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56" r:id="rId2"/>
    <p:sldId id="256" r:id="rId3"/>
    <p:sldId id="603" r:id="rId4"/>
    <p:sldId id="629" r:id="rId5"/>
    <p:sldId id="612" r:id="rId6"/>
    <p:sldId id="630" r:id="rId7"/>
    <p:sldId id="632" r:id="rId8"/>
    <p:sldId id="269" r:id="rId9"/>
    <p:sldId id="270" r:id="rId10"/>
    <p:sldId id="627" r:id="rId11"/>
    <p:sldId id="284" r:id="rId12"/>
    <p:sldId id="286" r:id="rId13"/>
    <p:sldId id="616" r:id="rId14"/>
    <p:sldId id="628" r:id="rId15"/>
    <p:sldId id="617" r:id="rId16"/>
    <p:sldId id="626" r:id="rId17"/>
    <p:sldId id="604" r:id="rId18"/>
    <p:sldId id="278" r:id="rId19"/>
    <p:sldId id="277" r:id="rId20"/>
    <p:sldId id="631" r:id="rId21"/>
    <p:sldId id="285" r:id="rId22"/>
    <p:sldId id="294" r:id="rId23"/>
    <p:sldId id="539" r:id="rId24"/>
    <p:sldId id="272" r:id="rId25"/>
    <p:sldId id="396" r:id="rId2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334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19/8/2026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CppUQVDoKk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rriyet.com.tr/egitim/reklam-nedir-nasil-yapilir-reklam-cesitleri-ve-tanimi-hakkinda-bilgi-41819829" TargetMode="External"/><Relationship Id="rId2" Type="http://schemas.openxmlformats.org/officeDocument/2006/relationships/hyperlink" Target="https://www.hurriyet.com.tr/film-izle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740275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b="1">
                <a:solidFill>
                  <a:schemeClr val="tx1"/>
                </a:solidFill>
                <a:cs typeface="Times New Roman" panose="02020603050405020304" pitchFamily="18" charset="0"/>
              </a:rPr>
              <a:t>23.REKLAMLAR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24BD9526-A4AE-CB0E-3177-B4E9FB12EAE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b="1"/>
              <a:t>Reklâm</a:t>
            </a:r>
            <a:r>
              <a:rPr lang="el-GR" altLang="en-US" b="1"/>
              <a:t> </a:t>
            </a:r>
            <a:r>
              <a:rPr lang="tr-TR" altLang="en-US" b="1"/>
              <a:t>etkileri </a:t>
            </a:r>
            <a:endParaRPr lang="en-US" altLang="en-US" b="1"/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8B2364B0-6220-7429-0CAA-45FC9FEE9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100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Reklamın  kültürel, sosyal, ekonomik  ve psikolojik  </a:t>
            </a:r>
            <a:r>
              <a:rPr lang="el-GR" altLang="en-US" sz="2000" dirty="0"/>
              <a:t>______________ </a:t>
            </a:r>
            <a:r>
              <a:rPr lang="tr-TR" altLang="en-US" sz="2000" dirty="0"/>
              <a:t>var.</a:t>
            </a:r>
            <a:endParaRPr lang="en-US" alt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Reklam, hem sosyal yaşamda hem de iş yaşamında belli başlı rollere </a:t>
            </a:r>
            <a:r>
              <a:rPr lang="el-GR" altLang="en-US" sz="2000" dirty="0"/>
              <a:t> ____________</a:t>
            </a:r>
            <a:r>
              <a:rPr lang="tr-TR" altLang="en-US" sz="2000" dirty="0"/>
              <a:t>. </a:t>
            </a:r>
            <a:endParaRPr lang="el-GR" alt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Reklamın pazarlama rolü var.  Reklamın iletişim rolü var.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Reklam oldukça</a:t>
            </a:r>
            <a:r>
              <a:rPr lang="en-GB" altLang="en-US" sz="2000" dirty="0"/>
              <a:t> </a:t>
            </a:r>
            <a:r>
              <a:rPr lang="el-GR" altLang="en-US" sz="2000" dirty="0"/>
              <a:t>___________</a:t>
            </a:r>
            <a:r>
              <a:rPr lang="en-GB" altLang="en-US" sz="2000" dirty="0"/>
              <a:t> </a:t>
            </a:r>
            <a:r>
              <a:rPr lang="tr-TR" altLang="en-US" sz="2000" dirty="0"/>
              <a:t>edicidir.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Reklam tüketicinin fiyat değişse de alternatif </a:t>
            </a:r>
            <a:r>
              <a:rPr lang="el-GR" altLang="en-US" sz="2000" dirty="0"/>
              <a:t> _____________ </a:t>
            </a:r>
            <a:r>
              <a:rPr lang="tr-TR" altLang="en-US" sz="2000" dirty="0"/>
              <a:t>dönme olasılığını</a:t>
            </a:r>
            <a:r>
              <a:rPr lang="el-GR" altLang="en-US" sz="2000" dirty="0"/>
              <a:t> </a:t>
            </a:r>
            <a:r>
              <a:rPr lang="tr-TR" altLang="en-US" sz="2000" dirty="0"/>
              <a:t>zayıflatır.  </a:t>
            </a:r>
            <a:endParaRPr lang="en-US" alt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Reklam, tüketicilerin, fiyat, kalite, itibar, satış yeri gibi öğelerle ürüne değer biçilmesine</a:t>
            </a:r>
            <a:r>
              <a:rPr lang="el-GR" altLang="en-US" sz="2000" dirty="0"/>
              <a:t> </a:t>
            </a:r>
            <a:r>
              <a:rPr lang="tr-TR" altLang="en-US" sz="2000" dirty="0"/>
              <a:t> </a:t>
            </a:r>
            <a:r>
              <a:rPr lang="el-GR" altLang="en-US" sz="2000" dirty="0"/>
              <a:t>______________ </a:t>
            </a:r>
            <a:r>
              <a:rPr lang="tr-TR" altLang="en-US" sz="2000" dirty="0"/>
              <a:t>eden bir araçtır.  </a:t>
            </a:r>
            <a:endParaRPr lang="en-US" alt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Reklam ekonomiyi olumlu </a:t>
            </a:r>
            <a:r>
              <a:rPr lang="el-GR" altLang="en-US" sz="2000" dirty="0"/>
              <a:t>______________ </a:t>
            </a:r>
            <a:r>
              <a:rPr lang="tr-TR" altLang="en-US" sz="2000" dirty="0"/>
              <a:t> etkiler.</a:t>
            </a:r>
            <a:endParaRPr lang="en-US" alt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Gittikçe önemi </a:t>
            </a:r>
            <a:r>
              <a:rPr lang="el-GR" altLang="en-US" sz="2000" dirty="0"/>
              <a:t> _______________ </a:t>
            </a:r>
            <a:r>
              <a:rPr lang="tr-TR" altLang="en-US" sz="2000" dirty="0"/>
              <a:t> reklâm ekonominin itici gücüdür.</a:t>
            </a:r>
            <a:endParaRPr lang="en-US" alt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dirty="0"/>
          </a:p>
        </p:txBody>
      </p:sp>
      <p:pic>
        <p:nvPicPr>
          <p:cNvPr id="3" name="Εικόνα 2" descr="KELİMEYİ TAHMİN ET BAKALIM ? 🤔 EMOJİLERDEN KELİME TAHMİN OYUNU 💥 - YouTube">
            <a:extLst>
              <a:ext uri="{FF2B5EF4-FFF2-40B4-BE49-F238E27FC236}">
                <a16:creationId xmlns:a16="http://schemas.microsoft.com/office/drawing/2014/main" id="{8068A55D-091B-972D-11AF-F8BC81B8CF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891"/>
          <a:stretch>
            <a:fillRect/>
          </a:stretch>
        </p:blipFill>
        <p:spPr>
          <a:xfrm>
            <a:off x="8111898" y="851013"/>
            <a:ext cx="2847975" cy="353786"/>
          </a:xfrm>
          <a:custGeom>
            <a:avLst/>
            <a:gdLst>
              <a:gd name="csX0" fmla="*/ 0 w 2847975"/>
              <a:gd name="csY0" fmla="*/ 0 h 353786"/>
              <a:gd name="csX1" fmla="*/ 626555 w 2847975"/>
              <a:gd name="csY1" fmla="*/ 0 h 353786"/>
              <a:gd name="csX2" fmla="*/ 1139190 w 2847975"/>
              <a:gd name="csY2" fmla="*/ 0 h 353786"/>
              <a:gd name="csX3" fmla="*/ 1737265 w 2847975"/>
              <a:gd name="csY3" fmla="*/ 0 h 353786"/>
              <a:gd name="csX4" fmla="*/ 2847975 w 2847975"/>
              <a:gd name="csY4" fmla="*/ 0 h 353786"/>
              <a:gd name="csX5" fmla="*/ 2847975 w 2847975"/>
              <a:gd name="csY5" fmla="*/ 353786 h 353786"/>
              <a:gd name="csX6" fmla="*/ 2363819 w 2847975"/>
              <a:gd name="csY6" fmla="*/ 353786 h 353786"/>
              <a:gd name="csX7" fmla="*/ 1822704 w 2847975"/>
              <a:gd name="csY7" fmla="*/ 353786 h 353786"/>
              <a:gd name="csX8" fmla="*/ 1196150 w 2847975"/>
              <a:gd name="csY8" fmla="*/ 353786 h 353786"/>
              <a:gd name="csX9" fmla="*/ 711994 w 2847975"/>
              <a:gd name="csY9" fmla="*/ 353786 h 353786"/>
              <a:gd name="csX10" fmla="*/ 0 w 2847975"/>
              <a:gd name="csY10" fmla="*/ 353786 h 353786"/>
              <a:gd name="csX11" fmla="*/ 0 w 2847975"/>
              <a:gd name="csY11" fmla="*/ 0 h 3537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847975" h="353786" fill="none" extrusionOk="0">
                <a:moveTo>
                  <a:pt x="0" y="0"/>
                </a:moveTo>
                <a:cubicBezTo>
                  <a:pt x="257413" y="-48198"/>
                  <a:pt x="425452" y="66996"/>
                  <a:pt x="626555" y="0"/>
                </a:cubicBezTo>
                <a:cubicBezTo>
                  <a:pt x="827658" y="-66996"/>
                  <a:pt x="933008" y="42640"/>
                  <a:pt x="1139190" y="0"/>
                </a:cubicBezTo>
                <a:cubicBezTo>
                  <a:pt x="1345373" y="-42640"/>
                  <a:pt x="1536225" y="64709"/>
                  <a:pt x="1737265" y="0"/>
                </a:cubicBezTo>
                <a:cubicBezTo>
                  <a:pt x="1938305" y="-64709"/>
                  <a:pt x="2620833" y="122085"/>
                  <a:pt x="2847975" y="0"/>
                </a:cubicBezTo>
                <a:cubicBezTo>
                  <a:pt x="2848468" y="81546"/>
                  <a:pt x="2815988" y="269546"/>
                  <a:pt x="2847975" y="353786"/>
                </a:cubicBezTo>
                <a:cubicBezTo>
                  <a:pt x="2674099" y="368836"/>
                  <a:pt x="2559760" y="332554"/>
                  <a:pt x="2363819" y="353786"/>
                </a:cubicBezTo>
                <a:cubicBezTo>
                  <a:pt x="2167878" y="375018"/>
                  <a:pt x="2042859" y="314170"/>
                  <a:pt x="1822704" y="353786"/>
                </a:cubicBezTo>
                <a:cubicBezTo>
                  <a:pt x="1602549" y="393402"/>
                  <a:pt x="1437149" y="303610"/>
                  <a:pt x="1196150" y="353786"/>
                </a:cubicBezTo>
                <a:cubicBezTo>
                  <a:pt x="955151" y="403962"/>
                  <a:pt x="838735" y="350335"/>
                  <a:pt x="711994" y="353786"/>
                </a:cubicBezTo>
                <a:cubicBezTo>
                  <a:pt x="585253" y="357237"/>
                  <a:pt x="196022" y="283874"/>
                  <a:pt x="0" y="353786"/>
                </a:cubicBezTo>
                <a:cubicBezTo>
                  <a:pt x="-11554" y="183797"/>
                  <a:pt x="37285" y="138094"/>
                  <a:pt x="0" y="0"/>
                </a:cubicBezTo>
                <a:close/>
              </a:path>
              <a:path w="2847975" h="353786" stroke="0" extrusionOk="0">
                <a:moveTo>
                  <a:pt x="0" y="0"/>
                </a:moveTo>
                <a:cubicBezTo>
                  <a:pt x="249590" y="-804"/>
                  <a:pt x="448104" y="43281"/>
                  <a:pt x="626555" y="0"/>
                </a:cubicBezTo>
                <a:cubicBezTo>
                  <a:pt x="805007" y="-43281"/>
                  <a:pt x="1007903" y="21309"/>
                  <a:pt x="1139190" y="0"/>
                </a:cubicBezTo>
                <a:cubicBezTo>
                  <a:pt x="1270477" y="-21309"/>
                  <a:pt x="1452280" y="31713"/>
                  <a:pt x="1651826" y="0"/>
                </a:cubicBezTo>
                <a:cubicBezTo>
                  <a:pt x="1851372" y="-31713"/>
                  <a:pt x="1917289" y="56535"/>
                  <a:pt x="2164461" y="0"/>
                </a:cubicBezTo>
                <a:cubicBezTo>
                  <a:pt x="2411634" y="-56535"/>
                  <a:pt x="2626668" y="22581"/>
                  <a:pt x="2847975" y="0"/>
                </a:cubicBezTo>
                <a:cubicBezTo>
                  <a:pt x="2868830" y="154539"/>
                  <a:pt x="2811612" y="209274"/>
                  <a:pt x="2847975" y="353786"/>
                </a:cubicBezTo>
                <a:cubicBezTo>
                  <a:pt x="2737208" y="371663"/>
                  <a:pt x="2571812" y="323970"/>
                  <a:pt x="2335340" y="353786"/>
                </a:cubicBezTo>
                <a:cubicBezTo>
                  <a:pt x="2098869" y="383602"/>
                  <a:pt x="2005539" y="349128"/>
                  <a:pt x="1765745" y="353786"/>
                </a:cubicBezTo>
                <a:cubicBezTo>
                  <a:pt x="1525952" y="358444"/>
                  <a:pt x="1410719" y="341565"/>
                  <a:pt x="1281589" y="353786"/>
                </a:cubicBezTo>
                <a:cubicBezTo>
                  <a:pt x="1152459" y="366007"/>
                  <a:pt x="958466" y="342511"/>
                  <a:pt x="768953" y="353786"/>
                </a:cubicBezTo>
                <a:cubicBezTo>
                  <a:pt x="579440" y="365061"/>
                  <a:pt x="161229" y="352034"/>
                  <a:pt x="0" y="353786"/>
                </a:cubicBezTo>
                <a:cubicBezTo>
                  <a:pt x="-17154" y="252489"/>
                  <a:pt x="10090" y="16632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953061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3278B-9B1A-9F43-2AD5-67824D3FE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43" y="1346200"/>
            <a:ext cx="11110913" cy="4941888"/>
          </a:xfrm>
          <a:ln>
            <a:solidFill>
              <a:schemeClr val="tx1"/>
            </a:solidFill>
            <a:prstDash val="lgDashDot"/>
          </a:ln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b="1" dirty="0" err="1"/>
              <a:t>Reklamın</a:t>
            </a:r>
            <a:r>
              <a:rPr lang="en-US" sz="1800" b="1" dirty="0"/>
              <a:t> </a:t>
            </a:r>
            <a:r>
              <a:rPr lang="en-US" sz="1800" b="1" dirty="0" err="1"/>
              <a:t>özelliklerini</a:t>
            </a:r>
            <a:r>
              <a:rPr lang="en-US" sz="1800" b="1" dirty="0"/>
              <a:t> </a:t>
            </a:r>
            <a:r>
              <a:rPr lang="en-US" sz="1800" b="1" dirty="0" err="1"/>
              <a:t>şöyle</a:t>
            </a:r>
            <a:r>
              <a:rPr lang="en-US" sz="1800" b="1" dirty="0"/>
              <a:t> </a:t>
            </a:r>
            <a:r>
              <a:rPr lang="en-US" sz="1800" b="1" dirty="0" err="1"/>
              <a:t>sıralayabiliriz</a:t>
            </a:r>
            <a:r>
              <a:rPr lang="en-US" sz="1800" b="1" dirty="0"/>
              <a:t>:</a:t>
            </a:r>
            <a:endParaRPr lang="tr-TR" sz="1800" b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1800" b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 err="1"/>
              <a:t>Reklam</a:t>
            </a:r>
            <a:r>
              <a:rPr lang="en-US" sz="1800" dirty="0"/>
              <a:t>, </a:t>
            </a:r>
            <a:r>
              <a:rPr lang="en-US" sz="1800" dirty="0" err="1"/>
              <a:t>pazarlama</a:t>
            </a:r>
            <a:r>
              <a:rPr lang="en-US" sz="1800" dirty="0"/>
              <a:t> </a:t>
            </a:r>
            <a:r>
              <a:rPr lang="en-US" sz="1800" dirty="0" err="1"/>
              <a:t>iletişimi</a:t>
            </a:r>
            <a:r>
              <a:rPr lang="en-US" sz="1800" dirty="0"/>
              <a:t> </a:t>
            </a:r>
            <a:r>
              <a:rPr lang="en-US" sz="1800" dirty="0" err="1"/>
              <a:t>içersinde</a:t>
            </a:r>
            <a:r>
              <a:rPr lang="en-US" sz="1800" dirty="0"/>
              <a:t> </a:t>
            </a:r>
            <a:r>
              <a:rPr lang="el-GR" sz="1800" dirty="0"/>
              <a:t> ___________ </a:t>
            </a:r>
            <a:r>
              <a:rPr lang="en-US" sz="1800" dirty="0"/>
              <a:t> </a:t>
            </a:r>
            <a:r>
              <a:rPr lang="en-US" sz="1800" dirty="0" err="1"/>
              <a:t>alan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öğedir</a:t>
            </a:r>
            <a:r>
              <a:rPr lang="en-US" sz="1800" dirty="0"/>
              <a:t>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 err="1"/>
              <a:t>Reklam</a:t>
            </a:r>
            <a:r>
              <a:rPr lang="en-US" sz="1800" dirty="0"/>
              <a:t>, </a:t>
            </a:r>
            <a:r>
              <a:rPr lang="en-US" sz="1800" dirty="0" err="1"/>
              <a:t>belirli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l-GR" sz="1800" dirty="0"/>
              <a:t> ____________ </a:t>
            </a:r>
            <a:r>
              <a:rPr lang="en-US" sz="1800" dirty="0"/>
              <a:t> </a:t>
            </a:r>
            <a:r>
              <a:rPr lang="en-US" sz="1800" dirty="0" err="1"/>
              <a:t>karşılığında</a:t>
            </a:r>
            <a:r>
              <a:rPr lang="en-US" sz="1800" dirty="0"/>
              <a:t> </a:t>
            </a:r>
            <a:r>
              <a:rPr lang="en-US" sz="1800" dirty="0" err="1"/>
              <a:t>yapılır</a:t>
            </a:r>
            <a:r>
              <a:rPr lang="en-US" sz="1800" dirty="0"/>
              <a:t>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 err="1"/>
              <a:t>Reklam</a:t>
            </a:r>
            <a:r>
              <a:rPr lang="en-US" sz="1800" dirty="0"/>
              <a:t>,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l-GR" sz="1800" dirty="0"/>
              <a:t> ___________</a:t>
            </a:r>
            <a:r>
              <a:rPr lang="en-US" sz="1800" dirty="0"/>
              <a:t> </a:t>
            </a:r>
            <a:r>
              <a:rPr lang="en-US" sz="1800" dirty="0" err="1"/>
              <a:t>iletişimidir</a:t>
            </a:r>
            <a:r>
              <a:rPr lang="en-US" sz="1800" dirty="0"/>
              <a:t>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 err="1"/>
              <a:t>Reklamı</a:t>
            </a:r>
            <a:r>
              <a:rPr lang="en-US" sz="1800" dirty="0"/>
              <a:t> </a:t>
            </a:r>
            <a:r>
              <a:rPr lang="en-US" sz="1800" dirty="0" err="1"/>
              <a:t>yapan</a:t>
            </a:r>
            <a:r>
              <a:rPr lang="en-US" sz="1800" dirty="0"/>
              <a:t> </a:t>
            </a:r>
            <a:r>
              <a:rPr lang="en-US" sz="1800" dirty="0" err="1"/>
              <a:t>kişi</a:t>
            </a:r>
            <a:r>
              <a:rPr lang="en-US" sz="1800" dirty="0"/>
              <a:t>, </a:t>
            </a:r>
            <a:r>
              <a:rPr lang="en-US" sz="1800" dirty="0" err="1"/>
              <a:t>kurum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l-GR" sz="1800" dirty="0"/>
              <a:t> _____________</a:t>
            </a:r>
            <a:r>
              <a:rPr lang="en-US" sz="1800" dirty="0"/>
              <a:t> </a:t>
            </a:r>
            <a:r>
              <a:rPr lang="en-US" sz="1800" dirty="0" err="1"/>
              <a:t>bellidir</a:t>
            </a:r>
            <a:r>
              <a:rPr lang="en-US" sz="1800" dirty="0"/>
              <a:t>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b="1" dirty="0" err="1"/>
              <a:t>Reklamın</a:t>
            </a:r>
            <a:r>
              <a:rPr lang="en-US" sz="1800" b="1" dirty="0"/>
              <a:t> </a:t>
            </a:r>
            <a:r>
              <a:rPr lang="en-US" sz="1800" b="1" dirty="0" err="1"/>
              <a:t>genel</a:t>
            </a:r>
            <a:r>
              <a:rPr lang="en-US" sz="1800" b="1" dirty="0"/>
              <a:t> </a:t>
            </a:r>
            <a:r>
              <a:rPr lang="en-US" sz="1800" b="1" dirty="0" err="1"/>
              <a:t>amacı</a:t>
            </a:r>
            <a:r>
              <a:rPr lang="tr-TR" sz="1800" b="1" dirty="0"/>
              <a:t>  :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tr-TR" sz="1800" b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tr-TR" sz="1800" dirty="0" err="1"/>
              <a:t>H</a:t>
            </a:r>
            <a:r>
              <a:rPr lang="en-US" sz="1800" dirty="0" err="1"/>
              <a:t>edef</a:t>
            </a:r>
            <a:r>
              <a:rPr lang="en-US" sz="1800" dirty="0"/>
              <a:t> </a:t>
            </a:r>
            <a:r>
              <a:rPr lang="en-US" sz="1800" dirty="0" err="1"/>
              <a:t>tüketicilere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ürün</a:t>
            </a:r>
            <a:r>
              <a:rPr lang="en-US" sz="1800" dirty="0"/>
              <a:t> </a:t>
            </a:r>
            <a:r>
              <a:rPr lang="en-US" sz="1800" dirty="0" err="1"/>
              <a:t>veya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l-GR" sz="1800" dirty="0"/>
              <a:t> _____________ </a:t>
            </a:r>
            <a:r>
              <a:rPr lang="tr-TR" sz="1800" dirty="0"/>
              <a:t> </a:t>
            </a:r>
            <a:r>
              <a:rPr lang="en-US" sz="1800" dirty="0" err="1"/>
              <a:t>duyurmak</a:t>
            </a:r>
            <a:r>
              <a:rPr lang="tr-TR" sz="1800" dirty="0" err="1"/>
              <a:t>tadır</a:t>
            </a:r>
            <a:r>
              <a:rPr lang="tr-TR" sz="1800" dirty="0"/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tr-TR" sz="1800" dirty="0" err="1"/>
              <a:t>Ü</a:t>
            </a:r>
            <a:r>
              <a:rPr lang="en-US" sz="1800" dirty="0" err="1"/>
              <a:t>rüne</a:t>
            </a:r>
            <a:r>
              <a:rPr lang="en-US" sz="1800" dirty="0"/>
              <a:t>, </a:t>
            </a:r>
            <a:r>
              <a:rPr lang="en-US" sz="1800" dirty="0" err="1"/>
              <a:t>markaya</a:t>
            </a:r>
            <a:r>
              <a:rPr lang="en-US" sz="1800" dirty="0"/>
              <a:t>, </a:t>
            </a:r>
            <a:r>
              <a:rPr lang="en-US" sz="1800" dirty="0" err="1"/>
              <a:t>işletmeye</a:t>
            </a:r>
            <a:r>
              <a:rPr lang="en-US" sz="1800" dirty="0"/>
              <a:t> </a:t>
            </a:r>
            <a:r>
              <a:rPr lang="en-US" sz="1800" dirty="0" err="1"/>
              <a:t>karşı</a:t>
            </a:r>
            <a:r>
              <a:rPr lang="en-US" sz="1800" dirty="0"/>
              <a:t> </a:t>
            </a:r>
            <a:r>
              <a:rPr lang="en-US" sz="1800" dirty="0" err="1"/>
              <a:t>tüketicilerde</a:t>
            </a:r>
            <a:r>
              <a:rPr lang="en-US" sz="1800" dirty="0"/>
              <a:t> </a:t>
            </a:r>
            <a:r>
              <a:rPr lang="en-US" sz="1800" dirty="0" err="1"/>
              <a:t>olumlu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l-GR" sz="1800" dirty="0"/>
              <a:t> ____________</a:t>
            </a:r>
            <a:r>
              <a:rPr lang="tr-TR" sz="1800" dirty="0"/>
              <a:t> </a:t>
            </a:r>
            <a:r>
              <a:rPr lang="en-US" sz="1800" dirty="0" err="1"/>
              <a:t>oluşturmayı</a:t>
            </a:r>
            <a:r>
              <a:rPr lang="en-US" sz="1800" dirty="0"/>
              <a:t> </a:t>
            </a:r>
            <a:r>
              <a:rPr lang="en-US" sz="1800" dirty="0" err="1"/>
              <a:t>sağlamaktır</a:t>
            </a:r>
            <a:r>
              <a:rPr lang="en-US" sz="1800" dirty="0"/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1800" dirty="0" err="1"/>
              <a:t>Diğer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deyişle</a:t>
            </a:r>
            <a:r>
              <a:rPr lang="en-US" sz="1800" dirty="0"/>
              <a:t> </a:t>
            </a:r>
            <a:r>
              <a:rPr lang="en-US" sz="1800" dirty="0" err="1"/>
              <a:t>reklam</a:t>
            </a:r>
            <a:r>
              <a:rPr lang="en-US" sz="1800" dirty="0"/>
              <a:t>, </a:t>
            </a:r>
            <a:r>
              <a:rPr lang="el-GR" sz="1800" dirty="0"/>
              <a:t> _______________ </a:t>
            </a:r>
            <a:r>
              <a:rPr lang="tr-TR" sz="1800" dirty="0"/>
              <a:t> </a:t>
            </a:r>
            <a:r>
              <a:rPr lang="en-US" sz="1800" dirty="0"/>
              <a:t> </a:t>
            </a:r>
            <a:r>
              <a:rPr lang="en-US" sz="1800" dirty="0" err="1"/>
              <a:t>satış</a:t>
            </a:r>
            <a:r>
              <a:rPr lang="en-US" sz="1800" dirty="0"/>
              <a:t>  </a:t>
            </a:r>
            <a:r>
              <a:rPr lang="en-US" sz="1800" dirty="0" err="1"/>
              <a:t>ya</a:t>
            </a:r>
            <a:r>
              <a:rPr lang="en-US" sz="1800" dirty="0"/>
              <a:t> da </a:t>
            </a:r>
            <a:r>
              <a:rPr lang="en-US" sz="1800" dirty="0" err="1"/>
              <a:t>kar</a:t>
            </a:r>
            <a:r>
              <a:rPr lang="en-US" sz="1800" dirty="0"/>
              <a:t> </a:t>
            </a:r>
            <a:r>
              <a:rPr lang="en-US" sz="1800" dirty="0" err="1"/>
              <a:t>sağlamayı</a:t>
            </a:r>
            <a:r>
              <a:rPr lang="en-US" sz="1800" dirty="0"/>
              <a:t> </a:t>
            </a:r>
            <a:r>
              <a:rPr lang="en-US" sz="1800" dirty="0" err="1"/>
              <a:t>kolaylaştırmaya</a:t>
            </a:r>
            <a:r>
              <a:rPr lang="en-US" sz="1800" dirty="0"/>
              <a:t> </a:t>
            </a:r>
            <a:r>
              <a:rPr lang="en-US" sz="1800" dirty="0" err="1"/>
              <a:t>yönelik</a:t>
            </a:r>
            <a:r>
              <a:rPr lang="en-US" sz="1800" dirty="0"/>
              <a:t> </a:t>
            </a:r>
            <a:r>
              <a:rPr lang="en-US" sz="1800" dirty="0" err="1"/>
              <a:t>iletişim</a:t>
            </a:r>
            <a:r>
              <a:rPr lang="en-US" sz="1800" dirty="0"/>
              <a:t> </a:t>
            </a:r>
            <a:r>
              <a:rPr lang="en-US" sz="1800" dirty="0" err="1"/>
              <a:t>kurmaktır</a:t>
            </a:r>
            <a:r>
              <a:rPr lang="en-US" sz="1800" dirty="0"/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tr-TR" sz="1800" dirty="0"/>
              <a:t>R</a:t>
            </a:r>
            <a:r>
              <a:rPr lang="en-US" sz="1800" dirty="0" err="1"/>
              <a:t>eklam</a:t>
            </a:r>
            <a:r>
              <a:rPr lang="en-US" sz="1800" dirty="0"/>
              <a:t> </a:t>
            </a:r>
            <a:r>
              <a:rPr lang="en-US" sz="1800" dirty="0" err="1"/>
              <a:t>mesajları</a:t>
            </a:r>
            <a:r>
              <a:rPr lang="tr-TR" sz="1800" dirty="0"/>
              <a:t>   </a:t>
            </a:r>
            <a:r>
              <a:rPr lang="el-GR" sz="1800" dirty="0"/>
              <a:t>______________ </a:t>
            </a:r>
            <a:r>
              <a:rPr lang="tr-TR" sz="1800" dirty="0"/>
              <a:t> </a:t>
            </a:r>
            <a:r>
              <a:rPr lang="en-US" sz="1800" dirty="0" err="1"/>
              <a:t>yanılt</a:t>
            </a:r>
            <a:r>
              <a:rPr lang="tr-TR" sz="1800" dirty="0"/>
              <a:t>maktadır.</a:t>
            </a:r>
          </a:p>
          <a:p>
            <a:pPr>
              <a:buFont typeface="Arial" charset="0"/>
              <a:buNone/>
              <a:defRPr/>
            </a:pPr>
            <a:endParaRPr lang="tr-TR" sz="1800" dirty="0"/>
          </a:p>
        </p:txBody>
      </p:sp>
      <p:pic>
        <p:nvPicPr>
          <p:cNvPr id="4" name="Εικόνα 3" descr="KELİMEYİ TAHMİN ET BAKALIM ? 🤔 EMOJİLERDEN KELİME TAHMİN OYUNU 💥 - YouTube">
            <a:extLst>
              <a:ext uri="{FF2B5EF4-FFF2-40B4-BE49-F238E27FC236}">
                <a16:creationId xmlns:a16="http://schemas.microsoft.com/office/drawing/2014/main" id="{B8289113-8463-09C6-6FD3-7162CFA646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891"/>
          <a:stretch>
            <a:fillRect/>
          </a:stretch>
        </p:blipFill>
        <p:spPr>
          <a:xfrm>
            <a:off x="4791755" y="569912"/>
            <a:ext cx="2847975" cy="353786"/>
          </a:xfrm>
          <a:custGeom>
            <a:avLst/>
            <a:gdLst>
              <a:gd name="csX0" fmla="*/ 0 w 2847975"/>
              <a:gd name="csY0" fmla="*/ 0 h 353786"/>
              <a:gd name="csX1" fmla="*/ 626555 w 2847975"/>
              <a:gd name="csY1" fmla="*/ 0 h 353786"/>
              <a:gd name="csX2" fmla="*/ 1139190 w 2847975"/>
              <a:gd name="csY2" fmla="*/ 0 h 353786"/>
              <a:gd name="csX3" fmla="*/ 1737265 w 2847975"/>
              <a:gd name="csY3" fmla="*/ 0 h 353786"/>
              <a:gd name="csX4" fmla="*/ 2847975 w 2847975"/>
              <a:gd name="csY4" fmla="*/ 0 h 353786"/>
              <a:gd name="csX5" fmla="*/ 2847975 w 2847975"/>
              <a:gd name="csY5" fmla="*/ 353786 h 353786"/>
              <a:gd name="csX6" fmla="*/ 2363819 w 2847975"/>
              <a:gd name="csY6" fmla="*/ 353786 h 353786"/>
              <a:gd name="csX7" fmla="*/ 1822704 w 2847975"/>
              <a:gd name="csY7" fmla="*/ 353786 h 353786"/>
              <a:gd name="csX8" fmla="*/ 1196150 w 2847975"/>
              <a:gd name="csY8" fmla="*/ 353786 h 353786"/>
              <a:gd name="csX9" fmla="*/ 711994 w 2847975"/>
              <a:gd name="csY9" fmla="*/ 353786 h 353786"/>
              <a:gd name="csX10" fmla="*/ 0 w 2847975"/>
              <a:gd name="csY10" fmla="*/ 353786 h 353786"/>
              <a:gd name="csX11" fmla="*/ 0 w 2847975"/>
              <a:gd name="csY11" fmla="*/ 0 h 3537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847975" h="353786" fill="none" extrusionOk="0">
                <a:moveTo>
                  <a:pt x="0" y="0"/>
                </a:moveTo>
                <a:cubicBezTo>
                  <a:pt x="257413" y="-48198"/>
                  <a:pt x="425452" y="66996"/>
                  <a:pt x="626555" y="0"/>
                </a:cubicBezTo>
                <a:cubicBezTo>
                  <a:pt x="827658" y="-66996"/>
                  <a:pt x="933008" y="42640"/>
                  <a:pt x="1139190" y="0"/>
                </a:cubicBezTo>
                <a:cubicBezTo>
                  <a:pt x="1345373" y="-42640"/>
                  <a:pt x="1536225" y="64709"/>
                  <a:pt x="1737265" y="0"/>
                </a:cubicBezTo>
                <a:cubicBezTo>
                  <a:pt x="1938305" y="-64709"/>
                  <a:pt x="2620833" y="122085"/>
                  <a:pt x="2847975" y="0"/>
                </a:cubicBezTo>
                <a:cubicBezTo>
                  <a:pt x="2848468" y="81546"/>
                  <a:pt x="2815988" y="269546"/>
                  <a:pt x="2847975" y="353786"/>
                </a:cubicBezTo>
                <a:cubicBezTo>
                  <a:pt x="2674099" y="368836"/>
                  <a:pt x="2559760" y="332554"/>
                  <a:pt x="2363819" y="353786"/>
                </a:cubicBezTo>
                <a:cubicBezTo>
                  <a:pt x="2167878" y="375018"/>
                  <a:pt x="2042859" y="314170"/>
                  <a:pt x="1822704" y="353786"/>
                </a:cubicBezTo>
                <a:cubicBezTo>
                  <a:pt x="1602549" y="393402"/>
                  <a:pt x="1437149" y="303610"/>
                  <a:pt x="1196150" y="353786"/>
                </a:cubicBezTo>
                <a:cubicBezTo>
                  <a:pt x="955151" y="403962"/>
                  <a:pt x="838735" y="350335"/>
                  <a:pt x="711994" y="353786"/>
                </a:cubicBezTo>
                <a:cubicBezTo>
                  <a:pt x="585253" y="357237"/>
                  <a:pt x="196022" y="283874"/>
                  <a:pt x="0" y="353786"/>
                </a:cubicBezTo>
                <a:cubicBezTo>
                  <a:pt x="-11554" y="183797"/>
                  <a:pt x="37285" y="138094"/>
                  <a:pt x="0" y="0"/>
                </a:cubicBezTo>
                <a:close/>
              </a:path>
              <a:path w="2847975" h="353786" stroke="0" extrusionOk="0">
                <a:moveTo>
                  <a:pt x="0" y="0"/>
                </a:moveTo>
                <a:cubicBezTo>
                  <a:pt x="249590" y="-804"/>
                  <a:pt x="448104" y="43281"/>
                  <a:pt x="626555" y="0"/>
                </a:cubicBezTo>
                <a:cubicBezTo>
                  <a:pt x="805007" y="-43281"/>
                  <a:pt x="1007903" y="21309"/>
                  <a:pt x="1139190" y="0"/>
                </a:cubicBezTo>
                <a:cubicBezTo>
                  <a:pt x="1270477" y="-21309"/>
                  <a:pt x="1452280" y="31713"/>
                  <a:pt x="1651826" y="0"/>
                </a:cubicBezTo>
                <a:cubicBezTo>
                  <a:pt x="1851372" y="-31713"/>
                  <a:pt x="1917289" y="56535"/>
                  <a:pt x="2164461" y="0"/>
                </a:cubicBezTo>
                <a:cubicBezTo>
                  <a:pt x="2411634" y="-56535"/>
                  <a:pt x="2626668" y="22581"/>
                  <a:pt x="2847975" y="0"/>
                </a:cubicBezTo>
                <a:cubicBezTo>
                  <a:pt x="2868830" y="154539"/>
                  <a:pt x="2811612" y="209274"/>
                  <a:pt x="2847975" y="353786"/>
                </a:cubicBezTo>
                <a:cubicBezTo>
                  <a:pt x="2737208" y="371663"/>
                  <a:pt x="2571812" y="323970"/>
                  <a:pt x="2335340" y="353786"/>
                </a:cubicBezTo>
                <a:cubicBezTo>
                  <a:pt x="2098869" y="383602"/>
                  <a:pt x="2005539" y="349128"/>
                  <a:pt x="1765745" y="353786"/>
                </a:cubicBezTo>
                <a:cubicBezTo>
                  <a:pt x="1525952" y="358444"/>
                  <a:pt x="1410719" y="341565"/>
                  <a:pt x="1281589" y="353786"/>
                </a:cubicBezTo>
                <a:cubicBezTo>
                  <a:pt x="1152459" y="366007"/>
                  <a:pt x="958466" y="342511"/>
                  <a:pt x="768953" y="353786"/>
                </a:cubicBezTo>
                <a:cubicBezTo>
                  <a:pt x="579440" y="365061"/>
                  <a:pt x="161229" y="352034"/>
                  <a:pt x="0" y="353786"/>
                </a:cubicBezTo>
                <a:cubicBezTo>
                  <a:pt x="-17154" y="252489"/>
                  <a:pt x="10090" y="16632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953061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BB054147-6EB6-C973-5378-9B4B24002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78" y="954314"/>
            <a:ext cx="10942638" cy="4148138"/>
          </a:xfrm>
          <a:ln>
            <a:solidFill>
              <a:schemeClr val="tx1"/>
            </a:solidFill>
            <a:prstDash val="lgDashDot"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b="1" dirty="0" err="1"/>
              <a:t>Reklâm</a:t>
            </a:r>
            <a:r>
              <a:rPr lang="el-GR" altLang="en-US" sz="2400" b="1" dirty="0"/>
              <a:t> </a:t>
            </a:r>
            <a:r>
              <a:rPr lang="tr-TR" altLang="en-US" sz="2400" b="1" dirty="0"/>
              <a:t>etkileri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altLang="en-US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altLang="el-GR" sz="2400" dirty="0"/>
              <a:t>Reklamların temel düşüncesi   insanlardaki ihtiyaç, ilgi, </a:t>
            </a:r>
            <a:r>
              <a:rPr lang="el-GR" altLang="el-GR" sz="2400" dirty="0"/>
              <a:t>___________</a:t>
            </a:r>
            <a:r>
              <a:rPr lang="tr-TR" altLang="el-GR" sz="2400" dirty="0"/>
              <a:t>, heves duygularını harekete geçirmektir.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altLang="el-GR" sz="2400" dirty="0"/>
              <a:t>Reklamların gençler üzerinde </a:t>
            </a:r>
            <a:r>
              <a:rPr lang="el-GR" altLang="el-GR" sz="2400" dirty="0"/>
              <a:t>___________</a:t>
            </a:r>
            <a:r>
              <a:rPr lang="tr-TR" altLang="el-GR" sz="2400" dirty="0"/>
              <a:t> etkiler vardır.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altLang="el-GR" sz="2400" dirty="0"/>
              <a:t>Reklamlar çocukların satın </a:t>
            </a:r>
            <a:r>
              <a:rPr lang="el-GR" altLang="el-GR" sz="2400" dirty="0"/>
              <a:t>__________ </a:t>
            </a:r>
            <a:r>
              <a:rPr lang="tr-TR" altLang="el-GR" sz="2400" dirty="0"/>
              <a:t>isteklerini arttırır.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altLang="el-GR" sz="2400" dirty="0"/>
              <a:t>Reklamlarla çocukların yemek yeme </a:t>
            </a:r>
            <a:r>
              <a:rPr lang="el-GR" altLang="el-GR" sz="2400" dirty="0"/>
              <a:t> __________</a:t>
            </a:r>
            <a:r>
              <a:rPr lang="tr-TR" altLang="el-GR" sz="2400" dirty="0"/>
              <a:t>  arasında kuvvetli bir ilişki vardır.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altLang="el-GR" sz="2400" dirty="0"/>
              <a:t>Reklamın çocuğun </a:t>
            </a:r>
            <a:r>
              <a:rPr lang="el-GR" altLang="el-GR" sz="2400" dirty="0"/>
              <a:t> __________  </a:t>
            </a:r>
            <a:r>
              <a:rPr lang="tr-TR" altLang="el-GR" sz="2400" dirty="0"/>
              <a:t> ve sosyalleşmesinde önemli bir rolü var.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altLang="el-GR" sz="2400" dirty="0"/>
              <a:t>Reklamın çocuğun </a:t>
            </a:r>
            <a:r>
              <a:rPr lang="el-GR" altLang="el-GR" sz="2400" dirty="0"/>
              <a:t> _____________ </a:t>
            </a:r>
            <a:r>
              <a:rPr lang="tr-TR" altLang="el-GR" sz="2400" dirty="0"/>
              <a:t>oluşmasında etkili bir rolü var.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altLang="el-GR" sz="2400" dirty="0"/>
              <a:t>Günümüzde insanların bir </a:t>
            </a:r>
            <a:r>
              <a:rPr lang="el-GR" altLang="el-GR" sz="2400" dirty="0"/>
              <a:t>_____________ </a:t>
            </a:r>
            <a:r>
              <a:rPr lang="tr-TR" altLang="el-GR" sz="2400" dirty="0"/>
              <a:t>marka bağımlısı halindedir.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altLang="en-US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tr-TR" altLang="el-GR" sz="2400" dirty="0"/>
          </a:p>
          <a:p>
            <a:pPr marL="0" indent="0"/>
            <a:endParaRPr lang="tr-TR" altLang="el-GR" sz="1200" dirty="0"/>
          </a:p>
          <a:p>
            <a:pPr marL="0" indent="0"/>
            <a:endParaRPr lang="tr-TR" altLang="el-GR" sz="1200" dirty="0"/>
          </a:p>
          <a:p>
            <a:pPr marL="0" indent="0">
              <a:buFont typeface="Arial" panose="020B0604020202020204" pitchFamily="34" charset="0"/>
              <a:buNone/>
            </a:pPr>
            <a:endParaRPr lang="tr-TR" altLang="el-GR" sz="12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el-GR" sz="1200" dirty="0"/>
          </a:p>
        </p:txBody>
      </p:sp>
      <p:pic>
        <p:nvPicPr>
          <p:cNvPr id="3" name="Εικόνα 2" descr="KELİMEYİ TAHMİN ET BAKALIM ? 🤔 EMOJİLERDEN KELİME TAHMİN OYUNU 💥 - YouTube">
            <a:extLst>
              <a:ext uri="{FF2B5EF4-FFF2-40B4-BE49-F238E27FC236}">
                <a16:creationId xmlns:a16="http://schemas.microsoft.com/office/drawing/2014/main" id="{CADAE1F1-F14E-6470-52F5-E43B95D003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891"/>
          <a:stretch>
            <a:fillRect/>
          </a:stretch>
        </p:blipFill>
        <p:spPr>
          <a:xfrm>
            <a:off x="4388984" y="339385"/>
            <a:ext cx="2847975" cy="353786"/>
          </a:xfrm>
          <a:custGeom>
            <a:avLst/>
            <a:gdLst>
              <a:gd name="csX0" fmla="*/ 0 w 2847975"/>
              <a:gd name="csY0" fmla="*/ 0 h 353786"/>
              <a:gd name="csX1" fmla="*/ 626555 w 2847975"/>
              <a:gd name="csY1" fmla="*/ 0 h 353786"/>
              <a:gd name="csX2" fmla="*/ 1139190 w 2847975"/>
              <a:gd name="csY2" fmla="*/ 0 h 353786"/>
              <a:gd name="csX3" fmla="*/ 1737265 w 2847975"/>
              <a:gd name="csY3" fmla="*/ 0 h 353786"/>
              <a:gd name="csX4" fmla="*/ 2847975 w 2847975"/>
              <a:gd name="csY4" fmla="*/ 0 h 353786"/>
              <a:gd name="csX5" fmla="*/ 2847975 w 2847975"/>
              <a:gd name="csY5" fmla="*/ 353786 h 353786"/>
              <a:gd name="csX6" fmla="*/ 2363819 w 2847975"/>
              <a:gd name="csY6" fmla="*/ 353786 h 353786"/>
              <a:gd name="csX7" fmla="*/ 1822704 w 2847975"/>
              <a:gd name="csY7" fmla="*/ 353786 h 353786"/>
              <a:gd name="csX8" fmla="*/ 1196150 w 2847975"/>
              <a:gd name="csY8" fmla="*/ 353786 h 353786"/>
              <a:gd name="csX9" fmla="*/ 711994 w 2847975"/>
              <a:gd name="csY9" fmla="*/ 353786 h 353786"/>
              <a:gd name="csX10" fmla="*/ 0 w 2847975"/>
              <a:gd name="csY10" fmla="*/ 353786 h 353786"/>
              <a:gd name="csX11" fmla="*/ 0 w 2847975"/>
              <a:gd name="csY11" fmla="*/ 0 h 3537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847975" h="353786" fill="none" extrusionOk="0">
                <a:moveTo>
                  <a:pt x="0" y="0"/>
                </a:moveTo>
                <a:cubicBezTo>
                  <a:pt x="257413" y="-48198"/>
                  <a:pt x="425452" y="66996"/>
                  <a:pt x="626555" y="0"/>
                </a:cubicBezTo>
                <a:cubicBezTo>
                  <a:pt x="827658" y="-66996"/>
                  <a:pt x="933008" y="42640"/>
                  <a:pt x="1139190" y="0"/>
                </a:cubicBezTo>
                <a:cubicBezTo>
                  <a:pt x="1345373" y="-42640"/>
                  <a:pt x="1536225" y="64709"/>
                  <a:pt x="1737265" y="0"/>
                </a:cubicBezTo>
                <a:cubicBezTo>
                  <a:pt x="1938305" y="-64709"/>
                  <a:pt x="2620833" y="122085"/>
                  <a:pt x="2847975" y="0"/>
                </a:cubicBezTo>
                <a:cubicBezTo>
                  <a:pt x="2848468" y="81546"/>
                  <a:pt x="2815988" y="269546"/>
                  <a:pt x="2847975" y="353786"/>
                </a:cubicBezTo>
                <a:cubicBezTo>
                  <a:pt x="2674099" y="368836"/>
                  <a:pt x="2559760" y="332554"/>
                  <a:pt x="2363819" y="353786"/>
                </a:cubicBezTo>
                <a:cubicBezTo>
                  <a:pt x="2167878" y="375018"/>
                  <a:pt x="2042859" y="314170"/>
                  <a:pt x="1822704" y="353786"/>
                </a:cubicBezTo>
                <a:cubicBezTo>
                  <a:pt x="1602549" y="393402"/>
                  <a:pt x="1437149" y="303610"/>
                  <a:pt x="1196150" y="353786"/>
                </a:cubicBezTo>
                <a:cubicBezTo>
                  <a:pt x="955151" y="403962"/>
                  <a:pt x="838735" y="350335"/>
                  <a:pt x="711994" y="353786"/>
                </a:cubicBezTo>
                <a:cubicBezTo>
                  <a:pt x="585253" y="357237"/>
                  <a:pt x="196022" y="283874"/>
                  <a:pt x="0" y="353786"/>
                </a:cubicBezTo>
                <a:cubicBezTo>
                  <a:pt x="-11554" y="183797"/>
                  <a:pt x="37285" y="138094"/>
                  <a:pt x="0" y="0"/>
                </a:cubicBezTo>
                <a:close/>
              </a:path>
              <a:path w="2847975" h="353786" stroke="0" extrusionOk="0">
                <a:moveTo>
                  <a:pt x="0" y="0"/>
                </a:moveTo>
                <a:cubicBezTo>
                  <a:pt x="249590" y="-804"/>
                  <a:pt x="448104" y="43281"/>
                  <a:pt x="626555" y="0"/>
                </a:cubicBezTo>
                <a:cubicBezTo>
                  <a:pt x="805007" y="-43281"/>
                  <a:pt x="1007903" y="21309"/>
                  <a:pt x="1139190" y="0"/>
                </a:cubicBezTo>
                <a:cubicBezTo>
                  <a:pt x="1270477" y="-21309"/>
                  <a:pt x="1452280" y="31713"/>
                  <a:pt x="1651826" y="0"/>
                </a:cubicBezTo>
                <a:cubicBezTo>
                  <a:pt x="1851372" y="-31713"/>
                  <a:pt x="1917289" y="56535"/>
                  <a:pt x="2164461" y="0"/>
                </a:cubicBezTo>
                <a:cubicBezTo>
                  <a:pt x="2411634" y="-56535"/>
                  <a:pt x="2626668" y="22581"/>
                  <a:pt x="2847975" y="0"/>
                </a:cubicBezTo>
                <a:cubicBezTo>
                  <a:pt x="2868830" y="154539"/>
                  <a:pt x="2811612" y="209274"/>
                  <a:pt x="2847975" y="353786"/>
                </a:cubicBezTo>
                <a:cubicBezTo>
                  <a:pt x="2737208" y="371663"/>
                  <a:pt x="2571812" y="323970"/>
                  <a:pt x="2335340" y="353786"/>
                </a:cubicBezTo>
                <a:cubicBezTo>
                  <a:pt x="2098869" y="383602"/>
                  <a:pt x="2005539" y="349128"/>
                  <a:pt x="1765745" y="353786"/>
                </a:cubicBezTo>
                <a:cubicBezTo>
                  <a:pt x="1525952" y="358444"/>
                  <a:pt x="1410719" y="341565"/>
                  <a:pt x="1281589" y="353786"/>
                </a:cubicBezTo>
                <a:cubicBezTo>
                  <a:pt x="1152459" y="366007"/>
                  <a:pt x="958466" y="342511"/>
                  <a:pt x="768953" y="353786"/>
                </a:cubicBezTo>
                <a:cubicBezTo>
                  <a:pt x="579440" y="365061"/>
                  <a:pt x="161229" y="352034"/>
                  <a:pt x="0" y="353786"/>
                </a:cubicBezTo>
                <a:cubicBezTo>
                  <a:pt x="-17154" y="252489"/>
                  <a:pt x="10090" y="16632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953061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456489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EEB6E8-422F-BB07-5670-F348E38E28F6}"/>
              </a:ext>
            </a:extLst>
          </p:cNvPr>
          <p:cNvSpPr txBox="1"/>
          <p:nvPr/>
        </p:nvSpPr>
        <p:spPr>
          <a:xfrm>
            <a:off x="185056" y="370505"/>
            <a:ext cx="9383487" cy="707886"/>
          </a:xfrm>
          <a:custGeom>
            <a:avLst/>
            <a:gdLst>
              <a:gd name="csX0" fmla="*/ 0 w 9383487"/>
              <a:gd name="csY0" fmla="*/ 0 h 707886"/>
              <a:gd name="csX1" fmla="*/ 586468 w 9383487"/>
              <a:gd name="csY1" fmla="*/ 0 h 707886"/>
              <a:gd name="csX2" fmla="*/ 1266771 w 9383487"/>
              <a:gd name="csY2" fmla="*/ 0 h 707886"/>
              <a:gd name="csX3" fmla="*/ 2040908 w 9383487"/>
              <a:gd name="csY3" fmla="*/ 0 h 707886"/>
              <a:gd name="csX4" fmla="*/ 2439707 w 9383487"/>
              <a:gd name="csY4" fmla="*/ 0 h 707886"/>
              <a:gd name="csX5" fmla="*/ 2744670 w 9383487"/>
              <a:gd name="csY5" fmla="*/ 0 h 707886"/>
              <a:gd name="csX6" fmla="*/ 3049633 w 9383487"/>
              <a:gd name="csY6" fmla="*/ 0 h 707886"/>
              <a:gd name="csX7" fmla="*/ 3636101 w 9383487"/>
              <a:gd name="csY7" fmla="*/ 0 h 707886"/>
              <a:gd name="csX8" fmla="*/ 4128734 w 9383487"/>
              <a:gd name="csY8" fmla="*/ 0 h 707886"/>
              <a:gd name="csX9" fmla="*/ 4902872 w 9383487"/>
              <a:gd name="csY9" fmla="*/ 0 h 707886"/>
              <a:gd name="csX10" fmla="*/ 5301670 w 9383487"/>
              <a:gd name="csY10" fmla="*/ 0 h 707886"/>
              <a:gd name="csX11" fmla="*/ 6075808 w 9383487"/>
              <a:gd name="csY11" fmla="*/ 0 h 707886"/>
              <a:gd name="csX12" fmla="*/ 6662276 w 9383487"/>
              <a:gd name="csY12" fmla="*/ 0 h 707886"/>
              <a:gd name="csX13" fmla="*/ 7342579 w 9383487"/>
              <a:gd name="csY13" fmla="*/ 0 h 707886"/>
              <a:gd name="csX14" fmla="*/ 7647542 w 9383487"/>
              <a:gd name="csY14" fmla="*/ 0 h 707886"/>
              <a:gd name="csX15" fmla="*/ 8421680 w 9383487"/>
              <a:gd name="csY15" fmla="*/ 0 h 707886"/>
              <a:gd name="csX16" fmla="*/ 9383487 w 9383487"/>
              <a:gd name="csY16" fmla="*/ 0 h 707886"/>
              <a:gd name="csX17" fmla="*/ 9383487 w 9383487"/>
              <a:gd name="csY17" fmla="*/ 339785 h 707886"/>
              <a:gd name="csX18" fmla="*/ 9383487 w 9383487"/>
              <a:gd name="csY18" fmla="*/ 707886 h 707886"/>
              <a:gd name="csX19" fmla="*/ 8703184 w 9383487"/>
              <a:gd name="csY19" fmla="*/ 707886 h 707886"/>
              <a:gd name="csX20" fmla="*/ 8398221 w 9383487"/>
              <a:gd name="csY20" fmla="*/ 707886 h 707886"/>
              <a:gd name="csX21" fmla="*/ 8093258 w 9383487"/>
              <a:gd name="csY21" fmla="*/ 707886 h 707886"/>
              <a:gd name="csX22" fmla="*/ 7694459 w 9383487"/>
              <a:gd name="csY22" fmla="*/ 707886 h 707886"/>
              <a:gd name="csX23" fmla="*/ 7201826 w 9383487"/>
              <a:gd name="csY23" fmla="*/ 707886 h 707886"/>
              <a:gd name="csX24" fmla="*/ 6709193 w 9383487"/>
              <a:gd name="csY24" fmla="*/ 707886 h 707886"/>
              <a:gd name="csX25" fmla="*/ 6404230 w 9383487"/>
              <a:gd name="csY25" fmla="*/ 707886 h 707886"/>
              <a:gd name="csX26" fmla="*/ 5630092 w 9383487"/>
              <a:gd name="csY26" fmla="*/ 707886 h 707886"/>
              <a:gd name="csX27" fmla="*/ 4949789 w 9383487"/>
              <a:gd name="csY27" fmla="*/ 707886 h 707886"/>
              <a:gd name="csX28" fmla="*/ 4269487 w 9383487"/>
              <a:gd name="csY28" fmla="*/ 707886 h 707886"/>
              <a:gd name="csX29" fmla="*/ 3964523 w 9383487"/>
              <a:gd name="csY29" fmla="*/ 707886 h 707886"/>
              <a:gd name="csX30" fmla="*/ 3471890 w 9383487"/>
              <a:gd name="csY30" fmla="*/ 707886 h 707886"/>
              <a:gd name="csX31" fmla="*/ 2979257 w 9383487"/>
              <a:gd name="csY31" fmla="*/ 707886 h 707886"/>
              <a:gd name="csX32" fmla="*/ 2580459 w 9383487"/>
              <a:gd name="csY32" fmla="*/ 707886 h 707886"/>
              <a:gd name="csX33" fmla="*/ 2181661 w 9383487"/>
              <a:gd name="csY33" fmla="*/ 707886 h 707886"/>
              <a:gd name="csX34" fmla="*/ 1501358 w 9383487"/>
              <a:gd name="csY34" fmla="*/ 707886 h 707886"/>
              <a:gd name="csX35" fmla="*/ 1196395 w 9383487"/>
              <a:gd name="csY35" fmla="*/ 707886 h 707886"/>
              <a:gd name="csX36" fmla="*/ 703762 w 9383487"/>
              <a:gd name="csY36" fmla="*/ 707886 h 707886"/>
              <a:gd name="csX37" fmla="*/ 0 w 9383487"/>
              <a:gd name="csY37" fmla="*/ 707886 h 707886"/>
              <a:gd name="csX38" fmla="*/ 0 w 9383487"/>
              <a:gd name="csY38" fmla="*/ 353943 h 707886"/>
              <a:gd name="csX39" fmla="*/ 0 w 9383487"/>
              <a:gd name="csY39" fmla="*/ 0 h 7078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9383487" h="707886" extrusionOk="0">
                <a:moveTo>
                  <a:pt x="0" y="0"/>
                </a:moveTo>
                <a:cubicBezTo>
                  <a:pt x="175705" y="-60486"/>
                  <a:pt x="370876" y="28102"/>
                  <a:pt x="586468" y="0"/>
                </a:cubicBezTo>
                <a:cubicBezTo>
                  <a:pt x="802060" y="-28102"/>
                  <a:pt x="948451" y="56865"/>
                  <a:pt x="1266771" y="0"/>
                </a:cubicBezTo>
                <a:cubicBezTo>
                  <a:pt x="1585091" y="-56865"/>
                  <a:pt x="1765526" y="89381"/>
                  <a:pt x="2040908" y="0"/>
                </a:cubicBezTo>
                <a:cubicBezTo>
                  <a:pt x="2316290" y="-89381"/>
                  <a:pt x="2352579" y="44188"/>
                  <a:pt x="2439707" y="0"/>
                </a:cubicBezTo>
                <a:cubicBezTo>
                  <a:pt x="2526835" y="-44188"/>
                  <a:pt x="2619838" y="33226"/>
                  <a:pt x="2744670" y="0"/>
                </a:cubicBezTo>
                <a:cubicBezTo>
                  <a:pt x="2869502" y="-33226"/>
                  <a:pt x="2987690" y="8089"/>
                  <a:pt x="3049633" y="0"/>
                </a:cubicBezTo>
                <a:cubicBezTo>
                  <a:pt x="3111576" y="-8089"/>
                  <a:pt x="3495068" y="43194"/>
                  <a:pt x="3636101" y="0"/>
                </a:cubicBezTo>
                <a:cubicBezTo>
                  <a:pt x="3777134" y="-43194"/>
                  <a:pt x="3994886" y="58743"/>
                  <a:pt x="4128734" y="0"/>
                </a:cubicBezTo>
                <a:cubicBezTo>
                  <a:pt x="4262582" y="-58743"/>
                  <a:pt x="4567603" y="22902"/>
                  <a:pt x="4902872" y="0"/>
                </a:cubicBezTo>
                <a:cubicBezTo>
                  <a:pt x="5238141" y="-22902"/>
                  <a:pt x="5106334" y="46753"/>
                  <a:pt x="5301670" y="0"/>
                </a:cubicBezTo>
                <a:cubicBezTo>
                  <a:pt x="5497006" y="-46753"/>
                  <a:pt x="5796989" y="43804"/>
                  <a:pt x="6075808" y="0"/>
                </a:cubicBezTo>
                <a:cubicBezTo>
                  <a:pt x="6354627" y="-43804"/>
                  <a:pt x="6497422" y="3316"/>
                  <a:pt x="6662276" y="0"/>
                </a:cubicBezTo>
                <a:cubicBezTo>
                  <a:pt x="6827130" y="-3316"/>
                  <a:pt x="7144417" y="80403"/>
                  <a:pt x="7342579" y="0"/>
                </a:cubicBezTo>
                <a:cubicBezTo>
                  <a:pt x="7540741" y="-80403"/>
                  <a:pt x="7529377" y="28710"/>
                  <a:pt x="7647542" y="0"/>
                </a:cubicBezTo>
                <a:cubicBezTo>
                  <a:pt x="7765707" y="-28710"/>
                  <a:pt x="8256652" y="5536"/>
                  <a:pt x="8421680" y="0"/>
                </a:cubicBezTo>
                <a:cubicBezTo>
                  <a:pt x="8586708" y="-5536"/>
                  <a:pt x="9022998" y="60704"/>
                  <a:pt x="9383487" y="0"/>
                </a:cubicBezTo>
                <a:cubicBezTo>
                  <a:pt x="9390054" y="79224"/>
                  <a:pt x="9382052" y="203886"/>
                  <a:pt x="9383487" y="339785"/>
                </a:cubicBezTo>
                <a:cubicBezTo>
                  <a:pt x="9384922" y="475684"/>
                  <a:pt x="9357808" y="537456"/>
                  <a:pt x="9383487" y="707886"/>
                </a:cubicBezTo>
                <a:cubicBezTo>
                  <a:pt x="9111820" y="760878"/>
                  <a:pt x="9008730" y="691580"/>
                  <a:pt x="8703184" y="707886"/>
                </a:cubicBezTo>
                <a:cubicBezTo>
                  <a:pt x="8397638" y="724192"/>
                  <a:pt x="8513340" y="680338"/>
                  <a:pt x="8398221" y="707886"/>
                </a:cubicBezTo>
                <a:cubicBezTo>
                  <a:pt x="8283102" y="735434"/>
                  <a:pt x="8175783" y="685639"/>
                  <a:pt x="8093258" y="707886"/>
                </a:cubicBezTo>
                <a:cubicBezTo>
                  <a:pt x="8010733" y="730133"/>
                  <a:pt x="7830534" y="670776"/>
                  <a:pt x="7694459" y="707886"/>
                </a:cubicBezTo>
                <a:cubicBezTo>
                  <a:pt x="7558384" y="744996"/>
                  <a:pt x="7364322" y="705247"/>
                  <a:pt x="7201826" y="707886"/>
                </a:cubicBezTo>
                <a:cubicBezTo>
                  <a:pt x="7039330" y="710525"/>
                  <a:pt x="6945194" y="675452"/>
                  <a:pt x="6709193" y="707886"/>
                </a:cubicBezTo>
                <a:cubicBezTo>
                  <a:pt x="6473192" y="740320"/>
                  <a:pt x="6518756" y="681948"/>
                  <a:pt x="6404230" y="707886"/>
                </a:cubicBezTo>
                <a:cubicBezTo>
                  <a:pt x="6289704" y="733824"/>
                  <a:pt x="5871203" y="668987"/>
                  <a:pt x="5630092" y="707886"/>
                </a:cubicBezTo>
                <a:cubicBezTo>
                  <a:pt x="5388981" y="746785"/>
                  <a:pt x="5118732" y="697795"/>
                  <a:pt x="4949789" y="707886"/>
                </a:cubicBezTo>
                <a:cubicBezTo>
                  <a:pt x="4780846" y="717977"/>
                  <a:pt x="4409560" y="644730"/>
                  <a:pt x="4269487" y="707886"/>
                </a:cubicBezTo>
                <a:cubicBezTo>
                  <a:pt x="4129414" y="771042"/>
                  <a:pt x="4065656" y="681795"/>
                  <a:pt x="3964523" y="707886"/>
                </a:cubicBezTo>
                <a:cubicBezTo>
                  <a:pt x="3863390" y="733977"/>
                  <a:pt x="3661750" y="661805"/>
                  <a:pt x="3471890" y="707886"/>
                </a:cubicBezTo>
                <a:cubicBezTo>
                  <a:pt x="3282030" y="753967"/>
                  <a:pt x="3171072" y="672592"/>
                  <a:pt x="2979257" y="707886"/>
                </a:cubicBezTo>
                <a:cubicBezTo>
                  <a:pt x="2787442" y="743180"/>
                  <a:pt x="2771823" y="666975"/>
                  <a:pt x="2580459" y="707886"/>
                </a:cubicBezTo>
                <a:cubicBezTo>
                  <a:pt x="2389095" y="748797"/>
                  <a:pt x="2353350" y="701005"/>
                  <a:pt x="2181661" y="707886"/>
                </a:cubicBezTo>
                <a:cubicBezTo>
                  <a:pt x="2009972" y="714767"/>
                  <a:pt x="1680885" y="646031"/>
                  <a:pt x="1501358" y="707886"/>
                </a:cubicBezTo>
                <a:cubicBezTo>
                  <a:pt x="1321831" y="769741"/>
                  <a:pt x="1258482" y="678682"/>
                  <a:pt x="1196395" y="707886"/>
                </a:cubicBezTo>
                <a:cubicBezTo>
                  <a:pt x="1134308" y="737090"/>
                  <a:pt x="905192" y="655923"/>
                  <a:pt x="703762" y="707886"/>
                </a:cubicBezTo>
                <a:cubicBezTo>
                  <a:pt x="502332" y="759849"/>
                  <a:pt x="238332" y="688551"/>
                  <a:pt x="0" y="707886"/>
                </a:cubicBezTo>
                <a:cubicBezTo>
                  <a:pt x="-3611" y="578090"/>
                  <a:pt x="5199" y="445835"/>
                  <a:pt x="0" y="353943"/>
                </a:cubicBezTo>
                <a:cubicBezTo>
                  <a:pt x="-5199" y="262051"/>
                  <a:pt x="31044" y="10174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078453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4000" dirty="0" err="1"/>
              <a:t>Ekranın</a:t>
            </a:r>
            <a:r>
              <a:rPr lang="el-GR" sz="4000" dirty="0"/>
              <a:t> </a:t>
            </a:r>
            <a:r>
              <a:rPr lang="el-GR" sz="4000" dirty="0" err="1"/>
              <a:t>Gücü</a:t>
            </a:r>
            <a:r>
              <a:rPr lang="el-GR" sz="4000" dirty="0"/>
              <a:t> </a:t>
            </a:r>
            <a:r>
              <a:rPr lang="el-GR" sz="4000" dirty="0" err="1"/>
              <a:t>ve</a:t>
            </a:r>
            <a:r>
              <a:rPr lang="el-GR" sz="4000" dirty="0"/>
              <a:t> </a:t>
            </a:r>
            <a:r>
              <a:rPr lang="el-GR" sz="4000" dirty="0" err="1"/>
              <a:t>Tüketicinin</a:t>
            </a:r>
            <a:r>
              <a:rPr lang="el-GR" sz="4000" dirty="0"/>
              <a:t> </a:t>
            </a:r>
            <a:r>
              <a:rPr lang="el-GR" sz="4000" dirty="0" err="1"/>
              <a:t>Özgür</a:t>
            </a:r>
            <a:r>
              <a:rPr lang="el-GR" sz="4000" dirty="0"/>
              <a:t> </a:t>
            </a:r>
            <a:r>
              <a:rPr lang="el-GR" sz="4000" dirty="0" err="1"/>
              <a:t>İradesi</a:t>
            </a:r>
            <a:endParaRPr lang="el-GR" sz="40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15D6504-EC46-775D-1CD1-B81E32A65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7990" y="1289276"/>
            <a:ext cx="2366961" cy="2886075"/>
          </a:xfrm>
          <a:custGeom>
            <a:avLst/>
            <a:gdLst>
              <a:gd name="csX0" fmla="*/ 0 w 2366961"/>
              <a:gd name="csY0" fmla="*/ 0 h 2886075"/>
              <a:gd name="csX1" fmla="*/ 639079 w 2366961"/>
              <a:gd name="csY1" fmla="*/ 0 h 2886075"/>
              <a:gd name="csX2" fmla="*/ 1254489 w 2366961"/>
              <a:gd name="csY2" fmla="*/ 0 h 2886075"/>
              <a:gd name="csX3" fmla="*/ 2366961 w 2366961"/>
              <a:gd name="csY3" fmla="*/ 0 h 2886075"/>
              <a:gd name="csX4" fmla="*/ 2366961 w 2366961"/>
              <a:gd name="csY4" fmla="*/ 634937 h 2886075"/>
              <a:gd name="csX5" fmla="*/ 2366961 w 2366961"/>
              <a:gd name="csY5" fmla="*/ 1183291 h 2886075"/>
              <a:gd name="csX6" fmla="*/ 2366961 w 2366961"/>
              <a:gd name="csY6" fmla="*/ 1673924 h 2886075"/>
              <a:gd name="csX7" fmla="*/ 2366961 w 2366961"/>
              <a:gd name="csY7" fmla="*/ 2193417 h 2886075"/>
              <a:gd name="csX8" fmla="*/ 2366961 w 2366961"/>
              <a:gd name="csY8" fmla="*/ 2886075 h 2886075"/>
              <a:gd name="csX9" fmla="*/ 1751551 w 2366961"/>
              <a:gd name="csY9" fmla="*/ 2886075 h 2886075"/>
              <a:gd name="csX10" fmla="*/ 1112472 w 2366961"/>
              <a:gd name="csY10" fmla="*/ 2886075 h 2886075"/>
              <a:gd name="csX11" fmla="*/ 520731 w 2366961"/>
              <a:gd name="csY11" fmla="*/ 2886075 h 2886075"/>
              <a:gd name="csX12" fmla="*/ 0 w 2366961"/>
              <a:gd name="csY12" fmla="*/ 2886075 h 2886075"/>
              <a:gd name="csX13" fmla="*/ 0 w 2366961"/>
              <a:gd name="csY13" fmla="*/ 2337721 h 2886075"/>
              <a:gd name="csX14" fmla="*/ 0 w 2366961"/>
              <a:gd name="csY14" fmla="*/ 1702784 h 2886075"/>
              <a:gd name="csX15" fmla="*/ 0 w 2366961"/>
              <a:gd name="csY15" fmla="*/ 1154430 h 2886075"/>
              <a:gd name="csX16" fmla="*/ 0 w 2366961"/>
              <a:gd name="csY16" fmla="*/ 548354 h 2886075"/>
              <a:gd name="csX17" fmla="*/ 0 w 2366961"/>
              <a:gd name="csY17" fmla="*/ 0 h 2886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66961" h="2886075" fill="none" extrusionOk="0">
                <a:moveTo>
                  <a:pt x="0" y="0"/>
                </a:moveTo>
                <a:cubicBezTo>
                  <a:pt x="314018" y="-22462"/>
                  <a:pt x="502619" y="65309"/>
                  <a:pt x="639079" y="0"/>
                </a:cubicBezTo>
                <a:cubicBezTo>
                  <a:pt x="775539" y="-65309"/>
                  <a:pt x="1014791" y="46517"/>
                  <a:pt x="1254489" y="0"/>
                </a:cubicBezTo>
                <a:cubicBezTo>
                  <a:pt x="1494187" y="-46517"/>
                  <a:pt x="2131966" y="48687"/>
                  <a:pt x="2366961" y="0"/>
                </a:cubicBezTo>
                <a:cubicBezTo>
                  <a:pt x="2381929" y="244967"/>
                  <a:pt x="2344566" y="384123"/>
                  <a:pt x="2366961" y="634937"/>
                </a:cubicBezTo>
                <a:cubicBezTo>
                  <a:pt x="2389356" y="885751"/>
                  <a:pt x="2358284" y="1013946"/>
                  <a:pt x="2366961" y="1183291"/>
                </a:cubicBezTo>
                <a:cubicBezTo>
                  <a:pt x="2375638" y="1352636"/>
                  <a:pt x="2362662" y="1441498"/>
                  <a:pt x="2366961" y="1673924"/>
                </a:cubicBezTo>
                <a:cubicBezTo>
                  <a:pt x="2371260" y="1906350"/>
                  <a:pt x="2319764" y="2065656"/>
                  <a:pt x="2366961" y="2193417"/>
                </a:cubicBezTo>
                <a:cubicBezTo>
                  <a:pt x="2414158" y="2321178"/>
                  <a:pt x="2309737" y="2712446"/>
                  <a:pt x="2366961" y="2886075"/>
                </a:cubicBezTo>
                <a:cubicBezTo>
                  <a:pt x="2242241" y="2951625"/>
                  <a:pt x="2045710" y="2871178"/>
                  <a:pt x="1751551" y="2886075"/>
                </a:cubicBezTo>
                <a:cubicBezTo>
                  <a:pt x="1457392" y="2900972"/>
                  <a:pt x="1428542" y="2831819"/>
                  <a:pt x="1112472" y="2886075"/>
                </a:cubicBezTo>
                <a:cubicBezTo>
                  <a:pt x="796402" y="2940331"/>
                  <a:pt x="756355" y="2821250"/>
                  <a:pt x="520731" y="2886075"/>
                </a:cubicBezTo>
                <a:cubicBezTo>
                  <a:pt x="285107" y="2950900"/>
                  <a:pt x="160966" y="2827067"/>
                  <a:pt x="0" y="2886075"/>
                </a:cubicBezTo>
                <a:cubicBezTo>
                  <a:pt x="-31429" y="2711786"/>
                  <a:pt x="30526" y="2587207"/>
                  <a:pt x="0" y="2337721"/>
                </a:cubicBezTo>
                <a:cubicBezTo>
                  <a:pt x="-30526" y="2088235"/>
                  <a:pt x="22602" y="1937634"/>
                  <a:pt x="0" y="1702784"/>
                </a:cubicBezTo>
                <a:cubicBezTo>
                  <a:pt x="-22602" y="1467934"/>
                  <a:pt x="40537" y="1283954"/>
                  <a:pt x="0" y="1154430"/>
                </a:cubicBezTo>
                <a:cubicBezTo>
                  <a:pt x="-40537" y="1024906"/>
                  <a:pt x="58725" y="670794"/>
                  <a:pt x="0" y="548354"/>
                </a:cubicBezTo>
                <a:cubicBezTo>
                  <a:pt x="-58725" y="425914"/>
                  <a:pt x="13238" y="133736"/>
                  <a:pt x="0" y="0"/>
                </a:cubicBezTo>
                <a:close/>
              </a:path>
              <a:path w="2366961" h="2886075" stroke="0" extrusionOk="0">
                <a:moveTo>
                  <a:pt x="0" y="0"/>
                </a:moveTo>
                <a:cubicBezTo>
                  <a:pt x="130934" y="-46478"/>
                  <a:pt x="359905" y="21780"/>
                  <a:pt x="568071" y="0"/>
                </a:cubicBezTo>
                <a:cubicBezTo>
                  <a:pt x="776237" y="-21780"/>
                  <a:pt x="1020926" y="56909"/>
                  <a:pt x="1183481" y="0"/>
                </a:cubicBezTo>
                <a:cubicBezTo>
                  <a:pt x="1346036" y="-56909"/>
                  <a:pt x="1556911" y="6542"/>
                  <a:pt x="1798890" y="0"/>
                </a:cubicBezTo>
                <a:cubicBezTo>
                  <a:pt x="2040869" y="-6542"/>
                  <a:pt x="2191458" y="48012"/>
                  <a:pt x="2366961" y="0"/>
                </a:cubicBezTo>
                <a:cubicBezTo>
                  <a:pt x="2420532" y="179370"/>
                  <a:pt x="2344814" y="333238"/>
                  <a:pt x="2366961" y="548354"/>
                </a:cubicBezTo>
                <a:cubicBezTo>
                  <a:pt x="2389108" y="763470"/>
                  <a:pt x="2345393" y="827713"/>
                  <a:pt x="2366961" y="1096709"/>
                </a:cubicBezTo>
                <a:cubicBezTo>
                  <a:pt x="2388529" y="1365705"/>
                  <a:pt x="2328252" y="1511739"/>
                  <a:pt x="2366961" y="1616202"/>
                </a:cubicBezTo>
                <a:cubicBezTo>
                  <a:pt x="2405670" y="1720665"/>
                  <a:pt x="2315161" y="2055018"/>
                  <a:pt x="2366961" y="2222278"/>
                </a:cubicBezTo>
                <a:cubicBezTo>
                  <a:pt x="2418761" y="2389538"/>
                  <a:pt x="2327269" y="2666851"/>
                  <a:pt x="2366961" y="2886075"/>
                </a:cubicBezTo>
                <a:cubicBezTo>
                  <a:pt x="2162032" y="2895570"/>
                  <a:pt x="1906148" y="2840539"/>
                  <a:pt x="1775221" y="2886075"/>
                </a:cubicBezTo>
                <a:cubicBezTo>
                  <a:pt x="1644294" y="2931611"/>
                  <a:pt x="1419354" y="2862877"/>
                  <a:pt x="1254489" y="2886075"/>
                </a:cubicBezTo>
                <a:cubicBezTo>
                  <a:pt x="1089624" y="2909273"/>
                  <a:pt x="862110" y="2867826"/>
                  <a:pt x="662749" y="2886075"/>
                </a:cubicBezTo>
                <a:cubicBezTo>
                  <a:pt x="463388" y="2904324"/>
                  <a:pt x="167062" y="2859763"/>
                  <a:pt x="0" y="2886075"/>
                </a:cubicBezTo>
                <a:cubicBezTo>
                  <a:pt x="-36219" y="2693645"/>
                  <a:pt x="5478" y="2495837"/>
                  <a:pt x="0" y="2251139"/>
                </a:cubicBezTo>
                <a:cubicBezTo>
                  <a:pt x="-5478" y="2006441"/>
                  <a:pt x="42749" y="1968076"/>
                  <a:pt x="0" y="1731645"/>
                </a:cubicBezTo>
                <a:cubicBezTo>
                  <a:pt x="-42749" y="1495214"/>
                  <a:pt x="53920" y="1387760"/>
                  <a:pt x="0" y="1241012"/>
                </a:cubicBezTo>
                <a:cubicBezTo>
                  <a:pt x="-53920" y="1094264"/>
                  <a:pt x="15696" y="963117"/>
                  <a:pt x="0" y="692658"/>
                </a:cubicBezTo>
                <a:cubicBezTo>
                  <a:pt x="-15696" y="422199"/>
                  <a:pt x="33082" y="33402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4174162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65105B34-8575-F599-835A-C7A2CDD43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1764" y="4386236"/>
            <a:ext cx="2190750" cy="2190750"/>
          </a:xfrm>
          <a:custGeom>
            <a:avLst/>
            <a:gdLst>
              <a:gd name="csX0" fmla="*/ 0 w 2190750"/>
              <a:gd name="csY0" fmla="*/ 0 h 2190750"/>
              <a:gd name="csX1" fmla="*/ 547688 w 2190750"/>
              <a:gd name="csY1" fmla="*/ 0 h 2190750"/>
              <a:gd name="csX2" fmla="*/ 1029652 w 2190750"/>
              <a:gd name="csY2" fmla="*/ 0 h 2190750"/>
              <a:gd name="csX3" fmla="*/ 1533525 w 2190750"/>
              <a:gd name="csY3" fmla="*/ 0 h 2190750"/>
              <a:gd name="csX4" fmla="*/ 2190750 w 2190750"/>
              <a:gd name="csY4" fmla="*/ 0 h 2190750"/>
              <a:gd name="csX5" fmla="*/ 2190750 w 2190750"/>
              <a:gd name="csY5" fmla="*/ 525780 h 2190750"/>
              <a:gd name="csX6" fmla="*/ 2190750 w 2190750"/>
              <a:gd name="csY6" fmla="*/ 1051560 h 2190750"/>
              <a:gd name="csX7" fmla="*/ 2190750 w 2190750"/>
              <a:gd name="csY7" fmla="*/ 1643063 h 2190750"/>
              <a:gd name="csX8" fmla="*/ 2190750 w 2190750"/>
              <a:gd name="csY8" fmla="*/ 2190750 h 2190750"/>
              <a:gd name="csX9" fmla="*/ 1686878 w 2190750"/>
              <a:gd name="csY9" fmla="*/ 2190750 h 2190750"/>
              <a:gd name="csX10" fmla="*/ 1095375 w 2190750"/>
              <a:gd name="csY10" fmla="*/ 2190750 h 2190750"/>
              <a:gd name="csX11" fmla="*/ 547688 w 2190750"/>
              <a:gd name="csY11" fmla="*/ 2190750 h 2190750"/>
              <a:gd name="csX12" fmla="*/ 0 w 2190750"/>
              <a:gd name="csY12" fmla="*/ 2190750 h 2190750"/>
              <a:gd name="csX13" fmla="*/ 0 w 2190750"/>
              <a:gd name="csY13" fmla="*/ 1664970 h 2190750"/>
              <a:gd name="csX14" fmla="*/ 0 w 2190750"/>
              <a:gd name="csY14" fmla="*/ 1139190 h 2190750"/>
              <a:gd name="csX15" fmla="*/ 0 w 2190750"/>
              <a:gd name="csY15" fmla="*/ 635318 h 2190750"/>
              <a:gd name="csX16" fmla="*/ 0 w 2190750"/>
              <a:gd name="csY16" fmla="*/ 0 h 21907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190750" h="2190750" fill="none" extrusionOk="0">
                <a:moveTo>
                  <a:pt x="0" y="0"/>
                </a:moveTo>
                <a:cubicBezTo>
                  <a:pt x="269576" y="-38071"/>
                  <a:pt x="315560" y="35879"/>
                  <a:pt x="547688" y="0"/>
                </a:cubicBezTo>
                <a:cubicBezTo>
                  <a:pt x="779816" y="-35879"/>
                  <a:pt x="834956" y="16596"/>
                  <a:pt x="1029652" y="0"/>
                </a:cubicBezTo>
                <a:cubicBezTo>
                  <a:pt x="1224348" y="-16596"/>
                  <a:pt x="1393872" y="1360"/>
                  <a:pt x="1533525" y="0"/>
                </a:cubicBezTo>
                <a:cubicBezTo>
                  <a:pt x="1673178" y="-1360"/>
                  <a:pt x="1924727" y="6646"/>
                  <a:pt x="2190750" y="0"/>
                </a:cubicBezTo>
                <a:cubicBezTo>
                  <a:pt x="2215399" y="140761"/>
                  <a:pt x="2134519" y="410692"/>
                  <a:pt x="2190750" y="525780"/>
                </a:cubicBezTo>
                <a:cubicBezTo>
                  <a:pt x="2246981" y="640868"/>
                  <a:pt x="2146218" y="832895"/>
                  <a:pt x="2190750" y="1051560"/>
                </a:cubicBezTo>
                <a:cubicBezTo>
                  <a:pt x="2235282" y="1270225"/>
                  <a:pt x="2141424" y="1421095"/>
                  <a:pt x="2190750" y="1643063"/>
                </a:cubicBezTo>
                <a:cubicBezTo>
                  <a:pt x="2240076" y="1865031"/>
                  <a:pt x="2157555" y="2016659"/>
                  <a:pt x="2190750" y="2190750"/>
                </a:cubicBezTo>
                <a:cubicBezTo>
                  <a:pt x="2003075" y="2221973"/>
                  <a:pt x="1826024" y="2177242"/>
                  <a:pt x="1686878" y="2190750"/>
                </a:cubicBezTo>
                <a:cubicBezTo>
                  <a:pt x="1547732" y="2204258"/>
                  <a:pt x="1251553" y="2134615"/>
                  <a:pt x="1095375" y="2190750"/>
                </a:cubicBezTo>
                <a:cubicBezTo>
                  <a:pt x="939197" y="2246885"/>
                  <a:pt x="720935" y="2136682"/>
                  <a:pt x="547688" y="2190750"/>
                </a:cubicBezTo>
                <a:cubicBezTo>
                  <a:pt x="374441" y="2244818"/>
                  <a:pt x="238839" y="2165786"/>
                  <a:pt x="0" y="2190750"/>
                </a:cubicBezTo>
                <a:cubicBezTo>
                  <a:pt x="-39747" y="2056449"/>
                  <a:pt x="9419" y="1894955"/>
                  <a:pt x="0" y="1664970"/>
                </a:cubicBezTo>
                <a:cubicBezTo>
                  <a:pt x="-9419" y="1434985"/>
                  <a:pt x="18630" y="1387124"/>
                  <a:pt x="0" y="1139190"/>
                </a:cubicBezTo>
                <a:cubicBezTo>
                  <a:pt x="-18630" y="891256"/>
                  <a:pt x="20677" y="874977"/>
                  <a:pt x="0" y="635318"/>
                </a:cubicBezTo>
                <a:cubicBezTo>
                  <a:pt x="-20677" y="395659"/>
                  <a:pt x="39512" y="214368"/>
                  <a:pt x="0" y="0"/>
                </a:cubicBezTo>
                <a:close/>
              </a:path>
              <a:path w="2190750" h="2190750" stroke="0" extrusionOk="0">
                <a:moveTo>
                  <a:pt x="0" y="0"/>
                </a:moveTo>
                <a:cubicBezTo>
                  <a:pt x="118448" y="-23283"/>
                  <a:pt x="309062" y="45827"/>
                  <a:pt x="569595" y="0"/>
                </a:cubicBezTo>
                <a:cubicBezTo>
                  <a:pt x="830128" y="-45827"/>
                  <a:pt x="919434" y="31313"/>
                  <a:pt x="1117283" y="0"/>
                </a:cubicBezTo>
                <a:cubicBezTo>
                  <a:pt x="1315132" y="-31313"/>
                  <a:pt x="1520832" y="24530"/>
                  <a:pt x="1686878" y="0"/>
                </a:cubicBezTo>
                <a:cubicBezTo>
                  <a:pt x="1852925" y="-24530"/>
                  <a:pt x="2061363" y="58623"/>
                  <a:pt x="2190750" y="0"/>
                </a:cubicBezTo>
                <a:cubicBezTo>
                  <a:pt x="2194143" y="263107"/>
                  <a:pt x="2130342" y="315840"/>
                  <a:pt x="2190750" y="547688"/>
                </a:cubicBezTo>
                <a:cubicBezTo>
                  <a:pt x="2251158" y="779536"/>
                  <a:pt x="2142990" y="828177"/>
                  <a:pt x="2190750" y="1095375"/>
                </a:cubicBezTo>
                <a:cubicBezTo>
                  <a:pt x="2238510" y="1362573"/>
                  <a:pt x="2170186" y="1546013"/>
                  <a:pt x="2190750" y="1686878"/>
                </a:cubicBezTo>
                <a:cubicBezTo>
                  <a:pt x="2211314" y="1827743"/>
                  <a:pt x="2156759" y="2034420"/>
                  <a:pt x="2190750" y="2190750"/>
                </a:cubicBezTo>
                <a:cubicBezTo>
                  <a:pt x="1927983" y="2229871"/>
                  <a:pt x="1801950" y="2163956"/>
                  <a:pt x="1664970" y="2190750"/>
                </a:cubicBezTo>
                <a:cubicBezTo>
                  <a:pt x="1527990" y="2217544"/>
                  <a:pt x="1265179" y="2144211"/>
                  <a:pt x="1161098" y="2190750"/>
                </a:cubicBezTo>
                <a:cubicBezTo>
                  <a:pt x="1057017" y="2237289"/>
                  <a:pt x="745746" y="2136769"/>
                  <a:pt x="613410" y="2190750"/>
                </a:cubicBezTo>
                <a:cubicBezTo>
                  <a:pt x="481074" y="2244731"/>
                  <a:pt x="154108" y="2141451"/>
                  <a:pt x="0" y="2190750"/>
                </a:cubicBezTo>
                <a:cubicBezTo>
                  <a:pt x="-37507" y="2059552"/>
                  <a:pt x="30804" y="1912746"/>
                  <a:pt x="0" y="1643063"/>
                </a:cubicBezTo>
                <a:cubicBezTo>
                  <a:pt x="-30804" y="1373380"/>
                  <a:pt x="11130" y="1339574"/>
                  <a:pt x="0" y="1051560"/>
                </a:cubicBezTo>
                <a:cubicBezTo>
                  <a:pt x="-11130" y="763546"/>
                  <a:pt x="107561" y="34217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506935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555536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l-GR" b="1" dirty="0" err="1">
                <a:solidFill>
                  <a:schemeClr val="tx1"/>
                </a:solidFill>
              </a:rPr>
              <a:t>Βir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reklamda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görüp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aldığım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son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ürün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bir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spor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ayakkabıydı</a:t>
            </a:r>
            <a:r>
              <a:rPr lang="el-GR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2386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C0EFDD-63E7-EE40-183A-ACABA0B9AE8A}"/>
              </a:ext>
            </a:extLst>
          </p:cNvPr>
          <p:cNvSpPr txBox="1"/>
          <p:nvPr/>
        </p:nvSpPr>
        <p:spPr>
          <a:xfrm>
            <a:off x="1104900" y="406178"/>
            <a:ext cx="9982200" cy="1323439"/>
          </a:xfrm>
          <a:custGeom>
            <a:avLst/>
            <a:gdLst>
              <a:gd name="csX0" fmla="*/ 0 w 9982200"/>
              <a:gd name="csY0" fmla="*/ 0 h 1323439"/>
              <a:gd name="csX1" fmla="*/ 587188 w 9982200"/>
              <a:gd name="csY1" fmla="*/ 0 h 1323439"/>
              <a:gd name="csX2" fmla="*/ 1374020 w 9982200"/>
              <a:gd name="csY2" fmla="*/ 0 h 1323439"/>
              <a:gd name="csX3" fmla="*/ 1661743 w 9982200"/>
              <a:gd name="csY3" fmla="*/ 0 h 1323439"/>
              <a:gd name="csX4" fmla="*/ 2248931 w 9982200"/>
              <a:gd name="csY4" fmla="*/ 0 h 1323439"/>
              <a:gd name="csX5" fmla="*/ 2736297 w 9982200"/>
              <a:gd name="csY5" fmla="*/ 0 h 1323439"/>
              <a:gd name="csX6" fmla="*/ 3223663 w 9982200"/>
              <a:gd name="csY6" fmla="*/ 0 h 1323439"/>
              <a:gd name="csX7" fmla="*/ 3711030 w 9982200"/>
              <a:gd name="csY7" fmla="*/ 0 h 1323439"/>
              <a:gd name="csX8" fmla="*/ 4098574 w 9982200"/>
              <a:gd name="csY8" fmla="*/ 0 h 1323439"/>
              <a:gd name="csX9" fmla="*/ 4785584 w 9982200"/>
              <a:gd name="csY9" fmla="*/ 0 h 1323439"/>
              <a:gd name="csX10" fmla="*/ 5572416 w 9982200"/>
              <a:gd name="csY10" fmla="*/ 0 h 1323439"/>
              <a:gd name="csX11" fmla="*/ 6359249 w 9982200"/>
              <a:gd name="csY11" fmla="*/ 0 h 1323439"/>
              <a:gd name="csX12" fmla="*/ 6646971 w 9982200"/>
              <a:gd name="csY12" fmla="*/ 0 h 1323439"/>
              <a:gd name="csX13" fmla="*/ 7433803 w 9982200"/>
              <a:gd name="csY13" fmla="*/ 0 h 1323439"/>
              <a:gd name="csX14" fmla="*/ 8220635 w 9982200"/>
              <a:gd name="csY14" fmla="*/ 0 h 1323439"/>
              <a:gd name="csX15" fmla="*/ 8508358 w 9982200"/>
              <a:gd name="csY15" fmla="*/ 0 h 1323439"/>
              <a:gd name="csX16" fmla="*/ 8995724 w 9982200"/>
              <a:gd name="csY16" fmla="*/ 0 h 1323439"/>
              <a:gd name="csX17" fmla="*/ 9383268 w 9982200"/>
              <a:gd name="csY17" fmla="*/ 0 h 1323439"/>
              <a:gd name="csX18" fmla="*/ 9982200 w 9982200"/>
              <a:gd name="csY18" fmla="*/ 0 h 1323439"/>
              <a:gd name="csX19" fmla="*/ 9982200 w 9982200"/>
              <a:gd name="csY19" fmla="*/ 401443 h 1323439"/>
              <a:gd name="csX20" fmla="*/ 9982200 w 9982200"/>
              <a:gd name="csY20" fmla="*/ 842589 h 1323439"/>
              <a:gd name="csX21" fmla="*/ 9982200 w 9982200"/>
              <a:gd name="csY21" fmla="*/ 1323439 h 1323439"/>
              <a:gd name="csX22" fmla="*/ 9694478 w 9982200"/>
              <a:gd name="csY22" fmla="*/ 1323439 h 1323439"/>
              <a:gd name="csX23" fmla="*/ 9107290 w 9982200"/>
              <a:gd name="csY23" fmla="*/ 1323439 h 1323439"/>
              <a:gd name="csX24" fmla="*/ 8619923 w 9982200"/>
              <a:gd name="csY24" fmla="*/ 1323439 h 1323439"/>
              <a:gd name="csX25" fmla="*/ 8032735 w 9982200"/>
              <a:gd name="csY25" fmla="*/ 1323439 h 1323439"/>
              <a:gd name="csX26" fmla="*/ 7345725 w 9982200"/>
              <a:gd name="csY26" fmla="*/ 1323439 h 1323439"/>
              <a:gd name="csX27" fmla="*/ 6858359 w 9982200"/>
              <a:gd name="csY27" fmla="*/ 1323439 h 1323439"/>
              <a:gd name="csX28" fmla="*/ 6370992 w 9982200"/>
              <a:gd name="csY28" fmla="*/ 1323439 h 1323439"/>
              <a:gd name="csX29" fmla="*/ 5683982 w 9982200"/>
              <a:gd name="csY29" fmla="*/ 1323439 h 1323439"/>
              <a:gd name="csX30" fmla="*/ 5296438 w 9982200"/>
              <a:gd name="csY30" fmla="*/ 1323439 h 1323439"/>
              <a:gd name="csX31" fmla="*/ 4809072 w 9982200"/>
              <a:gd name="csY31" fmla="*/ 1323439 h 1323439"/>
              <a:gd name="csX32" fmla="*/ 4022239 w 9982200"/>
              <a:gd name="csY32" fmla="*/ 1323439 h 1323439"/>
              <a:gd name="csX33" fmla="*/ 3634695 w 9982200"/>
              <a:gd name="csY33" fmla="*/ 1323439 h 1323439"/>
              <a:gd name="csX34" fmla="*/ 3047507 w 9982200"/>
              <a:gd name="csY34" fmla="*/ 1323439 h 1323439"/>
              <a:gd name="csX35" fmla="*/ 2260675 w 9982200"/>
              <a:gd name="csY35" fmla="*/ 1323439 h 1323439"/>
              <a:gd name="csX36" fmla="*/ 1972952 w 9982200"/>
              <a:gd name="csY36" fmla="*/ 1323439 h 1323439"/>
              <a:gd name="csX37" fmla="*/ 1285942 w 9982200"/>
              <a:gd name="csY37" fmla="*/ 1323439 h 1323439"/>
              <a:gd name="csX38" fmla="*/ 0 w 9982200"/>
              <a:gd name="csY38" fmla="*/ 1323439 h 1323439"/>
              <a:gd name="csX39" fmla="*/ 0 w 9982200"/>
              <a:gd name="csY39" fmla="*/ 869058 h 1323439"/>
              <a:gd name="csX40" fmla="*/ 0 w 9982200"/>
              <a:gd name="csY40" fmla="*/ 441146 h 1323439"/>
              <a:gd name="csX41" fmla="*/ 0 w 9982200"/>
              <a:gd name="csY41" fmla="*/ 0 h 1323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9982200" h="1323439" extrusionOk="0">
                <a:moveTo>
                  <a:pt x="0" y="0"/>
                </a:moveTo>
                <a:cubicBezTo>
                  <a:pt x="230330" y="-7694"/>
                  <a:pt x="388467" y="66926"/>
                  <a:pt x="587188" y="0"/>
                </a:cubicBezTo>
                <a:cubicBezTo>
                  <a:pt x="785909" y="-66926"/>
                  <a:pt x="1118081" y="31684"/>
                  <a:pt x="1374020" y="0"/>
                </a:cubicBezTo>
                <a:cubicBezTo>
                  <a:pt x="1629959" y="-31684"/>
                  <a:pt x="1566783" y="3461"/>
                  <a:pt x="1661743" y="0"/>
                </a:cubicBezTo>
                <a:cubicBezTo>
                  <a:pt x="1756703" y="-3461"/>
                  <a:pt x="2121577" y="66350"/>
                  <a:pt x="2248931" y="0"/>
                </a:cubicBezTo>
                <a:cubicBezTo>
                  <a:pt x="2376285" y="-66350"/>
                  <a:pt x="2592586" y="31778"/>
                  <a:pt x="2736297" y="0"/>
                </a:cubicBezTo>
                <a:cubicBezTo>
                  <a:pt x="2880008" y="-31778"/>
                  <a:pt x="3113404" y="21495"/>
                  <a:pt x="3223663" y="0"/>
                </a:cubicBezTo>
                <a:cubicBezTo>
                  <a:pt x="3333922" y="-21495"/>
                  <a:pt x="3487602" y="54585"/>
                  <a:pt x="3711030" y="0"/>
                </a:cubicBezTo>
                <a:cubicBezTo>
                  <a:pt x="3934458" y="-54585"/>
                  <a:pt x="3932622" y="13128"/>
                  <a:pt x="4098574" y="0"/>
                </a:cubicBezTo>
                <a:cubicBezTo>
                  <a:pt x="4264526" y="-13128"/>
                  <a:pt x="4608620" y="56627"/>
                  <a:pt x="4785584" y="0"/>
                </a:cubicBezTo>
                <a:cubicBezTo>
                  <a:pt x="4962548" y="-56627"/>
                  <a:pt x="5302433" y="75812"/>
                  <a:pt x="5572416" y="0"/>
                </a:cubicBezTo>
                <a:cubicBezTo>
                  <a:pt x="5842399" y="-75812"/>
                  <a:pt x="6060205" y="9522"/>
                  <a:pt x="6359249" y="0"/>
                </a:cubicBezTo>
                <a:cubicBezTo>
                  <a:pt x="6658293" y="-9522"/>
                  <a:pt x="6532459" y="20995"/>
                  <a:pt x="6646971" y="0"/>
                </a:cubicBezTo>
                <a:cubicBezTo>
                  <a:pt x="6761483" y="-20995"/>
                  <a:pt x="7126935" y="15154"/>
                  <a:pt x="7433803" y="0"/>
                </a:cubicBezTo>
                <a:cubicBezTo>
                  <a:pt x="7740671" y="-15154"/>
                  <a:pt x="7892692" y="28643"/>
                  <a:pt x="8220635" y="0"/>
                </a:cubicBezTo>
                <a:cubicBezTo>
                  <a:pt x="8548578" y="-28643"/>
                  <a:pt x="8411449" y="19404"/>
                  <a:pt x="8508358" y="0"/>
                </a:cubicBezTo>
                <a:cubicBezTo>
                  <a:pt x="8605267" y="-19404"/>
                  <a:pt x="8862608" y="17492"/>
                  <a:pt x="8995724" y="0"/>
                </a:cubicBezTo>
                <a:cubicBezTo>
                  <a:pt x="9128840" y="-17492"/>
                  <a:pt x="9240621" y="37960"/>
                  <a:pt x="9383268" y="0"/>
                </a:cubicBezTo>
                <a:cubicBezTo>
                  <a:pt x="9525915" y="-37960"/>
                  <a:pt x="9785439" y="45479"/>
                  <a:pt x="9982200" y="0"/>
                </a:cubicBezTo>
                <a:cubicBezTo>
                  <a:pt x="10006888" y="163862"/>
                  <a:pt x="9942343" y="269735"/>
                  <a:pt x="9982200" y="401443"/>
                </a:cubicBezTo>
                <a:cubicBezTo>
                  <a:pt x="10022057" y="533151"/>
                  <a:pt x="9968220" y="701684"/>
                  <a:pt x="9982200" y="842589"/>
                </a:cubicBezTo>
                <a:cubicBezTo>
                  <a:pt x="9996180" y="983494"/>
                  <a:pt x="9925364" y="1133717"/>
                  <a:pt x="9982200" y="1323439"/>
                </a:cubicBezTo>
                <a:cubicBezTo>
                  <a:pt x="9866350" y="1339164"/>
                  <a:pt x="9760798" y="1320636"/>
                  <a:pt x="9694478" y="1323439"/>
                </a:cubicBezTo>
                <a:cubicBezTo>
                  <a:pt x="9628158" y="1326242"/>
                  <a:pt x="9255879" y="1277175"/>
                  <a:pt x="9107290" y="1323439"/>
                </a:cubicBezTo>
                <a:cubicBezTo>
                  <a:pt x="8958701" y="1369703"/>
                  <a:pt x="8819587" y="1291227"/>
                  <a:pt x="8619923" y="1323439"/>
                </a:cubicBezTo>
                <a:cubicBezTo>
                  <a:pt x="8420259" y="1355651"/>
                  <a:pt x="8182042" y="1254627"/>
                  <a:pt x="8032735" y="1323439"/>
                </a:cubicBezTo>
                <a:cubicBezTo>
                  <a:pt x="7883428" y="1392251"/>
                  <a:pt x="7570236" y="1311665"/>
                  <a:pt x="7345725" y="1323439"/>
                </a:cubicBezTo>
                <a:cubicBezTo>
                  <a:pt x="7121214" y="1335213"/>
                  <a:pt x="7038352" y="1306284"/>
                  <a:pt x="6858359" y="1323439"/>
                </a:cubicBezTo>
                <a:cubicBezTo>
                  <a:pt x="6678366" y="1340594"/>
                  <a:pt x="6507940" y="1292728"/>
                  <a:pt x="6370992" y="1323439"/>
                </a:cubicBezTo>
                <a:cubicBezTo>
                  <a:pt x="6234044" y="1354150"/>
                  <a:pt x="5845196" y="1305695"/>
                  <a:pt x="5683982" y="1323439"/>
                </a:cubicBezTo>
                <a:cubicBezTo>
                  <a:pt x="5522768" y="1341183"/>
                  <a:pt x="5444451" y="1311525"/>
                  <a:pt x="5296438" y="1323439"/>
                </a:cubicBezTo>
                <a:cubicBezTo>
                  <a:pt x="5148425" y="1335353"/>
                  <a:pt x="4976545" y="1270305"/>
                  <a:pt x="4809072" y="1323439"/>
                </a:cubicBezTo>
                <a:cubicBezTo>
                  <a:pt x="4641599" y="1376573"/>
                  <a:pt x="4345733" y="1315814"/>
                  <a:pt x="4022239" y="1323439"/>
                </a:cubicBezTo>
                <a:cubicBezTo>
                  <a:pt x="3698745" y="1331064"/>
                  <a:pt x="3715171" y="1311207"/>
                  <a:pt x="3634695" y="1323439"/>
                </a:cubicBezTo>
                <a:cubicBezTo>
                  <a:pt x="3554219" y="1335671"/>
                  <a:pt x="3242755" y="1265587"/>
                  <a:pt x="3047507" y="1323439"/>
                </a:cubicBezTo>
                <a:cubicBezTo>
                  <a:pt x="2852259" y="1381291"/>
                  <a:pt x="2611930" y="1248307"/>
                  <a:pt x="2260675" y="1323439"/>
                </a:cubicBezTo>
                <a:cubicBezTo>
                  <a:pt x="1909420" y="1398571"/>
                  <a:pt x="2100757" y="1290424"/>
                  <a:pt x="1972952" y="1323439"/>
                </a:cubicBezTo>
                <a:cubicBezTo>
                  <a:pt x="1845147" y="1356454"/>
                  <a:pt x="1566389" y="1270713"/>
                  <a:pt x="1285942" y="1323439"/>
                </a:cubicBezTo>
                <a:cubicBezTo>
                  <a:pt x="1005495" y="1376165"/>
                  <a:pt x="294275" y="1260954"/>
                  <a:pt x="0" y="1323439"/>
                </a:cubicBezTo>
                <a:cubicBezTo>
                  <a:pt x="-208" y="1218527"/>
                  <a:pt x="44659" y="1012543"/>
                  <a:pt x="0" y="869058"/>
                </a:cubicBezTo>
                <a:cubicBezTo>
                  <a:pt x="-44659" y="725573"/>
                  <a:pt x="41259" y="644876"/>
                  <a:pt x="0" y="441146"/>
                </a:cubicBezTo>
                <a:cubicBezTo>
                  <a:pt x="-41259" y="237416"/>
                  <a:pt x="35574" y="8842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4632808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l-GR" sz="4000" b="1" dirty="0" err="1"/>
              <a:t>Bir</a:t>
            </a:r>
            <a:r>
              <a:rPr lang="el-GR" sz="4000" b="1" dirty="0"/>
              <a:t> </a:t>
            </a:r>
            <a:r>
              <a:rPr lang="el-GR" sz="4000" b="1" dirty="0" err="1"/>
              <a:t>reklamın</a:t>
            </a:r>
            <a:r>
              <a:rPr lang="el-GR" sz="4000" b="1" dirty="0"/>
              <a:t> </a:t>
            </a:r>
            <a:r>
              <a:rPr lang="el-GR" sz="4000" b="1" dirty="0" err="1"/>
              <a:t>etkisiyle</a:t>
            </a:r>
            <a:r>
              <a:rPr lang="el-GR" sz="4000" b="1" dirty="0"/>
              <a:t> </a:t>
            </a:r>
            <a:r>
              <a:rPr lang="el-GR" sz="4000" b="1" dirty="0" err="1"/>
              <a:t>satın</a:t>
            </a:r>
            <a:r>
              <a:rPr lang="el-GR" sz="4000" b="1" dirty="0"/>
              <a:t> </a:t>
            </a:r>
            <a:r>
              <a:rPr lang="el-GR" sz="4000" b="1" dirty="0" err="1"/>
              <a:t>aldığı</a:t>
            </a:r>
            <a:r>
              <a:rPr lang="tr-TR" sz="4000" b="1" dirty="0"/>
              <a:t>n</a:t>
            </a:r>
            <a:r>
              <a:rPr lang="el-GR" sz="4000" b="1" dirty="0"/>
              <a:t> </a:t>
            </a:r>
            <a:r>
              <a:rPr lang="el-GR" sz="4000" b="1" dirty="0" err="1"/>
              <a:t>son</a:t>
            </a:r>
            <a:r>
              <a:rPr lang="el-GR" sz="4000" b="1" dirty="0"/>
              <a:t> </a:t>
            </a:r>
            <a:r>
              <a:rPr lang="el-GR" sz="4000" b="1" dirty="0" err="1"/>
              <a:t>ürün</a:t>
            </a:r>
            <a:r>
              <a:rPr lang="el-GR" sz="4000" b="1" dirty="0"/>
              <a:t> </a:t>
            </a:r>
            <a:r>
              <a:rPr lang="el-GR" sz="4000" b="1" dirty="0" err="1"/>
              <a:t>hangisiydi</a:t>
            </a:r>
            <a:r>
              <a:rPr lang="el-GR" sz="4000" b="1" dirty="0"/>
              <a:t>?</a:t>
            </a:r>
            <a:endParaRPr lang="el-GR" sz="4000" dirty="0"/>
          </a:p>
        </p:txBody>
      </p:sp>
      <p:pic>
        <p:nvPicPr>
          <p:cNvPr id="4" name="Εικόνα 3" descr="Kamuoyu Araştırması Nedir? | FT Kamuoyu ve Pİyasa Araştırma &amp; Çağrı Merkezİ">
            <a:extLst>
              <a:ext uri="{FF2B5EF4-FFF2-40B4-BE49-F238E27FC236}">
                <a16:creationId xmlns:a16="http://schemas.microsoft.com/office/drawing/2014/main" id="{A2E1A6E2-B807-3D56-7D2C-0C6B3134B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747" y="2193392"/>
            <a:ext cx="7428138" cy="4258430"/>
          </a:xfrm>
          <a:custGeom>
            <a:avLst/>
            <a:gdLst>
              <a:gd name="csX0" fmla="*/ 0 w 7428138"/>
              <a:gd name="csY0" fmla="*/ 0 h 4258430"/>
              <a:gd name="csX1" fmla="*/ 645677 w 7428138"/>
              <a:gd name="csY1" fmla="*/ 0 h 4258430"/>
              <a:gd name="csX2" fmla="*/ 1365635 w 7428138"/>
              <a:gd name="csY2" fmla="*/ 0 h 4258430"/>
              <a:gd name="csX3" fmla="*/ 1862748 w 7428138"/>
              <a:gd name="csY3" fmla="*/ 0 h 4258430"/>
              <a:gd name="csX4" fmla="*/ 2582706 w 7428138"/>
              <a:gd name="csY4" fmla="*/ 0 h 4258430"/>
              <a:gd name="csX5" fmla="*/ 3228383 w 7428138"/>
              <a:gd name="csY5" fmla="*/ 0 h 4258430"/>
              <a:gd name="csX6" fmla="*/ 3725497 w 7428138"/>
              <a:gd name="csY6" fmla="*/ 0 h 4258430"/>
              <a:gd name="csX7" fmla="*/ 4445455 w 7428138"/>
              <a:gd name="csY7" fmla="*/ 0 h 4258430"/>
              <a:gd name="csX8" fmla="*/ 5016850 w 7428138"/>
              <a:gd name="csY8" fmla="*/ 0 h 4258430"/>
              <a:gd name="csX9" fmla="*/ 5588245 w 7428138"/>
              <a:gd name="csY9" fmla="*/ 0 h 4258430"/>
              <a:gd name="csX10" fmla="*/ 6159641 w 7428138"/>
              <a:gd name="csY10" fmla="*/ 0 h 4258430"/>
              <a:gd name="csX11" fmla="*/ 6582473 w 7428138"/>
              <a:gd name="csY11" fmla="*/ 0 h 4258430"/>
              <a:gd name="csX12" fmla="*/ 7428138 w 7428138"/>
              <a:gd name="csY12" fmla="*/ 0 h 4258430"/>
              <a:gd name="csX13" fmla="*/ 7428138 w 7428138"/>
              <a:gd name="csY13" fmla="*/ 532304 h 4258430"/>
              <a:gd name="csX14" fmla="*/ 7428138 w 7428138"/>
              <a:gd name="csY14" fmla="*/ 1064608 h 4258430"/>
              <a:gd name="csX15" fmla="*/ 7428138 w 7428138"/>
              <a:gd name="csY15" fmla="*/ 1639496 h 4258430"/>
              <a:gd name="csX16" fmla="*/ 7428138 w 7428138"/>
              <a:gd name="csY16" fmla="*/ 2256968 h 4258430"/>
              <a:gd name="csX17" fmla="*/ 7428138 w 7428138"/>
              <a:gd name="csY17" fmla="*/ 2746687 h 4258430"/>
              <a:gd name="csX18" fmla="*/ 7428138 w 7428138"/>
              <a:gd name="csY18" fmla="*/ 3236407 h 4258430"/>
              <a:gd name="csX19" fmla="*/ 7428138 w 7428138"/>
              <a:gd name="csY19" fmla="*/ 3640958 h 4258430"/>
              <a:gd name="csX20" fmla="*/ 7428138 w 7428138"/>
              <a:gd name="csY20" fmla="*/ 4258430 h 4258430"/>
              <a:gd name="csX21" fmla="*/ 7079587 w 7428138"/>
              <a:gd name="csY21" fmla="*/ 4258430 h 4258430"/>
              <a:gd name="csX22" fmla="*/ 6731036 w 7428138"/>
              <a:gd name="csY22" fmla="*/ 4258430 h 4258430"/>
              <a:gd name="csX23" fmla="*/ 6233922 w 7428138"/>
              <a:gd name="csY23" fmla="*/ 4258430 h 4258430"/>
              <a:gd name="csX24" fmla="*/ 5811089 w 7428138"/>
              <a:gd name="csY24" fmla="*/ 4258430 h 4258430"/>
              <a:gd name="csX25" fmla="*/ 5313976 w 7428138"/>
              <a:gd name="csY25" fmla="*/ 4258430 h 4258430"/>
              <a:gd name="csX26" fmla="*/ 4965425 w 7428138"/>
              <a:gd name="csY26" fmla="*/ 4258430 h 4258430"/>
              <a:gd name="csX27" fmla="*/ 4468311 w 7428138"/>
              <a:gd name="csY27" fmla="*/ 4258430 h 4258430"/>
              <a:gd name="csX28" fmla="*/ 3748353 w 7428138"/>
              <a:gd name="csY28" fmla="*/ 4258430 h 4258430"/>
              <a:gd name="csX29" fmla="*/ 3325520 w 7428138"/>
              <a:gd name="csY29" fmla="*/ 4258430 h 4258430"/>
              <a:gd name="csX30" fmla="*/ 2605562 w 7428138"/>
              <a:gd name="csY30" fmla="*/ 4258430 h 4258430"/>
              <a:gd name="csX31" fmla="*/ 1959886 w 7428138"/>
              <a:gd name="csY31" fmla="*/ 4258430 h 4258430"/>
              <a:gd name="csX32" fmla="*/ 1611335 w 7428138"/>
              <a:gd name="csY32" fmla="*/ 4258430 h 4258430"/>
              <a:gd name="csX33" fmla="*/ 965658 w 7428138"/>
              <a:gd name="csY33" fmla="*/ 4258430 h 4258430"/>
              <a:gd name="csX34" fmla="*/ 0 w 7428138"/>
              <a:gd name="csY34" fmla="*/ 4258430 h 4258430"/>
              <a:gd name="csX35" fmla="*/ 0 w 7428138"/>
              <a:gd name="csY35" fmla="*/ 3726126 h 4258430"/>
              <a:gd name="csX36" fmla="*/ 0 w 7428138"/>
              <a:gd name="csY36" fmla="*/ 3321575 h 4258430"/>
              <a:gd name="csX37" fmla="*/ 0 w 7428138"/>
              <a:gd name="csY37" fmla="*/ 2831856 h 4258430"/>
              <a:gd name="csX38" fmla="*/ 0 w 7428138"/>
              <a:gd name="csY38" fmla="*/ 2384721 h 4258430"/>
              <a:gd name="csX39" fmla="*/ 0 w 7428138"/>
              <a:gd name="csY39" fmla="*/ 1852417 h 4258430"/>
              <a:gd name="csX40" fmla="*/ 0 w 7428138"/>
              <a:gd name="csY40" fmla="*/ 1362698 h 4258430"/>
              <a:gd name="csX41" fmla="*/ 0 w 7428138"/>
              <a:gd name="csY41" fmla="*/ 830394 h 4258430"/>
              <a:gd name="csX42" fmla="*/ 0 w 7428138"/>
              <a:gd name="csY42" fmla="*/ 0 h 42584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7428138" h="4258430" fill="none" extrusionOk="0">
                <a:moveTo>
                  <a:pt x="0" y="0"/>
                </a:moveTo>
                <a:cubicBezTo>
                  <a:pt x="204028" y="-31489"/>
                  <a:pt x="500411" y="31933"/>
                  <a:pt x="645677" y="0"/>
                </a:cubicBezTo>
                <a:cubicBezTo>
                  <a:pt x="790943" y="-31933"/>
                  <a:pt x="1107809" y="49401"/>
                  <a:pt x="1365635" y="0"/>
                </a:cubicBezTo>
                <a:cubicBezTo>
                  <a:pt x="1623461" y="-49401"/>
                  <a:pt x="1722881" y="22639"/>
                  <a:pt x="1862748" y="0"/>
                </a:cubicBezTo>
                <a:cubicBezTo>
                  <a:pt x="2002615" y="-22639"/>
                  <a:pt x="2238968" y="42599"/>
                  <a:pt x="2582706" y="0"/>
                </a:cubicBezTo>
                <a:cubicBezTo>
                  <a:pt x="2926444" y="-42599"/>
                  <a:pt x="2921047" y="17272"/>
                  <a:pt x="3228383" y="0"/>
                </a:cubicBezTo>
                <a:cubicBezTo>
                  <a:pt x="3535719" y="-17272"/>
                  <a:pt x="3537882" y="11661"/>
                  <a:pt x="3725497" y="0"/>
                </a:cubicBezTo>
                <a:cubicBezTo>
                  <a:pt x="3913112" y="-11661"/>
                  <a:pt x="4258986" y="50379"/>
                  <a:pt x="4445455" y="0"/>
                </a:cubicBezTo>
                <a:cubicBezTo>
                  <a:pt x="4631924" y="-50379"/>
                  <a:pt x="4785303" y="47790"/>
                  <a:pt x="5016850" y="0"/>
                </a:cubicBezTo>
                <a:cubicBezTo>
                  <a:pt x="5248398" y="-47790"/>
                  <a:pt x="5375037" y="5872"/>
                  <a:pt x="5588245" y="0"/>
                </a:cubicBezTo>
                <a:cubicBezTo>
                  <a:pt x="5801454" y="-5872"/>
                  <a:pt x="5921717" y="9126"/>
                  <a:pt x="6159641" y="0"/>
                </a:cubicBezTo>
                <a:cubicBezTo>
                  <a:pt x="6397565" y="-9126"/>
                  <a:pt x="6481596" y="7445"/>
                  <a:pt x="6582473" y="0"/>
                </a:cubicBezTo>
                <a:cubicBezTo>
                  <a:pt x="6683350" y="-7445"/>
                  <a:pt x="7124203" y="40847"/>
                  <a:pt x="7428138" y="0"/>
                </a:cubicBezTo>
                <a:cubicBezTo>
                  <a:pt x="7455302" y="230985"/>
                  <a:pt x="7390455" y="315221"/>
                  <a:pt x="7428138" y="532304"/>
                </a:cubicBezTo>
                <a:cubicBezTo>
                  <a:pt x="7465821" y="749387"/>
                  <a:pt x="7376326" y="858138"/>
                  <a:pt x="7428138" y="1064608"/>
                </a:cubicBezTo>
                <a:cubicBezTo>
                  <a:pt x="7479950" y="1271078"/>
                  <a:pt x="7373839" y="1437000"/>
                  <a:pt x="7428138" y="1639496"/>
                </a:cubicBezTo>
                <a:cubicBezTo>
                  <a:pt x="7482437" y="1841992"/>
                  <a:pt x="7414909" y="1983464"/>
                  <a:pt x="7428138" y="2256968"/>
                </a:cubicBezTo>
                <a:cubicBezTo>
                  <a:pt x="7441367" y="2530472"/>
                  <a:pt x="7391090" y="2503999"/>
                  <a:pt x="7428138" y="2746687"/>
                </a:cubicBezTo>
                <a:cubicBezTo>
                  <a:pt x="7465186" y="2989375"/>
                  <a:pt x="7376242" y="3135308"/>
                  <a:pt x="7428138" y="3236407"/>
                </a:cubicBezTo>
                <a:cubicBezTo>
                  <a:pt x="7480034" y="3337506"/>
                  <a:pt x="7404850" y="3557230"/>
                  <a:pt x="7428138" y="3640958"/>
                </a:cubicBezTo>
                <a:cubicBezTo>
                  <a:pt x="7451426" y="3724686"/>
                  <a:pt x="7425846" y="4050609"/>
                  <a:pt x="7428138" y="4258430"/>
                </a:cubicBezTo>
                <a:cubicBezTo>
                  <a:pt x="7330732" y="4265588"/>
                  <a:pt x="7162502" y="4258143"/>
                  <a:pt x="7079587" y="4258430"/>
                </a:cubicBezTo>
                <a:cubicBezTo>
                  <a:pt x="6996672" y="4258717"/>
                  <a:pt x="6827270" y="4248752"/>
                  <a:pt x="6731036" y="4258430"/>
                </a:cubicBezTo>
                <a:cubicBezTo>
                  <a:pt x="6634802" y="4268108"/>
                  <a:pt x="6417979" y="4200957"/>
                  <a:pt x="6233922" y="4258430"/>
                </a:cubicBezTo>
                <a:cubicBezTo>
                  <a:pt x="6049865" y="4315903"/>
                  <a:pt x="5933785" y="4252588"/>
                  <a:pt x="5811089" y="4258430"/>
                </a:cubicBezTo>
                <a:cubicBezTo>
                  <a:pt x="5688393" y="4264272"/>
                  <a:pt x="5446735" y="4243291"/>
                  <a:pt x="5313976" y="4258430"/>
                </a:cubicBezTo>
                <a:cubicBezTo>
                  <a:pt x="5181217" y="4273569"/>
                  <a:pt x="5102601" y="4251317"/>
                  <a:pt x="4965425" y="4258430"/>
                </a:cubicBezTo>
                <a:cubicBezTo>
                  <a:pt x="4828249" y="4265543"/>
                  <a:pt x="4618941" y="4207691"/>
                  <a:pt x="4468311" y="4258430"/>
                </a:cubicBezTo>
                <a:cubicBezTo>
                  <a:pt x="4317681" y="4309169"/>
                  <a:pt x="3934889" y="4251890"/>
                  <a:pt x="3748353" y="4258430"/>
                </a:cubicBezTo>
                <a:cubicBezTo>
                  <a:pt x="3561817" y="4264970"/>
                  <a:pt x="3434346" y="4211485"/>
                  <a:pt x="3325520" y="4258430"/>
                </a:cubicBezTo>
                <a:cubicBezTo>
                  <a:pt x="3216694" y="4305375"/>
                  <a:pt x="2816438" y="4205301"/>
                  <a:pt x="2605562" y="4258430"/>
                </a:cubicBezTo>
                <a:cubicBezTo>
                  <a:pt x="2394686" y="4311559"/>
                  <a:pt x="2274388" y="4227533"/>
                  <a:pt x="1959886" y="4258430"/>
                </a:cubicBezTo>
                <a:cubicBezTo>
                  <a:pt x="1645384" y="4289327"/>
                  <a:pt x="1722780" y="4229425"/>
                  <a:pt x="1611335" y="4258430"/>
                </a:cubicBezTo>
                <a:cubicBezTo>
                  <a:pt x="1499890" y="4287435"/>
                  <a:pt x="1176599" y="4252356"/>
                  <a:pt x="965658" y="4258430"/>
                </a:cubicBezTo>
                <a:cubicBezTo>
                  <a:pt x="754717" y="4264504"/>
                  <a:pt x="327164" y="4234817"/>
                  <a:pt x="0" y="4258430"/>
                </a:cubicBezTo>
                <a:cubicBezTo>
                  <a:pt x="-5677" y="4007292"/>
                  <a:pt x="2388" y="3965390"/>
                  <a:pt x="0" y="3726126"/>
                </a:cubicBezTo>
                <a:cubicBezTo>
                  <a:pt x="-2388" y="3486862"/>
                  <a:pt x="34328" y="3412970"/>
                  <a:pt x="0" y="3321575"/>
                </a:cubicBezTo>
                <a:cubicBezTo>
                  <a:pt x="-34328" y="3230180"/>
                  <a:pt x="50717" y="2974501"/>
                  <a:pt x="0" y="2831856"/>
                </a:cubicBezTo>
                <a:cubicBezTo>
                  <a:pt x="-50717" y="2689211"/>
                  <a:pt x="24017" y="2496956"/>
                  <a:pt x="0" y="2384721"/>
                </a:cubicBezTo>
                <a:cubicBezTo>
                  <a:pt x="-24017" y="2272487"/>
                  <a:pt x="36683" y="2057894"/>
                  <a:pt x="0" y="1852417"/>
                </a:cubicBezTo>
                <a:cubicBezTo>
                  <a:pt x="-36683" y="1646940"/>
                  <a:pt x="44834" y="1594086"/>
                  <a:pt x="0" y="1362698"/>
                </a:cubicBezTo>
                <a:cubicBezTo>
                  <a:pt x="-44834" y="1131310"/>
                  <a:pt x="21927" y="1081505"/>
                  <a:pt x="0" y="830394"/>
                </a:cubicBezTo>
                <a:cubicBezTo>
                  <a:pt x="-21927" y="579283"/>
                  <a:pt x="35566" y="375557"/>
                  <a:pt x="0" y="0"/>
                </a:cubicBezTo>
                <a:close/>
              </a:path>
              <a:path w="7428138" h="4258430" stroke="0" extrusionOk="0">
                <a:moveTo>
                  <a:pt x="0" y="0"/>
                </a:moveTo>
                <a:cubicBezTo>
                  <a:pt x="294917" y="-41914"/>
                  <a:pt x="479970" y="24715"/>
                  <a:pt x="645677" y="0"/>
                </a:cubicBezTo>
                <a:cubicBezTo>
                  <a:pt x="811384" y="-24715"/>
                  <a:pt x="866591" y="28597"/>
                  <a:pt x="994228" y="0"/>
                </a:cubicBezTo>
                <a:cubicBezTo>
                  <a:pt x="1121865" y="-28597"/>
                  <a:pt x="1427024" y="65928"/>
                  <a:pt x="1565623" y="0"/>
                </a:cubicBezTo>
                <a:cubicBezTo>
                  <a:pt x="1704223" y="-65928"/>
                  <a:pt x="1819855" y="2303"/>
                  <a:pt x="1914174" y="0"/>
                </a:cubicBezTo>
                <a:cubicBezTo>
                  <a:pt x="2008493" y="-2303"/>
                  <a:pt x="2273193" y="40323"/>
                  <a:pt x="2559851" y="0"/>
                </a:cubicBezTo>
                <a:cubicBezTo>
                  <a:pt x="2846509" y="-40323"/>
                  <a:pt x="2871482" y="12372"/>
                  <a:pt x="2982683" y="0"/>
                </a:cubicBezTo>
                <a:cubicBezTo>
                  <a:pt x="3093884" y="-12372"/>
                  <a:pt x="3466601" y="45926"/>
                  <a:pt x="3628360" y="0"/>
                </a:cubicBezTo>
                <a:cubicBezTo>
                  <a:pt x="3790119" y="-45926"/>
                  <a:pt x="3857503" y="17580"/>
                  <a:pt x="3976911" y="0"/>
                </a:cubicBezTo>
                <a:cubicBezTo>
                  <a:pt x="4096319" y="-17580"/>
                  <a:pt x="4308071" y="64957"/>
                  <a:pt x="4548306" y="0"/>
                </a:cubicBezTo>
                <a:cubicBezTo>
                  <a:pt x="4788541" y="-64957"/>
                  <a:pt x="4792364" y="17918"/>
                  <a:pt x="4896857" y="0"/>
                </a:cubicBezTo>
                <a:cubicBezTo>
                  <a:pt x="5001350" y="-17918"/>
                  <a:pt x="5465714" y="10677"/>
                  <a:pt x="5616815" y="0"/>
                </a:cubicBezTo>
                <a:cubicBezTo>
                  <a:pt x="5767916" y="-10677"/>
                  <a:pt x="5912182" y="15207"/>
                  <a:pt x="6188210" y="0"/>
                </a:cubicBezTo>
                <a:cubicBezTo>
                  <a:pt x="6464238" y="-15207"/>
                  <a:pt x="6607258" y="66260"/>
                  <a:pt x="6908168" y="0"/>
                </a:cubicBezTo>
                <a:cubicBezTo>
                  <a:pt x="7209078" y="-66260"/>
                  <a:pt x="7188462" y="24509"/>
                  <a:pt x="7428138" y="0"/>
                </a:cubicBezTo>
                <a:cubicBezTo>
                  <a:pt x="7453077" y="205645"/>
                  <a:pt x="7403225" y="334396"/>
                  <a:pt x="7428138" y="447135"/>
                </a:cubicBezTo>
                <a:cubicBezTo>
                  <a:pt x="7453051" y="559875"/>
                  <a:pt x="7400408" y="722209"/>
                  <a:pt x="7428138" y="979439"/>
                </a:cubicBezTo>
                <a:cubicBezTo>
                  <a:pt x="7455868" y="1236669"/>
                  <a:pt x="7401637" y="1255572"/>
                  <a:pt x="7428138" y="1383990"/>
                </a:cubicBezTo>
                <a:cubicBezTo>
                  <a:pt x="7454639" y="1512408"/>
                  <a:pt x="7409396" y="1739580"/>
                  <a:pt x="7428138" y="1873709"/>
                </a:cubicBezTo>
                <a:cubicBezTo>
                  <a:pt x="7446880" y="2007838"/>
                  <a:pt x="7406155" y="2229478"/>
                  <a:pt x="7428138" y="2491182"/>
                </a:cubicBezTo>
                <a:cubicBezTo>
                  <a:pt x="7450121" y="2752886"/>
                  <a:pt x="7394949" y="2792262"/>
                  <a:pt x="7428138" y="2895732"/>
                </a:cubicBezTo>
                <a:cubicBezTo>
                  <a:pt x="7461327" y="2999202"/>
                  <a:pt x="7371998" y="3320727"/>
                  <a:pt x="7428138" y="3428036"/>
                </a:cubicBezTo>
                <a:cubicBezTo>
                  <a:pt x="7484278" y="3535345"/>
                  <a:pt x="7394871" y="3878554"/>
                  <a:pt x="7428138" y="4258430"/>
                </a:cubicBezTo>
                <a:cubicBezTo>
                  <a:pt x="7270007" y="4301565"/>
                  <a:pt x="7031569" y="4236781"/>
                  <a:pt x="6931024" y="4258430"/>
                </a:cubicBezTo>
                <a:cubicBezTo>
                  <a:pt x="6830479" y="4280079"/>
                  <a:pt x="6579273" y="4196711"/>
                  <a:pt x="6359629" y="4258430"/>
                </a:cubicBezTo>
                <a:cubicBezTo>
                  <a:pt x="6139985" y="4320149"/>
                  <a:pt x="6045193" y="4258259"/>
                  <a:pt x="5936796" y="4258430"/>
                </a:cubicBezTo>
                <a:cubicBezTo>
                  <a:pt x="5828399" y="4258601"/>
                  <a:pt x="5537371" y="4218938"/>
                  <a:pt x="5216838" y="4258430"/>
                </a:cubicBezTo>
                <a:cubicBezTo>
                  <a:pt x="4896305" y="4297922"/>
                  <a:pt x="4998998" y="4212474"/>
                  <a:pt x="4794006" y="4258430"/>
                </a:cubicBezTo>
                <a:cubicBezTo>
                  <a:pt x="4589014" y="4304386"/>
                  <a:pt x="4547556" y="4210425"/>
                  <a:pt x="4371174" y="4258430"/>
                </a:cubicBezTo>
                <a:cubicBezTo>
                  <a:pt x="4194792" y="4306435"/>
                  <a:pt x="3928914" y="4195661"/>
                  <a:pt x="3799778" y="4258430"/>
                </a:cubicBezTo>
                <a:cubicBezTo>
                  <a:pt x="3670642" y="4321199"/>
                  <a:pt x="3513370" y="4229410"/>
                  <a:pt x="3376946" y="4258430"/>
                </a:cubicBezTo>
                <a:cubicBezTo>
                  <a:pt x="3240522" y="4287450"/>
                  <a:pt x="3029959" y="4251678"/>
                  <a:pt x="2879832" y="4258430"/>
                </a:cubicBezTo>
                <a:cubicBezTo>
                  <a:pt x="2729705" y="4265182"/>
                  <a:pt x="2526720" y="4226828"/>
                  <a:pt x="2308437" y="4258430"/>
                </a:cubicBezTo>
                <a:cubicBezTo>
                  <a:pt x="2090155" y="4290032"/>
                  <a:pt x="1948118" y="4202125"/>
                  <a:pt x="1662760" y="4258430"/>
                </a:cubicBezTo>
                <a:cubicBezTo>
                  <a:pt x="1377402" y="4314735"/>
                  <a:pt x="1447903" y="4239862"/>
                  <a:pt x="1314209" y="4258430"/>
                </a:cubicBezTo>
                <a:cubicBezTo>
                  <a:pt x="1180515" y="4276998"/>
                  <a:pt x="1012154" y="4225694"/>
                  <a:pt x="817095" y="4258430"/>
                </a:cubicBezTo>
                <a:cubicBezTo>
                  <a:pt x="622036" y="4291166"/>
                  <a:pt x="370918" y="4201691"/>
                  <a:pt x="0" y="4258430"/>
                </a:cubicBezTo>
                <a:cubicBezTo>
                  <a:pt x="-30783" y="4095741"/>
                  <a:pt x="26238" y="3995196"/>
                  <a:pt x="0" y="3853879"/>
                </a:cubicBezTo>
                <a:cubicBezTo>
                  <a:pt x="-26238" y="3712562"/>
                  <a:pt x="34015" y="3551802"/>
                  <a:pt x="0" y="3406744"/>
                </a:cubicBezTo>
                <a:cubicBezTo>
                  <a:pt x="-34015" y="3261686"/>
                  <a:pt x="40112" y="2983064"/>
                  <a:pt x="0" y="2874440"/>
                </a:cubicBezTo>
                <a:cubicBezTo>
                  <a:pt x="-40112" y="2765816"/>
                  <a:pt x="6386" y="2396056"/>
                  <a:pt x="0" y="2256968"/>
                </a:cubicBezTo>
                <a:cubicBezTo>
                  <a:pt x="-6386" y="2117880"/>
                  <a:pt x="49406" y="1912533"/>
                  <a:pt x="0" y="1724664"/>
                </a:cubicBezTo>
                <a:cubicBezTo>
                  <a:pt x="-49406" y="1536795"/>
                  <a:pt x="44824" y="1472052"/>
                  <a:pt x="0" y="1277529"/>
                </a:cubicBezTo>
                <a:cubicBezTo>
                  <a:pt x="-44824" y="1083006"/>
                  <a:pt x="25417" y="996143"/>
                  <a:pt x="0" y="787810"/>
                </a:cubicBezTo>
                <a:cubicBezTo>
                  <a:pt x="-25417" y="579477"/>
                  <a:pt x="92148" y="27241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935589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72985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968748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85856183-57F5-F456-B38A-8CFD3ECF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190500"/>
            <a:ext cx="4473575" cy="708025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1600" b="1"/>
              <a:t>Reklamların hayatımız üzerindeki etkisi</a:t>
            </a:r>
            <a:endParaRPr lang="en-US" altLang="el-GR" sz="1600" b="1"/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CBAC191C-04B5-2B67-F8AC-DB5E45323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450" y="1774825"/>
            <a:ext cx="10515600" cy="1500884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l-GR" sz="2900" dirty="0" err="1"/>
              <a:t>Reklam</a:t>
            </a:r>
            <a:r>
              <a:rPr lang="en-US" altLang="el-GR" sz="2900" dirty="0"/>
              <a:t> </a:t>
            </a:r>
            <a:r>
              <a:rPr lang="el-GR" altLang="el-GR" sz="2900" dirty="0"/>
              <a:t> </a:t>
            </a:r>
            <a:r>
              <a:rPr lang="tr-TR" altLang="el-GR" sz="2900" b="1" dirty="0"/>
              <a:t>1</a:t>
            </a:r>
            <a:r>
              <a:rPr lang="en-US" altLang="el-GR" sz="2900" dirty="0"/>
              <a:t>…………………………. </a:t>
            </a:r>
            <a:r>
              <a:rPr lang="en-US" altLang="el-GR" sz="2900" dirty="0" err="1"/>
              <a:t>pek</a:t>
            </a:r>
            <a:r>
              <a:rPr lang="en-US" altLang="el-GR" sz="2900" dirty="0"/>
              <a:t> </a:t>
            </a:r>
            <a:r>
              <a:rPr lang="en-US" altLang="el-GR" sz="2900" dirty="0" err="1"/>
              <a:t>çok</a:t>
            </a:r>
            <a:r>
              <a:rPr lang="en-US" altLang="el-GR" sz="2900" dirty="0"/>
              <a:t> </a:t>
            </a:r>
            <a:r>
              <a:rPr lang="en-US" altLang="el-GR" sz="2900" dirty="0" err="1"/>
              <a:t>yönden</a:t>
            </a:r>
            <a:r>
              <a:rPr lang="en-US" altLang="el-GR" sz="2900" dirty="0"/>
              <a:t> </a:t>
            </a:r>
            <a:r>
              <a:rPr lang="el-GR" altLang="el-GR" sz="2900" dirty="0"/>
              <a:t> </a:t>
            </a:r>
            <a:r>
              <a:rPr lang="tr-TR" altLang="el-GR" sz="2900" b="1" dirty="0"/>
              <a:t>2</a:t>
            </a:r>
            <a:r>
              <a:rPr lang="en-US" altLang="el-GR" sz="2900" dirty="0"/>
              <a:t>…………………………. </a:t>
            </a:r>
            <a:endParaRPr lang="el-GR" altLang="el-GR" sz="29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l-GR" sz="2900" dirty="0" err="1"/>
              <a:t>Bunlar</a:t>
            </a:r>
            <a:r>
              <a:rPr lang="en-US" altLang="el-GR" sz="2900" dirty="0"/>
              <a:t> </a:t>
            </a:r>
            <a:r>
              <a:rPr lang="en-US" altLang="el-GR" sz="2900" dirty="0" err="1"/>
              <a:t>amaç</a:t>
            </a:r>
            <a:r>
              <a:rPr lang="en-US" altLang="el-GR" sz="2900" dirty="0"/>
              <a:t>, </a:t>
            </a:r>
            <a:r>
              <a:rPr lang="en-US" altLang="el-GR" sz="2900" dirty="0" err="1"/>
              <a:t>içerik</a:t>
            </a:r>
            <a:r>
              <a:rPr lang="en-US" altLang="el-GR" sz="2900" dirty="0"/>
              <a:t>, </a:t>
            </a:r>
            <a:r>
              <a:rPr lang="en-US" altLang="el-GR" sz="2900" dirty="0" err="1"/>
              <a:t>hedef</a:t>
            </a:r>
            <a:r>
              <a:rPr lang="en-US" altLang="el-GR" sz="2900" dirty="0"/>
              <a:t>, </a:t>
            </a:r>
            <a:r>
              <a:rPr lang="en-US" altLang="el-GR" sz="2900" dirty="0" err="1"/>
              <a:t>gösterge</a:t>
            </a:r>
            <a:r>
              <a:rPr lang="en-US" altLang="el-GR" sz="2900" dirty="0"/>
              <a:t>, </a:t>
            </a:r>
            <a:r>
              <a:rPr lang="en-US" altLang="el-GR" sz="2900" dirty="0" err="1"/>
              <a:t>yer</a:t>
            </a:r>
            <a:r>
              <a:rPr lang="en-US" altLang="el-GR" sz="2900" dirty="0"/>
              <a:t> </a:t>
            </a:r>
            <a:r>
              <a:rPr lang="en-US" altLang="el-GR" sz="2900" dirty="0" err="1"/>
              <a:t>ve</a:t>
            </a:r>
            <a:r>
              <a:rPr lang="en-US" altLang="el-GR" sz="2900" dirty="0"/>
              <a:t> </a:t>
            </a:r>
            <a:r>
              <a:rPr lang="en-US" altLang="el-GR" sz="2900" dirty="0" err="1"/>
              <a:t>zamana</a:t>
            </a:r>
            <a:r>
              <a:rPr lang="en-US" altLang="el-GR" sz="2900" dirty="0"/>
              <a:t> </a:t>
            </a:r>
            <a:r>
              <a:rPr lang="en-US" altLang="el-GR" sz="2900" dirty="0" err="1"/>
              <a:t>göre</a:t>
            </a:r>
            <a:r>
              <a:rPr lang="en-US" altLang="el-GR" sz="2900" dirty="0"/>
              <a:t> </a:t>
            </a:r>
            <a:r>
              <a:rPr lang="en-US" altLang="el-GR" sz="2900" dirty="0" err="1"/>
              <a:t>birbirinden</a:t>
            </a:r>
            <a:r>
              <a:rPr lang="en-US" altLang="el-GR" sz="2900" dirty="0"/>
              <a:t> </a:t>
            </a:r>
            <a:r>
              <a:rPr lang="en-US" altLang="el-GR" sz="2900" dirty="0" err="1"/>
              <a:t>farklı</a:t>
            </a:r>
            <a:r>
              <a:rPr lang="en-US" altLang="el-GR" sz="2900" dirty="0"/>
              <a:t> </a:t>
            </a:r>
            <a:r>
              <a:rPr lang="el-GR" altLang="el-GR" sz="2900" dirty="0"/>
              <a:t> </a:t>
            </a:r>
            <a:r>
              <a:rPr lang="tr-TR" altLang="el-GR" sz="2900" b="1" dirty="0"/>
              <a:t>3</a:t>
            </a:r>
            <a:r>
              <a:rPr lang="en-US" altLang="el-GR" sz="2900" dirty="0"/>
              <a:t>……………………………………... </a:t>
            </a:r>
            <a:endParaRPr lang="el-GR" altLang="el-GR" sz="29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l-GR" sz="2900" dirty="0" err="1"/>
              <a:t>Firmalar</a:t>
            </a:r>
            <a:r>
              <a:rPr lang="en-US" altLang="el-GR" sz="2900" dirty="0"/>
              <a:t>  </a:t>
            </a:r>
            <a:r>
              <a:rPr lang="en-US" altLang="el-GR" sz="2900" dirty="0" err="1"/>
              <a:t>reklam</a:t>
            </a:r>
            <a:r>
              <a:rPr lang="en-US" altLang="el-GR" sz="2900" dirty="0"/>
              <a:t> </a:t>
            </a:r>
            <a:r>
              <a:rPr lang="en-US" altLang="el-GR" sz="2900" dirty="0" err="1"/>
              <a:t>etkinlikleri</a:t>
            </a:r>
            <a:r>
              <a:rPr lang="en-US" altLang="el-GR" sz="2900" dirty="0"/>
              <a:t> </a:t>
            </a:r>
            <a:r>
              <a:rPr lang="en-US" altLang="el-GR" sz="2900" dirty="0" err="1"/>
              <a:t>düzenlemektedir</a:t>
            </a:r>
            <a:r>
              <a:rPr lang="en-US" altLang="el-GR" sz="2900" dirty="0"/>
              <a:t>. </a:t>
            </a:r>
            <a:r>
              <a:rPr lang="en-US" altLang="el-GR" sz="2900" dirty="0" err="1"/>
              <a:t>Bunlar</a:t>
            </a:r>
            <a:r>
              <a:rPr lang="en-US" altLang="el-GR" sz="2900" dirty="0"/>
              <a:t> </a:t>
            </a:r>
            <a:r>
              <a:rPr lang="en-US" altLang="el-GR" sz="2900" dirty="0" err="1"/>
              <a:t>genellikle</a:t>
            </a:r>
            <a:r>
              <a:rPr lang="en-US" altLang="el-GR" sz="2900" dirty="0"/>
              <a:t> </a:t>
            </a:r>
            <a:r>
              <a:rPr lang="en-US" altLang="el-GR" sz="2900" dirty="0" err="1"/>
              <a:t>ürün</a:t>
            </a:r>
            <a:r>
              <a:rPr lang="en-US" altLang="el-GR" sz="2900" dirty="0"/>
              <a:t> </a:t>
            </a:r>
            <a:r>
              <a:rPr lang="en-US" altLang="el-GR" sz="2900" dirty="0" err="1"/>
              <a:t>ve</a:t>
            </a:r>
            <a:r>
              <a:rPr lang="en-US" altLang="el-GR" sz="2900" dirty="0"/>
              <a:t> </a:t>
            </a:r>
            <a:r>
              <a:rPr lang="el-GR" altLang="el-GR" sz="2900" dirty="0"/>
              <a:t> </a:t>
            </a:r>
            <a:r>
              <a:rPr lang="tr-TR" altLang="el-GR" sz="2900" b="1" dirty="0"/>
              <a:t>4</a:t>
            </a:r>
            <a:r>
              <a:rPr lang="en-US" altLang="el-GR" sz="2900" dirty="0"/>
              <a:t>…………………… </a:t>
            </a:r>
            <a:r>
              <a:rPr lang="en-US" altLang="el-GR" sz="2900" dirty="0" err="1"/>
              <a:t>için</a:t>
            </a:r>
            <a:r>
              <a:rPr lang="en-US" altLang="el-GR" sz="2900" dirty="0"/>
              <a:t> </a:t>
            </a:r>
            <a:r>
              <a:rPr lang="el-GR" altLang="el-GR" sz="2900" dirty="0"/>
              <a:t> </a:t>
            </a:r>
            <a:r>
              <a:rPr lang="tr-TR" altLang="el-GR" sz="2900" b="1" dirty="0"/>
              <a:t>5</a:t>
            </a:r>
            <a:r>
              <a:rPr lang="en-US" altLang="el-GR" sz="2900" dirty="0"/>
              <a:t>……</a:t>
            </a:r>
            <a:r>
              <a:rPr lang="tr-TR" altLang="el-GR" sz="2900" dirty="0"/>
              <a:t>...................</a:t>
            </a:r>
            <a:r>
              <a:rPr lang="en-US" altLang="el-GR" sz="2900" dirty="0"/>
              <a:t>…. </a:t>
            </a:r>
            <a:r>
              <a:rPr lang="en-US" altLang="el-GR" sz="2900" dirty="0" err="1"/>
              <a:t>yaratmak</a:t>
            </a:r>
            <a:r>
              <a:rPr lang="en-US" altLang="el-GR" sz="2900" dirty="0"/>
              <a:t>, </a:t>
            </a:r>
            <a:r>
              <a:rPr lang="en-US" altLang="el-GR" sz="2900" dirty="0" err="1"/>
              <a:t>seçici</a:t>
            </a:r>
            <a:r>
              <a:rPr lang="en-US" altLang="el-GR" sz="2900" dirty="0"/>
              <a:t> </a:t>
            </a:r>
            <a:r>
              <a:rPr lang="en-US" altLang="el-GR" sz="2900" dirty="0" err="1"/>
              <a:t>talep</a:t>
            </a:r>
            <a:r>
              <a:rPr lang="en-US" altLang="el-GR" sz="2900" dirty="0"/>
              <a:t> </a:t>
            </a:r>
            <a:r>
              <a:rPr lang="en-US" altLang="el-GR" sz="2900" dirty="0" err="1"/>
              <a:t>yaratmak</a:t>
            </a:r>
            <a:r>
              <a:rPr lang="en-US" altLang="el-GR" sz="2900" dirty="0"/>
              <a:t> </a:t>
            </a:r>
            <a:r>
              <a:rPr lang="en-US" altLang="el-GR" sz="2900" dirty="0" err="1"/>
              <a:t>için</a:t>
            </a:r>
            <a:r>
              <a:rPr lang="en-US" altLang="el-GR" sz="2900" dirty="0"/>
              <a:t> </a:t>
            </a:r>
            <a:r>
              <a:rPr lang="tr-TR" altLang="el-GR" sz="2900" b="1" dirty="0"/>
              <a:t>6</a:t>
            </a:r>
            <a:r>
              <a:rPr lang="en-US" altLang="el-GR" sz="2900" dirty="0"/>
              <a:t>………………………... </a:t>
            </a:r>
            <a:endParaRPr lang="el-GR" altLang="el-GR" sz="2900" dirty="0"/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l-GR" sz="2900" dirty="0" err="1"/>
              <a:t>Reklam</a:t>
            </a:r>
            <a:r>
              <a:rPr lang="en-US" altLang="el-GR" sz="2900" dirty="0"/>
              <a:t> </a:t>
            </a:r>
            <a:r>
              <a:rPr lang="en-US" altLang="el-GR" sz="2900" dirty="0" err="1"/>
              <a:t>tüketim</a:t>
            </a:r>
            <a:r>
              <a:rPr lang="en-US" altLang="el-GR" sz="2900" dirty="0"/>
              <a:t> </a:t>
            </a:r>
            <a:r>
              <a:rPr lang="en-US" altLang="el-GR" sz="2900" dirty="0" err="1"/>
              <a:t>kültürünün</a:t>
            </a:r>
            <a:r>
              <a:rPr lang="en-US" altLang="el-GR" sz="2900" dirty="0"/>
              <a:t> </a:t>
            </a:r>
            <a:r>
              <a:rPr lang="en-US" altLang="el-GR" sz="2900" dirty="0" err="1"/>
              <a:t>yayılmasında</a:t>
            </a:r>
            <a:r>
              <a:rPr lang="en-US" altLang="el-GR" sz="2900" dirty="0"/>
              <a:t> </a:t>
            </a:r>
            <a:r>
              <a:rPr lang="en-US" altLang="el-GR" sz="2900" dirty="0" err="1"/>
              <a:t>etkili</a:t>
            </a:r>
            <a:r>
              <a:rPr lang="en-US" altLang="el-GR" sz="2900" dirty="0"/>
              <a:t> </a:t>
            </a:r>
            <a:r>
              <a:rPr lang="en-US" altLang="el-GR" sz="2900" dirty="0" err="1"/>
              <a:t>bir</a:t>
            </a:r>
            <a:r>
              <a:rPr lang="en-US" altLang="el-GR" sz="2900" dirty="0"/>
              <a:t> </a:t>
            </a:r>
            <a:r>
              <a:rPr lang="en-US" altLang="el-GR" sz="2900" dirty="0" err="1"/>
              <a:t>araçt</a:t>
            </a:r>
            <a:r>
              <a:rPr lang="tr-TR" altLang="el-GR" sz="2900" dirty="0"/>
              <a:t>ır.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l-GR" sz="2000" dirty="0"/>
          </a:p>
        </p:txBody>
      </p:sp>
      <p:sp>
        <p:nvSpPr>
          <p:cNvPr id="6148" name="Rectangle 5">
            <a:extLst>
              <a:ext uri="{FF2B5EF4-FFF2-40B4-BE49-F238E27FC236}">
                <a16:creationId xmlns:a16="http://schemas.microsoft.com/office/drawing/2014/main" id="{41B1C9BA-1505-AFFA-A233-2E8EA668A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" y="3916038"/>
            <a:ext cx="6202363" cy="2030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1.Reklam</a:t>
            </a:r>
            <a:r>
              <a:rPr lang="tr-TR" altLang="el-GR" sz="1800"/>
              <a:t> </a:t>
            </a:r>
            <a:r>
              <a:rPr lang="en-US" altLang="el-GR" sz="1800"/>
              <a:t>ürün tanıtımı </a:t>
            </a:r>
            <a:endParaRPr lang="tr-TR" altLang="el-GR" sz="18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2.Reklam sahte ihtiyaçlar</a:t>
            </a:r>
            <a:r>
              <a:rPr lang="tr-TR" altLang="el-GR" sz="1800"/>
              <a:t>ı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3.Reklam </a:t>
            </a:r>
            <a:r>
              <a:rPr lang="tr-TR" altLang="el-GR" sz="1800"/>
              <a:t>yanılsamalar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4.Reklam tüketimi</a:t>
            </a:r>
            <a:endParaRPr lang="tr-TR" altLang="el-GR" sz="18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5.Reklam tüketicilerin satın alma davranışlarını </a:t>
            </a:r>
            <a:endParaRPr lang="tr-TR" altLang="el-GR" sz="18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l-GR" sz="1800"/>
              <a:t>6.</a:t>
            </a:r>
            <a:r>
              <a:rPr lang="tr-TR" altLang="el-GR" sz="1800"/>
              <a:t>Reklamcılık  tüketiciler arasında bir talep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7.Reklam tüketicileri</a:t>
            </a:r>
            <a:endParaRPr lang="tr-TR" altLang="el-GR" sz="1800"/>
          </a:p>
        </p:txBody>
      </p:sp>
      <p:sp>
        <p:nvSpPr>
          <p:cNvPr id="6149" name="TextBox 6">
            <a:extLst>
              <a:ext uri="{FF2B5EF4-FFF2-40B4-BE49-F238E27FC236}">
                <a16:creationId xmlns:a16="http://schemas.microsoft.com/office/drawing/2014/main" id="{A2E442EB-C2F2-B996-4F02-2599A5CEA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9" y="3929759"/>
            <a:ext cx="2439987" cy="2032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a.    oluşturmaktadır. </a:t>
            </a:r>
            <a:endParaRPr lang="tr-TR" altLang="el-GR" sz="18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b.    etkile</a:t>
            </a:r>
            <a:r>
              <a:rPr lang="tr-TR" altLang="el-GR" sz="1800"/>
              <a:t>mektedir.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l-GR" sz="1800"/>
              <a:t>c.     </a:t>
            </a:r>
            <a:r>
              <a:rPr lang="tr-TR" altLang="el-GR" sz="1800"/>
              <a:t>yarat</a:t>
            </a:r>
            <a:r>
              <a:rPr lang="en-US" altLang="el-GR" sz="1800"/>
              <a:t>maktadır</a:t>
            </a:r>
            <a:r>
              <a:rPr lang="tr-TR" altLang="el-GR" sz="1800"/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l-GR" sz="1800"/>
              <a:t>d.    </a:t>
            </a:r>
            <a:r>
              <a:rPr lang="tr-TR" altLang="el-GR" sz="1800"/>
              <a:t>oluşturabilmektedir.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e.     yapmakta</a:t>
            </a:r>
            <a:r>
              <a:rPr lang="tr-TR" altLang="el-GR" sz="1800"/>
              <a:t>dır.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f.      hızlandırmaktadır</a:t>
            </a:r>
            <a:r>
              <a:rPr lang="tr-TR" altLang="el-GR" sz="1800"/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g.    bilgilendirmek</a:t>
            </a:r>
            <a:r>
              <a:rPr lang="tr-TR" altLang="el-GR" sz="1800"/>
              <a:t>tedir.</a:t>
            </a:r>
          </a:p>
        </p:txBody>
      </p:sp>
      <p:sp>
        <p:nvSpPr>
          <p:cNvPr id="6151" name="TextBox 4">
            <a:extLst>
              <a:ext uri="{FF2B5EF4-FFF2-40B4-BE49-F238E27FC236}">
                <a16:creationId xmlns:a16="http://schemas.microsoft.com/office/drawing/2014/main" id="{0436165C-2FB7-2C12-34A4-86C748329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1182688"/>
            <a:ext cx="10250488" cy="36988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l-GR" sz="1800"/>
              <a:t>t</a:t>
            </a:r>
            <a:r>
              <a:rPr lang="en-US" altLang="el-GR" sz="1800"/>
              <a:t>asarlanmaktadır</a:t>
            </a:r>
            <a:r>
              <a:rPr lang="tr-TR" altLang="el-GR" sz="1800"/>
              <a:t>   /  </a:t>
            </a:r>
            <a:r>
              <a:rPr lang="en-US" altLang="el-GR" sz="1800"/>
              <a:t>hizmetler</a:t>
            </a:r>
            <a:r>
              <a:rPr lang="tr-TR" altLang="el-GR" sz="1800"/>
              <a:t>  /  </a:t>
            </a:r>
            <a:r>
              <a:rPr lang="en-US" altLang="el-GR" sz="1800"/>
              <a:t>yapılmaktadır</a:t>
            </a:r>
            <a:r>
              <a:rPr lang="tr-TR" altLang="el-GR" sz="1800"/>
              <a:t>       /  </a:t>
            </a:r>
            <a:r>
              <a:rPr lang="en-US" altLang="el-GR" sz="1800"/>
              <a:t>değişmektedir</a:t>
            </a:r>
            <a:r>
              <a:rPr lang="tr-TR" altLang="el-GR" sz="1800"/>
              <a:t>   /  </a:t>
            </a:r>
            <a:r>
              <a:rPr lang="en-US" altLang="el-GR" sz="1800"/>
              <a:t>etkinlikleri</a:t>
            </a:r>
            <a:r>
              <a:rPr lang="tr-TR" altLang="el-GR" sz="1800"/>
              <a:t>      /   </a:t>
            </a:r>
            <a:r>
              <a:rPr lang="en-US" altLang="el-GR" sz="1800"/>
              <a:t>talep</a:t>
            </a:r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F2ACA95B-C438-B90A-C874-1E3F7BF28E17}"/>
              </a:ext>
            </a:extLst>
          </p:cNvPr>
          <p:cNvSpPr txBox="1"/>
          <p:nvPr/>
        </p:nvSpPr>
        <p:spPr>
          <a:xfrm>
            <a:off x="425450" y="6236058"/>
            <a:ext cx="672465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1........2...........3.........4..............5.................6................7............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A462ED-1A93-8BCD-45A4-25500824F523}"/>
              </a:ext>
            </a:extLst>
          </p:cNvPr>
          <p:cNvSpPr txBox="1"/>
          <p:nvPr/>
        </p:nvSpPr>
        <p:spPr>
          <a:xfrm>
            <a:off x="425450" y="3445605"/>
            <a:ext cx="1385886" cy="267253"/>
          </a:xfrm>
          <a:custGeom>
            <a:avLst/>
            <a:gdLst>
              <a:gd name="csX0" fmla="*/ 0 w 1385886"/>
              <a:gd name="csY0" fmla="*/ 0 h 267253"/>
              <a:gd name="csX1" fmla="*/ 420385 w 1385886"/>
              <a:gd name="csY1" fmla="*/ 0 h 267253"/>
              <a:gd name="csX2" fmla="*/ 868489 w 1385886"/>
              <a:gd name="csY2" fmla="*/ 0 h 267253"/>
              <a:gd name="csX3" fmla="*/ 1385886 w 1385886"/>
              <a:gd name="csY3" fmla="*/ 0 h 267253"/>
              <a:gd name="csX4" fmla="*/ 1385886 w 1385886"/>
              <a:gd name="csY4" fmla="*/ 267253 h 267253"/>
              <a:gd name="csX5" fmla="*/ 951642 w 1385886"/>
              <a:gd name="csY5" fmla="*/ 267253 h 267253"/>
              <a:gd name="csX6" fmla="*/ 475821 w 1385886"/>
              <a:gd name="csY6" fmla="*/ 267253 h 267253"/>
              <a:gd name="csX7" fmla="*/ 0 w 1385886"/>
              <a:gd name="csY7" fmla="*/ 267253 h 267253"/>
              <a:gd name="csX8" fmla="*/ 0 w 1385886"/>
              <a:gd name="csY8" fmla="*/ 0 h 2672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385886" h="267253" fill="none" extrusionOk="0">
                <a:moveTo>
                  <a:pt x="0" y="0"/>
                </a:moveTo>
                <a:cubicBezTo>
                  <a:pt x="113924" y="-42539"/>
                  <a:pt x="310772" y="11996"/>
                  <a:pt x="420385" y="0"/>
                </a:cubicBezTo>
                <a:cubicBezTo>
                  <a:pt x="529998" y="-11996"/>
                  <a:pt x="708109" y="53463"/>
                  <a:pt x="868489" y="0"/>
                </a:cubicBezTo>
                <a:cubicBezTo>
                  <a:pt x="1028869" y="-53463"/>
                  <a:pt x="1145453" y="13474"/>
                  <a:pt x="1385886" y="0"/>
                </a:cubicBezTo>
                <a:cubicBezTo>
                  <a:pt x="1398619" y="66822"/>
                  <a:pt x="1383353" y="202897"/>
                  <a:pt x="1385886" y="267253"/>
                </a:cubicBezTo>
                <a:cubicBezTo>
                  <a:pt x="1237189" y="310217"/>
                  <a:pt x="1149312" y="229108"/>
                  <a:pt x="951642" y="267253"/>
                </a:cubicBezTo>
                <a:cubicBezTo>
                  <a:pt x="753972" y="305398"/>
                  <a:pt x="643823" y="266784"/>
                  <a:pt x="475821" y="267253"/>
                </a:cubicBezTo>
                <a:cubicBezTo>
                  <a:pt x="307819" y="267722"/>
                  <a:pt x="197091" y="225175"/>
                  <a:pt x="0" y="267253"/>
                </a:cubicBezTo>
                <a:cubicBezTo>
                  <a:pt x="-8981" y="201603"/>
                  <a:pt x="14023" y="118950"/>
                  <a:pt x="0" y="0"/>
                </a:cubicBezTo>
                <a:close/>
              </a:path>
              <a:path w="1385886" h="267253" stroke="0" extrusionOk="0">
                <a:moveTo>
                  <a:pt x="0" y="0"/>
                </a:moveTo>
                <a:cubicBezTo>
                  <a:pt x="87112" y="-44989"/>
                  <a:pt x="248816" y="16968"/>
                  <a:pt x="420385" y="0"/>
                </a:cubicBezTo>
                <a:cubicBezTo>
                  <a:pt x="591955" y="-16968"/>
                  <a:pt x="738513" y="36020"/>
                  <a:pt x="882347" y="0"/>
                </a:cubicBezTo>
                <a:cubicBezTo>
                  <a:pt x="1026181" y="-36020"/>
                  <a:pt x="1155632" y="35166"/>
                  <a:pt x="1385886" y="0"/>
                </a:cubicBezTo>
                <a:cubicBezTo>
                  <a:pt x="1400394" y="66803"/>
                  <a:pt x="1379210" y="190698"/>
                  <a:pt x="1385886" y="267253"/>
                </a:cubicBezTo>
                <a:cubicBezTo>
                  <a:pt x="1243865" y="289267"/>
                  <a:pt x="1118136" y="230969"/>
                  <a:pt x="910065" y="267253"/>
                </a:cubicBezTo>
                <a:cubicBezTo>
                  <a:pt x="701994" y="303537"/>
                  <a:pt x="575581" y="244276"/>
                  <a:pt x="461962" y="267253"/>
                </a:cubicBezTo>
                <a:cubicBezTo>
                  <a:pt x="348343" y="290230"/>
                  <a:pt x="225200" y="257525"/>
                  <a:pt x="0" y="267253"/>
                </a:cubicBezTo>
                <a:cubicBezTo>
                  <a:pt x="-29035" y="162110"/>
                  <a:pt x="22857" y="91276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17446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indent="0" algn="ctr" fontAlgn="base">
              <a:lnSpc>
                <a:spcPts val="1500"/>
              </a:lnSpc>
              <a:buNone/>
            </a:pPr>
            <a:r>
              <a:rPr lang="el-GR" sz="1050" b="0" dirty="0" err="1">
                <a:solidFill>
                  <a:srgbClr val="3C3C3C"/>
                </a:solidFill>
                <a:effectLst/>
                <a:latin typeface="arial" panose="020B0604020202020204" pitchFamily="34" charset="0"/>
              </a:rPr>
              <a:t>Eşleştirme</a:t>
            </a:r>
            <a:endParaRPr lang="el-GR" sz="1050" b="0" dirty="0">
              <a:solidFill>
                <a:srgbClr val="3C3C3C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168EE6BC-6556-32AA-0D27-3C0488594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1014413"/>
            <a:ext cx="11928475" cy="4246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 dirty="0" err="1"/>
              <a:t>Tüketim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toplumu</a:t>
            </a:r>
            <a:r>
              <a:rPr lang="en-US" altLang="el-GR" sz="1800" dirty="0"/>
              <a:t>, </a:t>
            </a:r>
            <a:r>
              <a:rPr lang="en-US" altLang="el-GR" sz="1800" dirty="0" err="1"/>
              <a:t>tüketicinin</a:t>
            </a:r>
            <a:r>
              <a:rPr lang="en-US" altLang="el-GR" sz="1800" dirty="0"/>
              <a:t>, </a:t>
            </a:r>
            <a:r>
              <a:rPr lang="tr-TR" altLang="el-GR" sz="1800" dirty="0"/>
              <a:t> </a:t>
            </a:r>
            <a:r>
              <a:rPr lang="el-GR" altLang="el-GR" sz="1800" b="1" dirty="0"/>
              <a:t>1</a:t>
            </a:r>
            <a:r>
              <a:rPr lang="tr-TR" altLang="el-GR" sz="1800" dirty="0"/>
              <a:t>………………………. </a:t>
            </a:r>
            <a:r>
              <a:rPr lang="en-US" altLang="el-GR" sz="1800" dirty="0" err="1"/>
              <a:t>ideolojisi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tarafından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yönlendirildiği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bir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toplum</a:t>
            </a:r>
            <a:r>
              <a:rPr lang="tr-TR" altLang="el-GR" sz="1800" dirty="0"/>
              <a:t> </a:t>
            </a:r>
            <a:r>
              <a:rPr lang="en-US" altLang="el-GR" sz="1800" dirty="0" err="1"/>
              <a:t>modelidir</a:t>
            </a:r>
            <a:r>
              <a:rPr lang="en-US" altLang="el-GR" sz="1800" dirty="0"/>
              <a:t>.</a:t>
            </a:r>
            <a:endParaRPr lang="tr-TR" altLang="el-GR" sz="18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 dirty="0"/>
              <a:t>"</a:t>
            </a:r>
            <a:r>
              <a:rPr lang="en-US" altLang="el-GR" sz="1800" dirty="0" err="1"/>
              <a:t>Tüketiyorum</a:t>
            </a:r>
            <a:r>
              <a:rPr lang="tr-TR" altLang="el-GR" sz="1800" dirty="0"/>
              <a:t> </a:t>
            </a:r>
            <a:r>
              <a:rPr lang="en-US" altLang="el-GR" sz="1800" dirty="0" err="1"/>
              <a:t>öyleyse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varım</a:t>
            </a:r>
            <a:r>
              <a:rPr lang="en-US" altLang="el-GR" sz="1800" dirty="0"/>
              <a:t>" </a:t>
            </a:r>
            <a:r>
              <a:rPr lang="en-US" altLang="el-GR" sz="1800" dirty="0" err="1"/>
              <a:t>sözü</a:t>
            </a:r>
            <a:r>
              <a:rPr lang="en-US" altLang="el-GR" sz="1800" dirty="0"/>
              <a:t>, </a:t>
            </a:r>
            <a:r>
              <a:rPr lang="en-US" altLang="el-GR" sz="1800" dirty="0" err="1"/>
              <a:t>tüketim</a:t>
            </a:r>
            <a:r>
              <a:rPr lang="en-US" altLang="el-GR" sz="1800" dirty="0"/>
              <a:t> </a:t>
            </a:r>
            <a:r>
              <a:rPr lang="en-US" altLang="el-GR" sz="1800" dirty="0" err="1"/>
              <a:t>etkinliklerinin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reklamcılığa</a:t>
            </a:r>
            <a:r>
              <a:rPr lang="en-US" altLang="el-GR" sz="1800" dirty="0"/>
              <a:t> </a:t>
            </a:r>
            <a:r>
              <a:rPr lang="en-US" altLang="el-GR" sz="1800" dirty="0" err="1"/>
              <a:t>bağlı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temelini</a:t>
            </a:r>
            <a:endParaRPr lang="en-US" altLang="el-GR" sz="18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el-GR" sz="1800" b="1" dirty="0"/>
              <a:t>2</a:t>
            </a:r>
            <a:r>
              <a:rPr lang="tr-TR" altLang="el-GR" sz="1800" dirty="0"/>
              <a:t>………………</a:t>
            </a:r>
            <a:r>
              <a:rPr lang="en-US" altLang="el-GR" sz="1800" dirty="0"/>
              <a:t> </a:t>
            </a:r>
            <a:r>
              <a:rPr lang="en-US" altLang="el-GR" sz="1800" dirty="0" err="1"/>
              <a:t>eden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bir</a:t>
            </a:r>
            <a:r>
              <a:rPr lang="en-US" altLang="el-GR" sz="1800" dirty="0"/>
              <a:t> </a:t>
            </a:r>
            <a:r>
              <a:rPr lang="en-US" altLang="el-GR" sz="1800" dirty="0" err="1"/>
              <a:t>cümledir</a:t>
            </a:r>
            <a:r>
              <a:rPr lang="en-US" altLang="el-GR" sz="1800" dirty="0"/>
              <a:t>. </a:t>
            </a:r>
            <a:endParaRPr lang="tr-TR" altLang="el-GR" sz="18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 dirty="0" err="1"/>
              <a:t>Tüketim</a:t>
            </a:r>
            <a:r>
              <a:rPr lang="en-US" altLang="el-GR" sz="1800" dirty="0"/>
              <a:t> </a:t>
            </a:r>
            <a:r>
              <a:rPr lang="en-US" altLang="el-GR" sz="1800" dirty="0" err="1"/>
              <a:t>kültürü</a:t>
            </a:r>
            <a:r>
              <a:rPr lang="en-US" altLang="el-GR" sz="1800" dirty="0"/>
              <a:t>, </a:t>
            </a:r>
            <a:r>
              <a:rPr lang="en-US" altLang="el-GR" sz="1800" dirty="0" err="1"/>
              <a:t>yalnızca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tüketicilerin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satın</a:t>
            </a:r>
            <a:r>
              <a:rPr lang="en-US" altLang="el-GR" sz="1800" dirty="0"/>
              <a:t> alma </a:t>
            </a:r>
            <a:r>
              <a:rPr lang="en-US" altLang="el-GR" sz="1800" dirty="0" err="1"/>
              <a:t>tercihlerini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değil</a:t>
            </a:r>
            <a:r>
              <a:rPr lang="en-US" altLang="el-GR" sz="1800" dirty="0"/>
              <a:t>; </a:t>
            </a:r>
            <a:r>
              <a:rPr lang="en-US" altLang="el-GR" sz="1800" dirty="0" err="1"/>
              <a:t>satın</a:t>
            </a:r>
            <a:r>
              <a:rPr lang="en-US" altLang="el-GR" sz="1800" dirty="0"/>
              <a:t> alma </a:t>
            </a:r>
            <a:r>
              <a:rPr lang="en-US" altLang="el-GR" sz="1800" dirty="0" err="1"/>
              <a:t>tercihlerine</a:t>
            </a:r>
            <a:r>
              <a:rPr lang="en-US" altLang="el-GR" sz="1800" dirty="0"/>
              <a:t> </a:t>
            </a:r>
            <a:r>
              <a:rPr lang="el-GR" altLang="el-GR" sz="1800" b="1" dirty="0"/>
              <a:t>3</a:t>
            </a:r>
            <a:r>
              <a:rPr lang="tr-TR" altLang="el-GR" sz="1800" dirty="0"/>
              <a:t>………</a:t>
            </a:r>
            <a:r>
              <a:rPr lang="el-GR" altLang="el-GR" sz="1800" dirty="0"/>
              <a:t>….</a:t>
            </a:r>
            <a:r>
              <a:rPr lang="tr-TR" altLang="el-GR" sz="1800" dirty="0"/>
              <a:t>..</a:t>
            </a:r>
            <a:r>
              <a:rPr lang="en-US" altLang="el-GR" sz="1800" dirty="0"/>
              <a:t> </a:t>
            </a:r>
            <a:r>
              <a:rPr lang="en-US" altLang="el-GR" sz="1800" dirty="0" err="1"/>
              <a:t>eden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faktörleri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ve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süreçleri</a:t>
            </a:r>
            <a:r>
              <a:rPr lang="en-US" altLang="el-GR" sz="1800" dirty="0"/>
              <a:t> de </a:t>
            </a:r>
            <a:r>
              <a:rPr lang="en-US" altLang="el-GR" sz="1800" dirty="0" err="1"/>
              <a:t>etkilemektedir</a:t>
            </a:r>
            <a:r>
              <a:rPr lang="tr-TR" altLang="el-GR" sz="1800" dirty="0"/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 dirty="0" err="1"/>
              <a:t>Reklamın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amacı</a:t>
            </a:r>
            <a:r>
              <a:rPr lang="en-US" altLang="el-GR" sz="1800" dirty="0"/>
              <a:t> </a:t>
            </a:r>
            <a:r>
              <a:rPr lang="en-US" altLang="el-GR" sz="1800" dirty="0" err="1"/>
              <a:t>bir</a:t>
            </a:r>
            <a:r>
              <a:rPr lang="en-US" altLang="el-GR" sz="1800" dirty="0"/>
              <a:t> mal </a:t>
            </a:r>
            <a:r>
              <a:rPr lang="en-US" altLang="el-GR" sz="1800" dirty="0" err="1"/>
              <a:t>veya</a:t>
            </a:r>
            <a:r>
              <a:rPr lang="en-US" altLang="el-GR" sz="1800" dirty="0"/>
              <a:t> </a:t>
            </a:r>
            <a:r>
              <a:rPr lang="en-US" altLang="el-GR" sz="1800" dirty="0" err="1"/>
              <a:t>hizmetin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hemen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satın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alınmasına</a:t>
            </a:r>
            <a:r>
              <a:rPr lang="en-US" altLang="el-GR" sz="1800" dirty="0"/>
              <a:t> </a:t>
            </a:r>
            <a:r>
              <a:rPr lang="en-US" altLang="el-GR" sz="1800" dirty="0" err="1"/>
              <a:t>yöneliktir</a:t>
            </a:r>
            <a:r>
              <a:rPr lang="en-US" altLang="el-GR" sz="1800" dirty="0"/>
              <a:t>. </a:t>
            </a:r>
            <a:r>
              <a:rPr lang="en-US" altLang="el-GR" sz="1800" dirty="0" err="1"/>
              <a:t>Ancak</a:t>
            </a:r>
            <a:r>
              <a:rPr lang="en-US" altLang="el-GR" sz="1800" dirty="0"/>
              <a:t> </a:t>
            </a:r>
            <a:r>
              <a:rPr lang="en-US" altLang="el-GR" sz="1800" dirty="0" err="1"/>
              <a:t>bir</a:t>
            </a:r>
            <a:r>
              <a:rPr lang="en-US" altLang="el-GR" sz="1800" dirty="0"/>
              <a:t> </a:t>
            </a:r>
            <a:r>
              <a:rPr lang="en-US" altLang="el-GR" sz="1800" dirty="0" err="1"/>
              <a:t>reklamın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etkilerinin</a:t>
            </a:r>
            <a:r>
              <a:rPr lang="en-US" altLang="el-GR" sz="1800" dirty="0"/>
              <a:t> </a:t>
            </a:r>
            <a:r>
              <a:rPr lang="el-GR" altLang="el-GR" sz="1800" b="1" dirty="0"/>
              <a:t>4</a:t>
            </a:r>
            <a:r>
              <a:rPr lang="tr-TR" altLang="el-GR" sz="1800" dirty="0"/>
              <a:t>…………..</a:t>
            </a:r>
            <a:r>
              <a:rPr lang="en-US" altLang="el-GR" sz="1800" dirty="0"/>
              <a:t> </a:t>
            </a:r>
            <a:r>
              <a:rPr lang="en-US" altLang="el-GR" sz="1800" dirty="0" err="1"/>
              <a:t>ve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uzun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vadeli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olması</a:t>
            </a:r>
            <a:r>
              <a:rPr lang="en-US" altLang="el-GR" sz="1800" dirty="0"/>
              <a:t> </a:t>
            </a:r>
            <a:r>
              <a:rPr lang="en-US" altLang="el-GR" sz="1800" dirty="0" err="1"/>
              <a:t>mümkündür</a:t>
            </a:r>
            <a:r>
              <a:rPr lang="en-US" altLang="el-GR" sz="1800" dirty="0"/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 dirty="0" err="1"/>
              <a:t>Reklam</a:t>
            </a:r>
            <a:r>
              <a:rPr lang="en-US" altLang="el-GR" sz="1800" dirty="0"/>
              <a:t> </a:t>
            </a:r>
            <a:r>
              <a:rPr lang="el-GR" altLang="el-GR" sz="1800" b="1" dirty="0"/>
              <a:t>5</a:t>
            </a:r>
            <a:r>
              <a:rPr lang="tr-TR" altLang="el-GR" sz="1800" dirty="0"/>
              <a:t>………………………</a:t>
            </a:r>
            <a:r>
              <a:rPr lang="en-US" altLang="el-GR" sz="1800" dirty="0"/>
              <a:t> </a:t>
            </a:r>
            <a:r>
              <a:rPr lang="en-US" altLang="el-GR" sz="1800" dirty="0" err="1"/>
              <a:t>hayatta</a:t>
            </a:r>
            <a:r>
              <a:rPr lang="en-US" altLang="el-GR" sz="1800" dirty="0"/>
              <a:t> </a:t>
            </a:r>
            <a:r>
              <a:rPr lang="en-US" altLang="el-GR" sz="1800" dirty="0" err="1"/>
              <a:t>bireylerin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pratiklerini</a:t>
            </a:r>
            <a:r>
              <a:rPr lang="en-US" altLang="el-GR" sz="1800" dirty="0"/>
              <a:t>  </a:t>
            </a:r>
            <a:r>
              <a:rPr lang="en-US" altLang="el-GR" sz="1800" dirty="0" err="1"/>
              <a:t>oluşturur</a:t>
            </a:r>
            <a:r>
              <a:rPr lang="en-US" altLang="el-GR" sz="1800" dirty="0"/>
              <a:t>.</a:t>
            </a:r>
            <a:endParaRPr lang="tr-TR" altLang="el-GR" sz="18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 dirty="0" err="1"/>
              <a:t>Reklam</a:t>
            </a:r>
            <a:r>
              <a:rPr lang="en-US" altLang="el-GR" sz="1800" dirty="0"/>
              <a:t> </a:t>
            </a:r>
            <a:r>
              <a:rPr lang="en-US" altLang="el-GR" sz="1800" dirty="0" err="1"/>
              <a:t>hiç</a:t>
            </a:r>
            <a:r>
              <a:rPr lang="en-US" altLang="el-GR" sz="1800" dirty="0"/>
              <a:t> </a:t>
            </a:r>
            <a:r>
              <a:rPr lang="en-US" altLang="el-GR" sz="1800" dirty="0" err="1"/>
              <a:t>kuşkusuz</a:t>
            </a:r>
            <a:r>
              <a:rPr lang="en-US" altLang="el-GR" sz="1800" dirty="0"/>
              <a:t>, </a:t>
            </a:r>
            <a:r>
              <a:rPr lang="en-US" altLang="el-GR" sz="1800" dirty="0" err="1"/>
              <a:t>satın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almayı</a:t>
            </a:r>
            <a:r>
              <a:rPr lang="en-US" altLang="el-GR" sz="1800" dirty="0"/>
              <a:t> </a:t>
            </a:r>
            <a:r>
              <a:rPr lang="en-US" altLang="el-GR" sz="1800" dirty="0" err="1"/>
              <a:t>kolaylaştıran</a:t>
            </a:r>
            <a:r>
              <a:rPr lang="en-US" altLang="el-GR" sz="1800" dirty="0"/>
              <a:t>, </a:t>
            </a:r>
            <a:r>
              <a:rPr lang="el-GR" altLang="el-GR" sz="1800" b="1" dirty="0"/>
              <a:t>6</a:t>
            </a:r>
            <a:r>
              <a:rPr lang="tr-TR" altLang="el-GR" sz="1800" dirty="0"/>
              <a:t>………………….. </a:t>
            </a:r>
            <a:r>
              <a:rPr lang="en-US" altLang="el-GR" sz="1800" dirty="0" err="1"/>
              <a:t>eden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ve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destekleyen</a:t>
            </a:r>
            <a:r>
              <a:rPr lang="en-US" altLang="el-GR" sz="1800" dirty="0"/>
              <a:t>, </a:t>
            </a:r>
            <a:r>
              <a:rPr lang="en-US" altLang="el-GR" sz="1800" dirty="0" err="1"/>
              <a:t>verimli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bir</a:t>
            </a:r>
            <a:r>
              <a:rPr lang="en-US" altLang="el-GR" sz="1800" dirty="0"/>
              <a:t> </a:t>
            </a:r>
            <a:r>
              <a:rPr lang="en-US" altLang="el-GR" sz="1800" dirty="0" err="1"/>
              <a:t>pazarlama</a:t>
            </a:r>
            <a:r>
              <a:rPr lang="en-US" altLang="el-GR" sz="1800" dirty="0"/>
              <a:t> </a:t>
            </a:r>
            <a:r>
              <a:rPr lang="en-US" altLang="el-GR" sz="1800" dirty="0" err="1"/>
              <a:t>aracıdır</a:t>
            </a:r>
            <a:r>
              <a:rPr lang="en-US" altLang="el-GR" sz="1800" dirty="0"/>
              <a:t>.</a:t>
            </a:r>
            <a:endParaRPr lang="tr-TR" altLang="el-GR" sz="18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 dirty="0" err="1"/>
              <a:t>Reklam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tüketim</a:t>
            </a:r>
            <a:r>
              <a:rPr lang="tr-TR" altLang="el-GR" sz="1800" dirty="0"/>
              <a:t> </a:t>
            </a:r>
            <a:r>
              <a:rPr lang="en-US" altLang="el-GR" sz="1800" dirty="0" err="1"/>
              <a:t>toplumunda</a:t>
            </a:r>
            <a:r>
              <a:rPr lang="en-US" altLang="el-GR" sz="1800" dirty="0"/>
              <a:t> </a:t>
            </a:r>
            <a:r>
              <a:rPr lang="en-US" altLang="el-GR" sz="1800" dirty="0" err="1"/>
              <a:t>genel</a:t>
            </a:r>
            <a:r>
              <a:rPr lang="en-US" altLang="el-GR" sz="1800" dirty="0"/>
              <a:t> </a:t>
            </a:r>
            <a:r>
              <a:rPr lang="en-US" altLang="el-GR" sz="1800" dirty="0" err="1"/>
              <a:t>olarak</a:t>
            </a:r>
            <a:r>
              <a:rPr lang="en-US" altLang="el-GR" sz="1800" dirty="0"/>
              <a:t> </a:t>
            </a:r>
            <a:r>
              <a:rPr lang="el-GR" altLang="el-GR" sz="1800" b="1" dirty="0"/>
              <a:t>7</a:t>
            </a:r>
            <a:r>
              <a:rPr lang="tr-TR" altLang="el-GR" sz="1800" dirty="0"/>
              <a:t>……………..</a:t>
            </a:r>
            <a:r>
              <a:rPr lang="en-US" altLang="el-GR" sz="1800" dirty="0"/>
              <a:t>, </a:t>
            </a:r>
            <a:r>
              <a:rPr lang="en-US" altLang="el-GR" sz="1800" dirty="0" err="1"/>
              <a:t>sosyal</a:t>
            </a:r>
            <a:r>
              <a:rPr lang="en-US" altLang="el-GR" sz="1800" dirty="0"/>
              <a:t>, </a:t>
            </a:r>
            <a:r>
              <a:rPr lang="en-US" altLang="el-GR" sz="1800" dirty="0" err="1"/>
              <a:t>kültürel</a:t>
            </a:r>
            <a:r>
              <a:rPr lang="en-US" altLang="el-GR" sz="1800" dirty="0"/>
              <a:t> </a:t>
            </a:r>
            <a:r>
              <a:rPr lang="en-US" altLang="el-GR" sz="1800" dirty="0" err="1"/>
              <a:t>ve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ideolojik</a:t>
            </a:r>
            <a:r>
              <a:rPr lang="en-US" altLang="el-GR" sz="1800" dirty="0"/>
              <a:t> </a:t>
            </a:r>
            <a:r>
              <a:rPr lang="en-US" altLang="el-GR" sz="1800" dirty="0" err="1"/>
              <a:t>olmak</a:t>
            </a:r>
            <a:r>
              <a:rPr lang="en-US" altLang="el-GR" sz="1800" dirty="0"/>
              <a:t> </a:t>
            </a:r>
            <a:r>
              <a:rPr lang="en-US" altLang="el-GR" sz="1800" dirty="0" err="1"/>
              <a:t>üzere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çeşitli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konulardaki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farklı</a:t>
            </a:r>
            <a:r>
              <a:rPr lang="en-US" altLang="el-GR" sz="1800" dirty="0"/>
              <a:t> </a:t>
            </a:r>
            <a:r>
              <a:rPr lang="en-US" altLang="el-GR" sz="1800" dirty="0" err="1"/>
              <a:t>işlevleri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yerine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getirmektedir</a:t>
            </a:r>
            <a:r>
              <a:rPr lang="en-US" altLang="el-GR" sz="1800" dirty="0"/>
              <a:t>.</a:t>
            </a:r>
            <a:endParaRPr lang="tr-TR" altLang="el-GR" sz="18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l-GR" sz="1800" dirty="0" err="1"/>
              <a:t>Reklamın</a:t>
            </a:r>
            <a:r>
              <a:rPr lang="en-US" altLang="el-GR" sz="1800" dirty="0"/>
              <a:t> ana </a:t>
            </a:r>
            <a:r>
              <a:rPr lang="en-US" altLang="el-GR" sz="1800" dirty="0" err="1"/>
              <a:t>amaçlarından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biri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şüphesiz</a:t>
            </a:r>
            <a:r>
              <a:rPr lang="en-US" altLang="el-GR" sz="1800" dirty="0"/>
              <a:t> </a:t>
            </a:r>
            <a:r>
              <a:rPr lang="el-GR" altLang="el-GR" sz="1800" b="1" dirty="0"/>
              <a:t>8</a:t>
            </a:r>
            <a:r>
              <a:rPr lang="tr-TR" altLang="el-GR" sz="1800" dirty="0"/>
              <a:t>………</a:t>
            </a:r>
            <a:r>
              <a:rPr lang="el-GR" altLang="el-GR" sz="1800" dirty="0"/>
              <a:t>……</a:t>
            </a:r>
            <a:r>
              <a:rPr lang="tr-TR" altLang="el-GR" sz="1800" dirty="0"/>
              <a:t>…..</a:t>
            </a:r>
            <a:r>
              <a:rPr lang="en-US" altLang="el-GR" sz="1800" dirty="0"/>
              <a:t> </a:t>
            </a:r>
            <a:r>
              <a:rPr lang="en-US" altLang="el-GR" sz="1800" dirty="0" err="1"/>
              <a:t>ve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hizmetlerin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tüketimini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arttırmak</a:t>
            </a:r>
            <a:r>
              <a:rPr lang="en-US" altLang="el-GR" sz="1800" dirty="0"/>
              <a:t> </a:t>
            </a:r>
            <a:endParaRPr lang="tr-TR" altLang="el-GR" sz="18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l-GR" sz="1800" dirty="0" err="1"/>
              <a:t>Gelişmesini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henüz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tamamlamamış</a:t>
            </a:r>
            <a:r>
              <a:rPr lang="en-US" altLang="el-GR" sz="1800" dirty="0"/>
              <a:t> </a:t>
            </a:r>
            <a:r>
              <a:rPr lang="en-US" altLang="el-GR" sz="1800" dirty="0" err="1"/>
              <a:t>ülkelerde</a:t>
            </a:r>
            <a:r>
              <a:rPr lang="en-US" altLang="el-GR" sz="1800" dirty="0"/>
              <a:t> </a:t>
            </a:r>
            <a:r>
              <a:rPr lang="en-US" altLang="el-GR" sz="1800" dirty="0" err="1"/>
              <a:t>reklamlar</a:t>
            </a:r>
            <a:r>
              <a:rPr lang="en-US" altLang="el-GR" sz="1800" dirty="0"/>
              <a:t> </a:t>
            </a:r>
            <a:r>
              <a:rPr lang="en-US" altLang="el-GR" sz="1800" dirty="0" err="1"/>
              <a:t>toplumsal</a:t>
            </a:r>
            <a:r>
              <a:rPr lang="en-US" altLang="el-GR" sz="1800" dirty="0"/>
              <a:t> </a:t>
            </a:r>
            <a:r>
              <a:rPr lang="el-GR" altLang="el-GR" sz="1800" b="1" dirty="0"/>
              <a:t>9</a:t>
            </a:r>
            <a:r>
              <a:rPr lang="tr-TR" altLang="el-GR" sz="1800" dirty="0"/>
              <a:t>…………………. </a:t>
            </a:r>
            <a:r>
              <a:rPr lang="en-US" altLang="el-GR" sz="1800" dirty="0" err="1"/>
              <a:t>sürecinin</a:t>
            </a:r>
            <a:r>
              <a:rPr lang="en-US" altLang="el-GR" sz="1800" dirty="0"/>
              <a:t> </a:t>
            </a:r>
            <a:r>
              <a:rPr lang="en-US" altLang="el-GR" sz="1800" dirty="0" err="1"/>
              <a:t>hızlanmasına</a:t>
            </a:r>
            <a:r>
              <a:rPr lang="en-US" altLang="el-GR" sz="1800" dirty="0"/>
              <a:t> </a:t>
            </a:r>
            <a:r>
              <a:rPr lang="en-US" altLang="el-GR" sz="1800" dirty="0" err="1"/>
              <a:t>yardımcı</a:t>
            </a:r>
            <a:r>
              <a:rPr lang="en-US" altLang="el-GR" sz="1800" dirty="0"/>
              <a:t> </a:t>
            </a:r>
            <a:r>
              <a:rPr lang="en-US" altLang="el-GR" sz="1800" dirty="0" err="1"/>
              <a:t>olur</a:t>
            </a:r>
            <a:r>
              <a:rPr lang="en-US" altLang="el-GR" sz="1800" dirty="0"/>
              <a:t>.</a:t>
            </a:r>
            <a:endParaRPr lang="tr-TR" altLang="el-GR" sz="18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l-GR" sz="1800" dirty="0" err="1"/>
              <a:t>Reklamlar</a:t>
            </a:r>
            <a:r>
              <a:rPr lang="en-US" altLang="el-GR" sz="1800" dirty="0"/>
              <a:t> </a:t>
            </a:r>
            <a:r>
              <a:rPr lang="en-US" altLang="el-GR" sz="1800" dirty="0" err="1"/>
              <a:t>çocukların</a:t>
            </a:r>
            <a:r>
              <a:rPr lang="en-US" altLang="el-GR" sz="1800" dirty="0"/>
              <a:t> </a:t>
            </a:r>
            <a:r>
              <a:rPr lang="el-GR" altLang="el-GR" sz="1800" b="1" dirty="0"/>
              <a:t>10</a:t>
            </a:r>
            <a:r>
              <a:rPr lang="tr-TR" altLang="el-GR" sz="1800" dirty="0"/>
              <a:t>……</a:t>
            </a:r>
            <a:r>
              <a:rPr lang="el-GR" altLang="el-GR" sz="1800" dirty="0"/>
              <a:t>……</a:t>
            </a:r>
            <a:r>
              <a:rPr lang="tr-TR" altLang="el-GR" sz="1800" dirty="0"/>
              <a:t>..</a:t>
            </a:r>
            <a:r>
              <a:rPr lang="en-US" altLang="el-GR" sz="1800" dirty="0"/>
              <a:t> alma </a:t>
            </a:r>
            <a:r>
              <a:rPr lang="en-US" altLang="el-GR" sz="1800" dirty="0" err="1"/>
              <a:t>isteklerini</a:t>
            </a:r>
            <a:r>
              <a:rPr lang="en-US" altLang="el-GR" sz="1800" dirty="0"/>
              <a:t> </a:t>
            </a:r>
            <a:r>
              <a:rPr lang="en-US" altLang="el-GR" sz="1800" dirty="0" err="1"/>
              <a:t>arttırır</a:t>
            </a:r>
            <a:r>
              <a:rPr lang="en-US" altLang="el-GR" sz="1800" dirty="0"/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l-GR" sz="1800" dirty="0"/>
          </a:p>
        </p:txBody>
      </p:sp>
      <p:sp>
        <p:nvSpPr>
          <p:cNvPr id="7171" name="Rectangle 6">
            <a:extLst>
              <a:ext uri="{FF2B5EF4-FFF2-40B4-BE49-F238E27FC236}">
                <a16:creationId xmlns:a16="http://schemas.microsoft.com/office/drawing/2014/main" id="{2AB86483-9855-514A-3225-92BFF09D5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5638" y="6161088"/>
            <a:ext cx="90963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tüketim</a:t>
            </a:r>
          </a:p>
        </p:txBody>
      </p:sp>
      <p:sp>
        <p:nvSpPr>
          <p:cNvPr id="7172" name="Rectangle 7">
            <a:extLst>
              <a:ext uri="{FF2B5EF4-FFF2-40B4-BE49-F238E27FC236}">
                <a16:creationId xmlns:a16="http://schemas.microsoft.com/office/drawing/2014/main" id="{6EA70EB7-9B3F-4F59-32CE-F9FE18638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25" y="6173788"/>
            <a:ext cx="650875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l-GR" sz="1800"/>
              <a:t>i</a:t>
            </a:r>
            <a:r>
              <a:rPr lang="en-US" altLang="el-GR" sz="1800"/>
              <a:t>fade</a:t>
            </a:r>
          </a:p>
        </p:txBody>
      </p:sp>
      <p:sp>
        <p:nvSpPr>
          <p:cNvPr id="7173" name="Rectangle 8">
            <a:extLst>
              <a:ext uri="{FF2B5EF4-FFF2-40B4-BE49-F238E27FC236}">
                <a16:creationId xmlns:a16="http://schemas.microsoft.com/office/drawing/2014/main" id="{39685F0E-3CAA-A1CD-644D-DCEC2C3E6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4513" y="6175375"/>
            <a:ext cx="58578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etki </a:t>
            </a:r>
          </a:p>
        </p:txBody>
      </p:sp>
      <p:sp>
        <p:nvSpPr>
          <p:cNvPr id="7174" name="Rectangle 9">
            <a:extLst>
              <a:ext uri="{FF2B5EF4-FFF2-40B4-BE49-F238E27FC236}">
                <a16:creationId xmlns:a16="http://schemas.microsoft.com/office/drawing/2014/main" id="{043B62FD-7108-D745-84D1-4AEBA73AB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650" y="6161088"/>
            <a:ext cx="858838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dağınık</a:t>
            </a:r>
          </a:p>
        </p:txBody>
      </p:sp>
      <p:sp>
        <p:nvSpPr>
          <p:cNvPr id="7175" name="Rectangle 10">
            <a:extLst>
              <a:ext uri="{FF2B5EF4-FFF2-40B4-BE49-F238E27FC236}">
                <a16:creationId xmlns:a16="http://schemas.microsoft.com/office/drawing/2014/main" id="{011D81B5-1ECC-3E66-A9A3-F0E5820E7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7563" y="6162675"/>
            <a:ext cx="984250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gündelik</a:t>
            </a:r>
          </a:p>
        </p:txBody>
      </p:sp>
      <p:sp>
        <p:nvSpPr>
          <p:cNvPr id="7176" name="Rectangle 11">
            <a:extLst>
              <a:ext uri="{FF2B5EF4-FFF2-40B4-BE49-F238E27FC236}">
                <a16:creationId xmlns:a16="http://schemas.microsoft.com/office/drawing/2014/main" id="{692B5DE3-55B9-5196-E881-1D95B939F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8025" y="6161088"/>
            <a:ext cx="774700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teşvik </a:t>
            </a:r>
          </a:p>
        </p:txBody>
      </p:sp>
      <p:sp>
        <p:nvSpPr>
          <p:cNvPr id="7177" name="Rectangle 12">
            <a:extLst>
              <a:ext uri="{FF2B5EF4-FFF2-40B4-BE49-F238E27FC236}">
                <a16:creationId xmlns:a16="http://schemas.microsoft.com/office/drawing/2014/main" id="{791A91B3-B93F-7C34-09E9-482E5973E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513" y="6161088"/>
            <a:ext cx="654050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ticari</a:t>
            </a:r>
          </a:p>
        </p:txBody>
      </p:sp>
      <p:sp>
        <p:nvSpPr>
          <p:cNvPr id="7179" name="Title 1">
            <a:extLst>
              <a:ext uri="{FF2B5EF4-FFF2-40B4-BE49-F238E27FC236}">
                <a16:creationId xmlns:a16="http://schemas.microsoft.com/office/drawing/2014/main" id="{C0A4DDE0-02EC-8819-DA47-A4A8410BF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225425"/>
            <a:ext cx="4473575" cy="706438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sz="1600" b="1"/>
              <a:t>Reklamların hayatımız üzerindeki etkisi</a:t>
            </a:r>
            <a:endParaRPr lang="en-US" altLang="el-GR" sz="1600" b="1"/>
          </a:p>
        </p:txBody>
      </p:sp>
      <p:sp>
        <p:nvSpPr>
          <p:cNvPr id="7180" name="Rectangle 15">
            <a:extLst>
              <a:ext uri="{FF2B5EF4-FFF2-40B4-BE49-F238E27FC236}">
                <a16:creationId xmlns:a16="http://schemas.microsoft.com/office/drawing/2014/main" id="{003A037F-E7EF-9112-43CA-B2E792BC2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1488" y="6161088"/>
            <a:ext cx="585787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l-GR" sz="1800"/>
              <a:t>mal</a:t>
            </a:r>
            <a:r>
              <a:rPr lang="en-US" altLang="el-GR" sz="1800"/>
              <a:t> </a:t>
            </a:r>
          </a:p>
        </p:txBody>
      </p:sp>
      <p:sp>
        <p:nvSpPr>
          <p:cNvPr id="7181" name="Rectangle 16">
            <a:extLst>
              <a:ext uri="{FF2B5EF4-FFF2-40B4-BE49-F238E27FC236}">
                <a16:creationId xmlns:a16="http://schemas.microsoft.com/office/drawing/2014/main" id="{F5AA21AD-4184-D71E-F053-6ECCC75BD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7775" y="6161088"/>
            <a:ext cx="635000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tr-TR" altLang="el-GR" sz="1800"/>
              <a:t>satın</a:t>
            </a:r>
            <a:endParaRPr lang="en-US" altLang="el-GR" sz="1800"/>
          </a:p>
        </p:txBody>
      </p:sp>
      <p:sp>
        <p:nvSpPr>
          <p:cNvPr id="7182" name="Rectangle 17">
            <a:extLst>
              <a:ext uri="{FF2B5EF4-FFF2-40B4-BE49-F238E27FC236}">
                <a16:creationId xmlns:a16="http://schemas.microsoft.com/office/drawing/2014/main" id="{5ACF76A5-313A-3C96-E522-494BAD9D2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3275" y="6157913"/>
            <a:ext cx="911225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l-GR" sz="1800"/>
              <a:t>değişim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8FE1E971-C8CD-6F26-6F32-2688DDA7CA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554" y="5491715"/>
            <a:ext cx="3938587" cy="93186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/>
              <a:t>Reklâmlar </a:t>
            </a:r>
          </a:p>
        </p:txBody>
      </p:sp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EF845B5-E8E6-8958-C39C-EF44780BC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715613" y="237812"/>
            <a:ext cx="1745992" cy="158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DB5C154-B27A-ACF2-2417-8B4498FEDC3A}"/>
              </a:ext>
            </a:extLst>
          </p:cNvPr>
          <p:cNvSpPr/>
          <p:nvPr/>
        </p:nvSpPr>
        <p:spPr>
          <a:xfrm rot="20205939">
            <a:off x="929716" y="636756"/>
            <a:ext cx="1187926" cy="7886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6" name="Εικόνα 5" descr="Reklam Kalitesi ve Ürün Kalitesi İlişkisi | Grafizula.com">
            <a:extLst>
              <a:ext uri="{FF2B5EF4-FFF2-40B4-BE49-F238E27FC236}">
                <a16:creationId xmlns:a16="http://schemas.microsoft.com/office/drawing/2014/main" id="{9B803775-946C-3BC4-1CD3-FC63CAC9A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5037" y="2542025"/>
            <a:ext cx="2143125" cy="2143125"/>
          </a:xfrm>
          <a:custGeom>
            <a:avLst/>
            <a:gdLst>
              <a:gd name="csX0" fmla="*/ 0 w 2143125"/>
              <a:gd name="csY0" fmla="*/ 0 h 2143125"/>
              <a:gd name="csX1" fmla="*/ 535781 w 2143125"/>
              <a:gd name="csY1" fmla="*/ 0 h 2143125"/>
              <a:gd name="csX2" fmla="*/ 1092994 w 2143125"/>
              <a:gd name="csY2" fmla="*/ 0 h 2143125"/>
              <a:gd name="csX3" fmla="*/ 1607344 w 2143125"/>
              <a:gd name="csY3" fmla="*/ 0 h 2143125"/>
              <a:gd name="csX4" fmla="*/ 2143125 w 2143125"/>
              <a:gd name="csY4" fmla="*/ 0 h 2143125"/>
              <a:gd name="csX5" fmla="*/ 2143125 w 2143125"/>
              <a:gd name="csY5" fmla="*/ 535781 h 2143125"/>
              <a:gd name="csX6" fmla="*/ 2143125 w 2143125"/>
              <a:gd name="csY6" fmla="*/ 1028700 h 2143125"/>
              <a:gd name="csX7" fmla="*/ 2143125 w 2143125"/>
              <a:gd name="csY7" fmla="*/ 1564481 h 2143125"/>
              <a:gd name="csX8" fmla="*/ 2143125 w 2143125"/>
              <a:gd name="csY8" fmla="*/ 2143125 h 2143125"/>
              <a:gd name="csX9" fmla="*/ 1564481 w 2143125"/>
              <a:gd name="csY9" fmla="*/ 2143125 h 2143125"/>
              <a:gd name="csX10" fmla="*/ 985837 w 2143125"/>
              <a:gd name="csY10" fmla="*/ 2143125 h 2143125"/>
              <a:gd name="csX11" fmla="*/ 514350 w 2143125"/>
              <a:gd name="csY11" fmla="*/ 2143125 h 2143125"/>
              <a:gd name="csX12" fmla="*/ 0 w 2143125"/>
              <a:gd name="csY12" fmla="*/ 2143125 h 2143125"/>
              <a:gd name="csX13" fmla="*/ 0 w 2143125"/>
              <a:gd name="csY13" fmla="*/ 1607344 h 2143125"/>
              <a:gd name="csX14" fmla="*/ 0 w 2143125"/>
              <a:gd name="csY14" fmla="*/ 1135856 h 2143125"/>
              <a:gd name="csX15" fmla="*/ 0 w 2143125"/>
              <a:gd name="csY15" fmla="*/ 578644 h 2143125"/>
              <a:gd name="csX16" fmla="*/ 0 w 2143125"/>
              <a:gd name="csY16" fmla="*/ 0 h 21431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143125" h="2143125" fill="none" extrusionOk="0">
                <a:moveTo>
                  <a:pt x="0" y="0"/>
                </a:moveTo>
                <a:cubicBezTo>
                  <a:pt x="217174" y="-44243"/>
                  <a:pt x="274539" y="35707"/>
                  <a:pt x="535781" y="0"/>
                </a:cubicBezTo>
                <a:cubicBezTo>
                  <a:pt x="797023" y="-35707"/>
                  <a:pt x="866057" y="35535"/>
                  <a:pt x="1092994" y="0"/>
                </a:cubicBezTo>
                <a:cubicBezTo>
                  <a:pt x="1319931" y="-35535"/>
                  <a:pt x="1478318" y="34457"/>
                  <a:pt x="1607344" y="0"/>
                </a:cubicBezTo>
                <a:cubicBezTo>
                  <a:pt x="1736370" y="-34457"/>
                  <a:pt x="1970254" y="37434"/>
                  <a:pt x="2143125" y="0"/>
                </a:cubicBezTo>
                <a:cubicBezTo>
                  <a:pt x="2158195" y="205466"/>
                  <a:pt x="2139389" y="368438"/>
                  <a:pt x="2143125" y="535781"/>
                </a:cubicBezTo>
                <a:cubicBezTo>
                  <a:pt x="2146861" y="703124"/>
                  <a:pt x="2103508" y="866621"/>
                  <a:pt x="2143125" y="1028700"/>
                </a:cubicBezTo>
                <a:cubicBezTo>
                  <a:pt x="2182742" y="1190779"/>
                  <a:pt x="2141139" y="1364176"/>
                  <a:pt x="2143125" y="1564481"/>
                </a:cubicBezTo>
                <a:cubicBezTo>
                  <a:pt x="2145111" y="1764786"/>
                  <a:pt x="2122407" y="1874574"/>
                  <a:pt x="2143125" y="2143125"/>
                </a:cubicBezTo>
                <a:cubicBezTo>
                  <a:pt x="1989097" y="2143273"/>
                  <a:pt x="1703257" y="2082256"/>
                  <a:pt x="1564481" y="2143125"/>
                </a:cubicBezTo>
                <a:cubicBezTo>
                  <a:pt x="1425705" y="2203994"/>
                  <a:pt x="1251679" y="2136661"/>
                  <a:pt x="985837" y="2143125"/>
                </a:cubicBezTo>
                <a:cubicBezTo>
                  <a:pt x="719995" y="2149589"/>
                  <a:pt x="743717" y="2119107"/>
                  <a:pt x="514350" y="2143125"/>
                </a:cubicBezTo>
                <a:cubicBezTo>
                  <a:pt x="284983" y="2167143"/>
                  <a:pt x="128836" y="2106387"/>
                  <a:pt x="0" y="2143125"/>
                </a:cubicBezTo>
                <a:cubicBezTo>
                  <a:pt x="-47354" y="2019708"/>
                  <a:pt x="362" y="1765893"/>
                  <a:pt x="0" y="1607344"/>
                </a:cubicBezTo>
                <a:cubicBezTo>
                  <a:pt x="-362" y="1448795"/>
                  <a:pt x="37126" y="1370682"/>
                  <a:pt x="0" y="1135856"/>
                </a:cubicBezTo>
                <a:cubicBezTo>
                  <a:pt x="-37126" y="901030"/>
                  <a:pt x="11716" y="772125"/>
                  <a:pt x="0" y="578644"/>
                </a:cubicBezTo>
                <a:cubicBezTo>
                  <a:pt x="-11716" y="385163"/>
                  <a:pt x="3275" y="232272"/>
                  <a:pt x="0" y="0"/>
                </a:cubicBezTo>
                <a:close/>
              </a:path>
              <a:path w="2143125" h="2143125" stroke="0" extrusionOk="0">
                <a:moveTo>
                  <a:pt x="0" y="0"/>
                </a:moveTo>
                <a:cubicBezTo>
                  <a:pt x="142158" y="-42424"/>
                  <a:pt x="321604" y="9871"/>
                  <a:pt x="492919" y="0"/>
                </a:cubicBezTo>
                <a:cubicBezTo>
                  <a:pt x="664234" y="-9871"/>
                  <a:pt x="753218" y="5039"/>
                  <a:pt x="985838" y="0"/>
                </a:cubicBezTo>
                <a:cubicBezTo>
                  <a:pt x="1218458" y="-5039"/>
                  <a:pt x="1396821" y="12881"/>
                  <a:pt x="1521619" y="0"/>
                </a:cubicBezTo>
                <a:cubicBezTo>
                  <a:pt x="1646417" y="-12881"/>
                  <a:pt x="1967496" y="12614"/>
                  <a:pt x="2143125" y="0"/>
                </a:cubicBezTo>
                <a:cubicBezTo>
                  <a:pt x="2143874" y="217749"/>
                  <a:pt x="2128206" y="306820"/>
                  <a:pt x="2143125" y="471488"/>
                </a:cubicBezTo>
                <a:cubicBezTo>
                  <a:pt x="2158044" y="636156"/>
                  <a:pt x="2103719" y="799008"/>
                  <a:pt x="2143125" y="1050131"/>
                </a:cubicBezTo>
                <a:cubicBezTo>
                  <a:pt x="2182531" y="1301254"/>
                  <a:pt x="2105756" y="1335314"/>
                  <a:pt x="2143125" y="1543050"/>
                </a:cubicBezTo>
                <a:cubicBezTo>
                  <a:pt x="2180494" y="1750786"/>
                  <a:pt x="2089818" y="1992295"/>
                  <a:pt x="2143125" y="2143125"/>
                </a:cubicBezTo>
                <a:cubicBezTo>
                  <a:pt x="1932306" y="2176685"/>
                  <a:pt x="1779084" y="2119529"/>
                  <a:pt x="1650206" y="2143125"/>
                </a:cubicBezTo>
                <a:cubicBezTo>
                  <a:pt x="1521328" y="2166721"/>
                  <a:pt x="1364558" y="2119116"/>
                  <a:pt x="1178719" y="2143125"/>
                </a:cubicBezTo>
                <a:cubicBezTo>
                  <a:pt x="992880" y="2167134"/>
                  <a:pt x="856812" y="2101311"/>
                  <a:pt x="664369" y="2143125"/>
                </a:cubicBezTo>
                <a:cubicBezTo>
                  <a:pt x="471926" y="2184939"/>
                  <a:pt x="331911" y="2082843"/>
                  <a:pt x="0" y="2143125"/>
                </a:cubicBezTo>
                <a:cubicBezTo>
                  <a:pt x="-66657" y="1897566"/>
                  <a:pt x="41436" y="1765722"/>
                  <a:pt x="0" y="1585913"/>
                </a:cubicBezTo>
                <a:cubicBezTo>
                  <a:pt x="-41436" y="1406104"/>
                  <a:pt x="33504" y="1323308"/>
                  <a:pt x="0" y="1092994"/>
                </a:cubicBezTo>
                <a:cubicBezTo>
                  <a:pt x="-33504" y="862680"/>
                  <a:pt x="50356" y="664623"/>
                  <a:pt x="0" y="514350"/>
                </a:cubicBezTo>
                <a:cubicBezTo>
                  <a:pt x="-50356" y="364077"/>
                  <a:pt x="24416" y="21689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7313570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Εικόνα 6" descr="REKLAM NEDİR? / REKLAMLARIN İŞLETME VE TOPLUM ÜZERİNDEKİ ETKİSİ –  egeideadergi – Didim / Umut Kaşan">
            <a:extLst>
              <a:ext uri="{FF2B5EF4-FFF2-40B4-BE49-F238E27FC236}">
                <a16:creationId xmlns:a16="http://schemas.microsoft.com/office/drawing/2014/main" id="{0776A465-F763-6493-0079-0B638B9BF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432" y="310619"/>
            <a:ext cx="4989586" cy="6043963"/>
          </a:xfrm>
          <a:custGeom>
            <a:avLst/>
            <a:gdLst>
              <a:gd name="csX0" fmla="*/ 0 w 4989586"/>
              <a:gd name="csY0" fmla="*/ 0 h 6043963"/>
              <a:gd name="csX1" fmla="*/ 604294 w 4989586"/>
              <a:gd name="csY1" fmla="*/ 0 h 6043963"/>
              <a:gd name="csX2" fmla="*/ 1258484 w 4989586"/>
              <a:gd name="csY2" fmla="*/ 0 h 6043963"/>
              <a:gd name="csX3" fmla="*/ 1862779 w 4989586"/>
              <a:gd name="csY3" fmla="*/ 0 h 6043963"/>
              <a:gd name="csX4" fmla="*/ 2516969 w 4989586"/>
              <a:gd name="csY4" fmla="*/ 0 h 6043963"/>
              <a:gd name="csX5" fmla="*/ 2971576 w 4989586"/>
              <a:gd name="csY5" fmla="*/ 0 h 6043963"/>
              <a:gd name="csX6" fmla="*/ 3426182 w 4989586"/>
              <a:gd name="csY6" fmla="*/ 0 h 6043963"/>
              <a:gd name="csX7" fmla="*/ 3980581 w 4989586"/>
              <a:gd name="csY7" fmla="*/ 0 h 6043963"/>
              <a:gd name="csX8" fmla="*/ 4385292 w 4989586"/>
              <a:gd name="csY8" fmla="*/ 0 h 6043963"/>
              <a:gd name="csX9" fmla="*/ 4989586 w 4989586"/>
              <a:gd name="csY9" fmla="*/ 0 h 6043963"/>
              <a:gd name="csX10" fmla="*/ 4989586 w 4989586"/>
              <a:gd name="csY10" fmla="*/ 428572 h 6043963"/>
              <a:gd name="csX11" fmla="*/ 4989586 w 4989586"/>
              <a:gd name="csY11" fmla="*/ 1098902 h 6043963"/>
              <a:gd name="csX12" fmla="*/ 4989586 w 4989586"/>
              <a:gd name="csY12" fmla="*/ 1708793 h 6043963"/>
              <a:gd name="csX13" fmla="*/ 4989586 w 4989586"/>
              <a:gd name="csY13" fmla="*/ 2258244 h 6043963"/>
              <a:gd name="csX14" fmla="*/ 4989586 w 4989586"/>
              <a:gd name="csY14" fmla="*/ 2928575 h 6043963"/>
              <a:gd name="csX15" fmla="*/ 4989586 w 4989586"/>
              <a:gd name="csY15" fmla="*/ 3357147 h 6043963"/>
              <a:gd name="csX16" fmla="*/ 4989586 w 4989586"/>
              <a:gd name="csY16" fmla="*/ 3906598 h 6043963"/>
              <a:gd name="csX17" fmla="*/ 4989586 w 4989586"/>
              <a:gd name="csY17" fmla="*/ 4395609 h 6043963"/>
              <a:gd name="csX18" fmla="*/ 4989586 w 4989586"/>
              <a:gd name="csY18" fmla="*/ 5005500 h 6043963"/>
              <a:gd name="csX19" fmla="*/ 4989586 w 4989586"/>
              <a:gd name="csY19" fmla="*/ 5373633 h 6043963"/>
              <a:gd name="csX20" fmla="*/ 4989586 w 4989586"/>
              <a:gd name="csY20" fmla="*/ 6043963 h 6043963"/>
              <a:gd name="csX21" fmla="*/ 4435188 w 4989586"/>
              <a:gd name="csY21" fmla="*/ 6043963 h 6043963"/>
              <a:gd name="csX22" fmla="*/ 3780997 w 4989586"/>
              <a:gd name="csY22" fmla="*/ 6043963 h 6043963"/>
              <a:gd name="csX23" fmla="*/ 3276495 w 4989586"/>
              <a:gd name="csY23" fmla="*/ 6043963 h 6043963"/>
              <a:gd name="csX24" fmla="*/ 2871784 w 4989586"/>
              <a:gd name="csY24" fmla="*/ 6043963 h 6043963"/>
              <a:gd name="csX25" fmla="*/ 2367281 w 4989586"/>
              <a:gd name="csY25" fmla="*/ 6043963 h 6043963"/>
              <a:gd name="csX26" fmla="*/ 1912675 w 4989586"/>
              <a:gd name="csY26" fmla="*/ 6043963 h 6043963"/>
              <a:gd name="csX27" fmla="*/ 1408172 w 4989586"/>
              <a:gd name="csY27" fmla="*/ 6043963 h 6043963"/>
              <a:gd name="csX28" fmla="*/ 753982 w 4989586"/>
              <a:gd name="csY28" fmla="*/ 6043963 h 6043963"/>
              <a:gd name="csX29" fmla="*/ 0 w 4989586"/>
              <a:gd name="csY29" fmla="*/ 6043963 h 6043963"/>
              <a:gd name="csX30" fmla="*/ 0 w 4989586"/>
              <a:gd name="csY30" fmla="*/ 5675831 h 6043963"/>
              <a:gd name="csX31" fmla="*/ 0 w 4989586"/>
              <a:gd name="csY31" fmla="*/ 5065940 h 6043963"/>
              <a:gd name="csX32" fmla="*/ 0 w 4989586"/>
              <a:gd name="csY32" fmla="*/ 4637368 h 6043963"/>
              <a:gd name="csX33" fmla="*/ 0 w 4989586"/>
              <a:gd name="csY33" fmla="*/ 4027477 h 6043963"/>
              <a:gd name="csX34" fmla="*/ 0 w 4989586"/>
              <a:gd name="csY34" fmla="*/ 3357147 h 6043963"/>
              <a:gd name="csX35" fmla="*/ 0 w 4989586"/>
              <a:gd name="csY35" fmla="*/ 2928575 h 6043963"/>
              <a:gd name="csX36" fmla="*/ 0 w 4989586"/>
              <a:gd name="csY36" fmla="*/ 2560443 h 6043963"/>
              <a:gd name="csX37" fmla="*/ 0 w 4989586"/>
              <a:gd name="csY37" fmla="*/ 2192310 h 6043963"/>
              <a:gd name="csX38" fmla="*/ 0 w 4989586"/>
              <a:gd name="csY38" fmla="*/ 1703299 h 6043963"/>
              <a:gd name="csX39" fmla="*/ 0 w 4989586"/>
              <a:gd name="csY39" fmla="*/ 1274727 h 6043963"/>
              <a:gd name="csX40" fmla="*/ 0 w 4989586"/>
              <a:gd name="csY40" fmla="*/ 664836 h 6043963"/>
              <a:gd name="csX41" fmla="*/ 0 w 4989586"/>
              <a:gd name="csY41" fmla="*/ 0 h 60439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4989586" h="6043963" fill="none" extrusionOk="0">
                <a:moveTo>
                  <a:pt x="0" y="0"/>
                </a:moveTo>
                <a:cubicBezTo>
                  <a:pt x="136308" y="-14891"/>
                  <a:pt x="357471" y="44291"/>
                  <a:pt x="604294" y="0"/>
                </a:cubicBezTo>
                <a:cubicBezTo>
                  <a:pt x="851117" y="-44291"/>
                  <a:pt x="1125748" y="76257"/>
                  <a:pt x="1258484" y="0"/>
                </a:cubicBezTo>
                <a:cubicBezTo>
                  <a:pt x="1391220" y="-76257"/>
                  <a:pt x="1706174" y="63140"/>
                  <a:pt x="1862779" y="0"/>
                </a:cubicBezTo>
                <a:cubicBezTo>
                  <a:pt x="2019385" y="-63140"/>
                  <a:pt x="2315993" y="63036"/>
                  <a:pt x="2516969" y="0"/>
                </a:cubicBezTo>
                <a:cubicBezTo>
                  <a:pt x="2717945" y="-63036"/>
                  <a:pt x="2767190" y="21733"/>
                  <a:pt x="2971576" y="0"/>
                </a:cubicBezTo>
                <a:cubicBezTo>
                  <a:pt x="3175962" y="-21733"/>
                  <a:pt x="3309902" y="33948"/>
                  <a:pt x="3426182" y="0"/>
                </a:cubicBezTo>
                <a:cubicBezTo>
                  <a:pt x="3542462" y="-33948"/>
                  <a:pt x="3776763" y="4256"/>
                  <a:pt x="3980581" y="0"/>
                </a:cubicBezTo>
                <a:cubicBezTo>
                  <a:pt x="4184399" y="-4256"/>
                  <a:pt x="4232931" y="16298"/>
                  <a:pt x="4385292" y="0"/>
                </a:cubicBezTo>
                <a:cubicBezTo>
                  <a:pt x="4537653" y="-16298"/>
                  <a:pt x="4764692" y="56151"/>
                  <a:pt x="4989586" y="0"/>
                </a:cubicBezTo>
                <a:cubicBezTo>
                  <a:pt x="5031027" y="207686"/>
                  <a:pt x="4987568" y="334150"/>
                  <a:pt x="4989586" y="428572"/>
                </a:cubicBezTo>
                <a:cubicBezTo>
                  <a:pt x="4991604" y="522994"/>
                  <a:pt x="4921412" y="863300"/>
                  <a:pt x="4989586" y="1098902"/>
                </a:cubicBezTo>
                <a:cubicBezTo>
                  <a:pt x="5057760" y="1334504"/>
                  <a:pt x="4974547" y="1464089"/>
                  <a:pt x="4989586" y="1708793"/>
                </a:cubicBezTo>
                <a:cubicBezTo>
                  <a:pt x="5004625" y="1953497"/>
                  <a:pt x="4966147" y="2137651"/>
                  <a:pt x="4989586" y="2258244"/>
                </a:cubicBezTo>
                <a:cubicBezTo>
                  <a:pt x="5013025" y="2378837"/>
                  <a:pt x="4917581" y="2783189"/>
                  <a:pt x="4989586" y="2928575"/>
                </a:cubicBezTo>
                <a:cubicBezTo>
                  <a:pt x="5061591" y="3073961"/>
                  <a:pt x="4976296" y="3201824"/>
                  <a:pt x="4989586" y="3357147"/>
                </a:cubicBezTo>
                <a:cubicBezTo>
                  <a:pt x="5002876" y="3512470"/>
                  <a:pt x="4928332" y="3740611"/>
                  <a:pt x="4989586" y="3906598"/>
                </a:cubicBezTo>
                <a:cubicBezTo>
                  <a:pt x="5050840" y="4072585"/>
                  <a:pt x="4955042" y="4236315"/>
                  <a:pt x="4989586" y="4395609"/>
                </a:cubicBezTo>
                <a:cubicBezTo>
                  <a:pt x="5024130" y="4554903"/>
                  <a:pt x="4937235" y="4866254"/>
                  <a:pt x="4989586" y="5005500"/>
                </a:cubicBezTo>
                <a:cubicBezTo>
                  <a:pt x="5041937" y="5144746"/>
                  <a:pt x="4953632" y="5214903"/>
                  <a:pt x="4989586" y="5373633"/>
                </a:cubicBezTo>
                <a:cubicBezTo>
                  <a:pt x="5025540" y="5532363"/>
                  <a:pt x="4955475" y="5762197"/>
                  <a:pt x="4989586" y="6043963"/>
                </a:cubicBezTo>
                <a:cubicBezTo>
                  <a:pt x="4840887" y="6055652"/>
                  <a:pt x="4628734" y="6001940"/>
                  <a:pt x="4435188" y="6043963"/>
                </a:cubicBezTo>
                <a:cubicBezTo>
                  <a:pt x="4241642" y="6085986"/>
                  <a:pt x="3969498" y="5966181"/>
                  <a:pt x="3780997" y="6043963"/>
                </a:cubicBezTo>
                <a:cubicBezTo>
                  <a:pt x="3592496" y="6121745"/>
                  <a:pt x="3408372" y="5986096"/>
                  <a:pt x="3276495" y="6043963"/>
                </a:cubicBezTo>
                <a:cubicBezTo>
                  <a:pt x="3144618" y="6101830"/>
                  <a:pt x="3003324" y="6016298"/>
                  <a:pt x="2871784" y="6043963"/>
                </a:cubicBezTo>
                <a:cubicBezTo>
                  <a:pt x="2740244" y="6071628"/>
                  <a:pt x="2517809" y="6020405"/>
                  <a:pt x="2367281" y="6043963"/>
                </a:cubicBezTo>
                <a:cubicBezTo>
                  <a:pt x="2216753" y="6067521"/>
                  <a:pt x="2041899" y="6036838"/>
                  <a:pt x="1912675" y="6043963"/>
                </a:cubicBezTo>
                <a:cubicBezTo>
                  <a:pt x="1783451" y="6051088"/>
                  <a:pt x="1658393" y="6004358"/>
                  <a:pt x="1408172" y="6043963"/>
                </a:cubicBezTo>
                <a:cubicBezTo>
                  <a:pt x="1157951" y="6083568"/>
                  <a:pt x="1071851" y="6016751"/>
                  <a:pt x="753982" y="6043963"/>
                </a:cubicBezTo>
                <a:cubicBezTo>
                  <a:pt x="436113" y="6071175"/>
                  <a:pt x="197295" y="6022781"/>
                  <a:pt x="0" y="6043963"/>
                </a:cubicBezTo>
                <a:cubicBezTo>
                  <a:pt x="-23619" y="5867237"/>
                  <a:pt x="26167" y="5849953"/>
                  <a:pt x="0" y="5675831"/>
                </a:cubicBezTo>
                <a:cubicBezTo>
                  <a:pt x="-26167" y="5501709"/>
                  <a:pt x="24159" y="5328242"/>
                  <a:pt x="0" y="5065940"/>
                </a:cubicBezTo>
                <a:cubicBezTo>
                  <a:pt x="-24159" y="4803638"/>
                  <a:pt x="1750" y="4806354"/>
                  <a:pt x="0" y="4637368"/>
                </a:cubicBezTo>
                <a:cubicBezTo>
                  <a:pt x="-1750" y="4468382"/>
                  <a:pt x="59539" y="4206578"/>
                  <a:pt x="0" y="4027477"/>
                </a:cubicBezTo>
                <a:cubicBezTo>
                  <a:pt x="-59539" y="3848376"/>
                  <a:pt x="30209" y="3534099"/>
                  <a:pt x="0" y="3357147"/>
                </a:cubicBezTo>
                <a:cubicBezTo>
                  <a:pt x="-30209" y="3180195"/>
                  <a:pt x="20422" y="3082049"/>
                  <a:pt x="0" y="2928575"/>
                </a:cubicBezTo>
                <a:cubicBezTo>
                  <a:pt x="-20422" y="2775101"/>
                  <a:pt x="23646" y="2674788"/>
                  <a:pt x="0" y="2560443"/>
                </a:cubicBezTo>
                <a:cubicBezTo>
                  <a:pt x="-23646" y="2446098"/>
                  <a:pt x="26197" y="2350805"/>
                  <a:pt x="0" y="2192310"/>
                </a:cubicBezTo>
                <a:cubicBezTo>
                  <a:pt x="-26197" y="2033815"/>
                  <a:pt x="38165" y="1886845"/>
                  <a:pt x="0" y="1703299"/>
                </a:cubicBezTo>
                <a:cubicBezTo>
                  <a:pt x="-38165" y="1519753"/>
                  <a:pt x="17693" y="1381016"/>
                  <a:pt x="0" y="1274727"/>
                </a:cubicBezTo>
                <a:cubicBezTo>
                  <a:pt x="-17693" y="1168438"/>
                  <a:pt x="30069" y="869783"/>
                  <a:pt x="0" y="664836"/>
                </a:cubicBezTo>
                <a:cubicBezTo>
                  <a:pt x="-30069" y="459889"/>
                  <a:pt x="44904" y="302156"/>
                  <a:pt x="0" y="0"/>
                </a:cubicBezTo>
                <a:close/>
              </a:path>
              <a:path w="4989586" h="6043963" stroke="0" extrusionOk="0">
                <a:moveTo>
                  <a:pt x="0" y="0"/>
                </a:moveTo>
                <a:cubicBezTo>
                  <a:pt x="242231" y="-17797"/>
                  <a:pt x="353919" y="29590"/>
                  <a:pt x="654190" y="0"/>
                </a:cubicBezTo>
                <a:cubicBezTo>
                  <a:pt x="954461" y="-29590"/>
                  <a:pt x="989664" y="22410"/>
                  <a:pt x="1208589" y="0"/>
                </a:cubicBezTo>
                <a:cubicBezTo>
                  <a:pt x="1427514" y="-22410"/>
                  <a:pt x="1450159" y="15133"/>
                  <a:pt x="1613299" y="0"/>
                </a:cubicBezTo>
                <a:cubicBezTo>
                  <a:pt x="1776439" y="-15133"/>
                  <a:pt x="2039165" y="44912"/>
                  <a:pt x="2217594" y="0"/>
                </a:cubicBezTo>
                <a:cubicBezTo>
                  <a:pt x="2396024" y="-44912"/>
                  <a:pt x="2553205" y="74885"/>
                  <a:pt x="2871784" y="0"/>
                </a:cubicBezTo>
                <a:cubicBezTo>
                  <a:pt x="3190363" y="-74885"/>
                  <a:pt x="3258804" y="37854"/>
                  <a:pt x="3376287" y="0"/>
                </a:cubicBezTo>
                <a:cubicBezTo>
                  <a:pt x="3493770" y="-37854"/>
                  <a:pt x="3689900" y="21754"/>
                  <a:pt x="3930685" y="0"/>
                </a:cubicBezTo>
                <a:cubicBezTo>
                  <a:pt x="4171470" y="-21754"/>
                  <a:pt x="4234033" y="10608"/>
                  <a:pt x="4335396" y="0"/>
                </a:cubicBezTo>
                <a:cubicBezTo>
                  <a:pt x="4436759" y="-10608"/>
                  <a:pt x="4667409" y="2958"/>
                  <a:pt x="4989586" y="0"/>
                </a:cubicBezTo>
                <a:cubicBezTo>
                  <a:pt x="5024388" y="331578"/>
                  <a:pt x="4920341" y="479130"/>
                  <a:pt x="4989586" y="670330"/>
                </a:cubicBezTo>
                <a:cubicBezTo>
                  <a:pt x="5058831" y="861530"/>
                  <a:pt x="4943749" y="940179"/>
                  <a:pt x="4989586" y="1098902"/>
                </a:cubicBezTo>
                <a:cubicBezTo>
                  <a:pt x="5035423" y="1257625"/>
                  <a:pt x="4989450" y="1400361"/>
                  <a:pt x="4989586" y="1587914"/>
                </a:cubicBezTo>
                <a:cubicBezTo>
                  <a:pt x="4989722" y="1775467"/>
                  <a:pt x="4951592" y="1823358"/>
                  <a:pt x="4989586" y="1956046"/>
                </a:cubicBezTo>
                <a:cubicBezTo>
                  <a:pt x="5027580" y="2088734"/>
                  <a:pt x="4964948" y="2278026"/>
                  <a:pt x="4989586" y="2565937"/>
                </a:cubicBezTo>
                <a:cubicBezTo>
                  <a:pt x="5014224" y="2853848"/>
                  <a:pt x="4951496" y="2965314"/>
                  <a:pt x="4989586" y="3115388"/>
                </a:cubicBezTo>
                <a:cubicBezTo>
                  <a:pt x="5027676" y="3265462"/>
                  <a:pt x="4986461" y="3445567"/>
                  <a:pt x="4989586" y="3543960"/>
                </a:cubicBezTo>
                <a:cubicBezTo>
                  <a:pt x="4992711" y="3642353"/>
                  <a:pt x="4927662" y="3870978"/>
                  <a:pt x="4989586" y="4093411"/>
                </a:cubicBezTo>
                <a:cubicBezTo>
                  <a:pt x="5051510" y="4315844"/>
                  <a:pt x="4970746" y="4462866"/>
                  <a:pt x="4989586" y="4642862"/>
                </a:cubicBezTo>
                <a:cubicBezTo>
                  <a:pt x="5008426" y="4822858"/>
                  <a:pt x="4962190" y="5140954"/>
                  <a:pt x="4989586" y="5313193"/>
                </a:cubicBezTo>
                <a:cubicBezTo>
                  <a:pt x="5016982" y="5485432"/>
                  <a:pt x="4927518" y="5766726"/>
                  <a:pt x="4989586" y="6043963"/>
                </a:cubicBezTo>
                <a:cubicBezTo>
                  <a:pt x="4852586" y="6093637"/>
                  <a:pt x="4704409" y="6034632"/>
                  <a:pt x="4485083" y="6043963"/>
                </a:cubicBezTo>
                <a:cubicBezTo>
                  <a:pt x="4265757" y="6053294"/>
                  <a:pt x="4171125" y="5977457"/>
                  <a:pt x="3880789" y="6043963"/>
                </a:cubicBezTo>
                <a:cubicBezTo>
                  <a:pt x="3590453" y="6110469"/>
                  <a:pt x="3627068" y="6011135"/>
                  <a:pt x="3376287" y="6043963"/>
                </a:cubicBezTo>
                <a:cubicBezTo>
                  <a:pt x="3125506" y="6076791"/>
                  <a:pt x="2942796" y="6000184"/>
                  <a:pt x="2821888" y="6043963"/>
                </a:cubicBezTo>
                <a:cubicBezTo>
                  <a:pt x="2700980" y="6087742"/>
                  <a:pt x="2457702" y="6024007"/>
                  <a:pt x="2217594" y="6043963"/>
                </a:cubicBezTo>
                <a:cubicBezTo>
                  <a:pt x="1977486" y="6063919"/>
                  <a:pt x="1963287" y="6031384"/>
                  <a:pt x="1713091" y="6043963"/>
                </a:cubicBezTo>
                <a:cubicBezTo>
                  <a:pt x="1462895" y="6056542"/>
                  <a:pt x="1244251" y="5974547"/>
                  <a:pt x="1108797" y="6043963"/>
                </a:cubicBezTo>
                <a:cubicBezTo>
                  <a:pt x="973343" y="6113379"/>
                  <a:pt x="731876" y="5994165"/>
                  <a:pt x="604294" y="6043963"/>
                </a:cubicBezTo>
                <a:cubicBezTo>
                  <a:pt x="476712" y="6093761"/>
                  <a:pt x="124213" y="6003759"/>
                  <a:pt x="0" y="6043963"/>
                </a:cubicBezTo>
                <a:cubicBezTo>
                  <a:pt x="-19141" y="5864714"/>
                  <a:pt x="13676" y="5783999"/>
                  <a:pt x="0" y="5615391"/>
                </a:cubicBezTo>
                <a:cubicBezTo>
                  <a:pt x="-13676" y="5446783"/>
                  <a:pt x="19993" y="5280753"/>
                  <a:pt x="0" y="5005500"/>
                </a:cubicBezTo>
                <a:cubicBezTo>
                  <a:pt x="-19993" y="4730247"/>
                  <a:pt x="26593" y="4780700"/>
                  <a:pt x="0" y="4576928"/>
                </a:cubicBezTo>
                <a:cubicBezTo>
                  <a:pt x="-26593" y="4373156"/>
                  <a:pt x="12462" y="4353288"/>
                  <a:pt x="0" y="4148356"/>
                </a:cubicBezTo>
                <a:cubicBezTo>
                  <a:pt x="-12462" y="3943424"/>
                  <a:pt x="28960" y="3787764"/>
                  <a:pt x="0" y="3659345"/>
                </a:cubicBezTo>
                <a:cubicBezTo>
                  <a:pt x="-28960" y="3530926"/>
                  <a:pt x="39342" y="3415172"/>
                  <a:pt x="0" y="3291213"/>
                </a:cubicBezTo>
                <a:cubicBezTo>
                  <a:pt x="-39342" y="3167254"/>
                  <a:pt x="31757" y="2758819"/>
                  <a:pt x="0" y="2620882"/>
                </a:cubicBezTo>
                <a:cubicBezTo>
                  <a:pt x="-31757" y="2482945"/>
                  <a:pt x="16927" y="2275225"/>
                  <a:pt x="0" y="1950552"/>
                </a:cubicBezTo>
                <a:cubicBezTo>
                  <a:pt x="-16927" y="1625879"/>
                  <a:pt x="38307" y="1715621"/>
                  <a:pt x="0" y="1521980"/>
                </a:cubicBezTo>
                <a:cubicBezTo>
                  <a:pt x="-38307" y="1328339"/>
                  <a:pt x="75685" y="1091680"/>
                  <a:pt x="0" y="851649"/>
                </a:cubicBezTo>
                <a:cubicBezTo>
                  <a:pt x="-75685" y="611618"/>
                  <a:pt x="95164" y="18493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69483619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23BC3D-487D-4B5B-D2E2-DCF9801D400C}"/>
              </a:ext>
            </a:extLst>
          </p:cNvPr>
          <p:cNvSpPr txBox="1"/>
          <p:nvPr/>
        </p:nvSpPr>
        <p:spPr>
          <a:xfrm>
            <a:off x="4910865" y="63545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https://share.google/kAkgTuMTpu6cHJkPF</a:t>
            </a:r>
          </a:p>
        </p:txBody>
      </p:sp>
      <p:pic>
        <p:nvPicPr>
          <p:cNvPr id="12" name="Εικόνα 11" descr="Türk izleyicisinin kalbini fetheden reklam formülü: Aile, çocuk ve biz olma hali - Ad Just Brand">
            <a:extLst>
              <a:ext uri="{FF2B5EF4-FFF2-40B4-BE49-F238E27FC236}">
                <a16:creationId xmlns:a16="http://schemas.microsoft.com/office/drawing/2014/main" id="{5B6DDB48-B183-E360-865F-06A93BB41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53" y="2542025"/>
            <a:ext cx="3481388" cy="2515267"/>
          </a:xfrm>
          <a:custGeom>
            <a:avLst/>
            <a:gdLst>
              <a:gd name="csX0" fmla="*/ 0 w 3481388"/>
              <a:gd name="csY0" fmla="*/ 0 h 2515267"/>
              <a:gd name="csX1" fmla="*/ 545417 w 3481388"/>
              <a:gd name="csY1" fmla="*/ 0 h 2515267"/>
              <a:gd name="csX2" fmla="*/ 1090835 w 3481388"/>
              <a:gd name="csY2" fmla="*/ 0 h 2515267"/>
              <a:gd name="csX3" fmla="*/ 1636252 w 3481388"/>
              <a:gd name="csY3" fmla="*/ 0 h 2515267"/>
              <a:gd name="csX4" fmla="*/ 2216484 w 3481388"/>
              <a:gd name="csY4" fmla="*/ 0 h 2515267"/>
              <a:gd name="csX5" fmla="*/ 2866343 w 3481388"/>
              <a:gd name="csY5" fmla="*/ 0 h 2515267"/>
              <a:gd name="csX6" fmla="*/ 3481388 w 3481388"/>
              <a:gd name="csY6" fmla="*/ 0 h 2515267"/>
              <a:gd name="csX7" fmla="*/ 3481388 w 3481388"/>
              <a:gd name="csY7" fmla="*/ 503053 h 2515267"/>
              <a:gd name="csX8" fmla="*/ 3481388 w 3481388"/>
              <a:gd name="csY8" fmla="*/ 1056412 h 2515267"/>
              <a:gd name="csX9" fmla="*/ 3481388 w 3481388"/>
              <a:gd name="csY9" fmla="*/ 1484008 h 2515267"/>
              <a:gd name="csX10" fmla="*/ 3481388 w 3481388"/>
              <a:gd name="csY10" fmla="*/ 1936756 h 2515267"/>
              <a:gd name="csX11" fmla="*/ 3481388 w 3481388"/>
              <a:gd name="csY11" fmla="*/ 2515267 h 2515267"/>
              <a:gd name="csX12" fmla="*/ 2901157 w 3481388"/>
              <a:gd name="csY12" fmla="*/ 2515267 h 2515267"/>
              <a:gd name="csX13" fmla="*/ 2355739 w 3481388"/>
              <a:gd name="csY13" fmla="*/ 2515267 h 2515267"/>
              <a:gd name="csX14" fmla="*/ 1740694 w 3481388"/>
              <a:gd name="csY14" fmla="*/ 2515267 h 2515267"/>
              <a:gd name="csX15" fmla="*/ 1160463 w 3481388"/>
              <a:gd name="csY15" fmla="*/ 2515267 h 2515267"/>
              <a:gd name="csX16" fmla="*/ 510604 w 3481388"/>
              <a:gd name="csY16" fmla="*/ 2515267 h 2515267"/>
              <a:gd name="csX17" fmla="*/ 0 w 3481388"/>
              <a:gd name="csY17" fmla="*/ 2515267 h 2515267"/>
              <a:gd name="csX18" fmla="*/ 0 w 3481388"/>
              <a:gd name="csY18" fmla="*/ 2087672 h 2515267"/>
              <a:gd name="csX19" fmla="*/ 0 w 3481388"/>
              <a:gd name="csY19" fmla="*/ 1534313 h 2515267"/>
              <a:gd name="csX20" fmla="*/ 0 w 3481388"/>
              <a:gd name="csY20" fmla="*/ 1081565 h 2515267"/>
              <a:gd name="csX21" fmla="*/ 0 w 3481388"/>
              <a:gd name="csY21" fmla="*/ 603664 h 2515267"/>
              <a:gd name="csX22" fmla="*/ 0 w 3481388"/>
              <a:gd name="csY22" fmla="*/ 0 h 25152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3481388" h="2515267" fill="none" extrusionOk="0">
                <a:moveTo>
                  <a:pt x="0" y="0"/>
                </a:moveTo>
                <a:cubicBezTo>
                  <a:pt x="168856" y="-50748"/>
                  <a:pt x="315070" y="28749"/>
                  <a:pt x="545417" y="0"/>
                </a:cubicBezTo>
                <a:cubicBezTo>
                  <a:pt x="775764" y="-28749"/>
                  <a:pt x="923386" y="55971"/>
                  <a:pt x="1090835" y="0"/>
                </a:cubicBezTo>
                <a:cubicBezTo>
                  <a:pt x="1258284" y="-55971"/>
                  <a:pt x="1399005" y="21564"/>
                  <a:pt x="1636252" y="0"/>
                </a:cubicBezTo>
                <a:cubicBezTo>
                  <a:pt x="1873499" y="-21564"/>
                  <a:pt x="2085320" y="9460"/>
                  <a:pt x="2216484" y="0"/>
                </a:cubicBezTo>
                <a:cubicBezTo>
                  <a:pt x="2347648" y="-9460"/>
                  <a:pt x="2669544" y="37882"/>
                  <a:pt x="2866343" y="0"/>
                </a:cubicBezTo>
                <a:cubicBezTo>
                  <a:pt x="3063142" y="-37882"/>
                  <a:pt x="3303552" y="63690"/>
                  <a:pt x="3481388" y="0"/>
                </a:cubicBezTo>
                <a:cubicBezTo>
                  <a:pt x="3488252" y="152785"/>
                  <a:pt x="3450316" y="305349"/>
                  <a:pt x="3481388" y="503053"/>
                </a:cubicBezTo>
                <a:cubicBezTo>
                  <a:pt x="3512460" y="700757"/>
                  <a:pt x="3428985" y="825404"/>
                  <a:pt x="3481388" y="1056412"/>
                </a:cubicBezTo>
                <a:cubicBezTo>
                  <a:pt x="3533791" y="1287420"/>
                  <a:pt x="3434676" y="1352525"/>
                  <a:pt x="3481388" y="1484008"/>
                </a:cubicBezTo>
                <a:cubicBezTo>
                  <a:pt x="3528100" y="1615491"/>
                  <a:pt x="3460491" y="1789614"/>
                  <a:pt x="3481388" y="1936756"/>
                </a:cubicBezTo>
                <a:cubicBezTo>
                  <a:pt x="3502285" y="2083898"/>
                  <a:pt x="3463377" y="2305550"/>
                  <a:pt x="3481388" y="2515267"/>
                </a:cubicBezTo>
                <a:cubicBezTo>
                  <a:pt x="3364129" y="2559649"/>
                  <a:pt x="3048014" y="2510555"/>
                  <a:pt x="2901157" y="2515267"/>
                </a:cubicBezTo>
                <a:cubicBezTo>
                  <a:pt x="2754300" y="2519979"/>
                  <a:pt x="2565952" y="2513692"/>
                  <a:pt x="2355739" y="2515267"/>
                </a:cubicBezTo>
                <a:cubicBezTo>
                  <a:pt x="2145526" y="2516842"/>
                  <a:pt x="2001349" y="2468026"/>
                  <a:pt x="1740694" y="2515267"/>
                </a:cubicBezTo>
                <a:cubicBezTo>
                  <a:pt x="1480040" y="2562508"/>
                  <a:pt x="1300894" y="2492333"/>
                  <a:pt x="1160463" y="2515267"/>
                </a:cubicBezTo>
                <a:cubicBezTo>
                  <a:pt x="1020032" y="2538201"/>
                  <a:pt x="764478" y="2481202"/>
                  <a:pt x="510604" y="2515267"/>
                </a:cubicBezTo>
                <a:cubicBezTo>
                  <a:pt x="256730" y="2549332"/>
                  <a:pt x="153044" y="2488846"/>
                  <a:pt x="0" y="2515267"/>
                </a:cubicBezTo>
                <a:cubicBezTo>
                  <a:pt x="-46146" y="2341343"/>
                  <a:pt x="16412" y="2189718"/>
                  <a:pt x="0" y="2087672"/>
                </a:cubicBezTo>
                <a:cubicBezTo>
                  <a:pt x="-16412" y="1985627"/>
                  <a:pt x="5905" y="1771842"/>
                  <a:pt x="0" y="1534313"/>
                </a:cubicBezTo>
                <a:cubicBezTo>
                  <a:pt x="-5905" y="1296784"/>
                  <a:pt x="43111" y="1174645"/>
                  <a:pt x="0" y="1081565"/>
                </a:cubicBezTo>
                <a:cubicBezTo>
                  <a:pt x="-43111" y="988485"/>
                  <a:pt x="15285" y="742418"/>
                  <a:pt x="0" y="603664"/>
                </a:cubicBezTo>
                <a:cubicBezTo>
                  <a:pt x="-15285" y="464910"/>
                  <a:pt x="8522" y="164211"/>
                  <a:pt x="0" y="0"/>
                </a:cubicBezTo>
                <a:close/>
              </a:path>
              <a:path w="3481388" h="2515267" stroke="0" extrusionOk="0">
                <a:moveTo>
                  <a:pt x="0" y="0"/>
                </a:moveTo>
                <a:cubicBezTo>
                  <a:pt x="253315" y="-28714"/>
                  <a:pt x="354669" y="58536"/>
                  <a:pt x="545417" y="0"/>
                </a:cubicBezTo>
                <a:cubicBezTo>
                  <a:pt x="736165" y="-58536"/>
                  <a:pt x="857250" y="19979"/>
                  <a:pt x="1021207" y="0"/>
                </a:cubicBezTo>
                <a:cubicBezTo>
                  <a:pt x="1185164" y="-19979"/>
                  <a:pt x="1392161" y="16975"/>
                  <a:pt x="1531811" y="0"/>
                </a:cubicBezTo>
                <a:cubicBezTo>
                  <a:pt x="1671461" y="-16975"/>
                  <a:pt x="1890530" y="7230"/>
                  <a:pt x="2042414" y="0"/>
                </a:cubicBezTo>
                <a:cubicBezTo>
                  <a:pt x="2194298" y="-7230"/>
                  <a:pt x="2394414" y="6751"/>
                  <a:pt x="2518204" y="0"/>
                </a:cubicBezTo>
                <a:cubicBezTo>
                  <a:pt x="2641994" y="-6751"/>
                  <a:pt x="3163725" y="96129"/>
                  <a:pt x="3481388" y="0"/>
                </a:cubicBezTo>
                <a:cubicBezTo>
                  <a:pt x="3498948" y="200555"/>
                  <a:pt x="3475870" y="259616"/>
                  <a:pt x="3481388" y="452748"/>
                </a:cubicBezTo>
                <a:cubicBezTo>
                  <a:pt x="3486906" y="645880"/>
                  <a:pt x="3431582" y="698481"/>
                  <a:pt x="3481388" y="905496"/>
                </a:cubicBezTo>
                <a:cubicBezTo>
                  <a:pt x="3531194" y="1112511"/>
                  <a:pt x="3435470" y="1208522"/>
                  <a:pt x="3481388" y="1333092"/>
                </a:cubicBezTo>
                <a:cubicBezTo>
                  <a:pt x="3527306" y="1457662"/>
                  <a:pt x="3456525" y="1633665"/>
                  <a:pt x="3481388" y="1785840"/>
                </a:cubicBezTo>
                <a:cubicBezTo>
                  <a:pt x="3506251" y="1938015"/>
                  <a:pt x="3427847" y="2246794"/>
                  <a:pt x="3481388" y="2515267"/>
                </a:cubicBezTo>
                <a:cubicBezTo>
                  <a:pt x="3346083" y="2537447"/>
                  <a:pt x="3181711" y="2500037"/>
                  <a:pt x="2935971" y="2515267"/>
                </a:cubicBezTo>
                <a:cubicBezTo>
                  <a:pt x="2690231" y="2530497"/>
                  <a:pt x="2605482" y="2505001"/>
                  <a:pt x="2355739" y="2515267"/>
                </a:cubicBezTo>
                <a:cubicBezTo>
                  <a:pt x="2105996" y="2525533"/>
                  <a:pt x="2078877" y="2485357"/>
                  <a:pt x="1810322" y="2515267"/>
                </a:cubicBezTo>
                <a:cubicBezTo>
                  <a:pt x="1541767" y="2545177"/>
                  <a:pt x="1462024" y="2487622"/>
                  <a:pt x="1334532" y="2515267"/>
                </a:cubicBezTo>
                <a:cubicBezTo>
                  <a:pt x="1207040" y="2542912"/>
                  <a:pt x="824423" y="2510993"/>
                  <a:pt x="684673" y="2515267"/>
                </a:cubicBezTo>
                <a:cubicBezTo>
                  <a:pt x="544923" y="2519541"/>
                  <a:pt x="214596" y="2471487"/>
                  <a:pt x="0" y="2515267"/>
                </a:cubicBezTo>
                <a:cubicBezTo>
                  <a:pt x="-3514" y="2333856"/>
                  <a:pt x="40090" y="2252969"/>
                  <a:pt x="0" y="2037366"/>
                </a:cubicBezTo>
                <a:cubicBezTo>
                  <a:pt x="-40090" y="1821763"/>
                  <a:pt x="56267" y="1697001"/>
                  <a:pt x="0" y="1534313"/>
                </a:cubicBezTo>
                <a:cubicBezTo>
                  <a:pt x="-56267" y="1371625"/>
                  <a:pt x="11941" y="1200348"/>
                  <a:pt x="0" y="1106717"/>
                </a:cubicBezTo>
                <a:cubicBezTo>
                  <a:pt x="-11941" y="1013086"/>
                  <a:pt x="33028" y="756538"/>
                  <a:pt x="0" y="603664"/>
                </a:cubicBezTo>
                <a:cubicBezTo>
                  <a:pt x="-33028" y="450790"/>
                  <a:pt x="21182" y="28456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67592111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EA589-AA7E-D38C-7B46-EFECEC754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7EDCD113-D662-BC6F-8976-B9293D9A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325" y="1578654"/>
            <a:ext cx="3938587" cy="93186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/>
              <a:t>Reklâmlar </a:t>
            </a:r>
          </a:p>
        </p:txBody>
      </p:sp>
      <p:pic>
        <p:nvPicPr>
          <p:cNvPr id="2051" name="Picture 1">
            <a:extLst>
              <a:ext uri="{FF2B5EF4-FFF2-40B4-BE49-F238E27FC236}">
                <a16:creationId xmlns:a16="http://schemas.microsoft.com/office/drawing/2014/main" id="{103E0CB2-BBC9-AD7C-DB29-3A202EDA5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1"/>
          <a:stretch>
            <a:fillRect/>
          </a:stretch>
        </p:blipFill>
        <p:spPr bwMode="auto">
          <a:xfrm>
            <a:off x="906463" y="3706586"/>
            <a:ext cx="3938587" cy="2359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2 - Θέση περιεχομένου">
            <a:extLst>
              <a:ext uri="{FF2B5EF4-FFF2-40B4-BE49-F238E27FC236}">
                <a16:creationId xmlns:a16="http://schemas.microsoft.com/office/drawing/2014/main" id="{0A3FED75-6F67-E5F4-F3AD-36BEA9F3D0D3}"/>
              </a:ext>
            </a:extLst>
          </p:cNvPr>
          <p:cNvSpPr txBox="1">
            <a:spLocks/>
          </p:cNvSpPr>
          <p:nvPr/>
        </p:nvSpPr>
        <p:spPr bwMode="auto">
          <a:xfrm>
            <a:off x="5218113" y="249238"/>
            <a:ext cx="6151562" cy="633253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1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</a:rPr>
              <a:t>Reklamların</a:t>
            </a:r>
            <a:r>
              <a:rPr lang="en-US" sz="2400" dirty="0">
                <a:solidFill>
                  <a:srgbClr val="FF0000"/>
                </a:solidFill>
              </a:rPr>
              <a:t> </a:t>
            </a:r>
            <a:r>
              <a:rPr lang="en-US" sz="2400" b="1" dirty="0" err="1">
                <a:solidFill>
                  <a:srgbClr val="FF0000"/>
                </a:solidFill>
              </a:rPr>
              <a:t>olumlu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yönleri</a:t>
            </a:r>
            <a:r>
              <a:rPr lang="en-US" sz="2400" dirty="0"/>
              <a:t> </a:t>
            </a:r>
          </a:p>
          <a:p>
            <a:pPr algn="ctr">
              <a:spcBef>
                <a:spcPts val="1000"/>
              </a:spcBef>
              <a:defRPr/>
            </a:pPr>
            <a:r>
              <a:rPr lang="el-GR" dirty="0">
                <a:latin typeface="+mn-lt"/>
              </a:rPr>
              <a:t>Η</a:t>
            </a:r>
            <a:r>
              <a:rPr lang="tr-TR" dirty="0">
                <a:latin typeface="+mn-lt"/>
              </a:rPr>
              <a:t>er yerde  karşımıza çıkar.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Satışları artırır.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Ürün tanıtır.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en-GB" dirty="0">
                <a:latin typeface="+mn-lt"/>
              </a:rPr>
              <a:t>D</a:t>
            </a:r>
            <a:r>
              <a:rPr lang="tr-TR" dirty="0">
                <a:latin typeface="+mn-lt"/>
              </a:rPr>
              <a:t>enemeye teşvik eder.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en-US" b="1" dirty="0" err="1">
                <a:solidFill>
                  <a:srgbClr val="FF0000"/>
                </a:solidFill>
              </a:rPr>
              <a:t>Reklamların</a:t>
            </a:r>
            <a:r>
              <a:rPr lang="en-US" dirty="0">
                <a:solidFill>
                  <a:srgbClr val="FF0000"/>
                </a:solidFill>
              </a:rPr>
              <a:t> </a:t>
            </a:r>
            <a:r>
              <a:rPr lang="en-US" b="1" dirty="0" err="1">
                <a:solidFill>
                  <a:srgbClr val="FF0000"/>
                </a:solidFill>
              </a:rPr>
              <a:t>olumsuz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yönleri</a:t>
            </a:r>
            <a:r>
              <a:rPr lang="en-US" b="1" dirty="0">
                <a:latin typeface="+mn-lt"/>
              </a:rPr>
              <a:t> : 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en-GB" dirty="0" err="1">
                <a:latin typeface="+mn-lt"/>
              </a:rPr>
              <a:t>Fazla</a:t>
            </a:r>
            <a:r>
              <a:rPr lang="en-GB" dirty="0">
                <a:latin typeface="+mn-lt"/>
              </a:rPr>
              <a:t> </a:t>
            </a:r>
            <a:r>
              <a:rPr lang="tr-TR" dirty="0">
                <a:latin typeface="+mn-lt"/>
              </a:rPr>
              <a:t>t</a:t>
            </a:r>
            <a:r>
              <a:rPr lang="en-US" dirty="0" err="1">
                <a:latin typeface="+mn-lt"/>
              </a:rPr>
              <a:t>üket</a:t>
            </a:r>
            <a:r>
              <a:rPr lang="tr-TR" dirty="0">
                <a:latin typeface="+mn-lt"/>
              </a:rPr>
              <a:t>mektedir.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Kaliteli olmayan ürünler reklamlar sayesinde insanlara pazarlanmaktadır.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Para harcamalarına teşvik etmektedir.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Tasarruf yapılmamaktadır.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b="1" dirty="0">
                <a:solidFill>
                  <a:srgbClr val="FF0000"/>
                </a:solidFill>
                <a:latin typeface="+mn-lt"/>
              </a:rPr>
              <a:t>Çözümler :</a:t>
            </a:r>
            <a:r>
              <a:rPr lang="tr-TR" b="1" dirty="0">
                <a:latin typeface="+mn-lt"/>
              </a:rPr>
              <a:t> 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 İhtiyacımız kadar besin satın almalıyız.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Alışverişimizi daha iyi kontrol etmeliyiz.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Fiyatları takip etmeliyiz.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r>
              <a:rPr lang="tr-TR" dirty="0">
                <a:latin typeface="+mn-lt"/>
              </a:rPr>
              <a:t>Sigara reklamları  yapılmamaktadır.</a:t>
            </a:r>
            <a:endParaRPr lang="en-US" dirty="0">
              <a:latin typeface="+mn-lt"/>
            </a:endParaRPr>
          </a:p>
          <a:p>
            <a:pPr algn="ctr">
              <a:spcBef>
                <a:spcPts val="1000"/>
              </a:spcBef>
              <a:defRPr/>
            </a:pP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0761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- Τίτλος">
            <a:extLst>
              <a:ext uri="{FF2B5EF4-FFF2-40B4-BE49-F238E27FC236}">
                <a16:creationId xmlns:a16="http://schemas.microsoft.com/office/drawing/2014/main" id="{476F6C4C-860A-3A7D-1C55-396D2B25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35700" cy="1325563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altLang="el-GR"/>
              <a:t>YENİ KELİMELER</a:t>
            </a:r>
            <a:endParaRPr lang="en-US" altLang="el-GR"/>
          </a:p>
        </p:txBody>
      </p:sp>
      <p:sp>
        <p:nvSpPr>
          <p:cNvPr id="10243" name="TextBox 3">
            <a:extLst>
              <a:ext uri="{FF2B5EF4-FFF2-40B4-BE49-F238E27FC236}">
                <a16:creationId xmlns:a16="http://schemas.microsoft.com/office/drawing/2014/main" id="{483039F9-4E3A-F761-D024-01DDF6E2F3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0988" y="1825625"/>
            <a:ext cx="2943226" cy="3400931"/>
          </a:xfrm>
          <a:ln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ahlâkî</a:t>
            </a:r>
            <a:r>
              <a:rPr lang="en-US" altLang="el-GR" sz="1400" dirty="0"/>
              <a:t> 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belli başlı</a:t>
            </a:r>
            <a:endParaRPr lang="en-US" altLang="el-GR" sz="14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besin</a:t>
            </a:r>
            <a:endParaRPr lang="en-US" altLang="el-GR" sz="14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çekici  </a:t>
            </a:r>
            <a:endParaRPr lang="en-US" altLang="el-GR" sz="14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dağınık</a:t>
            </a:r>
            <a:endParaRPr lang="en-US" altLang="el-GR" sz="14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değer biçilme</a:t>
            </a:r>
            <a:r>
              <a:rPr lang="en-GB" altLang="el-GR" sz="1400" dirty="0"/>
              <a:t>k</a:t>
            </a:r>
            <a:r>
              <a:rPr lang="tr-TR" altLang="el-GR" sz="1400" dirty="0"/>
              <a:t>  </a:t>
            </a:r>
            <a:endParaRPr lang="en-US" altLang="el-GR" sz="14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dramatik değişimler geçirmek</a:t>
            </a:r>
            <a:endParaRPr lang="en-US" altLang="el-GR" sz="14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duyurmak</a:t>
            </a:r>
            <a:endParaRPr lang="en-US" altLang="el-GR" sz="14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eğilim</a:t>
            </a:r>
            <a:endParaRPr lang="en-US" altLang="el-GR" sz="14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400" dirty="0"/>
              <a:t>esas</a:t>
            </a:r>
            <a:endParaRPr lang="en-US" altLang="el-GR" sz="1400" dirty="0"/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7EB8B29E-DCA6-6217-1096-EE1A98B4EA8D}"/>
              </a:ext>
            </a:extLst>
          </p:cNvPr>
          <p:cNvSpPr/>
          <p:nvPr/>
        </p:nvSpPr>
        <p:spPr>
          <a:xfrm>
            <a:off x="5851525" y="1839913"/>
            <a:ext cx="2740025" cy="3416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farklı</a:t>
            </a:r>
            <a:r>
              <a:rPr lang="en-US" dirty="0"/>
              <a:t>  </a:t>
            </a:r>
            <a:r>
              <a:rPr lang="tr-TR" dirty="0"/>
              <a:t>değişmek</a:t>
            </a:r>
            <a:endParaRPr lang="el-GR" dirty="0"/>
          </a:p>
          <a:p>
            <a:pPr>
              <a:defRPr/>
            </a:pPr>
            <a:r>
              <a:rPr lang="tr-TR" dirty="0"/>
              <a:t>gayesiyle </a:t>
            </a:r>
            <a:endParaRPr lang="en-US" dirty="0"/>
          </a:p>
          <a:p>
            <a:pPr>
              <a:defRPr/>
            </a:pPr>
            <a:r>
              <a:rPr lang="tr-TR" dirty="0"/>
              <a:t>geçtiğimiz yüzyılda</a:t>
            </a:r>
            <a:endParaRPr lang="en-US" dirty="0"/>
          </a:p>
          <a:p>
            <a:pPr>
              <a:defRPr/>
            </a:pPr>
            <a:r>
              <a:rPr lang="en-US" dirty="0" err="1"/>
              <a:t>gösterge</a:t>
            </a:r>
            <a:endParaRPr lang="en-US" dirty="0"/>
          </a:p>
          <a:p>
            <a:pPr>
              <a:defRPr/>
            </a:pPr>
            <a:r>
              <a:rPr lang="tr-TR" dirty="0"/>
              <a:t>harekete geçirmek</a:t>
            </a:r>
            <a:endParaRPr lang="en-US" dirty="0"/>
          </a:p>
          <a:p>
            <a:pPr>
              <a:defRPr/>
            </a:pPr>
            <a:r>
              <a:rPr lang="tr-TR" dirty="0"/>
              <a:t>heves</a:t>
            </a:r>
            <a:endParaRPr lang="en-US" dirty="0"/>
          </a:p>
          <a:p>
            <a:pPr>
              <a:defRPr/>
            </a:pPr>
            <a:r>
              <a:rPr lang="tr-TR" dirty="0"/>
              <a:t>ikna edici</a:t>
            </a:r>
            <a:endParaRPr lang="en-US" dirty="0"/>
          </a:p>
          <a:p>
            <a:pPr>
              <a:defRPr/>
            </a:pPr>
            <a:r>
              <a:rPr lang="tr-TR" dirty="0"/>
              <a:t>Işlerlik</a:t>
            </a:r>
            <a:r>
              <a:rPr lang="el-GR" dirty="0"/>
              <a:t> </a:t>
            </a:r>
            <a:r>
              <a:rPr lang="en-GB" dirty="0" err="1"/>
              <a:t>kazanmak</a:t>
            </a:r>
            <a:endParaRPr lang="en-US" dirty="0"/>
          </a:p>
          <a:p>
            <a:pPr>
              <a:defRPr/>
            </a:pPr>
            <a:r>
              <a:rPr lang="tr-TR" dirty="0"/>
              <a:t>işletme</a:t>
            </a:r>
            <a:endParaRPr lang="en-US" dirty="0"/>
          </a:p>
          <a:p>
            <a:pPr>
              <a:defRPr/>
            </a:pPr>
            <a:r>
              <a:rPr lang="tr-TR" dirty="0"/>
              <a:t>işlev</a:t>
            </a:r>
            <a:endParaRPr lang="en-US" dirty="0"/>
          </a:p>
          <a:p>
            <a:pPr>
              <a:defRPr/>
            </a:pPr>
            <a:r>
              <a:rPr lang="tr-TR" dirty="0"/>
              <a:t>itibar</a:t>
            </a:r>
            <a:endParaRPr lang="en-US" dirty="0"/>
          </a:p>
          <a:p>
            <a:pPr>
              <a:defRPr/>
            </a:pPr>
            <a:r>
              <a:rPr lang="tr-TR" dirty="0"/>
              <a:t>itici gücü</a:t>
            </a:r>
            <a:endParaRPr lang="en-US" dirty="0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1948534-7DB7-9120-7D0E-58BB95B5F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1833563"/>
            <a:ext cx="2386012" cy="340093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>
                <a:latin typeface="+mn-lt"/>
              </a:rPr>
              <a:t>ηθικός</a:t>
            </a: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/>
              <a:t>β</a:t>
            </a:r>
            <a:r>
              <a:rPr lang="el-GR" sz="1400" dirty="0">
                <a:latin typeface="+mn-lt"/>
              </a:rPr>
              <a:t>ασικός</a:t>
            </a: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/>
              <a:t>τ</a:t>
            </a:r>
            <a:r>
              <a:rPr lang="el-GR" sz="1400" dirty="0">
                <a:latin typeface="+mn-lt"/>
              </a:rPr>
              <a:t>ροφή, εδώδιμα,</a:t>
            </a:r>
            <a:endParaRPr lang="en-GB" sz="1400" dirty="0">
              <a:latin typeface="+mn-lt"/>
            </a:endParaRP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/>
              <a:t>δ</a:t>
            </a:r>
            <a:r>
              <a:rPr lang="el-GR" sz="1400" dirty="0">
                <a:latin typeface="+mn-lt"/>
              </a:rPr>
              <a:t>ελεαστικός</a:t>
            </a: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>
                <a:latin typeface="+mn-lt"/>
              </a:rPr>
              <a:t>σποραδικός</a:t>
            </a:r>
            <a:endParaRPr lang="en-GB" sz="1400" dirty="0">
              <a:latin typeface="+mn-lt"/>
            </a:endParaRP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>
                <a:latin typeface="+mn-lt"/>
              </a:rPr>
              <a:t>εκτιμάται </a:t>
            </a: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/>
              <a:t>π</a:t>
            </a:r>
            <a:r>
              <a:rPr lang="el-GR" sz="1400" dirty="0">
                <a:latin typeface="+mn-lt"/>
              </a:rPr>
              <a:t>ερνά δραματικές αλλαγές</a:t>
            </a: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/>
              <a:t>α</a:t>
            </a:r>
            <a:r>
              <a:rPr lang="el-GR" sz="1400" dirty="0">
                <a:latin typeface="+mn-lt"/>
              </a:rPr>
              <a:t>νακοινώνω</a:t>
            </a: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/>
              <a:t>κ</a:t>
            </a:r>
            <a:r>
              <a:rPr lang="el-GR" sz="1400" dirty="0">
                <a:latin typeface="+mn-lt"/>
              </a:rPr>
              <a:t>λίση</a:t>
            </a:r>
          </a:p>
          <a:p>
            <a:pPr marL="228600" indent="-228600">
              <a:spcBef>
                <a:spcPts val="1000"/>
              </a:spcBef>
              <a:buFont typeface="Arial" charset="0"/>
              <a:buNone/>
              <a:defRPr/>
            </a:pPr>
            <a:r>
              <a:rPr lang="el-GR" sz="1400" dirty="0"/>
              <a:t>β</a:t>
            </a:r>
            <a:r>
              <a:rPr lang="el-GR" sz="1400" dirty="0">
                <a:latin typeface="+mn-lt"/>
              </a:rPr>
              <a:t>ασικός,  βάση</a:t>
            </a:r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5102DA36-564B-DA09-2761-666537A7CA35}"/>
              </a:ext>
            </a:extLst>
          </p:cNvPr>
          <p:cNvSpPr/>
          <p:nvPr/>
        </p:nvSpPr>
        <p:spPr>
          <a:xfrm>
            <a:off x="8662988" y="1847850"/>
            <a:ext cx="3248025" cy="3416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διαφέρω </a:t>
            </a:r>
            <a:endParaRPr lang="tr-TR" dirty="0"/>
          </a:p>
          <a:p>
            <a:pPr>
              <a:defRPr/>
            </a:pPr>
            <a:r>
              <a:rPr lang="el-GR" dirty="0"/>
              <a:t>με σκοπό</a:t>
            </a:r>
          </a:p>
          <a:p>
            <a:pPr>
              <a:defRPr/>
            </a:pPr>
            <a:r>
              <a:rPr lang="el-GR" dirty="0"/>
              <a:t>στον αιώνα που  ζούμε</a:t>
            </a:r>
          </a:p>
          <a:p>
            <a:pPr>
              <a:defRPr/>
            </a:pPr>
            <a:r>
              <a:rPr lang="el-GR" dirty="0"/>
              <a:t>δείκτης, κατάλογος, εμφάνιση</a:t>
            </a:r>
          </a:p>
          <a:p>
            <a:pPr>
              <a:defRPr/>
            </a:pPr>
            <a:r>
              <a:rPr lang="el-GR" dirty="0"/>
              <a:t>διεγείρω </a:t>
            </a:r>
          </a:p>
          <a:p>
            <a:pPr>
              <a:defRPr/>
            </a:pPr>
            <a:r>
              <a:rPr lang="el-GR" dirty="0"/>
              <a:t>ενθουσιασμός</a:t>
            </a:r>
          </a:p>
          <a:p>
            <a:pPr>
              <a:defRPr/>
            </a:pPr>
            <a:r>
              <a:rPr lang="el-GR" dirty="0"/>
              <a:t>πειστικός</a:t>
            </a:r>
            <a:endParaRPr lang="en-GB" dirty="0"/>
          </a:p>
          <a:p>
            <a:pPr>
              <a:defRPr/>
            </a:pPr>
            <a:r>
              <a:rPr lang="el-GR" dirty="0"/>
              <a:t>τίθεμαι  με ισχύ </a:t>
            </a:r>
          </a:p>
          <a:p>
            <a:pPr>
              <a:defRPr/>
            </a:pPr>
            <a:r>
              <a:rPr lang="el-GR" dirty="0"/>
              <a:t>εκμετάλλευση , λειτουργία</a:t>
            </a:r>
          </a:p>
          <a:p>
            <a:pPr>
              <a:defRPr/>
            </a:pPr>
            <a:r>
              <a:rPr lang="el-GR" dirty="0"/>
              <a:t>λειτουργία, ρόλος</a:t>
            </a:r>
          </a:p>
          <a:p>
            <a:pPr>
              <a:defRPr/>
            </a:pPr>
            <a:r>
              <a:rPr lang="el-GR" dirty="0"/>
              <a:t>φερεγγυότητα, τιμή, </a:t>
            </a:r>
          </a:p>
          <a:p>
            <a:pPr>
              <a:defRPr/>
            </a:pPr>
            <a:r>
              <a:rPr lang="el-GR" dirty="0"/>
              <a:t>προωθητική δύναμη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Τίτλος">
            <a:extLst>
              <a:ext uri="{FF2B5EF4-FFF2-40B4-BE49-F238E27FC236}">
                <a16:creationId xmlns:a16="http://schemas.microsoft.com/office/drawing/2014/main" id="{911FA6E5-61B8-6855-B1A4-AC04912F9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8" y="220663"/>
            <a:ext cx="6235700" cy="730250"/>
          </a:xfrm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tr-TR" altLang="el-GR"/>
              <a:t>YENİ KELİMELER</a:t>
            </a:r>
            <a:endParaRPr lang="en-US" altLang="el-GR"/>
          </a:p>
        </p:txBody>
      </p:sp>
      <p:sp>
        <p:nvSpPr>
          <p:cNvPr id="11268" name="9 - Θέση περιεχομένου">
            <a:extLst>
              <a:ext uri="{FF2B5EF4-FFF2-40B4-BE49-F238E27FC236}">
                <a16:creationId xmlns:a16="http://schemas.microsoft.com/office/drawing/2014/main" id="{3C6DB43F-44B0-68AF-E96F-556DFDBAC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1100" y="1127124"/>
            <a:ext cx="4962071" cy="551021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Talep</a:t>
            </a:r>
            <a:r>
              <a:rPr lang="el-GR" altLang="el-GR" sz="1600" dirty="0"/>
              <a:t>  </a:t>
            </a:r>
            <a:r>
              <a:rPr lang="el-GR" sz="1600" dirty="0"/>
              <a:t>ζήτηση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el-GR" altLang="el-GR" sz="1600" dirty="0"/>
              <a:t>Τ</a:t>
            </a:r>
            <a:r>
              <a:rPr lang="tr-TR" altLang="el-GR" sz="1600" dirty="0"/>
              <a:t>anıtmak</a:t>
            </a:r>
            <a:r>
              <a:rPr lang="el-GR" altLang="el-GR" sz="1600" dirty="0"/>
              <a:t>  </a:t>
            </a:r>
            <a:r>
              <a:rPr lang="el-GR" sz="1600" dirty="0"/>
              <a:t>παρουσιάζω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el-GR" altLang="el-GR" sz="1600" dirty="0"/>
              <a:t>Τ</a:t>
            </a:r>
            <a:r>
              <a:rPr lang="tr-TR" altLang="el-GR" sz="1600" dirty="0"/>
              <a:t>asarlanmak </a:t>
            </a:r>
            <a:r>
              <a:rPr lang="el-GR" altLang="el-GR" sz="1600" dirty="0"/>
              <a:t> </a:t>
            </a:r>
            <a:r>
              <a:rPr lang="el-GR" sz="1600" dirty="0"/>
              <a:t>σχεδιάζομαι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Tasarruf</a:t>
            </a:r>
            <a:r>
              <a:rPr lang="el-GR" altLang="el-GR" sz="1600" dirty="0"/>
              <a:t> </a:t>
            </a:r>
            <a:r>
              <a:rPr lang="el-GR" sz="1600" dirty="0"/>
              <a:t>εξοικονόμηση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Teşvik</a:t>
            </a:r>
            <a:r>
              <a:rPr lang="el-GR" altLang="el-GR" sz="1600" dirty="0"/>
              <a:t> </a:t>
            </a:r>
            <a:r>
              <a:rPr lang="el-GR" sz="1600" dirty="0"/>
              <a:t>ενθάρρυνση 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Ticari</a:t>
            </a:r>
            <a:r>
              <a:rPr lang="el-GR" altLang="el-GR" sz="1600" dirty="0"/>
              <a:t> </a:t>
            </a:r>
            <a:r>
              <a:rPr lang="el-GR" sz="1600" dirty="0"/>
              <a:t>εμπορικός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Tüketmek</a:t>
            </a:r>
            <a:r>
              <a:rPr lang="el-GR" altLang="el-GR" sz="1600" dirty="0"/>
              <a:t> </a:t>
            </a:r>
            <a:r>
              <a:rPr lang="el-GR" sz="1600" dirty="0"/>
              <a:t>καταναλώνω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ücret karşılık</a:t>
            </a:r>
            <a:r>
              <a:rPr lang="el-GR" altLang="el-GR" sz="1600" dirty="0"/>
              <a:t> </a:t>
            </a:r>
            <a:r>
              <a:rPr lang="el-GR" sz="1600" dirty="0"/>
              <a:t>έναντι αμοιβής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Vaat</a:t>
            </a:r>
            <a:r>
              <a:rPr lang="el-GR" altLang="el-GR" sz="1600" dirty="0"/>
              <a:t> </a:t>
            </a:r>
            <a:r>
              <a:rPr lang="el-GR" sz="1600" dirty="0"/>
              <a:t>υπόσχεση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Vade</a:t>
            </a:r>
            <a:r>
              <a:rPr lang="el-GR" altLang="el-GR" sz="1600" dirty="0"/>
              <a:t> </a:t>
            </a:r>
            <a:r>
              <a:rPr lang="el-GR" sz="1600" dirty="0"/>
              <a:t>προθεσμία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Verimli</a:t>
            </a:r>
            <a:r>
              <a:rPr lang="el-GR" altLang="el-GR" sz="1600" dirty="0"/>
              <a:t> </a:t>
            </a:r>
            <a:r>
              <a:rPr lang="el-GR" sz="1600" dirty="0"/>
              <a:t>παραγωγικός, καρποφόρος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Yalan</a:t>
            </a:r>
            <a:r>
              <a:rPr lang="el-GR" altLang="el-GR" sz="1600" dirty="0"/>
              <a:t> </a:t>
            </a:r>
            <a:r>
              <a:rPr lang="el-GR" sz="1600" dirty="0"/>
              <a:t>ψεύτικος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Yanılsama</a:t>
            </a:r>
            <a:r>
              <a:rPr lang="el-GR" altLang="el-GR" sz="1600" dirty="0"/>
              <a:t> </a:t>
            </a:r>
            <a:r>
              <a:rPr lang="el-GR" sz="1600" dirty="0"/>
              <a:t>αυταπάτη, παραπλάνηση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tr-TR" altLang="el-GR" sz="1600" dirty="0"/>
              <a:t>Yanıltmak</a:t>
            </a:r>
            <a:r>
              <a:rPr lang="el-GR" altLang="el-GR" sz="1600" dirty="0"/>
              <a:t> παραπλανώ</a:t>
            </a:r>
            <a:endParaRPr lang="en-US" altLang="el-GR" sz="1600" dirty="0"/>
          </a:p>
          <a:p>
            <a:pPr marL="342900" indent="-342900" algn="just">
              <a:lnSpc>
                <a:spcPct val="100000"/>
              </a:lnSpc>
              <a:buNone/>
            </a:pPr>
            <a:r>
              <a:rPr lang="tr-TR" altLang="el-GR" sz="1600" dirty="0"/>
              <a:t>Zih</a:t>
            </a:r>
            <a:r>
              <a:rPr lang="en-GB" altLang="el-GR" sz="1600" dirty="0"/>
              <a:t>in</a:t>
            </a:r>
            <a:r>
              <a:rPr lang="el-GR" altLang="el-GR" sz="1600" dirty="0"/>
              <a:t> </a:t>
            </a:r>
            <a:r>
              <a:rPr lang="el-GR" sz="1600" dirty="0"/>
              <a:t>νους</a:t>
            </a:r>
            <a:endParaRPr lang="en-US" altLang="el-GR" sz="1600" dirty="0"/>
          </a:p>
        </p:txBody>
      </p:sp>
      <p:sp>
        <p:nvSpPr>
          <p:cNvPr id="6" name="5 - Θέση περιεχομένου">
            <a:extLst>
              <a:ext uri="{FF2B5EF4-FFF2-40B4-BE49-F238E27FC236}">
                <a16:creationId xmlns:a16="http://schemas.microsoft.com/office/drawing/2014/main" id="{E3DB9EB7-0922-1A13-E18D-2BC6C2FA4DA3}"/>
              </a:ext>
            </a:extLst>
          </p:cNvPr>
          <p:cNvSpPr txBox="1">
            <a:spLocks/>
          </p:cNvSpPr>
          <p:nvPr/>
        </p:nvSpPr>
        <p:spPr bwMode="auto">
          <a:xfrm>
            <a:off x="204788" y="1416050"/>
            <a:ext cx="3103562" cy="2181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tr-TR" sz="1600" dirty="0">
                <a:latin typeface="+mn-lt"/>
              </a:rPr>
              <a:t>öyleyse</a:t>
            </a:r>
            <a:endParaRPr lang="en-US" sz="16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tr-TR" sz="1600" dirty="0">
                <a:latin typeface="+mn-lt"/>
              </a:rPr>
              <a:t>pazarlama </a:t>
            </a:r>
            <a:endParaRPr lang="el-GR" sz="16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en-US" sz="1600" dirty="0" err="1">
                <a:latin typeface="+mn-lt"/>
              </a:rPr>
              <a:t>pazarlanmak</a:t>
            </a:r>
            <a:endParaRPr lang="en-US" sz="16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tr-TR" sz="1600" dirty="0">
                <a:latin typeface="+mn-lt"/>
              </a:rPr>
              <a:t>sahte</a:t>
            </a:r>
            <a:endParaRPr lang="en-US" sz="16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en-GB" sz="1600" dirty="0">
                <a:latin typeface="+mn-lt"/>
              </a:rPr>
              <a:t>s</a:t>
            </a:r>
            <a:r>
              <a:rPr lang="tr-TR" sz="1600" dirty="0">
                <a:latin typeface="+mn-lt"/>
              </a:rPr>
              <a:t>eçici</a:t>
            </a:r>
            <a:r>
              <a:rPr lang="el-GR" sz="1600" dirty="0">
                <a:latin typeface="+mn-lt"/>
              </a:rPr>
              <a:t> </a:t>
            </a:r>
            <a:r>
              <a:rPr lang="en-GB" sz="1600" dirty="0" err="1">
                <a:latin typeface="+mn-lt"/>
              </a:rPr>
              <a:t>talep</a:t>
            </a:r>
            <a:endParaRPr lang="en-US" sz="16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tr-TR" sz="1600" dirty="0">
                <a:latin typeface="+mn-lt"/>
              </a:rPr>
              <a:t>sözcüğünü  hayatımıza getirmek</a:t>
            </a:r>
            <a:endParaRPr lang="en-US" sz="16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endParaRPr lang="en-US" sz="1600" dirty="0">
              <a:latin typeface="+mn-lt"/>
            </a:endParaRPr>
          </a:p>
        </p:txBody>
      </p:sp>
      <p:sp>
        <p:nvSpPr>
          <p:cNvPr id="7" name="5 - Θέση περιεχομένου">
            <a:extLst>
              <a:ext uri="{FF2B5EF4-FFF2-40B4-BE49-F238E27FC236}">
                <a16:creationId xmlns:a16="http://schemas.microsoft.com/office/drawing/2014/main" id="{9E0394DD-A82D-DFEA-DD31-83A3B30F2678}"/>
              </a:ext>
            </a:extLst>
          </p:cNvPr>
          <p:cNvSpPr txBox="1">
            <a:spLocks/>
          </p:cNvSpPr>
          <p:nvPr/>
        </p:nvSpPr>
        <p:spPr bwMode="auto">
          <a:xfrm>
            <a:off x="3444875" y="1423988"/>
            <a:ext cx="2679700" cy="2185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el-GR" sz="1600" dirty="0"/>
              <a:t>ε</a:t>
            </a:r>
            <a:r>
              <a:rPr lang="el-GR" sz="1600" dirty="0">
                <a:latin typeface="+mn-lt"/>
              </a:rPr>
              <a:t>πομένως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el-GR" sz="1600" dirty="0"/>
              <a:t>μ</a:t>
            </a:r>
            <a:r>
              <a:rPr lang="el-GR" sz="1600" dirty="0">
                <a:latin typeface="+mn-lt"/>
              </a:rPr>
              <a:t>άρκετινγκ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el-GR" sz="1600" dirty="0"/>
              <a:t>δ</a:t>
            </a:r>
            <a:r>
              <a:rPr lang="el-GR" sz="1600" dirty="0">
                <a:latin typeface="+mn-lt"/>
              </a:rPr>
              <a:t>ιατίθεται στο εμπόριο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el-GR" sz="1600" dirty="0"/>
              <a:t>π</a:t>
            </a:r>
            <a:r>
              <a:rPr lang="el-GR" sz="1600" dirty="0">
                <a:latin typeface="+mn-lt"/>
              </a:rPr>
              <a:t>λαστός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el-GR" sz="1600" dirty="0"/>
              <a:t>ε</a:t>
            </a:r>
            <a:r>
              <a:rPr lang="el-GR" sz="1600" dirty="0">
                <a:latin typeface="+mn-lt"/>
              </a:rPr>
              <a:t>πιλεκτική  ζήτηση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el-GR" sz="1600" dirty="0"/>
              <a:t>μ</a:t>
            </a:r>
            <a:r>
              <a:rPr lang="el-GR" sz="1600" dirty="0">
                <a:latin typeface="+mn-lt"/>
              </a:rPr>
              <a:t>πήκε  στη ζωή μας η λέξη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endParaRPr lang="el-GR" sz="28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endParaRPr lang="el-GR" sz="2800" dirty="0">
              <a:latin typeface="+mn-lt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endParaRPr lang="el-GR" sz="2800" dirty="0">
              <a:latin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685800" y="957944"/>
            <a:ext cx="3287486" cy="5201424"/>
          </a:xfrm>
          <a:custGeom>
            <a:avLst/>
            <a:gdLst>
              <a:gd name="csX0" fmla="*/ 0 w 3287486"/>
              <a:gd name="csY0" fmla="*/ 0 h 5201424"/>
              <a:gd name="csX1" fmla="*/ 449290 w 3287486"/>
              <a:gd name="csY1" fmla="*/ 0 h 5201424"/>
              <a:gd name="csX2" fmla="*/ 1062954 w 3287486"/>
              <a:gd name="csY2" fmla="*/ 0 h 5201424"/>
              <a:gd name="csX3" fmla="*/ 1512244 w 3287486"/>
              <a:gd name="csY3" fmla="*/ 0 h 5201424"/>
              <a:gd name="csX4" fmla="*/ 1961533 w 3287486"/>
              <a:gd name="csY4" fmla="*/ 0 h 5201424"/>
              <a:gd name="csX5" fmla="*/ 2410823 w 3287486"/>
              <a:gd name="csY5" fmla="*/ 0 h 5201424"/>
              <a:gd name="csX6" fmla="*/ 3287486 w 3287486"/>
              <a:gd name="csY6" fmla="*/ 0 h 5201424"/>
              <a:gd name="csX7" fmla="*/ 3287486 w 3287486"/>
              <a:gd name="csY7" fmla="*/ 681964 h 5201424"/>
              <a:gd name="csX8" fmla="*/ 3287486 w 3287486"/>
              <a:gd name="csY8" fmla="*/ 1207886 h 5201424"/>
              <a:gd name="csX9" fmla="*/ 3287486 w 3287486"/>
              <a:gd name="csY9" fmla="*/ 1629780 h 5201424"/>
              <a:gd name="csX10" fmla="*/ 3287486 w 3287486"/>
              <a:gd name="csY10" fmla="*/ 2051673 h 5201424"/>
              <a:gd name="csX11" fmla="*/ 3287486 w 3287486"/>
              <a:gd name="csY11" fmla="*/ 2733637 h 5201424"/>
              <a:gd name="csX12" fmla="*/ 3287486 w 3287486"/>
              <a:gd name="csY12" fmla="*/ 3207545 h 5201424"/>
              <a:gd name="csX13" fmla="*/ 3287486 w 3287486"/>
              <a:gd name="csY13" fmla="*/ 3889509 h 5201424"/>
              <a:gd name="csX14" fmla="*/ 3287486 w 3287486"/>
              <a:gd name="csY14" fmla="*/ 4363417 h 5201424"/>
              <a:gd name="csX15" fmla="*/ 3287486 w 3287486"/>
              <a:gd name="csY15" fmla="*/ 5201424 h 5201424"/>
              <a:gd name="csX16" fmla="*/ 2772447 w 3287486"/>
              <a:gd name="csY16" fmla="*/ 5201424 h 5201424"/>
              <a:gd name="csX17" fmla="*/ 2191657 w 3287486"/>
              <a:gd name="csY17" fmla="*/ 5201424 h 5201424"/>
              <a:gd name="csX18" fmla="*/ 1577993 w 3287486"/>
              <a:gd name="csY18" fmla="*/ 5201424 h 5201424"/>
              <a:gd name="csX19" fmla="*/ 1095829 w 3287486"/>
              <a:gd name="csY19" fmla="*/ 5201424 h 5201424"/>
              <a:gd name="csX20" fmla="*/ 515039 w 3287486"/>
              <a:gd name="csY20" fmla="*/ 5201424 h 5201424"/>
              <a:gd name="csX21" fmla="*/ 0 w 3287486"/>
              <a:gd name="csY21" fmla="*/ 5201424 h 5201424"/>
              <a:gd name="csX22" fmla="*/ 0 w 3287486"/>
              <a:gd name="csY22" fmla="*/ 4675502 h 5201424"/>
              <a:gd name="csX23" fmla="*/ 0 w 3287486"/>
              <a:gd name="csY23" fmla="*/ 4253609 h 5201424"/>
              <a:gd name="csX24" fmla="*/ 0 w 3287486"/>
              <a:gd name="csY24" fmla="*/ 3779701 h 5201424"/>
              <a:gd name="csX25" fmla="*/ 0 w 3287486"/>
              <a:gd name="csY25" fmla="*/ 3201765 h 5201424"/>
              <a:gd name="csX26" fmla="*/ 0 w 3287486"/>
              <a:gd name="csY26" fmla="*/ 2623829 h 5201424"/>
              <a:gd name="csX27" fmla="*/ 0 w 3287486"/>
              <a:gd name="csY27" fmla="*/ 1993879 h 5201424"/>
              <a:gd name="csX28" fmla="*/ 0 w 3287486"/>
              <a:gd name="csY28" fmla="*/ 1363929 h 5201424"/>
              <a:gd name="csX29" fmla="*/ 0 w 3287486"/>
              <a:gd name="csY29" fmla="*/ 890021 h 5201424"/>
              <a:gd name="csX30" fmla="*/ 0 w 3287486"/>
              <a:gd name="csY30" fmla="*/ 0 h 52014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3287486" h="5201424" extrusionOk="0">
                <a:moveTo>
                  <a:pt x="0" y="0"/>
                </a:moveTo>
                <a:cubicBezTo>
                  <a:pt x="120530" y="-47982"/>
                  <a:pt x="258010" y="35700"/>
                  <a:pt x="449290" y="0"/>
                </a:cubicBezTo>
                <a:cubicBezTo>
                  <a:pt x="640570" y="-35700"/>
                  <a:pt x="854505" y="63253"/>
                  <a:pt x="1062954" y="0"/>
                </a:cubicBezTo>
                <a:cubicBezTo>
                  <a:pt x="1271403" y="-63253"/>
                  <a:pt x="1290643" y="36519"/>
                  <a:pt x="1512244" y="0"/>
                </a:cubicBezTo>
                <a:cubicBezTo>
                  <a:pt x="1733845" y="-36519"/>
                  <a:pt x="1759844" y="17298"/>
                  <a:pt x="1961533" y="0"/>
                </a:cubicBezTo>
                <a:cubicBezTo>
                  <a:pt x="2163222" y="-17298"/>
                  <a:pt x="2284606" y="2730"/>
                  <a:pt x="2410823" y="0"/>
                </a:cubicBezTo>
                <a:cubicBezTo>
                  <a:pt x="2537040" y="-2730"/>
                  <a:pt x="2872812" y="39505"/>
                  <a:pt x="3287486" y="0"/>
                </a:cubicBezTo>
                <a:cubicBezTo>
                  <a:pt x="3322215" y="320010"/>
                  <a:pt x="3220204" y="437415"/>
                  <a:pt x="3287486" y="681964"/>
                </a:cubicBezTo>
                <a:cubicBezTo>
                  <a:pt x="3354768" y="926513"/>
                  <a:pt x="3242475" y="1061558"/>
                  <a:pt x="3287486" y="1207886"/>
                </a:cubicBezTo>
                <a:cubicBezTo>
                  <a:pt x="3332497" y="1354214"/>
                  <a:pt x="3263513" y="1481458"/>
                  <a:pt x="3287486" y="1629780"/>
                </a:cubicBezTo>
                <a:cubicBezTo>
                  <a:pt x="3311459" y="1778102"/>
                  <a:pt x="3262132" y="1878833"/>
                  <a:pt x="3287486" y="2051673"/>
                </a:cubicBezTo>
                <a:cubicBezTo>
                  <a:pt x="3312840" y="2224513"/>
                  <a:pt x="3220696" y="2491836"/>
                  <a:pt x="3287486" y="2733637"/>
                </a:cubicBezTo>
                <a:cubicBezTo>
                  <a:pt x="3354276" y="2975438"/>
                  <a:pt x="3268223" y="3089196"/>
                  <a:pt x="3287486" y="3207545"/>
                </a:cubicBezTo>
                <a:cubicBezTo>
                  <a:pt x="3306749" y="3325894"/>
                  <a:pt x="3223161" y="3672879"/>
                  <a:pt x="3287486" y="3889509"/>
                </a:cubicBezTo>
                <a:cubicBezTo>
                  <a:pt x="3351811" y="4106139"/>
                  <a:pt x="3260967" y="4128254"/>
                  <a:pt x="3287486" y="4363417"/>
                </a:cubicBezTo>
                <a:cubicBezTo>
                  <a:pt x="3314005" y="4598580"/>
                  <a:pt x="3226552" y="4805005"/>
                  <a:pt x="3287486" y="5201424"/>
                </a:cubicBezTo>
                <a:cubicBezTo>
                  <a:pt x="3156295" y="5223738"/>
                  <a:pt x="2906367" y="5158795"/>
                  <a:pt x="2772447" y="5201424"/>
                </a:cubicBezTo>
                <a:cubicBezTo>
                  <a:pt x="2638527" y="5244053"/>
                  <a:pt x="2318572" y="5194416"/>
                  <a:pt x="2191657" y="5201424"/>
                </a:cubicBezTo>
                <a:cubicBezTo>
                  <a:pt x="2064742" y="5208432"/>
                  <a:pt x="1875619" y="5170443"/>
                  <a:pt x="1577993" y="5201424"/>
                </a:cubicBezTo>
                <a:cubicBezTo>
                  <a:pt x="1280367" y="5232405"/>
                  <a:pt x="1311997" y="5151605"/>
                  <a:pt x="1095829" y="5201424"/>
                </a:cubicBezTo>
                <a:cubicBezTo>
                  <a:pt x="879661" y="5251243"/>
                  <a:pt x="800432" y="5201078"/>
                  <a:pt x="515039" y="5201424"/>
                </a:cubicBezTo>
                <a:cubicBezTo>
                  <a:pt x="229646" y="5201770"/>
                  <a:pt x="214358" y="5178789"/>
                  <a:pt x="0" y="5201424"/>
                </a:cubicBezTo>
                <a:cubicBezTo>
                  <a:pt x="-36413" y="5065303"/>
                  <a:pt x="47226" y="4821307"/>
                  <a:pt x="0" y="4675502"/>
                </a:cubicBezTo>
                <a:cubicBezTo>
                  <a:pt x="-47226" y="4529697"/>
                  <a:pt x="46852" y="4359761"/>
                  <a:pt x="0" y="4253609"/>
                </a:cubicBezTo>
                <a:cubicBezTo>
                  <a:pt x="-46852" y="4147457"/>
                  <a:pt x="8428" y="4003276"/>
                  <a:pt x="0" y="3779701"/>
                </a:cubicBezTo>
                <a:cubicBezTo>
                  <a:pt x="-8428" y="3556126"/>
                  <a:pt x="13609" y="3489830"/>
                  <a:pt x="0" y="3201765"/>
                </a:cubicBezTo>
                <a:cubicBezTo>
                  <a:pt x="-13609" y="2913700"/>
                  <a:pt x="68075" y="2763346"/>
                  <a:pt x="0" y="2623829"/>
                </a:cubicBezTo>
                <a:cubicBezTo>
                  <a:pt x="-68075" y="2484312"/>
                  <a:pt x="21064" y="2305170"/>
                  <a:pt x="0" y="1993879"/>
                </a:cubicBezTo>
                <a:cubicBezTo>
                  <a:pt x="-21064" y="1682588"/>
                  <a:pt x="68205" y="1529231"/>
                  <a:pt x="0" y="1363929"/>
                </a:cubicBezTo>
                <a:cubicBezTo>
                  <a:pt x="-68205" y="1198627"/>
                  <a:pt x="25752" y="991363"/>
                  <a:pt x="0" y="890021"/>
                </a:cubicBezTo>
                <a:cubicBezTo>
                  <a:pt x="-25752" y="788679"/>
                  <a:pt x="46190" y="41524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endParaRPr lang="el-GR" sz="1200" b="1" dirty="0">
              <a:latin typeface="Google Sans"/>
            </a:endParaRPr>
          </a:p>
          <a:p>
            <a:r>
              <a:rPr lang="el-GR" sz="3200" b="1" u="none" strike="noStrike" dirty="0" err="1">
                <a:effectLst/>
                <a:latin typeface="Google Sans"/>
              </a:rPr>
              <a:t>Annem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banyoya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dedi</a:t>
            </a:r>
            <a:r>
              <a:rPr lang="el-GR" sz="3200" b="1" u="none" strike="noStrike" dirty="0">
                <a:effectLst/>
                <a:latin typeface="Google Sans"/>
              </a:rPr>
              <a:t> / ______ </a:t>
            </a:r>
            <a:r>
              <a:rPr lang="el-GR" sz="3200" b="1" u="none" strike="noStrike" dirty="0" err="1">
                <a:effectLst/>
                <a:latin typeface="Google Sans"/>
              </a:rPr>
              <a:t>bak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piti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piti</a:t>
            </a:r>
            <a:r>
              <a:rPr lang="el-GR" sz="3200" b="1" u="none" strike="noStrike" dirty="0">
                <a:effectLst/>
                <a:latin typeface="Google Sans"/>
              </a:rPr>
              <a:t> / </a:t>
            </a:r>
            <a:r>
              <a:rPr lang="el-GR" sz="3200" b="1" u="none" strike="noStrike" dirty="0" err="1">
                <a:effectLst/>
                <a:latin typeface="Google Sans"/>
              </a:rPr>
              <a:t>Dalin</a:t>
            </a:r>
            <a:r>
              <a:rPr lang="el-GR" sz="3200" b="1" u="none" strike="noStrike" dirty="0">
                <a:effectLst/>
                <a:latin typeface="Google Sans"/>
              </a:rPr>
              <a:t> _____ </a:t>
            </a:r>
            <a:r>
              <a:rPr lang="el-GR" sz="3200" b="1" u="none" strike="noStrike" dirty="0" err="1">
                <a:effectLst/>
                <a:latin typeface="Google Sans"/>
              </a:rPr>
              <a:t>benimle</a:t>
            </a:r>
            <a:r>
              <a:rPr lang="el-GR" sz="3200" b="1" u="none" strike="noStrike" dirty="0">
                <a:effectLst/>
                <a:latin typeface="Google Sans"/>
              </a:rPr>
              <a:t> / </a:t>
            </a:r>
            <a:r>
              <a:rPr lang="el-GR" sz="3200" b="1" u="none" strike="noStrike" dirty="0" err="1">
                <a:effectLst/>
                <a:latin typeface="Google Sans"/>
              </a:rPr>
              <a:t>Bıcı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bıcı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eğlence</a:t>
            </a:r>
            <a:r>
              <a:rPr lang="el-GR" sz="3200" b="1" u="none" strike="noStrike" dirty="0">
                <a:effectLst/>
                <a:latin typeface="Google Sans"/>
              </a:rPr>
              <a:t> / </a:t>
            </a:r>
            <a:r>
              <a:rPr lang="el-GR" sz="3200" b="1" u="none" strike="noStrike" dirty="0" err="1">
                <a:effectLst/>
                <a:latin typeface="Google Sans"/>
              </a:rPr>
              <a:t>Gözüm</a:t>
            </a:r>
            <a:r>
              <a:rPr lang="el-GR" sz="3200" b="1" u="none" strike="noStrike" dirty="0">
                <a:effectLst/>
                <a:latin typeface="Google Sans"/>
              </a:rPr>
              <a:t>  ________ </a:t>
            </a:r>
            <a:r>
              <a:rPr lang="el-GR" sz="3200" b="1" u="none" strike="noStrike" dirty="0" err="1">
                <a:effectLst/>
                <a:latin typeface="Google Sans"/>
              </a:rPr>
              <a:t>ki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açık</a:t>
            </a:r>
            <a:r>
              <a:rPr lang="el-GR" sz="3200" b="1" u="none" strike="noStrike" dirty="0">
                <a:effectLst/>
                <a:latin typeface="Google Sans"/>
              </a:rPr>
              <a:t> / </a:t>
            </a:r>
            <a:r>
              <a:rPr lang="el-GR" sz="3200" b="1" u="none" strike="noStrike" dirty="0" err="1">
                <a:effectLst/>
                <a:latin typeface="Google Sans"/>
              </a:rPr>
              <a:t>Saçlarım</a:t>
            </a:r>
            <a:r>
              <a:rPr lang="el-GR" sz="3200" b="1" u="none" strike="noStrike" dirty="0">
                <a:effectLst/>
                <a:latin typeface="Google Sans"/>
              </a:rPr>
              <a:t> ______ / </a:t>
            </a:r>
            <a:r>
              <a:rPr lang="el-GR" sz="3200" b="1" u="none" strike="noStrike" dirty="0" err="1">
                <a:effectLst/>
                <a:latin typeface="Google Sans"/>
              </a:rPr>
              <a:t>Kokun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bebek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gibiyse</a:t>
            </a:r>
            <a:r>
              <a:rPr lang="el-GR" sz="3200" b="1" u="none" strike="noStrike" dirty="0">
                <a:effectLst/>
                <a:latin typeface="Google Sans"/>
              </a:rPr>
              <a:t> / </a:t>
            </a:r>
            <a:r>
              <a:rPr lang="el-GR" sz="3200" b="1" u="none" strike="noStrike" dirty="0" err="1">
                <a:effectLst/>
                <a:latin typeface="Google Sans"/>
              </a:rPr>
              <a:t>Bıcı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bıcı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eğlence</a:t>
            </a:r>
            <a:r>
              <a:rPr lang="el-GR" sz="3200" dirty="0"/>
              <a:t> </a:t>
            </a:r>
          </a:p>
        </p:txBody>
      </p:sp>
      <p:pic>
        <p:nvPicPr>
          <p:cNvPr id="9" name="Ηλεκτρονικά πολυμέσα 8" title="Dalin varsa benimle, bıcı bıcı eğlence! 2015">
            <a:hlinkClick r:id="" action="ppaction://media"/>
            <a:extLst>
              <a:ext uri="{FF2B5EF4-FFF2-40B4-BE49-F238E27FC236}">
                <a16:creationId xmlns:a16="http://schemas.microsoft.com/office/drawing/2014/main" id="{ECA5B1E9-5CA5-F222-9D85-4D0BDE5BD2A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323897" y="1253331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8439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685800" y="937756"/>
            <a:ext cx="4027714" cy="4216539"/>
          </a:xfrm>
          <a:custGeom>
            <a:avLst/>
            <a:gdLst>
              <a:gd name="csX0" fmla="*/ 0 w 4027714"/>
              <a:gd name="csY0" fmla="*/ 0 h 4216539"/>
              <a:gd name="csX1" fmla="*/ 615665 w 4027714"/>
              <a:gd name="csY1" fmla="*/ 0 h 4216539"/>
              <a:gd name="csX2" fmla="*/ 1271607 w 4027714"/>
              <a:gd name="csY2" fmla="*/ 0 h 4216539"/>
              <a:gd name="csX3" fmla="*/ 1726163 w 4027714"/>
              <a:gd name="csY3" fmla="*/ 0 h 4216539"/>
              <a:gd name="csX4" fmla="*/ 2382105 w 4027714"/>
              <a:gd name="csY4" fmla="*/ 0 h 4216539"/>
              <a:gd name="csX5" fmla="*/ 2876939 w 4027714"/>
              <a:gd name="csY5" fmla="*/ 0 h 4216539"/>
              <a:gd name="csX6" fmla="*/ 3371772 w 4027714"/>
              <a:gd name="csY6" fmla="*/ 0 h 4216539"/>
              <a:gd name="csX7" fmla="*/ 4027714 w 4027714"/>
              <a:gd name="csY7" fmla="*/ 0 h 4216539"/>
              <a:gd name="csX8" fmla="*/ 4027714 w 4027714"/>
              <a:gd name="csY8" fmla="*/ 527067 h 4216539"/>
              <a:gd name="csX9" fmla="*/ 4027714 w 4027714"/>
              <a:gd name="csY9" fmla="*/ 1096300 h 4216539"/>
              <a:gd name="csX10" fmla="*/ 4027714 w 4027714"/>
              <a:gd name="csY10" fmla="*/ 1707698 h 4216539"/>
              <a:gd name="csX11" fmla="*/ 4027714 w 4027714"/>
              <a:gd name="csY11" fmla="*/ 2192600 h 4216539"/>
              <a:gd name="csX12" fmla="*/ 4027714 w 4027714"/>
              <a:gd name="csY12" fmla="*/ 2719668 h 4216539"/>
              <a:gd name="csX13" fmla="*/ 4027714 w 4027714"/>
              <a:gd name="csY13" fmla="*/ 3331066 h 4216539"/>
              <a:gd name="csX14" fmla="*/ 4027714 w 4027714"/>
              <a:gd name="csY14" fmla="*/ 3731637 h 4216539"/>
              <a:gd name="csX15" fmla="*/ 4027714 w 4027714"/>
              <a:gd name="csY15" fmla="*/ 4216539 h 4216539"/>
              <a:gd name="csX16" fmla="*/ 3371772 w 4027714"/>
              <a:gd name="csY16" fmla="*/ 4216539 h 4216539"/>
              <a:gd name="csX17" fmla="*/ 2836661 w 4027714"/>
              <a:gd name="csY17" fmla="*/ 4216539 h 4216539"/>
              <a:gd name="csX18" fmla="*/ 2382105 w 4027714"/>
              <a:gd name="csY18" fmla="*/ 4216539 h 4216539"/>
              <a:gd name="csX19" fmla="*/ 1887272 w 4027714"/>
              <a:gd name="csY19" fmla="*/ 4216539 h 4216539"/>
              <a:gd name="csX20" fmla="*/ 1392438 w 4027714"/>
              <a:gd name="csY20" fmla="*/ 4216539 h 4216539"/>
              <a:gd name="csX21" fmla="*/ 776773 w 4027714"/>
              <a:gd name="csY21" fmla="*/ 4216539 h 4216539"/>
              <a:gd name="csX22" fmla="*/ 0 w 4027714"/>
              <a:gd name="csY22" fmla="*/ 4216539 h 4216539"/>
              <a:gd name="csX23" fmla="*/ 0 w 4027714"/>
              <a:gd name="csY23" fmla="*/ 3731637 h 4216539"/>
              <a:gd name="csX24" fmla="*/ 0 w 4027714"/>
              <a:gd name="csY24" fmla="*/ 3288900 h 4216539"/>
              <a:gd name="csX25" fmla="*/ 0 w 4027714"/>
              <a:gd name="csY25" fmla="*/ 2888329 h 4216539"/>
              <a:gd name="csX26" fmla="*/ 0 w 4027714"/>
              <a:gd name="csY26" fmla="*/ 2361262 h 4216539"/>
              <a:gd name="csX27" fmla="*/ 0 w 4027714"/>
              <a:gd name="csY27" fmla="*/ 1918525 h 4216539"/>
              <a:gd name="csX28" fmla="*/ 0 w 4027714"/>
              <a:gd name="csY28" fmla="*/ 1475789 h 4216539"/>
              <a:gd name="csX29" fmla="*/ 0 w 4027714"/>
              <a:gd name="csY29" fmla="*/ 906556 h 4216539"/>
              <a:gd name="csX30" fmla="*/ 0 w 4027714"/>
              <a:gd name="csY30" fmla="*/ 0 h 42165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4027714" h="4216539" extrusionOk="0">
                <a:moveTo>
                  <a:pt x="0" y="0"/>
                </a:moveTo>
                <a:cubicBezTo>
                  <a:pt x="164210" y="-24684"/>
                  <a:pt x="492528" y="14640"/>
                  <a:pt x="615665" y="0"/>
                </a:cubicBezTo>
                <a:cubicBezTo>
                  <a:pt x="738802" y="-14640"/>
                  <a:pt x="993413" y="20653"/>
                  <a:pt x="1271607" y="0"/>
                </a:cubicBezTo>
                <a:cubicBezTo>
                  <a:pt x="1549801" y="-20653"/>
                  <a:pt x="1531418" y="38952"/>
                  <a:pt x="1726163" y="0"/>
                </a:cubicBezTo>
                <a:cubicBezTo>
                  <a:pt x="1920908" y="-38952"/>
                  <a:pt x="2078538" y="63884"/>
                  <a:pt x="2382105" y="0"/>
                </a:cubicBezTo>
                <a:cubicBezTo>
                  <a:pt x="2685672" y="-63884"/>
                  <a:pt x="2633612" y="28885"/>
                  <a:pt x="2876939" y="0"/>
                </a:cubicBezTo>
                <a:cubicBezTo>
                  <a:pt x="3120266" y="-28885"/>
                  <a:pt x="3208846" y="40836"/>
                  <a:pt x="3371772" y="0"/>
                </a:cubicBezTo>
                <a:cubicBezTo>
                  <a:pt x="3534698" y="-40836"/>
                  <a:pt x="3710208" y="20016"/>
                  <a:pt x="4027714" y="0"/>
                </a:cubicBezTo>
                <a:cubicBezTo>
                  <a:pt x="4076286" y="250435"/>
                  <a:pt x="4021321" y="385961"/>
                  <a:pt x="4027714" y="527067"/>
                </a:cubicBezTo>
                <a:cubicBezTo>
                  <a:pt x="4034107" y="668173"/>
                  <a:pt x="4024571" y="832321"/>
                  <a:pt x="4027714" y="1096300"/>
                </a:cubicBezTo>
                <a:cubicBezTo>
                  <a:pt x="4030857" y="1360279"/>
                  <a:pt x="3961425" y="1414248"/>
                  <a:pt x="4027714" y="1707698"/>
                </a:cubicBezTo>
                <a:cubicBezTo>
                  <a:pt x="4094003" y="2001148"/>
                  <a:pt x="3973654" y="2003786"/>
                  <a:pt x="4027714" y="2192600"/>
                </a:cubicBezTo>
                <a:cubicBezTo>
                  <a:pt x="4081774" y="2381414"/>
                  <a:pt x="3992689" y="2463169"/>
                  <a:pt x="4027714" y="2719668"/>
                </a:cubicBezTo>
                <a:cubicBezTo>
                  <a:pt x="4062739" y="2976167"/>
                  <a:pt x="3967993" y="3127796"/>
                  <a:pt x="4027714" y="3331066"/>
                </a:cubicBezTo>
                <a:cubicBezTo>
                  <a:pt x="4087435" y="3534336"/>
                  <a:pt x="3983003" y="3625707"/>
                  <a:pt x="4027714" y="3731637"/>
                </a:cubicBezTo>
                <a:cubicBezTo>
                  <a:pt x="4072425" y="3837567"/>
                  <a:pt x="3978851" y="4030275"/>
                  <a:pt x="4027714" y="4216539"/>
                </a:cubicBezTo>
                <a:cubicBezTo>
                  <a:pt x="3804966" y="4255637"/>
                  <a:pt x="3665315" y="4202343"/>
                  <a:pt x="3371772" y="4216539"/>
                </a:cubicBezTo>
                <a:cubicBezTo>
                  <a:pt x="3078229" y="4230735"/>
                  <a:pt x="3048431" y="4194943"/>
                  <a:pt x="2836661" y="4216539"/>
                </a:cubicBezTo>
                <a:cubicBezTo>
                  <a:pt x="2624891" y="4238135"/>
                  <a:pt x="2541390" y="4204794"/>
                  <a:pt x="2382105" y="4216539"/>
                </a:cubicBezTo>
                <a:cubicBezTo>
                  <a:pt x="2222820" y="4228284"/>
                  <a:pt x="2031886" y="4191651"/>
                  <a:pt x="1887272" y="4216539"/>
                </a:cubicBezTo>
                <a:cubicBezTo>
                  <a:pt x="1742658" y="4241427"/>
                  <a:pt x="1548375" y="4183945"/>
                  <a:pt x="1392438" y="4216539"/>
                </a:cubicBezTo>
                <a:cubicBezTo>
                  <a:pt x="1236501" y="4249133"/>
                  <a:pt x="901803" y="4187455"/>
                  <a:pt x="776773" y="4216539"/>
                </a:cubicBezTo>
                <a:cubicBezTo>
                  <a:pt x="651744" y="4245623"/>
                  <a:pt x="224802" y="4153795"/>
                  <a:pt x="0" y="4216539"/>
                </a:cubicBezTo>
                <a:cubicBezTo>
                  <a:pt x="-20864" y="4014468"/>
                  <a:pt x="30981" y="3848996"/>
                  <a:pt x="0" y="3731637"/>
                </a:cubicBezTo>
                <a:cubicBezTo>
                  <a:pt x="-30981" y="3614278"/>
                  <a:pt x="50221" y="3469723"/>
                  <a:pt x="0" y="3288900"/>
                </a:cubicBezTo>
                <a:cubicBezTo>
                  <a:pt x="-50221" y="3108077"/>
                  <a:pt x="40161" y="3020419"/>
                  <a:pt x="0" y="2888329"/>
                </a:cubicBezTo>
                <a:cubicBezTo>
                  <a:pt x="-40161" y="2756239"/>
                  <a:pt x="7708" y="2623869"/>
                  <a:pt x="0" y="2361262"/>
                </a:cubicBezTo>
                <a:cubicBezTo>
                  <a:pt x="-7708" y="2098655"/>
                  <a:pt x="1440" y="2137034"/>
                  <a:pt x="0" y="1918525"/>
                </a:cubicBezTo>
                <a:cubicBezTo>
                  <a:pt x="-1440" y="1700016"/>
                  <a:pt x="4901" y="1677057"/>
                  <a:pt x="0" y="1475789"/>
                </a:cubicBezTo>
                <a:cubicBezTo>
                  <a:pt x="-4901" y="1274521"/>
                  <a:pt x="6109" y="1160034"/>
                  <a:pt x="0" y="906556"/>
                </a:cubicBezTo>
                <a:cubicBezTo>
                  <a:pt x="-6109" y="653078"/>
                  <a:pt x="95841" y="27912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384971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endParaRPr lang="el-GR" sz="1200" b="1" dirty="0">
              <a:latin typeface="Google Sans"/>
            </a:endParaRPr>
          </a:p>
          <a:p>
            <a:r>
              <a:rPr lang="el-GR" sz="3200" b="1" u="none" strike="noStrike" dirty="0" err="1">
                <a:effectLst/>
                <a:latin typeface="Google Sans"/>
              </a:rPr>
              <a:t>Annem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banyoya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dedi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endParaRPr lang="tr-TR" sz="3200" b="1" u="none" strike="noStrike" dirty="0">
              <a:effectLst/>
              <a:latin typeface="Google Sans"/>
            </a:endParaRPr>
          </a:p>
          <a:p>
            <a:r>
              <a:rPr lang="el-GR" sz="3200" b="1" u="none" strike="noStrike" dirty="0" err="1">
                <a:effectLst/>
                <a:latin typeface="Google Sans"/>
              </a:rPr>
              <a:t>Koştum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bak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piti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piti</a:t>
            </a:r>
            <a:r>
              <a:rPr lang="el-GR" sz="3200" b="1" u="none" strike="noStrike" dirty="0">
                <a:effectLst/>
                <a:latin typeface="Google Sans"/>
              </a:rPr>
              <a:t>  </a:t>
            </a:r>
            <a:endParaRPr lang="tr-TR" sz="3200" b="1" u="none" strike="noStrike" dirty="0">
              <a:effectLst/>
              <a:latin typeface="Google Sans"/>
            </a:endParaRPr>
          </a:p>
          <a:p>
            <a:r>
              <a:rPr lang="el-GR" sz="3200" b="1" u="none" strike="noStrike" dirty="0" err="1">
                <a:effectLst/>
                <a:latin typeface="Google Sans"/>
              </a:rPr>
              <a:t>Dalin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varsa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benimle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endParaRPr lang="tr-TR" sz="3200" b="1" u="none" strike="noStrike" dirty="0">
              <a:effectLst/>
              <a:latin typeface="Google Sans"/>
            </a:endParaRPr>
          </a:p>
          <a:p>
            <a:r>
              <a:rPr lang="el-GR" sz="3200" b="1" u="none" strike="noStrike" dirty="0" err="1">
                <a:effectLst/>
                <a:latin typeface="Google Sans"/>
              </a:rPr>
              <a:t>Bıcı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bıcı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eğlence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endParaRPr lang="tr-TR" sz="3200" b="1" u="none" strike="noStrike" dirty="0">
              <a:effectLst/>
              <a:latin typeface="Google Sans"/>
            </a:endParaRPr>
          </a:p>
          <a:p>
            <a:r>
              <a:rPr lang="el-GR" sz="3200" b="1" u="none" strike="noStrike" dirty="0" err="1">
                <a:effectLst/>
                <a:latin typeface="Google Sans"/>
              </a:rPr>
              <a:t>Gözüm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yanmaz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ki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açık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endParaRPr lang="tr-TR" sz="3200" b="1" u="none" strike="noStrike" dirty="0">
              <a:effectLst/>
              <a:latin typeface="Google Sans"/>
            </a:endParaRPr>
          </a:p>
          <a:p>
            <a:r>
              <a:rPr lang="el-GR" sz="3200" b="1" u="none" strike="noStrike" dirty="0" err="1">
                <a:effectLst/>
                <a:latin typeface="Google Sans"/>
              </a:rPr>
              <a:t>Saçlarım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yumuşacık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Kokun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bebek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gibiyse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Bıcı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bıcı</a:t>
            </a:r>
            <a:r>
              <a:rPr lang="el-GR" sz="3200" b="1" u="none" strike="noStrike" dirty="0">
                <a:effectLst/>
                <a:latin typeface="Google Sans"/>
              </a:rPr>
              <a:t> </a:t>
            </a:r>
            <a:r>
              <a:rPr lang="el-GR" sz="3200" b="1" u="none" strike="noStrike" dirty="0" err="1">
                <a:effectLst/>
                <a:latin typeface="Google Sans"/>
              </a:rPr>
              <a:t>eğlence</a:t>
            </a:r>
            <a:endParaRPr lang="el-GR" sz="3200" dirty="0"/>
          </a:p>
        </p:txBody>
      </p:sp>
      <p:pic>
        <p:nvPicPr>
          <p:cNvPr id="4" name="Εικόνα 3" descr="DALİN Dalin Bıcı Bıcı Kokusu Kolonya 150 ml 161839 | Watsons">
            <a:extLst>
              <a:ext uri="{FF2B5EF4-FFF2-40B4-BE49-F238E27FC236}">
                <a16:creationId xmlns:a16="http://schemas.microsoft.com/office/drawing/2014/main" id="{93614FB2-5C48-0017-6682-7E6BCE9E6E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667"/>
          <a:stretch>
            <a:fillRect/>
          </a:stretch>
        </p:blipFill>
        <p:spPr>
          <a:xfrm>
            <a:off x="8632371" y="315686"/>
            <a:ext cx="2873829" cy="2394856"/>
          </a:xfrm>
          <a:custGeom>
            <a:avLst/>
            <a:gdLst>
              <a:gd name="csX0" fmla="*/ 0 w 2873829"/>
              <a:gd name="csY0" fmla="*/ 0 h 2394856"/>
              <a:gd name="csX1" fmla="*/ 488551 w 2873829"/>
              <a:gd name="csY1" fmla="*/ 0 h 2394856"/>
              <a:gd name="csX2" fmla="*/ 1034578 w 2873829"/>
              <a:gd name="csY2" fmla="*/ 0 h 2394856"/>
              <a:gd name="csX3" fmla="*/ 1523129 w 2873829"/>
              <a:gd name="csY3" fmla="*/ 0 h 2394856"/>
              <a:gd name="csX4" fmla="*/ 2097895 w 2873829"/>
              <a:gd name="csY4" fmla="*/ 0 h 2394856"/>
              <a:gd name="csX5" fmla="*/ 2873829 w 2873829"/>
              <a:gd name="csY5" fmla="*/ 0 h 2394856"/>
              <a:gd name="csX6" fmla="*/ 2873829 w 2873829"/>
              <a:gd name="csY6" fmla="*/ 526868 h 2394856"/>
              <a:gd name="csX7" fmla="*/ 2873829 w 2873829"/>
              <a:gd name="csY7" fmla="*/ 1077685 h 2394856"/>
              <a:gd name="csX8" fmla="*/ 2873829 w 2873829"/>
              <a:gd name="csY8" fmla="*/ 1604554 h 2394856"/>
              <a:gd name="csX9" fmla="*/ 2873829 w 2873829"/>
              <a:gd name="csY9" fmla="*/ 2394856 h 2394856"/>
              <a:gd name="csX10" fmla="*/ 2327801 w 2873829"/>
              <a:gd name="csY10" fmla="*/ 2394856 h 2394856"/>
              <a:gd name="csX11" fmla="*/ 1753036 w 2873829"/>
              <a:gd name="csY11" fmla="*/ 2394856 h 2394856"/>
              <a:gd name="csX12" fmla="*/ 1207008 w 2873829"/>
              <a:gd name="csY12" fmla="*/ 2394856 h 2394856"/>
              <a:gd name="csX13" fmla="*/ 603504 w 2873829"/>
              <a:gd name="csY13" fmla="*/ 2394856 h 2394856"/>
              <a:gd name="csX14" fmla="*/ 0 w 2873829"/>
              <a:gd name="csY14" fmla="*/ 2394856 h 2394856"/>
              <a:gd name="csX15" fmla="*/ 0 w 2873829"/>
              <a:gd name="csY15" fmla="*/ 1867988 h 2394856"/>
              <a:gd name="csX16" fmla="*/ 0 w 2873829"/>
              <a:gd name="csY16" fmla="*/ 1269274 h 2394856"/>
              <a:gd name="csX17" fmla="*/ 0 w 2873829"/>
              <a:gd name="csY17" fmla="*/ 622663 h 2394856"/>
              <a:gd name="csX18" fmla="*/ 0 w 2873829"/>
              <a:gd name="csY18" fmla="*/ 0 h 23948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2873829" h="2394856" fill="none" extrusionOk="0">
                <a:moveTo>
                  <a:pt x="0" y="0"/>
                </a:moveTo>
                <a:cubicBezTo>
                  <a:pt x="134505" y="-4736"/>
                  <a:pt x="282836" y="39188"/>
                  <a:pt x="488551" y="0"/>
                </a:cubicBezTo>
                <a:cubicBezTo>
                  <a:pt x="694266" y="-39188"/>
                  <a:pt x="796417" y="42119"/>
                  <a:pt x="1034578" y="0"/>
                </a:cubicBezTo>
                <a:cubicBezTo>
                  <a:pt x="1272739" y="-42119"/>
                  <a:pt x="1372469" y="30725"/>
                  <a:pt x="1523129" y="0"/>
                </a:cubicBezTo>
                <a:cubicBezTo>
                  <a:pt x="1673789" y="-30725"/>
                  <a:pt x="1850530" y="62761"/>
                  <a:pt x="2097895" y="0"/>
                </a:cubicBezTo>
                <a:cubicBezTo>
                  <a:pt x="2345260" y="-62761"/>
                  <a:pt x="2623726" y="48547"/>
                  <a:pt x="2873829" y="0"/>
                </a:cubicBezTo>
                <a:cubicBezTo>
                  <a:pt x="2878564" y="188827"/>
                  <a:pt x="2827165" y="269371"/>
                  <a:pt x="2873829" y="526868"/>
                </a:cubicBezTo>
                <a:cubicBezTo>
                  <a:pt x="2920493" y="784365"/>
                  <a:pt x="2840220" y="878543"/>
                  <a:pt x="2873829" y="1077685"/>
                </a:cubicBezTo>
                <a:cubicBezTo>
                  <a:pt x="2907438" y="1276827"/>
                  <a:pt x="2815449" y="1440835"/>
                  <a:pt x="2873829" y="1604554"/>
                </a:cubicBezTo>
                <a:cubicBezTo>
                  <a:pt x="2932209" y="1768273"/>
                  <a:pt x="2828853" y="2206556"/>
                  <a:pt x="2873829" y="2394856"/>
                </a:cubicBezTo>
                <a:cubicBezTo>
                  <a:pt x="2760354" y="2421155"/>
                  <a:pt x="2555491" y="2367536"/>
                  <a:pt x="2327801" y="2394856"/>
                </a:cubicBezTo>
                <a:cubicBezTo>
                  <a:pt x="2100111" y="2422176"/>
                  <a:pt x="1932191" y="2347182"/>
                  <a:pt x="1753036" y="2394856"/>
                </a:cubicBezTo>
                <a:cubicBezTo>
                  <a:pt x="1573881" y="2442530"/>
                  <a:pt x="1401517" y="2356787"/>
                  <a:pt x="1207008" y="2394856"/>
                </a:cubicBezTo>
                <a:cubicBezTo>
                  <a:pt x="1012499" y="2432925"/>
                  <a:pt x="747398" y="2353316"/>
                  <a:pt x="603504" y="2394856"/>
                </a:cubicBezTo>
                <a:cubicBezTo>
                  <a:pt x="459610" y="2436396"/>
                  <a:pt x="130350" y="2389286"/>
                  <a:pt x="0" y="2394856"/>
                </a:cubicBezTo>
                <a:cubicBezTo>
                  <a:pt x="-3279" y="2265006"/>
                  <a:pt x="51802" y="2032944"/>
                  <a:pt x="0" y="1867988"/>
                </a:cubicBezTo>
                <a:cubicBezTo>
                  <a:pt x="-51802" y="1703032"/>
                  <a:pt x="58166" y="1473040"/>
                  <a:pt x="0" y="1269274"/>
                </a:cubicBezTo>
                <a:cubicBezTo>
                  <a:pt x="-58166" y="1065508"/>
                  <a:pt x="41026" y="818989"/>
                  <a:pt x="0" y="622663"/>
                </a:cubicBezTo>
                <a:cubicBezTo>
                  <a:pt x="-41026" y="426337"/>
                  <a:pt x="43318" y="168805"/>
                  <a:pt x="0" y="0"/>
                </a:cubicBezTo>
                <a:close/>
              </a:path>
              <a:path w="2873829" h="2394856" stroke="0" extrusionOk="0">
                <a:moveTo>
                  <a:pt x="0" y="0"/>
                </a:moveTo>
                <a:cubicBezTo>
                  <a:pt x="185656" y="-71588"/>
                  <a:pt x="420238" y="46731"/>
                  <a:pt x="603504" y="0"/>
                </a:cubicBezTo>
                <a:cubicBezTo>
                  <a:pt x="786770" y="-46731"/>
                  <a:pt x="1049939" y="60660"/>
                  <a:pt x="1207008" y="0"/>
                </a:cubicBezTo>
                <a:cubicBezTo>
                  <a:pt x="1364077" y="-60660"/>
                  <a:pt x="1573219" y="44293"/>
                  <a:pt x="1839251" y="0"/>
                </a:cubicBezTo>
                <a:cubicBezTo>
                  <a:pt x="2105283" y="-44293"/>
                  <a:pt x="2596270" y="22423"/>
                  <a:pt x="2873829" y="0"/>
                </a:cubicBezTo>
                <a:cubicBezTo>
                  <a:pt x="2888796" y="227833"/>
                  <a:pt x="2856520" y="386188"/>
                  <a:pt x="2873829" y="622663"/>
                </a:cubicBezTo>
                <a:cubicBezTo>
                  <a:pt x="2891138" y="859138"/>
                  <a:pt x="2838763" y="1070859"/>
                  <a:pt x="2873829" y="1221377"/>
                </a:cubicBezTo>
                <a:cubicBezTo>
                  <a:pt x="2908895" y="1371895"/>
                  <a:pt x="2848682" y="1596819"/>
                  <a:pt x="2873829" y="1867988"/>
                </a:cubicBezTo>
                <a:cubicBezTo>
                  <a:pt x="2898976" y="2139157"/>
                  <a:pt x="2870449" y="2249007"/>
                  <a:pt x="2873829" y="2394856"/>
                </a:cubicBezTo>
                <a:cubicBezTo>
                  <a:pt x="2736272" y="2400268"/>
                  <a:pt x="2424446" y="2390222"/>
                  <a:pt x="2299063" y="2394856"/>
                </a:cubicBezTo>
                <a:cubicBezTo>
                  <a:pt x="2173680" y="2399490"/>
                  <a:pt x="1988154" y="2365838"/>
                  <a:pt x="1781774" y="2394856"/>
                </a:cubicBezTo>
                <a:cubicBezTo>
                  <a:pt x="1575394" y="2423874"/>
                  <a:pt x="1374919" y="2380577"/>
                  <a:pt x="1264485" y="2394856"/>
                </a:cubicBezTo>
                <a:cubicBezTo>
                  <a:pt x="1154051" y="2409135"/>
                  <a:pt x="764826" y="2339430"/>
                  <a:pt x="632242" y="2394856"/>
                </a:cubicBezTo>
                <a:cubicBezTo>
                  <a:pt x="499658" y="2450282"/>
                  <a:pt x="227754" y="2373974"/>
                  <a:pt x="0" y="2394856"/>
                </a:cubicBezTo>
                <a:cubicBezTo>
                  <a:pt x="-27314" y="2183897"/>
                  <a:pt x="44969" y="2057717"/>
                  <a:pt x="0" y="1867988"/>
                </a:cubicBezTo>
                <a:cubicBezTo>
                  <a:pt x="-44969" y="1678259"/>
                  <a:pt x="28516" y="1377533"/>
                  <a:pt x="0" y="1221377"/>
                </a:cubicBezTo>
                <a:cubicBezTo>
                  <a:pt x="-28516" y="1065221"/>
                  <a:pt x="61039" y="865596"/>
                  <a:pt x="0" y="694508"/>
                </a:cubicBezTo>
                <a:cubicBezTo>
                  <a:pt x="-61039" y="523420"/>
                  <a:pt x="2379" y="31248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7793807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5" name="Εικόνα 4" descr="Dalin bıcı bıcı – Single von Dalin Türkiye | Spotify">
            <a:extLst>
              <a:ext uri="{FF2B5EF4-FFF2-40B4-BE49-F238E27FC236}">
                <a16:creationId xmlns:a16="http://schemas.microsoft.com/office/drawing/2014/main" id="{2DF69B0D-8AF4-0849-DF91-6BA175BF9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2371" y="3075896"/>
            <a:ext cx="2873829" cy="2976561"/>
          </a:xfrm>
          <a:custGeom>
            <a:avLst/>
            <a:gdLst>
              <a:gd name="csX0" fmla="*/ 0 w 2873829"/>
              <a:gd name="csY0" fmla="*/ 0 h 2976561"/>
              <a:gd name="csX1" fmla="*/ 632242 w 2873829"/>
              <a:gd name="csY1" fmla="*/ 0 h 2976561"/>
              <a:gd name="csX2" fmla="*/ 1178270 w 2873829"/>
              <a:gd name="csY2" fmla="*/ 0 h 2976561"/>
              <a:gd name="csX3" fmla="*/ 1695559 w 2873829"/>
              <a:gd name="csY3" fmla="*/ 0 h 2976561"/>
              <a:gd name="csX4" fmla="*/ 2241587 w 2873829"/>
              <a:gd name="csY4" fmla="*/ 0 h 2976561"/>
              <a:gd name="csX5" fmla="*/ 2873829 w 2873829"/>
              <a:gd name="csY5" fmla="*/ 0 h 2976561"/>
              <a:gd name="csX6" fmla="*/ 2873829 w 2873829"/>
              <a:gd name="csY6" fmla="*/ 506015 h 2976561"/>
              <a:gd name="csX7" fmla="*/ 2873829 w 2873829"/>
              <a:gd name="csY7" fmla="*/ 1131093 h 2976561"/>
              <a:gd name="csX8" fmla="*/ 2873829 w 2873829"/>
              <a:gd name="csY8" fmla="*/ 1756171 h 2976561"/>
              <a:gd name="csX9" fmla="*/ 2873829 w 2873829"/>
              <a:gd name="csY9" fmla="*/ 2381249 h 2976561"/>
              <a:gd name="csX10" fmla="*/ 2873829 w 2873829"/>
              <a:gd name="csY10" fmla="*/ 2976561 h 2976561"/>
              <a:gd name="csX11" fmla="*/ 2356540 w 2873829"/>
              <a:gd name="csY11" fmla="*/ 2976561 h 2976561"/>
              <a:gd name="csX12" fmla="*/ 1781774 w 2873829"/>
              <a:gd name="csY12" fmla="*/ 2976561 h 2976561"/>
              <a:gd name="csX13" fmla="*/ 1293223 w 2873829"/>
              <a:gd name="csY13" fmla="*/ 2976561 h 2976561"/>
              <a:gd name="csX14" fmla="*/ 718457 w 2873829"/>
              <a:gd name="csY14" fmla="*/ 2976561 h 2976561"/>
              <a:gd name="csX15" fmla="*/ 0 w 2873829"/>
              <a:gd name="csY15" fmla="*/ 2976561 h 2976561"/>
              <a:gd name="csX16" fmla="*/ 0 w 2873829"/>
              <a:gd name="csY16" fmla="*/ 2440780 h 2976561"/>
              <a:gd name="csX17" fmla="*/ 0 w 2873829"/>
              <a:gd name="csY17" fmla="*/ 1875233 h 2976561"/>
              <a:gd name="csX18" fmla="*/ 0 w 2873829"/>
              <a:gd name="csY18" fmla="*/ 1250156 h 2976561"/>
              <a:gd name="csX19" fmla="*/ 0 w 2873829"/>
              <a:gd name="csY19" fmla="*/ 595312 h 2976561"/>
              <a:gd name="csX20" fmla="*/ 0 w 2873829"/>
              <a:gd name="csY20" fmla="*/ 0 h 29765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873829" h="2976561" fill="none" extrusionOk="0">
                <a:moveTo>
                  <a:pt x="0" y="0"/>
                </a:moveTo>
                <a:cubicBezTo>
                  <a:pt x="226713" y="-39252"/>
                  <a:pt x="431124" y="59785"/>
                  <a:pt x="632242" y="0"/>
                </a:cubicBezTo>
                <a:cubicBezTo>
                  <a:pt x="833360" y="-59785"/>
                  <a:pt x="939547" y="27901"/>
                  <a:pt x="1178270" y="0"/>
                </a:cubicBezTo>
                <a:cubicBezTo>
                  <a:pt x="1416993" y="-27901"/>
                  <a:pt x="1509621" y="38030"/>
                  <a:pt x="1695559" y="0"/>
                </a:cubicBezTo>
                <a:cubicBezTo>
                  <a:pt x="1881497" y="-38030"/>
                  <a:pt x="2120305" y="8728"/>
                  <a:pt x="2241587" y="0"/>
                </a:cubicBezTo>
                <a:cubicBezTo>
                  <a:pt x="2362869" y="-8728"/>
                  <a:pt x="2630483" y="48455"/>
                  <a:pt x="2873829" y="0"/>
                </a:cubicBezTo>
                <a:cubicBezTo>
                  <a:pt x="2874896" y="208309"/>
                  <a:pt x="2857967" y="364721"/>
                  <a:pt x="2873829" y="506015"/>
                </a:cubicBezTo>
                <a:cubicBezTo>
                  <a:pt x="2889691" y="647310"/>
                  <a:pt x="2848330" y="924016"/>
                  <a:pt x="2873829" y="1131093"/>
                </a:cubicBezTo>
                <a:cubicBezTo>
                  <a:pt x="2899328" y="1338170"/>
                  <a:pt x="2829838" y="1460245"/>
                  <a:pt x="2873829" y="1756171"/>
                </a:cubicBezTo>
                <a:cubicBezTo>
                  <a:pt x="2917820" y="2052097"/>
                  <a:pt x="2831822" y="2154600"/>
                  <a:pt x="2873829" y="2381249"/>
                </a:cubicBezTo>
                <a:cubicBezTo>
                  <a:pt x="2915836" y="2607898"/>
                  <a:pt x="2809974" y="2811655"/>
                  <a:pt x="2873829" y="2976561"/>
                </a:cubicBezTo>
                <a:cubicBezTo>
                  <a:pt x="2769492" y="3004784"/>
                  <a:pt x="2525989" y="2917397"/>
                  <a:pt x="2356540" y="2976561"/>
                </a:cubicBezTo>
                <a:cubicBezTo>
                  <a:pt x="2187091" y="3035725"/>
                  <a:pt x="1957847" y="2961040"/>
                  <a:pt x="1781774" y="2976561"/>
                </a:cubicBezTo>
                <a:cubicBezTo>
                  <a:pt x="1605701" y="2992082"/>
                  <a:pt x="1481676" y="2958692"/>
                  <a:pt x="1293223" y="2976561"/>
                </a:cubicBezTo>
                <a:cubicBezTo>
                  <a:pt x="1104770" y="2994430"/>
                  <a:pt x="886742" y="2943503"/>
                  <a:pt x="718457" y="2976561"/>
                </a:cubicBezTo>
                <a:cubicBezTo>
                  <a:pt x="550172" y="3009619"/>
                  <a:pt x="165060" y="2954246"/>
                  <a:pt x="0" y="2976561"/>
                </a:cubicBezTo>
                <a:cubicBezTo>
                  <a:pt x="-13187" y="2785288"/>
                  <a:pt x="53551" y="2568881"/>
                  <a:pt x="0" y="2440780"/>
                </a:cubicBezTo>
                <a:cubicBezTo>
                  <a:pt x="-53551" y="2312679"/>
                  <a:pt x="26401" y="2070368"/>
                  <a:pt x="0" y="1875233"/>
                </a:cubicBezTo>
                <a:cubicBezTo>
                  <a:pt x="-26401" y="1680098"/>
                  <a:pt x="9082" y="1542540"/>
                  <a:pt x="0" y="1250156"/>
                </a:cubicBezTo>
                <a:cubicBezTo>
                  <a:pt x="-9082" y="957772"/>
                  <a:pt x="26068" y="882178"/>
                  <a:pt x="0" y="595312"/>
                </a:cubicBezTo>
                <a:cubicBezTo>
                  <a:pt x="-26068" y="308446"/>
                  <a:pt x="53411" y="294589"/>
                  <a:pt x="0" y="0"/>
                </a:cubicBezTo>
                <a:close/>
              </a:path>
              <a:path w="2873829" h="2976561" stroke="0" extrusionOk="0">
                <a:moveTo>
                  <a:pt x="0" y="0"/>
                </a:moveTo>
                <a:cubicBezTo>
                  <a:pt x="157124" y="-57908"/>
                  <a:pt x="324769" y="15887"/>
                  <a:pt x="488551" y="0"/>
                </a:cubicBezTo>
                <a:cubicBezTo>
                  <a:pt x="652333" y="-15887"/>
                  <a:pt x="807871" y="36033"/>
                  <a:pt x="1034578" y="0"/>
                </a:cubicBezTo>
                <a:cubicBezTo>
                  <a:pt x="1261285" y="-36033"/>
                  <a:pt x="1333904" y="59863"/>
                  <a:pt x="1551868" y="0"/>
                </a:cubicBezTo>
                <a:cubicBezTo>
                  <a:pt x="1769832" y="-59863"/>
                  <a:pt x="1925809" y="16816"/>
                  <a:pt x="2040419" y="0"/>
                </a:cubicBezTo>
                <a:cubicBezTo>
                  <a:pt x="2155029" y="-16816"/>
                  <a:pt x="2607947" y="44313"/>
                  <a:pt x="2873829" y="0"/>
                </a:cubicBezTo>
                <a:cubicBezTo>
                  <a:pt x="2919017" y="242610"/>
                  <a:pt x="2821793" y="363105"/>
                  <a:pt x="2873829" y="625078"/>
                </a:cubicBezTo>
                <a:cubicBezTo>
                  <a:pt x="2925865" y="887051"/>
                  <a:pt x="2824884" y="955040"/>
                  <a:pt x="2873829" y="1190624"/>
                </a:cubicBezTo>
                <a:cubicBezTo>
                  <a:pt x="2922774" y="1426208"/>
                  <a:pt x="2821910" y="1570342"/>
                  <a:pt x="2873829" y="1756171"/>
                </a:cubicBezTo>
                <a:cubicBezTo>
                  <a:pt x="2925748" y="1942000"/>
                  <a:pt x="2833753" y="2273300"/>
                  <a:pt x="2873829" y="2411014"/>
                </a:cubicBezTo>
                <a:cubicBezTo>
                  <a:pt x="2913905" y="2548728"/>
                  <a:pt x="2850305" y="2762550"/>
                  <a:pt x="2873829" y="2976561"/>
                </a:cubicBezTo>
                <a:cubicBezTo>
                  <a:pt x="2621661" y="2990811"/>
                  <a:pt x="2402195" y="2949992"/>
                  <a:pt x="2270325" y="2976561"/>
                </a:cubicBezTo>
                <a:cubicBezTo>
                  <a:pt x="2138455" y="3003130"/>
                  <a:pt x="1843949" y="2963305"/>
                  <a:pt x="1638083" y="2976561"/>
                </a:cubicBezTo>
                <a:cubicBezTo>
                  <a:pt x="1432217" y="2989817"/>
                  <a:pt x="1316907" y="2953512"/>
                  <a:pt x="1005840" y="2976561"/>
                </a:cubicBezTo>
                <a:cubicBezTo>
                  <a:pt x="694773" y="2999610"/>
                  <a:pt x="240953" y="2931675"/>
                  <a:pt x="0" y="2976561"/>
                </a:cubicBezTo>
                <a:cubicBezTo>
                  <a:pt x="-70563" y="2768014"/>
                  <a:pt x="57817" y="2627265"/>
                  <a:pt x="0" y="2381249"/>
                </a:cubicBezTo>
                <a:cubicBezTo>
                  <a:pt x="-57817" y="2135233"/>
                  <a:pt x="61209" y="2010223"/>
                  <a:pt x="0" y="1845468"/>
                </a:cubicBezTo>
                <a:cubicBezTo>
                  <a:pt x="-61209" y="1680713"/>
                  <a:pt x="52312" y="1472563"/>
                  <a:pt x="0" y="1250156"/>
                </a:cubicBezTo>
                <a:cubicBezTo>
                  <a:pt x="-52312" y="1027749"/>
                  <a:pt x="9519" y="784431"/>
                  <a:pt x="0" y="654843"/>
                </a:cubicBezTo>
                <a:cubicBezTo>
                  <a:pt x="-9519" y="525255"/>
                  <a:pt x="36111" y="20649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64244090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Εικόνα 6" descr="dalin">
            <a:extLst>
              <a:ext uri="{FF2B5EF4-FFF2-40B4-BE49-F238E27FC236}">
                <a16:creationId xmlns:a16="http://schemas.microsoft.com/office/drawing/2014/main" id="{AFAEC796-A111-058B-3C14-3646E46BD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0008" y="1556656"/>
            <a:ext cx="3139848" cy="3139848"/>
          </a:xfrm>
          <a:custGeom>
            <a:avLst/>
            <a:gdLst>
              <a:gd name="csX0" fmla="*/ 0 w 3139848"/>
              <a:gd name="csY0" fmla="*/ 0 h 3139848"/>
              <a:gd name="csX1" fmla="*/ 554706 w 3139848"/>
              <a:gd name="csY1" fmla="*/ 0 h 3139848"/>
              <a:gd name="csX2" fmla="*/ 1140811 w 3139848"/>
              <a:gd name="csY2" fmla="*/ 0 h 3139848"/>
              <a:gd name="csX3" fmla="*/ 1569924 w 3139848"/>
              <a:gd name="csY3" fmla="*/ 0 h 3139848"/>
              <a:gd name="csX4" fmla="*/ 2124630 w 3139848"/>
              <a:gd name="csY4" fmla="*/ 0 h 3139848"/>
              <a:gd name="csX5" fmla="*/ 3139848 w 3139848"/>
              <a:gd name="csY5" fmla="*/ 0 h 3139848"/>
              <a:gd name="csX6" fmla="*/ 3139848 w 3139848"/>
              <a:gd name="csY6" fmla="*/ 554706 h 3139848"/>
              <a:gd name="csX7" fmla="*/ 3139848 w 3139848"/>
              <a:gd name="csY7" fmla="*/ 1078014 h 3139848"/>
              <a:gd name="csX8" fmla="*/ 3139848 w 3139848"/>
              <a:gd name="csY8" fmla="*/ 1507127 h 3139848"/>
              <a:gd name="csX9" fmla="*/ 3139848 w 3139848"/>
              <a:gd name="csY9" fmla="*/ 1967638 h 3139848"/>
              <a:gd name="csX10" fmla="*/ 3139848 w 3139848"/>
              <a:gd name="csY10" fmla="*/ 2522345 h 3139848"/>
              <a:gd name="csX11" fmla="*/ 3139848 w 3139848"/>
              <a:gd name="csY11" fmla="*/ 3139848 h 3139848"/>
              <a:gd name="csX12" fmla="*/ 2553743 w 3139848"/>
              <a:gd name="csY12" fmla="*/ 3139848 h 3139848"/>
              <a:gd name="csX13" fmla="*/ 1999037 w 3139848"/>
              <a:gd name="csY13" fmla="*/ 3139848 h 3139848"/>
              <a:gd name="csX14" fmla="*/ 1444330 w 3139848"/>
              <a:gd name="csY14" fmla="*/ 3139848 h 3139848"/>
              <a:gd name="csX15" fmla="*/ 952421 w 3139848"/>
              <a:gd name="csY15" fmla="*/ 3139848 h 3139848"/>
              <a:gd name="csX16" fmla="*/ 491910 w 3139848"/>
              <a:gd name="csY16" fmla="*/ 3139848 h 3139848"/>
              <a:gd name="csX17" fmla="*/ 0 w 3139848"/>
              <a:gd name="csY17" fmla="*/ 3139848 h 3139848"/>
              <a:gd name="csX18" fmla="*/ 0 w 3139848"/>
              <a:gd name="csY18" fmla="*/ 2679337 h 3139848"/>
              <a:gd name="csX19" fmla="*/ 0 w 3139848"/>
              <a:gd name="csY19" fmla="*/ 2093232 h 3139848"/>
              <a:gd name="csX20" fmla="*/ 0 w 3139848"/>
              <a:gd name="csY20" fmla="*/ 1632721 h 3139848"/>
              <a:gd name="csX21" fmla="*/ 0 w 3139848"/>
              <a:gd name="csY21" fmla="*/ 1109413 h 3139848"/>
              <a:gd name="csX22" fmla="*/ 0 w 3139848"/>
              <a:gd name="csY22" fmla="*/ 554706 h 3139848"/>
              <a:gd name="csX23" fmla="*/ 0 w 3139848"/>
              <a:gd name="csY23" fmla="*/ 0 h 31398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139848" h="3139848" fill="none" extrusionOk="0">
                <a:moveTo>
                  <a:pt x="0" y="0"/>
                </a:moveTo>
                <a:cubicBezTo>
                  <a:pt x="155867" y="-31927"/>
                  <a:pt x="324452" y="7908"/>
                  <a:pt x="554706" y="0"/>
                </a:cubicBezTo>
                <a:cubicBezTo>
                  <a:pt x="784960" y="-7908"/>
                  <a:pt x="994807" y="20270"/>
                  <a:pt x="1140811" y="0"/>
                </a:cubicBezTo>
                <a:cubicBezTo>
                  <a:pt x="1286816" y="-20270"/>
                  <a:pt x="1364656" y="21856"/>
                  <a:pt x="1569924" y="0"/>
                </a:cubicBezTo>
                <a:cubicBezTo>
                  <a:pt x="1775192" y="-21856"/>
                  <a:pt x="1935498" y="46405"/>
                  <a:pt x="2124630" y="0"/>
                </a:cubicBezTo>
                <a:cubicBezTo>
                  <a:pt x="2313762" y="-46405"/>
                  <a:pt x="2902227" y="102408"/>
                  <a:pt x="3139848" y="0"/>
                </a:cubicBezTo>
                <a:cubicBezTo>
                  <a:pt x="3183231" y="214906"/>
                  <a:pt x="3101642" y="285132"/>
                  <a:pt x="3139848" y="554706"/>
                </a:cubicBezTo>
                <a:cubicBezTo>
                  <a:pt x="3178054" y="824280"/>
                  <a:pt x="3133104" y="915178"/>
                  <a:pt x="3139848" y="1078014"/>
                </a:cubicBezTo>
                <a:cubicBezTo>
                  <a:pt x="3146592" y="1240850"/>
                  <a:pt x="3098072" y="1397729"/>
                  <a:pt x="3139848" y="1507127"/>
                </a:cubicBezTo>
                <a:cubicBezTo>
                  <a:pt x="3181624" y="1616525"/>
                  <a:pt x="3112383" y="1828459"/>
                  <a:pt x="3139848" y="1967638"/>
                </a:cubicBezTo>
                <a:cubicBezTo>
                  <a:pt x="3167313" y="2106817"/>
                  <a:pt x="3096165" y="2333963"/>
                  <a:pt x="3139848" y="2522345"/>
                </a:cubicBezTo>
                <a:cubicBezTo>
                  <a:pt x="3183531" y="2710727"/>
                  <a:pt x="3073536" y="2886255"/>
                  <a:pt x="3139848" y="3139848"/>
                </a:cubicBezTo>
                <a:cubicBezTo>
                  <a:pt x="2989076" y="3178815"/>
                  <a:pt x="2738526" y="3126769"/>
                  <a:pt x="2553743" y="3139848"/>
                </a:cubicBezTo>
                <a:cubicBezTo>
                  <a:pt x="2368960" y="3152927"/>
                  <a:pt x="2146146" y="3090107"/>
                  <a:pt x="1999037" y="3139848"/>
                </a:cubicBezTo>
                <a:cubicBezTo>
                  <a:pt x="1851928" y="3189589"/>
                  <a:pt x="1605160" y="3084670"/>
                  <a:pt x="1444330" y="3139848"/>
                </a:cubicBezTo>
                <a:cubicBezTo>
                  <a:pt x="1283500" y="3195026"/>
                  <a:pt x="1175581" y="3121686"/>
                  <a:pt x="952421" y="3139848"/>
                </a:cubicBezTo>
                <a:cubicBezTo>
                  <a:pt x="729261" y="3158010"/>
                  <a:pt x="602146" y="3111618"/>
                  <a:pt x="491910" y="3139848"/>
                </a:cubicBezTo>
                <a:cubicBezTo>
                  <a:pt x="381674" y="3168078"/>
                  <a:pt x="141010" y="3124610"/>
                  <a:pt x="0" y="3139848"/>
                </a:cubicBezTo>
                <a:cubicBezTo>
                  <a:pt x="-43166" y="2952478"/>
                  <a:pt x="40625" y="2790436"/>
                  <a:pt x="0" y="2679337"/>
                </a:cubicBezTo>
                <a:cubicBezTo>
                  <a:pt x="-40625" y="2568238"/>
                  <a:pt x="52418" y="2288034"/>
                  <a:pt x="0" y="2093232"/>
                </a:cubicBezTo>
                <a:cubicBezTo>
                  <a:pt x="-52418" y="1898430"/>
                  <a:pt x="17452" y="1745404"/>
                  <a:pt x="0" y="1632721"/>
                </a:cubicBezTo>
                <a:cubicBezTo>
                  <a:pt x="-17452" y="1520038"/>
                  <a:pt x="9686" y="1326979"/>
                  <a:pt x="0" y="1109413"/>
                </a:cubicBezTo>
                <a:cubicBezTo>
                  <a:pt x="-9686" y="891847"/>
                  <a:pt x="26331" y="738837"/>
                  <a:pt x="0" y="554706"/>
                </a:cubicBezTo>
                <a:cubicBezTo>
                  <a:pt x="-26331" y="370575"/>
                  <a:pt x="54238" y="250982"/>
                  <a:pt x="0" y="0"/>
                </a:cubicBezTo>
                <a:close/>
              </a:path>
              <a:path w="3139848" h="3139848" stroke="0" extrusionOk="0">
                <a:moveTo>
                  <a:pt x="0" y="0"/>
                </a:moveTo>
                <a:cubicBezTo>
                  <a:pt x="178278" y="-6389"/>
                  <a:pt x="320536" y="34206"/>
                  <a:pt x="523308" y="0"/>
                </a:cubicBezTo>
                <a:cubicBezTo>
                  <a:pt x="726080" y="-34206"/>
                  <a:pt x="832896" y="43924"/>
                  <a:pt x="952421" y="0"/>
                </a:cubicBezTo>
                <a:cubicBezTo>
                  <a:pt x="1071946" y="-43924"/>
                  <a:pt x="1260454" y="33380"/>
                  <a:pt x="1444330" y="0"/>
                </a:cubicBezTo>
                <a:cubicBezTo>
                  <a:pt x="1628206" y="-33380"/>
                  <a:pt x="1735278" y="25326"/>
                  <a:pt x="1999037" y="0"/>
                </a:cubicBezTo>
                <a:cubicBezTo>
                  <a:pt x="2262796" y="-25326"/>
                  <a:pt x="2308116" y="9688"/>
                  <a:pt x="2428149" y="0"/>
                </a:cubicBezTo>
                <a:cubicBezTo>
                  <a:pt x="2548182" y="-9688"/>
                  <a:pt x="2831457" y="54969"/>
                  <a:pt x="3139848" y="0"/>
                </a:cubicBezTo>
                <a:cubicBezTo>
                  <a:pt x="3165706" y="255515"/>
                  <a:pt x="3110878" y="348558"/>
                  <a:pt x="3139848" y="523308"/>
                </a:cubicBezTo>
                <a:cubicBezTo>
                  <a:pt x="3168818" y="698058"/>
                  <a:pt x="3111585" y="790972"/>
                  <a:pt x="3139848" y="983819"/>
                </a:cubicBezTo>
                <a:cubicBezTo>
                  <a:pt x="3168111" y="1176666"/>
                  <a:pt x="3111528" y="1233923"/>
                  <a:pt x="3139848" y="1444330"/>
                </a:cubicBezTo>
                <a:cubicBezTo>
                  <a:pt x="3168168" y="1654737"/>
                  <a:pt x="3092856" y="1717748"/>
                  <a:pt x="3139848" y="1873443"/>
                </a:cubicBezTo>
                <a:cubicBezTo>
                  <a:pt x="3186840" y="2029138"/>
                  <a:pt x="3081400" y="2317480"/>
                  <a:pt x="3139848" y="2459548"/>
                </a:cubicBezTo>
                <a:cubicBezTo>
                  <a:pt x="3198296" y="2601617"/>
                  <a:pt x="3072871" y="2947471"/>
                  <a:pt x="3139848" y="3139848"/>
                </a:cubicBezTo>
                <a:cubicBezTo>
                  <a:pt x="2951907" y="3143125"/>
                  <a:pt x="2815352" y="3099729"/>
                  <a:pt x="2616540" y="3139848"/>
                </a:cubicBezTo>
                <a:cubicBezTo>
                  <a:pt x="2417728" y="3179967"/>
                  <a:pt x="2305593" y="3104718"/>
                  <a:pt x="2187427" y="3139848"/>
                </a:cubicBezTo>
                <a:cubicBezTo>
                  <a:pt x="2069261" y="3174978"/>
                  <a:pt x="1794245" y="3097215"/>
                  <a:pt x="1664119" y="3139848"/>
                </a:cubicBezTo>
                <a:cubicBezTo>
                  <a:pt x="1533993" y="3182481"/>
                  <a:pt x="1380970" y="3118555"/>
                  <a:pt x="1235007" y="3139848"/>
                </a:cubicBezTo>
                <a:cubicBezTo>
                  <a:pt x="1089044" y="3161141"/>
                  <a:pt x="842847" y="3126699"/>
                  <a:pt x="711699" y="3139848"/>
                </a:cubicBezTo>
                <a:cubicBezTo>
                  <a:pt x="580551" y="3152997"/>
                  <a:pt x="186295" y="3102774"/>
                  <a:pt x="0" y="3139848"/>
                </a:cubicBezTo>
                <a:cubicBezTo>
                  <a:pt x="-9459" y="2942015"/>
                  <a:pt x="26708" y="2880106"/>
                  <a:pt x="0" y="2647938"/>
                </a:cubicBezTo>
                <a:cubicBezTo>
                  <a:pt x="-26708" y="2415770"/>
                  <a:pt x="31948" y="2298343"/>
                  <a:pt x="0" y="2187427"/>
                </a:cubicBezTo>
                <a:cubicBezTo>
                  <a:pt x="-31948" y="2076511"/>
                  <a:pt x="67763" y="1723974"/>
                  <a:pt x="0" y="1601322"/>
                </a:cubicBezTo>
                <a:cubicBezTo>
                  <a:pt x="-67763" y="1478671"/>
                  <a:pt x="18417" y="1303692"/>
                  <a:pt x="0" y="1078014"/>
                </a:cubicBezTo>
                <a:cubicBezTo>
                  <a:pt x="-18417" y="852336"/>
                  <a:pt x="10221" y="789447"/>
                  <a:pt x="0" y="586105"/>
                </a:cubicBezTo>
                <a:cubicBezTo>
                  <a:pt x="-10221" y="382763"/>
                  <a:pt x="8504" y="21585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1071604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9018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6CE42E-5EC3-D9AA-C895-BA9513210CC8}"/>
              </a:ext>
            </a:extLst>
          </p:cNvPr>
          <p:cNvSpPr txBox="1"/>
          <p:nvPr/>
        </p:nvSpPr>
        <p:spPr>
          <a:xfrm>
            <a:off x="359229" y="243149"/>
            <a:ext cx="10983685" cy="6011902"/>
          </a:xfrm>
          <a:custGeom>
            <a:avLst/>
            <a:gdLst>
              <a:gd name="csX0" fmla="*/ 0 w 10983685"/>
              <a:gd name="csY0" fmla="*/ 0 h 6011902"/>
              <a:gd name="csX1" fmla="*/ 797762 w 10983685"/>
              <a:gd name="csY1" fmla="*/ 0 h 6011902"/>
              <a:gd name="csX2" fmla="*/ 1046341 w 10983685"/>
              <a:gd name="csY2" fmla="*/ 0 h 6011902"/>
              <a:gd name="csX3" fmla="*/ 1734266 w 10983685"/>
              <a:gd name="csY3" fmla="*/ 0 h 6011902"/>
              <a:gd name="csX4" fmla="*/ 1982844 w 10983685"/>
              <a:gd name="csY4" fmla="*/ 0 h 6011902"/>
              <a:gd name="csX5" fmla="*/ 2231422 w 10983685"/>
              <a:gd name="csY5" fmla="*/ 0 h 6011902"/>
              <a:gd name="csX6" fmla="*/ 2919348 w 10983685"/>
              <a:gd name="csY6" fmla="*/ 0 h 6011902"/>
              <a:gd name="csX7" fmla="*/ 3167926 w 10983685"/>
              <a:gd name="csY7" fmla="*/ 0 h 6011902"/>
              <a:gd name="csX8" fmla="*/ 3965688 w 10983685"/>
              <a:gd name="csY8" fmla="*/ 0 h 6011902"/>
              <a:gd name="csX9" fmla="*/ 4324103 w 10983685"/>
              <a:gd name="csY9" fmla="*/ 0 h 6011902"/>
              <a:gd name="csX10" fmla="*/ 5121866 w 10983685"/>
              <a:gd name="csY10" fmla="*/ 0 h 6011902"/>
              <a:gd name="csX11" fmla="*/ 5809791 w 10983685"/>
              <a:gd name="csY11" fmla="*/ 0 h 6011902"/>
              <a:gd name="csX12" fmla="*/ 6058369 w 10983685"/>
              <a:gd name="csY12" fmla="*/ 0 h 6011902"/>
              <a:gd name="csX13" fmla="*/ 6306948 w 10983685"/>
              <a:gd name="csY13" fmla="*/ 0 h 6011902"/>
              <a:gd name="csX14" fmla="*/ 6885036 w 10983685"/>
              <a:gd name="csY14" fmla="*/ 0 h 6011902"/>
              <a:gd name="csX15" fmla="*/ 7353288 w 10983685"/>
              <a:gd name="csY15" fmla="*/ 0 h 6011902"/>
              <a:gd name="csX16" fmla="*/ 7931377 w 10983685"/>
              <a:gd name="csY16" fmla="*/ 0 h 6011902"/>
              <a:gd name="csX17" fmla="*/ 8289792 w 10983685"/>
              <a:gd name="csY17" fmla="*/ 0 h 6011902"/>
              <a:gd name="csX18" fmla="*/ 8758044 w 10983685"/>
              <a:gd name="csY18" fmla="*/ 0 h 6011902"/>
              <a:gd name="csX19" fmla="*/ 9006622 w 10983685"/>
              <a:gd name="csY19" fmla="*/ 0 h 6011902"/>
              <a:gd name="csX20" fmla="*/ 9474874 w 10983685"/>
              <a:gd name="csY20" fmla="*/ 0 h 6011902"/>
              <a:gd name="csX21" fmla="*/ 9723452 w 10983685"/>
              <a:gd name="csY21" fmla="*/ 0 h 6011902"/>
              <a:gd name="csX22" fmla="*/ 10983685 w 10983685"/>
              <a:gd name="csY22" fmla="*/ 0 h 6011902"/>
              <a:gd name="csX23" fmla="*/ 10983685 w 10983685"/>
              <a:gd name="csY23" fmla="*/ 366179 h 6011902"/>
              <a:gd name="csX24" fmla="*/ 10983685 w 10983685"/>
              <a:gd name="csY24" fmla="*/ 732359 h 6011902"/>
              <a:gd name="csX25" fmla="*/ 10983685 w 10983685"/>
              <a:gd name="csY25" fmla="*/ 1158657 h 6011902"/>
              <a:gd name="csX26" fmla="*/ 10983685 w 10983685"/>
              <a:gd name="csY26" fmla="*/ 1705194 h 6011902"/>
              <a:gd name="csX27" fmla="*/ 10983685 w 10983685"/>
              <a:gd name="csY27" fmla="*/ 2191612 h 6011902"/>
              <a:gd name="csX28" fmla="*/ 10983685 w 10983685"/>
              <a:gd name="csY28" fmla="*/ 2557791 h 6011902"/>
              <a:gd name="csX29" fmla="*/ 10983685 w 10983685"/>
              <a:gd name="csY29" fmla="*/ 3104328 h 6011902"/>
              <a:gd name="csX30" fmla="*/ 10983685 w 10983685"/>
              <a:gd name="csY30" fmla="*/ 3771102 h 6011902"/>
              <a:gd name="csX31" fmla="*/ 10983685 w 10983685"/>
              <a:gd name="csY31" fmla="*/ 4137282 h 6011902"/>
              <a:gd name="csX32" fmla="*/ 10983685 w 10983685"/>
              <a:gd name="csY32" fmla="*/ 4623699 h 6011902"/>
              <a:gd name="csX33" fmla="*/ 10983685 w 10983685"/>
              <a:gd name="csY33" fmla="*/ 5230355 h 6011902"/>
              <a:gd name="csX34" fmla="*/ 10983685 w 10983685"/>
              <a:gd name="csY34" fmla="*/ 6011902 h 6011902"/>
              <a:gd name="csX35" fmla="*/ 10625270 w 10983685"/>
              <a:gd name="csY35" fmla="*/ 6011902 h 6011902"/>
              <a:gd name="csX36" fmla="*/ 10266855 w 10983685"/>
              <a:gd name="csY36" fmla="*/ 6011902 h 6011902"/>
              <a:gd name="csX37" fmla="*/ 10018277 w 10983685"/>
              <a:gd name="csY37" fmla="*/ 6011902 h 6011902"/>
              <a:gd name="csX38" fmla="*/ 9550025 w 10983685"/>
              <a:gd name="csY38" fmla="*/ 6011902 h 6011902"/>
              <a:gd name="csX39" fmla="*/ 9301447 w 10983685"/>
              <a:gd name="csY39" fmla="*/ 6011902 h 6011902"/>
              <a:gd name="csX40" fmla="*/ 8613521 w 10983685"/>
              <a:gd name="csY40" fmla="*/ 6011902 h 6011902"/>
              <a:gd name="csX41" fmla="*/ 8364943 w 10983685"/>
              <a:gd name="csY41" fmla="*/ 6011902 h 6011902"/>
              <a:gd name="csX42" fmla="*/ 7786855 w 10983685"/>
              <a:gd name="csY42" fmla="*/ 6011902 h 6011902"/>
              <a:gd name="csX43" fmla="*/ 7318603 w 10983685"/>
              <a:gd name="csY43" fmla="*/ 6011902 h 6011902"/>
              <a:gd name="csX44" fmla="*/ 7070025 w 10983685"/>
              <a:gd name="csY44" fmla="*/ 6011902 h 6011902"/>
              <a:gd name="csX45" fmla="*/ 6711610 w 10983685"/>
              <a:gd name="csY45" fmla="*/ 6011902 h 6011902"/>
              <a:gd name="csX46" fmla="*/ 6463031 w 10983685"/>
              <a:gd name="csY46" fmla="*/ 6011902 h 6011902"/>
              <a:gd name="csX47" fmla="*/ 5775106 w 10983685"/>
              <a:gd name="csY47" fmla="*/ 6011902 h 6011902"/>
              <a:gd name="csX48" fmla="*/ 5416691 w 10983685"/>
              <a:gd name="csY48" fmla="*/ 6011902 h 6011902"/>
              <a:gd name="csX49" fmla="*/ 5168113 w 10983685"/>
              <a:gd name="csY49" fmla="*/ 6011902 h 6011902"/>
              <a:gd name="csX50" fmla="*/ 4480187 w 10983685"/>
              <a:gd name="csY50" fmla="*/ 6011902 h 6011902"/>
              <a:gd name="csX51" fmla="*/ 4121772 w 10983685"/>
              <a:gd name="csY51" fmla="*/ 6011902 h 6011902"/>
              <a:gd name="csX52" fmla="*/ 3433847 w 10983685"/>
              <a:gd name="csY52" fmla="*/ 6011902 h 6011902"/>
              <a:gd name="csX53" fmla="*/ 3185269 w 10983685"/>
              <a:gd name="csY53" fmla="*/ 6011902 h 6011902"/>
              <a:gd name="csX54" fmla="*/ 2607180 w 10983685"/>
              <a:gd name="csY54" fmla="*/ 6011902 h 6011902"/>
              <a:gd name="csX55" fmla="*/ 2138928 w 10983685"/>
              <a:gd name="csY55" fmla="*/ 6011902 h 6011902"/>
              <a:gd name="csX56" fmla="*/ 1451003 w 10983685"/>
              <a:gd name="csY56" fmla="*/ 6011902 h 6011902"/>
              <a:gd name="csX57" fmla="*/ 653240 w 10983685"/>
              <a:gd name="csY57" fmla="*/ 6011902 h 6011902"/>
              <a:gd name="csX58" fmla="*/ 0 w 10983685"/>
              <a:gd name="csY58" fmla="*/ 6011902 h 6011902"/>
              <a:gd name="csX59" fmla="*/ 0 w 10983685"/>
              <a:gd name="csY59" fmla="*/ 5465365 h 6011902"/>
              <a:gd name="csX60" fmla="*/ 0 w 10983685"/>
              <a:gd name="csY60" fmla="*/ 4798591 h 6011902"/>
              <a:gd name="csX61" fmla="*/ 0 w 10983685"/>
              <a:gd name="csY61" fmla="*/ 4131816 h 6011902"/>
              <a:gd name="csX62" fmla="*/ 0 w 10983685"/>
              <a:gd name="csY62" fmla="*/ 3585280 h 6011902"/>
              <a:gd name="csX63" fmla="*/ 0 w 10983685"/>
              <a:gd name="csY63" fmla="*/ 3038743 h 6011902"/>
              <a:gd name="csX64" fmla="*/ 0 w 10983685"/>
              <a:gd name="csY64" fmla="*/ 2432088 h 6011902"/>
              <a:gd name="csX65" fmla="*/ 0 w 10983685"/>
              <a:gd name="csY65" fmla="*/ 1825432 h 6011902"/>
              <a:gd name="csX66" fmla="*/ 0 w 10983685"/>
              <a:gd name="csY66" fmla="*/ 1459253 h 6011902"/>
              <a:gd name="csX67" fmla="*/ 0 w 10983685"/>
              <a:gd name="csY67" fmla="*/ 972835 h 6011902"/>
              <a:gd name="csX68" fmla="*/ 0 w 10983685"/>
              <a:gd name="csY68" fmla="*/ 0 h 60119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</a:cxnLst>
            <a:rect l="l" t="t" r="r" b="b"/>
            <a:pathLst>
              <a:path w="10983685" h="6011902" extrusionOk="0">
                <a:moveTo>
                  <a:pt x="0" y="0"/>
                </a:moveTo>
                <a:cubicBezTo>
                  <a:pt x="342920" y="-78947"/>
                  <a:pt x="470896" y="84722"/>
                  <a:pt x="797762" y="0"/>
                </a:cubicBezTo>
                <a:cubicBezTo>
                  <a:pt x="1124628" y="-84722"/>
                  <a:pt x="929915" y="18632"/>
                  <a:pt x="1046341" y="0"/>
                </a:cubicBezTo>
                <a:cubicBezTo>
                  <a:pt x="1162767" y="-18632"/>
                  <a:pt x="1422569" y="75360"/>
                  <a:pt x="1734266" y="0"/>
                </a:cubicBezTo>
                <a:cubicBezTo>
                  <a:pt x="2045964" y="-75360"/>
                  <a:pt x="1860424" y="13282"/>
                  <a:pt x="1982844" y="0"/>
                </a:cubicBezTo>
                <a:cubicBezTo>
                  <a:pt x="2105264" y="-13282"/>
                  <a:pt x="2155392" y="20431"/>
                  <a:pt x="2231422" y="0"/>
                </a:cubicBezTo>
                <a:cubicBezTo>
                  <a:pt x="2307452" y="-20431"/>
                  <a:pt x="2658317" y="34468"/>
                  <a:pt x="2919348" y="0"/>
                </a:cubicBezTo>
                <a:cubicBezTo>
                  <a:pt x="3180379" y="-34468"/>
                  <a:pt x="3100679" y="28016"/>
                  <a:pt x="3167926" y="0"/>
                </a:cubicBezTo>
                <a:cubicBezTo>
                  <a:pt x="3235173" y="-28016"/>
                  <a:pt x="3765510" y="36679"/>
                  <a:pt x="3965688" y="0"/>
                </a:cubicBezTo>
                <a:cubicBezTo>
                  <a:pt x="4165866" y="-36679"/>
                  <a:pt x="4167167" y="34949"/>
                  <a:pt x="4324103" y="0"/>
                </a:cubicBezTo>
                <a:cubicBezTo>
                  <a:pt x="4481039" y="-34949"/>
                  <a:pt x="4744008" y="75015"/>
                  <a:pt x="5121866" y="0"/>
                </a:cubicBezTo>
                <a:cubicBezTo>
                  <a:pt x="5499724" y="-75015"/>
                  <a:pt x="5660109" y="69643"/>
                  <a:pt x="5809791" y="0"/>
                </a:cubicBezTo>
                <a:cubicBezTo>
                  <a:pt x="5959474" y="-69643"/>
                  <a:pt x="5934750" y="21631"/>
                  <a:pt x="6058369" y="0"/>
                </a:cubicBezTo>
                <a:cubicBezTo>
                  <a:pt x="6181988" y="-21631"/>
                  <a:pt x="6255839" y="22377"/>
                  <a:pt x="6306948" y="0"/>
                </a:cubicBezTo>
                <a:cubicBezTo>
                  <a:pt x="6358057" y="-22377"/>
                  <a:pt x="6717365" y="64326"/>
                  <a:pt x="6885036" y="0"/>
                </a:cubicBezTo>
                <a:cubicBezTo>
                  <a:pt x="7052707" y="-64326"/>
                  <a:pt x="7211606" y="3207"/>
                  <a:pt x="7353288" y="0"/>
                </a:cubicBezTo>
                <a:cubicBezTo>
                  <a:pt x="7494970" y="-3207"/>
                  <a:pt x="7680564" y="19060"/>
                  <a:pt x="7931377" y="0"/>
                </a:cubicBezTo>
                <a:cubicBezTo>
                  <a:pt x="8182190" y="-19060"/>
                  <a:pt x="8169096" y="21262"/>
                  <a:pt x="8289792" y="0"/>
                </a:cubicBezTo>
                <a:cubicBezTo>
                  <a:pt x="8410488" y="-21262"/>
                  <a:pt x="8583697" y="2909"/>
                  <a:pt x="8758044" y="0"/>
                </a:cubicBezTo>
                <a:cubicBezTo>
                  <a:pt x="8932391" y="-2909"/>
                  <a:pt x="8940974" y="29655"/>
                  <a:pt x="9006622" y="0"/>
                </a:cubicBezTo>
                <a:cubicBezTo>
                  <a:pt x="9072270" y="-29655"/>
                  <a:pt x="9352663" y="32399"/>
                  <a:pt x="9474874" y="0"/>
                </a:cubicBezTo>
                <a:cubicBezTo>
                  <a:pt x="9597085" y="-32399"/>
                  <a:pt x="9655830" y="15072"/>
                  <a:pt x="9723452" y="0"/>
                </a:cubicBezTo>
                <a:cubicBezTo>
                  <a:pt x="9791074" y="-15072"/>
                  <a:pt x="10697472" y="64277"/>
                  <a:pt x="10983685" y="0"/>
                </a:cubicBezTo>
                <a:cubicBezTo>
                  <a:pt x="11011030" y="104088"/>
                  <a:pt x="10958239" y="252800"/>
                  <a:pt x="10983685" y="366179"/>
                </a:cubicBezTo>
                <a:cubicBezTo>
                  <a:pt x="11009131" y="479558"/>
                  <a:pt x="10943850" y="569708"/>
                  <a:pt x="10983685" y="732359"/>
                </a:cubicBezTo>
                <a:cubicBezTo>
                  <a:pt x="11023520" y="895010"/>
                  <a:pt x="10975088" y="987196"/>
                  <a:pt x="10983685" y="1158657"/>
                </a:cubicBezTo>
                <a:cubicBezTo>
                  <a:pt x="10992282" y="1330118"/>
                  <a:pt x="10982114" y="1537200"/>
                  <a:pt x="10983685" y="1705194"/>
                </a:cubicBezTo>
                <a:cubicBezTo>
                  <a:pt x="10985256" y="1873188"/>
                  <a:pt x="10949214" y="2042060"/>
                  <a:pt x="10983685" y="2191612"/>
                </a:cubicBezTo>
                <a:cubicBezTo>
                  <a:pt x="11018156" y="2341164"/>
                  <a:pt x="10950457" y="2446726"/>
                  <a:pt x="10983685" y="2557791"/>
                </a:cubicBezTo>
                <a:cubicBezTo>
                  <a:pt x="11016913" y="2668856"/>
                  <a:pt x="10945908" y="2972692"/>
                  <a:pt x="10983685" y="3104328"/>
                </a:cubicBezTo>
                <a:cubicBezTo>
                  <a:pt x="11021462" y="3235964"/>
                  <a:pt x="10912232" y="3521321"/>
                  <a:pt x="10983685" y="3771102"/>
                </a:cubicBezTo>
                <a:cubicBezTo>
                  <a:pt x="11055138" y="4020883"/>
                  <a:pt x="10954042" y="3976247"/>
                  <a:pt x="10983685" y="4137282"/>
                </a:cubicBezTo>
                <a:cubicBezTo>
                  <a:pt x="11013328" y="4298317"/>
                  <a:pt x="10973272" y="4388011"/>
                  <a:pt x="10983685" y="4623699"/>
                </a:cubicBezTo>
                <a:cubicBezTo>
                  <a:pt x="10994098" y="4859387"/>
                  <a:pt x="10918800" y="5020951"/>
                  <a:pt x="10983685" y="5230355"/>
                </a:cubicBezTo>
                <a:cubicBezTo>
                  <a:pt x="11048570" y="5439759"/>
                  <a:pt x="10942774" y="5778967"/>
                  <a:pt x="10983685" y="6011902"/>
                </a:cubicBezTo>
                <a:cubicBezTo>
                  <a:pt x="10892456" y="6053638"/>
                  <a:pt x="10788137" y="5985201"/>
                  <a:pt x="10625270" y="6011902"/>
                </a:cubicBezTo>
                <a:cubicBezTo>
                  <a:pt x="10462403" y="6038603"/>
                  <a:pt x="10408339" y="5980592"/>
                  <a:pt x="10266855" y="6011902"/>
                </a:cubicBezTo>
                <a:cubicBezTo>
                  <a:pt x="10125372" y="6043212"/>
                  <a:pt x="10080985" y="5989749"/>
                  <a:pt x="10018277" y="6011902"/>
                </a:cubicBezTo>
                <a:cubicBezTo>
                  <a:pt x="9955569" y="6034055"/>
                  <a:pt x="9683903" y="5966062"/>
                  <a:pt x="9550025" y="6011902"/>
                </a:cubicBezTo>
                <a:cubicBezTo>
                  <a:pt x="9416147" y="6057742"/>
                  <a:pt x="9401303" y="6005577"/>
                  <a:pt x="9301447" y="6011902"/>
                </a:cubicBezTo>
                <a:cubicBezTo>
                  <a:pt x="9201591" y="6018227"/>
                  <a:pt x="8951490" y="5961653"/>
                  <a:pt x="8613521" y="6011902"/>
                </a:cubicBezTo>
                <a:cubicBezTo>
                  <a:pt x="8275552" y="6062151"/>
                  <a:pt x="8474788" y="6007962"/>
                  <a:pt x="8364943" y="6011902"/>
                </a:cubicBezTo>
                <a:cubicBezTo>
                  <a:pt x="8255098" y="6015842"/>
                  <a:pt x="8049507" y="6001993"/>
                  <a:pt x="7786855" y="6011902"/>
                </a:cubicBezTo>
                <a:cubicBezTo>
                  <a:pt x="7524203" y="6021811"/>
                  <a:pt x="7477330" y="5995671"/>
                  <a:pt x="7318603" y="6011902"/>
                </a:cubicBezTo>
                <a:cubicBezTo>
                  <a:pt x="7159876" y="6028133"/>
                  <a:pt x="7165820" y="5995848"/>
                  <a:pt x="7070025" y="6011902"/>
                </a:cubicBezTo>
                <a:cubicBezTo>
                  <a:pt x="6974230" y="6027956"/>
                  <a:pt x="6809203" y="5983034"/>
                  <a:pt x="6711610" y="6011902"/>
                </a:cubicBezTo>
                <a:cubicBezTo>
                  <a:pt x="6614017" y="6040770"/>
                  <a:pt x="6554252" y="5986191"/>
                  <a:pt x="6463031" y="6011902"/>
                </a:cubicBezTo>
                <a:cubicBezTo>
                  <a:pt x="6371810" y="6037613"/>
                  <a:pt x="5933813" y="5997223"/>
                  <a:pt x="5775106" y="6011902"/>
                </a:cubicBezTo>
                <a:cubicBezTo>
                  <a:pt x="5616400" y="6026581"/>
                  <a:pt x="5500368" y="6002597"/>
                  <a:pt x="5416691" y="6011902"/>
                </a:cubicBezTo>
                <a:cubicBezTo>
                  <a:pt x="5333014" y="6021207"/>
                  <a:pt x="5290167" y="6009747"/>
                  <a:pt x="5168113" y="6011902"/>
                </a:cubicBezTo>
                <a:cubicBezTo>
                  <a:pt x="5046059" y="6014057"/>
                  <a:pt x="4793849" y="5955884"/>
                  <a:pt x="4480187" y="6011902"/>
                </a:cubicBezTo>
                <a:cubicBezTo>
                  <a:pt x="4166525" y="6067920"/>
                  <a:pt x="4282965" y="6002636"/>
                  <a:pt x="4121772" y="6011902"/>
                </a:cubicBezTo>
                <a:cubicBezTo>
                  <a:pt x="3960580" y="6021168"/>
                  <a:pt x="3590683" y="5968688"/>
                  <a:pt x="3433847" y="6011902"/>
                </a:cubicBezTo>
                <a:cubicBezTo>
                  <a:pt x="3277012" y="6055116"/>
                  <a:pt x="3297296" y="6008558"/>
                  <a:pt x="3185269" y="6011902"/>
                </a:cubicBezTo>
                <a:cubicBezTo>
                  <a:pt x="3073242" y="6015246"/>
                  <a:pt x="2743858" y="5959334"/>
                  <a:pt x="2607180" y="6011902"/>
                </a:cubicBezTo>
                <a:cubicBezTo>
                  <a:pt x="2470502" y="6064470"/>
                  <a:pt x="2353615" y="6000206"/>
                  <a:pt x="2138928" y="6011902"/>
                </a:cubicBezTo>
                <a:cubicBezTo>
                  <a:pt x="1924241" y="6023598"/>
                  <a:pt x="1686251" y="5965256"/>
                  <a:pt x="1451003" y="6011902"/>
                </a:cubicBezTo>
                <a:cubicBezTo>
                  <a:pt x="1215756" y="6058548"/>
                  <a:pt x="855331" y="5966021"/>
                  <a:pt x="653240" y="6011902"/>
                </a:cubicBezTo>
                <a:cubicBezTo>
                  <a:pt x="451149" y="6057783"/>
                  <a:pt x="303091" y="6003726"/>
                  <a:pt x="0" y="6011902"/>
                </a:cubicBezTo>
                <a:cubicBezTo>
                  <a:pt x="-53575" y="5829400"/>
                  <a:pt x="50832" y="5710440"/>
                  <a:pt x="0" y="5465365"/>
                </a:cubicBezTo>
                <a:cubicBezTo>
                  <a:pt x="-50832" y="5220290"/>
                  <a:pt x="31432" y="5019842"/>
                  <a:pt x="0" y="4798591"/>
                </a:cubicBezTo>
                <a:cubicBezTo>
                  <a:pt x="-31432" y="4577340"/>
                  <a:pt x="75931" y="4403325"/>
                  <a:pt x="0" y="4131816"/>
                </a:cubicBezTo>
                <a:cubicBezTo>
                  <a:pt x="-75931" y="3860308"/>
                  <a:pt x="2707" y="3702609"/>
                  <a:pt x="0" y="3585280"/>
                </a:cubicBezTo>
                <a:cubicBezTo>
                  <a:pt x="-2707" y="3467951"/>
                  <a:pt x="64059" y="3298608"/>
                  <a:pt x="0" y="3038743"/>
                </a:cubicBezTo>
                <a:cubicBezTo>
                  <a:pt x="-64059" y="2778878"/>
                  <a:pt x="42796" y="2566870"/>
                  <a:pt x="0" y="2432088"/>
                </a:cubicBezTo>
                <a:cubicBezTo>
                  <a:pt x="-42796" y="2297307"/>
                  <a:pt x="5761" y="1982001"/>
                  <a:pt x="0" y="1825432"/>
                </a:cubicBezTo>
                <a:cubicBezTo>
                  <a:pt x="-5761" y="1668863"/>
                  <a:pt x="39789" y="1559965"/>
                  <a:pt x="0" y="1459253"/>
                </a:cubicBezTo>
                <a:cubicBezTo>
                  <a:pt x="-39789" y="1358541"/>
                  <a:pt x="24630" y="1095466"/>
                  <a:pt x="0" y="972835"/>
                </a:cubicBezTo>
                <a:cubicBezTo>
                  <a:pt x="-24630" y="850204"/>
                  <a:pt x="108081" y="41093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2077262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indent="0" algn="just">
              <a:spcBef>
                <a:spcPts val="2250"/>
              </a:spcBef>
              <a:buNone/>
            </a:pPr>
            <a:r>
              <a:rPr lang="el-GR" sz="1400" b="0" i="0" dirty="0" err="1">
                <a:solidFill>
                  <a:srgbClr val="262626"/>
                </a:solidFill>
                <a:effectLst/>
              </a:rPr>
              <a:t>Reklam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konusu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,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karşımıza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oldukça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geniş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bir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yelpaze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çıkmaktadır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.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Günümüzde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reklamın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pazarlamadaki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önemi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ve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yeri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,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pastanın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en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büyük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dilimini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oluşturmaktadır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.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Gelişen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teknolojiyle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birlikte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reklam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çeşitleri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de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günden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güne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artış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gösteriyor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.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Bunlar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;</a:t>
            </a:r>
          </a:p>
          <a:p>
            <a:pPr marL="0" marR="0" indent="0" algn="just">
              <a:spcBef>
                <a:spcPts val="2250"/>
              </a:spcBef>
              <a:buNone/>
            </a:pPr>
            <a:r>
              <a:rPr lang="el-GR" sz="1400" b="0" i="0" dirty="0">
                <a:solidFill>
                  <a:srgbClr val="262626"/>
                </a:solidFill>
                <a:effectLst/>
              </a:rPr>
              <a:t>-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Sanal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reklamlar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,</a:t>
            </a:r>
          </a:p>
          <a:p>
            <a:pPr marL="0" marR="0" indent="0" algn="just">
              <a:spcBef>
                <a:spcPts val="2250"/>
              </a:spcBef>
              <a:buNone/>
            </a:pPr>
            <a:r>
              <a:rPr lang="el-GR" sz="1400" b="0" i="0" dirty="0">
                <a:solidFill>
                  <a:srgbClr val="262626"/>
                </a:solidFill>
                <a:effectLst/>
              </a:rPr>
              <a:t>-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Ticari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reklamlar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,</a:t>
            </a:r>
          </a:p>
          <a:p>
            <a:pPr marL="0" marR="0" indent="0" algn="just">
              <a:spcBef>
                <a:spcPts val="2250"/>
              </a:spcBef>
              <a:buNone/>
            </a:pPr>
            <a:r>
              <a:rPr lang="el-GR" sz="1400" b="0" i="0" dirty="0">
                <a:solidFill>
                  <a:srgbClr val="262626"/>
                </a:solidFill>
                <a:effectLst/>
              </a:rPr>
              <a:t>-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Televizyon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 </a:t>
            </a:r>
            <a:r>
              <a:rPr lang="el-GR" sz="1400" b="0" i="0" dirty="0" err="1">
                <a:solidFill>
                  <a:srgbClr val="262626"/>
                </a:solidFill>
                <a:effectLst/>
              </a:rPr>
              <a:t>reklamları</a:t>
            </a:r>
            <a:r>
              <a:rPr lang="el-GR" sz="1400" b="0" i="0" dirty="0">
                <a:solidFill>
                  <a:srgbClr val="262626"/>
                </a:solidFill>
                <a:effectLst/>
              </a:rPr>
              <a:t>,</a:t>
            </a:r>
            <a:endParaRPr lang="en-US" sz="1400" b="0" i="0" dirty="0">
              <a:solidFill>
                <a:srgbClr val="262626"/>
              </a:solidFill>
              <a:effectLst/>
            </a:endParaRPr>
          </a:p>
          <a:p>
            <a:pPr marL="0" marR="0" indent="0" algn="just">
              <a:spcBef>
                <a:spcPts val="2250"/>
              </a:spcBef>
              <a:buNone/>
            </a:pPr>
            <a:endParaRPr lang="en-US" sz="1400" b="0" i="0" dirty="0">
              <a:solidFill>
                <a:srgbClr val="262626"/>
              </a:solidFill>
              <a:effectLst/>
            </a:endParaRPr>
          </a:p>
          <a:p>
            <a:pPr marL="171450" indent="-171450" algn="just">
              <a:buFontTx/>
              <a:buChar char="-"/>
            </a:pPr>
            <a:r>
              <a:rPr lang="el-GR" sz="1400" dirty="0" err="1"/>
              <a:t>Sosyal</a:t>
            </a:r>
            <a:r>
              <a:rPr lang="el-GR" sz="1400" dirty="0"/>
              <a:t> </a:t>
            </a:r>
            <a:r>
              <a:rPr lang="el-GR" sz="1400" dirty="0" err="1"/>
              <a:t>medya</a:t>
            </a:r>
            <a:r>
              <a:rPr lang="el-GR" sz="1400" dirty="0"/>
              <a:t> </a:t>
            </a:r>
            <a:r>
              <a:rPr lang="el-GR" sz="1400" dirty="0" err="1"/>
              <a:t>reklamları</a:t>
            </a:r>
            <a:r>
              <a:rPr lang="el-GR" sz="1400" dirty="0"/>
              <a:t> </a:t>
            </a:r>
            <a:r>
              <a:rPr lang="el-GR" sz="1400" dirty="0" err="1"/>
              <a:t>derken</a:t>
            </a:r>
            <a:r>
              <a:rPr lang="el-GR" sz="1400" dirty="0"/>
              <a:t> </a:t>
            </a:r>
            <a:r>
              <a:rPr lang="el-GR" sz="1400" dirty="0" err="1"/>
              <a:t>geniş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hedef</a:t>
            </a:r>
            <a:r>
              <a:rPr lang="el-GR" sz="1400" dirty="0"/>
              <a:t> </a:t>
            </a:r>
            <a:r>
              <a:rPr lang="el-GR" sz="1400" dirty="0" err="1"/>
              <a:t>kitleye</a:t>
            </a:r>
            <a:r>
              <a:rPr lang="el-GR" sz="1400" dirty="0"/>
              <a:t> </a:t>
            </a:r>
            <a:r>
              <a:rPr lang="el-GR" sz="1400" dirty="0" err="1"/>
              <a:t>ulaşma</a:t>
            </a:r>
            <a:r>
              <a:rPr lang="el-GR" sz="1400" dirty="0"/>
              <a:t> </a:t>
            </a:r>
            <a:r>
              <a:rPr lang="el-GR" sz="1400" dirty="0" err="1"/>
              <a:t>durumu</a:t>
            </a:r>
            <a:r>
              <a:rPr lang="el-GR" sz="1400" dirty="0"/>
              <a:t> </a:t>
            </a:r>
            <a:r>
              <a:rPr lang="el-GR" sz="1400" dirty="0" err="1"/>
              <a:t>söz</a:t>
            </a:r>
            <a:r>
              <a:rPr lang="el-GR" sz="1400" dirty="0"/>
              <a:t> </a:t>
            </a:r>
            <a:r>
              <a:rPr lang="el-GR" sz="1400" dirty="0" err="1"/>
              <a:t>olan</a:t>
            </a:r>
            <a:r>
              <a:rPr lang="el-GR" sz="1400" dirty="0"/>
              <a:t> </a:t>
            </a:r>
            <a:r>
              <a:rPr lang="el-GR" sz="1400" dirty="0" err="1"/>
              <a:t>son</a:t>
            </a:r>
            <a:r>
              <a:rPr lang="el-GR" sz="1400" dirty="0"/>
              <a:t> </a:t>
            </a:r>
            <a:r>
              <a:rPr lang="el-GR" sz="1400" dirty="0" err="1"/>
              <a:t>derece</a:t>
            </a:r>
            <a:r>
              <a:rPr lang="el-GR" sz="1400" dirty="0"/>
              <a:t> </a:t>
            </a:r>
            <a:r>
              <a:rPr lang="el-GR" sz="1400" dirty="0" err="1"/>
              <a:t>derin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dünya</a:t>
            </a:r>
            <a:r>
              <a:rPr lang="el-GR" sz="1400" dirty="0"/>
              <a:t> </a:t>
            </a:r>
            <a:r>
              <a:rPr lang="el-GR" sz="1400" dirty="0" err="1"/>
              <a:t>ile</a:t>
            </a:r>
            <a:r>
              <a:rPr lang="el-GR" sz="1400" dirty="0"/>
              <a:t> </a:t>
            </a:r>
            <a:r>
              <a:rPr lang="el-GR" sz="1400" dirty="0" err="1"/>
              <a:t>karşı</a:t>
            </a:r>
            <a:r>
              <a:rPr lang="el-GR" sz="1400" dirty="0"/>
              <a:t> </a:t>
            </a:r>
            <a:r>
              <a:rPr lang="el-GR" sz="1400" dirty="0" err="1"/>
              <a:t>karşıya</a:t>
            </a:r>
            <a:r>
              <a:rPr lang="el-GR" sz="1400" dirty="0"/>
              <a:t> </a:t>
            </a:r>
            <a:r>
              <a:rPr lang="el-GR" sz="1400" dirty="0" err="1"/>
              <a:t>kalıyoruz</a:t>
            </a:r>
            <a:r>
              <a:rPr lang="el-GR" sz="1400" dirty="0"/>
              <a:t>. </a:t>
            </a:r>
            <a:endParaRPr lang="en-US" sz="1400" dirty="0"/>
          </a:p>
          <a:p>
            <a:pPr algn="just"/>
            <a:endParaRPr lang="en-US" sz="1400" dirty="0"/>
          </a:p>
          <a:p>
            <a:pPr algn="just"/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türlerini</a:t>
            </a:r>
            <a:r>
              <a:rPr lang="el-GR" sz="1400" dirty="0"/>
              <a:t> </a:t>
            </a:r>
            <a:r>
              <a:rPr lang="el-GR" sz="1400" dirty="0" err="1"/>
              <a:t>şu</a:t>
            </a:r>
            <a:r>
              <a:rPr lang="el-GR" sz="1400" dirty="0"/>
              <a:t> </a:t>
            </a:r>
            <a:r>
              <a:rPr lang="el-GR" sz="1400" dirty="0" err="1"/>
              <a:t>şekilde</a:t>
            </a:r>
            <a:r>
              <a:rPr lang="el-GR" sz="1400" dirty="0"/>
              <a:t> </a:t>
            </a:r>
            <a:r>
              <a:rPr lang="el-GR" sz="1400" dirty="0" err="1"/>
              <a:t>özetlemekte</a:t>
            </a:r>
            <a:r>
              <a:rPr lang="el-GR" sz="1400" dirty="0"/>
              <a:t> </a:t>
            </a:r>
            <a:r>
              <a:rPr lang="el-GR" sz="1400" dirty="0" err="1"/>
              <a:t>fayda</a:t>
            </a:r>
            <a:r>
              <a:rPr lang="el-GR" sz="1400" dirty="0"/>
              <a:t> </a:t>
            </a:r>
            <a:r>
              <a:rPr lang="el-GR" sz="1400" dirty="0" err="1"/>
              <a:t>olacaktır</a:t>
            </a:r>
            <a:r>
              <a:rPr lang="el-GR" sz="1400" dirty="0"/>
              <a:t>:</a:t>
            </a:r>
            <a:endParaRPr lang="en-US" sz="1400" dirty="0"/>
          </a:p>
          <a:p>
            <a:pPr algn="just"/>
            <a:endParaRPr lang="el-GR" sz="1400" dirty="0"/>
          </a:p>
          <a:p>
            <a:pPr algn="just"/>
            <a:r>
              <a:rPr lang="el-GR" sz="1400" dirty="0" err="1"/>
              <a:t>Yayın</a:t>
            </a:r>
            <a:r>
              <a:rPr lang="el-GR" sz="1400" dirty="0"/>
              <a:t> </a:t>
            </a:r>
            <a:r>
              <a:rPr lang="el-GR" sz="1400" dirty="0" err="1"/>
              <a:t>reklamları</a:t>
            </a:r>
            <a:r>
              <a:rPr lang="el-GR" sz="1400" dirty="0"/>
              <a:t>; </a:t>
            </a:r>
            <a:r>
              <a:rPr lang="el-GR" sz="1400" dirty="0" err="1"/>
              <a:t>radyo</a:t>
            </a:r>
            <a:r>
              <a:rPr lang="el-GR" sz="1400" dirty="0"/>
              <a:t> </a:t>
            </a:r>
            <a:r>
              <a:rPr lang="el-GR" sz="1400" dirty="0" err="1"/>
              <a:t>ve</a:t>
            </a:r>
            <a:r>
              <a:rPr lang="el-GR" sz="1400" dirty="0"/>
              <a:t> </a:t>
            </a:r>
            <a:r>
              <a:rPr lang="el-GR" sz="1400" dirty="0" err="1"/>
              <a:t>televizyonun</a:t>
            </a:r>
            <a:r>
              <a:rPr lang="el-GR" sz="1400" dirty="0"/>
              <a:t> </a:t>
            </a:r>
            <a:r>
              <a:rPr lang="el-GR" sz="1400" dirty="0" err="1"/>
              <a:t>da</a:t>
            </a:r>
            <a:r>
              <a:rPr lang="el-GR" sz="1400" dirty="0"/>
              <a:t> </a:t>
            </a:r>
            <a:r>
              <a:rPr lang="el-GR" sz="1400" dirty="0" err="1"/>
              <a:t>dahil</a:t>
            </a:r>
            <a:r>
              <a:rPr lang="el-GR" sz="1400" dirty="0"/>
              <a:t> </a:t>
            </a:r>
            <a:r>
              <a:rPr lang="el-GR" sz="1400" dirty="0" err="1"/>
              <a:t>olduğu</a:t>
            </a:r>
            <a:r>
              <a:rPr lang="el-GR" sz="1400" dirty="0"/>
              <a:t> </a:t>
            </a:r>
            <a:r>
              <a:rPr lang="el-GR" sz="1400" dirty="0" err="1"/>
              <a:t>kitlesel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türüne</a:t>
            </a:r>
            <a:r>
              <a:rPr lang="el-GR" sz="1400" dirty="0"/>
              <a:t> </a:t>
            </a:r>
            <a:r>
              <a:rPr lang="el-GR" sz="1400" dirty="0" err="1"/>
              <a:t>verilen</a:t>
            </a:r>
            <a:r>
              <a:rPr lang="el-GR" sz="1400" dirty="0"/>
              <a:t> </a:t>
            </a:r>
            <a:r>
              <a:rPr lang="el-GR" sz="1400" dirty="0" err="1"/>
              <a:t>isimdir</a:t>
            </a:r>
            <a:r>
              <a:rPr lang="el-GR" sz="1400" dirty="0"/>
              <a:t>. </a:t>
            </a:r>
            <a:r>
              <a:rPr lang="el-GR" sz="1400" dirty="0" err="1"/>
              <a:t>Milyonlarca</a:t>
            </a:r>
            <a:r>
              <a:rPr lang="el-GR" sz="1400" dirty="0"/>
              <a:t> </a:t>
            </a:r>
            <a:r>
              <a:rPr lang="el-GR" sz="1400" dirty="0" err="1"/>
              <a:t>reklama</a:t>
            </a:r>
            <a:r>
              <a:rPr lang="el-GR" sz="1400" dirty="0"/>
              <a:t> </a:t>
            </a:r>
            <a:r>
              <a:rPr lang="el-GR" sz="1400" dirty="0" err="1"/>
              <a:t>erişim</a:t>
            </a:r>
            <a:r>
              <a:rPr lang="el-GR" sz="1400" dirty="0"/>
              <a:t> </a:t>
            </a:r>
            <a:r>
              <a:rPr lang="el-GR" sz="1400" dirty="0" err="1"/>
              <a:t>sağlamak</a:t>
            </a:r>
            <a:r>
              <a:rPr lang="el-GR" sz="1400" dirty="0"/>
              <a:t> </a:t>
            </a:r>
            <a:r>
              <a:rPr lang="el-GR" sz="1400" dirty="0" err="1"/>
              <a:t>için</a:t>
            </a:r>
            <a:r>
              <a:rPr lang="el-GR" sz="1400" dirty="0"/>
              <a:t> </a:t>
            </a:r>
            <a:r>
              <a:rPr lang="el-GR" sz="1400" dirty="0" err="1"/>
              <a:t>oldukça</a:t>
            </a:r>
            <a:r>
              <a:rPr lang="el-GR" sz="1400" dirty="0"/>
              <a:t> </a:t>
            </a:r>
            <a:r>
              <a:rPr lang="el-GR" sz="1400" dirty="0" err="1"/>
              <a:t>etkili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çeşidi</a:t>
            </a:r>
            <a:r>
              <a:rPr lang="el-GR" sz="1400" dirty="0"/>
              <a:t> </a:t>
            </a:r>
            <a:r>
              <a:rPr lang="el-GR" sz="1400" dirty="0" err="1"/>
              <a:t>olarak</a:t>
            </a:r>
            <a:r>
              <a:rPr lang="el-GR" sz="1400" dirty="0"/>
              <a:t> </a:t>
            </a:r>
            <a:r>
              <a:rPr lang="el-GR" sz="1400" dirty="0" err="1"/>
              <a:t>karşımıza</a:t>
            </a:r>
            <a:r>
              <a:rPr lang="el-GR" sz="1400" dirty="0"/>
              <a:t> </a:t>
            </a:r>
            <a:r>
              <a:rPr lang="el-GR" sz="1400" dirty="0" err="1"/>
              <a:t>çıkmaktadır</a:t>
            </a:r>
            <a:r>
              <a:rPr lang="el-GR" sz="1400" dirty="0"/>
              <a:t>.</a:t>
            </a:r>
          </a:p>
          <a:p>
            <a:pPr algn="just"/>
            <a:r>
              <a:rPr lang="el-GR" sz="1400" dirty="0" err="1"/>
              <a:t>Basılı</a:t>
            </a:r>
            <a:r>
              <a:rPr lang="el-GR" sz="1400" dirty="0"/>
              <a:t> </a:t>
            </a:r>
            <a:r>
              <a:rPr lang="el-GR" sz="1400" dirty="0" err="1"/>
              <a:t>reklamlar</a:t>
            </a:r>
            <a:r>
              <a:rPr lang="el-GR" sz="1400" dirty="0"/>
              <a:t>; </a:t>
            </a:r>
            <a:r>
              <a:rPr lang="el-GR" sz="1400" dirty="0" err="1"/>
              <a:t>her</a:t>
            </a:r>
            <a:r>
              <a:rPr lang="el-GR" sz="1400" dirty="0"/>
              <a:t> </a:t>
            </a:r>
            <a:r>
              <a:rPr lang="el-GR" sz="1400" dirty="0" err="1"/>
              <a:t>ne</a:t>
            </a:r>
            <a:r>
              <a:rPr lang="el-GR" sz="1400" dirty="0"/>
              <a:t> </a:t>
            </a:r>
            <a:r>
              <a:rPr lang="el-GR" sz="1400" dirty="0" err="1"/>
              <a:t>kadar</a:t>
            </a:r>
            <a:r>
              <a:rPr lang="el-GR" sz="1400" dirty="0"/>
              <a:t> </a:t>
            </a:r>
            <a:r>
              <a:rPr lang="el-GR" sz="1400" dirty="0" err="1"/>
              <a:t>dijital</a:t>
            </a:r>
            <a:r>
              <a:rPr lang="el-GR" sz="1400" dirty="0"/>
              <a:t> </a:t>
            </a:r>
            <a:r>
              <a:rPr lang="el-GR" sz="1400" dirty="0" err="1"/>
              <a:t>reklamın</a:t>
            </a:r>
            <a:r>
              <a:rPr lang="el-GR" sz="1400" dirty="0"/>
              <a:t> </a:t>
            </a:r>
            <a:r>
              <a:rPr lang="el-GR" sz="1400" dirty="0" err="1"/>
              <a:t>gölgesinde</a:t>
            </a:r>
            <a:r>
              <a:rPr lang="el-GR" sz="1400" dirty="0"/>
              <a:t> </a:t>
            </a:r>
            <a:r>
              <a:rPr lang="el-GR" sz="1400" dirty="0" err="1"/>
              <a:t>kalmış</a:t>
            </a:r>
            <a:r>
              <a:rPr lang="el-GR" sz="1400" dirty="0"/>
              <a:t> </a:t>
            </a:r>
            <a:r>
              <a:rPr lang="el-GR" sz="1400" dirty="0" err="1"/>
              <a:t>olsa</a:t>
            </a:r>
            <a:r>
              <a:rPr lang="el-GR" sz="1400" dirty="0"/>
              <a:t> </a:t>
            </a:r>
            <a:r>
              <a:rPr lang="el-GR" sz="1400" dirty="0" err="1"/>
              <a:t>da</a:t>
            </a:r>
            <a:r>
              <a:rPr lang="el-GR" sz="1400" dirty="0"/>
              <a:t> </a:t>
            </a:r>
            <a:r>
              <a:rPr lang="el-GR" sz="1400" dirty="0" err="1"/>
              <a:t>hala</a:t>
            </a:r>
            <a:r>
              <a:rPr lang="el-GR" sz="1400" dirty="0"/>
              <a:t> </a:t>
            </a:r>
            <a:r>
              <a:rPr lang="el-GR" sz="1400" dirty="0" err="1"/>
              <a:t>geçerliliğini</a:t>
            </a:r>
            <a:r>
              <a:rPr lang="el-GR" sz="1400" dirty="0"/>
              <a:t> </a:t>
            </a:r>
            <a:r>
              <a:rPr lang="el-GR" sz="1400" dirty="0" err="1"/>
              <a:t>koruyan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çeşididir</a:t>
            </a:r>
            <a:r>
              <a:rPr lang="el-GR" sz="1400" dirty="0"/>
              <a:t>.</a:t>
            </a:r>
          </a:p>
          <a:p>
            <a:pPr algn="just"/>
            <a:r>
              <a:rPr lang="el-GR" sz="1400" dirty="0" err="1"/>
              <a:t>Gerilla</a:t>
            </a:r>
            <a:r>
              <a:rPr lang="el-GR" sz="1400" dirty="0"/>
              <a:t> </a:t>
            </a:r>
            <a:r>
              <a:rPr lang="el-GR" sz="1400" dirty="0" err="1"/>
              <a:t>reklamlar</a:t>
            </a:r>
            <a:r>
              <a:rPr lang="el-GR" sz="1400" dirty="0"/>
              <a:t>; </a:t>
            </a:r>
            <a:r>
              <a:rPr lang="el-GR" sz="1400" dirty="0" err="1"/>
              <a:t>son</a:t>
            </a:r>
            <a:r>
              <a:rPr lang="el-GR" sz="1400" dirty="0"/>
              <a:t> </a:t>
            </a:r>
            <a:r>
              <a:rPr lang="el-GR" sz="1400" dirty="0" err="1"/>
              <a:t>yıllarda</a:t>
            </a:r>
            <a:r>
              <a:rPr lang="el-GR" sz="1400" dirty="0"/>
              <a:t> </a:t>
            </a:r>
            <a:r>
              <a:rPr lang="el-GR" sz="1400" dirty="0" err="1"/>
              <a:t>karşımıza</a:t>
            </a:r>
            <a:r>
              <a:rPr lang="el-GR" sz="1400" dirty="0"/>
              <a:t> </a:t>
            </a:r>
            <a:r>
              <a:rPr lang="el-GR" sz="1400" dirty="0" err="1"/>
              <a:t>sıklıkla</a:t>
            </a:r>
            <a:r>
              <a:rPr lang="el-GR" sz="1400" dirty="0"/>
              <a:t> </a:t>
            </a:r>
            <a:r>
              <a:rPr lang="el-GR" sz="1400" dirty="0" err="1"/>
              <a:t>çıkan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türü</a:t>
            </a:r>
            <a:r>
              <a:rPr lang="el-GR" sz="1400" dirty="0"/>
              <a:t> </a:t>
            </a:r>
            <a:r>
              <a:rPr lang="el-GR" sz="1400" dirty="0" err="1"/>
              <a:t>olma</a:t>
            </a:r>
            <a:r>
              <a:rPr lang="el-GR" sz="1400" dirty="0"/>
              <a:t> </a:t>
            </a:r>
            <a:r>
              <a:rPr lang="el-GR" sz="1400" dirty="0" err="1"/>
              <a:t>özelliği</a:t>
            </a:r>
            <a:r>
              <a:rPr lang="el-GR" sz="1400" dirty="0"/>
              <a:t> </a:t>
            </a:r>
            <a:r>
              <a:rPr lang="el-GR" sz="1400" dirty="0" err="1"/>
              <a:t>barındırıyor</a:t>
            </a:r>
            <a:r>
              <a:rPr lang="el-GR" sz="1400" dirty="0"/>
              <a:t>. </a:t>
            </a:r>
            <a:r>
              <a:rPr lang="el-GR" sz="1400" dirty="0" err="1"/>
              <a:t>Gerilla</a:t>
            </a:r>
            <a:r>
              <a:rPr lang="el-GR" sz="1400" dirty="0"/>
              <a:t> </a:t>
            </a:r>
            <a:r>
              <a:rPr lang="el-GR" sz="1400" dirty="0" err="1"/>
              <a:t>reklamların</a:t>
            </a:r>
            <a:r>
              <a:rPr lang="el-GR" sz="1400" dirty="0"/>
              <a:t> </a:t>
            </a:r>
            <a:r>
              <a:rPr lang="el-GR" sz="1400" dirty="0" err="1"/>
              <a:t>maksadı</a:t>
            </a:r>
            <a:r>
              <a:rPr lang="el-GR" sz="1400" dirty="0"/>
              <a:t>, </a:t>
            </a:r>
            <a:r>
              <a:rPr lang="el-GR" sz="1400" dirty="0" err="1"/>
              <a:t>sadece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olarak</a:t>
            </a:r>
            <a:r>
              <a:rPr lang="el-GR" sz="1400" dirty="0"/>
              <a:t> </a:t>
            </a:r>
            <a:r>
              <a:rPr lang="el-GR" sz="1400" dirty="0" err="1"/>
              <a:t>düşünülmemesi</a:t>
            </a:r>
            <a:r>
              <a:rPr lang="el-GR" sz="1400" dirty="0"/>
              <a:t> </a:t>
            </a:r>
            <a:r>
              <a:rPr lang="el-GR" sz="1400" dirty="0" err="1"/>
              <a:t>ve</a:t>
            </a:r>
            <a:r>
              <a:rPr lang="el-GR" sz="1400" dirty="0"/>
              <a:t> </a:t>
            </a:r>
            <a:r>
              <a:rPr lang="el-GR" sz="1400" dirty="0" err="1"/>
              <a:t>hayatın</a:t>
            </a:r>
            <a:r>
              <a:rPr lang="el-GR" sz="1400" dirty="0"/>
              <a:t> </a:t>
            </a:r>
            <a:r>
              <a:rPr lang="el-GR" sz="1400" dirty="0" err="1"/>
              <a:t>içinden</a:t>
            </a:r>
            <a:r>
              <a:rPr lang="el-GR" sz="1400" dirty="0"/>
              <a:t> </a:t>
            </a:r>
            <a:r>
              <a:rPr lang="el-GR" sz="1400" dirty="0" err="1"/>
              <a:t>olmasıdır</a:t>
            </a:r>
            <a:r>
              <a:rPr lang="el-GR" sz="1400" dirty="0"/>
              <a:t>.</a:t>
            </a:r>
          </a:p>
          <a:p>
            <a:pPr algn="just"/>
            <a:r>
              <a:rPr lang="el-GR" sz="1400" dirty="0" err="1"/>
              <a:t>Haberin</a:t>
            </a:r>
            <a:r>
              <a:rPr lang="el-GR" sz="1400" dirty="0"/>
              <a:t> </a:t>
            </a:r>
            <a:r>
              <a:rPr lang="el-GR" sz="1400" dirty="0" err="1"/>
              <a:t>Devamı</a:t>
            </a:r>
            <a:endParaRPr lang="el-GR" sz="1400" dirty="0"/>
          </a:p>
          <a:p>
            <a:pPr algn="just"/>
            <a:r>
              <a:rPr lang="el-GR" sz="1400" dirty="0" err="1"/>
              <a:t>Video</a:t>
            </a:r>
            <a:r>
              <a:rPr lang="el-GR" sz="1400" dirty="0"/>
              <a:t> </a:t>
            </a:r>
            <a:r>
              <a:rPr lang="el-GR" sz="1400" dirty="0" err="1"/>
              <a:t>reklamlar</a:t>
            </a:r>
            <a:r>
              <a:rPr lang="el-GR" sz="1400" dirty="0"/>
              <a:t>; </a:t>
            </a:r>
            <a:r>
              <a:rPr lang="el-GR" sz="1400" dirty="0" err="1"/>
              <a:t>bu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çeşidinde</a:t>
            </a:r>
            <a:r>
              <a:rPr lang="el-GR" sz="1400" dirty="0"/>
              <a:t> </a:t>
            </a:r>
            <a:r>
              <a:rPr lang="el-GR" sz="1400" dirty="0" err="1"/>
              <a:t>Youtube</a:t>
            </a:r>
            <a:r>
              <a:rPr lang="el-GR" sz="1400" dirty="0"/>
              <a:t>, </a:t>
            </a:r>
            <a:r>
              <a:rPr lang="el-GR" sz="1400" dirty="0" err="1"/>
              <a:t>en</a:t>
            </a:r>
            <a:r>
              <a:rPr lang="el-GR" sz="1400" dirty="0"/>
              <a:t> </a:t>
            </a:r>
            <a:r>
              <a:rPr lang="el-GR" sz="1400" dirty="0" err="1"/>
              <a:t>popüler</a:t>
            </a:r>
            <a:r>
              <a:rPr lang="el-GR" sz="1400" dirty="0"/>
              <a:t> </a:t>
            </a:r>
            <a:r>
              <a:rPr lang="el-GR" sz="1400" dirty="0" err="1"/>
              <a:t>mecra</a:t>
            </a:r>
            <a:r>
              <a:rPr lang="el-GR" sz="1400" dirty="0"/>
              <a:t> </a:t>
            </a:r>
            <a:r>
              <a:rPr lang="el-GR" sz="1400" dirty="0" err="1"/>
              <a:t>olarak</a:t>
            </a:r>
            <a:r>
              <a:rPr lang="el-GR" sz="1400" dirty="0"/>
              <a:t> </a:t>
            </a:r>
            <a:r>
              <a:rPr lang="el-GR" sz="1400" dirty="0" err="1"/>
              <a:t>varlığını</a:t>
            </a:r>
            <a:r>
              <a:rPr lang="el-GR" sz="1400" dirty="0"/>
              <a:t> </a:t>
            </a:r>
            <a:r>
              <a:rPr lang="el-GR" sz="1400" dirty="0" err="1"/>
              <a:t>sürdürmektedir</a:t>
            </a:r>
            <a:r>
              <a:rPr lang="el-GR" sz="1400" dirty="0"/>
              <a:t>.</a:t>
            </a:r>
          </a:p>
          <a:p>
            <a:pPr algn="just"/>
            <a:r>
              <a:rPr lang="el-GR" sz="1400" dirty="0" err="1"/>
              <a:t>Ürün</a:t>
            </a:r>
            <a:r>
              <a:rPr lang="el-GR" sz="1400" dirty="0"/>
              <a:t> </a:t>
            </a:r>
            <a:r>
              <a:rPr lang="el-GR" sz="1400" dirty="0" err="1"/>
              <a:t>yerleştirme</a:t>
            </a:r>
            <a:r>
              <a:rPr lang="el-GR" sz="1400" dirty="0"/>
              <a:t>; </a:t>
            </a:r>
            <a:r>
              <a:rPr lang="el-GR" sz="1400" dirty="0" err="1"/>
              <a:t>Bu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türü</a:t>
            </a:r>
            <a:r>
              <a:rPr lang="el-GR" sz="1400" dirty="0"/>
              <a:t> </a:t>
            </a:r>
            <a:r>
              <a:rPr lang="el-GR" sz="1400" dirty="0" err="1"/>
              <a:t>esasında</a:t>
            </a:r>
            <a:r>
              <a:rPr lang="el-GR" sz="1400" dirty="0"/>
              <a:t> “</a:t>
            </a:r>
            <a:r>
              <a:rPr lang="el-GR" sz="1400" dirty="0" err="1"/>
              <a:t>fark</a:t>
            </a:r>
            <a:r>
              <a:rPr lang="el-GR" sz="1400" dirty="0"/>
              <a:t> </a:t>
            </a:r>
            <a:r>
              <a:rPr lang="el-GR" sz="1400" dirty="0" err="1"/>
              <a:t>edilmeden</a:t>
            </a:r>
            <a:r>
              <a:rPr lang="el-GR" sz="1400" dirty="0"/>
              <a:t>” </a:t>
            </a:r>
            <a:r>
              <a:rPr lang="el-GR" sz="1400" dirty="0" err="1"/>
              <a:t>yapılan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türü</a:t>
            </a:r>
            <a:r>
              <a:rPr lang="el-GR" sz="1400" dirty="0"/>
              <a:t>. </a:t>
            </a:r>
            <a:r>
              <a:rPr lang="el-GR" sz="1400" dirty="0" err="1"/>
              <a:t>Bu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çeşidinde</a:t>
            </a:r>
            <a:r>
              <a:rPr lang="el-GR" sz="1400" dirty="0"/>
              <a:t> </a:t>
            </a:r>
            <a:r>
              <a:rPr lang="el-GR" sz="1400" dirty="0" err="1"/>
              <a:t>açık</a:t>
            </a:r>
            <a:r>
              <a:rPr lang="el-GR" sz="1400" dirty="0"/>
              <a:t> </a:t>
            </a:r>
            <a:r>
              <a:rPr lang="el-GR" sz="1400" dirty="0" err="1"/>
              <a:t>açık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yapılmaz</a:t>
            </a:r>
            <a:r>
              <a:rPr lang="el-GR" sz="1400" dirty="0"/>
              <a:t>. </a:t>
            </a:r>
            <a:r>
              <a:rPr lang="el-GR" sz="1400" dirty="0" err="1"/>
              <a:t>Fakat</a:t>
            </a:r>
            <a:r>
              <a:rPr lang="el-GR" sz="1400" dirty="0"/>
              <a:t> </a:t>
            </a:r>
            <a:r>
              <a:rPr lang="el-GR" sz="1400" dirty="0" err="1"/>
              <a:t>çok</a:t>
            </a:r>
            <a:r>
              <a:rPr lang="el-GR" sz="1400" dirty="0"/>
              <a:t> </a:t>
            </a:r>
            <a:r>
              <a:rPr lang="el-GR" sz="1400" dirty="0" err="1"/>
              <a:t>güzel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 </a:t>
            </a:r>
            <a:r>
              <a:rPr lang="el-GR" sz="1400" dirty="0" err="1">
                <a:hlinkClick r:id="rId2"/>
              </a:rPr>
              <a:t>film</a:t>
            </a:r>
            <a:r>
              <a:rPr lang="el-GR" sz="1400" dirty="0"/>
              <a:t> </a:t>
            </a:r>
            <a:r>
              <a:rPr lang="el-GR" sz="1400" dirty="0" err="1"/>
              <a:t>izlerken</a:t>
            </a:r>
            <a:r>
              <a:rPr lang="el-GR" sz="1400" dirty="0"/>
              <a:t> </a:t>
            </a:r>
            <a:r>
              <a:rPr lang="el-GR" sz="1400" dirty="0" err="1"/>
              <a:t>ansızın</a:t>
            </a:r>
            <a:r>
              <a:rPr lang="el-GR" sz="1400" dirty="0"/>
              <a:t> </a:t>
            </a:r>
            <a:r>
              <a:rPr lang="el-GR" sz="1400" dirty="0" err="1"/>
              <a:t>başroldeki</a:t>
            </a:r>
            <a:r>
              <a:rPr lang="el-GR" sz="1400" dirty="0"/>
              <a:t> </a:t>
            </a:r>
            <a:r>
              <a:rPr lang="el-GR" sz="1400" dirty="0" err="1"/>
              <a:t>oyuncunun</a:t>
            </a:r>
            <a:r>
              <a:rPr lang="el-GR" sz="1400" dirty="0"/>
              <a:t> </a:t>
            </a:r>
            <a:r>
              <a:rPr lang="el-GR" sz="1400" dirty="0" err="1"/>
              <a:t>telefonu</a:t>
            </a:r>
            <a:r>
              <a:rPr lang="el-GR" sz="1400" dirty="0"/>
              <a:t>, </a:t>
            </a:r>
            <a:r>
              <a:rPr lang="el-GR" sz="1400" dirty="0" err="1"/>
              <a:t>kullandığı</a:t>
            </a:r>
            <a:r>
              <a:rPr lang="el-GR" sz="1400" dirty="0"/>
              <a:t> </a:t>
            </a:r>
            <a:r>
              <a:rPr lang="el-GR" sz="1400" dirty="0" err="1"/>
              <a:t>saat</a:t>
            </a:r>
            <a:r>
              <a:rPr lang="el-GR" sz="1400" dirty="0"/>
              <a:t> </a:t>
            </a:r>
            <a:r>
              <a:rPr lang="el-GR" sz="1400" dirty="0" err="1"/>
              <a:t>birden</a:t>
            </a:r>
            <a:r>
              <a:rPr lang="el-GR" sz="1400" dirty="0"/>
              <a:t> </a:t>
            </a:r>
            <a:r>
              <a:rPr lang="el-GR" sz="1400" dirty="0" err="1"/>
              <a:t>ön</a:t>
            </a:r>
            <a:r>
              <a:rPr lang="el-GR" sz="1400" dirty="0"/>
              <a:t> </a:t>
            </a:r>
            <a:r>
              <a:rPr lang="el-GR" sz="1400" dirty="0" err="1"/>
              <a:t>planda</a:t>
            </a:r>
            <a:r>
              <a:rPr lang="el-GR" sz="1400" dirty="0"/>
              <a:t> </a:t>
            </a:r>
            <a:r>
              <a:rPr lang="el-GR" sz="1400" dirty="0" err="1"/>
              <a:t>olabilmektedir</a:t>
            </a:r>
            <a:r>
              <a:rPr lang="el-GR" sz="1400" dirty="0"/>
              <a:t>. </a:t>
            </a:r>
            <a:r>
              <a:rPr lang="el-GR" sz="1400" dirty="0" err="1"/>
              <a:t>Bu</a:t>
            </a:r>
            <a:r>
              <a:rPr lang="el-GR" sz="1400" dirty="0"/>
              <a:t> </a:t>
            </a:r>
            <a:r>
              <a:rPr lang="el-GR" sz="1400" dirty="0" err="1"/>
              <a:t>durum</a:t>
            </a:r>
            <a:r>
              <a:rPr lang="el-GR" sz="1400" dirty="0"/>
              <a:t> </a:t>
            </a:r>
            <a:r>
              <a:rPr lang="el-GR" sz="1400" dirty="0" err="1"/>
              <a:t>ürün</a:t>
            </a:r>
            <a:r>
              <a:rPr lang="el-GR" sz="1400" dirty="0"/>
              <a:t> </a:t>
            </a:r>
            <a:r>
              <a:rPr lang="el-GR" sz="1400" dirty="0" err="1"/>
              <a:t>yerleştirmedir</a:t>
            </a:r>
            <a:r>
              <a:rPr lang="el-GR" sz="1400" dirty="0"/>
              <a:t>.</a:t>
            </a:r>
          </a:p>
          <a:p>
            <a:pPr algn="just"/>
            <a:r>
              <a:rPr lang="el-GR" sz="1400" dirty="0" err="1"/>
              <a:t>Sosyal</a:t>
            </a:r>
            <a:r>
              <a:rPr lang="el-GR" sz="1400" dirty="0"/>
              <a:t> </a:t>
            </a:r>
            <a:r>
              <a:rPr lang="el-GR" sz="1400" dirty="0" err="1"/>
              <a:t>medya</a:t>
            </a:r>
            <a:r>
              <a:rPr lang="el-GR" sz="1400" dirty="0"/>
              <a:t> </a:t>
            </a:r>
            <a:r>
              <a:rPr lang="el-GR" sz="1400" dirty="0" err="1"/>
              <a:t>reklamları</a:t>
            </a:r>
            <a:r>
              <a:rPr lang="el-GR" sz="1400" dirty="0"/>
              <a:t>; </a:t>
            </a:r>
            <a:r>
              <a:rPr lang="el-GR" sz="1400" dirty="0" err="1"/>
              <a:t>Vaktimizin</a:t>
            </a:r>
            <a:r>
              <a:rPr lang="el-GR" sz="1400" dirty="0"/>
              <a:t> </a:t>
            </a:r>
            <a:r>
              <a:rPr lang="el-GR" sz="1400" dirty="0" err="1"/>
              <a:t>büyük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bölümünü</a:t>
            </a:r>
            <a:r>
              <a:rPr lang="el-GR" sz="1400" dirty="0"/>
              <a:t> </a:t>
            </a:r>
            <a:r>
              <a:rPr lang="el-GR" sz="1400" dirty="0" err="1"/>
              <a:t>geçirdiğimiz</a:t>
            </a:r>
            <a:r>
              <a:rPr lang="el-GR" sz="1400" dirty="0"/>
              <a:t> </a:t>
            </a:r>
            <a:r>
              <a:rPr lang="el-GR" sz="1400" dirty="0" err="1"/>
              <a:t>sosyal</a:t>
            </a:r>
            <a:r>
              <a:rPr lang="el-GR" sz="1400" dirty="0"/>
              <a:t> </a:t>
            </a:r>
            <a:r>
              <a:rPr lang="el-GR" sz="1400" dirty="0" err="1"/>
              <a:t>medya</a:t>
            </a:r>
            <a:r>
              <a:rPr lang="el-GR" sz="1400" dirty="0"/>
              <a:t> </a:t>
            </a:r>
            <a:r>
              <a:rPr lang="el-GR" sz="1400" dirty="0" err="1"/>
              <a:t>ile</a:t>
            </a:r>
            <a:r>
              <a:rPr lang="el-GR" sz="1400" dirty="0"/>
              <a:t> </a:t>
            </a:r>
            <a:r>
              <a:rPr lang="el-GR" sz="1400" dirty="0" err="1"/>
              <a:t>artık</a:t>
            </a:r>
            <a:r>
              <a:rPr lang="el-GR" sz="1400" dirty="0"/>
              <a:t> </a:t>
            </a:r>
            <a:r>
              <a:rPr lang="el-GR" sz="1400" dirty="0" err="1"/>
              <a:t>reklamlar</a:t>
            </a:r>
            <a:r>
              <a:rPr lang="el-GR" sz="1400" dirty="0"/>
              <a:t> </a:t>
            </a:r>
            <a:r>
              <a:rPr lang="el-GR" sz="1400" dirty="0" err="1"/>
              <a:t>cebimize</a:t>
            </a:r>
            <a:r>
              <a:rPr lang="el-GR" sz="1400" dirty="0"/>
              <a:t> </a:t>
            </a:r>
            <a:r>
              <a:rPr lang="el-GR" sz="1400" dirty="0" err="1"/>
              <a:t>kadar</a:t>
            </a:r>
            <a:r>
              <a:rPr lang="el-GR" sz="1400" dirty="0"/>
              <a:t> </a:t>
            </a:r>
            <a:r>
              <a:rPr lang="el-GR" sz="1400" dirty="0" err="1"/>
              <a:t>girmektedir</a:t>
            </a:r>
            <a:r>
              <a:rPr lang="el-GR" sz="1400" dirty="0"/>
              <a:t>. </a:t>
            </a:r>
            <a:r>
              <a:rPr lang="el-GR" sz="1400" dirty="0" err="1"/>
              <a:t>Bu</a:t>
            </a:r>
            <a:r>
              <a:rPr lang="el-GR" sz="1400" dirty="0"/>
              <a:t>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çeşidi</a:t>
            </a:r>
            <a:r>
              <a:rPr lang="el-GR" sz="1400" dirty="0"/>
              <a:t>; </a:t>
            </a:r>
            <a:r>
              <a:rPr lang="el-GR" sz="1400" dirty="0" err="1"/>
              <a:t>instagram’da</a:t>
            </a:r>
            <a:r>
              <a:rPr lang="el-GR" sz="1400" dirty="0"/>
              <a:t> </a:t>
            </a:r>
            <a:r>
              <a:rPr lang="el-GR" sz="1400" dirty="0" err="1"/>
              <a:t>sponsorlu</a:t>
            </a:r>
            <a:r>
              <a:rPr lang="el-GR" sz="1400" dirty="0"/>
              <a:t> </a:t>
            </a:r>
            <a:r>
              <a:rPr lang="el-GR" sz="1400" dirty="0" err="1"/>
              <a:t>içerik</a:t>
            </a:r>
            <a:r>
              <a:rPr lang="el-GR" sz="1400" dirty="0"/>
              <a:t> </a:t>
            </a:r>
            <a:r>
              <a:rPr lang="el-GR" sz="1400" dirty="0" err="1"/>
              <a:t>çıkması</a:t>
            </a:r>
            <a:r>
              <a:rPr lang="el-GR" sz="1400" dirty="0"/>
              <a:t>, Facebook </a:t>
            </a:r>
            <a:r>
              <a:rPr lang="el-GR" sz="1400" dirty="0" err="1"/>
              <a:t>reklam</a:t>
            </a:r>
            <a:r>
              <a:rPr lang="el-GR" sz="1400" dirty="0"/>
              <a:t> </a:t>
            </a:r>
            <a:r>
              <a:rPr lang="el-GR" sz="1400" dirty="0" err="1"/>
              <a:t>verme</a:t>
            </a:r>
            <a:r>
              <a:rPr lang="el-GR" sz="1400" dirty="0"/>
              <a:t> </a:t>
            </a:r>
            <a:r>
              <a:rPr lang="el-GR" sz="1400" dirty="0" err="1"/>
              <a:t>kanalı</a:t>
            </a:r>
            <a:r>
              <a:rPr lang="el-GR" sz="1400" dirty="0"/>
              <a:t> </a:t>
            </a:r>
            <a:r>
              <a:rPr lang="el-GR" sz="1400" dirty="0" err="1"/>
              <a:t>seçilerek</a:t>
            </a:r>
            <a:r>
              <a:rPr lang="el-GR" sz="1400" dirty="0"/>
              <a:t> </a:t>
            </a:r>
            <a:r>
              <a:rPr lang="el-GR" sz="1400" dirty="0" err="1"/>
              <a:t>veya</a:t>
            </a:r>
            <a:r>
              <a:rPr lang="el-GR" sz="1400" dirty="0"/>
              <a:t> </a:t>
            </a:r>
            <a:r>
              <a:rPr lang="el-GR" sz="1400" dirty="0" err="1"/>
              <a:t>basit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başlık</a:t>
            </a:r>
            <a:r>
              <a:rPr lang="el-GR" sz="1400" dirty="0"/>
              <a:t> </a:t>
            </a:r>
            <a:r>
              <a:rPr lang="el-GR" sz="1400" dirty="0" err="1"/>
              <a:t>yahut</a:t>
            </a:r>
            <a:r>
              <a:rPr lang="el-GR" sz="1400" dirty="0"/>
              <a:t> </a:t>
            </a:r>
            <a:r>
              <a:rPr lang="el-GR" sz="1400" dirty="0" err="1"/>
              <a:t>görüntüden</a:t>
            </a:r>
            <a:r>
              <a:rPr lang="el-GR" sz="1400" dirty="0"/>
              <a:t> </a:t>
            </a:r>
            <a:r>
              <a:rPr lang="el-GR" sz="1400" dirty="0" err="1"/>
              <a:t>otomatik</a:t>
            </a:r>
            <a:r>
              <a:rPr lang="el-GR" sz="1400" dirty="0"/>
              <a:t> </a:t>
            </a:r>
            <a:r>
              <a:rPr lang="el-GR" sz="1400" dirty="0" err="1"/>
              <a:t>oynatılan</a:t>
            </a:r>
            <a:r>
              <a:rPr lang="el-GR" sz="1400" dirty="0"/>
              <a:t> </a:t>
            </a:r>
            <a:r>
              <a:rPr lang="el-GR" sz="1400" dirty="0" err="1"/>
              <a:t>bir</a:t>
            </a:r>
            <a:r>
              <a:rPr lang="el-GR" sz="1400" dirty="0"/>
              <a:t> </a:t>
            </a:r>
            <a:r>
              <a:rPr lang="el-GR" sz="1400" dirty="0" err="1"/>
              <a:t>videoya</a:t>
            </a:r>
            <a:r>
              <a:rPr lang="el-GR" sz="1400" dirty="0"/>
              <a:t> </a:t>
            </a:r>
            <a:r>
              <a:rPr lang="el-GR" sz="1400" dirty="0" err="1"/>
              <a:t>kadar</a:t>
            </a:r>
            <a:r>
              <a:rPr lang="el-GR" sz="1400" dirty="0"/>
              <a:t> </a:t>
            </a:r>
            <a:r>
              <a:rPr lang="el-GR" sz="1400" dirty="0" err="1"/>
              <a:t>her</a:t>
            </a:r>
            <a:r>
              <a:rPr lang="el-GR" sz="1400" dirty="0"/>
              <a:t> </a:t>
            </a:r>
            <a:r>
              <a:rPr lang="el-GR" sz="1400" dirty="0" err="1"/>
              <a:t>şeyi</a:t>
            </a:r>
            <a:r>
              <a:rPr lang="el-GR" sz="1400" dirty="0"/>
              <a:t> </a:t>
            </a:r>
            <a:r>
              <a:rPr lang="el-GR" sz="1400" dirty="0" err="1"/>
              <a:t>kapsamaktadır</a:t>
            </a:r>
            <a:r>
              <a:rPr lang="el-GR" sz="14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9A2EA6-496C-BF61-238B-827227C4695B}"/>
              </a:ext>
            </a:extLst>
          </p:cNvPr>
          <p:cNvSpPr txBox="1"/>
          <p:nvPr/>
        </p:nvSpPr>
        <p:spPr>
          <a:xfrm>
            <a:off x="4397828" y="6331251"/>
            <a:ext cx="82350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 err="1">
                <a:hlinkClick r:id="rId3"/>
              </a:rPr>
              <a:t>Reklam</a:t>
            </a:r>
            <a:r>
              <a:rPr lang="el-GR" dirty="0">
                <a:hlinkClick r:id="rId3"/>
              </a:rPr>
              <a:t> </a:t>
            </a:r>
            <a:r>
              <a:rPr lang="el-GR" dirty="0" err="1">
                <a:hlinkClick r:id="rId3"/>
              </a:rPr>
              <a:t>Nedir</a:t>
            </a:r>
            <a:r>
              <a:rPr lang="el-GR" dirty="0">
                <a:hlinkClick r:id="rId3"/>
              </a:rPr>
              <a:t>, </a:t>
            </a:r>
            <a:r>
              <a:rPr lang="el-GR" dirty="0" err="1">
                <a:hlinkClick r:id="rId3"/>
              </a:rPr>
              <a:t>Nasıl</a:t>
            </a:r>
            <a:r>
              <a:rPr lang="el-GR" dirty="0">
                <a:hlinkClick r:id="rId3"/>
              </a:rPr>
              <a:t> </a:t>
            </a:r>
            <a:r>
              <a:rPr lang="el-GR" dirty="0" err="1">
                <a:hlinkClick r:id="rId3"/>
              </a:rPr>
              <a:t>Yapılır</a:t>
            </a:r>
            <a:r>
              <a:rPr lang="el-GR" dirty="0">
                <a:hlinkClick r:id="rId3"/>
              </a:rPr>
              <a:t>? </a:t>
            </a:r>
            <a:r>
              <a:rPr lang="el-GR" dirty="0" err="1">
                <a:hlinkClick r:id="rId3"/>
              </a:rPr>
              <a:t>Reklam</a:t>
            </a:r>
            <a:r>
              <a:rPr lang="el-GR" dirty="0">
                <a:hlinkClick r:id="rId3"/>
              </a:rPr>
              <a:t> </a:t>
            </a:r>
            <a:r>
              <a:rPr lang="el-GR" dirty="0" err="1">
                <a:hlinkClick r:id="rId3"/>
              </a:rPr>
              <a:t>Çeşitleri</a:t>
            </a:r>
            <a:r>
              <a:rPr lang="el-GR" dirty="0">
                <a:hlinkClick r:id="rId3"/>
              </a:rPr>
              <a:t> </a:t>
            </a:r>
            <a:r>
              <a:rPr lang="el-GR" dirty="0" err="1">
                <a:hlinkClick r:id="rId3"/>
              </a:rPr>
              <a:t>Ve</a:t>
            </a:r>
            <a:r>
              <a:rPr lang="el-GR" dirty="0">
                <a:hlinkClick r:id="rId3"/>
              </a:rPr>
              <a:t> </a:t>
            </a:r>
            <a:r>
              <a:rPr lang="el-GR" dirty="0" err="1">
                <a:hlinkClick r:id="rId3"/>
              </a:rPr>
              <a:t>Tanımı</a:t>
            </a:r>
            <a:r>
              <a:rPr lang="el-GR" dirty="0">
                <a:hlinkClick r:id="rId3"/>
              </a:rPr>
              <a:t> </a:t>
            </a:r>
            <a:r>
              <a:rPr lang="el-GR" dirty="0" err="1">
                <a:hlinkClick r:id="rId3"/>
              </a:rPr>
              <a:t>Hakkında</a:t>
            </a:r>
            <a:r>
              <a:rPr lang="el-GR" dirty="0">
                <a:hlinkClick r:id="rId3"/>
              </a:rPr>
              <a:t> </a:t>
            </a:r>
            <a:r>
              <a:rPr lang="el-GR" dirty="0" err="1">
                <a:hlinkClick r:id="rId3"/>
              </a:rPr>
              <a:t>Bilgi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1070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4E149237-111B-4903-E943-5E39B8C0691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b="1"/>
              <a:t>Reklam Kullanımı </a:t>
            </a: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28451117-84CA-9B2B-B77F-8657323E3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4013" cy="344487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tr-TR" altLang="en-US" sz="2000" dirty="0"/>
              <a:t>Bütün reklâmlarda amaç </a:t>
            </a:r>
            <a:r>
              <a:rPr lang="el-GR" altLang="en-US" sz="2000" dirty="0"/>
              <a:t> ____________ </a:t>
            </a:r>
            <a:r>
              <a:rPr lang="tr-TR" altLang="en-US" sz="2000" dirty="0"/>
              <a:t> artırmaktır.</a:t>
            </a:r>
            <a:endParaRPr lang="en-US" altLang="en-US" sz="2000" dirty="0"/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tr-TR" altLang="en-US" sz="2000" dirty="0"/>
              <a:t>Reklam gayesi  ya </a:t>
            </a:r>
            <a:r>
              <a:rPr lang="el-GR" altLang="en-US" sz="2000" dirty="0"/>
              <a:t> ___________ </a:t>
            </a:r>
            <a:r>
              <a:rPr lang="tr-TR" altLang="en-US" sz="2000" dirty="0"/>
              <a:t> tanıtmak</a:t>
            </a:r>
            <a:r>
              <a:rPr lang="el-GR" altLang="en-US" sz="2000" dirty="0"/>
              <a:t> </a:t>
            </a:r>
            <a:r>
              <a:rPr lang="tr-TR" altLang="en-US" sz="2000" dirty="0"/>
              <a:t>veya firmayı tanıtmak</a:t>
            </a:r>
            <a:r>
              <a:rPr lang="en-GB" altLang="en-US" sz="2000" dirty="0"/>
              <a:t>t</a:t>
            </a:r>
            <a:r>
              <a:rPr lang="tr-TR" altLang="en-US" sz="2000" dirty="0"/>
              <a:t>ır.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Reklamlar, bir şirketin markasının </a:t>
            </a:r>
            <a:r>
              <a:rPr lang="el-GR" altLang="en-US" sz="2000" dirty="0"/>
              <a:t> ___________ </a:t>
            </a:r>
            <a:r>
              <a:rPr lang="tr-TR" altLang="en-US" sz="2000" dirty="0"/>
              <a:t>zihninde</a:t>
            </a:r>
            <a:r>
              <a:rPr lang="el-GR" altLang="en-US" sz="2000" dirty="0"/>
              <a:t>  </a:t>
            </a:r>
            <a:r>
              <a:rPr lang="tr-TR" altLang="en-US" sz="2000" dirty="0"/>
              <a:t> canlı tutulmasına yardım eder.</a:t>
            </a:r>
            <a:endParaRPr lang="el-GR" alt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Televizyon </a:t>
            </a:r>
            <a:r>
              <a:rPr lang="el-GR" altLang="en-US" sz="2000" dirty="0"/>
              <a:t> ____________ </a:t>
            </a:r>
            <a:r>
              <a:rPr lang="en-GB" altLang="en-US" sz="2000" dirty="0"/>
              <a:t> </a:t>
            </a:r>
            <a:r>
              <a:rPr lang="tr-TR" altLang="en-US" sz="2000" dirty="0"/>
              <a:t>iletişim  araçlarında birinci sırada gelir.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Televizyon  reklamlar sayesinde bugünkü işlerliğini </a:t>
            </a:r>
            <a:r>
              <a:rPr lang="el-GR" altLang="en-US" sz="2000" dirty="0"/>
              <a:t> ________________ </a:t>
            </a:r>
            <a:r>
              <a:rPr lang="tr-TR" altLang="en-US" sz="2000" dirty="0"/>
              <a:t>ve koruyabilir.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n-US" sz="2000" dirty="0"/>
              <a:t>Bütün  diziler, programlar ve benzeri  yayınların</a:t>
            </a:r>
            <a:r>
              <a:rPr lang="el-GR" altLang="en-US" sz="2000" dirty="0"/>
              <a:t> </a:t>
            </a:r>
            <a:r>
              <a:rPr lang="tr-TR" altLang="en-US" sz="2000" dirty="0"/>
              <a:t> birer </a:t>
            </a:r>
            <a:r>
              <a:rPr lang="el-GR" altLang="en-US" sz="2000" dirty="0"/>
              <a:t> ______________</a:t>
            </a:r>
            <a:r>
              <a:rPr lang="tr-TR" altLang="en-US" sz="2000" dirty="0"/>
              <a:t> reklamı vardır.  </a:t>
            </a:r>
            <a:endParaRPr lang="en-US" altLang="en-US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n-US" sz="2000" dirty="0"/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altLang="en-US" dirty="0"/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altLang="en-US" dirty="0"/>
          </a:p>
        </p:txBody>
      </p:sp>
      <p:pic>
        <p:nvPicPr>
          <p:cNvPr id="2" name="Εικόνα 1" descr="KELİMEYİ TAHMİN ET BAKALIM ? 🤔 EMOJİLERDEN KELİME TAHMİN OYUNU 💥 - YouTube">
            <a:extLst>
              <a:ext uri="{FF2B5EF4-FFF2-40B4-BE49-F238E27FC236}">
                <a16:creationId xmlns:a16="http://schemas.microsoft.com/office/drawing/2014/main" id="{9BBA15D9-947F-7FA1-37BC-DFF2B877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891"/>
          <a:stretch>
            <a:fillRect/>
          </a:stretch>
        </p:blipFill>
        <p:spPr>
          <a:xfrm>
            <a:off x="8111898" y="851013"/>
            <a:ext cx="2847975" cy="353786"/>
          </a:xfrm>
          <a:custGeom>
            <a:avLst/>
            <a:gdLst>
              <a:gd name="csX0" fmla="*/ 0 w 2847975"/>
              <a:gd name="csY0" fmla="*/ 0 h 353786"/>
              <a:gd name="csX1" fmla="*/ 626555 w 2847975"/>
              <a:gd name="csY1" fmla="*/ 0 h 353786"/>
              <a:gd name="csX2" fmla="*/ 1139190 w 2847975"/>
              <a:gd name="csY2" fmla="*/ 0 h 353786"/>
              <a:gd name="csX3" fmla="*/ 1737265 w 2847975"/>
              <a:gd name="csY3" fmla="*/ 0 h 353786"/>
              <a:gd name="csX4" fmla="*/ 2847975 w 2847975"/>
              <a:gd name="csY4" fmla="*/ 0 h 353786"/>
              <a:gd name="csX5" fmla="*/ 2847975 w 2847975"/>
              <a:gd name="csY5" fmla="*/ 353786 h 353786"/>
              <a:gd name="csX6" fmla="*/ 2363819 w 2847975"/>
              <a:gd name="csY6" fmla="*/ 353786 h 353786"/>
              <a:gd name="csX7" fmla="*/ 1822704 w 2847975"/>
              <a:gd name="csY7" fmla="*/ 353786 h 353786"/>
              <a:gd name="csX8" fmla="*/ 1196150 w 2847975"/>
              <a:gd name="csY8" fmla="*/ 353786 h 353786"/>
              <a:gd name="csX9" fmla="*/ 711994 w 2847975"/>
              <a:gd name="csY9" fmla="*/ 353786 h 353786"/>
              <a:gd name="csX10" fmla="*/ 0 w 2847975"/>
              <a:gd name="csY10" fmla="*/ 353786 h 353786"/>
              <a:gd name="csX11" fmla="*/ 0 w 2847975"/>
              <a:gd name="csY11" fmla="*/ 0 h 3537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847975" h="353786" fill="none" extrusionOk="0">
                <a:moveTo>
                  <a:pt x="0" y="0"/>
                </a:moveTo>
                <a:cubicBezTo>
                  <a:pt x="257413" y="-48198"/>
                  <a:pt x="425452" y="66996"/>
                  <a:pt x="626555" y="0"/>
                </a:cubicBezTo>
                <a:cubicBezTo>
                  <a:pt x="827658" y="-66996"/>
                  <a:pt x="933008" y="42640"/>
                  <a:pt x="1139190" y="0"/>
                </a:cubicBezTo>
                <a:cubicBezTo>
                  <a:pt x="1345373" y="-42640"/>
                  <a:pt x="1536225" y="64709"/>
                  <a:pt x="1737265" y="0"/>
                </a:cubicBezTo>
                <a:cubicBezTo>
                  <a:pt x="1938305" y="-64709"/>
                  <a:pt x="2620833" y="122085"/>
                  <a:pt x="2847975" y="0"/>
                </a:cubicBezTo>
                <a:cubicBezTo>
                  <a:pt x="2848468" y="81546"/>
                  <a:pt x="2815988" y="269546"/>
                  <a:pt x="2847975" y="353786"/>
                </a:cubicBezTo>
                <a:cubicBezTo>
                  <a:pt x="2674099" y="368836"/>
                  <a:pt x="2559760" y="332554"/>
                  <a:pt x="2363819" y="353786"/>
                </a:cubicBezTo>
                <a:cubicBezTo>
                  <a:pt x="2167878" y="375018"/>
                  <a:pt x="2042859" y="314170"/>
                  <a:pt x="1822704" y="353786"/>
                </a:cubicBezTo>
                <a:cubicBezTo>
                  <a:pt x="1602549" y="393402"/>
                  <a:pt x="1437149" y="303610"/>
                  <a:pt x="1196150" y="353786"/>
                </a:cubicBezTo>
                <a:cubicBezTo>
                  <a:pt x="955151" y="403962"/>
                  <a:pt x="838735" y="350335"/>
                  <a:pt x="711994" y="353786"/>
                </a:cubicBezTo>
                <a:cubicBezTo>
                  <a:pt x="585253" y="357237"/>
                  <a:pt x="196022" y="283874"/>
                  <a:pt x="0" y="353786"/>
                </a:cubicBezTo>
                <a:cubicBezTo>
                  <a:pt x="-11554" y="183797"/>
                  <a:pt x="37285" y="138094"/>
                  <a:pt x="0" y="0"/>
                </a:cubicBezTo>
                <a:close/>
              </a:path>
              <a:path w="2847975" h="353786" stroke="0" extrusionOk="0">
                <a:moveTo>
                  <a:pt x="0" y="0"/>
                </a:moveTo>
                <a:cubicBezTo>
                  <a:pt x="249590" y="-804"/>
                  <a:pt x="448104" y="43281"/>
                  <a:pt x="626555" y="0"/>
                </a:cubicBezTo>
                <a:cubicBezTo>
                  <a:pt x="805007" y="-43281"/>
                  <a:pt x="1007903" y="21309"/>
                  <a:pt x="1139190" y="0"/>
                </a:cubicBezTo>
                <a:cubicBezTo>
                  <a:pt x="1270477" y="-21309"/>
                  <a:pt x="1452280" y="31713"/>
                  <a:pt x="1651826" y="0"/>
                </a:cubicBezTo>
                <a:cubicBezTo>
                  <a:pt x="1851372" y="-31713"/>
                  <a:pt x="1917289" y="56535"/>
                  <a:pt x="2164461" y="0"/>
                </a:cubicBezTo>
                <a:cubicBezTo>
                  <a:pt x="2411634" y="-56535"/>
                  <a:pt x="2626668" y="22581"/>
                  <a:pt x="2847975" y="0"/>
                </a:cubicBezTo>
                <a:cubicBezTo>
                  <a:pt x="2868830" y="154539"/>
                  <a:pt x="2811612" y="209274"/>
                  <a:pt x="2847975" y="353786"/>
                </a:cubicBezTo>
                <a:cubicBezTo>
                  <a:pt x="2737208" y="371663"/>
                  <a:pt x="2571812" y="323970"/>
                  <a:pt x="2335340" y="353786"/>
                </a:cubicBezTo>
                <a:cubicBezTo>
                  <a:pt x="2098869" y="383602"/>
                  <a:pt x="2005539" y="349128"/>
                  <a:pt x="1765745" y="353786"/>
                </a:cubicBezTo>
                <a:cubicBezTo>
                  <a:pt x="1525952" y="358444"/>
                  <a:pt x="1410719" y="341565"/>
                  <a:pt x="1281589" y="353786"/>
                </a:cubicBezTo>
                <a:cubicBezTo>
                  <a:pt x="1152459" y="366007"/>
                  <a:pt x="958466" y="342511"/>
                  <a:pt x="768953" y="353786"/>
                </a:cubicBezTo>
                <a:cubicBezTo>
                  <a:pt x="579440" y="365061"/>
                  <a:pt x="161229" y="352034"/>
                  <a:pt x="0" y="353786"/>
                </a:cubicBezTo>
                <a:cubicBezTo>
                  <a:pt x="-17154" y="252489"/>
                  <a:pt x="10090" y="16632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953061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E69B15DD-56B7-FDDC-8FE4-A7FF6898104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b="1"/>
              <a:t>Reklamın Özellikleri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4B4B2A73-57C9-09C4-AA20-227C74802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0361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tr-TR" altLang="el-GR" sz="2400" dirty="0"/>
              <a:t>Çeşitli </a:t>
            </a:r>
            <a:r>
              <a:rPr lang="el-GR" altLang="el-GR" sz="2400" dirty="0"/>
              <a:t>_____________</a:t>
            </a:r>
            <a:r>
              <a:rPr lang="tr-TR" altLang="el-GR" sz="2400" dirty="0"/>
              <a:t> organlarından faydalanılır. </a:t>
            </a:r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tr-TR" altLang="el-GR" sz="2400" dirty="0"/>
              <a:t>Bunlar, </a:t>
            </a:r>
            <a:r>
              <a:rPr lang="el-GR" altLang="el-GR" sz="2400" dirty="0"/>
              <a:t>_____________</a:t>
            </a:r>
            <a:r>
              <a:rPr lang="tr-TR" altLang="el-GR" sz="2400" dirty="0"/>
              <a:t> (günlük gazete ve dergiler), radyo, televizyon, sinema ve afişlerdir.</a:t>
            </a:r>
            <a:endParaRPr lang="el-GR" altLang="el-GR" sz="24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l-GR" sz="2400" dirty="0"/>
              <a:t>Reklamda kısa fakat </a:t>
            </a:r>
            <a:r>
              <a:rPr lang="el-GR" altLang="el-GR" sz="2400" dirty="0"/>
              <a:t>___________</a:t>
            </a:r>
            <a:r>
              <a:rPr lang="tr-TR" altLang="el-GR" sz="2400" dirty="0"/>
              <a:t>  cümleler, sözler, resimler esastır.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l-GR" sz="2400" dirty="0"/>
              <a:t>Dekor, renkler, televizyonda ses ve görüntü seçimi dikkati </a:t>
            </a:r>
            <a:r>
              <a:rPr lang="el-GR" altLang="el-GR" sz="2400" dirty="0"/>
              <a:t> __________</a:t>
            </a:r>
            <a:r>
              <a:rPr lang="tr-TR" altLang="el-GR" sz="2400" dirty="0"/>
              <a:t> özellikle olmalıdır.</a:t>
            </a:r>
            <a:endParaRPr lang="en-US" altLang="el-GR" sz="24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tr-TR" altLang="el-GR" sz="2400" dirty="0"/>
              <a:t>Sosyal ve ahlâkî</a:t>
            </a:r>
            <a:r>
              <a:rPr lang="el-GR" altLang="el-GR" sz="2400" dirty="0"/>
              <a:t>  </a:t>
            </a:r>
            <a:r>
              <a:rPr lang="tr-TR" altLang="el-GR" sz="2400" dirty="0"/>
              <a:t>yönden reklâmda en önemli </a:t>
            </a:r>
            <a:r>
              <a:rPr lang="el-GR" altLang="el-GR" sz="2400" dirty="0"/>
              <a:t>__________</a:t>
            </a:r>
            <a:r>
              <a:rPr lang="tr-TR" altLang="el-GR" sz="2400" dirty="0"/>
              <a:t> "Doğru"yu söylemesidir.</a:t>
            </a:r>
            <a:endParaRPr lang="en-US" altLang="el-GR" sz="24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l-GR" altLang="el-GR" sz="2400" dirty="0"/>
              <a:t>____________</a:t>
            </a:r>
            <a:r>
              <a:rPr lang="tr-TR" altLang="el-GR" sz="2400" dirty="0"/>
              <a:t> ve yanlış bir şey söy</a:t>
            </a:r>
            <a:r>
              <a:rPr lang="en-GB" altLang="el-GR" sz="2400" dirty="0"/>
              <a:t>l</a:t>
            </a:r>
            <a:r>
              <a:rPr lang="tr-TR" altLang="el-GR" sz="2400" dirty="0"/>
              <a:t>ememelidir</a:t>
            </a:r>
            <a:r>
              <a:rPr lang="en-GB" altLang="el-GR" sz="2400" dirty="0"/>
              <a:t>.</a:t>
            </a:r>
            <a:endParaRPr lang="en-US" altLang="el-GR" sz="2400" dirty="0"/>
          </a:p>
          <a:p>
            <a:pPr marL="0" indent="0" eaLnBrk="1" hangingPunct="1"/>
            <a:endParaRPr lang="en-US" altLang="el-GR" sz="2400" dirty="0"/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tr-TR" altLang="el-GR" sz="2400" dirty="0"/>
              <a:t>  </a:t>
            </a:r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altLang="el-GR" dirty="0"/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altLang="el-GR" dirty="0"/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altLang="el-GR" dirty="0"/>
          </a:p>
          <a:p>
            <a:pPr marL="0" indent="0" eaLnBrk="1" hangingPunct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altLang="en-US" dirty="0"/>
          </a:p>
        </p:txBody>
      </p:sp>
      <p:pic>
        <p:nvPicPr>
          <p:cNvPr id="3" name="Εικόνα 2" descr="KELİMEYİ TAHMİN ET BAKALIM ? 🤔 EMOJİLERDEN KELİME TAHMİN OYUNU 💥 - YouTube">
            <a:extLst>
              <a:ext uri="{FF2B5EF4-FFF2-40B4-BE49-F238E27FC236}">
                <a16:creationId xmlns:a16="http://schemas.microsoft.com/office/drawing/2014/main" id="{50A7936F-EF6C-F7F5-E74C-57255550A3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891"/>
          <a:stretch>
            <a:fillRect/>
          </a:stretch>
        </p:blipFill>
        <p:spPr>
          <a:xfrm>
            <a:off x="8111898" y="851013"/>
            <a:ext cx="2847975" cy="353786"/>
          </a:xfrm>
          <a:custGeom>
            <a:avLst/>
            <a:gdLst>
              <a:gd name="csX0" fmla="*/ 0 w 2847975"/>
              <a:gd name="csY0" fmla="*/ 0 h 353786"/>
              <a:gd name="csX1" fmla="*/ 626555 w 2847975"/>
              <a:gd name="csY1" fmla="*/ 0 h 353786"/>
              <a:gd name="csX2" fmla="*/ 1139190 w 2847975"/>
              <a:gd name="csY2" fmla="*/ 0 h 353786"/>
              <a:gd name="csX3" fmla="*/ 1737265 w 2847975"/>
              <a:gd name="csY3" fmla="*/ 0 h 353786"/>
              <a:gd name="csX4" fmla="*/ 2847975 w 2847975"/>
              <a:gd name="csY4" fmla="*/ 0 h 353786"/>
              <a:gd name="csX5" fmla="*/ 2847975 w 2847975"/>
              <a:gd name="csY5" fmla="*/ 353786 h 353786"/>
              <a:gd name="csX6" fmla="*/ 2363819 w 2847975"/>
              <a:gd name="csY6" fmla="*/ 353786 h 353786"/>
              <a:gd name="csX7" fmla="*/ 1822704 w 2847975"/>
              <a:gd name="csY7" fmla="*/ 353786 h 353786"/>
              <a:gd name="csX8" fmla="*/ 1196150 w 2847975"/>
              <a:gd name="csY8" fmla="*/ 353786 h 353786"/>
              <a:gd name="csX9" fmla="*/ 711994 w 2847975"/>
              <a:gd name="csY9" fmla="*/ 353786 h 353786"/>
              <a:gd name="csX10" fmla="*/ 0 w 2847975"/>
              <a:gd name="csY10" fmla="*/ 353786 h 353786"/>
              <a:gd name="csX11" fmla="*/ 0 w 2847975"/>
              <a:gd name="csY11" fmla="*/ 0 h 3537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847975" h="353786" fill="none" extrusionOk="0">
                <a:moveTo>
                  <a:pt x="0" y="0"/>
                </a:moveTo>
                <a:cubicBezTo>
                  <a:pt x="257413" y="-48198"/>
                  <a:pt x="425452" y="66996"/>
                  <a:pt x="626555" y="0"/>
                </a:cubicBezTo>
                <a:cubicBezTo>
                  <a:pt x="827658" y="-66996"/>
                  <a:pt x="933008" y="42640"/>
                  <a:pt x="1139190" y="0"/>
                </a:cubicBezTo>
                <a:cubicBezTo>
                  <a:pt x="1345373" y="-42640"/>
                  <a:pt x="1536225" y="64709"/>
                  <a:pt x="1737265" y="0"/>
                </a:cubicBezTo>
                <a:cubicBezTo>
                  <a:pt x="1938305" y="-64709"/>
                  <a:pt x="2620833" y="122085"/>
                  <a:pt x="2847975" y="0"/>
                </a:cubicBezTo>
                <a:cubicBezTo>
                  <a:pt x="2848468" y="81546"/>
                  <a:pt x="2815988" y="269546"/>
                  <a:pt x="2847975" y="353786"/>
                </a:cubicBezTo>
                <a:cubicBezTo>
                  <a:pt x="2674099" y="368836"/>
                  <a:pt x="2559760" y="332554"/>
                  <a:pt x="2363819" y="353786"/>
                </a:cubicBezTo>
                <a:cubicBezTo>
                  <a:pt x="2167878" y="375018"/>
                  <a:pt x="2042859" y="314170"/>
                  <a:pt x="1822704" y="353786"/>
                </a:cubicBezTo>
                <a:cubicBezTo>
                  <a:pt x="1602549" y="393402"/>
                  <a:pt x="1437149" y="303610"/>
                  <a:pt x="1196150" y="353786"/>
                </a:cubicBezTo>
                <a:cubicBezTo>
                  <a:pt x="955151" y="403962"/>
                  <a:pt x="838735" y="350335"/>
                  <a:pt x="711994" y="353786"/>
                </a:cubicBezTo>
                <a:cubicBezTo>
                  <a:pt x="585253" y="357237"/>
                  <a:pt x="196022" y="283874"/>
                  <a:pt x="0" y="353786"/>
                </a:cubicBezTo>
                <a:cubicBezTo>
                  <a:pt x="-11554" y="183797"/>
                  <a:pt x="37285" y="138094"/>
                  <a:pt x="0" y="0"/>
                </a:cubicBezTo>
                <a:close/>
              </a:path>
              <a:path w="2847975" h="353786" stroke="0" extrusionOk="0">
                <a:moveTo>
                  <a:pt x="0" y="0"/>
                </a:moveTo>
                <a:cubicBezTo>
                  <a:pt x="249590" y="-804"/>
                  <a:pt x="448104" y="43281"/>
                  <a:pt x="626555" y="0"/>
                </a:cubicBezTo>
                <a:cubicBezTo>
                  <a:pt x="805007" y="-43281"/>
                  <a:pt x="1007903" y="21309"/>
                  <a:pt x="1139190" y="0"/>
                </a:cubicBezTo>
                <a:cubicBezTo>
                  <a:pt x="1270477" y="-21309"/>
                  <a:pt x="1452280" y="31713"/>
                  <a:pt x="1651826" y="0"/>
                </a:cubicBezTo>
                <a:cubicBezTo>
                  <a:pt x="1851372" y="-31713"/>
                  <a:pt x="1917289" y="56535"/>
                  <a:pt x="2164461" y="0"/>
                </a:cubicBezTo>
                <a:cubicBezTo>
                  <a:pt x="2411634" y="-56535"/>
                  <a:pt x="2626668" y="22581"/>
                  <a:pt x="2847975" y="0"/>
                </a:cubicBezTo>
                <a:cubicBezTo>
                  <a:pt x="2868830" y="154539"/>
                  <a:pt x="2811612" y="209274"/>
                  <a:pt x="2847975" y="353786"/>
                </a:cubicBezTo>
                <a:cubicBezTo>
                  <a:pt x="2737208" y="371663"/>
                  <a:pt x="2571812" y="323970"/>
                  <a:pt x="2335340" y="353786"/>
                </a:cubicBezTo>
                <a:cubicBezTo>
                  <a:pt x="2098869" y="383602"/>
                  <a:pt x="2005539" y="349128"/>
                  <a:pt x="1765745" y="353786"/>
                </a:cubicBezTo>
                <a:cubicBezTo>
                  <a:pt x="1525952" y="358444"/>
                  <a:pt x="1410719" y="341565"/>
                  <a:pt x="1281589" y="353786"/>
                </a:cubicBezTo>
                <a:cubicBezTo>
                  <a:pt x="1152459" y="366007"/>
                  <a:pt x="958466" y="342511"/>
                  <a:pt x="768953" y="353786"/>
                </a:cubicBezTo>
                <a:cubicBezTo>
                  <a:pt x="579440" y="365061"/>
                  <a:pt x="161229" y="352034"/>
                  <a:pt x="0" y="353786"/>
                </a:cubicBezTo>
                <a:cubicBezTo>
                  <a:pt x="-17154" y="252489"/>
                  <a:pt x="10090" y="16632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9530612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</TotalTime>
  <Words>1427</Words>
  <Application>Microsoft Office PowerPoint</Application>
  <PresentationFormat>Ευρεία οθόνη</PresentationFormat>
  <Paragraphs>242</Paragraphs>
  <Slides>25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2" baseType="lpstr">
      <vt:lpstr>Aptos</vt:lpstr>
      <vt:lpstr>Aptos Display</vt:lpstr>
      <vt:lpstr>Arial</vt:lpstr>
      <vt:lpstr>Arial</vt:lpstr>
      <vt:lpstr>Google Sans</vt:lpstr>
      <vt:lpstr>Times New Roman</vt:lpstr>
      <vt:lpstr>Θέμα του Office</vt:lpstr>
      <vt:lpstr>Παρουσίαση του PowerPoint</vt:lpstr>
      <vt:lpstr>Reklâmlar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Reklam Kullanımı </vt:lpstr>
      <vt:lpstr>Reklamın Özellikleri</vt:lpstr>
      <vt:lpstr>Reklâm etkileri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Reklamların hayatımız üzerindeki etkisi</vt:lpstr>
      <vt:lpstr>Reklamların hayatımız üzerindeki etkisi</vt:lpstr>
      <vt:lpstr>Reklâmlar </vt:lpstr>
      <vt:lpstr>YENİ KELİMELER</vt:lpstr>
      <vt:lpstr>YENİ KELİMELER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266</cp:revision>
  <dcterms:created xsi:type="dcterms:W3CDTF">2026-08-05T14:00:18Z</dcterms:created>
  <dcterms:modified xsi:type="dcterms:W3CDTF">2026-08-19T12:13:40Z</dcterms:modified>
</cp:coreProperties>
</file>