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59"/>
  </p:notesMasterIdLst>
  <p:sldIdLst>
    <p:sldId id="257" r:id="rId2"/>
    <p:sldId id="256" r:id="rId3"/>
    <p:sldId id="261" r:id="rId4"/>
    <p:sldId id="271" r:id="rId5"/>
    <p:sldId id="264" r:id="rId6"/>
    <p:sldId id="295" r:id="rId7"/>
    <p:sldId id="283" r:id="rId8"/>
    <p:sldId id="287" r:id="rId9"/>
    <p:sldId id="304" r:id="rId10"/>
    <p:sldId id="301" r:id="rId11"/>
    <p:sldId id="322" r:id="rId12"/>
    <p:sldId id="268" r:id="rId13"/>
    <p:sldId id="324" r:id="rId14"/>
    <p:sldId id="321" r:id="rId15"/>
    <p:sldId id="258" r:id="rId16"/>
    <p:sldId id="260" r:id="rId17"/>
    <p:sldId id="259" r:id="rId18"/>
    <p:sldId id="267" r:id="rId19"/>
    <p:sldId id="262" r:id="rId20"/>
    <p:sldId id="265" r:id="rId21"/>
    <p:sldId id="269" r:id="rId22"/>
    <p:sldId id="266" r:id="rId23"/>
    <p:sldId id="273" r:id="rId24"/>
    <p:sldId id="277" r:id="rId25"/>
    <p:sldId id="280" r:id="rId26"/>
    <p:sldId id="279" r:id="rId27"/>
    <p:sldId id="281" r:id="rId28"/>
    <p:sldId id="275" r:id="rId29"/>
    <p:sldId id="282" r:id="rId30"/>
    <p:sldId id="274" r:id="rId31"/>
    <p:sldId id="276" r:id="rId32"/>
    <p:sldId id="288" r:id="rId33"/>
    <p:sldId id="286" r:id="rId34"/>
    <p:sldId id="317" r:id="rId35"/>
    <p:sldId id="299" r:id="rId36"/>
    <p:sldId id="290" r:id="rId37"/>
    <p:sldId id="289" r:id="rId38"/>
    <p:sldId id="296" r:id="rId39"/>
    <p:sldId id="298" r:id="rId40"/>
    <p:sldId id="303" r:id="rId41"/>
    <p:sldId id="294" r:id="rId42"/>
    <p:sldId id="302" r:id="rId43"/>
    <p:sldId id="318" r:id="rId44"/>
    <p:sldId id="305" r:id="rId45"/>
    <p:sldId id="306" r:id="rId46"/>
    <p:sldId id="272" r:id="rId47"/>
    <p:sldId id="319" r:id="rId48"/>
    <p:sldId id="307" r:id="rId49"/>
    <p:sldId id="323" r:id="rId50"/>
    <p:sldId id="316" r:id="rId51"/>
    <p:sldId id="310" r:id="rId52"/>
    <p:sldId id="312" r:id="rId53"/>
    <p:sldId id="311" r:id="rId54"/>
    <p:sldId id="313" r:id="rId55"/>
    <p:sldId id="314" r:id="rId56"/>
    <p:sldId id="308" r:id="rId57"/>
    <p:sldId id="320"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19" autoAdjust="0"/>
    <p:restoredTop sz="94660"/>
  </p:normalViewPr>
  <p:slideViewPr>
    <p:cSldViewPr snapToGrid="0">
      <p:cViewPr varScale="1">
        <p:scale>
          <a:sx n="59" d="100"/>
          <a:sy n="59" d="100"/>
        </p:scale>
        <p:origin x="952"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3CAB1-78BA-4FD3-A35A-C19C15DC90EE}" type="datetimeFigureOut">
              <a:rPr lang="el-GR" smtClean="0"/>
              <a:t>20/8/2026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385778-4E31-45E4-B847-8D12B0D8DD28}" type="slidenum">
              <a:rPr lang="el-GR" smtClean="0"/>
              <a:t>‹#›</a:t>
            </a:fld>
            <a:endParaRPr lang="el-GR"/>
          </a:p>
        </p:txBody>
      </p:sp>
    </p:spTree>
    <p:extLst>
      <p:ext uri="{BB962C8B-B14F-4D97-AF65-F5344CB8AC3E}">
        <p14:creationId xmlns:p14="http://schemas.microsoft.com/office/powerpoint/2010/main" val="582496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A0385778-4E31-45E4-B847-8D12B0D8DD28}" type="slidenum">
              <a:rPr lang="el-GR" smtClean="0"/>
              <a:t>20</a:t>
            </a:fld>
            <a:endParaRPr lang="el-GR"/>
          </a:p>
        </p:txBody>
      </p:sp>
    </p:spTree>
    <p:extLst>
      <p:ext uri="{BB962C8B-B14F-4D97-AF65-F5344CB8AC3E}">
        <p14:creationId xmlns:p14="http://schemas.microsoft.com/office/powerpoint/2010/main" val="3245999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D852D94-1C6E-4B0A-8614-1CF00D06F817}" type="datetime1">
              <a:rPr lang="el-GR" smtClean="0"/>
              <a:t>20/8/2026</a:t>
            </a:fld>
            <a:endParaRPr lang="el-GR"/>
          </a:p>
        </p:txBody>
      </p:sp>
      <p:sp>
        <p:nvSpPr>
          <p:cNvPr id="5" name="Footer Placeholder 4"/>
          <p:cNvSpPr>
            <a:spLocks noGrp="1"/>
          </p:cNvSpPr>
          <p:nvPr>
            <p:ph type="ftr" sz="quarter" idx="11"/>
          </p:nvPr>
        </p:nvSpPr>
        <p:spPr>
          <a:xfrm>
            <a:off x="2692397" y="5037663"/>
            <a:ext cx="5214635" cy="279400"/>
          </a:xfrm>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a:xfrm>
            <a:off x="8956900" y="5037663"/>
            <a:ext cx="551167" cy="279400"/>
          </a:xfrm>
        </p:spPr>
        <p:txBody>
          <a:bodyPr/>
          <a:lstStyle/>
          <a:p>
            <a:fld id="{FF70569F-E82C-40AE-91B8-9E3434BA8233}" type="slidenum">
              <a:rPr lang="el-GR" smtClean="0"/>
              <a:t>‹#›</a:t>
            </a:fld>
            <a:endParaRPr lang="el-GR"/>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3099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B71EE43-F2A5-4992-BD14-1C5ACDDC5D35}" type="datetime1">
              <a:rPr lang="el-GR" smtClean="0"/>
              <a:t>20/8/2026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2954657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14715093-8102-4F37-AC98-7CCD6291ACDC}"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1953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8F2B5B3-8162-4CA4-B93A-38925687A8BB}"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9909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60453A-FCB6-4705-BA55-D05585989D07}"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1236448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ECC90631-C7AE-41AA-97E3-96C7F3ED7B9D}"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935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DD325DB-EAEB-4A41-91CC-2365B6BB0F4E}"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0053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5993D68-DCF3-4468-9BB2-D5F76A15CF97}"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1151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DB25732-AA6A-4C9E-B3A7-E46298AC30E6}"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1760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9DCD0C9-E951-4B63-BA57-E8B92907F7C7}"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4129445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8E3FF821-4303-474B-BF02-D24A0EEAD0ED}" type="datetime1">
              <a:rPr lang="el-GR" smtClean="0"/>
              <a:t>20/8/2026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265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7A273E2-BC10-4FE8-AD0E-A80DD4E1EB85}" type="datetime1">
              <a:rPr lang="el-GR" smtClean="0"/>
              <a:t>20/8/2026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529904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78D617C-001B-44F5-9BCA-0BACA0F95B47}" type="datetime1">
              <a:rPr lang="el-GR" smtClean="0"/>
              <a:t>20/8/2026</a:t>
            </a:fld>
            <a:endParaRPr lang="el-GR"/>
          </a:p>
        </p:txBody>
      </p:sp>
      <p:sp>
        <p:nvSpPr>
          <p:cNvPr id="8" name="Footer Placeholder 7"/>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9" name="Slide Number Placeholder 8"/>
          <p:cNvSpPr>
            <a:spLocks noGrp="1"/>
          </p:cNvSpPr>
          <p:nvPr>
            <p:ph type="sldNum" sz="quarter" idx="12"/>
          </p:nvPr>
        </p:nvSpPr>
        <p:spPr/>
        <p:txBody>
          <a:bodyPr/>
          <a:lstStyle/>
          <a:p>
            <a:fld id="{FF70569F-E82C-40AE-91B8-9E3434BA8233}" type="slidenum">
              <a:rPr lang="el-GR" smtClean="0"/>
              <a:t>‹#›</a:t>
            </a:fld>
            <a:endParaRPr lang="el-GR"/>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4079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348B85A-F98E-440F-B195-16F2E02F32F9}" type="datetime1">
              <a:rPr lang="el-GR" smtClean="0"/>
              <a:t>20/8/2026</a:t>
            </a:fld>
            <a:endParaRPr lang="el-GR"/>
          </a:p>
        </p:txBody>
      </p:sp>
      <p:sp>
        <p:nvSpPr>
          <p:cNvPr id="4" name="Footer Placeholder 3"/>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5" name="Slide Number Placeholder 4"/>
          <p:cNvSpPr>
            <a:spLocks noGrp="1"/>
          </p:cNvSpPr>
          <p:nvPr>
            <p:ph type="sldNum" sz="quarter" idx="12"/>
          </p:nvPr>
        </p:nvSpPr>
        <p:spPr/>
        <p:txBody>
          <a:bodyPr/>
          <a:lstStyle/>
          <a:p>
            <a:fld id="{FF70569F-E82C-40AE-91B8-9E3434BA8233}" type="slidenum">
              <a:rPr lang="el-GR" smtClean="0"/>
              <a:t>‹#›</a:t>
            </a:fld>
            <a:endParaRPr lang="el-G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479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DF435-D790-4675-9572-E0548CFDEDC5}" type="datetime1">
              <a:rPr lang="el-GR" smtClean="0"/>
              <a:t>20/8/2026</a:t>
            </a:fld>
            <a:endParaRPr lang="el-GR"/>
          </a:p>
        </p:txBody>
      </p:sp>
      <p:sp>
        <p:nvSpPr>
          <p:cNvPr id="3" name="Footer Placeholder 2"/>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4" name="Slide Number Placeholder 3"/>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91650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977F39D-987E-4B52-A690-3F58EA997192}" type="datetime1">
              <a:rPr lang="el-GR" smtClean="0"/>
              <a:t>20/8/2026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137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E487FF8-E11C-44D9-B948-49383A3DCB05}" type="datetime1">
              <a:rPr lang="el-GR" smtClean="0"/>
              <a:t>20/8/2026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373542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4616054-DCF0-4088-9757-3C5C0AF2F1EB}" type="datetime1">
              <a:rPr lang="el-GR" smtClean="0"/>
              <a:t>20/8/2026</a:t>
            </a:fld>
            <a:endParaRPr lang="el-G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F70569F-E82C-40AE-91B8-9E3434BA8233}" type="slidenum">
              <a:rPr lang="el-GR" smtClean="0"/>
              <a:t>‹#›</a:t>
            </a:fld>
            <a:endParaRPr lang="el-GR"/>
          </a:p>
        </p:txBody>
      </p:sp>
    </p:spTree>
    <p:extLst>
      <p:ext uri="{BB962C8B-B14F-4D97-AF65-F5344CB8AC3E}">
        <p14:creationId xmlns:p14="http://schemas.microsoft.com/office/powerpoint/2010/main" val="398155910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gov.cy/oikonomia/apografi-plithysmou-kai-katoikion-2021-telika-apotelesmata/"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ormc-uk.org/"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5.jp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ndlgo.org.cy/water-supply/history-of-water/" TargetMode="External"/><Relationship Id="rId7" Type="http://schemas.openxmlformats.org/officeDocument/2006/relationships/image" Target="../media/image50.jpe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hyperlink" Target="https://digital-herodotus.eu/archive/video/items/1829/sumboulio-udatoprometheias-leukosia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ac.com.cy/EL/EAC/organisation/Pages/History.aspx" TargetMode="External"/><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jpeg"/><Relationship Id="rId1" Type="http://schemas.openxmlformats.org/officeDocument/2006/relationships/slideLayout" Target="../slideLayouts/slideLayout1.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9E0A97-B003-E3EA-9F97-484B2B2FB4CD}"/>
              </a:ext>
            </a:extLst>
          </p:cNvPr>
          <p:cNvSpPr txBox="1"/>
          <p:nvPr/>
        </p:nvSpPr>
        <p:spPr>
          <a:xfrm>
            <a:off x="1271237" y="476482"/>
            <a:ext cx="10003973" cy="638636"/>
          </a:xfrm>
          <a:prstGeom prst="rect">
            <a:avLst/>
          </a:prstGeom>
          <a:noFill/>
        </p:spPr>
        <p:txBody>
          <a:bodyPr wrap="square">
            <a:spAutoFit/>
          </a:bodyPr>
          <a:lstStyle/>
          <a:p>
            <a:pPr marL="0" marR="0" algn="ctr">
              <a:spcBef>
                <a:spcPts val="900"/>
              </a:spcBef>
              <a:spcAft>
                <a:spcPts val="900"/>
              </a:spcAft>
            </a:pPr>
            <a:r>
              <a:rPr lang="el-GR" sz="1400" b="1" u="none" strike="noStrike" dirty="0">
                <a:solidFill>
                  <a:srgbClr val="FF0000"/>
                </a:solidFill>
                <a:effectLst/>
              </a:rPr>
              <a:t>Το αρχείο του παππού μου ως πρωτογενής </a:t>
            </a:r>
            <a:r>
              <a:rPr lang="el-GR" sz="1400" b="1" dirty="0">
                <a:solidFill>
                  <a:srgbClr val="FF0000"/>
                </a:solidFill>
              </a:rPr>
              <a:t>π</a:t>
            </a:r>
            <a:r>
              <a:rPr lang="el-GR" sz="1400" b="1" u="none" strike="noStrike" dirty="0">
                <a:solidFill>
                  <a:srgbClr val="FF0000"/>
                </a:solidFill>
                <a:effectLst/>
              </a:rPr>
              <a:t>ηγή</a:t>
            </a:r>
            <a:r>
              <a:rPr lang="el-GR" sz="1400" b="1" dirty="0">
                <a:solidFill>
                  <a:srgbClr val="FF0000"/>
                </a:solidFill>
              </a:rPr>
              <a:t>  : </a:t>
            </a:r>
          </a:p>
          <a:p>
            <a:pPr algn="ctr"/>
            <a:r>
              <a:rPr lang="el-GR" sz="1400" b="1" dirty="0">
                <a:solidFill>
                  <a:srgbClr val="FF0000"/>
                </a:solidFill>
              </a:rPr>
              <a:t>Όψεις της αγροτικής και κοινωνικής ζωής  του ορεινού χωριού  Λεμύθου μέσα από το αρχείο του Χαράλαμπου Κλεάνθους (1913-2001)</a:t>
            </a:r>
          </a:p>
        </p:txBody>
      </p:sp>
      <p:pic>
        <p:nvPicPr>
          <p:cNvPr id="7" name="Εικόνα 6">
            <a:extLst>
              <a:ext uri="{FF2B5EF4-FFF2-40B4-BE49-F238E27FC236}">
                <a16:creationId xmlns:a16="http://schemas.microsoft.com/office/drawing/2014/main" id="{4C9AE7AC-7E8E-BF68-B02F-A22294680C03}"/>
              </a:ext>
            </a:extLst>
          </p:cNvPr>
          <p:cNvPicPr>
            <a:picLocks noChangeAspect="1"/>
          </p:cNvPicPr>
          <p:nvPr/>
        </p:nvPicPr>
        <p:blipFill>
          <a:blip r:embed="rId2">
            <a:extLst>
              <a:ext uri="{28A0092B-C50C-407E-A947-70E740481C1C}">
                <a14:useLocalDpi xmlns:a14="http://schemas.microsoft.com/office/drawing/2010/main" val="0"/>
              </a:ext>
            </a:extLst>
          </a:blip>
          <a:srcRect l="17778" t="19735" r="20793"/>
          <a:stretch>
            <a:fillRect/>
          </a:stretch>
        </p:blipFill>
        <p:spPr>
          <a:xfrm rot="5400000">
            <a:off x="3894285" y="-1349607"/>
            <a:ext cx="4403431" cy="9728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7">
            <a:extLst>
              <a:ext uri="{FF2B5EF4-FFF2-40B4-BE49-F238E27FC236}">
                <a16:creationId xmlns:a16="http://schemas.microsoft.com/office/drawing/2014/main" id="{AD72275D-4491-11B3-DD51-C0D24335ED8C}"/>
              </a:ext>
            </a:extLst>
          </p:cNvPr>
          <p:cNvSpPr/>
          <p:nvPr/>
        </p:nvSpPr>
        <p:spPr>
          <a:xfrm>
            <a:off x="1271237" y="5845628"/>
            <a:ext cx="6150430"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Τα χωριά και τα μοναστήρια  της  Μαραθάσας</a:t>
            </a:r>
          </a:p>
          <a:p>
            <a:pPr algn="ctr"/>
            <a:r>
              <a:rPr lang="el-GR" sz="1200" b="1" dirty="0"/>
              <a:t>Κωστής Κοκκινόφτας, </a:t>
            </a:r>
            <a:r>
              <a:rPr lang="el-GR" sz="1200" b="1" i="1" dirty="0"/>
              <a:t>Χωριά και μοναστήρια της νότιας Μαραθάσας</a:t>
            </a:r>
            <a:r>
              <a:rPr lang="el-GR" sz="1200" b="1" dirty="0"/>
              <a:t>, Λευκωσία  1995, σελ. 14.</a:t>
            </a:r>
          </a:p>
        </p:txBody>
      </p:sp>
      <p:sp>
        <p:nvSpPr>
          <p:cNvPr id="10" name="Ορθογώνιο 9">
            <a:extLst>
              <a:ext uri="{FF2B5EF4-FFF2-40B4-BE49-F238E27FC236}">
                <a16:creationId xmlns:a16="http://schemas.microsoft.com/office/drawing/2014/main" id="{232B15F7-FEF4-202D-2720-77D8F9048F17}"/>
              </a:ext>
            </a:extLst>
          </p:cNvPr>
          <p:cNvSpPr/>
          <p:nvPr/>
        </p:nvSpPr>
        <p:spPr>
          <a:xfrm>
            <a:off x="7750628" y="5845628"/>
            <a:ext cx="3383067"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err="1">
                <a:solidFill>
                  <a:srgbClr val="00B050"/>
                </a:solidFill>
              </a:rPr>
              <a:t>Δρ</a:t>
            </a:r>
            <a:r>
              <a:rPr lang="el-GR" sz="1200" b="1" dirty="0">
                <a:solidFill>
                  <a:srgbClr val="00B050"/>
                </a:solidFill>
              </a:rPr>
              <a:t> Ελένη Χαραλάμπους</a:t>
            </a:r>
          </a:p>
          <a:p>
            <a:pPr algn="ctr"/>
            <a:r>
              <a:rPr lang="en-US" sz="1200" b="1" dirty="0">
                <a:solidFill>
                  <a:srgbClr val="00B050"/>
                </a:solidFill>
              </a:rPr>
              <a:t>https://www.e-charalambous.com/</a:t>
            </a:r>
            <a:endParaRPr lang="el-GR" sz="1200" b="1" dirty="0">
              <a:solidFill>
                <a:srgbClr val="00B050"/>
              </a:solidFill>
            </a:endParaRPr>
          </a:p>
        </p:txBody>
      </p:sp>
    </p:spTree>
    <p:extLst>
      <p:ext uri="{BB962C8B-B14F-4D97-AF65-F5344CB8AC3E}">
        <p14:creationId xmlns:p14="http://schemas.microsoft.com/office/powerpoint/2010/main" val="974364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4427313-D721-0836-3AD9-3F6F4569AF78}"/>
              </a:ext>
            </a:extLst>
          </p:cNvPr>
          <p:cNvPicPr>
            <a:picLocks noChangeAspect="1"/>
          </p:cNvPicPr>
          <p:nvPr/>
        </p:nvPicPr>
        <p:blipFill>
          <a:blip r:embed="rId2">
            <a:extLst>
              <a:ext uri="{28A0092B-C50C-407E-A947-70E740481C1C}">
                <a14:useLocalDpi xmlns:a14="http://schemas.microsoft.com/office/drawing/2010/main" val="0"/>
              </a:ext>
            </a:extLst>
          </a:blip>
          <a:srcRect l="27143" t="16084" r="21270" b="9154"/>
          <a:stretch>
            <a:fillRect/>
          </a:stretch>
        </p:blipFill>
        <p:spPr>
          <a:xfrm rot="5400000">
            <a:off x="5363056" y="391915"/>
            <a:ext cx="5254113" cy="59000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Εικόνα 3">
            <a:extLst>
              <a:ext uri="{FF2B5EF4-FFF2-40B4-BE49-F238E27FC236}">
                <a16:creationId xmlns:a16="http://schemas.microsoft.com/office/drawing/2014/main" id="{5CA7256A-56AF-19BB-8809-4A863B46F8A2}"/>
              </a:ext>
            </a:extLst>
          </p:cNvPr>
          <p:cNvPicPr>
            <a:picLocks noChangeAspect="1"/>
          </p:cNvPicPr>
          <p:nvPr/>
        </p:nvPicPr>
        <p:blipFill>
          <a:blip r:embed="rId3">
            <a:extLst>
              <a:ext uri="{28A0092B-C50C-407E-A947-70E740481C1C}">
                <a14:useLocalDpi xmlns:a14="http://schemas.microsoft.com/office/drawing/2010/main" val="0"/>
              </a:ext>
            </a:extLst>
          </a:blip>
          <a:srcRect l="35079" t="6614" r="45238" b="6825"/>
          <a:stretch>
            <a:fillRect/>
          </a:stretch>
        </p:blipFill>
        <p:spPr>
          <a:xfrm rot="5400000">
            <a:off x="2117269" y="1366156"/>
            <a:ext cx="1349831" cy="4125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1A6AA0E7-7756-EF90-8745-577B05E7F408}"/>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03181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2DA1E-29FB-A9AA-4E2D-E94339351AEE}"/>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E60520CA-E348-9CBD-AAFB-955009E21AEB}"/>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6A7EC33A-8F2A-6EFE-BC78-D98E00F8BE9F}"/>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 name="Θέση κειμένου 3">
            <a:extLst>
              <a:ext uri="{FF2B5EF4-FFF2-40B4-BE49-F238E27FC236}">
                <a16:creationId xmlns:a16="http://schemas.microsoft.com/office/drawing/2014/main" id="{B196D276-AE16-85D7-9E1F-0CDF26F0F408}"/>
              </a:ext>
            </a:extLst>
          </p:cNvPr>
          <p:cNvSpPr txBox="1">
            <a:spLocks/>
          </p:cNvSpPr>
          <p:nvPr/>
        </p:nvSpPr>
        <p:spPr>
          <a:xfrm>
            <a:off x="6872140" y="1981200"/>
            <a:ext cx="2644434" cy="12192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3AF580CD-FC69-7390-C69F-FF70FC8EB976}"/>
              </a:ext>
            </a:extLst>
          </p:cNvPr>
          <p:cNvSpPr txBox="1">
            <a:spLocks/>
          </p:cNvSpPr>
          <p:nvPr/>
        </p:nvSpPr>
        <p:spPr>
          <a:xfrm>
            <a:off x="6713899" y="3849307"/>
            <a:ext cx="2960915" cy="1193801"/>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en-US" sz="2000" b="1" dirty="0">
              <a:latin typeface="Aptos" panose="020B0004020202020204" pitchFamily="34" charset="0"/>
            </a:endParaRPr>
          </a:p>
        </p:txBody>
      </p:sp>
      <p:sp>
        <p:nvSpPr>
          <p:cNvPr id="3" name="TextBox 2">
            <a:extLst>
              <a:ext uri="{FF2B5EF4-FFF2-40B4-BE49-F238E27FC236}">
                <a16:creationId xmlns:a16="http://schemas.microsoft.com/office/drawing/2014/main" id="{E1E06E68-E6D6-D4DC-C1CD-99C870FA7683}"/>
              </a:ext>
            </a:extLst>
          </p:cNvPr>
          <p:cNvSpPr txBox="1"/>
          <p:nvPr/>
        </p:nvSpPr>
        <p:spPr>
          <a:xfrm>
            <a:off x="7036654" y="4261541"/>
            <a:ext cx="2315403" cy="369332"/>
          </a:xfrm>
          <a:prstGeom prst="rect">
            <a:avLst/>
          </a:prstGeom>
          <a:noFill/>
        </p:spPr>
        <p:txBody>
          <a:bodyPr wrap="square">
            <a:spAutoFit/>
          </a:bodyPr>
          <a:lstStyle/>
          <a:p>
            <a:pPr algn="ctr"/>
            <a:r>
              <a:rPr lang="el-GR" dirty="0"/>
              <a:t>Ο χώρος δράσης </a:t>
            </a:r>
            <a:endParaRPr lang="el-GR" b="1" dirty="0"/>
          </a:p>
        </p:txBody>
      </p:sp>
      <p:sp>
        <p:nvSpPr>
          <p:cNvPr id="6" name="TextBox 5">
            <a:extLst>
              <a:ext uri="{FF2B5EF4-FFF2-40B4-BE49-F238E27FC236}">
                <a16:creationId xmlns:a16="http://schemas.microsoft.com/office/drawing/2014/main" id="{BE3307C9-30EC-841F-0F87-06EDAA795830}"/>
              </a:ext>
            </a:extLst>
          </p:cNvPr>
          <p:cNvSpPr txBox="1"/>
          <p:nvPr/>
        </p:nvSpPr>
        <p:spPr>
          <a:xfrm>
            <a:off x="7255726" y="2411806"/>
            <a:ext cx="2040674" cy="369332"/>
          </a:xfrm>
          <a:prstGeom prst="rect">
            <a:avLst/>
          </a:prstGeom>
          <a:noFill/>
        </p:spPr>
        <p:txBody>
          <a:bodyPr wrap="square">
            <a:spAutoFit/>
          </a:bodyPr>
          <a:lstStyle/>
          <a:p>
            <a:r>
              <a:rPr lang="el-GR" b="1" dirty="0"/>
              <a:t>Ιστορικό Πλαίσιο</a:t>
            </a:r>
          </a:p>
        </p:txBody>
      </p:sp>
      <p:pic>
        <p:nvPicPr>
          <p:cNvPr id="8" name="Εικόνα 7" descr="Δημιουργίες από καρδιάς...: Τι κρύβει το μπαούλο; Α τάξη">
            <a:extLst>
              <a:ext uri="{FF2B5EF4-FFF2-40B4-BE49-F238E27FC236}">
                <a16:creationId xmlns:a16="http://schemas.microsoft.com/office/drawing/2014/main" id="{8CFCAF6D-B577-5052-1F85-EF906E3115A2}"/>
              </a:ext>
            </a:extLst>
          </p:cNvPr>
          <p:cNvPicPr>
            <a:picLocks noChangeAspect="1"/>
          </p:cNvPicPr>
          <p:nvPr/>
        </p:nvPicPr>
        <p:blipFill>
          <a:blip r:embed="rId3"/>
          <a:stretch>
            <a:fillRect/>
          </a:stretch>
        </p:blipFill>
        <p:spPr>
          <a:xfrm>
            <a:off x="2593834" y="1626808"/>
            <a:ext cx="3251795" cy="3543906"/>
          </a:xfrm>
          <a:custGeom>
            <a:avLst/>
            <a:gdLst>
              <a:gd name="csX0" fmla="*/ 0 w 3251795"/>
              <a:gd name="csY0" fmla="*/ 0 h 3543906"/>
              <a:gd name="csX1" fmla="*/ 574484 w 3251795"/>
              <a:gd name="csY1" fmla="*/ 0 h 3543906"/>
              <a:gd name="csX2" fmla="*/ 1083932 w 3251795"/>
              <a:gd name="csY2" fmla="*/ 0 h 3543906"/>
              <a:gd name="csX3" fmla="*/ 1560862 w 3251795"/>
              <a:gd name="csY3" fmla="*/ 0 h 3543906"/>
              <a:gd name="csX4" fmla="*/ 2167863 w 3251795"/>
              <a:gd name="csY4" fmla="*/ 0 h 3543906"/>
              <a:gd name="csX5" fmla="*/ 2709829 w 3251795"/>
              <a:gd name="csY5" fmla="*/ 0 h 3543906"/>
              <a:gd name="csX6" fmla="*/ 3251795 w 3251795"/>
              <a:gd name="csY6" fmla="*/ 0 h 3543906"/>
              <a:gd name="csX7" fmla="*/ 3251795 w 3251795"/>
              <a:gd name="csY7" fmla="*/ 484334 h 3543906"/>
              <a:gd name="csX8" fmla="*/ 3251795 w 3251795"/>
              <a:gd name="csY8" fmla="*/ 968668 h 3543906"/>
              <a:gd name="csX9" fmla="*/ 3251795 w 3251795"/>
              <a:gd name="csY9" fmla="*/ 1594758 h 3543906"/>
              <a:gd name="csX10" fmla="*/ 3251795 w 3251795"/>
              <a:gd name="csY10" fmla="*/ 2185409 h 3543906"/>
              <a:gd name="csX11" fmla="*/ 3251795 w 3251795"/>
              <a:gd name="csY11" fmla="*/ 2846938 h 3543906"/>
              <a:gd name="csX12" fmla="*/ 3251795 w 3251795"/>
              <a:gd name="csY12" fmla="*/ 3543906 h 3543906"/>
              <a:gd name="csX13" fmla="*/ 2774865 w 3251795"/>
              <a:gd name="csY13" fmla="*/ 3543906 h 3543906"/>
              <a:gd name="csX14" fmla="*/ 2232899 w 3251795"/>
              <a:gd name="csY14" fmla="*/ 3543906 h 3543906"/>
              <a:gd name="csX15" fmla="*/ 1788487 w 3251795"/>
              <a:gd name="csY15" fmla="*/ 3543906 h 3543906"/>
              <a:gd name="csX16" fmla="*/ 1181486 w 3251795"/>
              <a:gd name="csY16" fmla="*/ 3543906 h 3543906"/>
              <a:gd name="csX17" fmla="*/ 672038 w 3251795"/>
              <a:gd name="csY17" fmla="*/ 3543906 h 3543906"/>
              <a:gd name="csX18" fmla="*/ 0 w 3251795"/>
              <a:gd name="csY18" fmla="*/ 3543906 h 3543906"/>
              <a:gd name="csX19" fmla="*/ 0 w 3251795"/>
              <a:gd name="csY19" fmla="*/ 2917816 h 3543906"/>
              <a:gd name="csX20" fmla="*/ 0 w 3251795"/>
              <a:gd name="csY20" fmla="*/ 2327165 h 3543906"/>
              <a:gd name="csX21" fmla="*/ 0 w 3251795"/>
              <a:gd name="csY21" fmla="*/ 1736514 h 3543906"/>
              <a:gd name="csX22" fmla="*/ 0 w 3251795"/>
              <a:gd name="csY22" fmla="*/ 1181302 h 3543906"/>
              <a:gd name="csX23" fmla="*/ 0 w 3251795"/>
              <a:gd name="csY23" fmla="*/ 590651 h 3543906"/>
              <a:gd name="csX24" fmla="*/ 0 w 3251795"/>
              <a:gd name="csY24" fmla="*/ 0 h 3543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251795" h="3543906" fill="none" extrusionOk="0">
                <a:moveTo>
                  <a:pt x="0" y="0"/>
                </a:moveTo>
                <a:cubicBezTo>
                  <a:pt x="205941" y="-44772"/>
                  <a:pt x="459439" y="28595"/>
                  <a:pt x="574484" y="0"/>
                </a:cubicBezTo>
                <a:cubicBezTo>
                  <a:pt x="689529" y="-28595"/>
                  <a:pt x="939636" y="54616"/>
                  <a:pt x="1083932" y="0"/>
                </a:cubicBezTo>
                <a:cubicBezTo>
                  <a:pt x="1228228" y="-54616"/>
                  <a:pt x="1371203" y="43177"/>
                  <a:pt x="1560862" y="0"/>
                </a:cubicBezTo>
                <a:cubicBezTo>
                  <a:pt x="1750521" y="-43177"/>
                  <a:pt x="1933543" y="64932"/>
                  <a:pt x="2167863" y="0"/>
                </a:cubicBezTo>
                <a:cubicBezTo>
                  <a:pt x="2402183" y="-64932"/>
                  <a:pt x="2504450" y="35029"/>
                  <a:pt x="2709829" y="0"/>
                </a:cubicBezTo>
                <a:cubicBezTo>
                  <a:pt x="2915208" y="-35029"/>
                  <a:pt x="3085523" y="7257"/>
                  <a:pt x="3251795" y="0"/>
                </a:cubicBezTo>
                <a:cubicBezTo>
                  <a:pt x="3286013" y="215119"/>
                  <a:pt x="3221950" y="328515"/>
                  <a:pt x="3251795" y="484334"/>
                </a:cubicBezTo>
                <a:cubicBezTo>
                  <a:pt x="3281640" y="640153"/>
                  <a:pt x="3195982" y="796164"/>
                  <a:pt x="3251795" y="968668"/>
                </a:cubicBezTo>
                <a:cubicBezTo>
                  <a:pt x="3307608" y="1141172"/>
                  <a:pt x="3225715" y="1337918"/>
                  <a:pt x="3251795" y="1594758"/>
                </a:cubicBezTo>
                <a:cubicBezTo>
                  <a:pt x="3277875" y="1851598"/>
                  <a:pt x="3213193" y="1898069"/>
                  <a:pt x="3251795" y="2185409"/>
                </a:cubicBezTo>
                <a:cubicBezTo>
                  <a:pt x="3290397" y="2472749"/>
                  <a:pt x="3214437" y="2657472"/>
                  <a:pt x="3251795" y="2846938"/>
                </a:cubicBezTo>
                <a:cubicBezTo>
                  <a:pt x="3289153" y="3036404"/>
                  <a:pt x="3250955" y="3398669"/>
                  <a:pt x="3251795" y="3543906"/>
                </a:cubicBezTo>
                <a:cubicBezTo>
                  <a:pt x="3063670" y="3568512"/>
                  <a:pt x="2882374" y="3510383"/>
                  <a:pt x="2774865" y="3543906"/>
                </a:cubicBezTo>
                <a:cubicBezTo>
                  <a:pt x="2667356" y="3577429"/>
                  <a:pt x="2345180" y="3508147"/>
                  <a:pt x="2232899" y="3543906"/>
                </a:cubicBezTo>
                <a:cubicBezTo>
                  <a:pt x="2120618" y="3579665"/>
                  <a:pt x="1961761" y="3538951"/>
                  <a:pt x="1788487" y="3543906"/>
                </a:cubicBezTo>
                <a:cubicBezTo>
                  <a:pt x="1615213" y="3548861"/>
                  <a:pt x="1440878" y="3488201"/>
                  <a:pt x="1181486" y="3543906"/>
                </a:cubicBezTo>
                <a:cubicBezTo>
                  <a:pt x="922094" y="3599611"/>
                  <a:pt x="894437" y="3487985"/>
                  <a:pt x="672038" y="3543906"/>
                </a:cubicBezTo>
                <a:cubicBezTo>
                  <a:pt x="449639" y="3599827"/>
                  <a:pt x="321907" y="3541076"/>
                  <a:pt x="0" y="3543906"/>
                </a:cubicBezTo>
                <a:cubicBezTo>
                  <a:pt x="-67903" y="3296967"/>
                  <a:pt x="21000" y="3160980"/>
                  <a:pt x="0" y="2917816"/>
                </a:cubicBezTo>
                <a:cubicBezTo>
                  <a:pt x="-21000" y="2674652"/>
                  <a:pt x="54399" y="2580910"/>
                  <a:pt x="0" y="2327165"/>
                </a:cubicBezTo>
                <a:cubicBezTo>
                  <a:pt x="-54399" y="2073420"/>
                  <a:pt x="24185" y="1975300"/>
                  <a:pt x="0" y="1736514"/>
                </a:cubicBezTo>
                <a:cubicBezTo>
                  <a:pt x="-24185" y="1497728"/>
                  <a:pt x="62614" y="1426699"/>
                  <a:pt x="0" y="1181302"/>
                </a:cubicBezTo>
                <a:cubicBezTo>
                  <a:pt x="-62614" y="935905"/>
                  <a:pt x="40637" y="834277"/>
                  <a:pt x="0" y="590651"/>
                </a:cubicBezTo>
                <a:cubicBezTo>
                  <a:pt x="-40637" y="347025"/>
                  <a:pt x="10072" y="148599"/>
                  <a:pt x="0" y="0"/>
                </a:cubicBezTo>
                <a:close/>
              </a:path>
              <a:path w="3251795" h="3543906" stroke="0" extrusionOk="0">
                <a:moveTo>
                  <a:pt x="0" y="0"/>
                </a:moveTo>
                <a:cubicBezTo>
                  <a:pt x="139373" y="-25300"/>
                  <a:pt x="378341" y="9986"/>
                  <a:pt x="476930" y="0"/>
                </a:cubicBezTo>
                <a:cubicBezTo>
                  <a:pt x="575519" y="-9986"/>
                  <a:pt x="874151" y="31428"/>
                  <a:pt x="986378" y="0"/>
                </a:cubicBezTo>
                <a:cubicBezTo>
                  <a:pt x="1098605" y="-31428"/>
                  <a:pt x="1329290" y="52666"/>
                  <a:pt x="1593380" y="0"/>
                </a:cubicBezTo>
                <a:cubicBezTo>
                  <a:pt x="1857470" y="-52666"/>
                  <a:pt x="1917349" y="68187"/>
                  <a:pt x="2200381" y="0"/>
                </a:cubicBezTo>
                <a:cubicBezTo>
                  <a:pt x="2483413" y="-68187"/>
                  <a:pt x="2549889" y="19695"/>
                  <a:pt x="2709829" y="0"/>
                </a:cubicBezTo>
                <a:cubicBezTo>
                  <a:pt x="2869769" y="-19695"/>
                  <a:pt x="3047189" y="60097"/>
                  <a:pt x="3251795" y="0"/>
                </a:cubicBezTo>
                <a:cubicBezTo>
                  <a:pt x="3300117" y="161332"/>
                  <a:pt x="3225236" y="318727"/>
                  <a:pt x="3251795" y="484334"/>
                </a:cubicBezTo>
                <a:cubicBezTo>
                  <a:pt x="3278354" y="649941"/>
                  <a:pt x="3184188" y="857293"/>
                  <a:pt x="3251795" y="1074985"/>
                </a:cubicBezTo>
                <a:cubicBezTo>
                  <a:pt x="3319402" y="1292677"/>
                  <a:pt x="3215348" y="1493031"/>
                  <a:pt x="3251795" y="1665636"/>
                </a:cubicBezTo>
                <a:cubicBezTo>
                  <a:pt x="3288242" y="1838241"/>
                  <a:pt x="3248008" y="1918493"/>
                  <a:pt x="3251795" y="2149970"/>
                </a:cubicBezTo>
                <a:cubicBezTo>
                  <a:pt x="3255582" y="2381447"/>
                  <a:pt x="3197718" y="2546617"/>
                  <a:pt x="3251795" y="2740621"/>
                </a:cubicBezTo>
                <a:cubicBezTo>
                  <a:pt x="3305872" y="2934625"/>
                  <a:pt x="3178622" y="3356301"/>
                  <a:pt x="3251795" y="3543906"/>
                </a:cubicBezTo>
                <a:cubicBezTo>
                  <a:pt x="3018481" y="3546115"/>
                  <a:pt x="2976134" y="3524357"/>
                  <a:pt x="2774865" y="3543906"/>
                </a:cubicBezTo>
                <a:cubicBezTo>
                  <a:pt x="2573596" y="3563455"/>
                  <a:pt x="2435450" y="3540402"/>
                  <a:pt x="2232899" y="3543906"/>
                </a:cubicBezTo>
                <a:cubicBezTo>
                  <a:pt x="2030348" y="3547410"/>
                  <a:pt x="1927136" y="3508205"/>
                  <a:pt x="1755969" y="3543906"/>
                </a:cubicBezTo>
                <a:cubicBezTo>
                  <a:pt x="1584802" y="3579607"/>
                  <a:pt x="1480718" y="3499592"/>
                  <a:pt x="1311557" y="3543906"/>
                </a:cubicBezTo>
                <a:cubicBezTo>
                  <a:pt x="1142396" y="3588220"/>
                  <a:pt x="906179" y="3488807"/>
                  <a:pt x="802109" y="3543906"/>
                </a:cubicBezTo>
                <a:cubicBezTo>
                  <a:pt x="698039" y="3599005"/>
                  <a:pt x="349052" y="3486955"/>
                  <a:pt x="0" y="3543906"/>
                </a:cubicBezTo>
                <a:cubicBezTo>
                  <a:pt x="-31949" y="3407983"/>
                  <a:pt x="1669" y="3055512"/>
                  <a:pt x="0" y="2917816"/>
                </a:cubicBezTo>
                <a:cubicBezTo>
                  <a:pt x="-1669" y="2780120"/>
                  <a:pt x="306" y="2661360"/>
                  <a:pt x="0" y="2433482"/>
                </a:cubicBezTo>
                <a:cubicBezTo>
                  <a:pt x="-306" y="2205604"/>
                  <a:pt x="47173" y="2143472"/>
                  <a:pt x="0" y="1878270"/>
                </a:cubicBezTo>
                <a:cubicBezTo>
                  <a:pt x="-47173" y="1613068"/>
                  <a:pt x="25221" y="1422275"/>
                  <a:pt x="0" y="1287619"/>
                </a:cubicBezTo>
                <a:cubicBezTo>
                  <a:pt x="-25221" y="1152963"/>
                  <a:pt x="38876" y="986334"/>
                  <a:pt x="0" y="732407"/>
                </a:cubicBezTo>
                <a:cubicBezTo>
                  <a:pt x="-38876" y="478480"/>
                  <a:pt x="31050" y="359819"/>
                  <a:pt x="0" y="0"/>
                </a:cubicBezTo>
                <a:close/>
              </a:path>
            </a:pathLst>
          </a:custGeom>
          <a:ln>
            <a:solidFill>
              <a:schemeClr val="tx1"/>
            </a:solidFill>
            <a:extLst>
              <a:ext uri="{C807C97D-BFC1-408E-A445-0C87EB9F89A2}">
                <ask:lineSketchStyleProps xmlns:ask="http://schemas.microsoft.com/office/drawing/2018/sketchyshapes" sd="3455169935">
                  <a:prstGeom prst="rect">
                    <a:avLst/>
                  </a:prstGeom>
                  <ask:type>
                    <ask:lineSketchScribble/>
                  </ask:type>
                </ask:lineSketchStyleProps>
              </a:ext>
            </a:extLst>
          </a:ln>
        </p:spPr>
      </p:pic>
    </p:spTree>
    <p:extLst>
      <p:ext uri="{BB962C8B-B14F-4D97-AF65-F5344CB8AC3E}">
        <p14:creationId xmlns:p14="http://schemas.microsoft.com/office/powerpoint/2010/main" val="4064869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241733-0E68-4663-DF65-ADEB0EEB149F}"/>
              </a:ext>
            </a:extLst>
          </p:cNvPr>
          <p:cNvSpPr>
            <a:spLocks noGrp="1"/>
          </p:cNvSpPr>
          <p:nvPr>
            <p:ph type="title"/>
          </p:nvPr>
        </p:nvSpPr>
        <p:spPr>
          <a:xfrm>
            <a:off x="1065142" y="785129"/>
            <a:ext cx="2894388" cy="859965"/>
          </a:xfrm>
          <a:custGeom>
            <a:avLst/>
            <a:gdLst>
              <a:gd name="csX0" fmla="*/ 0 w 2894388"/>
              <a:gd name="csY0" fmla="*/ 0 h 859965"/>
              <a:gd name="csX1" fmla="*/ 578878 w 2894388"/>
              <a:gd name="csY1" fmla="*/ 0 h 859965"/>
              <a:gd name="csX2" fmla="*/ 1128811 w 2894388"/>
              <a:gd name="csY2" fmla="*/ 0 h 859965"/>
              <a:gd name="csX3" fmla="*/ 1620857 w 2894388"/>
              <a:gd name="csY3" fmla="*/ 0 h 859965"/>
              <a:gd name="csX4" fmla="*/ 2112903 w 2894388"/>
              <a:gd name="csY4" fmla="*/ 0 h 859965"/>
              <a:gd name="csX5" fmla="*/ 2894388 w 2894388"/>
              <a:gd name="csY5" fmla="*/ 0 h 859965"/>
              <a:gd name="csX6" fmla="*/ 2894388 w 2894388"/>
              <a:gd name="csY6" fmla="*/ 429983 h 859965"/>
              <a:gd name="csX7" fmla="*/ 2894388 w 2894388"/>
              <a:gd name="csY7" fmla="*/ 859965 h 859965"/>
              <a:gd name="csX8" fmla="*/ 2315510 w 2894388"/>
              <a:gd name="csY8" fmla="*/ 859965 h 859965"/>
              <a:gd name="csX9" fmla="*/ 1823464 w 2894388"/>
              <a:gd name="csY9" fmla="*/ 859965 h 859965"/>
              <a:gd name="csX10" fmla="*/ 1186699 w 2894388"/>
              <a:gd name="csY10" fmla="*/ 859965 h 859965"/>
              <a:gd name="csX11" fmla="*/ 636765 w 2894388"/>
              <a:gd name="csY11" fmla="*/ 859965 h 859965"/>
              <a:gd name="csX12" fmla="*/ 0 w 2894388"/>
              <a:gd name="csY12" fmla="*/ 859965 h 859965"/>
              <a:gd name="csX13" fmla="*/ 0 w 2894388"/>
              <a:gd name="csY13" fmla="*/ 455781 h 859965"/>
              <a:gd name="csX14" fmla="*/ 0 w 2894388"/>
              <a:gd name="csY14" fmla="*/ 0 h 8599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894388" h="859965" fill="none" extrusionOk="0">
                <a:moveTo>
                  <a:pt x="0" y="0"/>
                </a:moveTo>
                <a:cubicBezTo>
                  <a:pt x="264652" y="-276"/>
                  <a:pt x="369314" y="46439"/>
                  <a:pt x="578878" y="0"/>
                </a:cubicBezTo>
                <a:cubicBezTo>
                  <a:pt x="788442" y="-46439"/>
                  <a:pt x="855743" y="31955"/>
                  <a:pt x="1128811" y="0"/>
                </a:cubicBezTo>
                <a:cubicBezTo>
                  <a:pt x="1401879" y="-31955"/>
                  <a:pt x="1460332" y="48784"/>
                  <a:pt x="1620857" y="0"/>
                </a:cubicBezTo>
                <a:cubicBezTo>
                  <a:pt x="1781382" y="-48784"/>
                  <a:pt x="1992717" y="57671"/>
                  <a:pt x="2112903" y="0"/>
                </a:cubicBezTo>
                <a:cubicBezTo>
                  <a:pt x="2233089" y="-57671"/>
                  <a:pt x="2511587" y="31403"/>
                  <a:pt x="2894388" y="0"/>
                </a:cubicBezTo>
                <a:cubicBezTo>
                  <a:pt x="2900099" y="189250"/>
                  <a:pt x="2871273" y="295966"/>
                  <a:pt x="2894388" y="429983"/>
                </a:cubicBezTo>
                <a:cubicBezTo>
                  <a:pt x="2917503" y="564000"/>
                  <a:pt x="2892161" y="677116"/>
                  <a:pt x="2894388" y="859965"/>
                </a:cubicBezTo>
                <a:cubicBezTo>
                  <a:pt x="2704741" y="900722"/>
                  <a:pt x="2536761" y="850600"/>
                  <a:pt x="2315510" y="859965"/>
                </a:cubicBezTo>
                <a:cubicBezTo>
                  <a:pt x="2094259" y="869330"/>
                  <a:pt x="1938901" y="852184"/>
                  <a:pt x="1823464" y="859965"/>
                </a:cubicBezTo>
                <a:cubicBezTo>
                  <a:pt x="1708027" y="867746"/>
                  <a:pt x="1495613" y="794559"/>
                  <a:pt x="1186699" y="859965"/>
                </a:cubicBezTo>
                <a:cubicBezTo>
                  <a:pt x="877785" y="925371"/>
                  <a:pt x="900896" y="835102"/>
                  <a:pt x="636765" y="859965"/>
                </a:cubicBezTo>
                <a:cubicBezTo>
                  <a:pt x="372634" y="884828"/>
                  <a:pt x="302695" y="788237"/>
                  <a:pt x="0" y="859965"/>
                </a:cubicBezTo>
                <a:cubicBezTo>
                  <a:pt x="-38711" y="704869"/>
                  <a:pt x="11381" y="542289"/>
                  <a:pt x="0" y="455781"/>
                </a:cubicBezTo>
                <a:cubicBezTo>
                  <a:pt x="-11381" y="369273"/>
                  <a:pt x="5479" y="195853"/>
                  <a:pt x="0" y="0"/>
                </a:cubicBezTo>
                <a:close/>
              </a:path>
              <a:path w="2894388" h="859965" stroke="0" extrusionOk="0">
                <a:moveTo>
                  <a:pt x="0" y="0"/>
                </a:moveTo>
                <a:cubicBezTo>
                  <a:pt x="113637" y="-32117"/>
                  <a:pt x="313468" y="49261"/>
                  <a:pt x="520990" y="0"/>
                </a:cubicBezTo>
                <a:cubicBezTo>
                  <a:pt x="728512" y="-49261"/>
                  <a:pt x="907256" y="43586"/>
                  <a:pt x="1013036" y="0"/>
                </a:cubicBezTo>
                <a:cubicBezTo>
                  <a:pt x="1118816" y="-43586"/>
                  <a:pt x="1320161" y="26054"/>
                  <a:pt x="1505082" y="0"/>
                </a:cubicBezTo>
                <a:cubicBezTo>
                  <a:pt x="1690003" y="-26054"/>
                  <a:pt x="1790039" y="7015"/>
                  <a:pt x="2026072" y="0"/>
                </a:cubicBezTo>
                <a:cubicBezTo>
                  <a:pt x="2262105" y="-7015"/>
                  <a:pt x="2508764" y="98582"/>
                  <a:pt x="2894388" y="0"/>
                </a:cubicBezTo>
                <a:cubicBezTo>
                  <a:pt x="2918193" y="202532"/>
                  <a:pt x="2845128" y="231682"/>
                  <a:pt x="2894388" y="447182"/>
                </a:cubicBezTo>
                <a:cubicBezTo>
                  <a:pt x="2943648" y="662682"/>
                  <a:pt x="2845459" y="681289"/>
                  <a:pt x="2894388" y="859965"/>
                </a:cubicBezTo>
                <a:cubicBezTo>
                  <a:pt x="2720119" y="904684"/>
                  <a:pt x="2569275" y="853315"/>
                  <a:pt x="2402342" y="859965"/>
                </a:cubicBezTo>
                <a:cubicBezTo>
                  <a:pt x="2235409" y="866615"/>
                  <a:pt x="2041673" y="806000"/>
                  <a:pt x="1881352" y="859965"/>
                </a:cubicBezTo>
                <a:cubicBezTo>
                  <a:pt x="1721031" y="913930"/>
                  <a:pt x="1580932" y="825690"/>
                  <a:pt x="1331418" y="859965"/>
                </a:cubicBezTo>
                <a:cubicBezTo>
                  <a:pt x="1081904" y="894240"/>
                  <a:pt x="902054" y="824944"/>
                  <a:pt x="723597" y="859965"/>
                </a:cubicBezTo>
                <a:cubicBezTo>
                  <a:pt x="545140" y="894986"/>
                  <a:pt x="289671" y="788110"/>
                  <a:pt x="0" y="859965"/>
                </a:cubicBezTo>
                <a:cubicBezTo>
                  <a:pt x="-15314" y="666871"/>
                  <a:pt x="19750" y="620398"/>
                  <a:pt x="0" y="429983"/>
                </a:cubicBezTo>
                <a:cubicBezTo>
                  <a:pt x="-19750" y="239568"/>
                  <a:pt x="38900" y="138958"/>
                  <a:pt x="0" y="0"/>
                </a:cubicBezTo>
                <a:close/>
              </a:path>
            </a:pathLst>
          </a:custGeom>
          <a:ln w="57150">
            <a:solidFill>
              <a:schemeClr val="accent3">
                <a:lumMod val="60000"/>
                <a:lumOff val="40000"/>
              </a:schemeClr>
            </a:solidFill>
            <a:prstDash val="lgDash"/>
            <a:extLst>
              <a:ext uri="{C807C97D-BFC1-408E-A445-0C87EB9F89A2}">
                <ask:lineSketchStyleProps xmlns:ask="http://schemas.microsoft.com/office/drawing/2018/sketchyshapes" sd="2815782809">
                  <ask:type>
                    <ask:lineSketchScribble/>
                  </ask:type>
                </ask:lineSketchStyleProps>
              </a:ext>
            </a:extLst>
          </a:ln>
        </p:spPr>
        <p:txBody>
          <a:bodyPr/>
          <a:lstStyle/>
          <a:p>
            <a:r>
              <a:rPr lang="el-GR" dirty="0"/>
              <a:t>Λεμύθου</a:t>
            </a:r>
          </a:p>
        </p:txBody>
      </p:sp>
      <p:sp>
        <p:nvSpPr>
          <p:cNvPr id="4" name="Τίτλος 1">
            <a:extLst>
              <a:ext uri="{FF2B5EF4-FFF2-40B4-BE49-F238E27FC236}">
                <a16:creationId xmlns:a16="http://schemas.microsoft.com/office/drawing/2014/main" id="{A02F80FC-F9B5-3C0B-BE09-9109A4990D81}"/>
              </a:ext>
            </a:extLst>
          </p:cNvPr>
          <p:cNvSpPr txBox="1">
            <a:spLocks/>
          </p:cNvSpPr>
          <p:nvPr/>
        </p:nvSpPr>
        <p:spPr>
          <a:xfrm>
            <a:off x="6196990" y="1518164"/>
            <a:ext cx="2894388" cy="562655"/>
          </a:xfrm>
          <a:custGeom>
            <a:avLst/>
            <a:gdLst>
              <a:gd name="csX0" fmla="*/ 0 w 2894388"/>
              <a:gd name="csY0" fmla="*/ 0 h 562655"/>
              <a:gd name="csX1" fmla="*/ 636765 w 2894388"/>
              <a:gd name="csY1" fmla="*/ 0 h 562655"/>
              <a:gd name="csX2" fmla="*/ 1273531 w 2894388"/>
              <a:gd name="csY2" fmla="*/ 0 h 562655"/>
              <a:gd name="csX3" fmla="*/ 1852408 w 2894388"/>
              <a:gd name="csY3" fmla="*/ 0 h 562655"/>
              <a:gd name="csX4" fmla="*/ 2373398 w 2894388"/>
              <a:gd name="csY4" fmla="*/ 0 h 562655"/>
              <a:gd name="csX5" fmla="*/ 2894388 w 2894388"/>
              <a:gd name="csY5" fmla="*/ 0 h 562655"/>
              <a:gd name="csX6" fmla="*/ 2894388 w 2894388"/>
              <a:gd name="csY6" fmla="*/ 562655 h 562655"/>
              <a:gd name="csX7" fmla="*/ 2286567 w 2894388"/>
              <a:gd name="csY7" fmla="*/ 562655 h 562655"/>
              <a:gd name="csX8" fmla="*/ 1736633 w 2894388"/>
              <a:gd name="csY8" fmla="*/ 562655 h 562655"/>
              <a:gd name="csX9" fmla="*/ 1099867 w 2894388"/>
              <a:gd name="csY9" fmla="*/ 562655 h 562655"/>
              <a:gd name="csX10" fmla="*/ 578878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310223" y="-73104"/>
                  <a:pt x="395565" y="19338"/>
                  <a:pt x="636765" y="0"/>
                </a:cubicBezTo>
                <a:cubicBezTo>
                  <a:pt x="877966" y="-19338"/>
                  <a:pt x="980290" y="42340"/>
                  <a:pt x="1273531" y="0"/>
                </a:cubicBezTo>
                <a:cubicBezTo>
                  <a:pt x="1566772" y="-42340"/>
                  <a:pt x="1708098" y="2769"/>
                  <a:pt x="1852408" y="0"/>
                </a:cubicBezTo>
                <a:cubicBezTo>
                  <a:pt x="1996718" y="-2769"/>
                  <a:pt x="2247355" y="60719"/>
                  <a:pt x="2373398" y="0"/>
                </a:cubicBezTo>
                <a:cubicBezTo>
                  <a:pt x="2499441" y="-60719"/>
                  <a:pt x="2691991" y="1982"/>
                  <a:pt x="2894388" y="0"/>
                </a:cubicBezTo>
                <a:cubicBezTo>
                  <a:pt x="2919721" y="263104"/>
                  <a:pt x="2871009" y="332188"/>
                  <a:pt x="2894388" y="562655"/>
                </a:cubicBezTo>
                <a:cubicBezTo>
                  <a:pt x="2606083" y="564143"/>
                  <a:pt x="2452838" y="537767"/>
                  <a:pt x="2286567" y="562655"/>
                </a:cubicBezTo>
                <a:cubicBezTo>
                  <a:pt x="2120296" y="587543"/>
                  <a:pt x="1907801" y="510273"/>
                  <a:pt x="1736633" y="562655"/>
                </a:cubicBezTo>
                <a:cubicBezTo>
                  <a:pt x="1565465" y="615037"/>
                  <a:pt x="1275847" y="550709"/>
                  <a:pt x="1099867" y="562655"/>
                </a:cubicBezTo>
                <a:cubicBezTo>
                  <a:pt x="923887" y="574601"/>
                  <a:pt x="802496" y="545805"/>
                  <a:pt x="578878" y="562655"/>
                </a:cubicBezTo>
                <a:cubicBezTo>
                  <a:pt x="355260" y="579505"/>
                  <a:pt x="160262" y="544110"/>
                  <a:pt x="0" y="562655"/>
                </a:cubicBezTo>
                <a:cubicBezTo>
                  <a:pt x="-29266" y="444571"/>
                  <a:pt x="30303" y="160010"/>
                  <a:pt x="0" y="0"/>
                </a:cubicBezTo>
                <a:close/>
              </a:path>
              <a:path w="2894388" h="562655" stroke="0" extrusionOk="0">
                <a:moveTo>
                  <a:pt x="0" y="0"/>
                </a:moveTo>
                <a:cubicBezTo>
                  <a:pt x="232336" y="-26230"/>
                  <a:pt x="390375" y="62106"/>
                  <a:pt x="578878" y="0"/>
                </a:cubicBezTo>
                <a:cubicBezTo>
                  <a:pt x="767381" y="-62106"/>
                  <a:pt x="962156" y="67835"/>
                  <a:pt x="1186699" y="0"/>
                </a:cubicBezTo>
                <a:cubicBezTo>
                  <a:pt x="1411242" y="-67835"/>
                  <a:pt x="1452223" y="47448"/>
                  <a:pt x="1678745" y="0"/>
                </a:cubicBezTo>
                <a:cubicBezTo>
                  <a:pt x="1905267" y="-47448"/>
                  <a:pt x="2092113" y="30534"/>
                  <a:pt x="2257623" y="0"/>
                </a:cubicBezTo>
                <a:cubicBezTo>
                  <a:pt x="2423133" y="-30534"/>
                  <a:pt x="2729733" y="5320"/>
                  <a:pt x="2894388" y="0"/>
                </a:cubicBezTo>
                <a:cubicBezTo>
                  <a:pt x="2958900" y="138748"/>
                  <a:pt x="2830729" y="312581"/>
                  <a:pt x="2894388" y="562655"/>
                </a:cubicBezTo>
                <a:cubicBezTo>
                  <a:pt x="2717297" y="611803"/>
                  <a:pt x="2577876" y="551231"/>
                  <a:pt x="2373398" y="562655"/>
                </a:cubicBezTo>
                <a:cubicBezTo>
                  <a:pt x="2168920" y="574079"/>
                  <a:pt x="2023236" y="540319"/>
                  <a:pt x="1765577" y="562655"/>
                </a:cubicBezTo>
                <a:cubicBezTo>
                  <a:pt x="1507918" y="584991"/>
                  <a:pt x="1428998" y="553708"/>
                  <a:pt x="1244587" y="562655"/>
                </a:cubicBezTo>
                <a:cubicBezTo>
                  <a:pt x="1060176" y="571602"/>
                  <a:pt x="883196" y="534969"/>
                  <a:pt x="665709" y="562655"/>
                </a:cubicBezTo>
                <a:cubicBezTo>
                  <a:pt x="448222" y="590341"/>
                  <a:pt x="162453" y="526190"/>
                  <a:pt x="0" y="562655"/>
                </a:cubicBezTo>
                <a:cubicBezTo>
                  <a:pt x="-6930" y="297024"/>
                  <a:pt x="10193" y="258918"/>
                  <a:pt x="0" y="0"/>
                </a:cubicBezTo>
                <a:close/>
              </a:path>
            </a:pathLst>
          </a:custGeom>
          <a:ln w="57150">
            <a:solidFill>
              <a:schemeClr val="tx1"/>
            </a:solidFill>
            <a:extLst>
              <a:ext uri="{C807C97D-BFC1-408E-A445-0C87EB9F89A2}">
                <ask:lineSketchStyleProps xmlns:ask="http://schemas.microsoft.com/office/drawing/2018/sketchyshapes" sd="1315640991">
                  <a:prstGeom prst="rect">
                    <a:avLst/>
                  </a:prstGeom>
                  <ask:type>
                    <ask:lineSketchScribble/>
                  </ask:type>
                </ask:lineSketchStyleProps>
              </a:ext>
            </a:extLst>
          </a:ln>
          <a:effectLst/>
        </p:spPr>
        <p:txBody>
          <a:bodyPr vert="horz" lIns="91440" tIns="45720" rIns="91440" bIns="45720" rtlCol="0" anchor="b">
            <a:normAutofit fontScale="400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a:latin typeface="Aptos" panose="020B0004020202020204" pitchFamily="34" charset="0"/>
              </a:rPr>
              <a:t>έκτο  ψηλότερο  χωριού  του νησιού</a:t>
            </a:r>
          </a:p>
        </p:txBody>
      </p:sp>
      <p:sp>
        <p:nvSpPr>
          <p:cNvPr id="6" name="Τίτλος 1">
            <a:extLst>
              <a:ext uri="{FF2B5EF4-FFF2-40B4-BE49-F238E27FC236}">
                <a16:creationId xmlns:a16="http://schemas.microsoft.com/office/drawing/2014/main" id="{CF52A138-76CE-8A3F-85B0-982F7DCEA060}"/>
              </a:ext>
            </a:extLst>
          </p:cNvPr>
          <p:cNvSpPr txBox="1">
            <a:spLocks/>
          </p:cNvSpPr>
          <p:nvPr/>
        </p:nvSpPr>
        <p:spPr>
          <a:xfrm>
            <a:off x="4203704" y="3083935"/>
            <a:ext cx="2894388" cy="562655"/>
          </a:xfrm>
          <a:custGeom>
            <a:avLst/>
            <a:gdLst>
              <a:gd name="csX0" fmla="*/ 0 w 2894388"/>
              <a:gd name="csY0" fmla="*/ 0 h 562655"/>
              <a:gd name="csX1" fmla="*/ 492046 w 2894388"/>
              <a:gd name="csY1" fmla="*/ 0 h 562655"/>
              <a:gd name="csX2" fmla="*/ 984092 w 2894388"/>
              <a:gd name="csY2" fmla="*/ 0 h 562655"/>
              <a:gd name="csX3" fmla="*/ 1476138 w 2894388"/>
              <a:gd name="csY3" fmla="*/ 0 h 562655"/>
              <a:gd name="csX4" fmla="*/ 2112903 w 2894388"/>
              <a:gd name="csY4" fmla="*/ 0 h 562655"/>
              <a:gd name="csX5" fmla="*/ 2894388 w 2894388"/>
              <a:gd name="csY5" fmla="*/ 0 h 562655"/>
              <a:gd name="csX6" fmla="*/ 2894388 w 2894388"/>
              <a:gd name="csY6" fmla="*/ 562655 h 562655"/>
              <a:gd name="csX7" fmla="*/ 2344454 w 2894388"/>
              <a:gd name="csY7" fmla="*/ 562655 h 562655"/>
              <a:gd name="csX8" fmla="*/ 1765577 w 2894388"/>
              <a:gd name="csY8" fmla="*/ 562655 h 562655"/>
              <a:gd name="csX9" fmla="*/ 1244587 w 2894388"/>
              <a:gd name="csY9" fmla="*/ 562655 h 562655"/>
              <a:gd name="csX10" fmla="*/ 694653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202041" y="-57927"/>
                  <a:pt x="307387" y="32984"/>
                  <a:pt x="492046" y="0"/>
                </a:cubicBezTo>
                <a:cubicBezTo>
                  <a:pt x="676705" y="-32984"/>
                  <a:pt x="864077" y="12686"/>
                  <a:pt x="984092" y="0"/>
                </a:cubicBezTo>
                <a:cubicBezTo>
                  <a:pt x="1104107" y="-12686"/>
                  <a:pt x="1268900" y="50372"/>
                  <a:pt x="1476138" y="0"/>
                </a:cubicBezTo>
                <a:cubicBezTo>
                  <a:pt x="1683376" y="-50372"/>
                  <a:pt x="1800351" y="64871"/>
                  <a:pt x="2112903" y="0"/>
                </a:cubicBezTo>
                <a:cubicBezTo>
                  <a:pt x="2425456" y="-64871"/>
                  <a:pt x="2701872" y="18780"/>
                  <a:pt x="2894388" y="0"/>
                </a:cubicBezTo>
                <a:cubicBezTo>
                  <a:pt x="2945869" y="128265"/>
                  <a:pt x="2850306" y="357507"/>
                  <a:pt x="2894388" y="562655"/>
                </a:cubicBezTo>
                <a:cubicBezTo>
                  <a:pt x="2780515" y="575183"/>
                  <a:pt x="2572517" y="501956"/>
                  <a:pt x="2344454" y="562655"/>
                </a:cubicBezTo>
                <a:cubicBezTo>
                  <a:pt x="2116391" y="623354"/>
                  <a:pt x="1927546" y="550285"/>
                  <a:pt x="1765577" y="562655"/>
                </a:cubicBezTo>
                <a:cubicBezTo>
                  <a:pt x="1603608" y="575025"/>
                  <a:pt x="1408760" y="529997"/>
                  <a:pt x="1244587" y="562655"/>
                </a:cubicBezTo>
                <a:cubicBezTo>
                  <a:pt x="1080414" y="595313"/>
                  <a:pt x="890575" y="555423"/>
                  <a:pt x="694653" y="562655"/>
                </a:cubicBezTo>
                <a:cubicBezTo>
                  <a:pt x="498731" y="569887"/>
                  <a:pt x="208128" y="537659"/>
                  <a:pt x="0" y="562655"/>
                </a:cubicBezTo>
                <a:cubicBezTo>
                  <a:pt x="-12803" y="427062"/>
                  <a:pt x="4897" y="230946"/>
                  <a:pt x="0" y="0"/>
                </a:cubicBezTo>
                <a:close/>
              </a:path>
              <a:path w="2894388" h="562655" stroke="0" extrusionOk="0">
                <a:moveTo>
                  <a:pt x="0" y="0"/>
                </a:moveTo>
                <a:cubicBezTo>
                  <a:pt x="239665" y="-37811"/>
                  <a:pt x="357258" y="58104"/>
                  <a:pt x="578878" y="0"/>
                </a:cubicBezTo>
                <a:cubicBezTo>
                  <a:pt x="800498" y="-58104"/>
                  <a:pt x="923108" y="4190"/>
                  <a:pt x="1099867" y="0"/>
                </a:cubicBezTo>
                <a:cubicBezTo>
                  <a:pt x="1276626" y="-4190"/>
                  <a:pt x="1443548" y="29296"/>
                  <a:pt x="1736633" y="0"/>
                </a:cubicBezTo>
                <a:cubicBezTo>
                  <a:pt x="2029718" y="-29296"/>
                  <a:pt x="2165253" y="891"/>
                  <a:pt x="2373398" y="0"/>
                </a:cubicBezTo>
                <a:cubicBezTo>
                  <a:pt x="2581544" y="-891"/>
                  <a:pt x="2696547" y="3498"/>
                  <a:pt x="2894388" y="0"/>
                </a:cubicBezTo>
                <a:cubicBezTo>
                  <a:pt x="2927717" y="127465"/>
                  <a:pt x="2841916" y="309275"/>
                  <a:pt x="2894388" y="562655"/>
                </a:cubicBezTo>
                <a:cubicBezTo>
                  <a:pt x="2706732" y="567877"/>
                  <a:pt x="2623915" y="531675"/>
                  <a:pt x="2402342" y="562655"/>
                </a:cubicBezTo>
                <a:cubicBezTo>
                  <a:pt x="2180769" y="593635"/>
                  <a:pt x="2074742" y="526675"/>
                  <a:pt x="1823464" y="562655"/>
                </a:cubicBezTo>
                <a:cubicBezTo>
                  <a:pt x="1572186" y="598635"/>
                  <a:pt x="1365659" y="515783"/>
                  <a:pt x="1244587" y="562655"/>
                </a:cubicBezTo>
                <a:cubicBezTo>
                  <a:pt x="1123515" y="609527"/>
                  <a:pt x="887175" y="547936"/>
                  <a:pt x="723597" y="562655"/>
                </a:cubicBezTo>
                <a:cubicBezTo>
                  <a:pt x="560019" y="577374"/>
                  <a:pt x="350953" y="541509"/>
                  <a:pt x="0" y="562655"/>
                </a:cubicBezTo>
                <a:cubicBezTo>
                  <a:pt x="-17966" y="291971"/>
                  <a:pt x="40172" y="158162"/>
                  <a:pt x="0" y="0"/>
                </a:cubicBezTo>
                <a:close/>
              </a:path>
            </a:pathLst>
          </a:custGeom>
          <a:ln w="57150">
            <a:solidFill>
              <a:schemeClr val="tx1"/>
            </a:solidFill>
            <a:extLst>
              <a:ext uri="{C807C97D-BFC1-408E-A445-0C87EB9F89A2}">
                <ask:lineSketchStyleProps xmlns:ask="http://schemas.microsoft.com/office/drawing/2018/sketchyshapes" sd="2030483682">
                  <a:prstGeom prst="rect">
                    <a:avLst/>
                  </a:prstGeom>
                  <ask:type>
                    <ask:lineSketchScribble/>
                  </ask:type>
                </ask:lineSketchStyleProps>
              </a:ext>
            </a:extLst>
          </a:ln>
          <a:effectLst/>
        </p:spPr>
        <p:txBody>
          <a:bodyPr vert="horz" lIns="91440" tIns="45720" rIns="91440" bIns="45720" rtlCol="0" anchor="b">
            <a:normAutofit fontScale="400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a:latin typeface="Aptos" panose="020B0004020202020204" pitchFamily="34" charset="0"/>
              </a:rPr>
              <a:t>Σχολή </a:t>
            </a:r>
            <a:r>
              <a:rPr lang="el-GR" dirty="0" err="1">
                <a:latin typeface="Aptos" panose="020B0004020202020204" pitchFamily="34" charset="0"/>
              </a:rPr>
              <a:t>Μίτση</a:t>
            </a:r>
            <a:r>
              <a:rPr lang="el-GR" dirty="0">
                <a:latin typeface="Aptos" panose="020B0004020202020204" pitchFamily="34" charset="0"/>
              </a:rPr>
              <a:t> (Δημοσθένης </a:t>
            </a:r>
            <a:r>
              <a:rPr lang="el-GR" dirty="0" err="1">
                <a:latin typeface="Aptos" panose="020B0004020202020204" pitchFamily="34" charset="0"/>
              </a:rPr>
              <a:t>Μίτσης</a:t>
            </a:r>
            <a:r>
              <a:rPr lang="el-GR" dirty="0">
                <a:latin typeface="Aptos" panose="020B0004020202020204" pitchFamily="34" charset="0"/>
              </a:rPr>
              <a:t>) 1912</a:t>
            </a:r>
          </a:p>
        </p:txBody>
      </p:sp>
      <p:sp>
        <p:nvSpPr>
          <p:cNvPr id="8" name="Τίτλος 1">
            <a:extLst>
              <a:ext uri="{FF2B5EF4-FFF2-40B4-BE49-F238E27FC236}">
                <a16:creationId xmlns:a16="http://schemas.microsoft.com/office/drawing/2014/main" id="{AA921FC8-25E3-F209-94EB-99AC08BE40CA}"/>
              </a:ext>
            </a:extLst>
          </p:cNvPr>
          <p:cNvSpPr txBox="1">
            <a:spLocks/>
          </p:cNvSpPr>
          <p:nvPr/>
        </p:nvSpPr>
        <p:spPr>
          <a:xfrm>
            <a:off x="4292676" y="682735"/>
            <a:ext cx="2894388" cy="562655"/>
          </a:xfrm>
          <a:custGeom>
            <a:avLst/>
            <a:gdLst>
              <a:gd name="csX0" fmla="*/ 0 w 2894388"/>
              <a:gd name="csY0" fmla="*/ 0 h 562655"/>
              <a:gd name="csX1" fmla="*/ 549934 w 2894388"/>
              <a:gd name="csY1" fmla="*/ 0 h 562655"/>
              <a:gd name="csX2" fmla="*/ 1157755 w 2894388"/>
              <a:gd name="csY2" fmla="*/ 0 h 562655"/>
              <a:gd name="csX3" fmla="*/ 1707689 w 2894388"/>
              <a:gd name="csY3" fmla="*/ 0 h 562655"/>
              <a:gd name="csX4" fmla="*/ 2344454 w 2894388"/>
              <a:gd name="csY4" fmla="*/ 0 h 562655"/>
              <a:gd name="csX5" fmla="*/ 2894388 w 2894388"/>
              <a:gd name="csY5" fmla="*/ 0 h 562655"/>
              <a:gd name="csX6" fmla="*/ 2894388 w 2894388"/>
              <a:gd name="csY6" fmla="*/ 562655 h 562655"/>
              <a:gd name="csX7" fmla="*/ 2315510 w 2894388"/>
              <a:gd name="csY7" fmla="*/ 562655 h 562655"/>
              <a:gd name="csX8" fmla="*/ 1707689 w 2894388"/>
              <a:gd name="csY8" fmla="*/ 562655 h 562655"/>
              <a:gd name="csX9" fmla="*/ 1186699 w 2894388"/>
              <a:gd name="csY9" fmla="*/ 562655 h 562655"/>
              <a:gd name="csX10" fmla="*/ 636765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140875" y="-40887"/>
                  <a:pt x="432185" y="44925"/>
                  <a:pt x="549934" y="0"/>
                </a:cubicBezTo>
                <a:cubicBezTo>
                  <a:pt x="667683" y="-44925"/>
                  <a:pt x="950394" y="33867"/>
                  <a:pt x="1157755" y="0"/>
                </a:cubicBezTo>
                <a:cubicBezTo>
                  <a:pt x="1365116" y="-33867"/>
                  <a:pt x="1532311" y="37228"/>
                  <a:pt x="1707689" y="0"/>
                </a:cubicBezTo>
                <a:cubicBezTo>
                  <a:pt x="1883067" y="-37228"/>
                  <a:pt x="2173932" y="41138"/>
                  <a:pt x="2344454" y="0"/>
                </a:cubicBezTo>
                <a:cubicBezTo>
                  <a:pt x="2514976" y="-41138"/>
                  <a:pt x="2774995" y="31317"/>
                  <a:pt x="2894388" y="0"/>
                </a:cubicBezTo>
                <a:cubicBezTo>
                  <a:pt x="2917751" y="183256"/>
                  <a:pt x="2868298" y="323157"/>
                  <a:pt x="2894388" y="562655"/>
                </a:cubicBezTo>
                <a:cubicBezTo>
                  <a:pt x="2677391" y="594333"/>
                  <a:pt x="2545253" y="513231"/>
                  <a:pt x="2315510" y="562655"/>
                </a:cubicBezTo>
                <a:cubicBezTo>
                  <a:pt x="2085767" y="612079"/>
                  <a:pt x="1834942" y="494263"/>
                  <a:pt x="1707689" y="562655"/>
                </a:cubicBezTo>
                <a:cubicBezTo>
                  <a:pt x="1580436" y="631047"/>
                  <a:pt x="1318474" y="541329"/>
                  <a:pt x="1186699" y="562655"/>
                </a:cubicBezTo>
                <a:cubicBezTo>
                  <a:pt x="1054924" y="583981"/>
                  <a:pt x="871656" y="532878"/>
                  <a:pt x="636765" y="562655"/>
                </a:cubicBezTo>
                <a:cubicBezTo>
                  <a:pt x="401874" y="592432"/>
                  <a:pt x="268155" y="494090"/>
                  <a:pt x="0" y="562655"/>
                </a:cubicBezTo>
                <a:cubicBezTo>
                  <a:pt x="-26639" y="341893"/>
                  <a:pt x="12661" y="115244"/>
                  <a:pt x="0" y="0"/>
                </a:cubicBezTo>
                <a:close/>
              </a:path>
              <a:path w="2894388" h="562655" stroke="0" extrusionOk="0">
                <a:moveTo>
                  <a:pt x="0" y="0"/>
                </a:moveTo>
                <a:cubicBezTo>
                  <a:pt x="237217" y="-28560"/>
                  <a:pt x="413315" y="39933"/>
                  <a:pt x="520990" y="0"/>
                </a:cubicBezTo>
                <a:cubicBezTo>
                  <a:pt x="628665" y="-39933"/>
                  <a:pt x="829739" y="34192"/>
                  <a:pt x="1070924" y="0"/>
                </a:cubicBezTo>
                <a:cubicBezTo>
                  <a:pt x="1312109" y="-34192"/>
                  <a:pt x="1389369" y="30332"/>
                  <a:pt x="1707689" y="0"/>
                </a:cubicBezTo>
                <a:cubicBezTo>
                  <a:pt x="2026009" y="-30332"/>
                  <a:pt x="1991045" y="23878"/>
                  <a:pt x="2199735" y="0"/>
                </a:cubicBezTo>
                <a:cubicBezTo>
                  <a:pt x="2408425" y="-23878"/>
                  <a:pt x="2713302" y="52138"/>
                  <a:pt x="2894388" y="0"/>
                </a:cubicBezTo>
                <a:cubicBezTo>
                  <a:pt x="2915445" y="116166"/>
                  <a:pt x="2830082" y="440580"/>
                  <a:pt x="2894388" y="562655"/>
                </a:cubicBezTo>
                <a:cubicBezTo>
                  <a:pt x="2758425" y="591625"/>
                  <a:pt x="2497026" y="513458"/>
                  <a:pt x="2373398" y="562655"/>
                </a:cubicBezTo>
                <a:cubicBezTo>
                  <a:pt x="2249770" y="611852"/>
                  <a:pt x="1993075" y="521190"/>
                  <a:pt x="1765577" y="562655"/>
                </a:cubicBezTo>
                <a:cubicBezTo>
                  <a:pt x="1538079" y="604120"/>
                  <a:pt x="1486691" y="524960"/>
                  <a:pt x="1244587" y="562655"/>
                </a:cubicBezTo>
                <a:cubicBezTo>
                  <a:pt x="1002483" y="600350"/>
                  <a:pt x="949134" y="532196"/>
                  <a:pt x="665709" y="562655"/>
                </a:cubicBezTo>
                <a:cubicBezTo>
                  <a:pt x="382284" y="593114"/>
                  <a:pt x="203470" y="530886"/>
                  <a:pt x="0" y="562655"/>
                </a:cubicBezTo>
                <a:cubicBezTo>
                  <a:pt x="-20037" y="356349"/>
                  <a:pt x="15489" y="189245"/>
                  <a:pt x="0" y="0"/>
                </a:cubicBezTo>
                <a:close/>
              </a:path>
            </a:pathLst>
          </a:custGeom>
          <a:ln w="57150">
            <a:solidFill>
              <a:schemeClr val="tx1"/>
            </a:solidFill>
            <a:prstDash val="solid"/>
            <a:extLst>
              <a:ext uri="{C807C97D-BFC1-408E-A445-0C87EB9F89A2}">
                <ask:lineSketchStyleProps xmlns:ask="http://schemas.microsoft.com/office/drawing/2018/sketchyshapes" sd="2472784430">
                  <a:prstGeom prst="rect">
                    <a:avLst/>
                  </a:prstGeom>
                  <ask:type>
                    <ask:lineSketchScribble/>
                  </ask:type>
                </ask:lineSketchStyleProps>
              </a:ext>
            </a:extLst>
          </a:ln>
          <a:effectLst/>
        </p:spPr>
        <p:txBody>
          <a:bodyPr vert="horz" lIns="91440" tIns="45720" rIns="91440" bIns="45720" rtlCol="0" anchor="b">
            <a:normAutofit/>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a:latin typeface="Aptos" panose="020B0004020202020204" pitchFamily="34" charset="0"/>
              </a:rPr>
              <a:t>ορεινή Κύπρος</a:t>
            </a:r>
          </a:p>
        </p:txBody>
      </p:sp>
      <p:sp>
        <p:nvSpPr>
          <p:cNvPr id="10" name="Τίτλος 1">
            <a:extLst>
              <a:ext uri="{FF2B5EF4-FFF2-40B4-BE49-F238E27FC236}">
                <a16:creationId xmlns:a16="http://schemas.microsoft.com/office/drawing/2014/main" id="{48C10CDB-AC00-09D0-221B-F3EFA5185A20}"/>
              </a:ext>
            </a:extLst>
          </p:cNvPr>
          <p:cNvSpPr txBox="1">
            <a:spLocks/>
          </p:cNvSpPr>
          <p:nvPr/>
        </p:nvSpPr>
        <p:spPr>
          <a:xfrm>
            <a:off x="6400211" y="4594284"/>
            <a:ext cx="3200400" cy="978696"/>
          </a:xfrm>
          <a:custGeom>
            <a:avLst/>
            <a:gdLst>
              <a:gd name="csX0" fmla="*/ 0 w 3200400"/>
              <a:gd name="csY0" fmla="*/ 0 h 978696"/>
              <a:gd name="csX1" fmla="*/ 533400 w 3200400"/>
              <a:gd name="csY1" fmla="*/ 0 h 978696"/>
              <a:gd name="csX2" fmla="*/ 1066800 w 3200400"/>
              <a:gd name="csY2" fmla="*/ 0 h 978696"/>
              <a:gd name="csX3" fmla="*/ 1536192 w 3200400"/>
              <a:gd name="csY3" fmla="*/ 0 h 978696"/>
              <a:gd name="csX4" fmla="*/ 2069592 w 3200400"/>
              <a:gd name="csY4" fmla="*/ 0 h 978696"/>
              <a:gd name="csX5" fmla="*/ 2634996 w 3200400"/>
              <a:gd name="csY5" fmla="*/ 0 h 978696"/>
              <a:gd name="csX6" fmla="*/ 3200400 w 3200400"/>
              <a:gd name="csY6" fmla="*/ 0 h 978696"/>
              <a:gd name="csX7" fmla="*/ 3200400 w 3200400"/>
              <a:gd name="csY7" fmla="*/ 508922 h 978696"/>
              <a:gd name="csX8" fmla="*/ 3200400 w 3200400"/>
              <a:gd name="csY8" fmla="*/ 978696 h 978696"/>
              <a:gd name="csX9" fmla="*/ 2634996 w 3200400"/>
              <a:gd name="csY9" fmla="*/ 978696 h 978696"/>
              <a:gd name="csX10" fmla="*/ 2197608 w 3200400"/>
              <a:gd name="csY10" fmla="*/ 978696 h 978696"/>
              <a:gd name="csX11" fmla="*/ 1728216 w 3200400"/>
              <a:gd name="csY11" fmla="*/ 978696 h 978696"/>
              <a:gd name="csX12" fmla="*/ 1258824 w 3200400"/>
              <a:gd name="csY12" fmla="*/ 978696 h 978696"/>
              <a:gd name="csX13" fmla="*/ 789432 w 3200400"/>
              <a:gd name="csY13" fmla="*/ 978696 h 978696"/>
              <a:gd name="csX14" fmla="*/ 0 w 3200400"/>
              <a:gd name="csY14" fmla="*/ 978696 h 978696"/>
              <a:gd name="csX15" fmla="*/ 0 w 3200400"/>
              <a:gd name="csY15" fmla="*/ 508922 h 978696"/>
              <a:gd name="csX16" fmla="*/ 0 w 3200400"/>
              <a:gd name="csY16" fmla="*/ 0 h 978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200400" h="978696" fill="none" extrusionOk="0">
                <a:moveTo>
                  <a:pt x="0" y="0"/>
                </a:moveTo>
                <a:cubicBezTo>
                  <a:pt x="214914" y="-48902"/>
                  <a:pt x="275145" y="24834"/>
                  <a:pt x="533400" y="0"/>
                </a:cubicBezTo>
                <a:cubicBezTo>
                  <a:pt x="791655" y="-24834"/>
                  <a:pt x="892363" y="26214"/>
                  <a:pt x="1066800" y="0"/>
                </a:cubicBezTo>
                <a:cubicBezTo>
                  <a:pt x="1241237" y="-26214"/>
                  <a:pt x="1409310" y="7558"/>
                  <a:pt x="1536192" y="0"/>
                </a:cubicBezTo>
                <a:cubicBezTo>
                  <a:pt x="1663074" y="-7558"/>
                  <a:pt x="1950368" y="62941"/>
                  <a:pt x="2069592" y="0"/>
                </a:cubicBezTo>
                <a:cubicBezTo>
                  <a:pt x="2188816" y="-62941"/>
                  <a:pt x="2501214" y="18959"/>
                  <a:pt x="2634996" y="0"/>
                </a:cubicBezTo>
                <a:cubicBezTo>
                  <a:pt x="2768778" y="-18959"/>
                  <a:pt x="3060042" y="34486"/>
                  <a:pt x="3200400" y="0"/>
                </a:cubicBezTo>
                <a:cubicBezTo>
                  <a:pt x="3223397" y="142836"/>
                  <a:pt x="3174047" y="317992"/>
                  <a:pt x="3200400" y="508922"/>
                </a:cubicBezTo>
                <a:cubicBezTo>
                  <a:pt x="3226753" y="699852"/>
                  <a:pt x="3168516" y="783167"/>
                  <a:pt x="3200400" y="978696"/>
                </a:cubicBezTo>
                <a:cubicBezTo>
                  <a:pt x="2984754" y="985165"/>
                  <a:pt x="2864310" y="921028"/>
                  <a:pt x="2634996" y="978696"/>
                </a:cubicBezTo>
                <a:cubicBezTo>
                  <a:pt x="2405682" y="1036364"/>
                  <a:pt x="2339358" y="975696"/>
                  <a:pt x="2197608" y="978696"/>
                </a:cubicBezTo>
                <a:cubicBezTo>
                  <a:pt x="2055858" y="981696"/>
                  <a:pt x="1918310" y="971409"/>
                  <a:pt x="1728216" y="978696"/>
                </a:cubicBezTo>
                <a:cubicBezTo>
                  <a:pt x="1538122" y="985983"/>
                  <a:pt x="1442893" y="970350"/>
                  <a:pt x="1258824" y="978696"/>
                </a:cubicBezTo>
                <a:cubicBezTo>
                  <a:pt x="1074755" y="987042"/>
                  <a:pt x="1007045" y="944043"/>
                  <a:pt x="789432" y="978696"/>
                </a:cubicBezTo>
                <a:cubicBezTo>
                  <a:pt x="571819" y="1013349"/>
                  <a:pt x="221487" y="977893"/>
                  <a:pt x="0" y="978696"/>
                </a:cubicBezTo>
                <a:cubicBezTo>
                  <a:pt x="-12055" y="747789"/>
                  <a:pt x="39306" y="701939"/>
                  <a:pt x="0" y="508922"/>
                </a:cubicBezTo>
                <a:cubicBezTo>
                  <a:pt x="-39306" y="315905"/>
                  <a:pt x="17237" y="134655"/>
                  <a:pt x="0" y="0"/>
                </a:cubicBezTo>
                <a:close/>
              </a:path>
              <a:path w="3200400" h="978696" stroke="0" extrusionOk="0">
                <a:moveTo>
                  <a:pt x="0" y="0"/>
                </a:moveTo>
                <a:cubicBezTo>
                  <a:pt x="129651" y="-6975"/>
                  <a:pt x="327591" y="4395"/>
                  <a:pt x="597408" y="0"/>
                </a:cubicBezTo>
                <a:cubicBezTo>
                  <a:pt x="867225" y="-4395"/>
                  <a:pt x="1033758" y="16561"/>
                  <a:pt x="1162812" y="0"/>
                </a:cubicBezTo>
                <a:cubicBezTo>
                  <a:pt x="1291866" y="-16561"/>
                  <a:pt x="1507116" y="51427"/>
                  <a:pt x="1760220" y="0"/>
                </a:cubicBezTo>
                <a:cubicBezTo>
                  <a:pt x="2013324" y="-51427"/>
                  <a:pt x="2072785" y="20297"/>
                  <a:pt x="2229612" y="0"/>
                </a:cubicBezTo>
                <a:cubicBezTo>
                  <a:pt x="2386439" y="-20297"/>
                  <a:pt x="2592303" y="37775"/>
                  <a:pt x="2699004" y="0"/>
                </a:cubicBezTo>
                <a:cubicBezTo>
                  <a:pt x="2805705" y="-37775"/>
                  <a:pt x="3000132" y="23381"/>
                  <a:pt x="3200400" y="0"/>
                </a:cubicBezTo>
                <a:cubicBezTo>
                  <a:pt x="3221830" y="131748"/>
                  <a:pt x="3194773" y="351406"/>
                  <a:pt x="3200400" y="469774"/>
                </a:cubicBezTo>
                <a:cubicBezTo>
                  <a:pt x="3206027" y="588142"/>
                  <a:pt x="3179419" y="855705"/>
                  <a:pt x="3200400" y="978696"/>
                </a:cubicBezTo>
                <a:cubicBezTo>
                  <a:pt x="3030756" y="1028405"/>
                  <a:pt x="2836676" y="967246"/>
                  <a:pt x="2731008" y="978696"/>
                </a:cubicBezTo>
                <a:cubicBezTo>
                  <a:pt x="2625340" y="990146"/>
                  <a:pt x="2483286" y="963075"/>
                  <a:pt x="2293620" y="978696"/>
                </a:cubicBezTo>
                <a:cubicBezTo>
                  <a:pt x="2103954" y="994317"/>
                  <a:pt x="1928324" y="947095"/>
                  <a:pt x="1696212" y="978696"/>
                </a:cubicBezTo>
                <a:cubicBezTo>
                  <a:pt x="1464100" y="1010297"/>
                  <a:pt x="1356123" y="942579"/>
                  <a:pt x="1258824" y="978696"/>
                </a:cubicBezTo>
                <a:cubicBezTo>
                  <a:pt x="1161525" y="1014813"/>
                  <a:pt x="929003" y="955611"/>
                  <a:pt x="821436" y="978696"/>
                </a:cubicBezTo>
                <a:cubicBezTo>
                  <a:pt x="713869" y="1001781"/>
                  <a:pt x="398194" y="978465"/>
                  <a:pt x="0" y="978696"/>
                </a:cubicBezTo>
                <a:cubicBezTo>
                  <a:pt x="-32526" y="736883"/>
                  <a:pt x="46189" y="641781"/>
                  <a:pt x="0" y="479561"/>
                </a:cubicBezTo>
                <a:cubicBezTo>
                  <a:pt x="-46189" y="317342"/>
                  <a:pt x="10384" y="146427"/>
                  <a:pt x="0" y="0"/>
                </a:cubicBezTo>
                <a:close/>
              </a:path>
            </a:pathLst>
          </a:custGeom>
          <a:ln w="57150">
            <a:solidFill>
              <a:schemeClr val="tx1"/>
            </a:solidFill>
            <a:extLst>
              <a:ext uri="{C807C97D-BFC1-408E-A445-0C87EB9F89A2}">
                <ask:lineSketchStyleProps xmlns:ask="http://schemas.microsoft.com/office/drawing/2018/sketchyshapes" sd="2763494969">
                  <a:prstGeom prst="rect">
                    <a:avLst/>
                  </a:prstGeom>
                  <ask:type>
                    <ask:lineSketchScribble/>
                  </ask:type>
                </ask:lineSketchStyleProps>
              </a:ext>
            </a:extLst>
          </a:ln>
          <a:effectLst/>
        </p:spPr>
        <p:txBody>
          <a:bodyPr vert="horz" lIns="91440" tIns="45720" rIns="91440" bIns="45720" rtlCol="0" anchor="b">
            <a:noAutofit/>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600" dirty="0">
                <a:latin typeface="Aptos" panose="020B0004020202020204" pitchFamily="34" charset="0"/>
              </a:rPr>
              <a:t>72 μόνιμοι κάτοικοι </a:t>
            </a:r>
          </a:p>
          <a:p>
            <a:r>
              <a:rPr lang="el-GR" sz="1600" b="1" dirty="0">
                <a:hlinkClick r:id="rId2"/>
              </a:rPr>
              <a:t>Απογραφή Πληθυσμού και Κατοικίων 2021</a:t>
            </a:r>
            <a:r>
              <a:rPr lang="el-GR" sz="1600" b="1" dirty="0"/>
              <a:t> </a:t>
            </a:r>
          </a:p>
        </p:txBody>
      </p:sp>
      <p:sp>
        <p:nvSpPr>
          <p:cNvPr id="12" name="Τίτλος 1">
            <a:extLst>
              <a:ext uri="{FF2B5EF4-FFF2-40B4-BE49-F238E27FC236}">
                <a16:creationId xmlns:a16="http://schemas.microsoft.com/office/drawing/2014/main" id="{6B4A9321-4CEA-4E18-36D5-7D85DB26C19E}"/>
              </a:ext>
            </a:extLst>
          </p:cNvPr>
          <p:cNvSpPr txBox="1">
            <a:spLocks/>
          </p:cNvSpPr>
          <p:nvPr/>
        </p:nvSpPr>
        <p:spPr>
          <a:xfrm>
            <a:off x="4823503" y="2338370"/>
            <a:ext cx="2894388" cy="562655"/>
          </a:xfrm>
          <a:custGeom>
            <a:avLst/>
            <a:gdLst>
              <a:gd name="csX0" fmla="*/ 0 w 2894388"/>
              <a:gd name="csY0" fmla="*/ 0 h 562655"/>
              <a:gd name="csX1" fmla="*/ 549934 w 2894388"/>
              <a:gd name="csY1" fmla="*/ 0 h 562655"/>
              <a:gd name="csX2" fmla="*/ 1070924 w 2894388"/>
              <a:gd name="csY2" fmla="*/ 0 h 562655"/>
              <a:gd name="csX3" fmla="*/ 1707689 w 2894388"/>
              <a:gd name="csY3" fmla="*/ 0 h 562655"/>
              <a:gd name="csX4" fmla="*/ 2228679 w 2894388"/>
              <a:gd name="csY4" fmla="*/ 0 h 562655"/>
              <a:gd name="csX5" fmla="*/ 2894388 w 2894388"/>
              <a:gd name="csY5" fmla="*/ 0 h 562655"/>
              <a:gd name="csX6" fmla="*/ 2894388 w 2894388"/>
              <a:gd name="csY6" fmla="*/ 562655 h 562655"/>
              <a:gd name="csX7" fmla="*/ 2402342 w 2894388"/>
              <a:gd name="csY7" fmla="*/ 562655 h 562655"/>
              <a:gd name="csX8" fmla="*/ 1852408 w 2894388"/>
              <a:gd name="csY8" fmla="*/ 562655 h 562655"/>
              <a:gd name="csX9" fmla="*/ 1273531 w 2894388"/>
              <a:gd name="csY9" fmla="*/ 562655 h 562655"/>
              <a:gd name="csX10" fmla="*/ 665709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132893" y="-1608"/>
                  <a:pt x="294988" y="21149"/>
                  <a:pt x="549934" y="0"/>
                </a:cubicBezTo>
                <a:cubicBezTo>
                  <a:pt x="804880" y="-21149"/>
                  <a:pt x="856676" y="41789"/>
                  <a:pt x="1070924" y="0"/>
                </a:cubicBezTo>
                <a:cubicBezTo>
                  <a:pt x="1285172" y="-41789"/>
                  <a:pt x="1454139" y="50791"/>
                  <a:pt x="1707689" y="0"/>
                </a:cubicBezTo>
                <a:cubicBezTo>
                  <a:pt x="1961240" y="-50791"/>
                  <a:pt x="1991312" y="28672"/>
                  <a:pt x="2228679" y="0"/>
                </a:cubicBezTo>
                <a:cubicBezTo>
                  <a:pt x="2466046" y="-28672"/>
                  <a:pt x="2610987" y="2798"/>
                  <a:pt x="2894388" y="0"/>
                </a:cubicBezTo>
                <a:cubicBezTo>
                  <a:pt x="2937604" y="188383"/>
                  <a:pt x="2850216" y="332745"/>
                  <a:pt x="2894388" y="562655"/>
                </a:cubicBezTo>
                <a:cubicBezTo>
                  <a:pt x="2785337" y="596610"/>
                  <a:pt x="2546215" y="519813"/>
                  <a:pt x="2402342" y="562655"/>
                </a:cubicBezTo>
                <a:cubicBezTo>
                  <a:pt x="2258469" y="605497"/>
                  <a:pt x="2010607" y="533572"/>
                  <a:pt x="1852408" y="562655"/>
                </a:cubicBezTo>
                <a:cubicBezTo>
                  <a:pt x="1694209" y="591738"/>
                  <a:pt x="1551075" y="519733"/>
                  <a:pt x="1273531" y="562655"/>
                </a:cubicBezTo>
                <a:cubicBezTo>
                  <a:pt x="995987" y="605577"/>
                  <a:pt x="943380" y="514935"/>
                  <a:pt x="665709" y="562655"/>
                </a:cubicBezTo>
                <a:cubicBezTo>
                  <a:pt x="388038" y="610375"/>
                  <a:pt x="208503" y="554570"/>
                  <a:pt x="0" y="562655"/>
                </a:cubicBezTo>
                <a:cubicBezTo>
                  <a:pt x="-44503" y="333734"/>
                  <a:pt x="38607" y="241739"/>
                  <a:pt x="0" y="0"/>
                </a:cubicBezTo>
                <a:close/>
              </a:path>
              <a:path w="2894388" h="562655" stroke="0" extrusionOk="0">
                <a:moveTo>
                  <a:pt x="0" y="0"/>
                </a:moveTo>
                <a:cubicBezTo>
                  <a:pt x="182337" y="-13049"/>
                  <a:pt x="292149" y="51975"/>
                  <a:pt x="520990" y="0"/>
                </a:cubicBezTo>
                <a:cubicBezTo>
                  <a:pt x="749831" y="-51975"/>
                  <a:pt x="810366" y="27569"/>
                  <a:pt x="1041980" y="0"/>
                </a:cubicBezTo>
                <a:cubicBezTo>
                  <a:pt x="1273594" y="-27569"/>
                  <a:pt x="1508145" y="70240"/>
                  <a:pt x="1678745" y="0"/>
                </a:cubicBezTo>
                <a:cubicBezTo>
                  <a:pt x="1849346" y="-70240"/>
                  <a:pt x="1940798" y="34187"/>
                  <a:pt x="2199735" y="0"/>
                </a:cubicBezTo>
                <a:cubicBezTo>
                  <a:pt x="2458672" y="-34187"/>
                  <a:pt x="2686650" y="39064"/>
                  <a:pt x="2894388" y="0"/>
                </a:cubicBezTo>
                <a:cubicBezTo>
                  <a:pt x="2942301" y="231275"/>
                  <a:pt x="2840112" y="343819"/>
                  <a:pt x="2894388" y="562655"/>
                </a:cubicBezTo>
                <a:cubicBezTo>
                  <a:pt x="2641746" y="624210"/>
                  <a:pt x="2448568" y="542410"/>
                  <a:pt x="2286567" y="562655"/>
                </a:cubicBezTo>
                <a:cubicBezTo>
                  <a:pt x="2124566" y="582900"/>
                  <a:pt x="1927330" y="500371"/>
                  <a:pt x="1736633" y="562655"/>
                </a:cubicBezTo>
                <a:cubicBezTo>
                  <a:pt x="1545936" y="624939"/>
                  <a:pt x="1410489" y="520710"/>
                  <a:pt x="1186699" y="562655"/>
                </a:cubicBezTo>
                <a:cubicBezTo>
                  <a:pt x="962909" y="604600"/>
                  <a:pt x="895633" y="540185"/>
                  <a:pt x="636765" y="562655"/>
                </a:cubicBezTo>
                <a:cubicBezTo>
                  <a:pt x="377897" y="585125"/>
                  <a:pt x="243269" y="552727"/>
                  <a:pt x="0" y="562655"/>
                </a:cubicBezTo>
                <a:cubicBezTo>
                  <a:pt x="-12023" y="432790"/>
                  <a:pt x="21092" y="208887"/>
                  <a:pt x="0" y="0"/>
                </a:cubicBezTo>
                <a:close/>
              </a:path>
            </a:pathLst>
          </a:custGeom>
          <a:ln w="57150">
            <a:solidFill>
              <a:schemeClr val="tx1"/>
            </a:solidFill>
            <a:extLst>
              <a:ext uri="{C807C97D-BFC1-408E-A445-0C87EB9F89A2}">
                <ask:lineSketchStyleProps xmlns:ask="http://schemas.microsoft.com/office/drawing/2018/sketchyshapes" sd="3062411029">
                  <a:prstGeom prst="rect">
                    <a:avLst/>
                  </a:prstGeom>
                  <ask:type>
                    <ask:lineSketchScribble/>
                  </ask:type>
                </ask:lineSketchStyleProps>
              </a:ext>
            </a:extLst>
          </a:ln>
          <a:effectLst/>
        </p:spPr>
        <p:txBody>
          <a:bodyPr vert="horz" lIns="91440" tIns="45720" rIns="91440" bIns="45720" rtlCol="0" anchor="b">
            <a:normAutofit fontScale="625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a:latin typeface="Aptos" panose="020B0004020202020204" pitchFamily="34" charset="0"/>
              </a:rPr>
              <a:t>αμπέλια  </a:t>
            </a:r>
            <a:r>
              <a:rPr lang="el-GR" sz="2800" dirty="0" err="1">
                <a:latin typeface="Aptos" panose="020B0004020202020204" pitchFamily="34" charset="0"/>
              </a:rPr>
              <a:t>οινοποιήσιμων</a:t>
            </a:r>
            <a:r>
              <a:rPr lang="el-GR" sz="2800" dirty="0">
                <a:latin typeface="Aptos" panose="020B0004020202020204" pitchFamily="34" charset="0"/>
              </a:rPr>
              <a:t> ποικιλιών  </a:t>
            </a:r>
          </a:p>
        </p:txBody>
      </p:sp>
      <p:sp>
        <p:nvSpPr>
          <p:cNvPr id="14" name="Τίτλος 1">
            <a:extLst>
              <a:ext uri="{FF2B5EF4-FFF2-40B4-BE49-F238E27FC236}">
                <a16:creationId xmlns:a16="http://schemas.microsoft.com/office/drawing/2014/main" id="{4CD2C11C-FBFC-B01B-4259-CB60B8FB50EC}"/>
              </a:ext>
            </a:extLst>
          </p:cNvPr>
          <p:cNvSpPr txBox="1">
            <a:spLocks/>
          </p:cNvSpPr>
          <p:nvPr/>
        </p:nvSpPr>
        <p:spPr>
          <a:xfrm>
            <a:off x="8020954" y="2248852"/>
            <a:ext cx="2894388" cy="562655"/>
          </a:xfrm>
          <a:custGeom>
            <a:avLst/>
            <a:gdLst>
              <a:gd name="csX0" fmla="*/ 0 w 2894388"/>
              <a:gd name="csY0" fmla="*/ 0 h 562655"/>
              <a:gd name="csX1" fmla="*/ 607821 w 2894388"/>
              <a:gd name="csY1" fmla="*/ 0 h 562655"/>
              <a:gd name="csX2" fmla="*/ 1186699 w 2894388"/>
              <a:gd name="csY2" fmla="*/ 0 h 562655"/>
              <a:gd name="csX3" fmla="*/ 1823464 w 2894388"/>
              <a:gd name="csY3" fmla="*/ 0 h 562655"/>
              <a:gd name="csX4" fmla="*/ 2344454 w 2894388"/>
              <a:gd name="csY4" fmla="*/ 0 h 562655"/>
              <a:gd name="csX5" fmla="*/ 2894388 w 2894388"/>
              <a:gd name="csY5" fmla="*/ 0 h 562655"/>
              <a:gd name="csX6" fmla="*/ 2894388 w 2894388"/>
              <a:gd name="csY6" fmla="*/ 562655 h 562655"/>
              <a:gd name="csX7" fmla="*/ 2373398 w 2894388"/>
              <a:gd name="csY7" fmla="*/ 562655 h 562655"/>
              <a:gd name="csX8" fmla="*/ 1765577 w 2894388"/>
              <a:gd name="csY8" fmla="*/ 562655 h 562655"/>
              <a:gd name="csX9" fmla="*/ 1244587 w 2894388"/>
              <a:gd name="csY9" fmla="*/ 562655 h 562655"/>
              <a:gd name="csX10" fmla="*/ 636765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149761" y="-33319"/>
                  <a:pt x="367951" y="37928"/>
                  <a:pt x="607821" y="0"/>
                </a:cubicBezTo>
                <a:cubicBezTo>
                  <a:pt x="847691" y="-37928"/>
                  <a:pt x="956440" y="29730"/>
                  <a:pt x="1186699" y="0"/>
                </a:cubicBezTo>
                <a:cubicBezTo>
                  <a:pt x="1416958" y="-29730"/>
                  <a:pt x="1533184" y="48845"/>
                  <a:pt x="1823464" y="0"/>
                </a:cubicBezTo>
                <a:cubicBezTo>
                  <a:pt x="2113744" y="-48845"/>
                  <a:pt x="2169143" y="38886"/>
                  <a:pt x="2344454" y="0"/>
                </a:cubicBezTo>
                <a:cubicBezTo>
                  <a:pt x="2519765" y="-38886"/>
                  <a:pt x="2769265" y="36276"/>
                  <a:pt x="2894388" y="0"/>
                </a:cubicBezTo>
                <a:cubicBezTo>
                  <a:pt x="2903248" y="116011"/>
                  <a:pt x="2892696" y="440353"/>
                  <a:pt x="2894388" y="562655"/>
                </a:cubicBezTo>
                <a:cubicBezTo>
                  <a:pt x="2699098" y="599733"/>
                  <a:pt x="2502065" y="553411"/>
                  <a:pt x="2373398" y="562655"/>
                </a:cubicBezTo>
                <a:cubicBezTo>
                  <a:pt x="2244731" y="571899"/>
                  <a:pt x="1918049" y="521687"/>
                  <a:pt x="1765577" y="562655"/>
                </a:cubicBezTo>
                <a:cubicBezTo>
                  <a:pt x="1613105" y="603623"/>
                  <a:pt x="1390219" y="516022"/>
                  <a:pt x="1244587" y="562655"/>
                </a:cubicBezTo>
                <a:cubicBezTo>
                  <a:pt x="1098955" y="609288"/>
                  <a:pt x="858881" y="542013"/>
                  <a:pt x="636765" y="562655"/>
                </a:cubicBezTo>
                <a:cubicBezTo>
                  <a:pt x="414649" y="583297"/>
                  <a:pt x="133832" y="560070"/>
                  <a:pt x="0" y="562655"/>
                </a:cubicBezTo>
                <a:cubicBezTo>
                  <a:pt x="-39746" y="366394"/>
                  <a:pt x="46229" y="128078"/>
                  <a:pt x="0" y="0"/>
                </a:cubicBezTo>
                <a:close/>
              </a:path>
              <a:path w="2894388" h="562655" stroke="0" extrusionOk="0">
                <a:moveTo>
                  <a:pt x="0" y="0"/>
                </a:moveTo>
                <a:cubicBezTo>
                  <a:pt x="272947" y="-61791"/>
                  <a:pt x="406626" y="56226"/>
                  <a:pt x="549934" y="0"/>
                </a:cubicBezTo>
                <a:cubicBezTo>
                  <a:pt x="693242" y="-56226"/>
                  <a:pt x="898493" y="17595"/>
                  <a:pt x="1128811" y="0"/>
                </a:cubicBezTo>
                <a:cubicBezTo>
                  <a:pt x="1359129" y="-17595"/>
                  <a:pt x="1424158" y="68658"/>
                  <a:pt x="1707689" y="0"/>
                </a:cubicBezTo>
                <a:cubicBezTo>
                  <a:pt x="1991220" y="-68658"/>
                  <a:pt x="2006122" y="35549"/>
                  <a:pt x="2199735" y="0"/>
                </a:cubicBezTo>
                <a:cubicBezTo>
                  <a:pt x="2393348" y="-35549"/>
                  <a:pt x="2708490" y="35779"/>
                  <a:pt x="2894388" y="0"/>
                </a:cubicBezTo>
                <a:cubicBezTo>
                  <a:pt x="2951224" y="190185"/>
                  <a:pt x="2850042" y="402534"/>
                  <a:pt x="2894388" y="562655"/>
                </a:cubicBezTo>
                <a:cubicBezTo>
                  <a:pt x="2696397" y="622867"/>
                  <a:pt x="2485398" y="495465"/>
                  <a:pt x="2286567" y="562655"/>
                </a:cubicBezTo>
                <a:cubicBezTo>
                  <a:pt x="2087736" y="629845"/>
                  <a:pt x="1999947" y="532509"/>
                  <a:pt x="1765577" y="562655"/>
                </a:cubicBezTo>
                <a:cubicBezTo>
                  <a:pt x="1531207" y="592801"/>
                  <a:pt x="1406330" y="509988"/>
                  <a:pt x="1157755" y="562655"/>
                </a:cubicBezTo>
                <a:cubicBezTo>
                  <a:pt x="909180" y="615322"/>
                  <a:pt x="839917" y="505090"/>
                  <a:pt x="607821" y="562655"/>
                </a:cubicBezTo>
                <a:cubicBezTo>
                  <a:pt x="375725" y="620220"/>
                  <a:pt x="179134" y="547787"/>
                  <a:pt x="0" y="562655"/>
                </a:cubicBezTo>
                <a:cubicBezTo>
                  <a:pt x="-8687" y="390357"/>
                  <a:pt x="38359" y="213038"/>
                  <a:pt x="0" y="0"/>
                </a:cubicBezTo>
                <a:close/>
              </a:path>
            </a:pathLst>
          </a:custGeom>
          <a:ln w="57150">
            <a:solidFill>
              <a:schemeClr val="tx1"/>
            </a:solidFill>
            <a:extLst>
              <a:ext uri="{C807C97D-BFC1-408E-A445-0C87EB9F89A2}">
                <ask:lineSketchStyleProps xmlns:ask="http://schemas.microsoft.com/office/drawing/2018/sketchyshapes" sd="3500966301">
                  <a:prstGeom prst="rect">
                    <a:avLst/>
                  </a:prstGeom>
                  <ask:type>
                    <ask:lineSketchScribble/>
                  </ask:type>
                </ask:lineSketchStyleProps>
              </a:ext>
            </a:extLst>
          </a:ln>
          <a:effectLst/>
        </p:spPr>
        <p:txBody>
          <a:bodyPr vert="horz" lIns="91440" tIns="45720" rIns="91440" bIns="45720" rtlCol="0" anchor="b">
            <a:normAutofit fontScale="625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a:latin typeface="Aptos" panose="020B0004020202020204" pitchFamily="34" charset="0"/>
              </a:rPr>
              <a:t>οπωροφόρα δέντρα (μηλιές  και κερασιές)</a:t>
            </a:r>
          </a:p>
        </p:txBody>
      </p:sp>
      <p:sp>
        <p:nvSpPr>
          <p:cNvPr id="16" name="Τίτλος 1">
            <a:extLst>
              <a:ext uri="{FF2B5EF4-FFF2-40B4-BE49-F238E27FC236}">
                <a16:creationId xmlns:a16="http://schemas.microsoft.com/office/drawing/2014/main" id="{83009C65-9FA5-B9BB-DD97-0F98AB25A17C}"/>
              </a:ext>
            </a:extLst>
          </p:cNvPr>
          <p:cNvSpPr txBox="1">
            <a:spLocks/>
          </p:cNvSpPr>
          <p:nvPr/>
        </p:nvSpPr>
        <p:spPr>
          <a:xfrm>
            <a:off x="7717891" y="748652"/>
            <a:ext cx="2894388" cy="562655"/>
          </a:xfrm>
          <a:custGeom>
            <a:avLst/>
            <a:gdLst>
              <a:gd name="csX0" fmla="*/ 0 w 2894388"/>
              <a:gd name="csY0" fmla="*/ 0 h 562655"/>
              <a:gd name="csX1" fmla="*/ 492046 w 2894388"/>
              <a:gd name="csY1" fmla="*/ 0 h 562655"/>
              <a:gd name="csX2" fmla="*/ 1013036 w 2894388"/>
              <a:gd name="csY2" fmla="*/ 0 h 562655"/>
              <a:gd name="csX3" fmla="*/ 1591913 w 2894388"/>
              <a:gd name="csY3" fmla="*/ 0 h 562655"/>
              <a:gd name="csX4" fmla="*/ 2228679 w 2894388"/>
              <a:gd name="csY4" fmla="*/ 0 h 562655"/>
              <a:gd name="csX5" fmla="*/ 2894388 w 2894388"/>
              <a:gd name="csY5" fmla="*/ 0 h 562655"/>
              <a:gd name="csX6" fmla="*/ 2894388 w 2894388"/>
              <a:gd name="csY6" fmla="*/ 562655 h 562655"/>
              <a:gd name="csX7" fmla="*/ 2257623 w 2894388"/>
              <a:gd name="csY7" fmla="*/ 562655 h 562655"/>
              <a:gd name="csX8" fmla="*/ 1620857 w 2894388"/>
              <a:gd name="csY8" fmla="*/ 562655 h 562655"/>
              <a:gd name="csX9" fmla="*/ 984092 w 2894388"/>
              <a:gd name="csY9" fmla="*/ 562655 h 562655"/>
              <a:gd name="csX10" fmla="*/ 0 w 2894388"/>
              <a:gd name="csY10" fmla="*/ 562655 h 562655"/>
              <a:gd name="csX11" fmla="*/ 0 w 2894388"/>
              <a:gd name="csY11"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94388" h="562655" fill="none" extrusionOk="0">
                <a:moveTo>
                  <a:pt x="0" y="0"/>
                </a:moveTo>
                <a:cubicBezTo>
                  <a:pt x="133146" y="-22946"/>
                  <a:pt x="266092" y="34691"/>
                  <a:pt x="492046" y="0"/>
                </a:cubicBezTo>
                <a:cubicBezTo>
                  <a:pt x="718000" y="-34691"/>
                  <a:pt x="775304" y="19728"/>
                  <a:pt x="1013036" y="0"/>
                </a:cubicBezTo>
                <a:cubicBezTo>
                  <a:pt x="1250768" y="-19728"/>
                  <a:pt x="1413185" y="50317"/>
                  <a:pt x="1591913" y="0"/>
                </a:cubicBezTo>
                <a:cubicBezTo>
                  <a:pt x="1770641" y="-50317"/>
                  <a:pt x="2080199" y="50871"/>
                  <a:pt x="2228679" y="0"/>
                </a:cubicBezTo>
                <a:cubicBezTo>
                  <a:pt x="2377159" y="-50871"/>
                  <a:pt x="2635201" y="10389"/>
                  <a:pt x="2894388" y="0"/>
                </a:cubicBezTo>
                <a:cubicBezTo>
                  <a:pt x="2909118" y="190980"/>
                  <a:pt x="2852648" y="395045"/>
                  <a:pt x="2894388" y="562655"/>
                </a:cubicBezTo>
                <a:cubicBezTo>
                  <a:pt x="2658907" y="600642"/>
                  <a:pt x="2554155" y="555014"/>
                  <a:pt x="2257623" y="562655"/>
                </a:cubicBezTo>
                <a:cubicBezTo>
                  <a:pt x="1961091" y="570296"/>
                  <a:pt x="1924714" y="497512"/>
                  <a:pt x="1620857" y="562655"/>
                </a:cubicBezTo>
                <a:cubicBezTo>
                  <a:pt x="1317000" y="627798"/>
                  <a:pt x="1112299" y="559780"/>
                  <a:pt x="984092" y="562655"/>
                </a:cubicBezTo>
                <a:cubicBezTo>
                  <a:pt x="855886" y="565530"/>
                  <a:pt x="301484" y="449977"/>
                  <a:pt x="0" y="562655"/>
                </a:cubicBezTo>
                <a:cubicBezTo>
                  <a:pt x="-54931" y="354443"/>
                  <a:pt x="60001" y="276697"/>
                  <a:pt x="0" y="0"/>
                </a:cubicBezTo>
                <a:close/>
              </a:path>
              <a:path w="2894388" h="562655" stroke="0" extrusionOk="0">
                <a:moveTo>
                  <a:pt x="0" y="0"/>
                </a:moveTo>
                <a:cubicBezTo>
                  <a:pt x="307520" y="-69065"/>
                  <a:pt x="349542" y="26386"/>
                  <a:pt x="636765" y="0"/>
                </a:cubicBezTo>
                <a:cubicBezTo>
                  <a:pt x="923989" y="-26386"/>
                  <a:pt x="949139" y="42199"/>
                  <a:pt x="1215643" y="0"/>
                </a:cubicBezTo>
                <a:cubicBezTo>
                  <a:pt x="1482147" y="-42199"/>
                  <a:pt x="1499542" y="55226"/>
                  <a:pt x="1765577" y="0"/>
                </a:cubicBezTo>
                <a:cubicBezTo>
                  <a:pt x="2031612" y="-55226"/>
                  <a:pt x="2043672" y="57463"/>
                  <a:pt x="2286567" y="0"/>
                </a:cubicBezTo>
                <a:cubicBezTo>
                  <a:pt x="2529462" y="-57463"/>
                  <a:pt x="2666893" y="43356"/>
                  <a:pt x="2894388" y="0"/>
                </a:cubicBezTo>
                <a:cubicBezTo>
                  <a:pt x="2951125" y="209991"/>
                  <a:pt x="2857512" y="355312"/>
                  <a:pt x="2894388" y="562655"/>
                </a:cubicBezTo>
                <a:cubicBezTo>
                  <a:pt x="2726837" y="597720"/>
                  <a:pt x="2522000" y="502754"/>
                  <a:pt x="2315510" y="562655"/>
                </a:cubicBezTo>
                <a:cubicBezTo>
                  <a:pt x="2109020" y="622556"/>
                  <a:pt x="2026646" y="522197"/>
                  <a:pt x="1765577" y="562655"/>
                </a:cubicBezTo>
                <a:cubicBezTo>
                  <a:pt x="1504508" y="603113"/>
                  <a:pt x="1355225" y="533564"/>
                  <a:pt x="1244587" y="562655"/>
                </a:cubicBezTo>
                <a:cubicBezTo>
                  <a:pt x="1133949" y="591746"/>
                  <a:pt x="817208" y="515673"/>
                  <a:pt x="636765" y="562655"/>
                </a:cubicBezTo>
                <a:cubicBezTo>
                  <a:pt x="456322" y="609637"/>
                  <a:pt x="219128" y="499555"/>
                  <a:pt x="0" y="562655"/>
                </a:cubicBezTo>
                <a:cubicBezTo>
                  <a:pt x="-4686" y="413585"/>
                  <a:pt x="16941" y="210283"/>
                  <a:pt x="0" y="0"/>
                </a:cubicBezTo>
                <a:close/>
              </a:path>
            </a:pathLst>
          </a:custGeom>
          <a:ln w="57150">
            <a:solidFill>
              <a:schemeClr val="tx1"/>
            </a:solidFill>
            <a:prstDash val="solid"/>
            <a:extLst>
              <a:ext uri="{C807C97D-BFC1-408E-A445-0C87EB9F89A2}">
                <ask:lineSketchStyleProps xmlns:ask="http://schemas.microsoft.com/office/drawing/2018/sketchyshapes" sd="3127396496">
                  <a:prstGeom prst="rect">
                    <a:avLst/>
                  </a:prstGeom>
                  <ask:type>
                    <ask:lineSketchScribble/>
                  </ask:type>
                </ask:lineSketchStyleProps>
              </a:ext>
            </a:extLst>
          </a:ln>
          <a:effectLst/>
        </p:spPr>
        <p:txBody>
          <a:bodyPr vert="horz" lIns="91440" tIns="45720" rIns="91440" bIns="45720" rtlCol="0" anchor="b">
            <a:normAutofit/>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err="1">
                <a:latin typeface="Aptos" panose="020B0004020202020204" pitchFamily="34" charset="0"/>
              </a:rPr>
              <a:t>Μαραθάσα</a:t>
            </a:r>
            <a:endParaRPr lang="el-GR" sz="2800" dirty="0">
              <a:latin typeface="Aptos" panose="020B0004020202020204" pitchFamily="34" charset="0"/>
            </a:endParaRPr>
          </a:p>
        </p:txBody>
      </p:sp>
      <p:sp>
        <p:nvSpPr>
          <p:cNvPr id="18" name="Τίτλος 1">
            <a:extLst>
              <a:ext uri="{FF2B5EF4-FFF2-40B4-BE49-F238E27FC236}">
                <a16:creationId xmlns:a16="http://schemas.microsoft.com/office/drawing/2014/main" id="{BE3B28F3-5634-CFBE-39E1-BEADD22ED7C9}"/>
              </a:ext>
            </a:extLst>
          </p:cNvPr>
          <p:cNvSpPr txBox="1">
            <a:spLocks/>
          </p:cNvSpPr>
          <p:nvPr/>
        </p:nvSpPr>
        <p:spPr>
          <a:xfrm>
            <a:off x="7685303" y="3069059"/>
            <a:ext cx="3765325" cy="562656"/>
          </a:xfrm>
          <a:custGeom>
            <a:avLst/>
            <a:gdLst>
              <a:gd name="csX0" fmla="*/ 0 w 3765325"/>
              <a:gd name="csY0" fmla="*/ 0 h 562656"/>
              <a:gd name="csX1" fmla="*/ 424944 w 3765325"/>
              <a:gd name="csY1" fmla="*/ 0 h 562656"/>
              <a:gd name="csX2" fmla="*/ 925194 w 3765325"/>
              <a:gd name="csY2" fmla="*/ 0 h 562656"/>
              <a:gd name="csX3" fmla="*/ 1350138 w 3765325"/>
              <a:gd name="csY3" fmla="*/ 0 h 562656"/>
              <a:gd name="csX4" fmla="*/ 1925695 w 3765325"/>
              <a:gd name="csY4" fmla="*/ 0 h 562656"/>
              <a:gd name="csX5" fmla="*/ 2425945 w 3765325"/>
              <a:gd name="csY5" fmla="*/ 0 h 562656"/>
              <a:gd name="csX6" fmla="*/ 2850889 w 3765325"/>
              <a:gd name="csY6" fmla="*/ 0 h 562656"/>
              <a:gd name="csX7" fmla="*/ 3275833 w 3765325"/>
              <a:gd name="csY7" fmla="*/ 0 h 562656"/>
              <a:gd name="csX8" fmla="*/ 3765325 w 3765325"/>
              <a:gd name="csY8" fmla="*/ 0 h 562656"/>
              <a:gd name="csX9" fmla="*/ 3765325 w 3765325"/>
              <a:gd name="csY9" fmla="*/ 562656 h 562656"/>
              <a:gd name="csX10" fmla="*/ 3265075 w 3765325"/>
              <a:gd name="csY10" fmla="*/ 562656 h 562656"/>
              <a:gd name="csX11" fmla="*/ 2764824 w 3765325"/>
              <a:gd name="csY11" fmla="*/ 562656 h 562656"/>
              <a:gd name="csX12" fmla="*/ 2226921 w 3765325"/>
              <a:gd name="csY12" fmla="*/ 562656 h 562656"/>
              <a:gd name="csX13" fmla="*/ 1801977 w 3765325"/>
              <a:gd name="csY13" fmla="*/ 562656 h 562656"/>
              <a:gd name="csX14" fmla="*/ 1188767 w 3765325"/>
              <a:gd name="csY14" fmla="*/ 562656 h 562656"/>
              <a:gd name="csX15" fmla="*/ 763823 w 3765325"/>
              <a:gd name="csY15" fmla="*/ 562656 h 562656"/>
              <a:gd name="csX16" fmla="*/ 0 w 3765325"/>
              <a:gd name="csY16" fmla="*/ 562656 h 562656"/>
              <a:gd name="csX17" fmla="*/ 0 w 3765325"/>
              <a:gd name="csY17" fmla="*/ 0 h 5626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765325" h="562656" fill="none" extrusionOk="0">
                <a:moveTo>
                  <a:pt x="0" y="0"/>
                </a:moveTo>
                <a:cubicBezTo>
                  <a:pt x="193905" y="-49143"/>
                  <a:pt x="214904" y="42638"/>
                  <a:pt x="424944" y="0"/>
                </a:cubicBezTo>
                <a:cubicBezTo>
                  <a:pt x="634984" y="-42638"/>
                  <a:pt x="680161" y="20847"/>
                  <a:pt x="925194" y="0"/>
                </a:cubicBezTo>
                <a:cubicBezTo>
                  <a:pt x="1170227" y="-20847"/>
                  <a:pt x="1198908" y="30999"/>
                  <a:pt x="1350138" y="0"/>
                </a:cubicBezTo>
                <a:cubicBezTo>
                  <a:pt x="1501368" y="-30999"/>
                  <a:pt x="1783375" y="48015"/>
                  <a:pt x="1925695" y="0"/>
                </a:cubicBezTo>
                <a:cubicBezTo>
                  <a:pt x="2068015" y="-48015"/>
                  <a:pt x="2238555" y="2837"/>
                  <a:pt x="2425945" y="0"/>
                </a:cubicBezTo>
                <a:cubicBezTo>
                  <a:pt x="2613335" y="-2837"/>
                  <a:pt x="2709968" y="28634"/>
                  <a:pt x="2850889" y="0"/>
                </a:cubicBezTo>
                <a:cubicBezTo>
                  <a:pt x="2991810" y="-28634"/>
                  <a:pt x="3116227" y="6785"/>
                  <a:pt x="3275833" y="0"/>
                </a:cubicBezTo>
                <a:cubicBezTo>
                  <a:pt x="3435439" y="-6785"/>
                  <a:pt x="3540548" y="7848"/>
                  <a:pt x="3765325" y="0"/>
                </a:cubicBezTo>
                <a:cubicBezTo>
                  <a:pt x="3824613" y="128329"/>
                  <a:pt x="3758104" y="405483"/>
                  <a:pt x="3765325" y="562656"/>
                </a:cubicBezTo>
                <a:cubicBezTo>
                  <a:pt x="3583837" y="573620"/>
                  <a:pt x="3379433" y="527695"/>
                  <a:pt x="3265075" y="562656"/>
                </a:cubicBezTo>
                <a:cubicBezTo>
                  <a:pt x="3150717" y="597617"/>
                  <a:pt x="2898005" y="561015"/>
                  <a:pt x="2764824" y="562656"/>
                </a:cubicBezTo>
                <a:cubicBezTo>
                  <a:pt x="2631643" y="564297"/>
                  <a:pt x="2417651" y="533336"/>
                  <a:pt x="2226921" y="562656"/>
                </a:cubicBezTo>
                <a:cubicBezTo>
                  <a:pt x="2036191" y="591976"/>
                  <a:pt x="1952791" y="558053"/>
                  <a:pt x="1801977" y="562656"/>
                </a:cubicBezTo>
                <a:cubicBezTo>
                  <a:pt x="1651163" y="567259"/>
                  <a:pt x="1362564" y="492246"/>
                  <a:pt x="1188767" y="562656"/>
                </a:cubicBezTo>
                <a:cubicBezTo>
                  <a:pt x="1014970" y="633066"/>
                  <a:pt x="883887" y="511868"/>
                  <a:pt x="763823" y="562656"/>
                </a:cubicBezTo>
                <a:cubicBezTo>
                  <a:pt x="643759" y="613444"/>
                  <a:pt x="182840" y="476066"/>
                  <a:pt x="0" y="562656"/>
                </a:cubicBezTo>
                <a:cubicBezTo>
                  <a:pt x="-15251" y="444371"/>
                  <a:pt x="51372" y="182883"/>
                  <a:pt x="0" y="0"/>
                </a:cubicBezTo>
                <a:close/>
              </a:path>
              <a:path w="3765325" h="562656" stroke="0" extrusionOk="0">
                <a:moveTo>
                  <a:pt x="0" y="0"/>
                </a:moveTo>
                <a:cubicBezTo>
                  <a:pt x="197761" y="-48194"/>
                  <a:pt x="395820" y="6148"/>
                  <a:pt x="613210" y="0"/>
                </a:cubicBezTo>
                <a:cubicBezTo>
                  <a:pt x="830600" y="-6148"/>
                  <a:pt x="997609" y="56241"/>
                  <a:pt x="1113460" y="0"/>
                </a:cubicBezTo>
                <a:cubicBezTo>
                  <a:pt x="1229311" y="-56241"/>
                  <a:pt x="1547330" y="65385"/>
                  <a:pt x="1689017" y="0"/>
                </a:cubicBezTo>
                <a:cubicBezTo>
                  <a:pt x="1830704" y="-65385"/>
                  <a:pt x="1979764" y="5037"/>
                  <a:pt x="2113961" y="0"/>
                </a:cubicBezTo>
                <a:cubicBezTo>
                  <a:pt x="2248158" y="-5037"/>
                  <a:pt x="2534882" y="63332"/>
                  <a:pt x="2651865" y="0"/>
                </a:cubicBezTo>
                <a:cubicBezTo>
                  <a:pt x="2768848" y="-63332"/>
                  <a:pt x="3051079" y="62070"/>
                  <a:pt x="3189768" y="0"/>
                </a:cubicBezTo>
                <a:cubicBezTo>
                  <a:pt x="3328457" y="-62070"/>
                  <a:pt x="3599901" y="16321"/>
                  <a:pt x="3765325" y="0"/>
                </a:cubicBezTo>
                <a:cubicBezTo>
                  <a:pt x="3789326" y="136481"/>
                  <a:pt x="3739238" y="332295"/>
                  <a:pt x="3765325" y="562656"/>
                </a:cubicBezTo>
                <a:cubicBezTo>
                  <a:pt x="3588930" y="606305"/>
                  <a:pt x="3410286" y="552496"/>
                  <a:pt x="3302728" y="562656"/>
                </a:cubicBezTo>
                <a:cubicBezTo>
                  <a:pt x="3195170" y="572816"/>
                  <a:pt x="3078393" y="561202"/>
                  <a:pt x="2877784" y="562656"/>
                </a:cubicBezTo>
                <a:cubicBezTo>
                  <a:pt x="2677175" y="564110"/>
                  <a:pt x="2522525" y="541199"/>
                  <a:pt x="2302227" y="562656"/>
                </a:cubicBezTo>
                <a:cubicBezTo>
                  <a:pt x="2081929" y="584113"/>
                  <a:pt x="1839321" y="505221"/>
                  <a:pt x="1689017" y="562656"/>
                </a:cubicBezTo>
                <a:cubicBezTo>
                  <a:pt x="1538713" y="620091"/>
                  <a:pt x="1340021" y="515478"/>
                  <a:pt x="1113460" y="562656"/>
                </a:cubicBezTo>
                <a:cubicBezTo>
                  <a:pt x="886899" y="609834"/>
                  <a:pt x="640401" y="555621"/>
                  <a:pt x="500250" y="562656"/>
                </a:cubicBezTo>
                <a:cubicBezTo>
                  <a:pt x="360099" y="569691"/>
                  <a:pt x="180429" y="534813"/>
                  <a:pt x="0" y="562656"/>
                </a:cubicBezTo>
                <a:cubicBezTo>
                  <a:pt x="-56711" y="328123"/>
                  <a:pt x="27029" y="234374"/>
                  <a:pt x="0" y="0"/>
                </a:cubicBezTo>
                <a:close/>
              </a:path>
            </a:pathLst>
          </a:custGeom>
          <a:ln w="57150">
            <a:solidFill>
              <a:schemeClr val="tx1"/>
            </a:solidFill>
            <a:extLst>
              <a:ext uri="{C807C97D-BFC1-408E-A445-0C87EB9F89A2}">
                <ask:lineSketchStyleProps xmlns:ask="http://schemas.microsoft.com/office/drawing/2018/sketchyshapes" sd="1389449959">
                  <a:prstGeom prst="rect">
                    <a:avLst/>
                  </a:prstGeom>
                  <ask:type>
                    <ask:lineSketchScribble/>
                  </ask:type>
                </ask:lineSketchStyleProps>
              </a:ext>
            </a:extLst>
          </a:ln>
          <a:effectLst/>
        </p:spPr>
        <p:txBody>
          <a:bodyPr vert="horz" lIns="91440" tIns="45720" rIns="91440" bIns="45720" rtlCol="0" anchor="b">
            <a:normAutofit fontScale="85000" lnSpcReduction="1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800" dirty="0">
                <a:latin typeface="Aptos" panose="020B0004020202020204" pitchFamily="34" charset="0"/>
              </a:rPr>
              <a:t>Εμπορικής Σχολής </a:t>
            </a:r>
            <a:r>
              <a:rPr lang="el-GR" sz="1800" dirty="0" err="1">
                <a:latin typeface="Aptos" panose="020B0004020202020204" pitchFamily="34" charset="0"/>
              </a:rPr>
              <a:t>Μιτσή</a:t>
            </a:r>
            <a:endParaRPr lang="el-GR" sz="1800" dirty="0">
              <a:latin typeface="Aptos" panose="020B0004020202020204" pitchFamily="34" charset="0"/>
            </a:endParaRPr>
          </a:p>
          <a:p>
            <a:r>
              <a:rPr lang="el-GR" sz="1800" dirty="0">
                <a:latin typeface="Aptos" panose="020B0004020202020204" pitchFamily="34" charset="0"/>
              </a:rPr>
              <a:t>(Γυμνασιακός και  </a:t>
            </a:r>
            <a:r>
              <a:rPr lang="el-GR" sz="1800" dirty="0" err="1">
                <a:latin typeface="Aptos" panose="020B0004020202020204" pitchFamily="34" charset="0"/>
              </a:rPr>
              <a:t>Λυκειακός</a:t>
            </a:r>
            <a:r>
              <a:rPr lang="el-GR" sz="1800" dirty="0">
                <a:latin typeface="Aptos" panose="020B0004020202020204" pitchFamily="34" charset="0"/>
              </a:rPr>
              <a:t> κύκλος) 2026</a:t>
            </a:r>
          </a:p>
        </p:txBody>
      </p:sp>
      <p:sp>
        <p:nvSpPr>
          <p:cNvPr id="26" name="TextBox 25">
            <a:extLst>
              <a:ext uri="{FF2B5EF4-FFF2-40B4-BE49-F238E27FC236}">
                <a16:creationId xmlns:a16="http://schemas.microsoft.com/office/drawing/2014/main" id="{76F1C3EC-7495-0B44-3DB2-3C9DDADC3DEE}"/>
              </a:ext>
            </a:extLst>
          </p:cNvPr>
          <p:cNvSpPr txBox="1"/>
          <p:nvPr/>
        </p:nvSpPr>
        <p:spPr>
          <a:xfrm>
            <a:off x="4669891" y="4012445"/>
            <a:ext cx="6096000" cy="369332"/>
          </a:xfrm>
          <a:custGeom>
            <a:avLst/>
            <a:gdLst>
              <a:gd name="csX0" fmla="*/ 0 w 6096000"/>
              <a:gd name="csY0" fmla="*/ 0 h 369332"/>
              <a:gd name="csX1" fmla="*/ 493222 w 6096000"/>
              <a:gd name="csY1" fmla="*/ 0 h 369332"/>
              <a:gd name="csX2" fmla="*/ 1108364 w 6096000"/>
              <a:gd name="csY2" fmla="*/ 0 h 369332"/>
              <a:gd name="csX3" fmla="*/ 1784465 w 6096000"/>
              <a:gd name="csY3" fmla="*/ 0 h 369332"/>
              <a:gd name="csX4" fmla="*/ 2277687 w 6096000"/>
              <a:gd name="csY4" fmla="*/ 0 h 369332"/>
              <a:gd name="csX5" fmla="*/ 2953789 w 6096000"/>
              <a:gd name="csY5" fmla="*/ 0 h 369332"/>
              <a:gd name="csX6" fmla="*/ 3447011 w 6096000"/>
              <a:gd name="csY6" fmla="*/ 0 h 369332"/>
              <a:gd name="csX7" fmla="*/ 4001193 w 6096000"/>
              <a:gd name="csY7" fmla="*/ 0 h 369332"/>
              <a:gd name="csX8" fmla="*/ 4616335 w 6096000"/>
              <a:gd name="csY8" fmla="*/ 0 h 369332"/>
              <a:gd name="csX9" fmla="*/ 5231476 w 6096000"/>
              <a:gd name="csY9" fmla="*/ 0 h 369332"/>
              <a:gd name="csX10" fmla="*/ 6096000 w 6096000"/>
              <a:gd name="csY10" fmla="*/ 0 h 369332"/>
              <a:gd name="csX11" fmla="*/ 6096000 w 6096000"/>
              <a:gd name="csY11" fmla="*/ 369332 h 369332"/>
              <a:gd name="csX12" fmla="*/ 5541818 w 6096000"/>
              <a:gd name="csY12" fmla="*/ 369332 h 369332"/>
              <a:gd name="csX13" fmla="*/ 5109556 w 6096000"/>
              <a:gd name="csY13" fmla="*/ 369332 h 369332"/>
              <a:gd name="csX14" fmla="*/ 4677295 w 6096000"/>
              <a:gd name="csY14" fmla="*/ 369332 h 369332"/>
              <a:gd name="csX15" fmla="*/ 4123113 w 6096000"/>
              <a:gd name="csY15" fmla="*/ 369332 h 369332"/>
              <a:gd name="csX16" fmla="*/ 3751811 w 6096000"/>
              <a:gd name="csY16" fmla="*/ 369332 h 369332"/>
              <a:gd name="csX17" fmla="*/ 3075709 w 6096000"/>
              <a:gd name="csY17" fmla="*/ 369332 h 369332"/>
              <a:gd name="csX18" fmla="*/ 2399607 w 6096000"/>
              <a:gd name="csY18" fmla="*/ 369332 h 369332"/>
              <a:gd name="csX19" fmla="*/ 1845425 w 6096000"/>
              <a:gd name="csY19" fmla="*/ 369332 h 369332"/>
              <a:gd name="csX20" fmla="*/ 1474124 w 6096000"/>
              <a:gd name="csY20" fmla="*/ 369332 h 369332"/>
              <a:gd name="csX21" fmla="*/ 980902 w 6096000"/>
              <a:gd name="csY21" fmla="*/ 369332 h 369332"/>
              <a:gd name="csX22" fmla="*/ 0 w 6096000"/>
              <a:gd name="csY22" fmla="*/ 369332 h 369332"/>
              <a:gd name="csX23" fmla="*/ 0 w 6096000"/>
              <a:gd name="csY23"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096000" h="369332" extrusionOk="0">
                <a:moveTo>
                  <a:pt x="0" y="0"/>
                </a:moveTo>
                <a:cubicBezTo>
                  <a:pt x="213449" y="-45813"/>
                  <a:pt x="367096" y="23920"/>
                  <a:pt x="493222" y="0"/>
                </a:cubicBezTo>
                <a:cubicBezTo>
                  <a:pt x="619348" y="-23920"/>
                  <a:pt x="919928" y="7635"/>
                  <a:pt x="1108364" y="0"/>
                </a:cubicBezTo>
                <a:cubicBezTo>
                  <a:pt x="1296800" y="-7635"/>
                  <a:pt x="1611641" y="6126"/>
                  <a:pt x="1784465" y="0"/>
                </a:cubicBezTo>
                <a:cubicBezTo>
                  <a:pt x="1957289" y="-6126"/>
                  <a:pt x="2121764" y="36173"/>
                  <a:pt x="2277687" y="0"/>
                </a:cubicBezTo>
                <a:cubicBezTo>
                  <a:pt x="2433610" y="-36173"/>
                  <a:pt x="2654478" y="53860"/>
                  <a:pt x="2953789" y="0"/>
                </a:cubicBezTo>
                <a:cubicBezTo>
                  <a:pt x="3253100" y="-53860"/>
                  <a:pt x="3258746" y="53125"/>
                  <a:pt x="3447011" y="0"/>
                </a:cubicBezTo>
                <a:cubicBezTo>
                  <a:pt x="3635276" y="-53125"/>
                  <a:pt x="3728119" y="29549"/>
                  <a:pt x="4001193" y="0"/>
                </a:cubicBezTo>
                <a:cubicBezTo>
                  <a:pt x="4274267" y="-29549"/>
                  <a:pt x="4482037" y="64629"/>
                  <a:pt x="4616335" y="0"/>
                </a:cubicBezTo>
                <a:cubicBezTo>
                  <a:pt x="4750633" y="-64629"/>
                  <a:pt x="5008488" y="72923"/>
                  <a:pt x="5231476" y="0"/>
                </a:cubicBezTo>
                <a:cubicBezTo>
                  <a:pt x="5454464" y="-72923"/>
                  <a:pt x="5915614" y="59777"/>
                  <a:pt x="6096000" y="0"/>
                </a:cubicBezTo>
                <a:cubicBezTo>
                  <a:pt x="6109876" y="100520"/>
                  <a:pt x="6085763" y="193790"/>
                  <a:pt x="6096000" y="369332"/>
                </a:cubicBezTo>
                <a:cubicBezTo>
                  <a:pt x="5842001" y="397693"/>
                  <a:pt x="5655313" y="349804"/>
                  <a:pt x="5541818" y="369332"/>
                </a:cubicBezTo>
                <a:cubicBezTo>
                  <a:pt x="5428323" y="388860"/>
                  <a:pt x="5235782" y="345441"/>
                  <a:pt x="5109556" y="369332"/>
                </a:cubicBezTo>
                <a:cubicBezTo>
                  <a:pt x="4983330" y="393223"/>
                  <a:pt x="4888079" y="339205"/>
                  <a:pt x="4677295" y="369332"/>
                </a:cubicBezTo>
                <a:cubicBezTo>
                  <a:pt x="4466511" y="399459"/>
                  <a:pt x="4289022" y="303226"/>
                  <a:pt x="4123113" y="369332"/>
                </a:cubicBezTo>
                <a:cubicBezTo>
                  <a:pt x="3957204" y="435438"/>
                  <a:pt x="3828857" y="347198"/>
                  <a:pt x="3751811" y="369332"/>
                </a:cubicBezTo>
                <a:cubicBezTo>
                  <a:pt x="3674765" y="391466"/>
                  <a:pt x="3252446" y="317783"/>
                  <a:pt x="3075709" y="369332"/>
                </a:cubicBezTo>
                <a:cubicBezTo>
                  <a:pt x="2898972" y="420881"/>
                  <a:pt x="2544299" y="367709"/>
                  <a:pt x="2399607" y="369332"/>
                </a:cubicBezTo>
                <a:cubicBezTo>
                  <a:pt x="2254915" y="370955"/>
                  <a:pt x="2086205" y="336692"/>
                  <a:pt x="1845425" y="369332"/>
                </a:cubicBezTo>
                <a:cubicBezTo>
                  <a:pt x="1604645" y="401972"/>
                  <a:pt x="1600506" y="342655"/>
                  <a:pt x="1474124" y="369332"/>
                </a:cubicBezTo>
                <a:cubicBezTo>
                  <a:pt x="1347742" y="396009"/>
                  <a:pt x="1149724" y="363803"/>
                  <a:pt x="980902" y="369332"/>
                </a:cubicBezTo>
                <a:cubicBezTo>
                  <a:pt x="812080" y="374861"/>
                  <a:pt x="278897" y="259090"/>
                  <a:pt x="0" y="369332"/>
                </a:cubicBezTo>
                <a:cubicBezTo>
                  <a:pt x="-11186" y="225102"/>
                  <a:pt x="14259" y="100784"/>
                  <a:pt x="0" y="0"/>
                </a:cubicBezTo>
                <a:close/>
              </a:path>
            </a:pathLst>
          </a:custGeom>
          <a:noFill/>
          <a:ln w="57150">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marL="0" marR="0" indent="0" algn="l">
              <a:buNone/>
            </a:pPr>
            <a:r>
              <a:rPr lang="el-GR" i="0" dirty="0" err="1">
                <a:solidFill>
                  <a:srgbClr val="002625"/>
                </a:solidFill>
                <a:effectLst/>
                <a:latin typeface="Aptos" panose="020B0004020202020204" pitchFamily="34" charset="0"/>
              </a:rPr>
              <a:t>Λεβέντειο</a:t>
            </a:r>
            <a:r>
              <a:rPr lang="el-GR" i="0" dirty="0">
                <a:solidFill>
                  <a:srgbClr val="002625"/>
                </a:solidFill>
                <a:effectLst/>
                <a:latin typeface="Aptos" panose="020B0004020202020204" pitchFamily="34" charset="0"/>
              </a:rPr>
              <a:t> Δημοτικό Σχολείο – Κατασκηνώσεις 1954</a:t>
            </a:r>
          </a:p>
        </p:txBody>
      </p:sp>
      <p:pic>
        <p:nvPicPr>
          <p:cNvPr id="28" name="Εικόνα 27">
            <a:extLst>
              <a:ext uri="{FF2B5EF4-FFF2-40B4-BE49-F238E27FC236}">
                <a16:creationId xmlns:a16="http://schemas.microsoft.com/office/drawing/2014/main" id="{009E97DF-1E26-015A-7190-6C75067099EA}"/>
              </a:ext>
            </a:extLst>
          </p:cNvPr>
          <p:cNvPicPr>
            <a:picLocks noChangeAspect="1"/>
          </p:cNvPicPr>
          <p:nvPr/>
        </p:nvPicPr>
        <p:blipFill>
          <a:blip r:embed="rId3"/>
          <a:stretch>
            <a:fillRect/>
          </a:stretch>
        </p:blipFill>
        <p:spPr>
          <a:xfrm>
            <a:off x="1154046" y="1993514"/>
            <a:ext cx="3017001" cy="37416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Ορθογώνιο 29">
            <a:extLst>
              <a:ext uri="{FF2B5EF4-FFF2-40B4-BE49-F238E27FC236}">
                <a16:creationId xmlns:a16="http://schemas.microsoft.com/office/drawing/2014/main" id="{0199B55F-4F8D-1071-9A2F-CF9CBDD24933}"/>
              </a:ext>
            </a:extLst>
          </p:cNvPr>
          <p:cNvSpPr/>
          <p:nvPr/>
        </p:nvSpPr>
        <p:spPr>
          <a:xfrm>
            <a:off x="1095832" y="5812971"/>
            <a:ext cx="3196844" cy="47788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100" b="1" dirty="0"/>
              <a:t>Κωστής Κοκκινόφτας, </a:t>
            </a:r>
            <a:r>
              <a:rPr lang="el-GR" sz="1100" b="1" i="1" dirty="0"/>
              <a:t>Χωριά και μοναστήρια της νότιας Μαραθάσας</a:t>
            </a:r>
            <a:r>
              <a:rPr lang="el-GR" sz="1100" b="1" dirty="0"/>
              <a:t>, Λευκωσία  1995, σ. 128-140.</a:t>
            </a:r>
          </a:p>
        </p:txBody>
      </p:sp>
    </p:spTree>
    <p:extLst>
      <p:ext uri="{BB962C8B-B14F-4D97-AF65-F5344CB8AC3E}">
        <p14:creationId xmlns:p14="http://schemas.microsoft.com/office/powerpoint/2010/main" val="2130078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C7FCB-DA95-1D52-F373-FFFC29716C5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DB77A53-FD61-5E6A-9354-4B246A62A07E}"/>
              </a:ext>
            </a:extLst>
          </p:cNvPr>
          <p:cNvSpPr>
            <a:spLocks noGrp="1"/>
          </p:cNvSpPr>
          <p:nvPr>
            <p:ph type="title"/>
          </p:nvPr>
        </p:nvSpPr>
        <p:spPr>
          <a:xfrm>
            <a:off x="8249713" y="594310"/>
            <a:ext cx="2894388" cy="859965"/>
          </a:xfrm>
          <a:custGeom>
            <a:avLst/>
            <a:gdLst>
              <a:gd name="csX0" fmla="*/ 0 w 2894388"/>
              <a:gd name="csY0" fmla="*/ 0 h 859965"/>
              <a:gd name="csX1" fmla="*/ 578878 w 2894388"/>
              <a:gd name="csY1" fmla="*/ 0 h 859965"/>
              <a:gd name="csX2" fmla="*/ 1128811 w 2894388"/>
              <a:gd name="csY2" fmla="*/ 0 h 859965"/>
              <a:gd name="csX3" fmla="*/ 1620857 w 2894388"/>
              <a:gd name="csY3" fmla="*/ 0 h 859965"/>
              <a:gd name="csX4" fmla="*/ 2112903 w 2894388"/>
              <a:gd name="csY4" fmla="*/ 0 h 859965"/>
              <a:gd name="csX5" fmla="*/ 2894388 w 2894388"/>
              <a:gd name="csY5" fmla="*/ 0 h 859965"/>
              <a:gd name="csX6" fmla="*/ 2894388 w 2894388"/>
              <a:gd name="csY6" fmla="*/ 429983 h 859965"/>
              <a:gd name="csX7" fmla="*/ 2894388 w 2894388"/>
              <a:gd name="csY7" fmla="*/ 859965 h 859965"/>
              <a:gd name="csX8" fmla="*/ 2315510 w 2894388"/>
              <a:gd name="csY8" fmla="*/ 859965 h 859965"/>
              <a:gd name="csX9" fmla="*/ 1823464 w 2894388"/>
              <a:gd name="csY9" fmla="*/ 859965 h 859965"/>
              <a:gd name="csX10" fmla="*/ 1186699 w 2894388"/>
              <a:gd name="csY10" fmla="*/ 859965 h 859965"/>
              <a:gd name="csX11" fmla="*/ 636765 w 2894388"/>
              <a:gd name="csY11" fmla="*/ 859965 h 859965"/>
              <a:gd name="csX12" fmla="*/ 0 w 2894388"/>
              <a:gd name="csY12" fmla="*/ 859965 h 859965"/>
              <a:gd name="csX13" fmla="*/ 0 w 2894388"/>
              <a:gd name="csY13" fmla="*/ 455781 h 859965"/>
              <a:gd name="csX14" fmla="*/ 0 w 2894388"/>
              <a:gd name="csY14" fmla="*/ 0 h 8599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894388" h="859965" fill="none" extrusionOk="0">
                <a:moveTo>
                  <a:pt x="0" y="0"/>
                </a:moveTo>
                <a:cubicBezTo>
                  <a:pt x="264652" y="-276"/>
                  <a:pt x="369314" y="46439"/>
                  <a:pt x="578878" y="0"/>
                </a:cubicBezTo>
                <a:cubicBezTo>
                  <a:pt x="788442" y="-46439"/>
                  <a:pt x="855743" y="31955"/>
                  <a:pt x="1128811" y="0"/>
                </a:cubicBezTo>
                <a:cubicBezTo>
                  <a:pt x="1401879" y="-31955"/>
                  <a:pt x="1460332" y="48784"/>
                  <a:pt x="1620857" y="0"/>
                </a:cubicBezTo>
                <a:cubicBezTo>
                  <a:pt x="1781382" y="-48784"/>
                  <a:pt x="1992717" y="57671"/>
                  <a:pt x="2112903" y="0"/>
                </a:cubicBezTo>
                <a:cubicBezTo>
                  <a:pt x="2233089" y="-57671"/>
                  <a:pt x="2511587" y="31403"/>
                  <a:pt x="2894388" y="0"/>
                </a:cubicBezTo>
                <a:cubicBezTo>
                  <a:pt x="2900099" y="189250"/>
                  <a:pt x="2871273" y="295966"/>
                  <a:pt x="2894388" y="429983"/>
                </a:cubicBezTo>
                <a:cubicBezTo>
                  <a:pt x="2917503" y="564000"/>
                  <a:pt x="2892161" y="677116"/>
                  <a:pt x="2894388" y="859965"/>
                </a:cubicBezTo>
                <a:cubicBezTo>
                  <a:pt x="2704741" y="900722"/>
                  <a:pt x="2536761" y="850600"/>
                  <a:pt x="2315510" y="859965"/>
                </a:cubicBezTo>
                <a:cubicBezTo>
                  <a:pt x="2094259" y="869330"/>
                  <a:pt x="1938901" y="852184"/>
                  <a:pt x="1823464" y="859965"/>
                </a:cubicBezTo>
                <a:cubicBezTo>
                  <a:pt x="1708027" y="867746"/>
                  <a:pt x="1495613" y="794559"/>
                  <a:pt x="1186699" y="859965"/>
                </a:cubicBezTo>
                <a:cubicBezTo>
                  <a:pt x="877785" y="925371"/>
                  <a:pt x="900896" y="835102"/>
                  <a:pt x="636765" y="859965"/>
                </a:cubicBezTo>
                <a:cubicBezTo>
                  <a:pt x="372634" y="884828"/>
                  <a:pt x="302695" y="788237"/>
                  <a:pt x="0" y="859965"/>
                </a:cubicBezTo>
                <a:cubicBezTo>
                  <a:pt x="-38711" y="704869"/>
                  <a:pt x="11381" y="542289"/>
                  <a:pt x="0" y="455781"/>
                </a:cubicBezTo>
                <a:cubicBezTo>
                  <a:pt x="-11381" y="369273"/>
                  <a:pt x="5479" y="195853"/>
                  <a:pt x="0" y="0"/>
                </a:cubicBezTo>
                <a:close/>
              </a:path>
              <a:path w="2894388" h="859965" stroke="0" extrusionOk="0">
                <a:moveTo>
                  <a:pt x="0" y="0"/>
                </a:moveTo>
                <a:cubicBezTo>
                  <a:pt x="113637" y="-32117"/>
                  <a:pt x="313468" y="49261"/>
                  <a:pt x="520990" y="0"/>
                </a:cubicBezTo>
                <a:cubicBezTo>
                  <a:pt x="728512" y="-49261"/>
                  <a:pt x="907256" y="43586"/>
                  <a:pt x="1013036" y="0"/>
                </a:cubicBezTo>
                <a:cubicBezTo>
                  <a:pt x="1118816" y="-43586"/>
                  <a:pt x="1320161" y="26054"/>
                  <a:pt x="1505082" y="0"/>
                </a:cubicBezTo>
                <a:cubicBezTo>
                  <a:pt x="1690003" y="-26054"/>
                  <a:pt x="1790039" y="7015"/>
                  <a:pt x="2026072" y="0"/>
                </a:cubicBezTo>
                <a:cubicBezTo>
                  <a:pt x="2262105" y="-7015"/>
                  <a:pt x="2508764" y="98582"/>
                  <a:pt x="2894388" y="0"/>
                </a:cubicBezTo>
                <a:cubicBezTo>
                  <a:pt x="2918193" y="202532"/>
                  <a:pt x="2845128" y="231682"/>
                  <a:pt x="2894388" y="447182"/>
                </a:cubicBezTo>
                <a:cubicBezTo>
                  <a:pt x="2943648" y="662682"/>
                  <a:pt x="2845459" y="681289"/>
                  <a:pt x="2894388" y="859965"/>
                </a:cubicBezTo>
                <a:cubicBezTo>
                  <a:pt x="2720119" y="904684"/>
                  <a:pt x="2569275" y="853315"/>
                  <a:pt x="2402342" y="859965"/>
                </a:cubicBezTo>
                <a:cubicBezTo>
                  <a:pt x="2235409" y="866615"/>
                  <a:pt x="2041673" y="806000"/>
                  <a:pt x="1881352" y="859965"/>
                </a:cubicBezTo>
                <a:cubicBezTo>
                  <a:pt x="1721031" y="913930"/>
                  <a:pt x="1580932" y="825690"/>
                  <a:pt x="1331418" y="859965"/>
                </a:cubicBezTo>
                <a:cubicBezTo>
                  <a:pt x="1081904" y="894240"/>
                  <a:pt x="902054" y="824944"/>
                  <a:pt x="723597" y="859965"/>
                </a:cubicBezTo>
                <a:cubicBezTo>
                  <a:pt x="545140" y="894986"/>
                  <a:pt x="289671" y="788110"/>
                  <a:pt x="0" y="859965"/>
                </a:cubicBezTo>
                <a:cubicBezTo>
                  <a:pt x="-15314" y="666871"/>
                  <a:pt x="19750" y="620398"/>
                  <a:pt x="0" y="429983"/>
                </a:cubicBezTo>
                <a:cubicBezTo>
                  <a:pt x="-19750" y="239568"/>
                  <a:pt x="38900" y="138958"/>
                  <a:pt x="0" y="0"/>
                </a:cubicBezTo>
                <a:close/>
              </a:path>
            </a:pathLst>
          </a:custGeom>
          <a:ln w="57150">
            <a:solidFill>
              <a:schemeClr val="accent3">
                <a:lumMod val="60000"/>
                <a:lumOff val="40000"/>
              </a:schemeClr>
            </a:solidFill>
            <a:prstDash val="lgDash"/>
            <a:extLst>
              <a:ext uri="{C807C97D-BFC1-408E-A445-0C87EB9F89A2}">
                <ask:lineSketchStyleProps xmlns:ask="http://schemas.microsoft.com/office/drawing/2018/sketchyshapes" sd="2815782809">
                  <ask:type>
                    <ask:lineSketchScribble/>
                  </ask:type>
                </ask:lineSketchStyleProps>
              </a:ext>
            </a:extLst>
          </a:ln>
        </p:spPr>
        <p:txBody>
          <a:bodyPr/>
          <a:lstStyle/>
          <a:p>
            <a:r>
              <a:rPr lang="el-GR" dirty="0"/>
              <a:t>Λεμύθου</a:t>
            </a:r>
          </a:p>
        </p:txBody>
      </p:sp>
      <p:sp>
        <p:nvSpPr>
          <p:cNvPr id="5" name="TextBox 4">
            <a:extLst>
              <a:ext uri="{FF2B5EF4-FFF2-40B4-BE49-F238E27FC236}">
                <a16:creationId xmlns:a16="http://schemas.microsoft.com/office/drawing/2014/main" id="{15BD4C61-E060-C09A-EC7B-0B52BCF36FB4}"/>
              </a:ext>
            </a:extLst>
          </p:cNvPr>
          <p:cNvSpPr txBox="1"/>
          <p:nvPr/>
        </p:nvSpPr>
        <p:spPr>
          <a:xfrm>
            <a:off x="1065238" y="594310"/>
            <a:ext cx="3590589" cy="5909310"/>
          </a:xfrm>
          <a:custGeom>
            <a:avLst/>
            <a:gdLst>
              <a:gd name="csX0" fmla="*/ 0 w 3590589"/>
              <a:gd name="csY0" fmla="*/ 0 h 5909310"/>
              <a:gd name="csX1" fmla="*/ 562526 w 3590589"/>
              <a:gd name="csY1" fmla="*/ 0 h 5909310"/>
              <a:gd name="csX2" fmla="*/ 1160957 w 3590589"/>
              <a:gd name="csY2" fmla="*/ 0 h 5909310"/>
              <a:gd name="csX3" fmla="*/ 1831200 w 3590589"/>
              <a:gd name="csY3" fmla="*/ 0 h 5909310"/>
              <a:gd name="csX4" fmla="*/ 2429632 w 3590589"/>
              <a:gd name="csY4" fmla="*/ 0 h 5909310"/>
              <a:gd name="csX5" fmla="*/ 2992157 w 3590589"/>
              <a:gd name="csY5" fmla="*/ 0 h 5909310"/>
              <a:gd name="csX6" fmla="*/ 3590589 w 3590589"/>
              <a:gd name="csY6" fmla="*/ 0 h 5909310"/>
              <a:gd name="csX7" fmla="*/ 3590589 w 3590589"/>
              <a:gd name="csY7" fmla="*/ 531838 h 5909310"/>
              <a:gd name="csX8" fmla="*/ 3590589 w 3590589"/>
              <a:gd name="csY8" fmla="*/ 1122769 h 5909310"/>
              <a:gd name="csX9" fmla="*/ 3590589 w 3590589"/>
              <a:gd name="csY9" fmla="*/ 1595514 h 5909310"/>
              <a:gd name="csX10" fmla="*/ 3590589 w 3590589"/>
              <a:gd name="csY10" fmla="*/ 2127352 h 5909310"/>
              <a:gd name="csX11" fmla="*/ 3590589 w 3590589"/>
              <a:gd name="csY11" fmla="*/ 2836469 h 5909310"/>
              <a:gd name="csX12" fmla="*/ 3590589 w 3590589"/>
              <a:gd name="csY12" fmla="*/ 3250121 h 5909310"/>
              <a:gd name="csX13" fmla="*/ 3590589 w 3590589"/>
              <a:gd name="csY13" fmla="*/ 3959238 h 5909310"/>
              <a:gd name="csX14" fmla="*/ 3590589 w 3590589"/>
              <a:gd name="csY14" fmla="*/ 4372889 h 5909310"/>
              <a:gd name="csX15" fmla="*/ 3590589 w 3590589"/>
              <a:gd name="csY15" fmla="*/ 4904727 h 5909310"/>
              <a:gd name="csX16" fmla="*/ 3590589 w 3590589"/>
              <a:gd name="csY16" fmla="*/ 5318379 h 5909310"/>
              <a:gd name="csX17" fmla="*/ 3590589 w 3590589"/>
              <a:gd name="csY17" fmla="*/ 5909310 h 5909310"/>
              <a:gd name="csX18" fmla="*/ 3099875 w 3590589"/>
              <a:gd name="csY18" fmla="*/ 5909310 h 5909310"/>
              <a:gd name="csX19" fmla="*/ 2429632 w 3590589"/>
              <a:gd name="csY19" fmla="*/ 5909310 h 5909310"/>
              <a:gd name="csX20" fmla="*/ 1795295 w 3590589"/>
              <a:gd name="csY20" fmla="*/ 5909310 h 5909310"/>
              <a:gd name="csX21" fmla="*/ 1125051 w 3590589"/>
              <a:gd name="csY21" fmla="*/ 5909310 h 5909310"/>
              <a:gd name="csX22" fmla="*/ 598432 w 3590589"/>
              <a:gd name="csY22" fmla="*/ 5909310 h 5909310"/>
              <a:gd name="csX23" fmla="*/ 0 w 3590589"/>
              <a:gd name="csY23" fmla="*/ 5909310 h 5909310"/>
              <a:gd name="csX24" fmla="*/ 0 w 3590589"/>
              <a:gd name="csY24" fmla="*/ 5200193 h 5909310"/>
              <a:gd name="csX25" fmla="*/ 0 w 3590589"/>
              <a:gd name="csY25" fmla="*/ 4786541 h 5909310"/>
              <a:gd name="csX26" fmla="*/ 0 w 3590589"/>
              <a:gd name="csY26" fmla="*/ 4077424 h 5909310"/>
              <a:gd name="csX27" fmla="*/ 0 w 3590589"/>
              <a:gd name="csY27" fmla="*/ 3427400 h 5909310"/>
              <a:gd name="csX28" fmla="*/ 0 w 3590589"/>
              <a:gd name="csY28" fmla="*/ 2718283 h 5909310"/>
              <a:gd name="csX29" fmla="*/ 0 w 3590589"/>
              <a:gd name="csY29" fmla="*/ 2009165 h 5909310"/>
              <a:gd name="csX30" fmla="*/ 0 w 3590589"/>
              <a:gd name="csY30" fmla="*/ 1300048 h 5909310"/>
              <a:gd name="csX31" fmla="*/ 0 w 3590589"/>
              <a:gd name="csY31" fmla="*/ 886396 h 5909310"/>
              <a:gd name="csX32" fmla="*/ 0 w 3590589"/>
              <a:gd name="csY32" fmla="*/ 0 h 59093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3590589" h="5909310" fill="none" extrusionOk="0">
                <a:moveTo>
                  <a:pt x="0" y="0"/>
                </a:moveTo>
                <a:cubicBezTo>
                  <a:pt x="188188" y="-47503"/>
                  <a:pt x="307781" y="64855"/>
                  <a:pt x="562526" y="0"/>
                </a:cubicBezTo>
                <a:cubicBezTo>
                  <a:pt x="817271" y="-64855"/>
                  <a:pt x="895909" y="10460"/>
                  <a:pt x="1160957" y="0"/>
                </a:cubicBezTo>
                <a:cubicBezTo>
                  <a:pt x="1426005" y="-10460"/>
                  <a:pt x="1589409" y="22052"/>
                  <a:pt x="1831200" y="0"/>
                </a:cubicBezTo>
                <a:cubicBezTo>
                  <a:pt x="2072991" y="-22052"/>
                  <a:pt x="2156130" y="14696"/>
                  <a:pt x="2429632" y="0"/>
                </a:cubicBezTo>
                <a:cubicBezTo>
                  <a:pt x="2703134" y="-14696"/>
                  <a:pt x="2720359" y="31479"/>
                  <a:pt x="2992157" y="0"/>
                </a:cubicBezTo>
                <a:cubicBezTo>
                  <a:pt x="3263955" y="-31479"/>
                  <a:pt x="3470086" y="30322"/>
                  <a:pt x="3590589" y="0"/>
                </a:cubicBezTo>
                <a:cubicBezTo>
                  <a:pt x="3611709" y="143860"/>
                  <a:pt x="3544175" y="343832"/>
                  <a:pt x="3590589" y="531838"/>
                </a:cubicBezTo>
                <a:cubicBezTo>
                  <a:pt x="3637003" y="719844"/>
                  <a:pt x="3534357" y="831886"/>
                  <a:pt x="3590589" y="1122769"/>
                </a:cubicBezTo>
                <a:cubicBezTo>
                  <a:pt x="3646821" y="1413652"/>
                  <a:pt x="3563377" y="1496887"/>
                  <a:pt x="3590589" y="1595514"/>
                </a:cubicBezTo>
                <a:cubicBezTo>
                  <a:pt x="3617801" y="1694141"/>
                  <a:pt x="3573690" y="1959844"/>
                  <a:pt x="3590589" y="2127352"/>
                </a:cubicBezTo>
                <a:cubicBezTo>
                  <a:pt x="3607488" y="2294860"/>
                  <a:pt x="3527871" y="2540414"/>
                  <a:pt x="3590589" y="2836469"/>
                </a:cubicBezTo>
                <a:cubicBezTo>
                  <a:pt x="3653307" y="3132524"/>
                  <a:pt x="3549083" y="3115696"/>
                  <a:pt x="3590589" y="3250121"/>
                </a:cubicBezTo>
                <a:cubicBezTo>
                  <a:pt x="3632095" y="3384546"/>
                  <a:pt x="3577279" y="3635088"/>
                  <a:pt x="3590589" y="3959238"/>
                </a:cubicBezTo>
                <a:cubicBezTo>
                  <a:pt x="3603899" y="4283388"/>
                  <a:pt x="3546994" y="4179910"/>
                  <a:pt x="3590589" y="4372889"/>
                </a:cubicBezTo>
                <a:cubicBezTo>
                  <a:pt x="3634184" y="4565868"/>
                  <a:pt x="3573585" y="4769509"/>
                  <a:pt x="3590589" y="4904727"/>
                </a:cubicBezTo>
                <a:cubicBezTo>
                  <a:pt x="3607593" y="5039945"/>
                  <a:pt x="3559212" y="5134716"/>
                  <a:pt x="3590589" y="5318379"/>
                </a:cubicBezTo>
                <a:cubicBezTo>
                  <a:pt x="3621966" y="5502042"/>
                  <a:pt x="3573165" y="5679397"/>
                  <a:pt x="3590589" y="5909310"/>
                </a:cubicBezTo>
                <a:cubicBezTo>
                  <a:pt x="3474450" y="5936683"/>
                  <a:pt x="3320938" y="5891739"/>
                  <a:pt x="3099875" y="5909310"/>
                </a:cubicBezTo>
                <a:cubicBezTo>
                  <a:pt x="2878812" y="5926881"/>
                  <a:pt x="2597708" y="5839516"/>
                  <a:pt x="2429632" y="5909310"/>
                </a:cubicBezTo>
                <a:cubicBezTo>
                  <a:pt x="2261556" y="5979104"/>
                  <a:pt x="2073134" y="5863960"/>
                  <a:pt x="1795295" y="5909310"/>
                </a:cubicBezTo>
                <a:cubicBezTo>
                  <a:pt x="1517456" y="5954660"/>
                  <a:pt x="1406240" y="5882670"/>
                  <a:pt x="1125051" y="5909310"/>
                </a:cubicBezTo>
                <a:cubicBezTo>
                  <a:pt x="843862" y="5935950"/>
                  <a:pt x="828706" y="5902721"/>
                  <a:pt x="598432" y="5909310"/>
                </a:cubicBezTo>
                <a:cubicBezTo>
                  <a:pt x="368158" y="5915899"/>
                  <a:pt x="229903" y="5895036"/>
                  <a:pt x="0" y="5909310"/>
                </a:cubicBezTo>
                <a:cubicBezTo>
                  <a:pt x="-73697" y="5762098"/>
                  <a:pt x="26957" y="5541360"/>
                  <a:pt x="0" y="5200193"/>
                </a:cubicBezTo>
                <a:cubicBezTo>
                  <a:pt x="-26957" y="4859026"/>
                  <a:pt x="7912" y="4939566"/>
                  <a:pt x="0" y="4786541"/>
                </a:cubicBezTo>
                <a:cubicBezTo>
                  <a:pt x="-7912" y="4633516"/>
                  <a:pt x="58512" y="4378319"/>
                  <a:pt x="0" y="4077424"/>
                </a:cubicBezTo>
                <a:cubicBezTo>
                  <a:pt x="-58512" y="3776529"/>
                  <a:pt x="47374" y="3616379"/>
                  <a:pt x="0" y="3427400"/>
                </a:cubicBezTo>
                <a:cubicBezTo>
                  <a:pt x="-47374" y="3238421"/>
                  <a:pt x="50011" y="3062220"/>
                  <a:pt x="0" y="2718283"/>
                </a:cubicBezTo>
                <a:cubicBezTo>
                  <a:pt x="-50011" y="2374346"/>
                  <a:pt x="39715" y="2212171"/>
                  <a:pt x="0" y="2009165"/>
                </a:cubicBezTo>
                <a:cubicBezTo>
                  <a:pt x="-39715" y="1806159"/>
                  <a:pt x="21144" y="1476989"/>
                  <a:pt x="0" y="1300048"/>
                </a:cubicBezTo>
                <a:cubicBezTo>
                  <a:pt x="-21144" y="1123107"/>
                  <a:pt x="47175" y="1013830"/>
                  <a:pt x="0" y="886396"/>
                </a:cubicBezTo>
                <a:cubicBezTo>
                  <a:pt x="-47175" y="758962"/>
                  <a:pt x="79197" y="279576"/>
                  <a:pt x="0" y="0"/>
                </a:cubicBezTo>
                <a:close/>
              </a:path>
              <a:path w="3590589" h="5909310" stroke="0" extrusionOk="0">
                <a:moveTo>
                  <a:pt x="0" y="0"/>
                </a:moveTo>
                <a:cubicBezTo>
                  <a:pt x="249611" y="-47856"/>
                  <a:pt x="474636" y="61274"/>
                  <a:pt x="670243" y="0"/>
                </a:cubicBezTo>
                <a:cubicBezTo>
                  <a:pt x="865850" y="-61274"/>
                  <a:pt x="996248" y="36473"/>
                  <a:pt x="1196863" y="0"/>
                </a:cubicBezTo>
                <a:cubicBezTo>
                  <a:pt x="1397478" y="-36473"/>
                  <a:pt x="1520571" y="56873"/>
                  <a:pt x="1723483" y="0"/>
                </a:cubicBezTo>
                <a:cubicBezTo>
                  <a:pt x="1926395" y="-56873"/>
                  <a:pt x="2160097" y="13706"/>
                  <a:pt x="2393726" y="0"/>
                </a:cubicBezTo>
                <a:cubicBezTo>
                  <a:pt x="2627355" y="-13706"/>
                  <a:pt x="2761907" y="41280"/>
                  <a:pt x="2920346" y="0"/>
                </a:cubicBezTo>
                <a:cubicBezTo>
                  <a:pt x="3078785" y="-41280"/>
                  <a:pt x="3270993" y="51987"/>
                  <a:pt x="3590589" y="0"/>
                </a:cubicBezTo>
                <a:cubicBezTo>
                  <a:pt x="3663089" y="237572"/>
                  <a:pt x="3513125" y="435304"/>
                  <a:pt x="3590589" y="650024"/>
                </a:cubicBezTo>
                <a:cubicBezTo>
                  <a:pt x="3668053" y="864744"/>
                  <a:pt x="3527117" y="986313"/>
                  <a:pt x="3590589" y="1181862"/>
                </a:cubicBezTo>
                <a:cubicBezTo>
                  <a:pt x="3654061" y="1377411"/>
                  <a:pt x="3542334" y="1536491"/>
                  <a:pt x="3590589" y="1713700"/>
                </a:cubicBezTo>
                <a:cubicBezTo>
                  <a:pt x="3638844" y="1890909"/>
                  <a:pt x="3559279" y="2151512"/>
                  <a:pt x="3590589" y="2422817"/>
                </a:cubicBezTo>
                <a:cubicBezTo>
                  <a:pt x="3621899" y="2694122"/>
                  <a:pt x="3551961" y="2701983"/>
                  <a:pt x="3590589" y="2895562"/>
                </a:cubicBezTo>
                <a:cubicBezTo>
                  <a:pt x="3629217" y="3089141"/>
                  <a:pt x="3544113" y="3296566"/>
                  <a:pt x="3590589" y="3486493"/>
                </a:cubicBezTo>
                <a:cubicBezTo>
                  <a:pt x="3637065" y="3676420"/>
                  <a:pt x="3567473" y="3857010"/>
                  <a:pt x="3590589" y="4077424"/>
                </a:cubicBezTo>
                <a:cubicBezTo>
                  <a:pt x="3613705" y="4297838"/>
                  <a:pt x="3561312" y="4520409"/>
                  <a:pt x="3590589" y="4727448"/>
                </a:cubicBezTo>
                <a:cubicBezTo>
                  <a:pt x="3619866" y="4934487"/>
                  <a:pt x="3569970" y="5059504"/>
                  <a:pt x="3590589" y="5318379"/>
                </a:cubicBezTo>
                <a:cubicBezTo>
                  <a:pt x="3611208" y="5577254"/>
                  <a:pt x="3545114" y="5693035"/>
                  <a:pt x="3590589" y="5909310"/>
                </a:cubicBezTo>
                <a:cubicBezTo>
                  <a:pt x="3468736" y="5967586"/>
                  <a:pt x="3288445" y="5880597"/>
                  <a:pt x="3028063" y="5909310"/>
                </a:cubicBezTo>
                <a:cubicBezTo>
                  <a:pt x="2767681" y="5938023"/>
                  <a:pt x="2709309" y="5857337"/>
                  <a:pt x="2537350" y="5909310"/>
                </a:cubicBezTo>
                <a:cubicBezTo>
                  <a:pt x="2365391" y="5961283"/>
                  <a:pt x="2134143" y="5883588"/>
                  <a:pt x="1903012" y="5909310"/>
                </a:cubicBezTo>
                <a:cubicBezTo>
                  <a:pt x="1671881" y="5935032"/>
                  <a:pt x="1556070" y="5863542"/>
                  <a:pt x="1412298" y="5909310"/>
                </a:cubicBezTo>
                <a:cubicBezTo>
                  <a:pt x="1268526" y="5955078"/>
                  <a:pt x="1053001" y="5878610"/>
                  <a:pt x="885679" y="5909310"/>
                </a:cubicBezTo>
                <a:cubicBezTo>
                  <a:pt x="718357" y="5940010"/>
                  <a:pt x="423145" y="5891241"/>
                  <a:pt x="0" y="5909310"/>
                </a:cubicBezTo>
                <a:cubicBezTo>
                  <a:pt x="-58407" y="5660687"/>
                  <a:pt x="57740" y="5486859"/>
                  <a:pt x="0" y="5318379"/>
                </a:cubicBezTo>
                <a:cubicBezTo>
                  <a:pt x="-57740" y="5149899"/>
                  <a:pt x="15592" y="4827710"/>
                  <a:pt x="0" y="4609262"/>
                </a:cubicBezTo>
                <a:cubicBezTo>
                  <a:pt x="-15592" y="4390814"/>
                  <a:pt x="22009" y="4372206"/>
                  <a:pt x="0" y="4195610"/>
                </a:cubicBezTo>
                <a:cubicBezTo>
                  <a:pt x="-22009" y="4019014"/>
                  <a:pt x="10123" y="3742701"/>
                  <a:pt x="0" y="3486493"/>
                </a:cubicBezTo>
                <a:cubicBezTo>
                  <a:pt x="-10123" y="3230285"/>
                  <a:pt x="45820" y="3085496"/>
                  <a:pt x="0" y="2836469"/>
                </a:cubicBezTo>
                <a:cubicBezTo>
                  <a:pt x="-45820" y="2587442"/>
                  <a:pt x="10426" y="2304841"/>
                  <a:pt x="0" y="2127352"/>
                </a:cubicBezTo>
                <a:cubicBezTo>
                  <a:pt x="-10426" y="1949863"/>
                  <a:pt x="9786" y="1680937"/>
                  <a:pt x="0" y="1477328"/>
                </a:cubicBezTo>
                <a:cubicBezTo>
                  <a:pt x="-9786" y="1273719"/>
                  <a:pt x="58066" y="1122925"/>
                  <a:pt x="0" y="886397"/>
                </a:cubicBezTo>
                <a:cubicBezTo>
                  <a:pt x="-58066" y="649869"/>
                  <a:pt x="97627" y="258465"/>
                  <a:pt x="0" y="0"/>
                </a:cubicBezTo>
                <a:close/>
              </a:path>
            </a:pathLst>
          </a:custGeom>
          <a:solidFill>
            <a:schemeClr val="bg1"/>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b="1" dirty="0"/>
              <a:t>Μητρώο « Κυπριακού Συντάγματος»</a:t>
            </a:r>
          </a:p>
          <a:p>
            <a:endParaRPr lang="el-GR" sz="1400" dirty="0"/>
          </a:p>
          <a:p>
            <a:r>
              <a:rPr lang="en-US" sz="1400" dirty="0"/>
              <a:t>CY 95 </a:t>
            </a:r>
            <a:r>
              <a:rPr lang="el-GR" sz="1400" dirty="0"/>
              <a:t>Θεοχάρης Ν. </a:t>
            </a:r>
            <a:r>
              <a:rPr lang="el-GR" sz="1400" dirty="0" err="1"/>
              <a:t>Πιτσιλλίδης</a:t>
            </a:r>
            <a:endParaRPr lang="en-US" sz="1400" dirty="0"/>
          </a:p>
          <a:p>
            <a:r>
              <a:rPr lang="en-US" sz="1400" dirty="0"/>
              <a:t>CY 118</a:t>
            </a:r>
            <a:r>
              <a:rPr lang="el-GR" sz="1400" dirty="0"/>
              <a:t> Ιωάννης  Λεωνίδα</a:t>
            </a:r>
            <a:endParaRPr lang="en-US" sz="1400" dirty="0"/>
          </a:p>
          <a:p>
            <a:r>
              <a:rPr lang="en-US" sz="1400" dirty="0"/>
              <a:t>CY 238</a:t>
            </a:r>
            <a:r>
              <a:rPr lang="el-GR" sz="1400" dirty="0"/>
              <a:t>  Χριστόδουλος Νεάρχου</a:t>
            </a:r>
            <a:endParaRPr lang="en-US" sz="1400" dirty="0"/>
          </a:p>
          <a:p>
            <a:r>
              <a:rPr lang="en-US" sz="1400" dirty="0"/>
              <a:t>CY 295</a:t>
            </a:r>
            <a:r>
              <a:rPr lang="el-GR" sz="1400" dirty="0"/>
              <a:t> Σωκράτης Μυλωνά  </a:t>
            </a:r>
            <a:endParaRPr lang="en-US" sz="1400" dirty="0"/>
          </a:p>
          <a:p>
            <a:r>
              <a:rPr lang="en-US" sz="1400" dirty="0"/>
              <a:t>CY 868</a:t>
            </a:r>
            <a:r>
              <a:rPr lang="el-GR" sz="1400" dirty="0"/>
              <a:t> Πολύκαρπος  </a:t>
            </a:r>
            <a:r>
              <a:rPr lang="el-GR" sz="1400" dirty="0" err="1"/>
              <a:t>Καρλεττίδης</a:t>
            </a:r>
            <a:endParaRPr lang="en-US" sz="1400" dirty="0"/>
          </a:p>
          <a:p>
            <a:r>
              <a:rPr lang="en-US" sz="1400" dirty="0"/>
              <a:t>CY 1</a:t>
            </a:r>
            <a:r>
              <a:rPr lang="el-GR" sz="1400" dirty="0"/>
              <a:t>3</a:t>
            </a:r>
            <a:r>
              <a:rPr lang="en-US" sz="1400" dirty="0"/>
              <a:t>54</a:t>
            </a:r>
            <a:r>
              <a:rPr lang="el-GR" sz="1400" dirty="0"/>
              <a:t>  Χρυσόστομος  </a:t>
            </a:r>
            <a:r>
              <a:rPr lang="el-GR" sz="1400" dirty="0" err="1"/>
              <a:t>Χατζηχαραλάμπους</a:t>
            </a:r>
            <a:endParaRPr lang="en-US" sz="1400" dirty="0"/>
          </a:p>
          <a:p>
            <a:r>
              <a:rPr lang="en-US" sz="1400" dirty="0"/>
              <a:t>CY 1359</a:t>
            </a:r>
            <a:r>
              <a:rPr lang="el-GR" sz="1400" dirty="0"/>
              <a:t> Αθανάσιος  Κλεάνθη</a:t>
            </a:r>
            <a:endParaRPr lang="en-US" sz="1400" dirty="0"/>
          </a:p>
          <a:p>
            <a:r>
              <a:rPr lang="en-US" sz="1400" dirty="0"/>
              <a:t>CY 1360</a:t>
            </a:r>
            <a:r>
              <a:rPr lang="el-GR" sz="1400" dirty="0"/>
              <a:t> Νεόφυτος  Θεοδοσίου </a:t>
            </a:r>
            <a:endParaRPr lang="en-US" sz="1400" dirty="0"/>
          </a:p>
          <a:p>
            <a:r>
              <a:rPr lang="en-US" sz="1400" dirty="0"/>
              <a:t>CY 1361</a:t>
            </a:r>
            <a:r>
              <a:rPr lang="el-GR" sz="1400" dirty="0"/>
              <a:t>  Δημοσθένης Στυλιανού </a:t>
            </a:r>
            <a:endParaRPr lang="en-US" sz="1400" dirty="0"/>
          </a:p>
          <a:p>
            <a:r>
              <a:rPr lang="en-US" sz="1400" dirty="0"/>
              <a:t>CY 1362</a:t>
            </a:r>
            <a:r>
              <a:rPr lang="el-GR" sz="1400" dirty="0"/>
              <a:t> Ανδρέας Χριστοδούλου</a:t>
            </a:r>
            <a:endParaRPr lang="en-US" sz="1400" dirty="0"/>
          </a:p>
          <a:p>
            <a:r>
              <a:rPr lang="en-US" sz="1400" dirty="0"/>
              <a:t> CY 1462</a:t>
            </a:r>
            <a:r>
              <a:rPr lang="el-GR" sz="1400" dirty="0"/>
              <a:t> Μενέλαος  </a:t>
            </a:r>
            <a:r>
              <a:rPr lang="el-GR" sz="1400" dirty="0" err="1"/>
              <a:t>Χατζηρόδης</a:t>
            </a:r>
            <a:endParaRPr lang="en-US" sz="1400" dirty="0"/>
          </a:p>
          <a:p>
            <a:r>
              <a:rPr lang="en-US" sz="1400" dirty="0"/>
              <a:t>CY 1952</a:t>
            </a:r>
            <a:r>
              <a:rPr lang="el-GR" sz="1400" dirty="0"/>
              <a:t>  Νικόλας Χαραλάμπους</a:t>
            </a:r>
            <a:endParaRPr lang="en-US" sz="1400" dirty="0"/>
          </a:p>
          <a:p>
            <a:r>
              <a:rPr lang="en-US" sz="1400" dirty="0"/>
              <a:t>CY 1964</a:t>
            </a:r>
            <a:r>
              <a:rPr lang="el-GR" sz="1400" dirty="0"/>
              <a:t> Νεόφυτος  Άνεμος</a:t>
            </a:r>
            <a:endParaRPr lang="en-US" sz="1400" dirty="0"/>
          </a:p>
          <a:p>
            <a:r>
              <a:rPr lang="en-US" sz="1400" dirty="0"/>
              <a:t>CY 2055</a:t>
            </a:r>
            <a:r>
              <a:rPr lang="el-GR" sz="1400" dirty="0"/>
              <a:t> Θεοχάρης  </a:t>
            </a:r>
            <a:r>
              <a:rPr lang="el-GR" sz="1400" dirty="0" err="1"/>
              <a:t>Παφίτης</a:t>
            </a:r>
            <a:r>
              <a:rPr lang="el-GR" sz="1400" dirty="0"/>
              <a:t> </a:t>
            </a:r>
            <a:endParaRPr lang="en-US" sz="1400" dirty="0"/>
          </a:p>
          <a:p>
            <a:r>
              <a:rPr lang="en-US" sz="1400" dirty="0"/>
              <a:t>CY 2325</a:t>
            </a:r>
            <a:r>
              <a:rPr lang="el-GR" sz="1400" dirty="0"/>
              <a:t> Αχιλλέας Παύλου</a:t>
            </a:r>
            <a:endParaRPr lang="en-US" sz="1400" dirty="0"/>
          </a:p>
          <a:p>
            <a:r>
              <a:rPr lang="en-US" sz="1400" dirty="0"/>
              <a:t>CY 3007</a:t>
            </a:r>
            <a:r>
              <a:rPr lang="el-GR" sz="1400" dirty="0"/>
              <a:t> Αναστάσιος  Χαραλάμπους</a:t>
            </a:r>
            <a:endParaRPr lang="en-US" sz="1400" dirty="0"/>
          </a:p>
          <a:p>
            <a:r>
              <a:rPr lang="en-US" sz="1400" dirty="0"/>
              <a:t>CY 3454</a:t>
            </a:r>
            <a:r>
              <a:rPr lang="el-GR" sz="1400" dirty="0"/>
              <a:t>  Σταυρινός  Παντελίδης</a:t>
            </a:r>
            <a:endParaRPr lang="en-US" sz="1400" dirty="0"/>
          </a:p>
          <a:p>
            <a:r>
              <a:rPr lang="en-US" sz="1400" dirty="0"/>
              <a:t>CY 3455</a:t>
            </a:r>
            <a:r>
              <a:rPr lang="el-GR" sz="1400" dirty="0"/>
              <a:t> Ξενοφών Θεοδούλου</a:t>
            </a:r>
            <a:endParaRPr lang="en-US" sz="1400" dirty="0"/>
          </a:p>
          <a:p>
            <a:r>
              <a:rPr lang="en-US" sz="1400" dirty="0"/>
              <a:t>CY 3856</a:t>
            </a:r>
            <a:r>
              <a:rPr lang="el-GR" sz="1400" dirty="0"/>
              <a:t> Ευαγόρας Γεωργίου </a:t>
            </a:r>
            <a:endParaRPr lang="en-US" sz="1400" dirty="0"/>
          </a:p>
          <a:p>
            <a:r>
              <a:rPr lang="en-US" sz="1400" dirty="0"/>
              <a:t>CY 3990</a:t>
            </a:r>
            <a:r>
              <a:rPr lang="el-GR" sz="1400" dirty="0"/>
              <a:t> Χριστόδουλος  Ιωάννου</a:t>
            </a:r>
            <a:endParaRPr lang="en-US" sz="1400" dirty="0"/>
          </a:p>
          <a:p>
            <a:r>
              <a:rPr lang="en-US" sz="1400" dirty="0"/>
              <a:t>CY 4151</a:t>
            </a:r>
            <a:r>
              <a:rPr lang="el-GR" sz="1400" dirty="0"/>
              <a:t>  Χαράλαμπος </a:t>
            </a:r>
            <a:r>
              <a:rPr lang="el-GR" sz="1400" dirty="0" err="1"/>
              <a:t>Αντωνάς</a:t>
            </a:r>
            <a:r>
              <a:rPr lang="el-GR" sz="1400" dirty="0"/>
              <a:t> </a:t>
            </a:r>
            <a:endParaRPr lang="en-US" sz="1400" dirty="0"/>
          </a:p>
          <a:p>
            <a:r>
              <a:rPr lang="en-US" sz="1400" dirty="0"/>
              <a:t>CY 4264</a:t>
            </a:r>
            <a:r>
              <a:rPr lang="el-GR" sz="1400" dirty="0"/>
              <a:t> Ιωάννης </a:t>
            </a:r>
            <a:r>
              <a:rPr lang="el-GR" sz="1400" dirty="0" err="1"/>
              <a:t>Εργατίδης</a:t>
            </a:r>
            <a:endParaRPr lang="en-US" sz="1400" dirty="0"/>
          </a:p>
          <a:p>
            <a:r>
              <a:rPr lang="en-US" sz="1400" dirty="0"/>
              <a:t>CY 4371</a:t>
            </a:r>
            <a:r>
              <a:rPr lang="el-GR" sz="1400" dirty="0"/>
              <a:t> Γεώργιος </a:t>
            </a:r>
            <a:r>
              <a:rPr lang="el-GR" sz="1400" dirty="0" err="1"/>
              <a:t>Καρλεττίδης</a:t>
            </a:r>
            <a:endParaRPr lang="en-US" sz="1400" dirty="0"/>
          </a:p>
          <a:p>
            <a:r>
              <a:rPr lang="en-US" sz="1400" dirty="0"/>
              <a:t>CY 4958</a:t>
            </a:r>
            <a:r>
              <a:rPr lang="el-GR" sz="1400" dirty="0"/>
              <a:t> Χριστόδουλος  Αριστοτέλους </a:t>
            </a:r>
            <a:endParaRPr lang="en-US" sz="1400" dirty="0"/>
          </a:p>
        </p:txBody>
      </p:sp>
      <p:sp>
        <p:nvSpPr>
          <p:cNvPr id="9" name="TextBox 8">
            <a:extLst>
              <a:ext uri="{FF2B5EF4-FFF2-40B4-BE49-F238E27FC236}">
                <a16:creationId xmlns:a16="http://schemas.microsoft.com/office/drawing/2014/main" id="{6FF2CB28-36A2-3D61-980C-9443CC085595}"/>
              </a:ext>
            </a:extLst>
          </p:cNvPr>
          <p:cNvSpPr txBox="1"/>
          <p:nvPr/>
        </p:nvSpPr>
        <p:spPr>
          <a:xfrm>
            <a:off x="4904701" y="594310"/>
            <a:ext cx="3096138" cy="4401205"/>
          </a:xfrm>
          <a:custGeom>
            <a:avLst/>
            <a:gdLst>
              <a:gd name="csX0" fmla="*/ 0 w 3096138"/>
              <a:gd name="csY0" fmla="*/ 0 h 4401205"/>
              <a:gd name="csX1" fmla="*/ 546984 w 3096138"/>
              <a:gd name="csY1" fmla="*/ 0 h 4401205"/>
              <a:gd name="csX2" fmla="*/ 1093969 w 3096138"/>
              <a:gd name="csY2" fmla="*/ 0 h 4401205"/>
              <a:gd name="csX3" fmla="*/ 1609992 w 3096138"/>
              <a:gd name="csY3" fmla="*/ 0 h 4401205"/>
              <a:gd name="csX4" fmla="*/ 2126015 w 3096138"/>
              <a:gd name="csY4" fmla="*/ 0 h 4401205"/>
              <a:gd name="csX5" fmla="*/ 2642038 w 3096138"/>
              <a:gd name="csY5" fmla="*/ 0 h 4401205"/>
              <a:gd name="csX6" fmla="*/ 3096138 w 3096138"/>
              <a:gd name="csY6" fmla="*/ 0 h 4401205"/>
              <a:gd name="csX7" fmla="*/ 3096138 w 3096138"/>
              <a:gd name="csY7" fmla="*/ 550151 h 4401205"/>
              <a:gd name="csX8" fmla="*/ 3096138 w 3096138"/>
              <a:gd name="csY8" fmla="*/ 968265 h 4401205"/>
              <a:gd name="csX9" fmla="*/ 3096138 w 3096138"/>
              <a:gd name="csY9" fmla="*/ 1562428 h 4401205"/>
              <a:gd name="csX10" fmla="*/ 3096138 w 3096138"/>
              <a:gd name="csY10" fmla="*/ 2112578 h 4401205"/>
              <a:gd name="csX11" fmla="*/ 3096138 w 3096138"/>
              <a:gd name="csY11" fmla="*/ 2662729 h 4401205"/>
              <a:gd name="csX12" fmla="*/ 3096138 w 3096138"/>
              <a:gd name="csY12" fmla="*/ 3124856 h 4401205"/>
              <a:gd name="csX13" fmla="*/ 3096138 w 3096138"/>
              <a:gd name="csY13" fmla="*/ 3630994 h 4401205"/>
              <a:gd name="csX14" fmla="*/ 3096138 w 3096138"/>
              <a:gd name="csY14" fmla="*/ 4401205 h 4401205"/>
              <a:gd name="csX15" fmla="*/ 2672999 w 3096138"/>
              <a:gd name="csY15" fmla="*/ 4401205 h 4401205"/>
              <a:gd name="csX16" fmla="*/ 2126015 w 3096138"/>
              <a:gd name="csY16" fmla="*/ 4401205 h 4401205"/>
              <a:gd name="csX17" fmla="*/ 1579030 w 3096138"/>
              <a:gd name="csY17" fmla="*/ 4401205 h 4401205"/>
              <a:gd name="csX18" fmla="*/ 1001085 w 3096138"/>
              <a:gd name="csY18" fmla="*/ 4401205 h 4401205"/>
              <a:gd name="csX19" fmla="*/ 577946 w 3096138"/>
              <a:gd name="csY19" fmla="*/ 4401205 h 4401205"/>
              <a:gd name="csX20" fmla="*/ 0 w 3096138"/>
              <a:gd name="csY20" fmla="*/ 4401205 h 4401205"/>
              <a:gd name="csX21" fmla="*/ 0 w 3096138"/>
              <a:gd name="csY21" fmla="*/ 3895066 h 4401205"/>
              <a:gd name="csX22" fmla="*/ 0 w 3096138"/>
              <a:gd name="csY22" fmla="*/ 3432940 h 4401205"/>
              <a:gd name="csX23" fmla="*/ 0 w 3096138"/>
              <a:gd name="csY23" fmla="*/ 2926801 h 4401205"/>
              <a:gd name="csX24" fmla="*/ 0 w 3096138"/>
              <a:gd name="csY24" fmla="*/ 2376651 h 4401205"/>
              <a:gd name="csX25" fmla="*/ 0 w 3096138"/>
              <a:gd name="csY25" fmla="*/ 1914524 h 4401205"/>
              <a:gd name="csX26" fmla="*/ 0 w 3096138"/>
              <a:gd name="csY26" fmla="*/ 1320361 h 4401205"/>
              <a:gd name="csX27" fmla="*/ 0 w 3096138"/>
              <a:gd name="csY27" fmla="*/ 682187 h 4401205"/>
              <a:gd name="csX28" fmla="*/ 0 w 3096138"/>
              <a:gd name="csY28" fmla="*/ 0 h 44012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096138" h="4401205" fill="none" extrusionOk="0">
                <a:moveTo>
                  <a:pt x="0" y="0"/>
                </a:moveTo>
                <a:cubicBezTo>
                  <a:pt x="251222" y="-43169"/>
                  <a:pt x="351714" y="5049"/>
                  <a:pt x="546984" y="0"/>
                </a:cubicBezTo>
                <a:cubicBezTo>
                  <a:pt x="742254" y="-5049"/>
                  <a:pt x="845696" y="29924"/>
                  <a:pt x="1093969" y="0"/>
                </a:cubicBezTo>
                <a:cubicBezTo>
                  <a:pt x="1342242" y="-29924"/>
                  <a:pt x="1479676" y="47428"/>
                  <a:pt x="1609992" y="0"/>
                </a:cubicBezTo>
                <a:cubicBezTo>
                  <a:pt x="1740308" y="-47428"/>
                  <a:pt x="1958406" y="4716"/>
                  <a:pt x="2126015" y="0"/>
                </a:cubicBezTo>
                <a:cubicBezTo>
                  <a:pt x="2293624" y="-4716"/>
                  <a:pt x="2390470" y="53112"/>
                  <a:pt x="2642038" y="0"/>
                </a:cubicBezTo>
                <a:cubicBezTo>
                  <a:pt x="2893606" y="-53112"/>
                  <a:pt x="2996092" y="9669"/>
                  <a:pt x="3096138" y="0"/>
                </a:cubicBezTo>
                <a:cubicBezTo>
                  <a:pt x="3159299" y="118213"/>
                  <a:pt x="3041292" y="411278"/>
                  <a:pt x="3096138" y="550151"/>
                </a:cubicBezTo>
                <a:cubicBezTo>
                  <a:pt x="3150984" y="689024"/>
                  <a:pt x="3076369" y="785863"/>
                  <a:pt x="3096138" y="968265"/>
                </a:cubicBezTo>
                <a:cubicBezTo>
                  <a:pt x="3115907" y="1150667"/>
                  <a:pt x="3081011" y="1328693"/>
                  <a:pt x="3096138" y="1562428"/>
                </a:cubicBezTo>
                <a:cubicBezTo>
                  <a:pt x="3111265" y="1796163"/>
                  <a:pt x="3036082" y="1867124"/>
                  <a:pt x="3096138" y="2112578"/>
                </a:cubicBezTo>
                <a:cubicBezTo>
                  <a:pt x="3156194" y="2358032"/>
                  <a:pt x="3095172" y="2506528"/>
                  <a:pt x="3096138" y="2662729"/>
                </a:cubicBezTo>
                <a:cubicBezTo>
                  <a:pt x="3097104" y="2818930"/>
                  <a:pt x="3076091" y="2948645"/>
                  <a:pt x="3096138" y="3124856"/>
                </a:cubicBezTo>
                <a:cubicBezTo>
                  <a:pt x="3116185" y="3301067"/>
                  <a:pt x="3094260" y="3508001"/>
                  <a:pt x="3096138" y="3630994"/>
                </a:cubicBezTo>
                <a:cubicBezTo>
                  <a:pt x="3098016" y="3753987"/>
                  <a:pt x="3048412" y="4120282"/>
                  <a:pt x="3096138" y="4401205"/>
                </a:cubicBezTo>
                <a:cubicBezTo>
                  <a:pt x="2937000" y="4437586"/>
                  <a:pt x="2800894" y="4368753"/>
                  <a:pt x="2672999" y="4401205"/>
                </a:cubicBezTo>
                <a:cubicBezTo>
                  <a:pt x="2545104" y="4433657"/>
                  <a:pt x="2374294" y="4375030"/>
                  <a:pt x="2126015" y="4401205"/>
                </a:cubicBezTo>
                <a:cubicBezTo>
                  <a:pt x="1877736" y="4427380"/>
                  <a:pt x="1825626" y="4386465"/>
                  <a:pt x="1579030" y="4401205"/>
                </a:cubicBezTo>
                <a:cubicBezTo>
                  <a:pt x="1332435" y="4415945"/>
                  <a:pt x="1222638" y="4335424"/>
                  <a:pt x="1001085" y="4401205"/>
                </a:cubicBezTo>
                <a:cubicBezTo>
                  <a:pt x="779532" y="4466986"/>
                  <a:pt x="752228" y="4387181"/>
                  <a:pt x="577946" y="4401205"/>
                </a:cubicBezTo>
                <a:cubicBezTo>
                  <a:pt x="403664" y="4415229"/>
                  <a:pt x="119872" y="4377074"/>
                  <a:pt x="0" y="4401205"/>
                </a:cubicBezTo>
                <a:cubicBezTo>
                  <a:pt x="-9999" y="4293067"/>
                  <a:pt x="58760" y="4116890"/>
                  <a:pt x="0" y="3895066"/>
                </a:cubicBezTo>
                <a:cubicBezTo>
                  <a:pt x="-58760" y="3673242"/>
                  <a:pt x="21219" y="3595306"/>
                  <a:pt x="0" y="3432940"/>
                </a:cubicBezTo>
                <a:cubicBezTo>
                  <a:pt x="-21219" y="3270574"/>
                  <a:pt x="48520" y="3075817"/>
                  <a:pt x="0" y="2926801"/>
                </a:cubicBezTo>
                <a:cubicBezTo>
                  <a:pt x="-48520" y="2777785"/>
                  <a:pt x="12943" y="2492807"/>
                  <a:pt x="0" y="2376651"/>
                </a:cubicBezTo>
                <a:cubicBezTo>
                  <a:pt x="-12943" y="2260495"/>
                  <a:pt x="14730" y="2125374"/>
                  <a:pt x="0" y="1914524"/>
                </a:cubicBezTo>
                <a:cubicBezTo>
                  <a:pt x="-14730" y="1703674"/>
                  <a:pt x="25847" y="1452762"/>
                  <a:pt x="0" y="1320361"/>
                </a:cubicBezTo>
                <a:cubicBezTo>
                  <a:pt x="-25847" y="1187960"/>
                  <a:pt x="63142" y="935048"/>
                  <a:pt x="0" y="682187"/>
                </a:cubicBezTo>
                <a:cubicBezTo>
                  <a:pt x="-63142" y="429326"/>
                  <a:pt x="19829" y="315828"/>
                  <a:pt x="0" y="0"/>
                </a:cubicBezTo>
                <a:close/>
              </a:path>
              <a:path w="3096138" h="4401205" stroke="0" extrusionOk="0">
                <a:moveTo>
                  <a:pt x="0" y="0"/>
                </a:moveTo>
                <a:cubicBezTo>
                  <a:pt x="134280" y="-1223"/>
                  <a:pt x="383299" y="31743"/>
                  <a:pt x="577946" y="0"/>
                </a:cubicBezTo>
                <a:cubicBezTo>
                  <a:pt x="772593" y="-31743"/>
                  <a:pt x="887656" y="6807"/>
                  <a:pt x="1032046" y="0"/>
                </a:cubicBezTo>
                <a:cubicBezTo>
                  <a:pt x="1176436" y="-6807"/>
                  <a:pt x="1349605" y="50045"/>
                  <a:pt x="1486146" y="0"/>
                </a:cubicBezTo>
                <a:cubicBezTo>
                  <a:pt x="1622687" y="-50045"/>
                  <a:pt x="1863836" y="14865"/>
                  <a:pt x="2064092" y="0"/>
                </a:cubicBezTo>
                <a:cubicBezTo>
                  <a:pt x="2264348" y="-14865"/>
                  <a:pt x="2313415" y="23482"/>
                  <a:pt x="2518192" y="0"/>
                </a:cubicBezTo>
                <a:cubicBezTo>
                  <a:pt x="2722969" y="-23482"/>
                  <a:pt x="2933481" y="57934"/>
                  <a:pt x="3096138" y="0"/>
                </a:cubicBezTo>
                <a:cubicBezTo>
                  <a:pt x="3126154" y="249279"/>
                  <a:pt x="3092637" y="383469"/>
                  <a:pt x="3096138" y="594163"/>
                </a:cubicBezTo>
                <a:cubicBezTo>
                  <a:pt x="3099639" y="804857"/>
                  <a:pt x="3093811" y="899185"/>
                  <a:pt x="3096138" y="1100301"/>
                </a:cubicBezTo>
                <a:cubicBezTo>
                  <a:pt x="3098465" y="1301417"/>
                  <a:pt x="3092447" y="1407915"/>
                  <a:pt x="3096138" y="1606440"/>
                </a:cubicBezTo>
                <a:cubicBezTo>
                  <a:pt x="3099829" y="1804965"/>
                  <a:pt x="3057160" y="1989529"/>
                  <a:pt x="3096138" y="2244615"/>
                </a:cubicBezTo>
                <a:cubicBezTo>
                  <a:pt x="3135116" y="2499701"/>
                  <a:pt x="3091553" y="2499665"/>
                  <a:pt x="3096138" y="2706741"/>
                </a:cubicBezTo>
                <a:cubicBezTo>
                  <a:pt x="3100723" y="2913817"/>
                  <a:pt x="3094596" y="3050360"/>
                  <a:pt x="3096138" y="3256892"/>
                </a:cubicBezTo>
                <a:cubicBezTo>
                  <a:pt x="3097680" y="3463424"/>
                  <a:pt x="3043334" y="3660393"/>
                  <a:pt x="3096138" y="3807042"/>
                </a:cubicBezTo>
                <a:cubicBezTo>
                  <a:pt x="3148942" y="3953691"/>
                  <a:pt x="3068709" y="4273792"/>
                  <a:pt x="3096138" y="4401205"/>
                </a:cubicBezTo>
                <a:cubicBezTo>
                  <a:pt x="2941852" y="4421600"/>
                  <a:pt x="2782220" y="4349255"/>
                  <a:pt x="2580115" y="4401205"/>
                </a:cubicBezTo>
                <a:cubicBezTo>
                  <a:pt x="2378010" y="4453155"/>
                  <a:pt x="2269053" y="4364421"/>
                  <a:pt x="2156976" y="4401205"/>
                </a:cubicBezTo>
                <a:cubicBezTo>
                  <a:pt x="2044899" y="4437989"/>
                  <a:pt x="1912332" y="4384219"/>
                  <a:pt x="1702876" y="4401205"/>
                </a:cubicBezTo>
                <a:cubicBezTo>
                  <a:pt x="1493420" y="4418191"/>
                  <a:pt x="1427985" y="4370478"/>
                  <a:pt x="1279737" y="4401205"/>
                </a:cubicBezTo>
                <a:cubicBezTo>
                  <a:pt x="1131489" y="4431932"/>
                  <a:pt x="953245" y="4358901"/>
                  <a:pt x="732753" y="4401205"/>
                </a:cubicBezTo>
                <a:cubicBezTo>
                  <a:pt x="512261" y="4443509"/>
                  <a:pt x="206672" y="4398887"/>
                  <a:pt x="0" y="4401205"/>
                </a:cubicBezTo>
                <a:cubicBezTo>
                  <a:pt x="-23289" y="4286947"/>
                  <a:pt x="31717" y="4162375"/>
                  <a:pt x="0" y="3939078"/>
                </a:cubicBezTo>
                <a:cubicBezTo>
                  <a:pt x="-31717" y="3715781"/>
                  <a:pt x="39968" y="3693310"/>
                  <a:pt x="0" y="3520964"/>
                </a:cubicBezTo>
                <a:cubicBezTo>
                  <a:pt x="-39968" y="3348618"/>
                  <a:pt x="16026" y="3219030"/>
                  <a:pt x="0" y="3058837"/>
                </a:cubicBezTo>
                <a:cubicBezTo>
                  <a:pt x="-16026" y="2898644"/>
                  <a:pt x="75911" y="2622803"/>
                  <a:pt x="0" y="2420663"/>
                </a:cubicBezTo>
                <a:cubicBezTo>
                  <a:pt x="-75911" y="2218523"/>
                  <a:pt x="47920" y="2158150"/>
                  <a:pt x="0" y="2002548"/>
                </a:cubicBezTo>
                <a:cubicBezTo>
                  <a:pt x="-47920" y="1846947"/>
                  <a:pt x="39269" y="1559006"/>
                  <a:pt x="0" y="1364374"/>
                </a:cubicBezTo>
                <a:cubicBezTo>
                  <a:pt x="-39269" y="1169742"/>
                  <a:pt x="33147" y="983519"/>
                  <a:pt x="0" y="770211"/>
                </a:cubicBezTo>
                <a:cubicBezTo>
                  <a:pt x="-33147" y="556903"/>
                  <a:pt x="67743" y="330377"/>
                  <a:pt x="0" y="0"/>
                </a:cubicBezTo>
                <a:close/>
              </a:path>
            </a:pathLst>
          </a:custGeom>
          <a:solidFill>
            <a:schemeClr val="bg1"/>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b="1" dirty="0"/>
              <a:t>Μητρώο « Κυπριακού Συντάγματος»</a:t>
            </a:r>
          </a:p>
          <a:p>
            <a:endParaRPr lang="el-GR" sz="1400" dirty="0"/>
          </a:p>
          <a:p>
            <a:r>
              <a:rPr lang="en-US" sz="1400" dirty="0"/>
              <a:t>CY 49</a:t>
            </a:r>
            <a:r>
              <a:rPr lang="el-GR" sz="1400" dirty="0"/>
              <a:t>7</a:t>
            </a:r>
            <a:r>
              <a:rPr lang="en-US" sz="1400" dirty="0"/>
              <a:t>9</a:t>
            </a:r>
            <a:r>
              <a:rPr lang="el-GR" sz="1400" dirty="0"/>
              <a:t>   Μιχαήλ  </a:t>
            </a:r>
            <a:r>
              <a:rPr lang="el-GR" sz="1400" dirty="0" err="1"/>
              <a:t>Μαρκίδης</a:t>
            </a:r>
            <a:endParaRPr lang="en-US" sz="1400" dirty="0"/>
          </a:p>
          <a:p>
            <a:r>
              <a:rPr lang="en-US" sz="1400" dirty="0"/>
              <a:t>CY 15057</a:t>
            </a:r>
            <a:r>
              <a:rPr lang="el-GR" sz="1400" dirty="0"/>
              <a:t> Ιωάννης Στυλιανού </a:t>
            </a:r>
            <a:endParaRPr lang="en-US" sz="1400" dirty="0"/>
          </a:p>
          <a:p>
            <a:r>
              <a:rPr lang="en-US" sz="1400" dirty="0"/>
              <a:t>CY 15352</a:t>
            </a:r>
            <a:r>
              <a:rPr lang="el-GR" sz="1400" dirty="0"/>
              <a:t>  Παναγιώτης  Χριστοδουλίδης</a:t>
            </a:r>
            <a:endParaRPr lang="en-US" sz="1400" dirty="0"/>
          </a:p>
          <a:p>
            <a:r>
              <a:rPr lang="en-US" sz="1400" dirty="0"/>
              <a:t>CY 15415</a:t>
            </a:r>
            <a:r>
              <a:rPr lang="el-GR" sz="1400" dirty="0"/>
              <a:t> Αριστόδημος  Χαραλάμπους</a:t>
            </a:r>
            <a:endParaRPr lang="en-US" sz="1400" dirty="0"/>
          </a:p>
          <a:p>
            <a:r>
              <a:rPr lang="en-US" sz="1400" dirty="0"/>
              <a:t>CY 15662</a:t>
            </a:r>
            <a:r>
              <a:rPr lang="el-GR" sz="1400" dirty="0"/>
              <a:t>  Ιωάννης  </a:t>
            </a:r>
            <a:r>
              <a:rPr lang="el-GR" sz="1400"/>
              <a:t>Χατζηρόδη</a:t>
            </a:r>
            <a:endParaRPr lang="en-US" sz="1400" dirty="0"/>
          </a:p>
          <a:p>
            <a:r>
              <a:rPr lang="en-US" sz="1400" dirty="0"/>
              <a:t>CY 15796</a:t>
            </a:r>
            <a:r>
              <a:rPr lang="el-GR" sz="1400" dirty="0"/>
              <a:t> Ιωάννης </a:t>
            </a:r>
            <a:r>
              <a:rPr lang="el-GR" sz="1400" dirty="0" err="1"/>
              <a:t>Νίσσης</a:t>
            </a:r>
            <a:endParaRPr lang="en-US" sz="1400" dirty="0"/>
          </a:p>
          <a:p>
            <a:r>
              <a:rPr lang="en-US" sz="1400" dirty="0"/>
              <a:t>CY 15800</a:t>
            </a:r>
            <a:r>
              <a:rPr lang="el-GR" sz="1400" dirty="0"/>
              <a:t> Χριστόδουλος  Μιχαήλ</a:t>
            </a:r>
            <a:endParaRPr lang="en-US" sz="1400" dirty="0"/>
          </a:p>
          <a:p>
            <a:r>
              <a:rPr lang="en-US" sz="1400" dirty="0"/>
              <a:t>CY 15801</a:t>
            </a:r>
            <a:r>
              <a:rPr lang="el-GR" sz="1400" dirty="0"/>
              <a:t>  Γεώργιος  </a:t>
            </a:r>
            <a:r>
              <a:rPr lang="el-GR" sz="1400" dirty="0" err="1"/>
              <a:t>Γιαννακού</a:t>
            </a:r>
            <a:endParaRPr lang="en-US" sz="1400" dirty="0"/>
          </a:p>
          <a:p>
            <a:r>
              <a:rPr lang="en-US" sz="1400" dirty="0"/>
              <a:t>CY 16189</a:t>
            </a:r>
            <a:r>
              <a:rPr lang="el-GR" sz="1400" dirty="0"/>
              <a:t>   Χαράλαμπος  </a:t>
            </a:r>
            <a:r>
              <a:rPr lang="el-GR" sz="1400" dirty="0" err="1"/>
              <a:t>Χατζηλούκα</a:t>
            </a:r>
            <a:endParaRPr lang="en-US" sz="1400" dirty="0"/>
          </a:p>
          <a:p>
            <a:r>
              <a:rPr lang="en-US" sz="1400" dirty="0"/>
              <a:t>CY 16674</a:t>
            </a:r>
            <a:r>
              <a:rPr lang="el-GR" sz="1400" dirty="0"/>
              <a:t>  Χριστόδουλος Χαραλάμπους </a:t>
            </a:r>
            <a:endParaRPr lang="en-US" sz="1400" dirty="0"/>
          </a:p>
          <a:p>
            <a:r>
              <a:rPr lang="en-US" sz="1400" dirty="0"/>
              <a:t>CY 17899</a:t>
            </a:r>
            <a:r>
              <a:rPr lang="el-GR" sz="1400" dirty="0"/>
              <a:t> Κυριάκος   </a:t>
            </a:r>
            <a:r>
              <a:rPr lang="el-GR" sz="1400" dirty="0" err="1"/>
              <a:t>Λασέττας</a:t>
            </a:r>
            <a:endParaRPr lang="en-US" sz="1400" dirty="0"/>
          </a:p>
          <a:p>
            <a:r>
              <a:rPr lang="en-US" sz="1400" dirty="0"/>
              <a:t>CY 18230</a:t>
            </a:r>
            <a:r>
              <a:rPr lang="el-GR" sz="1400" dirty="0"/>
              <a:t> Χριστόδουλος Χαραλάμπους</a:t>
            </a:r>
            <a:endParaRPr lang="en-US" sz="1400" dirty="0"/>
          </a:p>
          <a:p>
            <a:r>
              <a:rPr lang="en-US" sz="1400" dirty="0"/>
              <a:t>CY 18956</a:t>
            </a:r>
            <a:r>
              <a:rPr lang="el-GR" sz="1400" dirty="0"/>
              <a:t> Ιωάννης  </a:t>
            </a:r>
            <a:r>
              <a:rPr lang="el-GR" sz="1400" dirty="0" err="1"/>
              <a:t>Τσαγγαρίδης</a:t>
            </a:r>
            <a:endParaRPr lang="en-US" sz="1400" dirty="0"/>
          </a:p>
          <a:p>
            <a:r>
              <a:rPr lang="en-US" sz="1400" dirty="0"/>
              <a:t>CY 19150</a:t>
            </a:r>
            <a:r>
              <a:rPr lang="el-GR" sz="1400" dirty="0"/>
              <a:t>  Δημοσθένης Νικολάου</a:t>
            </a:r>
            <a:endParaRPr lang="en-US" sz="1400" dirty="0"/>
          </a:p>
          <a:p>
            <a:r>
              <a:rPr lang="en-US" sz="1400" dirty="0"/>
              <a:t>CY 21544</a:t>
            </a:r>
            <a:r>
              <a:rPr lang="el-GR" sz="1400" dirty="0"/>
              <a:t> Κώστας Αναστασίου</a:t>
            </a:r>
            <a:endParaRPr lang="en-US" sz="1400" dirty="0"/>
          </a:p>
          <a:p>
            <a:r>
              <a:rPr lang="en-US" sz="1400" dirty="0"/>
              <a:t>CY 22028</a:t>
            </a:r>
            <a:r>
              <a:rPr lang="el-GR" sz="1400" dirty="0"/>
              <a:t> Σωκράτης  </a:t>
            </a:r>
            <a:r>
              <a:rPr lang="el-GR" sz="1400" dirty="0" err="1"/>
              <a:t>Ελληνίδης</a:t>
            </a:r>
            <a:endParaRPr lang="en-US" sz="1400" dirty="0"/>
          </a:p>
          <a:p>
            <a:r>
              <a:rPr lang="en-US" sz="1400" dirty="0"/>
              <a:t>CY 22029</a:t>
            </a:r>
            <a:r>
              <a:rPr lang="el-GR" sz="1400" dirty="0"/>
              <a:t> Ελευθέριος  </a:t>
            </a:r>
            <a:r>
              <a:rPr lang="el-GR" sz="1400" dirty="0" err="1"/>
              <a:t>Ζαμπάς</a:t>
            </a:r>
            <a:endParaRPr lang="en-US" sz="1400" dirty="0"/>
          </a:p>
          <a:p>
            <a:r>
              <a:rPr lang="en-US" sz="1400" dirty="0"/>
              <a:t>CY 22030</a:t>
            </a:r>
            <a:r>
              <a:rPr lang="el-GR" sz="1400" dirty="0"/>
              <a:t> Ιωάννης Παπαγιάννης</a:t>
            </a:r>
            <a:endParaRPr lang="en-US" sz="1400" dirty="0"/>
          </a:p>
        </p:txBody>
      </p:sp>
      <p:sp>
        <p:nvSpPr>
          <p:cNvPr id="13" name="TextBox 12">
            <a:extLst>
              <a:ext uri="{FF2B5EF4-FFF2-40B4-BE49-F238E27FC236}">
                <a16:creationId xmlns:a16="http://schemas.microsoft.com/office/drawing/2014/main" id="{00CDD0FD-C70B-6BE5-CE48-6B6DE860F4A2}"/>
              </a:ext>
            </a:extLst>
          </p:cNvPr>
          <p:cNvSpPr txBox="1"/>
          <p:nvPr/>
        </p:nvSpPr>
        <p:spPr>
          <a:xfrm>
            <a:off x="8249713" y="1944140"/>
            <a:ext cx="3096138" cy="2462213"/>
          </a:xfrm>
          <a:custGeom>
            <a:avLst/>
            <a:gdLst>
              <a:gd name="csX0" fmla="*/ 0 w 3096138"/>
              <a:gd name="csY0" fmla="*/ 0 h 2462213"/>
              <a:gd name="csX1" fmla="*/ 454100 w 3096138"/>
              <a:gd name="csY1" fmla="*/ 0 h 2462213"/>
              <a:gd name="csX2" fmla="*/ 970123 w 3096138"/>
              <a:gd name="csY2" fmla="*/ 0 h 2462213"/>
              <a:gd name="csX3" fmla="*/ 1424223 w 3096138"/>
              <a:gd name="csY3" fmla="*/ 0 h 2462213"/>
              <a:gd name="csX4" fmla="*/ 1971208 w 3096138"/>
              <a:gd name="csY4" fmla="*/ 0 h 2462213"/>
              <a:gd name="csX5" fmla="*/ 2518192 w 3096138"/>
              <a:gd name="csY5" fmla="*/ 0 h 2462213"/>
              <a:gd name="csX6" fmla="*/ 3096138 w 3096138"/>
              <a:gd name="csY6" fmla="*/ 0 h 2462213"/>
              <a:gd name="csX7" fmla="*/ 3096138 w 3096138"/>
              <a:gd name="csY7" fmla="*/ 443198 h 2462213"/>
              <a:gd name="csX8" fmla="*/ 3096138 w 3096138"/>
              <a:gd name="csY8" fmla="*/ 886397 h 2462213"/>
              <a:gd name="csX9" fmla="*/ 3096138 w 3096138"/>
              <a:gd name="csY9" fmla="*/ 1304973 h 2462213"/>
              <a:gd name="csX10" fmla="*/ 3096138 w 3096138"/>
              <a:gd name="csY10" fmla="*/ 1748171 h 2462213"/>
              <a:gd name="csX11" fmla="*/ 3096138 w 3096138"/>
              <a:gd name="csY11" fmla="*/ 2462213 h 2462213"/>
              <a:gd name="csX12" fmla="*/ 2580115 w 3096138"/>
              <a:gd name="csY12" fmla="*/ 2462213 h 2462213"/>
              <a:gd name="csX13" fmla="*/ 2126015 w 3096138"/>
              <a:gd name="csY13" fmla="*/ 2462213 h 2462213"/>
              <a:gd name="csX14" fmla="*/ 1548069 w 3096138"/>
              <a:gd name="csY14" fmla="*/ 2462213 h 2462213"/>
              <a:gd name="csX15" fmla="*/ 1124930 w 3096138"/>
              <a:gd name="csY15" fmla="*/ 2462213 h 2462213"/>
              <a:gd name="csX16" fmla="*/ 639869 w 3096138"/>
              <a:gd name="csY16" fmla="*/ 2462213 h 2462213"/>
              <a:gd name="csX17" fmla="*/ 0 w 3096138"/>
              <a:gd name="csY17" fmla="*/ 2462213 h 2462213"/>
              <a:gd name="csX18" fmla="*/ 0 w 3096138"/>
              <a:gd name="csY18" fmla="*/ 1969770 h 2462213"/>
              <a:gd name="csX19" fmla="*/ 0 w 3096138"/>
              <a:gd name="csY19" fmla="*/ 1428084 h 2462213"/>
              <a:gd name="csX20" fmla="*/ 0 w 3096138"/>
              <a:gd name="csY20" fmla="*/ 935641 h 2462213"/>
              <a:gd name="csX21" fmla="*/ 0 w 3096138"/>
              <a:gd name="csY21" fmla="*/ 467820 h 2462213"/>
              <a:gd name="csX22" fmla="*/ 0 w 3096138"/>
              <a:gd name="csY22" fmla="*/ 0 h 24622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096138" h="2462213" fill="none" extrusionOk="0">
                <a:moveTo>
                  <a:pt x="0" y="0"/>
                </a:moveTo>
                <a:cubicBezTo>
                  <a:pt x="109591" y="-38722"/>
                  <a:pt x="249079" y="8107"/>
                  <a:pt x="454100" y="0"/>
                </a:cubicBezTo>
                <a:cubicBezTo>
                  <a:pt x="659121" y="-8107"/>
                  <a:pt x="862183" y="3954"/>
                  <a:pt x="970123" y="0"/>
                </a:cubicBezTo>
                <a:cubicBezTo>
                  <a:pt x="1078063" y="-3954"/>
                  <a:pt x="1245059" y="53939"/>
                  <a:pt x="1424223" y="0"/>
                </a:cubicBezTo>
                <a:cubicBezTo>
                  <a:pt x="1603387" y="-53939"/>
                  <a:pt x="1856833" y="56965"/>
                  <a:pt x="1971208" y="0"/>
                </a:cubicBezTo>
                <a:cubicBezTo>
                  <a:pt x="2085583" y="-56965"/>
                  <a:pt x="2306124" y="20459"/>
                  <a:pt x="2518192" y="0"/>
                </a:cubicBezTo>
                <a:cubicBezTo>
                  <a:pt x="2730260" y="-20459"/>
                  <a:pt x="2923870" y="62608"/>
                  <a:pt x="3096138" y="0"/>
                </a:cubicBezTo>
                <a:cubicBezTo>
                  <a:pt x="3108910" y="161947"/>
                  <a:pt x="3086382" y="289088"/>
                  <a:pt x="3096138" y="443198"/>
                </a:cubicBezTo>
                <a:cubicBezTo>
                  <a:pt x="3105894" y="597308"/>
                  <a:pt x="3054835" y="702835"/>
                  <a:pt x="3096138" y="886397"/>
                </a:cubicBezTo>
                <a:cubicBezTo>
                  <a:pt x="3137441" y="1069959"/>
                  <a:pt x="3063695" y="1156261"/>
                  <a:pt x="3096138" y="1304973"/>
                </a:cubicBezTo>
                <a:cubicBezTo>
                  <a:pt x="3128581" y="1453685"/>
                  <a:pt x="3047657" y="1592289"/>
                  <a:pt x="3096138" y="1748171"/>
                </a:cubicBezTo>
                <a:cubicBezTo>
                  <a:pt x="3144619" y="1904053"/>
                  <a:pt x="3066638" y="2198622"/>
                  <a:pt x="3096138" y="2462213"/>
                </a:cubicBezTo>
                <a:cubicBezTo>
                  <a:pt x="2838425" y="2475281"/>
                  <a:pt x="2834580" y="2428462"/>
                  <a:pt x="2580115" y="2462213"/>
                </a:cubicBezTo>
                <a:cubicBezTo>
                  <a:pt x="2325650" y="2495964"/>
                  <a:pt x="2257885" y="2427184"/>
                  <a:pt x="2126015" y="2462213"/>
                </a:cubicBezTo>
                <a:cubicBezTo>
                  <a:pt x="1994145" y="2497242"/>
                  <a:pt x="1756718" y="2417741"/>
                  <a:pt x="1548069" y="2462213"/>
                </a:cubicBezTo>
                <a:cubicBezTo>
                  <a:pt x="1339420" y="2506685"/>
                  <a:pt x="1214381" y="2425513"/>
                  <a:pt x="1124930" y="2462213"/>
                </a:cubicBezTo>
                <a:cubicBezTo>
                  <a:pt x="1035479" y="2498913"/>
                  <a:pt x="853442" y="2432255"/>
                  <a:pt x="639869" y="2462213"/>
                </a:cubicBezTo>
                <a:cubicBezTo>
                  <a:pt x="426296" y="2492171"/>
                  <a:pt x="175874" y="2434549"/>
                  <a:pt x="0" y="2462213"/>
                </a:cubicBezTo>
                <a:cubicBezTo>
                  <a:pt x="-40726" y="2222929"/>
                  <a:pt x="51057" y="2104294"/>
                  <a:pt x="0" y="1969770"/>
                </a:cubicBezTo>
                <a:cubicBezTo>
                  <a:pt x="-51057" y="1835246"/>
                  <a:pt x="17254" y="1559133"/>
                  <a:pt x="0" y="1428084"/>
                </a:cubicBezTo>
                <a:cubicBezTo>
                  <a:pt x="-17254" y="1297035"/>
                  <a:pt x="39324" y="1119006"/>
                  <a:pt x="0" y="935641"/>
                </a:cubicBezTo>
                <a:cubicBezTo>
                  <a:pt x="-39324" y="752276"/>
                  <a:pt x="7502" y="629903"/>
                  <a:pt x="0" y="467820"/>
                </a:cubicBezTo>
                <a:cubicBezTo>
                  <a:pt x="-7502" y="305737"/>
                  <a:pt x="10035" y="178941"/>
                  <a:pt x="0" y="0"/>
                </a:cubicBezTo>
                <a:close/>
              </a:path>
              <a:path w="3096138" h="2462213" stroke="0" extrusionOk="0">
                <a:moveTo>
                  <a:pt x="0" y="0"/>
                </a:moveTo>
                <a:cubicBezTo>
                  <a:pt x="134280" y="-1223"/>
                  <a:pt x="383299" y="31743"/>
                  <a:pt x="577946" y="0"/>
                </a:cubicBezTo>
                <a:cubicBezTo>
                  <a:pt x="772593" y="-31743"/>
                  <a:pt x="887656" y="6807"/>
                  <a:pt x="1032046" y="0"/>
                </a:cubicBezTo>
                <a:cubicBezTo>
                  <a:pt x="1176436" y="-6807"/>
                  <a:pt x="1349605" y="50045"/>
                  <a:pt x="1486146" y="0"/>
                </a:cubicBezTo>
                <a:cubicBezTo>
                  <a:pt x="1622687" y="-50045"/>
                  <a:pt x="1863836" y="14865"/>
                  <a:pt x="2064092" y="0"/>
                </a:cubicBezTo>
                <a:cubicBezTo>
                  <a:pt x="2264348" y="-14865"/>
                  <a:pt x="2313415" y="23482"/>
                  <a:pt x="2518192" y="0"/>
                </a:cubicBezTo>
                <a:cubicBezTo>
                  <a:pt x="2722969" y="-23482"/>
                  <a:pt x="2933481" y="57934"/>
                  <a:pt x="3096138" y="0"/>
                </a:cubicBezTo>
                <a:cubicBezTo>
                  <a:pt x="3139118" y="174509"/>
                  <a:pt x="3083174" y="356999"/>
                  <a:pt x="3096138" y="517065"/>
                </a:cubicBezTo>
                <a:cubicBezTo>
                  <a:pt x="3109102" y="677131"/>
                  <a:pt x="3049602" y="769940"/>
                  <a:pt x="3096138" y="984885"/>
                </a:cubicBezTo>
                <a:cubicBezTo>
                  <a:pt x="3142674" y="1199830"/>
                  <a:pt x="3047574" y="1283403"/>
                  <a:pt x="3096138" y="1452706"/>
                </a:cubicBezTo>
                <a:cubicBezTo>
                  <a:pt x="3144702" y="1622009"/>
                  <a:pt x="3085990" y="1800738"/>
                  <a:pt x="3096138" y="1994393"/>
                </a:cubicBezTo>
                <a:cubicBezTo>
                  <a:pt x="3106286" y="2188048"/>
                  <a:pt x="3044479" y="2334428"/>
                  <a:pt x="3096138" y="2462213"/>
                </a:cubicBezTo>
                <a:cubicBezTo>
                  <a:pt x="2842241" y="2477457"/>
                  <a:pt x="2805107" y="2438280"/>
                  <a:pt x="2580115" y="2462213"/>
                </a:cubicBezTo>
                <a:cubicBezTo>
                  <a:pt x="2355123" y="2486146"/>
                  <a:pt x="2272368" y="2422341"/>
                  <a:pt x="2033131" y="2462213"/>
                </a:cubicBezTo>
                <a:cubicBezTo>
                  <a:pt x="1793894" y="2502085"/>
                  <a:pt x="1685582" y="2454988"/>
                  <a:pt x="1517108" y="2462213"/>
                </a:cubicBezTo>
                <a:cubicBezTo>
                  <a:pt x="1348634" y="2469438"/>
                  <a:pt x="1263110" y="2409117"/>
                  <a:pt x="1032046" y="2462213"/>
                </a:cubicBezTo>
                <a:cubicBezTo>
                  <a:pt x="800982" y="2515309"/>
                  <a:pt x="720984" y="2425429"/>
                  <a:pt x="608907" y="2462213"/>
                </a:cubicBezTo>
                <a:cubicBezTo>
                  <a:pt x="496830" y="2498997"/>
                  <a:pt x="249098" y="2394236"/>
                  <a:pt x="0" y="2462213"/>
                </a:cubicBezTo>
                <a:cubicBezTo>
                  <a:pt x="-9395" y="2261983"/>
                  <a:pt x="26976" y="2178731"/>
                  <a:pt x="0" y="2043637"/>
                </a:cubicBezTo>
                <a:cubicBezTo>
                  <a:pt x="-26976" y="1908543"/>
                  <a:pt x="21628" y="1724136"/>
                  <a:pt x="0" y="1551194"/>
                </a:cubicBezTo>
                <a:cubicBezTo>
                  <a:pt x="-21628" y="1378252"/>
                  <a:pt x="26191" y="1217450"/>
                  <a:pt x="0" y="1132618"/>
                </a:cubicBezTo>
                <a:cubicBezTo>
                  <a:pt x="-26191" y="1047786"/>
                  <a:pt x="17920" y="857879"/>
                  <a:pt x="0" y="714042"/>
                </a:cubicBezTo>
                <a:cubicBezTo>
                  <a:pt x="-17920" y="570205"/>
                  <a:pt x="81190" y="307302"/>
                  <a:pt x="0" y="0"/>
                </a:cubicBezTo>
                <a:close/>
              </a:path>
            </a:pathLst>
          </a:custGeom>
          <a:solidFill>
            <a:schemeClr val="bg1"/>
          </a:solidFill>
          <a:ln>
            <a:solidFill>
              <a:schemeClr val="tx1"/>
            </a:solidFill>
            <a:extLst>
              <a:ext uri="{C807C97D-BFC1-408E-A445-0C87EB9F89A2}">
                <ask:lineSketchStyleProps xmlns:ask="http://schemas.microsoft.com/office/drawing/2018/sketchyshapes" sd="3555900783">
                  <a:prstGeom prst="rect">
                    <a:avLst/>
                  </a:prstGeom>
                  <ask:type>
                    <ask:lineSketchScribble/>
                  </ask:type>
                </ask:lineSketchStyleProps>
              </a:ext>
            </a:extLst>
          </a:ln>
        </p:spPr>
        <p:txBody>
          <a:bodyPr wrap="square">
            <a:spAutoFit/>
          </a:bodyPr>
          <a:lstStyle/>
          <a:p>
            <a:r>
              <a:rPr lang="el-GR" sz="1400" b="1" dirty="0"/>
              <a:t>Μητρώο « Κυπριακής  Εθελοντικής Δύναμης»</a:t>
            </a:r>
          </a:p>
          <a:p>
            <a:endParaRPr lang="el-GR" sz="1400" dirty="0"/>
          </a:p>
          <a:p>
            <a:r>
              <a:rPr lang="en-US" sz="1400" dirty="0"/>
              <a:t>CVF 208</a:t>
            </a:r>
            <a:r>
              <a:rPr lang="el-GR" sz="1400" dirty="0"/>
              <a:t> Γεώργιος  Πονηρός</a:t>
            </a:r>
            <a:endParaRPr lang="en-US" sz="1400" dirty="0"/>
          </a:p>
          <a:p>
            <a:r>
              <a:rPr lang="en-US" sz="1400" dirty="0"/>
              <a:t>CVF 262</a:t>
            </a:r>
            <a:r>
              <a:rPr lang="el-GR" sz="1400" dirty="0"/>
              <a:t> </a:t>
            </a:r>
            <a:r>
              <a:rPr lang="el-GR" sz="1400" dirty="0" err="1"/>
              <a:t>Ονησίφορος</a:t>
            </a:r>
            <a:r>
              <a:rPr lang="el-GR" sz="1400" dirty="0"/>
              <a:t>  </a:t>
            </a:r>
            <a:r>
              <a:rPr lang="el-GR" sz="1400" dirty="0" err="1"/>
              <a:t>Μυριάνθους</a:t>
            </a:r>
            <a:endParaRPr lang="en-US" sz="1400" dirty="0"/>
          </a:p>
          <a:p>
            <a:r>
              <a:rPr lang="en-US" sz="1400" dirty="0"/>
              <a:t>CVF 289</a:t>
            </a:r>
            <a:r>
              <a:rPr lang="el-GR" sz="1400" dirty="0"/>
              <a:t> Ιωάννης Χαραλάμπους</a:t>
            </a:r>
            <a:endParaRPr lang="en-US" sz="1400" dirty="0"/>
          </a:p>
          <a:p>
            <a:r>
              <a:rPr lang="en-US" sz="1400" dirty="0"/>
              <a:t>CVF 1717</a:t>
            </a:r>
            <a:r>
              <a:rPr lang="el-GR" sz="1400" dirty="0"/>
              <a:t> Τάκης </a:t>
            </a:r>
            <a:r>
              <a:rPr lang="el-GR" sz="1400" dirty="0" err="1"/>
              <a:t>Εργατίδης</a:t>
            </a:r>
            <a:r>
              <a:rPr lang="el-GR" sz="1400" dirty="0"/>
              <a:t> </a:t>
            </a:r>
            <a:endParaRPr lang="en-US" sz="1400" dirty="0"/>
          </a:p>
          <a:p>
            <a:r>
              <a:rPr lang="en-US" sz="1400" dirty="0"/>
              <a:t>CVF 2724</a:t>
            </a:r>
            <a:r>
              <a:rPr lang="el-GR" sz="1400" dirty="0"/>
              <a:t> Χριστόδουλος Αριστοτέλους</a:t>
            </a:r>
            <a:endParaRPr lang="en-US" sz="1400" dirty="0"/>
          </a:p>
          <a:p>
            <a:r>
              <a:rPr lang="en-US" sz="1400" dirty="0"/>
              <a:t>CVF2876</a:t>
            </a:r>
            <a:r>
              <a:rPr lang="el-GR" sz="1400" dirty="0"/>
              <a:t> Ιωάννης </a:t>
            </a:r>
            <a:r>
              <a:rPr lang="el-GR" sz="1400" dirty="0" err="1"/>
              <a:t>Πατσαλιδης</a:t>
            </a:r>
            <a:r>
              <a:rPr lang="el-GR" sz="1400"/>
              <a:t> </a:t>
            </a:r>
            <a:endParaRPr lang="el-GR" sz="1400" dirty="0"/>
          </a:p>
          <a:p>
            <a:r>
              <a:rPr lang="en-US" sz="1400" dirty="0"/>
              <a:t>CVF 3160</a:t>
            </a:r>
            <a:r>
              <a:rPr lang="el-GR" sz="1400" dirty="0"/>
              <a:t> Παντελής  Μιχαήλ </a:t>
            </a:r>
            <a:endParaRPr lang="en-US" sz="1400" dirty="0"/>
          </a:p>
          <a:p>
            <a:r>
              <a:rPr lang="en-US" sz="1400" dirty="0"/>
              <a:t>CVF 40000</a:t>
            </a:r>
            <a:r>
              <a:rPr lang="el-GR" sz="1400" dirty="0"/>
              <a:t>  Ελευθέριος </a:t>
            </a:r>
            <a:r>
              <a:rPr lang="el-GR" sz="1400" dirty="0" err="1"/>
              <a:t>Παφίτης</a:t>
            </a:r>
            <a:endParaRPr lang="en-US" sz="1400" dirty="0"/>
          </a:p>
        </p:txBody>
      </p:sp>
      <p:sp>
        <p:nvSpPr>
          <p:cNvPr id="17" name="TextBox 16">
            <a:extLst>
              <a:ext uri="{FF2B5EF4-FFF2-40B4-BE49-F238E27FC236}">
                <a16:creationId xmlns:a16="http://schemas.microsoft.com/office/drawing/2014/main" id="{3E21B79B-D782-36D0-A216-4526158064D0}"/>
              </a:ext>
            </a:extLst>
          </p:cNvPr>
          <p:cNvSpPr txBox="1"/>
          <p:nvPr/>
        </p:nvSpPr>
        <p:spPr>
          <a:xfrm>
            <a:off x="8168047" y="5234546"/>
            <a:ext cx="3259470" cy="769441"/>
          </a:xfrm>
          <a:prstGeom prst="rect">
            <a:avLst/>
          </a:prstGeom>
          <a:solidFill>
            <a:schemeClr val="bg1"/>
          </a:solidFill>
        </p:spPr>
        <p:txBody>
          <a:bodyPr wrap="square">
            <a:spAutoFit/>
          </a:bodyPr>
          <a:lstStyle/>
          <a:p>
            <a:r>
              <a:rPr lang="el-GR" sz="1100" i="0" dirty="0">
                <a:solidFill>
                  <a:srgbClr val="000000"/>
                </a:solidFill>
                <a:effectLst/>
              </a:rPr>
              <a:t>Πέτρος </a:t>
            </a:r>
            <a:r>
              <a:rPr lang="el-GR" sz="1100" i="0" dirty="0" err="1">
                <a:solidFill>
                  <a:srgbClr val="000000"/>
                </a:solidFill>
                <a:effectLst/>
              </a:rPr>
              <a:t>Παπαπολυβίου</a:t>
            </a:r>
            <a:r>
              <a:rPr lang="el-GR" sz="1100" i="0" dirty="0">
                <a:solidFill>
                  <a:srgbClr val="000000"/>
                </a:solidFill>
                <a:effectLst/>
              </a:rPr>
              <a:t>,</a:t>
            </a:r>
            <a:r>
              <a:rPr lang="el-GR" sz="1100" i="1" dirty="0">
                <a:solidFill>
                  <a:srgbClr val="000000"/>
                </a:solidFill>
                <a:effectLst/>
              </a:rPr>
              <a:t> </a:t>
            </a:r>
            <a:r>
              <a:rPr lang="el-GR" sz="1100" i="1" dirty="0"/>
              <a:t>Οι Κύπριοι εθελοντές του Β' Παγκοσμίου Πολέμου: τα μητρώα, οι κατάλογοι και ο φόρος του αίματος,</a:t>
            </a:r>
            <a:r>
              <a:rPr lang="el-GR" sz="1100" dirty="0"/>
              <a:t>  Πολιτιστικές Υπηρεσίες, Λευκωσία 2012, σελ. 845.</a:t>
            </a:r>
          </a:p>
        </p:txBody>
      </p:sp>
    </p:spTree>
    <p:extLst>
      <p:ext uri="{BB962C8B-B14F-4D97-AF65-F5344CB8AC3E}">
        <p14:creationId xmlns:p14="http://schemas.microsoft.com/office/powerpoint/2010/main" val="2627073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B7696-51B3-3A2D-B0E7-D49E5EDA3602}"/>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1CAEE9B9-3B66-255C-E287-8884FEE945A7}"/>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AF78FC23-F2B0-E4B2-D4A9-2B26B4AC8FCB}"/>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CFAC9932-1848-57CE-B9DD-EF97B81452B3}"/>
              </a:ext>
            </a:extLst>
          </p:cNvPr>
          <p:cNvSpPr txBox="1">
            <a:spLocks/>
          </p:cNvSpPr>
          <p:nvPr/>
        </p:nvSpPr>
        <p:spPr>
          <a:xfrm>
            <a:off x="6872140" y="1981200"/>
            <a:ext cx="2644434" cy="1219200"/>
          </a:xfrm>
          <a:prstGeom prst="rect">
            <a:avLst/>
          </a:prstGeom>
          <a:ln w="57150">
            <a:solidFill>
              <a:schemeClr val="accent3">
                <a:lumMod val="60000"/>
                <a:lumOff val="40000"/>
              </a:schemeClr>
            </a:solidFill>
          </a:ln>
        </p:spPr>
        <p:txBody>
          <a:bodyPr vert="horz" lIns="91440" tIns="45720" rIns="91440" bIns="45720" rtlCol="0" anchor="t">
            <a:normAutofit fontScale="62500" lnSpcReduction="20000"/>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r>
              <a:rPr lang="en-US" sz="2000" b="1" dirty="0">
                <a:ln w="3175" cmpd="sng">
                  <a:noFill/>
                </a:ln>
              </a:rPr>
              <a:t>ΑΝΑΛΥΤΙΚΟ ΠΡΟΓΡΑΜΜΑ ΙΣΤΟΡΙΑΣ Γ΄ ΓΥΜΝΑΣΙΟΥ/ ΛΥΚΕΙΟΥ</a:t>
            </a:r>
            <a:br>
              <a:rPr lang="en-US" sz="2000" b="1" dirty="0">
                <a:ln w="3175" cmpd="sng">
                  <a:noFill/>
                </a:ln>
              </a:rPr>
            </a:br>
            <a:r>
              <a:rPr lang="en-US" sz="2000" b="1" dirty="0">
                <a:ln w="3175" cmpd="sng">
                  <a:noFill/>
                </a:ln>
              </a:rPr>
              <a:t>Η </a:t>
            </a:r>
            <a:r>
              <a:rPr lang="en-US" sz="2000" b="1" dirty="0" err="1">
                <a:ln w="3175" cmpd="sng">
                  <a:noFill/>
                </a:ln>
              </a:rPr>
              <a:t>Τουρκική</a:t>
            </a:r>
            <a:r>
              <a:rPr lang="en-US" sz="2000" b="1" dirty="0">
                <a:ln w="3175" cmpd="sng">
                  <a:noFill/>
                </a:ln>
              </a:rPr>
              <a:t> </a:t>
            </a:r>
            <a:r>
              <a:rPr lang="en-US" sz="2000" b="1" dirty="0" err="1">
                <a:ln w="3175" cmpd="sng">
                  <a:noFill/>
                </a:ln>
              </a:rPr>
              <a:t>Εισ</a:t>
            </a:r>
            <a:r>
              <a:rPr lang="en-US" sz="2000" b="1" dirty="0">
                <a:ln w="3175" cmpd="sng">
                  <a:noFill/>
                </a:ln>
              </a:rPr>
              <a:t>βολή του 1974 στην Κύπρο  : Κοινωνικές Συνέπειες</a:t>
            </a:r>
          </a:p>
        </p:txBody>
      </p:sp>
      <p:sp>
        <p:nvSpPr>
          <p:cNvPr id="10" name="Θέση κειμένου 3">
            <a:extLst>
              <a:ext uri="{FF2B5EF4-FFF2-40B4-BE49-F238E27FC236}">
                <a16:creationId xmlns:a16="http://schemas.microsoft.com/office/drawing/2014/main" id="{1AE818AF-9320-8551-82AB-38D24534693B}"/>
              </a:ext>
            </a:extLst>
          </p:cNvPr>
          <p:cNvSpPr txBox="1">
            <a:spLocks/>
          </p:cNvSpPr>
          <p:nvPr/>
        </p:nvSpPr>
        <p:spPr>
          <a:xfrm>
            <a:off x="6713899" y="3849307"/>
            <a:ext cx="2960915" cy="1193801"/>
          </a:xfrm>
          <a:prstGeom prst="rect">
            <a:avLst/>
          </a:prstGeom>
          <a:ln w="57150">
            <a:solidFill>
              <a:schemeClr val="accent3">
                <a:lumMod val="60000"/>
                <a:lumOff val="40000"/>
              </a:schemeClr>
            </a:solidFill>
          </a:ln>
        </p:spPr>
        <p:txBody>
          <a:bodyPr vert="horz" lIns="91440" tIns="45720" rIns="91440" bIns="45720" rtlCol="0" anchor="t">
            <a:normAutofit fontScale="775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sz="2000" b="1">
                <a:latin typeface="Aptos" panose="020B0004020202020204" pitchFamily="34" charset="0"/>
              </a:rPr>
              <a:t>Η περίπτωση  του Σταύρου  Σταυρινού, του Ανδρέα Κατσαμπρή και  του Δημητρίου Κλεάνθους από τη Λεμύθου  </a:t>
            </a:r>
            <a:endParaRPr lang="en-US" sz="2000" b="1" dirty="0">
              <a:latin typeface="Aptos" panose="020B0004020202020204" pitchFamily="34" charset="0"/>
            </a:endParaRPr>
          </a:p>
        </p:txBody>
      </p:sp>
    </p:spTree>
    <p:extLst>
      <p:ext uri="{BB962C8B-B14F-4D97-AF65-F5344CB8AC3E}">
        <p14:creationId xmlns:p14="http://schemas.microsoft.com/office/powerpoint/2010/main" val="82410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500B459F-DF79-F82A-0708-8F0D32815403}"/>
              </a:ext>
            </a:extLst>
          </p:cNvPr>
          <p:cNvSpPr/>
          <p:nvPr/>
        </p:nvSpPr>
        <p:spPr>
          <a:xfrm>
            <a:off x="1094012" y="764218"/>
            <a:ext cx="9982201"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b="1" dirty="0"/>
              <a:t>Ξωκκλήσι  του Αγίου  Νικολάου   : Ο περίβολος  χρησιμοποιείται  και ως  κοιμητήριο  του  χωριού</a:t>
            </a:r>
            <a:endParaRPr lang="el-GR" sz="2000" b="1" dirty="0"/>
          </a:p>
        </p:txBody>
      </p:sp>
      <p:pic>
        <p:nvPicPr>
          <p:cNvPr id="6" name="Εικόνα 5">
            <a:extLst>
              <a:ext uri="{FF2B5EF4-FFF2-40B4-BE49-F238E27FC236}">
                <a16:creationId xmlns:a16="http://schemas.microsoft.com/office/drawing/2014/main" id="{733CC477-27BE-B018-86E5-EE32946EAB76}"/>
              </a:ext>
            </a:extLst>
          </p:cNvPr>
          <p:cNvPicPr>
            <a:picLocks noChangeAspect="1"/>
          </p:cNvPicPr>
          <p:nvPr/>
        </p:nvPicPr>
        <p:blipFill>
          <a:blip r:embed="rId2">
            <a:extLst>
              <a:ext uri="{28A0092B-C50C-407E-A947-70E740481C1C}">
                <a14:useLocalDpi xmlns:a14="http://schemas.microsoft.com/office/drawing/2010/main" val="0"/>
              </a:ext>
            </a:extLst>
          </a:blip>
          <a:srcRect l="20635" t="21428" r="27461" b="17831"/>
          <a:stretch>
            <a:fillRect/>
          </a:stretch>
        </p:blipFill>
        <p:spPr>
          <a:xfrm>
            <a:off x="3428998" y="1549393"/>
            <a:ext cx="4800601" cy="4213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7">
            <a:extLst>
              <a:ext uri="{FF2B5EF4-FFF2-40B4-BE49-F238E27FC236}">
                <a16:creationId xmlns:a16="http://schemas.microsoft.com/office/drawing/2014/main" id="{1E1ADCA2-98F6-5F1B-9F61-52B56CB1D842}"/>
              </a:ext>
            </a:extLst>
          </p:cNvPr>
          <p:cNvSpPr/>
          <p:nvPr/>
        </p:nvSpPr>
        <p:spPr>
          <a:xfrm>
            <a:off x="2873828" y="5875244"/>
            <a:ext cx="6150430"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Κωστής Κοκκινόφτας, </a:t>
            </a:r>
            <a:r>
              <a:rPr lang="el-GR" sz="1200" b="1" i="1" dirty="0"/>
              <a:t>Χωριά και μοναστήρια της νότιας Μαραθάσας</a:t>
            </a:r>
            <a:r>
              <a:rPr lang="el-GR" sz="1200" b="1" dirty="0"/>
              <a:t>, Λευκωσία  1995, σελ. 136.</a:t>
            </a:r>
          </a:p>
        </p:txBody>
      </p:sp>
    </p:spTree>
    <p:extLst>
      <p:ext uri="{BB962C8B-B14F-4D97-AF65-F5344CB8AC3E}">
        <p14:creationId xmlns:p14="http://schemas.microsoft.com/office/powerpoint/2010/main" val="4017542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460E9-09C5-80F0-7763-3B0B008E4D91}"/>
            </a:ext>
          </a:extLst>
        </p:cNvPr>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54A15500-B30F-9A64-9FCA-A626B2A656C6}"/>
              </a:ext>
            </a:extLst>
          </p:cNvPr>
          <p:cNvSpPr/>
          <p:nvPr/>
        </p:nvSpPr>
        <p:spPr>
          <a:xfrm>
            <a:off x="1094012" y="764218"/>
            <a:ext cx="9982201"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b="1" dirty="0"/>
              <a:t>Ξωκκλήσι  του Αγίου  Νικολάου   : Ο περίβολος  χρησιμοποιείται  και ως  κοιμητήριο  του  χωριού</a:t>
            </a:r>
            <a:endParaRPr lang="el-GR" sz="2000" b="1" dirty="0"/>
          </a:p>
        </p:txBody>
      </p:sp>
      <p:pic>
        <p:nvPicPr>
          <p:cNvPr id="6" name="Εικόνα 5">
            <a:extLst>
              <a:ext uri="{FF2B5EF4-FFF2-40B4-BE49-F238E27FC236}">
                <a16:creationId xmlns:a16="http://schemas.microsoft.com/office/drawing/2014/main" id="{B0D885D8-5C4F-9A30-2D53-4D6C28AC81E3}"/>
              </a:ext>
            </a:extLst>
          </p:cNvPr>
          <p:cNvPicPr>
            <a:picLocks noChangeAspect="1"/>
          </p:cNvPicPr>
          <p:nvPr/>
        </p:nvPicPr>
        <p:blipFill>
          <a:blip r:embed="rId2">
            <a:extLst>
              <a:ext uri="{28A0092B-C50C-407E-A947-70E740481C1C}">
                <a14:useLocalDpi xmlns:a14="http://schemas.microsoft.com/office/drawing/2010/main" val="0"/>
              </a:ext>
            </a:extLst>
          </a:blip>
          <a:srcRect l="20635" t="21428" r="27461" b="17831"/>
          <a:stretch>
            <a:fillRect/>
          </a:stretch>
        </p:blipFill>
        <p:spPr>
          <a:xfrm>
            <a:off x="903513" y="1589313"/>
            <a:ext cx="4800601" cy="4213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7">
            <a:extLst>
              <a:ext uri="{FF2B5EF4-FFF2-40B4-BE49-F238E27FC236}">
                <a16:creationId xmlns:a16="http://schemas.microsoft.com/office/drawing/2014/main" id="{DB52C641-5E9B-2352-DA74-EF1A76F826EB}"/>
              </a:ext>
            </a:extLst>
          </p:cNvPr>
          <p:cNvSpPr/>
          <p:nvPr/>
        </p:nvSpPr>
        <p:spPr>
          <a:xfrm>
            <a:off x="903513" y="5875245"/>
            <a:ext cx="6150430"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Κωστής Κοκκινόφτας, </a:t>
            </a:r>
            <a:r>
              <a:rPr lang="el-GR" sz="1200" b="1" i="1" dirty="0"/>
              <a:t>Χωριά και μοναστήρια της νότιας Μαραθάσας</a:t>
            </a:r>
            <a:r>
              <a:rPr lang="el-GR" sz="1200" b="1" dirty="0"/>
              <a:t>, Λευκωσία  1995, σελ. 136.</a:t>
            </a:r>
          </a:p>
        </p:txBody>
      </p:sp>
      <p:pic>
        <p:nvPicPr>
          <p:cNvPr id="10" name="Εικόνα 9">
            <a:extLst>
              <a:ext uri="{FF2B5EF4-FFF2-40B4-BE49-F238E27FC236}">
                <a16:creationId xmlns:a16="http://schemas.microsoft.com/office/drawing/2014/main" id="{AA433CD4-7A30-A4CB-8102-77E8DDF9C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146171" y="1388228"/>
            <a:ext cx="4213371" cy="46155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Ορθογώνιο 3">
            <a:extLst>
              <a:ext uri="{FF2B5EF4-FFF2-40B4-BE49-F238E27FC236}">
                <a16:creationId xmlns:a16="http://schemas.microsoft.com/office/drawing/2014/main" id="{62549251-76F8-C95D-4350-DBE333C9F9F3}"/>
              </a:ext>
            </a:extLst>
          </p:cNvPr>
          <p:cNvSpPr/>
          <p:nvPr/>
        </p:nvSpPr>
        <p:spPr>
          <a:xfrm>
            <a:off x="7489371" y="5875245"/>
            <a:ext cx="3586842"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Φωτογραφία  : 12 Ιουλίου  2026</a:t>
            </a:r>
          </a:p>
        </p:txBody>
      </p:sp>
    </p:spTree>
    <p:extLst>
      <p:ext uri="{BB962C8B-B14F-4D97-AF65-F5344CB8AC3E}">
        <p14:creationId xmlns:p14="http://schemas.microsoft.com/office/powerpoint/2010/main" val="2909850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81D82-2A9F-C9D3-9A6F-486648ADC63A}"/>
            </a:ext>
          </a:extLst>
        </p:cNvPr>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29D6A723-1FA9-A8B0-1B5B-4BEEC17AD1CB}"/>
              </a:ext>
            </a:extLst>
          </p:cNvPr>
          <p:cNvSpPr/>
          <p:nvPr/>
        </p:nvSpPr>
        <p:spPr>
          <a:xfrm>
            <a:off x="1632860" y="797985"/>
            <a:ext cx="4738743"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l-GR" sz="2000" b="1" dirty="0">
                <a:solidFill>
                  <a:srgbClr val="FF0000"/>
                </a:solidFill>
              </a:rPr>
              <a:t>Σύνδεση </a:t>
            </a:r>
            <a:r>
              <a:rPr lang="el-GR" sz="2000" b="1" dirty="0" err="1">
                <a:solidFill>
                  <a:srgbClr val="FF0000"/>
                </a:solidFill>
              </a:rPr>
              <a:t>Μικροϊστορίας</a:t>
            </a:r>
            <a:r>
              <a:rPr lang="el-GR" sz="2000" b="1" dirty="0">
                <a:solidFill>
                  <a:srgbClr val="FF0000"/>
                </a:solidFill>
              </a:rPr>
              <a:t> και </a:t>
            </a:r>
            <a:r>
              <a:rPr lang="el-GR" sz="2000" b="1" dirty="0" err="1">
                <a:solidFill>
                  <a:srgbClr val="FF0000"/>
                </a:solidFill>
              </a:rPr>
              <a:t>Μακροϊστορίας</a:t>
            </a:r>
            <a:endParaRPr lang="el-GR" sz="2000" b="1" dirty="0">
              <a:solidFill>
                <a:srgbClr val="FF0000"/>
              </a:solidFill>
            </a:endParaRPr>
          </a:p>
        </p:txBody>
      </p:sp>
      <p:pic>
        <p:nvPicPr>
          <p:cNvPr id="4" name="Εικόνα 3">
            <a:extLst>
              <a:ext uri="{FF2B5EF4-FFF2-40B4-BE49-F238E27FC236}">
                <a16:creationId xmlns:a16="http://schemas.microsoft.com/office/drawing/2014/main" id="{176DD9D6-05D2-5BD8-47F4-6CB6243822CA}"/>
              </a:ext>
            </a:extLst>
          </p:cNvPr>
          <p:cNvPicPr>
            <a:picLocks noChangeAspect="1"/>
          </p:cNvPicPr>
          <p:nvPr/>
        </p:nvPicPr>
        <p:blipFill>
          <a:blip r:embed="rId2">
            <a:extLst>
              <a:ext uri="{28A0092B-C50C-407E-A947-70E740481C1C}">
                <a14:useLocalDpi xmlns:a14="http://schemas.microsoft.com/office/drawing/2010/main" val="0"/>
              </a:ext>
            </a:extLst>
          </a:blip>
          <a:srcRect l="16982" t="40094" r="63384" b="35142"/>
          <a:stretch>
            <a:fillRect/>
          </a:stretch>
        </p:blipFill>
        <p:spPr>
          <a:xfrm rot="5400000">
            <a:off x="2547287" y="2358713"/>
            <a:ext cx="2598168" cy="47387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553B9253-71F5-9C14-4A48-6E4CE259CE55}"/>
              </a:ext>
            </a:extLst>
          </p:cNvPr>
          <p:cNvSpPr txBox="1"/>
          <p:nvPr/>
        </p:nvSpPr>
        <p:spPr>
          <a:xfrm>
            <a:off x="6921588" y="4359205"/>
            <a:ext cx="4114800" cy="1754326"/>
          </a:xfrm>
          <a:prstGeom prst="rect">
            <a:avLst/>
          </a:prstGeom>
          <a:noFill/>
        </p:spPr>
        <p:txBody>
          <a:bodyPr wrap="square">
            <a:spAutoFit/>
          </a:bodyPr>
          <a:lstStyle/>
          <a:p>
            <a:r>
              <a:rPr lang="el-GR" sz="1200" b="1" u="none" strike="noStrike" dirty="0">
                <a:solidFill>
                  <a:srgbClr val="00B050"/>
                </a:solidFill>
                <a:effectLst/>
                <a:latin typeface="Aptos" panose="020B0004020202020204" pitchFamily="34" charset="0"/>
              </a:rPr>
              <a:t>Είσαι ένας στρατιώτης από τη Λεμύθου που έχει επιστρατευτεί και βρίσκεται στην πρώτη γραμμή των μαχών. Γράφεις ένα σύντομο γράμμα στους γονείς σου στο χωριό. Τι τους λες για την κατάσταση, τι σκέφτεσαι και τι εύχεσαι;</a:t>
            </a:r>
          </a:p>
          <a:p>
            <a:endParaRPr lang="el-GR" sz="1200" b="1" dirty="0">
              <a:solidFill>
                <a:srgbClr val="00B050"/>
              </a:solidFill>
              <a:latin typeface="Aptos" panose="020B0004020202020204" pitchFamily="34" charset="0"/>
            </a:endParaRPr>
          </a:p>
          <a:p>
            <a:r>
              <a:rPr lang="el-GR" sz="1200" b="1" u="none" strike="noStrike" dirty="0">
                <a:solidFill>
                  <a:srgbClr val="00B050"/>
                </a:solidFill>
                <a:effectLst/>
                <a:latin typeface="Aptos" panose="020B0004020202020204" pitchFamily="34" charset="0"/>
              </a:rPr>
              <a:t>Στόχος: Να αποφευχθεί ο αναχρονισμός. Οι μαθητές/μαθήτριες  πρέπει να χρησιμοποιήσουν μόνο δεδομένα και συναισθήματα που αντιστοιχούν στο 1974.</a:t>
            </a:r>
            <a:r>
              <a:rPr lang="el-GR" sz="1200" b="1" dirty="0">
                <a:solidFill>
                  <a:srgbClr val="00B050"/>
                </a:solidFill>
                <a:latin typeface="Aptos" panose="020B0004020202020204" pitchFamily="34" charset="0"/>
              </a:rPr>
              <a:t> </a:t>
            </a:r>
          </a:p>
        </p:txBody>
      </p:sp>
      <p:sp>
        <p:nvSpPr>
          <p:cNvPr id="6" name="TextBox 5">
            <a:extLst>
              <a:ext uri="{FF2B5EF4-FFF2-40B4-BE49-F238E27FC236}">
                <a16:creationId xmlns:a16="http://schemas.microsoft.com/office/drawing/2014/main" id="{D17885AA-8D07-90B5-143C-E7479B3E2BC3}"/>
              </a:ext>
            </a:extLst>
          </p:cNvPr>
          <p:cNvSpPr txBox="1"/>
          <p:nvPr/>
        </p:nvSpPr>
        <p:spPr>
          <a:xfrm>
            <a:off x="6609617" y="787847"/>
            <a:ext cx="4738743" cy="830997"/>
          </a:xfrm>
          <a:prstGeom prst="rect">
            <a:avLst/>
          </a:prstGeom>
          <a:noFill/>
        </p:spPr>
        <p:txBody>
          <a:bodyPr wrap="square">
            <a:spAutoFit/>
          </a:bodyPr>
          <a:lstStyle/>
          <a:p>
            <a:pPr>
              <a:spcBef>
                <a:spcPts val="900"/>
              </a:spcBef>
              <a:spcAft>
                <a:spcPts val="1200"/>
              </a:spcAft>
            </a:pPr>
            <a:r>
              <a:rPr lang="el-GR" sz="1200" dirty="0"/>
              <a:t>Αν και τα χωριά της Μαραθάσας δεν καταλήφθηκαν από τον τουρκικό στρατό λόγω της γεωγραφικής τους θέσης, οι κοινότητες αυτές συνεισέφεραν στην άμυνα της χώρας, με κληρωτούς και εφέδρους νέους  να χάνουν τη ζωή τους ή να αγνοούνται στις μάχες της πρώτης γραμμής.</a:t>
            </a:r>
            <a:endParaRPr lang="el-GR" sz="1200" b="0" u="none" strike="noStrike" dirty="0">
              <a:effectLst/>
              <a:latin typeface="Google Sans"/>
            </a:endParaRPr>
          </a:p>
        </p:txBody>
      </p:sp>
      <p:graphicFrame>
        <p:nvGraphicFramePr>
          <p:cNvPr id="7" name="Πίνακας 6">
            <a:extLst>
              <a:ext uri="{FF2B5EF4-FFF2-40B4-BE49-F238E27FC236}">
                <a16:creationId xmlns:a16="http://schemas.microsoft.com/office/drawing/2014/main" id="{CB9E8ABF-88A1-6691-95BD-205E75DD31EF}"/>
              </a:ext>
            </a:extLst>
          </p:cNvPr>
          <p:cNvGraphicFramePr>
            <a:graphicFrameLocks noGrp="1"/>
          </p:cNvGraphicFramePr>
          <p:nvPr>
            <p:extLst>
              <p:ext uri="{D42A27DB-BD31-4B8C-83A1-F6EECF244321}">
                <p14:modId xmlns:p14="http://schemas.microsoft.com/office/powerpoint/2010/main" val="3538594637"/>
              </p:ext>
            </p:extLst>
          </p:nvPr>
        </p:nvGraphicFramePr>
        <p:xfrm>
          <a:off x="750117" y="1703080"/>
          <a:ext cx="10864944" cy="1493520"/>
        </p:xfrm>
        <a:graphic>
          <a:graphicData uri="http://schemas.openxmlformats.org/drawingml/2006/table">
            <a:tbl>
              <a:tblPr firstRow="1" bandRow="1">
                <a:tableStyleId>{7DF18680-E054-41AD-8BC1-D1AEF772440D}</a:tableStyleId>
              </a:tblPr>
              <a:tblGrid>
                <a:gridCol w="1252855">
                  <a:extLst>
                    <a:ext uri="{9D8B030D-6E8A-4147-A177-3AD203B41FA5}">
                      <a16:colId xmlns:a16="http://schemas.microsoft.com/office/drawing/2014/main" val="2469769783"/>
                    </a:ext>
                  </a:extLst>
                </a:gridCol>
                <a:gridCol w="1182659">
                  <a:extLst>
                    <a:ext uri="{9D8B030D-6E8A-4147-A177-3AD203B41FA5}">
                      <a16:colId xmlns:a16="http://schemas.microsoft.com/office/drawing/2014/main" val="3542855968"/>
                    </a:ext>
                  </a:extLst>
                </a:gridCol>
                <a:gridCol w="1037033">
                  <a:extLst>
                    <a:ext uri="{9D8B030D-6E8A-4147-A177-3AD203B41FA5}">
                      <a16:colId xmlns:a16="http://schemas.microsoft.com/office/drawing/2014/main" val="1420989613"/>
                    </a:ext>
                  </a:extLst>
                </a:gridCol>
                <a:gridCol w="1197428">
                  <a:extLst>
                    <a:ext uri="{9D8B030D-6E8A-4147-A177-3AD203B41FA5}">
                      <a16:colId xmlns:a16="http://schemas.microsoft.com/office/drawing/2014/main" val="3912523562"/>
                    </a:ext>
                  </a:extLst>
                </a:gridCol>
                <a:gridCol w="1980254">
                  <a:extLst>
                    <a:ext uri="{9D8B030D-6E8A-4147-A177-3AD203B41FA5}">
                      <a16:colId xmlns:a16="http://schemas.microsoft.com/office/drawing/2014/main" val="1426539390"/>
                    </a:ext>
                  </a:extLst>
                </a:gridCol>
                <a:gridCol w="1404905">
                  <a:extLst>
                    <a:ext uri="{9D8B030D-6E8A-4147-A177-3AD203B41FA5}">
                      <a16:colId xmlns:a16="http://schemas.microsoft.com/office/drawing/2014/main" val="1448864802"/>
                    </a:ext>
                  </a:extLst>
                </a:gridCol>
                <a:gridCol w="1404905">
                  <a:extLst>
                    <a:ext uri="{9D8B030D-6E8A-4147-A177-3AD203B41FA5}">
                      <a16:colId xmlns:a16="http://schemas.microsoft.com/office/drawing/2014/main" val="1547195138"/>
                    </a:ext>
                  </a:extLst>
                </a:gridCol>
                <a:gridCol w="1404905">
                  <a:extLst>
                    <a:ext uri="{9D8B030D-6E8A-4147-A177-3AD203B41FA5}">
                      <a16:colId xmlns:a16="http://schemas.microsoft.com/office/drawing/2014/main" val="1321804475"/>
                    </a:ext>
                  </a:extLst>
                </a:gridCol>
              </a:tblGrid>
              <a:tr h="370840">
                <a:tc>
                  <a:txBody>
                    <a:bodyPr/>
                    <a:lstStyle/>
                    <a:p>
                      <a:r>
                        <a:rPr lang="el-GR" dirty="0"/>
                        <a:t>Βαθμός</a:t>
                      </a:r>
                    </a:p>
                  </a:txBody>
                  <a:tcPr/>
                </a:tc>
                <a:tc>
                  <a:txBody>
                    <a:bodyPr/>
                    <a:lstStyle/>
                    <a:p>
                      <a:r>
                        <a:rPr lang="el-GR" dirty="0"/>
                        <a:t>Επίθετο </a:t>
                      </a:r>
                    </a:p>
                  </a:txBody>
                  <a:tcPr/>
                </a:tc>
                <a:tc>
                  <a:txBody>
                    <a:bodyPr/>
                    <a:lstStyle/>
                    <a:p>
                      <a:r>
                        <a:rPr lang="el-GR" dirty="0"/>
                        <a:t>Όνομα </a:t>
                      </a:r>
                    </a:p>
                  </a:txBody>
                  <a:tcPr/>
                </a:tc>
                <a:tc>
                  <a:txBody>
                    <a:bodyPr/>
                    <a:lstStyle/>
                    <a:p>
                      <a:r>
                        <a:rPr lang="el-GR" dirty="0"/>
                        <a:t>Όνομα  πατέρα</a:t>
                      </a:r>
                    </a:p>
                  </a:txBody>
                  <a:tcPr/>
                </a:tc>
                <a:tc>
                  <a:txBody>
                    <a:bodyPr/>
                    <a:lstStyle/>
                    <a:p>
                      <a:r>
                        <a:rPr lang="el-GR" dirty="0"/>
                        <a:t>ΑΣΜ/ΚΛΑΣΗ</a:t>
                      </a:r>
                    </a:p>
                  </a:txBody>
                  <a:tcPr/>
                </a:tc>
                <a:tc>
                  <a:txBody>
                    <a:bodyPr/>
                    <a:lstStyle/>
                    <a:p>
                      <a:r>
                        <a:rPr lang="el-GR" dirty="0"/>
                        <a:t>Τόπος και ημερομηνία γέννησης</a:t>
                      </a:r>
                    </a:p>
                  </a:txBody>
                  <a:tcPr/>
                </a:tc>
                <a:tc>
                  <a:txBody>
                    <a:bodyPr/>
                    <a:lstStyle/>
                    <a:p>
                      <a:r>
                        <a:rPr lang="el-GR" dirty="0"/>
                        <a:t>Μονάδα που  υπηρέτησε</a:t>
                      </a:r>
                    </a:p>
                  </a:txBody>
                  <a:tcPr/>
                </a:tc>
                <a:tc>
                  <a:txBody>
                    <a:bodyPr/>
                    <a:lstStyle/>
                    <a:p>
                      <a:r>
                        <a:rPr lang="el-GR" dirty="0"/>
                        <a:t>Τόπος  και ημερομηνία  εξαφάνισης </a:t>
                      </a:r>
                    </a:p>
                  </a:txBody>
                  <a:tcPr/>
                </a:tc>
                <a:extLst>
                  <a:ext uri="{0D108BD9-81ED-4DB2-BD59-A6C34878D82A}">
                    <a16:rowId xmlns:a16="http://schemas.microsoft.com/office/drawing/2014/main" val="98629513"/>
                  </a:ext>
                </a:extLst>
              </a:tr>
              <a:tr h="370840">
                <a:tc>
                  <a:txBody>
                    <a:bodyPr/>
                    <a:lstStyle/>
                    <a:p>
                      <a:r>
                        <a:rPr lang="el-GR" sz="1600" dirty="0"/>
                        <a:t>στρατιώτης</a:t>
                      </a:r>
                    </a:p>
                  </a:txBody>
                  <a:tcPr/>
                </a:tc>
                <a:tc>
                  <a:txBody>
                    <a:bodyPr/>
                    <a:lstStyle/>
                    <a:p>
                      <a:r>
                        <a:rPr lang="el-GR" sz="1600" dirty="0"/>
                        <a:t>Σταυρινού</a:t>
                      </a:r>
                    </a:p>
                  </a:txBody>
                  <a:tcPr/>
                </a:tc>
                <a:tc>
                  <a:txBody>
                    <a:bodyPr/>
                    <a:lstStyle/>
                    <a:p>
                      <a:r>
                        <a:rPr lang="el-GR" sz="1600" dirty="0"/>
                        <a:t>Σταύρος</a:t>
                      </a:r>
                    </a:p>
                  </a:txBody>
                  <a:tcPr/>
                </a:tc>
                <a:tc>
                  <a:txBody>
                    <a:bodyPr/>
                    <a:lstStyle/>
                    <a:p>
                      <a:r>
                        <a:rPr lang="el-GR" sz="1600" dirty="0"/>
                        <a:t>Σέργιος</a:t>
                      </a:r>
                    </a:p>
                  </a:txBody>
                  <a:tcPr/>
                </a:tc>
                <a:tc>
                  <a:txBody>
                    <a:bodyPr/>
                    <a:lstStyle/>
                    <a:p>
                      <a:r>
                        <a:rPr lang="el-GR" sz="1600" dirty="0"/>
                        <a:t>9900/72</a:t>
                      </a:r>
                    </a:p>
                  </a:txBody>
                  <a:tcPr/>
                </a:tc>
                <a:tc>
                  <a:txBody>
                    <a:bodyPr/>
                    <a:lstStyle/>
                    <a:p>
                      <a:r>
                        <a:rPr lang="el-GR" sz="1600" dirty="0"/>
                        <a:t>Λεμύθου  5.7.1954</a:t>
                      </a:r>
                    </a:p>
                  </a:txBody>
                  <a:tcPr/>
                </a:tc>
                <a:tc>
                  <a:txBody>
                    <a:bodyPr/>
                    <a:lstStyle/>
                    <a:p>
                      <a:r>
                        <a:rPr lang="el-GR" sz="1600" dirty="0"/>
                        <a:t>251 Τ.Π.</a:t>
                      </a:r>
                    </a:p>
                  </a:txBody>
                  <a:tcPr/>
                </a:tc>
                <a:tc>
                  <a:txBody>
                    <a:bodyPr/>
                    <a:lstStyle/>
                    <a:p>
                      <a:r>
                        <a:rPr lang="el-GR" sz="1600" dirty="0"/>
                        <a:t>Κερύνεια 25.7.1974</a:t>
                      </a:r>
                    </a:p>
                  </a:txBody>
                  <a:tcPr/>
                </a:tc>
                <a:extLst>
                  <a:ext uri="{0D108BD9-81ED-4DB2-BD59-A6C34878D82A}">
                    <a16:rowId xmlns:a16="http://schemas.microsoft.com/office/drawing/2014/main" val="390370295"/>
                  </a:ext>
                </a:extLst>
              </a:tr>
            </a:tbl>
          </a:graphicData>
        </a:graphic>
      </p:graphicFrame>
      <p:sp>
        <p:nvSpPr>
          <p:cNvPr id="5" name="TextBox 4">
            <a:extLst>
              <a:ext uri="{FF2B5EF4-FFF2-40B4-BE49-F238E27FC236}">
                <a16:creationId xmlns:a16="http://schemas.microsoft.com/office/drawing/2014/main" id="{7D7004ED-DE34-98B0-1A8B-4B75A4849F65}"/>
              </a:ext>
            </a:extLst>
          </p:cNvPr>
          <p:cNvSpPr txBox="1"/>
          <p:nvPr/>
        </p:nvSpPr>
        <p:spPr>
          <a:xfrm>
            <a:off x="7712528" y="3510449"/>
            <a:ext cx="3635832" cy="560923"/>
          </a:xfrm>
          <a:prstGeom prst="rect">
            <a:avLst/>
          </a:prstGeom>
          <a:noFill/>
        </p:spPr>
        <p:txBody>
          <a:bodyPr wrap="square">
            <a:spAutoFit/>
          </a:bodyPr>
          <a:lstStyle/>
          <a:p>
            <a:r>
              <a:rPr lang="el-GR" sz="1015" i="0" dirty="0">
                <a:solidFill>
                  <a:srgbClr val="000000"/>
                </a:solidFill>
                <a:effectLst/>
                <a:latin typeface="Arial" panose="020B0604020202020204" pitchFamily="34" charset="0"/>
              </a:rPr>
              <a:t>Πέτρος </a:t>
            </a:r>
            <a:r>
              <a:rPr lang="el-GR" sz="1015" i="0" dirty="0" err="1">
                <a:solidFill>
                  <a:srgbClr val="000000"/>
                </a:solidFill>
                <a:effectLst/>
                <a:latin typeface="Arial" panose="020B0604020202020204" pitchFamily="34" charset="0"/>
              </a:rPr>
              <a:t>Παπαπολυβίου</a:t>
            </a:r>
            <a:r>
              <a:rPr lang="el-GR" sz="1015" i="0" dirty="0">
                <a:solidFill>
                  <a:srgbClr val="000000"/>
                </a:solidFill>
                <a:effectLst/>
                <a:latin typeface="Arial" panose="020B0604020202020204" pitchFamily="34" charset="0"/>
              </a:rPr>
              <a:t>  (</a:t>
            </a:r>
            <a:r>
              <a:rPr lang="el-GR" sz="1015" i="0" dirty="0" err="1">
                <a:solidFill>
                  <a:srgbClr val="000000"/>
                </a:solidFill>
                <a:effectLst/>
                <a:latin typeface="Arial" panose="020B0604020202020204" pitchFamily="34" charset="0"/>
              </a:rPr>
              <a:t>επιμ</a:t>
            </a:r>
            <a:r>
              <a:rPr lang="el-GR" sz="1015" i="0" dirty="0">
                <a:solidFill>
                  <a:srgbClr val="000000"/>
                </a:solidFill>
                <a:effectLst/>
                <a:latin typeface="Arial" panose="020B0604020202020204" pitchFamily="34" charset="0"/>
              </a:rPr>
              <a:t>.), </a:t>
            </a:r>
            <a:r>
              <a:rPr lang="el-GR" sz="1015" i="1" dirty="0">
                <a:solidFill>
                  <a:srgbClr val="000000"/>
                </a:solidFill>
                <a:effectLst/>
                <a:latin typeface="Arial" panose="020B0604020202020204" pitchFamily="34" charset="0"/>
              </a:rPr>
              <a:t>Ιστορία της Κυπριακής Δημοκρατίας :</a:t>
            </a:r>
            <a:r>
              <a:rPr lang="el-GR" sz="1015" i="0" dirty="0">
                <a:solidFill>
                  <a:srgbClr val="000000"/>
                </a:solidFill>
                <a:effectLst/>
                <a:latin typeface="Arial" panose="020B0604020202020204" pitchFamily="34" charset="0"/>
              </a:rPr>
              <a:t> 1974 Μάρτυρες  και μαρτυρίες, τόμος Β, Ο Φιλελεύθερος, Λευκωσία 2011,  σελ. 428.</a:t>
            </a:r>
            <a:endParaRPr lang="el-GR" dirty="0"/>
          </a:p>
        </p:txBody>
      </p:sp>
      <p:sp>
        <p:nvSpPr>
          <p:cNvPr id="12" name="TextBox 11">
            <a:extLst>
              <a:ext uri="{FF2B5EF4-FFF2-40B4-BE49-F238E27FC236}">
                <a16:creationId xmlns:a16="http://schemas.microsoft.com/office/drawing/2014/main" id="{48A99727-A5B4-082B-B5F5-EB2D1E00C34C}"/>
              </a:ext>
            </a:extLst>
          </p:cNvPr>
          <p:cNvSpPr txBox="1"/>
          <p:nvPr/>
        </p:nvSpPr>
        <p:spPr>
          <a:xfrm>
            <a:off x="7712528" y="3233450"/>
            <a:ext cx="3104153" cy="276999"/>
          </a:xfrm>
          <a:prstGeom prst="rect">
            <a:avLst/>
          </a:prstGeom>
          <a:noFill/>
        </p:spPr>
        <p:txBody>
          <a:bodyPr wrap="square">
            <a:spAutoFit/>
          </a:bodyPr>
          <a:lstStyle/>
          <a:p>
            <a:r>
              <a:rPr lang="el-GR" sz="1200" dirty="0"/>
              <a:t> Πηγή : Διεύθυνση  Ιστορίας Εθνικής Φρουράς  </a:t>
            </a:r>
          </a:p>
        </p:txBody>
      </p:sp>
    </p:spTree>
    <p:extLst>
      <p:ext uri="{BB962C8B-B14F-4D97-AF65-F5344CB8AC3E}">
        <p14:creationId xmlns:p14="http://schemas.microsoft.com/office/powerpoint/2010/main" val="671401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5A01F-E84D-8792-F06C-33EA40099856}"/>
            </a:ext>
          </a:extLst>
        </p:cNvPr>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23D61F44-3EA4-2525-F717-095949FB966C}"/>
              </a:ext>
            </a:extLst>
          </p:cNvPr>
          <p:cNvSpPr/>
          <p:nvPr/>
        </p:nvSpPr>
        <p:spPr>
          <a:xfrm>
            <a:off x="1632860" y="797985"/>
            <a:ext cx="9982201"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l-GR" sz="2000" b="1" dirty="0">
                <a:solidFill>
                  <a:srgbClr val="FF0000"/>
                </a:solidFill>
              </a:rPr>
              <a:t>Σύνδεση </a:t>
            </a:r>
            <a:r>
              <a:rPr lang="el-GR" sz="2000" b="1" dirty="0" err="1">
                <a:solidFill>
                  <a:srgbClr val="FF0000"/>
                </a:solidFill>
              </a:rPr>
              <a:t>Μικροϊστορίας</a:t>
            </a:r>
            <a:r>
              <a:rPr lang="el-GR" sz="2000" b="1" dirty="0">
                <a:solidFill>
                  <a:srgbClr val="FF0000"/>
                </a:solidFill>
              </a:rPr>
              <a:t> και </a:t>
            </a:r>
            <a:r>
              <a:rPr lang="el-GR" sz="2000" b="1" dirty="0" err="1">
                <a:solidFill>
                  <a:srgbClr val="FF0000"/>
                </a:solidFill>
              </a:rPr>
              <a:t>Μακροϊστορίας</a:t>
            </a:r>
            <a:endParaRPr lang="el-GR" sz="2000" b="1" dirty="0">
              <a:solidFill>
                <a:srgbClr val="FF0000"/>
              </a:solidFill>
            </a:endParaRPr>
          </a:p>
        </p:txBody>
      </p:sp>
      <p:graphicFrame>
        <p:nvGraphicFramePr>
          <p:cNvPr id="7" name="Πίνακας 6">
            <a:extLst>
              <a:ext uri="{FF2B5EF4-FFF2-40B4-BE49-F238E27FC236}">
                <a16:creationId xmlns:a16="http://schemas.microsoft.com/office/drawing/2014/main" id="{ED8011A7-4A65-845D-CAA8-03755A2C9509}"/>
              </a:ext>
            </a:extLst>
          </p:cNvPr>
          <p:cNvGraphicFramePr>
            <a:graphicFrameLocks noGrp="1"/>
          </p:cNvGraphicFramePr>
          <p:nvPr>
            <p:extLst>
              <p:ext uri="{D42A27DB-BD31-4B8C-83A1-F6EECF244321}">
                <p14:modId xmlns:p14="http://schemas.microsoft.com/office/powerpoint/2010/main" val="1655767241"/>
              </p:ext>
            </p:extLst>
          </p:nvPr>
        </p:nvGraphicFramePr>
        <p:xfrm>
          <a:off x="750117" y="1599469"/>
          <a:ext cx="10864944" cy="1493520"/>
        </p:xfrm>
        <a:graphic>
          <a:graphicData uri="http://schemas.openxmlformats.org/drawingml/2006/table">
            <a:tbl>
              <a:tblPr firstRow="1" bandRow="1">
                <a:tableStyleId>{7DF18680-E054-41AD-8BC1-D1AEF772440D}</a:tableStyleId>
              </a:tblPr>
              <a:tblGrid>
                <a:gridCol w="1252855">
                  <a:extLst>
                    <a:ext uri="{9D8B030D-6E8A-4147-A177-3AD203B41FA5}">
                      <a16:colId xmlns:a16="http://schemas.microsoft.com/office/drawing/2014/main" val="2469769783"/>
                    </a:ext>
                  </a:extLst>
                </a:gridCol>
                <a:gridCol w="1182659">
                  <a:extLst>
                    <a:ext uri="{9D8B030D-6E8A-4147-A177-3AD203B41FA5}">
                      <a16:colId xmlns:a16="http://schemas.microsoft.com/office/drawing/2014/main" val="3542855968"/>
                    </a:ext>
                  </a:extLst>
                </a:gridCol>
                <a:gridCol w="1037033">
                  <a:extLst>
                    <a:ext uri="{9D8B030D-6E8A-4147-A177-3AD203B41FA5}">
                      <a16:colId xmlns:a16="http://schemas.microsoft.com/office/drawing/2014/main" val="1420989613"/>
                    </a:ext>
                  </a:extLst>
                </a:gridCol>
                <a:gridCol w="1197428">
                  <a:extLst>
                    <a:ext uri="{9D8B030D-6E8A-4147-A177-3AD203B41FA5}">
                      <a16:colId xmlns:a16="http://schemas.microsoft.com/office/drawing/2014/main" val="3912523562"/>
                    </a:ext>
                  </a:extLst>
                </a:gridCol>
                <a:gridCol w="1980254">
                  <a:extLst>
                    <a:ext uri="{9D8B030D-6E8A-4147-A177-3AD203B41FA5}">
                      <a16:colId xmlns:a16="http://schemas.microsoft.com/office/drawing/2014/main" val="1426539390"/>
                    </a:ext>
                  </a:extLst>
                </a:gridCol>
                <a:gridCol w="1404905">
                  <a:extLst>
                    <a:ext uri="{9D8B030D-6E8A-4147-A177-3AD203B41FA5}">
                      <a16:colId xmlns:a16="http://schemas.microsoft.com/office/drawing/2014/main" val="1448864802"/>
                    </a:ext>
                  </a:extLst>
                </a:gridCol>
                <a:gridCol w="1404905">
                  <a:extLst>
                    <a:ext uri="{9D8B030D-6E8A-4147-A177-3AD203B41FA5}">
                      <a16:colId xmlns:a16="http://schemas.microsoft.com/office/drawing/2014/main" val="1547195138"/>
                    </a:ext>
                  </a:extLst>
                </a:gridCol>
                <a:gridCol w="1404905">
                  <a:extLst>
                    <a:ext uri="{9D8B030D-6E8A-4147-A177-3AD203B41FA5}">
                      <a16:colId xmlns:a16="http://schemas.microsoft.com/office/drawing/2014/main" val="1321804475"/>
                    </a:ext>
                  </a:extLst>
                </a:gridCol>
              </a:tblGrid>
              <a:tr h="370840">
                <a:tc>
                  <a:txBody>
                    <a:bodyPr/>
                    <a:lstStyle/>
                    <a:p>
                      <a:r>
                        <a:rPr lang="el-GR" dirty="0"/>
                        <a:t>Βαθμός</a:t>
                      </a:r>
                    </a:p>
                  </a:txBody>
                  <a:tcPr/>
                </a:tc>
                <a:tc>
                  <a:txBody>
                    <a:bodyPr/>
                    <a:lstStyle/>
                    <a:p>
                      <a:r>
                        <a:rPr lang="el-GR" dirty="0"/>
                        <a:t>Επίθετο </a:t>
                      </a:r>
                    </a:p>
                  </a:txBody>
                  <a:tcPr/>
                </a:tc>
                <a:tc>
                  <a:txBody>
                    <a:bodyPr/>
                    <a:lstStyle/>
                    <a:p>
                      <a:r>
                        <a:rPr lang="el-GR" dirty="0"/>
                        <a:t>Όνομα </a:t>
                      </a:r>
                    </a:p>
                  </a:txBody>
                  <a:tcPr/>
                </a:tc>
                <a:tc>
                  <a:txBody>
                    <a:bodyPr/>
                    <a:lstStyle/>
                    <a:p>
                      <a:r>
                        <a:rPr lang="el-GR" dirty="0"/>
                        <a:t>Όνομα  πατέρα</a:t>
                      </a:r>
                    </a:p>
                  </a:txBody>
                  <a:tcPr/>
                </a:tc>
                <a:tc>
                  <a:txBody>
                    <a:bodyPr/>
                    <a:lstStyle/>
                    <a:p>
                      <a:r>
                        <a:rPr lang="el-GR" dirty="0"/>
                        <a:t>ΑΣΜ/ΚΛΑΣΗ</a:t>
                      </a:r>
                    </a:p>
                  </a:txBody>
                  <a:tcPr/>
                </a:tc>
                <a:tc>
                  <a:txBody>
                    <a:bodyPr/>
                    <a:lstStyle/>
                    <a:p>
                      <a:r>
                        <a:rPr lang="el-GR" dirty="0"/>
                        <a:t>Τόπος και ημερομηνία γέννησης</a:t>
                      </a:r>
                    </a:p>
                  </a:txBody>
                  <a:tcPr/>
                </a:tc>
                <a:tc>
                  <a:txBody>
                    <a:bodyPr/>
                    <a:lstStyle/>
                    <a:p>
                      <a:r>
                        <a:rPr lang="el-GR" dirty="0"/>
                        <a:t>Μονάδα που  υπηρέτησε</a:t>
                      </a:r>
                    </a:p>
                  </a:txBody>
                  <a:tcPr/>
                </a:tc>
                <a:tc>
                  <a:txBody>
                    <a:bodyPr/>
                    <a:lstStyle/>
                    <a:p>
                      <a:r>
                        <a:rPr lang="el-GR" dirty="0"/>
                        <a:t>Τόπος  και ημερομηνία  εξαφάνισης </a:t>
                      </a:r>
                    </a:p>
                  </a:txBody>
                  <a:tcPr/>
                </a:tc>
                <a:extLst>
                  <a:ext uri="{0D108BD9-81ED-4DB2-BD59-A6C34878D82A}">
                    <a16:rowId xmlns:a16="http://schemas.microsoft.com/office/drawing/2014/main" val="98629513"/>
                  </a:ext>
                </a:extLst>
              </a:tr>
              <a:tr h="370840">
                <a:tc>
                  <a:txBody>
                    <a:bodyPr/>
                    <a:lstStyle/>
                    <a:p>
                      <a:r>
                        <a:rPr lang="el-GR" sz="1600" dirty="0"/>
                        <a:t>στρατιώτης</a:t>
                      </a:r>
                    </a:p>
                  </a:txBody>
                  <a:tcPr/>
                </a:tc>
                <a:tc>
                  <a:txBody>
                    <a:bodyPr/>
                    <a:lstStyle/>
                    <a:p>
                      <a:r>
                        <a:rPr lang="el-GR" sz="1600" dirty="0" err="1"/>
                        <a:t>Κατσαμπρής</a:t>
                      </a:r>
                      <a:endParaRPr lang="el-GR" sz="1600" dirty="0"/>
                    </a:p>
                  </a:txBody>
                  <a:tcPr/>
                </a:tc>
                <a:tc>
                  <a:txBody>
                    <a:bodyPr/>
                    <a:lstStyle/>
                    <a:p>
                      <a:r>
                        <a:rPr lang="el-GR" sz="1600" dirty="0"/>
                        <a:t>Ανδρέας</a:t>
                      </a:r>
                    </a:p>
                  </a:txBody>
                  <a:tcPr/>
                </a:tc>
                <a:tc>
                  <a:txBody>
                    <a:bodyPr/>
                    <a:lstStyle/>
                    <a:p>
                      <a:r>
                        <a:rPr lang="el-GR" sz="1600" dirty="0"/>
                        <a:t>Χαράλαμπος</a:t>
                      </a:r>
                    </a:p>
                  </a:txBody>
                  <a:tcPr/>
                </a:tc>
                <a:tc>
                  <a:txBody>
                    <a:bodyPr/>
                    <a:lstStyle/>
                    <a:p>
                      <a:r>
                        <a:rPr lang="el-GR" sz="1600" dirty="0"/>
                        <a:t>9830/69</a:t>
                      </a:r>
                    </a:p>
                  </a:txBody>
                  <a:tcPr/>
                </a:tc>
                <a:tc>
                  <a:txBody>
                    <a:bodyPr/>
                    <a:lstStyle/>
                    <a:p>
                      <a:r>
                        <a:rPr lang="el-GR" sz="1600" dirty="0"/>
                        <a:t>Λεμύθου 14.11.1951</a:t>
                      </a:r>
                    </a:p>
                  </a:txBody>
                  <a:tcPr/>
                </a:tc>
                <a:tc>
                  <a:txBody>
                    <a:bodyPr/>
                    <a:lstStyle/>
                    <a:p>
                      <a:r>
                        <a:rPr lang="el-GR" sz="1600" dirty="0"/>
                        <a:t>251 Τ.Π. </a:t>
                      </a:r>
                    </a:p>
                  </a:txBody>
                  <a:tcPr/>
                </a:tc>
                <a:tc>
                  <a:txBody>
                    <a:bodyPr/>
                    <a:lstStyle/>
                    <a:p>
                      <a:r>
                        <a:rPr lang="el-GR" sz="1600" dirty="0"/>
                        <a:t>Κερύνεια 25.7.74</a:t>
                      </a:r>
                    </a:p>
                  </a:txBody>
                  <a:tcPr/>
                </a:tc>
                <a:extLst>
                  <a:ext uri="{0D108BD9-81ED-4DB2-BD59-A6C34878D82A}">
                    <a16:rowId xmlns:a16="http://schemas.microsoft.com/office/drawing/2014/main" val="390370295"/>
                  </a:ext>
                </a:extLst>
              </a:tr>
            </a:tbl>
          </a:graphicData>
        </a:graphic>
      </p:graphicFrame>
      <p:sp>
        <p:nvSpPr>
          <p:cNvPr id="5" name="TextBox 4">
            <a:extLst>
              <a:ext uri="{FF2B5EF4-FFF2-40B4-BE49-F238E27FC236}">
                <a16:creationId xmlns:a16="http://schemas.microsoft.com/office/drawing/2014/main" id="{3B216F47-344B-ABE9-0D35-48E4EFF9076D}"/>
              </a:ext>
            </a:extLst>
          </p:cNvPr>
          <p:cNvSpPr txBox="1"/>
          <p:nvPr/>
        </p:nvSpPr>
        <p:spPr>
          <a:xfrm>
            <a:off x="5301342" y="5381905"/>
            <a:ext cx="6444343" cy="646331"/>
          </a:xfrm>
          <a:prstGeom prst="rect">
            <a:avLst/>
          </a:prstGeom>
          <a:noFill/>
        </p:spPr>
        <p:txBody>
          <a:bodyPr wrap="square">
            <a:spAutoFit/>
          </a:bodyPr>
          <a:lstStyle/>
          <a:p>
            <a:r>
              <a:rPr lang="el-GR" b="1" dirty="0">
                <a:solidFill>
                  <a:srgbClr val="00B050"/>
                </a:solidFill>
              </a:rPr>
              <a:t>Οι συγγενείς των αγνοουμένων κρατούν πάντα μια φωτογραφία στα χέρια τους. Δημιούργησε ένα εικαστικό έργο σε μια σελίδα Α4.</a:t>
            </a:r>
          </a:p>
        </p:txBody>
      </p:sp>
      <p:pic>
        <p:nvPicPr>
          <p:cNvPr id="10" name="Εικόνα 9">
            <a:extLst>
              <a:ext uri="{FF2B5EF4-FFF2-40B4-BE49-F238E27FC236}">
                <a16:creationId xmlns:a16="http://schemas.microsoft.com/office/drawing/2014/main" id="{24DFD48B-F6D3-2F49-6A2D-F67397365A1F}"/>
              </a:ext>
            </a:extLst>
          </p:cNvPr>
          <p:cNvPicPr>
            <a:picLocks noChangeAspect="1"/>
          </p:cNvPicPr>
          <p:nvPr/>
        </p:nvPicPr>
        <p:blipFill>
          <a:blip r:embed="rId2">
            <a:extLst>
              <a:ext uri="{28A0092B-C50C-407E-A947-70E740481C1C}">
                <a14:useLocalDpi xmlns:a14="http://schemas.microsoft.com/office/drawing/2010/main" val="0"/>
              </a:ext>
            </a:extLst>
          </a:blip>
          <a:srcRect l="21926" t="34339" r="44371" b="29894"/>
          <a:stretch>
            <a:fillRect/>
          </a:stretch>
        </p:blipFill>
        <p:spPr>
          <a:xfrm rot="5400000">
            <a:off x="1790559" y="3633596"/>
            <a:ext cx="2721709" cy="21662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EC427281-8FAE-86C0-CE55-A64C9756B28A}"/>
              </a:ext>
            </a:extLst>
          </p:cNvPr>
          <p:cNvSpPr txBox="1"/>
          <p:nvPr/>
        </p:nvSpPr>
        <p:spPr>
          <a:xfrm>
            <a:off x="8447313" y="829764"/>
            <a:ext cx="2721430" cy="717119"/>
          </a:xfrm>
          <a:prstGeom prst="rect">
            <a:avLst/>
          </a:prstGeom>
          <a:noFill/>
        </p:spPr>
        <p:txBody>
          <a:bodyPr wrap="square">
            <a:spAutoFit/>
          </a:bodyPr>
          <a:lstStyle/>
          <a:p>
            <a:r>
              <a:rPr lang="el-GR" sz="1015" i="0" dirty="0">
                <a:solidFill>
                  <a:srgbClr val="000000"/>
                </a:solidFill>
                <a:effectLst/>
                <a:latin typeface="Arial" panose="020B0604020202020204" pitchFamily="34" charset="0"/>
              </a:rPr>
              <a:t>Πέτρος </a:t>
            </a:r>
            <a:r>
              <a:rPr lang="el-GR" sz="1015" i="0" dirty="0" err="1">
                <a:solidFill>
                  <a:srgbClr val="000000"/>
                </a:solidFill>
                <a:effectLst/>
                <a:latin typeface="Arial" panose="020B0604020202020204" pitchFamily="34" charset="0"/>
              </a:rPr>
              <a:t>Παπαπολυβίου</a:t>
            </a:r>
            <a:r>
              <a:rPr lang="el-GR" sz="1015" i="0" dirty="0">
                <a:solidFill>
                  <a:srgbClr val="000000"/>
                </a:solidFill>
                <a:effectLst/>
                <a:latin typeface="Arial" panose="020B0604020202020204" pitchFamily="34" charset="0"/>
              </a:rPr>
              <a:t>  (</a:t>
            </a:r>
            <a:r>
              <a:rPr lang="el-GR" sz="1015" i="0" dirty="0" err="1">
                <a:solidFill>
                  <a:srgbClr val="000000"/>
                </a:solidFill>
                <a:effectLst/>
                <a:latin typeface="Arial" panose="020B0604020202020204" pitchFamily="34" charset="0"/>
              </a:rPr>
              <a:t>επιμ</a:t>
            </a:r>
            <a:r>
              <a:rPr lang="el-GR" sz="1015" i="0" dirty="0">
                <a:solidFill>
                  <a:srgbClr val="000000"/>
                </a:solidFill>
                <a:effectLst/>
                <a:latin typeface="Arial" panose="020B0604020202020204" pitchFamily="34" charset="0"/>
              </a:rPr>
              <a:t>.), </a:t>
            </a:r>
            <a:r>
              <a:rPr lang="el-GR" sz="1015" i="1" dirty="0">
                <a:solidFill>
                  <a:srgbClr val="000000"/>
                </a:solidFill>
                <a:effectLst/>
                <a:latin typeface="Arial" panose="020B0604020202020204" pitchFamily="34" charset="0"/>
              </a:rPr>
              <a:t>Ιστορία της Κυπριακής Δημοκρατίας :</a:t>
            </a:r>
            <a:r>
              <a:rPr lang="el-GR" sz="1015" i="0" dirty="0">
                <a:solidFill>
                  <a:srgbClr val="000000"/>
                </a:solidFill>
                <a:effectLst/>
                <a:latin typeface="Arial" panose="020B0604020202020204" pitchFamily="34" charset="0"/>
              </a:rPr>
              <a:t> 1974 Μάρτυρες  και μαρτυρίες, τόμος Β, Ο Φιλελεύθερος, Λευκωσία 2011,  σελ. 417.</a:t>
            </a:r>
            <a:endParaRPr lang="el-GR" dirty="0"/>
          </a:p>
        </p:txBody>
      </p:sp>
      <p:sp>
        <p:nvSpPr>
          <p:cNvPr id="14" name="TextBox 13">
            <a:extLst>
              <a:ext uri="{FF2B5EF4-FFF2-40B4-BE49-F238E27FC236}">
                <a16:creationId xmlns:a16="http://schemas.microsoft.com/office/drawing/2014/main" id="{EBCAF228-6855-0F40-C827-5334C373FBE6}"/>
              </a:ext>
            </a:extLst>
          </p:cNvPr>
          <p:cNvSpPr txBox="1"/>
          <p:nvPr/>
        </p:nvSpPr>
        <p:spPr>
          <a:xfrm>
            <a:off x="8238765" y="543286"/>
            <a:ext cx="3104153" cy="276999"/>
          </a:xfrm>
          <a:prstGeom prst="rect">
            <a:avLst/>
          </a:prstGeom>
          <a:noFill/>
        </p:spPr>
        <p:txBody>
          <a:bodyPr wrap="square">
            <a:spAutoFit/>
          </a:bodyPr>
          <a:lstStyle/>
          <a:p>
            <a:r>
              <a:rPr lang="el-GR" sz="1200" dirty="0"/>
              <a:t> Πηγή : Διεύθυνση  Ιστορίας Εθνικής Φρουράς  </a:t>
            </a:r>
          </a:p>
        </p:txBody>
      </p:sp>
      <p:sp>
        <p:nvSpPr>
          <p:cNvPr id="4" name="TextBox 3">
            <a:extLst>
              <a:ext uri="{FF2B5EF4-FFF2-40B4-BE49-F238E27FC236}">
                <a16:creationId xmlns:a16="http://schemas.microsoft.com/office/drawing/2014/main" id="{C618024D-94DE-5502-B89A-9D4691148BFA}"/>
              </a:ext>
            </a:extLst>
          </p:cNvPr>
          <p:cNvSpPr txBox="1"/>
          <p:nvPr/>
        </p:nvSpPr>
        <p:spPr>
          <a:xfrm>
            <a:off x="5399313" y="3355870"/>
            <a:ext cx="6096000" cy="1915909"/>
          </a:xfrm>
          <a:prstGeom prst="rect">
            <a:avLst/>
          </a:prstGeom>
          <a:noFill/>
        </p:spPr>
        <p:txBody>
          <a:bodyPr wrap="square">
            <a:spAutoFit/>
          </a:bodyPr>
          <a:lstStyle/>
          <a:p>
            <a:pPr marL="0" marR="0" indent="0" algn="l">
              <a:buNone/>
            </a:pPr>
            <a:r>
              <a:rPr lang="el-GR" sz="1200" b="1" i="0" u="none" strike="noStrike" dirty="0">
                <a:effectLst/>
                <a:latin typeface="Aptos" panose="020B0004020202020204" pitchFamily="34" charset="0"/>
              </a:rPr>
              <a:t>Ταυτοποίηση </a:t>
            </a:r>
          </a:p>
          <a:p>
            <a:r>
              <a:rPr lang="el-GR" sz="1200" b="1" i="0" u="none" strike="noStrike" dirty="0">
                <a:effectLst/>
                <a:latin typeface="Aptos" panose="020B0004020202020204" pitchFamily="34" charset="0"/>
              </a:rPr>
              <a:t>Νοέμβριος 2021:</a:t>
            </a:r>
            <a:r>
              <a:rPr lang="el-GR" sz="1200" b="0" i="0" u="none" strike="noStrike" dirty="0">
                <a:effectLst/>
                <a:latin typeface="Aptos" panose="020B0004020202020204" pitchFamily="34" charset="0"/>
              </a:rPr>
              <a:t> Ανδρέας </a:t>
            </a:r>
            <a:r>
              <a:rPr lang="el-GR" sz="1200" b="0" i="0" u="none" strike="noStrike" dirty="0" err="1">
                <a:effectLst/>
                <a:latin typeface="Aptos" panose="020B0004020202020204" pitchFamily="34" charset="0"/>
              </a:rPr>
              <a:t>Κατσιάμπρης</a:t>
            </a:r>
            <a:r>
              <a:rPr lang="el-GR" sz="1200" b="0" i="0" u="none" strike="noStrike" dirty="0">
                <a:effectLst/>
                <a:latin typeface="Aptos" panose="020B0004020202020204" pitchFamily="34" charset="0"/>
              </a:rPr>
              <a:t> από Λεμύθου.</a:t>
            </a:r>
          </a:p>
          <a:p>
            <a:br>
              <a:rPr lang="el-GR" sz="1200" b="0" i="0" u="none" strike="noStrike" dirty="0">
                <a:effectLst/>
                <a:latin typeface="Aptos" panose="020B0004020202020204" pitchFamily="34" charset="0"/>
              </a:rPr>
            </a:br>
            <a:r>
              <a:rPr lang="el-GR" sz="1200" b="1" dirty="0">
                <a:latin typeface="Aptos" panose="020B0004020202020204" pitchFamily="34" charset="0"/>
              </a:rPr>
              <a:t>Οκτώβριος 2021:</a:t>
            </a:r>
            <a:r>
              <a:rPr lang="el-GR" sz="1200" dirty="0">
                <a:latin typeface="Aptos" panose="020B0004020202020204" pitchFamily="34" charset="0"/>
              </a:rPr>
              <a:t> Ζήνωνας Αναστασίου από τη Λεμεσό, Σταύρος Σταυρινού από τη Λεμύθου. Ανδρέας Παναγιώτου από τα </a:t>
            </a:r>
            <a:r>
              <a:rPr lang="el-GR" sz="1200" dirty="0" err="1">
                <a:latin typeface="Aptos" panose="020B0004020202020204" pitchFamily="34" charset="0"/>
              </a:rPr>
              <a:t>Λατσιά</a:t>
            </a:r>
            <a:r>
              <a:rPr lang="el-GR" sz="1200" dirty="0">
                <a:latin typeface="Aptos" panose="020B0004020202020204" pitchFamily="34" charset="0"/>
              </a:rPr>
              <a:t>.  Γεώργιος Τενεκετζή από τα Βασιλεία, </a:t>
            </a:r>
            <a:r>
              <a:rPr lang="el-GR" sz="1200" dirty="0" err="1">
                <a:latin typeface="Aptos" panose="020B0004020202020204" pitchFamily="34" charset="0"/>
              </a:rPr>
              <a:t>Αναστάσης</a:t>
            </a:r>
            <a:r>
              <a:rPr lang="el-GR" sz="1200" dirty="0">
                <a:latin typeface="Aptos" panose="020B0004020202020204" pitchFamily="34" charset="0"/>
              </a:rPr>
              <a:t> Χατζησάββα από τη Λάπηθο.  Θεοχάρης </a:t>
            </a:r>
            <a:r>
              <a:rPr lang="el-GR" sz="1200" dirty="0" err="1">
                <a:latin typeface="Aptos" panose="020B0004020202020204" pitchFamily="34" charset="0"/>
              </a:rPr>
              <a:t>Θεοχάρους</a:t>
            </a:r>
            <a:r>
              <a:rPr lang="el-GR" sz="1200" dirty="0">
                <a:latin typeface="Aptos" panose="020B0004020202020204" pitchFamily="34" charset="0"/>
              </a:rPr>
              <a:t> από τη </a:t>
            </a:r>
            <a:r>
              <a:rPr lang="el-GR" sz="1200" dirty="0" err="1">
                <a:latin typeface="Aptos" panose="020B0004020202020204" pitchFamily="34" charset="0"/>
              </a:rPr>
              <a:t>Βώνη</a:t>
            </a:r>
            <a:r>
              <a:rPr lang="el-GR" sz="1200" dirty="0">
                <a:latin typeface="Aptos" panose="020B0004020202020204" pitchFamily="34" charset="0"/>
              </a:rPr>
              <a:t>.</a:t>
            </a:r>
          </a:p>
          <a:p>
            <a:r>
              <a:rPr lang="el-GR" sz="1200" b="1" dirty="0">
                <a:latin typeface="Aptos" panose="020B0004020202020204" pitchFamily="34" charset="0"/>
              </a:rPr>
              <a:t> </a:t>
            </a:r>
          </a:p>
          <a:p>
            <a:r>
              <a:rPr lang="el-GR" sz="1200" b="1" dirty="0">
                <a:latin typeface="Aptos" panose="020B0004020202020204" pitchFamily="34" charset="0"/>
              </a:rPr>
              <a:t>Ιστοσελίδα : </a:t>
            </a:r>
            <a:r>
              <a:rPr lang="el-GR" sz="1200" dirty="0">
                <a:hlinkClick r:id="rId3">
                  <a:extLst>
                    <a:ext uri="{A12FA001-AC4F-418D-AE19-62706E023703}">
                      <ahyp:hlinkClr xmlns:ahyp="http://schemas.microsoft.com/office/drawing/2018/hyperlinkcolor" val="tx"/>
                    </a:ext>
                  </a:extLst>
                </a:hlinkClick>
              </a:rPr>
              <a:t>ΟΡΓΆΝΩΣΗ ΣΥΓΓΕΝΏΝ ΚΥΠΡΊΩΝ ΑΓΝΟΟΥΜΈΝΩΝ | Οργάνωση Συγγενών Κυπρίων Αγνοουμένων</a:t>
            </a:r>
            <a:endParaRPr lang="el-GR" sz="1200" b="1" dirty="0">
              <a:latin typeface="Aptos" panose="020B0004020202020204" pitchFamily="34" charset="0"/>
            </a:endParaRPr>
          </a:p>
          <a:p>
            <a:pPr marL="0" marR="0" indent="0" algn="l">
              <a:buNone/>
            </a:pPr>
            <a:endParaRPr lang="el-GR" sz="1050" b="1" i="0" u="none" strike="noStrike" dirty="0">
              <a:effectLst/>
              <a:latin typeface="Lato" panose="020F0502020204030204" pitchFamily="34" charset="0"/>
            </a:endParaRPr>
          </a:p>
        </p:txBody>
      </p:sp>
    </p:spTree>
    <p:extLst>
      <p:ext uri="{BB962C8B-B14F-4D97-AF65-F5344CB8AC3E}">
        <p14:creationId xmlns:p14="http://schemas.microsoft.com/office/powerpoint/2010/main" val="2620028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a:extLst>
              <a:ext uri="{FF2B5EF4-FFF2-40B4-BE49-F238E27FC236}">
                <a16:creationId xmlns:a16="http://schemas.microsoft.com/office/drawing/2014/main" id="{7A77518F-F4C3-3DFC-FE44-193F20772D0D}"/>
              </a:ext>
            </a:extLst>
          </p:cNvPr>
          <p:cNvSpPr>
            <a:spLocks noGrp="1"/>
          </p:cNvSpPr>
          <p:nvPr>
            <p:ph type="body" sz="quarter" idx="13"/>
          </p:nvPr>
        </p:nvSpPr>
        <p:spPr/>
        <p:txBody>
          <a:bodyPr/>
          <a:lstStyle/>
          <a:p>
            <a:r>
              <a:rPr lang="el-GR" b="1" dirty="0">
                <a:solidFill>
                  <a:srgbClr val="00B050"/>
                </a:solidFill>
                <a:latin typeface="Aptos" panose="020B0004020202020204" pitchFamily="34" charset="0"/>
              </a:rPr>
              <a:t>PROJECT:  Ψάχνοντας τους Ήρωες του Χωριού μας</a:t>
            </a:r>
          </a:p>
        </p:txBody>
      </p:sp>
      <p:sp>
        <p:nvSpPr>
          <p:cNvPr id="4" name="Θέση κειμένου 3">
            <a:extLst>
              <a:ext uri="{FF2B5EF4-FFF2-40B4-BE49-F238E27FC236}">
                <a16:creationId xmlns:a16="http://schemas.microsoft.com/office/drawing/2014/main" id="{0CABBC4F-BA12-50B9-BD2C-A7D78EDAFFB6}"/>
              </a:ext>
            </a:extLst>
          </p:cNvPr>
          <p:cNvSpPr>
            <a:spLocks noGrp="1"/>
          </p:cNvSpPr>
          <p:nvPr>
            <p:ph type="body" idx="1"/>
          </p:nvPr>
        </p:nvSpPr>
        <p:spPr>
          <a:custGeom>
            <a:avLst/>
            <a:gdLst>
              <a:gd name="csX0" fmla="*/ 0 w 9609666"/>
              <a:gd name="csY0" fmla="*/ 0 h 1532467"/>
              <a:gd name="csX1" fmla="*/ 757468 w 9609666"/>
              <a:gd name="csY1" fmla="*/ 0 h 1532467"/>
              <a:gd name="csX2" fmla="*/ 1226646 w 9609666"/>
              <a:gd name="csY2" fmla="*/ 0 h 1532467"/>
              <a:gd name="csX3" fmla="*/ 1599727 w 9609666"/>
              <a:gd name="csY3" fmla="*/ 0 h 1532467"/>
              <a:gd name="csX4" fmla="*/ 1972808 w 9609666"/>
              <a:gd name="csY4" fmla="*/ 0 h 1532467"/>
              <a:gd name="csX5" fmla="*/ 2634179 w 9609666"/>
              <a:gd name="csY5" fmla="*/ 0 h 1532467"/>
              <a:gd name="csX6" fmla="*/ 3295550 w 9609666"/>
              <a:gd name="csY6" fmla="*/ 0 h 1532467"/>
              <a:gd name="csX7" fmla="*/ 3572535 w 9609666"/>
              <a:gd name="csY7" fmla="*/ 0 h 1532467"/>
              <a:gd name="csX8" fmla="*/ 3849519 w 9609666"/>
              <a:gd name="csY8" fmla="*/ 0 h 1532467"/>
              <a:gd name="csX9" fmla="*/ 4126504 w 9609666"/>
              <a:gd name="csY9" fmla="*/ 0 h 1532467"/>
              <a:gd name="csX10" fmla="*/ 4499585 w 9609666"/>
              <a:gd name="csY10" fmla="*/ 0 h 1532467"/>
              <a:gd name="csX11" fmla="*/ 4872666 w 9609666"/>
              <a:gd name="csY11" fmla="*/ 0 h 1532467"/>
              <a:gd name="csX12" fmla="*/ 5341844 w 9609666"/>
              <a:gd name="csY12" fmla="*/ 0 h 1532467"/>
              <a:gd name="csX13" fmla="*/ 5714925 w 9609666"/>
              <a:gd name="csY13" fmla="*/ 0 h 1532467"/>
              <a:gd name="csX14" fmla="*/ 6280199 w 9609666"/>
              <a:gd name="csY14" fmla="*/ 0 h 1532467"/>
              <a:gd name="csX15" fmla="*/ 6845474 w 9609666"/>
              <a:gd name="csY15" fmla="*/ 0 h 1532467"/>
              <a:gd name="csX16" fmla="*/ 7314652 w 9609666"/>
              <a:gd name="csY16" fmla="*/ 0 h 1532467"/>
              <a:gd name="csX17" fmla="*/ 7976023 w 9609666"/>
              <a:gd name="csY17" fmla="*/ 0 h 1532467"/>
              <a:gd name="csX18" fmla="*/ 8445201 w 9609666"/>
              <a:gd name="csY18" fmla="*/ 0 h 1532467"/>
              <a:gd name="csX19" fmla="*/ 9010475 w 9609666"/>
              <a:gd name="csY19" fmla="*/ 0 h 1532467"/>
              <a:gd name="csX20" fmla="*/ 9609666 w 9609666"/>
              <a:gd name="csY20" fmla="*/ 0 h 1532467"/>
              <a:gd name="csX21" fmla="*/ 9609666 w 9609666"/>
              <a:gd name="csY21" fmla="*/ 464848 h 1532467"/>
              <a:gd name="csX22" fmla="*/ 9609666 w 9609666"/>
              <a:gd name="csY22" fmla="*/ 1006320 h 1532467"/>
              <a:gd name="csX23" fmla="*/ 9609666 w 9609666"/>
              <a:gd name="csY23" fmla="*/ 1532467 h 1532467"/>
              <a:gd name="csX24" fmla="*/ 8948295 w 9609666"/>
              <a:gd name="csY24" fmla="*/ 1532467 h 1532467"/>
              <a:gd name="csX25" fmla="*/ 8479117 w 9609666"/>
              <a:gd name="csY25" fmla="*/ 1532467 h 1532467"/>
              <a:gd name="csX26" fmla="*/ 7721649 w 9609666"/>
              <a:gd name="csY26" fmla="*/ 1532467 h 1532467"/>
              <a:gd name="csX27" fmla="*/ 7444665 w 9609666"/>
              <a:gd name="csY27" fmla="*/ 1532467 h 1532467"/>
              <a:gd name="csX28" fmla="*/ 6783294 w 9609666"/>
              <a:gd name="csY28" fmla="*/ 1532467 h 1532467"/>
              <a:gd name="csX29" fmla="*/ 6506309 w 9609666"/>
              <a:gd name="csY29" fmla="*/ 1532467 h 1532467"/>
              <a:gd name="csX30" fmla="*/ 6133228 w 9609666"/>
              <a:gd name="csY30" fmla="*/ 1532467 h 1532467"/>
              <a:gd name="csX31" fmla="*/ 5375760 w 9609666"/>
              <a:gd name="csY31" fmla="*/ 1532467 h 1532467"/>
              <a:gd name="csX32" fmla="*/ 4618292 w 9609666"/>
              <a:gd name="csY32" fmla="*/ 1532467 h 1532467"/>
              <a:gd name="csX33" fmla="*/ 4053018 w 9609666"/>
              <a:gd name="csY33" fmla="*/ 1532467 h 1532467"/>
              <a:gd name="csX34" fmla="*/ 3487743 w 9609666"/>
              <a:gd name="csY34" fmla="*/ 1532467 h 1532467"/>
              <a:gd name="csX35" fmla="*/ 2922469 w 9609666"/>
              <a:gd name="csY35" fmla="*/ 1532467 h 1532467"/>
              <a:gd name="csX36" fmla="*/ 2453291 w 9609666"/>
              <a:gd name="csY36" fmla="*/ 1532467 h 1532467"/>
              <a:gd name="csX37" fmla="*/ 1791920 w 9609666"/>
              <a:gd name="csY37" fmla="*/ 1532467 h 1532467"/>
              <a:gd name="csX38" fmla="*/ 1322742 w 9609666"/>
              <a:gd name="csY38" fmla="*/ 1532467 h 1532467"/>
              <a:gd name="csX39" fmla="*/ 949661 w 9609666"/>
              <a:gd name="csY39" fmla="*/ 1532467 h 1532467"/>
              <a:gd name="csX40" fmla="*/ 0 w 9609666"/>
              <a:gd name="csY40" fmla="*/ 1532467 h 1532467"/>
              <a:gd name="csX41" fmla="*/ 0 w 9609666"/>
              <a:gd name="csY41" fmla="*/ 1021645 h 1532467"/>
              <a:gd name="csX42" fmla="*/ 0 w 9609666"/>
              <a:gd name="csY42" fmla="*/ 480173 h 1532467"/>
              <a:gd name="csX43" fmla="*/ 0 w 9609666"/>
              <a:gd name="csY43" fmla="*/ 0 h 1532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9609666" h="1532467" fill="none" extrusionOk="0">
                <a:moveTo>
                  <a:pt x="0" y="0"/>
                </a:moveTo>
                <a:cubicBezTo>
                  <a:pt x="191560" y="-47794"/>
                  <a:pt x="482682" y="69623"/>
                  <a:pt x="757468" y="0"/>
                </a:cubicBezTo>
                <a:cubicBezTo>
                  <a:pt x="1032254" y="-69623"/>
                  <a:pt x="1105840" y="4332"/>
                  <a:pt x="1226646" y="0"/>
                </a:cubicBezTo>
                <a:cubicBezTo>
                  <a:pt x="1347452" y="-4332"/>
                  <a:pt x="1523801" y="41638"/>
                  <a:pt x="1599727" y="0"/>
                </a:cubicBezTo>
                <a:cubicBezTo>
                  <a:pt x="1675653" y="-41638"/>
                  <a:pt x="1838227" y="12420"/>
                  <a:pt x="1972808" y="0"/>
                </a:cubicBezTo>
                <a:cubicBezTo>
                  <a:pt x="2107389" y="-12420"/>
                  <a:pt x="2339952" y="30680"/>
                  <a:pt x="2634179" y="0"/>
                </a:cubicBezTo>
                <a:cubicBezTo>
                  <a:pt x="2928406" y="-30680"/>
                  <a:pt x="3041038" y="16921"/>
                  <a:pt x="3295550" y="0"/>
                </a:cubicBezTo>
                <a:cubicBezTo>
                  <a:pt x="3550062" y="-16921"/>
                  <a:pt x="3447073" y="14506"/>
                  <a:pt x="3572535" y="0"/>
                </a:cubicBezTo>
                <a:cubicBezTo>
                  <a:pt x="3697998" y="-14506"/>
                  <a:pt x="3772069" y="6386"/>
                  <a:pt x="3849519" y="0"/>
                </a:cubicBezTo>
                <a:cubicBezTo>
                  <a:pt x="3926969" y="-6386"/>
                  <a:pt x="4064245" y="22204"/>
                  <a:pt x="4126504" y="0"/>
                </a:cubicBezTo>
                <a:cubicBezTo>
                  <a:pt x="4188763" y="-22204"/>
                  <a:pt x="4352209" y="22628"/>
                  <a:pt x="4499585" y="0"/>
                </a:cubicBezTo>
                <a:cubicBezTo>
                  <a:pt x="4646961" y="-22628"/>
                  <a:pt x="4735623" y="7003"/>
                  <a:pt x="4872666" y="0"/>
                </a:cubicBezTo>
                <a:cubicBezTo>
                  <a:pt x="5009709" y="-7003"/>
                  <a:pt x="5122924" y="1515"/>
                  <a:pt x="5341844" y="0"/>
                </a:cubicBezTo>
                <a:cubicBezTo>
                  <a:pt x="5560764" y="-1515"/>
                  <a:pt x="5612034" y="37488"/>
                  <a:pt x="5714925" y="0"/>
                </a:cubicBezTo>
                <a:cubicBezTo>
                  <a:pt x="5817816" y="-37488"/>
                  <a:pt x="6029974" y="45621"/>
                  <a:pt x="6280199" y="0"/>
                </a:cubicBezTo>
                <a:cubicBezTo>
                  <a:pt x="6530424" y="-45621"/>
                  <a:pt x="6634105" y="39178"/>
                  <a:pt x="6845474" y="0"/>
                </a:cubicBezTo>
                <a:cubicBezTo>
                  <a:pt x="7056844" y="-39178"/>
                  <a:pt x="7165218" y="22108"/>
                  <a:pt x="7314652" y="0"/>
                </a:cubicBezTo>
                <a:cubicBezTo>
                  <a:pt x="7464086" y="-22108"/>
                  <a:pt x="7825185" y="21841"/>
                  <a:pt x="7976023" y="0"/>
                </a:cubicBezTo>
                <a:cubicBezTo>
                  <a:pt x="8126861" y="-21841"/>
                  <a:pt x="8217762" y="30196"/>
                  <a:pt x="8445201" y="0"/>
                </a:cubicBezTo>
                <a:cubicBezTo>
                  <a:pt x="8672640" y="-30196"/>
                  <a:pt x="8739547" y="39301"/>
                  <a:pt x="9010475" y="0"/>
                </a:cubicBezTo>
                <a:cubicBezTo>
                  <a:pt x="9281403" y="-39301"/>
                  <a:pt x="9363123" y="27414"/>
                  <a:pt x="9609666" y="0"/>
                </a:cubicBezTo>
                <a:cubicBezTo>
                  <a:pt x="9618325" y="108718"/>
                  <a:pt x="9604717" y="251247"/>
                  <a:pt x="9609666" y="464848"/>
                </a:cubicBezTo>
                <a:cubicBezTo>
                  <a:pt x="9614615" y="678449"/>
                  <a:pt x="9604868" y="873250"/>
                  <a:pt x="9609666" y="1006320"/>
                </a:cubicBezTo>
                <a:cubicBezTo>
                  <a:pt x="9614464" y="1139390"/>
                  <a:pt x="9602923" y="1421656"/>
                  <a:pt x="9609666" y="1532467"/>
                </a:cubicBezTo>
                <a:cubicBezTo>
                  <a:pt x="9332051" y="1568981"/>
                  <a:pt x="9195127" y="1477203"/>
                  <a:pt x="8948295" y="1532467"/>
                </a:cubicBezTo>
                <a:cubicBezTo>
                  <a:pt x="8701463" y="1587731"/>
                  <a:pt x="8688503" y="1507074"/>
                  <a:pt x="8479117" y="1532467"/>
                </a:cubicBezTo>
                <a:cubicBezTo>
                  <a:pt x="8269731" y="1557860"/>
                  <a:pt x="8031077" y="1443010"/>
                  <a:pt x="7721649" y="1532467"/>
                </a:cubicBezTo>
                <a:cubicBezTo>
                  <a:pt x="7412221" y="1621924"/>
                  <a:pt x="7572726" y="1530029"/>
                  <a:pt x="7444665" y="1532467"/>
                </a:cubicBezTo>
                <a:cubicBezTo>
                  <a:pt x="7316604" y="1534905"/>
                  <a:pt x="7045037" y="1462021"/>
                  <a:pt x="6783294" y="1532467"/>
                </a:cubicBezTo>
                <a:cubicBezTo>
                  <a:pt x="6521551" y="1602913"/>
                  <a:pt x="6575248" y="1514734"/>
                  <a:pt x="6506309" y="1532467"/>
                </a:cubicBezTo>
                <a:cubicBezTo>
                  <a:pt x="6437371" y="1550200"/>
                  <a:pt x="6256990" y="1530930"/>
                  <a:pt x="6133228" y="1532467"/>
                </a:cubicBezTo>
                <a:cubicBezTo>
                  <a:pt x="6009466" y="1534004"/>
                  <a:pt x="5710290" y="1501756"/>
                  <a:pt x="5375760" y="1532467"/>
                </a:cubicBezTo>
                <a:cubicBezTo>
                  <a:pt x="5041230" y="1563178"/>
                  <a:pt x="4877580" y="1446430"/>
                  <a:pt x="4618292" y="1532467"/>
                </a:cubicBezTo>
                <a:cubicBezTo>
                  <a:pt x="4359004" y="1618504"/>
                  <a:pt x="4204061" y="1499399"/>
                  <a:pt x="4053018" y="1532467"/>
                </a:cubicBezTo>
                <a:cubicBezTo>
                  <a:pt x="3901975" y="1565535"/>
                  <a:pt x="3690175" y="1484149"/>
                  <a:pt x="3487743" y="1532467"/>
                </a:cubicBezTo>
                <a:cubicBezTo>
                  <a:pt x="3285311" y="1580785"/>
                  <a:pt x="3070776" y="1531668"/>
                  <a:pt x="2922469" y="1532467"/>
                </a:cubicBezTo>
                <a:cubicBezTo>
                  <a:pt x="2774162" y="1533266"/>
                  <a:pt x="2609036" y="1488704"/>
                  <a:pt x="2453291" y="1532467"/>
                </a:cubicBezTo>
                <a:cubicBezTo>
                  <a:pt x="2297546" y="1576230"/>
                  <a:pt x="2018455" y="1515698"/>
                  <a:pt x="1791920" y="1532467"/>
                </a:cubicBezTo>
                <a:cubicBezTo>
                  <a:pt x="1565385" y="1549236"/>
                  <a:pt x="1556844" y="1513328"/>
                  <a:pt x="1322742" y="1532467"/>
                </a:cubicBezTo>
                <a:cubicBezTo>
                  <a:pt x="1088640" y="1551606"/>
                  <a:pt x="1127039" y="1493712"/>
                  <a:pt x="949661" y="1532467"/>
                </a:cubicBezTo>
                <a:cubicBezTo>
                  <a:pt x="772283" y="1571222"/>
                  <a:pt x="241692" y="1455870"/>
                  <a:pt x="0" y="1532467"/>
                </a:cubicBezTo>
                <a:cubicBezTo>
                  <a:pt x="-59607" y="1385101"/>
                  <a:pt x="60789" y="1160506"/>
                  <a:pt x="0" y="1021645"/>
                </a:cubicBezTo>
                <a:cubicBezTo>
                  <a:pt x="-60789" y="882784"/>
                  <a:pt x="60843" y="718958"/>
                  <a:pt x="0" y="480173"/>
                </a:cubicBezTo>
                <a:cubicBezTo>
                  <a:pt x="-60843" y="241388"/>
                  <a:pt x="1389" y="202343"/>
                  <a:pt x="0" y="0"/>
                </a:cubicBezTo>
                <a:close/>
              </a:path>
              <a:path w="9609666" h="1532467" stroke="0" extrusionOk="0">
                <a:moveTo>
                  <a:pt x="0" y="0"/>
                </a:moveTo>
                <a:cubicBezTo>
                  <a:pt x="94188" y="-23986"/>
                  <a:pt x="220208" y="27845"/>
                  <a:pt x="373081" y="0"/>
                </a:cubicBezTo>
                <a:cubicBezTo>
                  <a:pt x="525954" y="-27845"/>
                  <a:pt x="668250" y="26895"/>
                  <a:pt x="938356" y="0"/>
                </a:cubicBezTo>
                <a:cubicBezTo>
                  <a:pt x="1208463" y="-26895"/>
                  <a:pt x="1225258" y="56122"/>
                  <a:pt x="1407533" y="0"/>
                </a:cubicBezTo>
                <a:cubicBezTo>
                  <a:pt x="1589808" y="-56122"/>
                  <a:pt x="1835547" y="53585"/>
                  <a:pt x="2068905" y="0"/>
                </a:cubicBezTo>
                <a:cubicBezTo>
                  <a:pt x="2302263" y="-53585"/>
                  <a:pt x="2281997" y="6311"/>
                  <a:pt x="2345889" y="0"/>
                </a:cubicBezTo>
                <a:cubicBezTo>
                  <a:pt x="2409781" y="-6311"/>
                  <a:pt x="2844493" y="23964"/>
                  <a:pt x="3007260" y="0"/>
                </a:cubicBezTo>
                <a:cubicBezTo>
                  <a:pt x="3170027" y="-23964"/>
                  <a:pt x="3455758" y="43900"/>
                  <a:pt x="3764728" y="0"/>
                </a:cubicBezTo>
                <a:cubicBezTo>
                  <a:pt x="4073698" y="-43900"/>
                  <a:pt x="4183899" y="12449"/>
                  <a:pt x="4330002" y="0"/>
                </a:cubicBezTo>
                <a:cubicBezTo>
                  <a:pt x="4476105" y="-12449"/>
                  <a:pt x="4848806" y="34478"/>
                  <a:pt x="4991374" y="0"/>
                </a:cubicBezTo>
                <a:cubicBezTo>
                  <a:pt x="5133942" y="-34478"/>
                  <a:pt x="5208845" y="20907"/>
                  <a:pt x="5268358" y="0"/>
                </a:cubicBezTo>
                <a:cubicBezTo>
                  <a:pt x="5327871" y="-20907"/>
                  <a:pt x="5627884" y="50466"/>
                  <a:pt x="5833633" y="0"/>
                </a:cubicBezTo>
                <a:cubicBezTo>
                  <a:pt x="6039383" y="-50466"/>
                  <a:pt x="6135797" y="54830"/>
                  <a:pt x="6302810" y="0"/>
                </a:cubicBezTo>
                <a:cubicBezTo>
                  <a:pt x="6469823" y="-54830"/>
                  <a:pt x="6525161" y="22041"/>
                  <a:pt x="6675891" y="0"/>
                </a:cubicBezTo>
                <a:cubicBezTo>
                  <a:pt x="6826621" y="-22041"/>
                  <a:pt x="6845332" y="22532"/>
                  <a:pt x="6952876" y="0"/>
                </a:cubicBezTo>
                <a:cubicBezTo>
                  <a:pt x="7060421" y="-22532"/>
                  <a:pt x="7166247" y="6374"/>
                  <a:pt x="7229860" y="0"/>
                </a:cubicBezTo>
                <a:cubicBezTo>
                  <a:pt x="7293473" y="-6374"/>
                  <a:pt x="7643530" y="24960"/>
                  <a:pt x="7987328" y="0"/>
                </a:cubicBezTo>
                <a:cubicBezTo>
                  <a:pt x="8331126" y="-24960"/>
                  <a:pt x="8355529" y="28692"/>
                  <a:pt x="8552603" y="0"/>
                </a:cubicBezTo>
                <a:cubicBezTo>
                  <a:pt x="8749677" y="-28692"/>
                  <a:pt x="9129126" y="27843"/>
                  <a:pt x="9609666" y="0"/>
                </a:cubicBezTo>
                <a:cubicBezTo>
                  <a:pt x="9660293" y="209052"/>
                  <a:pt x="9590818" y="275053"/>
                  <a:pt x="9609666" y="480173"/>
                </a:cubicBezTo>
                <a:cubicBezTo>
                  <a:pt x="9628514" y="685293"/>
                  <a:pt x="9595775" y="837166"/>
                  <a:pt x="9609666" y="945021"/>
                </a:cubicBezTo>
                <a:cubicBezTo>
                  <a:pt x="9623557" y="1052876"/>
                  <a:pt x="9572331" y="1406094"/>
                  <a:pt x="9609666" y="1532467"/>
                </a:cubicBezTo>
                <a:cubicBezTo>
                  <a:pt x="9287134" y="1610933"/>
                  <a:pt x="9136265" y="1478520"/>
                  <a:pt x="8852198" y="1532467"/>
                </a:cubicBezTo>
                <a:cubicBezTo>
                  <a:pt x="8568131" y="1586414"/>
                  <a:pt x="8556958" y="1488937"/>
                  <a:pt x="8479117" y="1532467"/>
                </a:cubicBezTo>
                <a:cubicBezTo>
                  <a:pt x="8401276" y="1575997"/>
                  <a:pt x="8155794" y="1515828"/>
                  <a:pt x="8009939" y="1532467"/>
                </a:cubicBezTo>
                <a:cubicBezTo>
                  <a:pt x="7864084" y="1549106"/>
                  <a:pt x="7667907" y="1482993"/>
                  <a:pt x="7540761" y="1532467"/>
                </a:cubicBezTo>
                <a:cubicBezTo>
                  <a:pt x="7413615" y="1581941"/>
                  <a:pt x="7290532" y="1511660"/>
                  <a:pt x="7071584" y="1532467"/>
                </a:cubicBezTo>
                <a:cubicBezTo>
                  <a:pt x="6852636" y="1553274"/>
                  <a:pt x="6691538" y="1532274"/>
                  <a:pt x="6314116" y="1532467"/>
                </a:cubicBezTo>
                <a:cubicBezTo>
                  <a:pt x="5936694" y="1532660"/>
                  <a:pt x="6058078" y="1513891"/>
                  <a:pt x="5844938" y="1532467"/>
                </a:cubicBezTo>
                <a:cubicBezTo>
                  <a:pt x="5631798" y="1551043"/>
                  <a:pt x="5450051" y="1463441"/>
                  <a:pt x="5087470" y="1532467"/>
                </a:cubicBezTo>
                <a:cubicBezTo>
                  <a:pt x="4724889" y="1601493"/>
                  <a:pt x="4781156" y="1526942"/>
                  <a:pt x="4522196" y="1532467"/>
                </a:cubicBezTo>
                <a:cubicBezTo>
                  <a:pt x="4263236" y="1537992"/>
                  <a:pt x="4060779" y="1487934"/>
                  <a:pt x="3764728" y="1532467"/>
                </a:cubicBezTo>
                <a:cubicBezTo>
                  <a:pt x="3468677" y="1577000"/>
                  <a:pt x="3425296" y="1530897"/>
                  <a:pt x="3103357" y="1532467"/>
                </a:cubicBezTo>
                <a:cubicBezTo>
                  <a:pt x="2781418" y="1534037"/>
                  <a:pt x="2830291" y="1530790"/>
                  <a:pt x="2730276" y="1532467"/>
                </a:cubicBezTo>
                <a:cubicBezTo>
                  <a:pt x="2630261" y="1534144"/>
                  <a:pt x="2451173" y="1519902"/>
                  <a:pt x="2357195" y="1532467"/>
                </a:cubicBezTo>
                <a:cubicBezTo>
                  <a:pt x="2263217" y="1545032"/>
                  <a:pt x="2183420" y="1507401"/>
                  <a:pt x="2080210" y="1532467"/>
                </a:cubicBezTo>
                <a:cubicBezTo>
                  <a:pt x="1977000" y="1557533"/>
                  <a:pt x="1701545" y="1455141"/>
                  <a:pt x="1418839" y="1532467"/>
                </a:cubicBezTo>
                <a:cubicBezTo>
                  <a:pt x="1136133" y="1609793"/>
                  <a:pt x="1060023" y="1495152"/>
                  <a:pt x="949661" y="1532467"/>
                </a:cubicBezTo>
                <a:cubicBezTo>
                  <a:pt x="839299" y="1569782"/>
                  <a:pt x="267693" y="1464006"/>
                  <a:pt x="0" y="1532467"/>
                </a:cubicBezTo>
                <a:cubicBezTo>
                  <a:pt x="-44694" y="1404203"/>
                  <a:pt x="36709" y="1240270"/>
                  <a:pt x="0" y="1006320"/>
                </a:cubicBezTo>
                <a:cubicBezTo>
                  <a:pt x="-36709" y="772370"/>
                  <a:pt x="28179" y="658769"/>
                  <a:pt x="0" y="526147"/>
                </a:cubicBezTo>
                <a:cubicBezTo>
                  <a:pt x="-28179" y="393525"/>
                  <a:pt x="40812" y="161988"/>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2266774211">
                  <ask:type>
                    <ask:lineSketchScribble/>
                  </ask:type>
                </ask:lineSketchStyleProps>
              </a:ext>
            </a:extLst>
          </a:ln>
        </p:spPr>
        <p:txBody>
          <a:bodyPr>
            <a:normAutofit fontScale="40000" lnSpcReduction="20000"/>
          </a:bodyPr>
          <a:lstStyle/>
          <a:p>
            <a:endParaRPr lang="el-GR" sz="2900" dirty="0">
              <a:latin typeface="Aptos" panose="020B0004020202020204" pitchFamily="34" charset="0"/>
            </a:endParaRPr>
          </a:p>
          <a:p>
            <a:pPr algn="r"/>
            <a:r>
              <a:rPr lang="el-GR" sz="2900" dirty="0">
                <a:latin typeface="Aptos" panose="020B0004020202020204" pitchFamily="34" charset="0"/>
              </a:rPr>
              <a:t>Καθίστε μαζί με τους γονείς ή τους παππούδες σας και κάντε τους τις εξής ερωτήσεις. Γράψτε τις απαντήσεις τους ή, αν σας επιτρέπουν, ηχογραφήστε τους:</a:t>
            </a:r>
          </a:p>
          <a:p>
            <a:pPr algn="just"/>
            <a:r>
              <a:rPr lang="el-GR" sz="2900" dirty="0">
                <a:latin typeface="Aptos" panose="020B0004020202020204" pitchFamily="34" charset="0"/>
              </a:rPr>
              <a:t>«Από ποιο χωριό κατάγεται η οικογένειά μας;»</a:t>
            </a:r>
          </a:p>
          <a:p>
            <a:pPr algn="just"/>
            <a:r>
              <a:rPr lang="el-GR" sz="2900" dirty="0">
                <a:latin typeface="Aptos" panose="020B0004020202020204" pitchFamily="34" charset="0"/>
              </a:rPr>
              <a:t>«Θυμάστε κάποιο πρόσωπο από το χωριό μας που έλαβε μέρος στους αγώνες της Κύπρου  ή που θεωρείται ήρωας για την κοινότητά μας;»</a:t>
            </a:r>
          </a:p>
          <a:p>
            <a:endParaRPr lang="el-GR" dirty="0"/>
          </a:p>
        </p:txBody>
      </p:sp>
      <p:sp>
        <p:nvSpPr>
          <p:cNvPr id="6" name="Τίτλος 5">
            <a:extLst>
              <a:ext uri="{FF2B5EF4-FFF2-40B4-BE49-F238E27FC236}">
                <a16:creationId xmlns:a16="http://schemas.microsoft.com/office/drawing/2014/main" id="{E3948F6E-37B3-A2D7-99DF-47C6C504E387}"/>
              </a:ext>
            </a:extLst>
          </p:cNvPr>
          <p:cNvSpPr txBox="1">
            <a:spLocks noGrp="1"/>
          </p:cNvSpPr>
          <p:nvPr>
            <p:ph type="title"/>
          </p:nvPr>
        </p:nvSpPr>
        <p:spPr>
          <a:xfrm>
            <a:off x="1446213" y="1105637"/>
            <a:ext cx="9296398" cy="2123658"/>
          </a:xfrm>
          <a:custGeom>
            <a:avLst/>
            <a:gdLst>
              <a:gd name="csX0" fmla="*/ 0 w 9296398"/>
              <a:gd name="csY0" fmla="*/ 0 h 2123658"/>
              <a:gd name="csX1" fmla="*/ 488061 w 9296398"/>
              <a:gd name="csY1" fmla="*/ 0 h 2123658"/>
              <a:gd name="csX2" fmla="*/ 1255014 w 9296398"/>
              <a:gd name="csY2" fmla="*/ 0 h 2123658"/>
              <a:gd name="csX3" fmla="*/ 1929003 w 9296398"/>
              <a:gd name="csY3" fmla="*/ 0 h 2123658"/>
              <a:gd name="csX4" fmla="*/ 2510027 w 9296398"/>
              <a:gd name="csY4" fmla="*/ 0 h 2123658"/>
              <a:gd name="csX5" fmla="*/ 3276980 w 9296398"/>
              <a:gd name="csY5" fmla="*/ 0 h 2123658"/>
              <a:gd name="csX6" fmla="*/ 3950969 w 9296398"/>
              <a:gd name="csY6" fmla="*/ 0 h 2123658"/>
              <a:gd name="csX7" fmla="*/ 4624958 w 9296398"/>
              <a:gd name="csY7" fmla="*/ 0 h 2123658"/>
              <a:gd name="csX8" fmla="*/ 5113019 w 9296398"/>
              <a:gd name="csY8" fmla="*/ 0 h 2123658"/>
              <a:gd name="csX9" fmla="*/ 5879972 w 9296398"/>
              <a:gd name="csY9" fmla="*/ 0 h 2123658"/>
              <a:gd name="csX10" fmla="*/ 6646925 w 9296398"/>
              <a:gd name="csY10" fmla="*/ 0 h 2123658"/>
              <a:gd name="csX11" fmla="*/ 6949058 w 9296398"/>
              <a:gd name="csY11" fmla="*/ 0 h 2123658"/>
              <a:gd name="csX12" fmla="*/ 7437118 w 9296398"/>
              <a:gd name="csY12" fmla="*/ 0 h 2123658"/>
              <a:gd name="csX13" fmla="*/ 8204071 w 9296398"/>
              <a:gd name="csY13" fmla="*/ 0 h 2123658"/>
              <a:gd name="csX14" fmla="*/ 9296398 w 9296398"/>
              <a:gd name="csY14" fmla="*/ 0 h 2123658"/>
              <a:gd name="csX15" fmla="*/ 9296398 w 9296398"/>
              <a:gd name="csY15" fmla="*/ 530915 h 2123658"/>
              <a:gd name="csX16" fmla="*/ 9296398 w 9296398"/>
              <a:gd name="csY16" fmla="*/ 1040592 h 2123658"/>
              <a:gd name="csX17" fmla="*/ 9296398 w 9296398"/>
              <a:gd name="csY17" fmla="*/ 1529034 h 2123658"/>
              <a:gd name="csX18" fmla="*/ 9296398 w 9296398"/>
              <a:gd name="csY18" fmla="*/ 2123658 h 2123658"/>
              <a:gd name="csX19" fmla="*/ 8994265 w 9296398"/>
              <a:gd name="csY19" fmla="*/ 2123658 h 2123658"/>
              <a:gd name="csX20" fmla="*/ 8506204 w 9296398"/>
              <a:gd name="csY20" fmla="*/ 2123658 h 2123658"/>
              <a:gd name="csX21" fmla="*/ 7739251 w 9296398"/>
              <a:gd name="csY21" fmla="*/ 2123658 h 2123658"/>
              <a:gd name="csX22" fmla="*/ 6972299 w 9296398"/>
              <a:gd name="csY22" fmla="*/ 2123658 h 2123658"/>
              <a:gd name="csX23" fmla="*/ 6670166 w 9296398"/>
              <a:gd name="csY23" fmla="*/ 2123658 h 2123658"/>
              <a:gd name="csX24" fmla="*/ 5996177 w 9296398"/>
              <a:gd name="csY24" fmla="*/ 2123658 h 2123658"/>
              <a:gd name="csX25" fmla="*/ 5508116 w 9296398"/>
              <a:gd name="csY25" fmla="*/ 2123658 h 2123658"/>
              <a:gd name="csX26" fmla="*/ 4834127 w 9296398"/>
              <a:gd name="csY26" fmla="*/ 2123658 h 2123658"/>
              <a:gd name="csX27" fmla="*/ 4531994 w 9296398"/>
              <a:gd name="csY27" fmla="*/ 2123658 h 2123658"/>
              <a:gd name="csX28" fmla="*/ 3950969 w 9296398"/>
              <a:gd name="csY28" fmla="*/ 2123658 h 2123658"/>
              <a:gd name="csX29" fmla="*/ 3462908 w 9296398"/>
              <a:gd name="csY29" fmla="*/ 2123658 h 2123658"/>
              <a:gd name="csX30" fmla="*/ 2974847 w 9296398"/>
              <a:gd name="csY30" fmla="*/ 2123658 h 2123658"/>
              <a:gd name="csX31" fmla="*/ 2300859 w 9296398"/>
              <a:gd name="csY31" fmla="*/ 2123658 h 2123658"/>
              <a:gd name="csX32" fmla="*/ 1905762 w 9296398"/>
              <a:gd name="csY32" fmla="*/ 2123658 h 2123658"/>
              <a:gd name="csX33" fmla="*/ 1231773 w 9296398"/>
              <a:gd name="csY33" fmla="*/ 2123658 h 2123658"/>
              <a:gd name="csX34" fmla="*/ 836676 w 9296398"/>
              <a:gd name="csY34" fmla="*/ 2123658 h 2123658"/>
              <a:gd name="csX35" fmla="*/ 0 w 9296398"/>
              <a:gd name="csY35" fmla="*/ 2123658 h 2123658"/>
              <a:gd name="csX36" fmla="*/ 0 w 9296398"/>
              <a:gd name="csY36" fmla="*/ 1550270 h 2123658"/>
              <a:gd name="csX37" fmla="*/ 0 w 9296398"/>
              <a:gd name="csY37" fmla="*/ 1040592 h 2123658"/>
              <a:gd name="csX38" fmla="*/ 0 w 9296398"/>
              <a:gd name="csY38" fmla="*/ 530915 h 2123658"/>
              <a:gd name="csX39" fmla="*/ 0 w 9296398"/>
              <a:gd name="csY39" fmla="*/ 0 h 21236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9296398" h="2123658" fill="none" extrusionOk="0">
                <a:moveTo>
                  <a:pt x="0" y="0"/>
                </a:moveTo>
                <a:cubicBezTo>
                  <a:pt x="169527" y="-38369"/>
                  <a:pt x="382305" y="2016"/>
                  <a:pt x="488061" y="0"/>
                </a:cubicBezTo>
                <a:cubicBezTo>
                  <a:pt x="593817" y="-2016"/>
                  <a:pt x="951438" y="79395"/>
                  <a:pt x="1255014" y="0"/>
                </a:cubicBezTo>
                <a:cubicBezTo>
                  <a:pt x="1558590" y="-79395"/>
                  <a:pt x="1708819" y="37996"/>
                  <a:pt x="1929003" y="0"/>
                </a:cubicBezTo>
                <a:cubicBezTo>
                  <a:pt x="2149187" y="-37996"/>
                  <a:pt x="2330971" y="15981"/>
                  <a:pt x="2510027" y="0"/>
                </a:cubicBezTo>
                <a:cubicBezTo>
                  <a:pt x="2689083" y="-15981"/>
                  <a:pt x="2943028" y="17296"/>
                  <a:pt x="3276980" y="0"/>
                </a:cubicBezTo>
                <a:cubicBezTo>
                  <a:pt x="3610932" y="-17296"/>
                  <a:pt x="3802669" y="33044"/>
                  <a:pt x="3950969" y="0"/>
                </a:cubicBezTo>
                <a:cubicBezTo>
                  <a:pt x="4099269" y="-33044"/>
                  <a:pt x="4454512" y="64838"/>
                  <a:pt x="4624958" y="0"/>
                </a:cubicBezTo>
                <a:cubicBezTo>
                  <a:pt x="4795404" y="-64838"/>
                  <a:pt x="4876849" y="4104"/>
                  <a:pt x="5113019" y="0"/>
                </a:cubicBezTo>
                <a:cubicBezTo>
                  <a:pt x="5349189" y="-4104"/>
                  <a:pt x="5538786" y="48027"/>
                  <a:pt x="5879972" y="0"/>
                </a:cubicBezTo>
                <a:cubicBezTo>
                  <a:pt x="6221158" y="-48027"/>
                  <a:pt x="6375533" y="13720"/>
                  <a:pt x="6646925" y="0"/>
                </a:cubicBezTo>
                <a:cubicBezTo>
                  <a:pt x="6918317" y="-13720"/>
                  <a:pt x="6847118" y="29507"/>
                  <a:pt x="6949058" y="0"/>
                </a:cubicBezTo>
                <a:cubicBezTo>
                  <a:pt x="7050998" y="-29507"/>
                  <a:pt x="7238563" y="14302"/>
                  <a:pt x="7437118" y="0"/>
                </a:cubicBezTo>
                <a:cubicBezTo>
                  <a:pt x="7635673" y="-14302"/>
                  <a:pt x="7882190" y="8262"/>
                  <a:pt x="8204071" y="0"/>
                </a:cubicBezTo>
                <a:cubicBezTo>
                  <a:pt x="8525952" y="-8262"/>
                  <a:pt x="8868469" y="5226"/>
                  <a:pt x="9296398" y="0"/>
                </a:cubicBezTo>
                <a:cubicBezTo>
                  <a:pt x="9335210" y="217350"/>
                  <a:pt x="9290408" y="322640"/>
                  <a:pt x="9296398" y="530915"/>
                </a:cubicBezTo>
                <a:cubicBezTo>
                  <a:pt x="9302388" y="739191"/>
                  <a:pt x="9248745" y="807672"/>
                  <a:pt x="9296398" y="1040592"/>
                </a:cubicBezTo>
                <a:cubicBezTo>
                  <a:pt x="9344051" y="1273512"/>
                  <a:pt x="9278545" y="1307698"/>
                  <a:pt x="9296398" y="1529034"/>
                </a:cubicBezTo>
                <a:cubicBezTo>
                  <a:pt x="9314251" y="1750370"/>
                  <a:pt x="9242882" y="1987792"/>
                  <a:pt x="9296398" y="2123658"/>
                </a:cubicBezTo>
                <a:cubicBezTo>
                  <a:pt x="9217165" y="2139551"/>
                  <a:pt x="9113137" y="2102849"/>
                  <a:pt x="8994265" y="2123658"/>
                </a:cubicBezTo>
                <a:cubicBezTo>
                  <a:pt x="8875393" y="2144467"/>
                  <a:pt x="8714276" y="2114910"/>
                  <a:pt x="8506204" y="2123658"/>
                </a:cubicBezTo>
                <a:cubicBezTo>
                  <a:pt x="8298132" y="2132406"/>
                  <a:pt x="7934308" y="2097353"/>
                  <a:pt x="7739251" y="2123658"/>
                </a:cubicBezTo>
                <a:cubicBezTo>
                  <a:pt x="7544194" y="2149963"/>
                  <a:pt x="7220131" y="2095207"/>
                  <a:pt x="6972299" y="2123658"/>
                </a:cubicBezTo>
                <a:cubicBezTo>
                  <a:pt x="6724467" y="2152109"/>
                  <a:pt x="6779759" y="2104622"/>
                  <a:pt x="6670166" y="2123658"/>
                </a:cubicBezTo>
                <a:cubicBezTo>
                  <a:pt x="6560573" y="2142694"/>
                  <a:pt x="6281198" y="2071140"/>
                  <a:pt x="5996177" y="2123658"/>
                </a:cubicBezTo>
                <a:cubicBezTo>
                  <a:pt x="5711156" y="2176176"/>
                  <a:pt x="5679938" y="2111512"/>
                  <a:pt x="5508116" y="2123658"/>
                </a:cubicBezTo>
                <a:cubicBezTo>
                  <a:pt x="5336294" y="2135804"/>
                  <a:pt x="5082872" y="2088583"/>
                  <a:pt x="4834127" y="2123658"/>
                </a:cubicBezTo>
                <a:cubicBezTo>
                  <a:pt x="4585382" y="2158733"/>
                  <a:pt x="4599725" y="2101433"/>
                  <a:pt x="4531994" y="2123658"/>
                </a:cubicBezTo>
                <a:cubicBezTo>
                  <a:pt x="4464263" y="2145883"/>
                  <a:pt x="4120342" y="2072281"/>
                  <a:pt x="3950969" y="2123658"/>
                </a:cubicBezTo>
                <a:cubicBezTo>
                  <a:pt x="3781596" y="2175035"/>
                  <a:pt x="3596657" y="2123481"/>
                  <a:pt x="3462908" y="2123658"/>
                </a:cubicBezTo>
                <a:cubicBezTo>
                  <a:pt x="3329159" y="2123835"/>
                  <a:pt x="3142745" y="2080844"/>
                  <a:pt x="2974847" y="2123658"/>
                </a:cubicBezTo>
                <a:cubicBezTo>
                  <a:pt x="2806949" y="2166472"/>
                  <a:pt x="2571863" y="2072082"/>
                  <a:pt x="2300859" y="2123658"/>
                </a:cubicBezTo>
                <a:cubicBezTo>
                  <a:pt x="2029855" y="2175234"/>
                  <a:pt x="2090824" y="2100178"/>
                  <a:pt x="1905762" y="2123658"/>
                </a:cubicBezTo>
                <a:cubicBezTo>
                  <a:pt x="1720700" y="2147138"/>
                  <a:pt x="1423762" y="2102920"/>
                  <a:pt x="1231773" y="2123658"/>
                </a:cubicBezTo>
                <a:cubicBezTo>
                  <a:pt x="1039784" y="2144396"/>
                  <a:pt x="945825" y="2116458"/>
                  <a:pt x="836676" y="2123658"/>
                </a:cubicBezTo>
                <a:cubicBezTo>
                  <a:pt x="727527" y="2130858"/>
                  <a:pt x="279215" y="2053091"/>
                  <a:pt x="0" y="2123658"/>
                </a:cubicBezTo>
                <a:cubicBezTo>
                  <a:pt x="-11772" y="1883744"/>
                  <a:pt x="25435" y="1836436"/>
                  <a:pt x="0" y="1550270"/>
                </a:cubicBezTo>
                <a:cubicBezTo>
                  <a:pt x="-25435" y="1264104"/>
                  <a:pt x="55296" y="1164657"/>
                  <a:pt x="0" y="1040592"/>
                </a:cubicBezTo>
                <a:cubicBezTo>
                  <a:pt x="-55296" y="916527"/>
                  <a:pt x="10586" y="674689"/>
                  <a:pt x="0" y="530915"/>
                </a:cubicBezTo>
                <a:cubicBezTo>
                  <a:pt x="-10586" y="387141"/>
                  <a:pt x="17800" y="141057"/>
                  <a:pt x="0" y="0"/>
                </a:cubicBezTo>
                <a:close/>
              </a:path>
              <a:path w="9296398" h="2123658" stroke="0" extrusionOk="0">
                <a:moveTo>
                  <a:pt x="0" y="0"/>
                </a:moveTo>
                <a:cubicBezTo>
                  <a:pt x="286085" y="-67606"/>
                  <a:pt x="361651" y="63489"/>
                  <a:pt x="673989" y="0"/>
                </a:cubicBezTo>
                <a:cubicBezTo>
                  <a:pt x="986327" y="-63489"/>
                  <a:pt x="1029267" y="66942"/>
                  <a:pt x="1255014" y="0"/>
                </a:cubicBezTo>
                <a:cubicBezTo>
                  <a:pt x="1480762" y="-66942"/>
                  <a:pt x="1761204" y="64348"/>
                  <a:pt x="1929003" y="0"/>
                </a:cubicBezTo>
                <a:cubicBezTo>
                  <a:pt x="2096802" y="-64348"/>
                  <a:pt x="2212197" y="8971"/>
                  <a:pt x="2324100" y="0"/>
                </a:cubicBezTo>
                <a:cubicBezTo>
                  <a:pt x="2436003" y="-8971"/>
                  <a:pt x="2711094" y="24723"/>
                  <a:pt x="2905124" y="0"/>
                </a:cubicBezTo>
                <a:cubicBezTo>
                  <a:pt x="3099154" y="-24723"/>
                  <a:pt x="3357590" y="51524"/>
                  <a:pt x="3672077" y="0"/>
                </a:cubicBezTo>
                <a:cubicBezTo>
                  <a:pt x="3986564" y="-51524"/>
                  <a:pt x="4202454" y="83580"/>
                  <a:pt x="4439030" y="0"/>
                </a:cubicBezTo>
                <a:cubicBezTo>
                  <a:pt x="4675606" y="-83580"/>
                  <a:pt x="4870465" y="19104"/>
                  <a:pt x="5020055" y="0"/>
                </a:cubicBezTo>
                <a:cubicBezTo>
                  <a:pt x="5169646" y="-19104"/>
                  <a:pt x="5365776" y="12079"/>
                  <a:pt x="5508116" y="0"/>
                </a:cubicBezTo>
                <a:cubicBezTo>
                  <a:pt x="5650456" y="-12079"/>
                  <a:pt x="5918538" y="41850"/>
                  <a:pt x="6089141" y="0"/>
                </a:cubicBezTo>
                <a:cubicBezTo>
                  <a:pt x="6259745" y="-41850"/>
                  <a:pt x="6462574" y="56916"/>
                  <a:pt x="6763130" y="0"/>
                </a:cubicBezTo>
                <a:cubicBezTo>
                  <a:pt x="7063686" y="-56916"/>
                  <a:pt x="7178789" y="50999"/>
                  <a:pt x="7344154" y="0"/>
                </a:cubicBezTo>
                <a:cubicBezTo>
                  <a:pt x="7509519" y="-50999"/>
                  <a:pt x="7949098" y="67422"/>
                  <a:pt x="8111107" y="0"/>
                </a:cubicBezTo>
                <a:cubicBezTo>
                  <a:pt x="8273116" y="-67422"/>
                  <a:pt x="8312669" y="7143"/>
                  <a:pt x="8506204" y="0"/>
                </a:cubicBezTo>
                <a:cubicBezTo>
                  <a:pt x="8699739" y="-7143"/>
                  <a:pt x="9023630" y="45622"/>
                  <a:pt x="9296398" y="0"/>
                </a:cubicBezTo>
                <a:cubicBezTo>
                  <a:pt x="9360630" y="229142"/>
                  <a:pt x="9233894" y="426824"/>
                  <a:pt x="9296398" y="573388"/>
                </a:cubicBezTo>
                <a:cubicBezTo>
                  <a:pt x="9358902" y="719952"/>
                  <a:pt x="9295833" y="962599"/>
                  <a:pt x="9296398" y="1083066"/>
                </a:cubicBezTo>
                <a:cubicBezTo>
                  <a:pt x="9296963" y="1203533"/>
                  <a:pt x="9261566" y="1376129"/>
                  <a:pt x="9296398" y="1635217"/>
                </a:cubicBezTo>
                <a:cubicBezTo>
                  <a:pt x="9331230" y="1894305"/>
                  <a:pt x="9268994" y="1912769"/>
                  <a:pt x="9296398" y="2123658"/>
                </a:cubicBezTo>
                <a:cubicBezTo>
                  <a:pt x="8999501" y="2189293"/>
                  <a:pt x="8914816" y="2096398"/>
                  <a:pt x="8622409" y="2123658"/>
                </a:cubicBezTo>
                <a:cubicBezTo>
                  <a:pt x="8330002" y="2150918"/>
                  <a:pt x="8466126" y="2089506"/>
                  <a:pt x="8320276" y="2123658"/>
                </a:cubicBezTo>
                <a:cubicBezTo>
                  <a:pt x="8174426" y="2157810"/>
                  <a:pt x="7708152" y="2051611"/>
                  <a:pt x="7553323" y="2123658"/>
                </a:cubicBezTo>
                <a:cubicBezTo>
                  <a:pt x="7398494" y="2195705"/>
                  <a:pt x="7142404" y="2102873"/>
                  <a:pt x="6972299" y="2123658"/>
                </a:cubicBezTo>
                <a:cubicBezTo>
                  <a:pt x="6802194" y="2144443"/>
                  <a:pt x="6539946" y="2123569"/>
                  <a:pt x="6298310" y="2123658"/>
                </a:cubicBezTo>
                <a:cubicBezTo>
                  <a:pt x="6056674" y="2123747"/>
                  <a:pt x="6080460" y="2122999"/>
                  <a:pt x="5996177" y="2123658"/>
                </a:cubicBezTo>
                <a:cubicBezTo>
                  <a:pt x="5911894" y="2124317"/>
                  <a:pt x="5655932" y="2118332"/>
                  <a:pt x="5508116" y="2123658"/>
                </a:cubicBezTo>
                <a:cubicBezTo>
                  <a:pt x="5360300" y="2128984"/>
                  <a:pt x="5207624" y="2063812"/>
                  <a:pt x="4927091" y="2123658"/>
                </a:cubicBezTo>
                <a:cubicBezTo>
                  <a:pt x="4646558" y="2183504"/>
                  <a:pt x="4426653" y="2092545"/>
                  <a:pt x="4253102" y="2123658"/>
                </a:cubicBezTo>
                <a:cubicBezTo>
                  <a:pt x="4079551" y="2154771"/>
                  <a:pt x="4042842" y="2118663"/>
                  <a:pt x="3858005" y="2123658"/>
                </a:cubicBezTo>
                <a:cubicBezTo>
                  <a:pt x="3673168" y="2128653"/>
                  <a:pt x="3465715" y="2121389"/>
                  <a:pt x="3184016" y="2123658"/>
                </a:cubicBezTo>
                <a:cubicBezTo>
                  <a:pt x="2902317" y="2125927"/>
                  <a:pt x="2900987" y="2083583"/>
                  <a:pt x="2788919" y="2123658"/>
                </a:cubicBezTo>
                <a:cubicBezTo>
                  <a:pt x="2676851" y="2163733"/>
                  <a:pt x="2452797" y="2113517"/>
                  <a:pt x="2300859" y="2123658"/>
                </a:cubicBezTo>
                <a:cubicBezTo>
                  <a:pt x="2148921" y="2133799"/>
                  <a:pt x="2087656" y="2095241"/>
                  <a:pt x="1998726" y="2123658"/>
                </a:cubicBezTo>
                <a:cubicBezTo>
                  <a:pt x="1909796" y="2152075"/>
                  <a:pt x="1515990" y="2082382"/>
                  <a:pt x="1324737" y="2123658"/>
                </a:cubicBezTo>
                <a:cubicBezTo>
                  <a:pt x="1133484" y="2164934"/>
                  <a:pt x="1084844" y="2123357"/>
                  <a:pt x="1022604" y="2123658"/>
                </a:cubicBezTo>
                <a:cubicBezTo>
                  <a:pt x="960364" y="2123959"/>
                  <a:pt x="389480" y="2111952"/>
                  <a:pt x="0" y="2123658"/>
                </a:cubicBezTo>
                <a:cubicBezTo>
                  <a:pt x="-7041" y="1914369"/>
                  <a:pt x="32895" y="1699398"/>
                  <a:pt x="0" y="1571507"/>
                </a:cubicBezTo>
                <a:cubicBezTo>
                  <a:pt x="-32895" y="1443616"/>
                  <a:pt x="51985" y="1228354"/>
                  <a:pt x="0" y="1104302"/>
                </a:cubicBezTo>
                <a:cubicBezTo>
                  <a:pt x="-51985" y="980251"/>
                  <a:pt x="57859" y="819825"/>
                  <a:pt x="0" y="573388"/>
                </a:cubicBezTo>
                <a:cubicBezTo>
                  <a:pt x="-57859" y="326951"/>
                  <a:pt x="14863" y="167897"/>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18427399">
                  <a:prstGeom prst="rect">
                    <a:avLst/>
                  </a:prstGeom>
                  <ask:type>
                    <ask:lineSketchScribble/>
                  </ask:type>
                </ask:lineSketchStyleProps>
              </a:ext>
            </a:extLst>
          </a:ln>
        </p:spPr>
        <p:txBody>
          <a:bodyPr wrap="square">
            <a:spAutoFit/>
          </a:bodyPr>
          <a:lstStyle/>
          <a:p>
            <a:r>
              <a:rPr lang="el-GR" sz="6600" b="1" u="none" strike="noStrike" dirty="0">
                <a:effectLst/>
                <a:latin typeface="Aptos" panose="020B0004020202020204" pitchFamily="34" charset="0"/>
              </a:rPr>
              <a:t>Οι </a:t>
            </a:r>
            <a:r>
              <a:rPr lang="el-GR" sz="6600" b="1" dirty="0">
                <a:latin typeface="Aptos" panose="020B0004020202020204" pitchFamily="34" charset="0"/>
              </a:rPr>
              <a:t>ή</a:t>
            </a:r>
            <a:r>
              <a:rPr lang="el-GR" sz="6600" b="1" u="none" strike="noStrike" dirty="0">
                <a:effectLst/>
                <a:latin typeface="Aptos" panose="020B0004020202020204" pitchFamily="34" charset="0"/>
              </a:rPr>
              <a:t>ρωες του δικού μου </a:t>
            </a:r>
            <a:r>
              <a:rPr lang="el-GR" sz="6600" b="1" dirty="0">
                <a:latin typeface="Aptos" panose="020B0004020202020204" pitchFamily="34" charset="0"/>
              </a:rPr>
              <a:t>χ</a:t>
            </a:r>
            <a:r>
              <a:rPr lang="el-GR" sz="6600" b="1" u="none" strike="noStrike" dirty="0">
                <a:effectLst/>
                <a:latin typeface="Aptos" panose="020B0004020202020204" pitchFamily="34" charset="0"/>
              </a:rPr>
              <a:t>ωριού</a:t>
            </a:r>
            <a:endParaRPr lang="el-GR" sz="6600" dirty="0">
              <a:latin typeface="Aptos" panose="020B0004020202020204" pitchFamily="34" charset="0"/>
            </a:endParaRPr>
          </a:p>
        </p:txBody>
      </p:sp>
    </p:spTree>
    <p:extLst>
      <p:ext uri="{BB962C8B-B14F-4D97-AF65-F5344CB8AC3E}">
        <p14:creationId xmlns:p14="http://schemas.microsoft.com/office/powerpoint/2010/main" val="93465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C5B142-3D03-8E00-B1DB-A64FFCC3477F}"/>
              </a:ext>
            </a:extLst>
          </p:cNvPr>
          <p:cNvSpPr txBox="1"/>
          <p:nvPr/>
        </p:nvSpPr>
        <p:spPr>
          <a:xfrm>
            <a:off x="658586" y="999905"/>
            <a:ext cx="10874828" cy="4120230"/>
          </a:xfrm>
          <a:prstGeom prst="rect">
            <a:avLst/>
          </a:prstGeom>
          <a:noFill/>
        </p:spPr>
        <p:txBody>
          <a:bodyPr wrap="square">
            <a:spAutoFit/>
          </a:bodyPr>
          <a:lstStyle/>
          <a:p>
            <a:pPr algn="just">
              <a:lnSpc>
                <a:spcPct val="150000"/>
              </a:lnSpc>
            </a:pPr>
            <a:r>
              <a:rPr lang="el-GR" sz="1600" b="1" dirty="0"/>
              <a:t>Η παρουσίαση, με τίτλο </a:t>
            </a:r>
            <a:r>
              <a:rPr lang="el-GR" sz="1600" b="1" u="none" strike="noStrike" dirty="0">
                <a:effectLst/>
              </a:rPr>
              <a:t>«Το αρχείο του παππού μου ως πρωτογενής πηγή: Όψεις της αγροτικής και κοινωνικής ζωής του ορεινού χωριού Λεμύθου μέσα από το αρχείο του Χαράλαμπου Κλεάνθους (1913-2001)»</a:t>
            </a:r>
            <a:r>
              <a:rPr lang="el-GR" sz="1600" b="1" dirty="0"/>
              <a:t>, αποτελεί μια μελέτη που βασίζεται στις αρχές της </a:t>
            </a:r>
            <a:r>
              <a:rPr lang="el-GR" sz="1600" b="1" u="none" strike="noStrike" dirty="0" err="1">
                <a:effectLst/>
              </a:rPr>
              <a:t>Μικροϊστορίας</a:t>
            </a:r>
            <a:r>
              <a:rPr lang="el-GR" sz="1600" b="1" dirty="0"/>
              <a:t>. Μέσα από την έρευνα και την ανάλυση των προσωπικών εγγράφων, φωτογραφιών και τεκμηρίων του Χαράλαμπου Κλεάνθους, επιχειρείται η </a:t>
            </a:r>
            <a:r>
              <a:rPr lang="el-GR" sz="1600" b="1" u="none" strike="noStrike" dirty="0">
                <a:effectLst/>
              </a:rPr>
              <a:t>σύνδεση της </a:t>
            </a:r>
            <a:r>
              <a:rPr lang="el-GR" sz="1600" b="1" u="none" strike="noStrike" dirty="0" err="1">
                <a:effectLst/>
              </a:rPr>
              <a:t>Μικροϊστορίας</a:t>
            </a:r>
            <a:r>
              <a:rPr lang="el-GR" sz="1600" b="1" u="none" strike="noStrike" dirty="0">
                <a:effectLst/>
              </a:rPr>
              <a:t> με τη </a:t>
            </a:r>
            <a:r>
              <a:rPr lang="el-GR" sz="1600" b="1" u="none" strike="noStrike" dirty="0" err="1">
                <a:effectLst/>
              </a:rPr>
              <a:t>Μακροϊστορία</a:t>
            </a:r>
            <a:r>
              <a:rPr lang="el-GR" sz="1600" b="1" dirty="0"/>
              <a:t>. Συγκεκριμένα, εξετάζεται πώς τα μεγάλα ιστορικά και κοινωνικοοικονομικά γεγονότα του 20ού αιώνα στην Κύπρο αντικατοπτρίζονται και επηρεάζουν την καθημερινότητα, την αγροτική παραγωγή και την κοινωνική πραγματικότητα ενός ανθρώπου της ορεινής Μαραθάσας.</a:t>
            </a:r>
          </a:p>
          <a:p>
            <a:pPr algn="just">
              <a:lnSpc>
                <a:spcPct val="150000"/>
              </a:lnSpc>
            </a:pPr>
            <a:r>
              <a:rPr lang="el-GR" sz="1600" b="1" dirty="0"/>
              <a:t>Σε παιδαγωγικό επίπεδο, η παρουσίαση αυτή προάγει τη βιωματική μάθηση, καθώς μετατρέπει τον μαθητή-ερευνητή / τη μαθήτρια- ερευνήτρια σε ενεργό συμμέτοχο της ιστορικής διαδικασίας μέσα από τη διαχείριση αυθεντικού αρχειακού υλικού. Παράλληλα, η στενή επαφή με τα βιώματα του παρελθόντος συμβάλλει στην καλλιέργεια της ιστορικής ενσυναίσθησης, επιτρέποντας τη βαθύτερη κατανόηση των κινήτρων και των δυσκολιών των ανθρώπων της εποχής εκείνης. Τέλος, η παρουσίαση αυτή στοχεύει στη διατήρηση της συλλογικής μνήμης της κοινότητας της Λεμύθου, διασώζοντας  την ιστορία της κυπριακής υπαίθρου.</a:t>
            </a:r>
          </a:p>
        </p:txBody>
      </p:sp>
    </p:spTree>
    <p:extLst>
      <p:ext uri="{BB962C8B-B14F-4D97-AF65-F5344CB8AC3E}">
        <p14:creationId xmlns:p14="http://schemas.microsoft.com/office/powerpoint/2010/main" val="2503191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8E2827AC-98AB-3345-2B1C-9CA1058C5164}"/>
              </a:ext>
            </a:extLst>
          </p:cNvPr>
          <p:cNvSpPr/>
          <p:nvPr/>
        </p:nvSpPr>
        <p:spPr>
          <a:xfrm>
            <a:off x="764069" y="4060370"/>
            <a:ext cx="6581715" cy="2137873"/>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endParaRPr lang="el-GR" sz="1200" dirty="0">
              <a:latin typeface="Aptos" panose="020B0004020202020204" pitchFamily="34" charset="0"/>
            </a:endParaRPr>
          </a:p>
          <a:p>
            <a:r>
              <a:rPr lang="el-GR" sz="1200" dirty="0">
                <a:latin typeface="Aptos" panose="020B0004020202020204" pitchFamily="34" charset="0"/>
              </a:rPr>
              <a:t>Ένας από τους μικρότερους γιους του, ο Δημήτρης Κλεάνθους, υπηρέτησε στην πρώτη γραμμή το 1974.</a:t>
            </a:r>
          </a:p>
          <a:p>
            <a:r>
              <a:rPr lang="el-GR" sz="1200" dirty="0">
                <a:latin typeface="Aptos" panose="020B0004020202020204" pitchFamily="34" charset="0"/>
              </a:rPr>
              <a:t>Ανήκε στην κλάση των γεννηθέντων το 1955, οι οποίοι αποτελούσαν τον βασικό κορμό των κληρωτών στρατιωτών κατά την τουρκική εισβολή, έχοντας ήδη συμπληρώσει έναν χρόνο υπηρεσίας. Ο Δημήτρης Κλεάνθους πολέμησε σε ένα από τα πιο κρίσιμα μέτωπα της Λευκωσίας —στην περιοχή όπου σήμερα βρίσκεται το Πανεπιστήμιο Λευκωσίας— όπου διεξήχθησαν σκληρές μάχες για την αναχαίτιση των εισβολέων. Δεκαετίες αργότερα, με τη συνταξιοδότησή του, η πολιτεία τού παραχώρησε το «Τιμητικό Επίδομα» ως ελάχιστο δείγμα αναγνώρισης της προσφοράς του.</a:t>
            </a:r>
          </a:p>
          <a:p>
            <a:endParaRPr lang="el-GR" sz="1200" dirty="0">
              <a:latin typeface="Aptos" panose="020B0004020202020204" pitchFamily="34" charset="0"/>
            </a:endParaRPr>
          </a:p>
          <a:p>
            <a:pPr algn="ctr"/>
            <a:r>
              <a:rPr lang="el-GR" sz="1200" dirty="0">
                <a:latin typeface="Aptos" panose="020B0004020202020204" pitchFamily="34" charset="0"/>
              </a:rPr>
              <a:t>Αφήγηση   : Αντρέας Κλεάνθους  24/11/2025</a:t>
            </a:r>
          </a:p>
          <a:p>
            <a:endParaRPr lang="el-GR" sz="1200" dirty="0"/>
          </a:p>
        </p:txBody>
      </p:sp>
      <p:pic>
        <p:nvPicPr>
          <p:cNvPr id="4" name="Εικόνα 3">
            <a:extLst>
              <a:ext uri="{FF2B5EF4-FFF2-40B4-BE49-F238E27FC236}">
                <a16:creationId xmlns:a16="http://schemas.microsoft.com/office/drawing/2014/main" id="{0D84748F-6230-345E-7AAC-1C2596BF314A}"/>
              </a:ext>
            </a:extLst>
          </p:cNvPr>
          <p:cNvPicPr>
            <a:picLocks noChangeAspect="1"/>
          </p:cNvPicPr>
          <p:nvPr/>
        </p:nvPicPr>
        <p:blipFill>
          <a:blip r:embed="rId3">
            <a:extLst>
              <a:ext uri="{28A0092B-C50C-407E-A947-70E740481C1C}">
                <a14:useLocalDpi xmlns:a14="http://schemas.microsoft.com/office/drawing/2010/main" val="0"/>
              </a:ext>
            </a:extLst>
          </a:blip>
          <a:srcRect l="5556" t="12116" r="7461" b="11481"/>
          <a:stretch>
            <a:fillRect/>
          </a:stretch>
        </p:blipFill>
        <p:spPr>
          <a:xfrm>
            <a:off x="7543799" y="701313"/>
            <a:ext cx="3603171" cy="33590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Εικόνα 5">
            <a:extLst>
              <a:ext uri="{FF2B5EF4-FFF2-40B4-BE49-F238E27FC236}">
                <a16:creationId xmlns:a16="http://schemas.microsoft.com/office/drawing/2014/main" id="{FB2C3DFB-9AA3-AC32-B876-EC40001125E5}"/>
              </a:ext>
            </a:extLst>
          </p:cNvPr>
          <p:cNvPicPr>
            <a:picLocks noChangeAspect="1"/>
          </p:cNvPicPr>
          <p:nvPr/>
        </p:nvPicPr>
        <p:blipFill>
          <a:blip r:embed="rId4">
            <a:extLst>
              <a:ext uri="{28A0092B-C50C-407E-A947-70E740481C1C}">
                <a14:useLocalDpi xmlns:a14="http://schemas.microsoft.com/office/drawing/2010/main" val="0"/>
              </a:ext>
            </a:extLst>
          </a:blip>
          <a:srcRect l="9683" t="20159" r="13016" b="17408"/>
          <a:stretch>
            <a:fillRect/>
          </a:stretch>
        </p:blipFill>
        <p:spPr>
          <a:xfrm>
            <a:off x="7543801" y="4203231"/>
            <a:ext cx="3603170" cy="2002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Στρογγύλεμα γωνιών 7">
            <a:extLst>
              <a:ext uri="{FF2B5EF4-FFF2-40B4-BE49-F238E27FC236}">
                <a16:creationId xmlns:a16="http://schemas.microsoft.com/office/drawing/2014/main" id="{8DB94A03-F9C9-E4AF-F499-A68C99181FB0}"/>
              </a:ext>
            </a:extLst>
          </p:cNvPr>
          <p:cNvSpPr/>
          <p:nvPr/>
        </p:nvSpPr>
        <p:spPr>
          <a:xfrm>
            <a:off x="2619048" y="3342410"/>
            <a:ext cx="3285416" cy="5772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1400" dirty="0"/>
              <a:t>Δημήτριος  Κλεάνθους</a:t>
            </a:r>
          </a:p>
          <a:p>
            <a:pPr algn="ctr"/>
            <a:r>
              <a:rPr lang="el-GR" sz="1400" dirty="0"/>
              <a:t>2 Νοεμβρίου 1955- 20 Οκτωβρίου 2025 </a:t>
            </a:r>
          </a:p>
        </p:txBody>
      </p:sp>
      <p:pic>
        <p:nvPicPr>
          <p:cNvPr id="7" name="Εικόνα 6">
            <a:extLst>
              <a:ext uri="{FF2B5EF4-FFF2-40B4-BE49-F238E27FC236}">
                <a16:creationId xmlns:a16="http://schemas.microsoft.com/office/drawing/2014/main" id="{C3B3C33F-4366-BE22-B625-7BFA86DA37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599" y="602989"/>
            <a:ext cx="5366657" cy="2586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15577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45466C-8FA7-9CD9-3DF1-CBEEE7694F69}"/>
              </a:ext>
            </a:extLst>
          </p:cNvPr>
          <p:cNvPicPr>
            <a:picLocks noChangeAspect="1"/>
          </p:cNvPicPr>
          <p:nvPr/>
        </p:nvPicPr>
        <p:blipFill>
          <a:blip r:embed="rId2">
            <a:extLst>
              <a:ext uri="{28A0092B-C50C-407E-A947-70E740481C1C}">
                <a14:useLocalDpi xmlns:a14="http://schemas.microsoft.com/office/drawing/2010/main" val="0"/>
              </a:ext>
            </a:extLst>
          </a:blip>
          <a:srcRect l="10223" t="27555" r="35111" b="19555"/>
          <a:stretch>
            <a:fillRect/>
          </a:stretch>
        </p:blipFill>
        <p:spPr>
          <a:xfrm rot="10800000">
            <a:off x="838200" y="868677"/>
            <a:ext cx="6282690" cy="4935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79A412C7-8CB1-21DA-3022-4AAADAC134A2}"/>
              </a:ext>
            </a:extLst>
          </p:cNvPr>
          <p:cNvPicPr>
            <a:picLocks noChangeAspect="1"/>
          </p:cNvPicPr>
          <p:nvPr/>
        </p:nvPicPr>
        <p:blipFill>
          <a:blip r:embed="rId3">
            <a:extLst>
              <a:ext uri="{28A0092B-C50C-407E-A947-70E740481C1C}">
                <a14:useLocalDpi xmlns:a14="http://schemas.microsoft.com/office/drawing/2010/main" val="0"/>
              </a:ext>
            </a:extLst>
          </a:blip>
          <a:srcRect l="15096" t="28074" r="58449" b="20876"/>
          <a:stretch>
            <a:fillRect/>
          </a:stretch>
        </p:blipFill>
        <p:spPr>
          <a:xfrm rot="5400000">
            <a:off x="7069480" y="1288084"/>
            <a:ext cx="4389063" cy="39204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D9A2817B-A1DA-5E0E-F27C-3B651A165FAB}"/>
              </a:ext>
            </a:extLst>
          </p:cNvPr>
          <p:cNvSpPr txBox="1"/>
          <p:nvPr/>
        </p:nvSpPr>
        <p:spPr>
          <a:xfrm>
            <a:off x="1524000" y="5945885"/>
            <a:ext cx="7828596" cy="400110"/>
          </a:xfrm>
          <a:prstGeom prst="rect">
            <a:avLst/>
          </a:prstGeom>
          <a:solidFill>
            <a:schemeClr val="bg1"/>
          </a:solidFill>
          <a:ln w="76200">
            <a:solidFill>
              <a:schemeClr val="accent3">
                <a:lumMod val="60000"/>
                <a:lumOff val="40000"/>
              </a:schemeClr>
            </a:solidFill>
          </a:ln>
        </p:spPr>
        <p:txBody>
          <a:bodyPr wrap="square">
            <a:spAutoFit/>
          </a:bodyPr>
          <a:lstStyle/>
          <a:p>
            <a:r>
              <a:rPr lang="el-GR" sz="1000" b="1" i="0" dirty="0">
                <a:solidFill>
                  <a:srgbClr val="000000"/>
                </a:solidFill>
                <a:effectLst/>
                <a:latin typeface="Aptos" panose="020B0004020202020204" pitchFamily="34" charset="0"/>
              </a:rPr>
              <a:t>Στο Ταξιάρχης  εν αποστρατεία  Παναγιώτη</a:t>
            </a:r>
            <a:r>
              <a:rPr lang="el-GR" sz="1000" b="1" dirty="0">
                <a:solidFill>
                  <a:srgbClr val="000000"/>
                </a:solidFill>
                <a:latin typeface="Aptos" panose="020B0004020202020204" pitchFamily="34" charset="0"/>
              </a:rPr>
              <a:t>ς</a:t>
            </a:r>
            <a:r>
              <a:rPr lang="el-GR" sz="1000" b="1" i="0" dirty="0">
                <a:solidFill>
                  <a:srgbClr val="000000"/>
                </a:solidFill>
                <a:effectLst/>
                <a:latin typeface="Aptos" panose="020B0004020202020204" pitchFamily="34" charset="0"/>
              </a:rPr>
              <a:t> Β. </a:t>
            </a:r>
            <a:r>
              <a:rPr lang="el-GR" sz="1000" b="1" i="0" dirty="0" err="1">
                <a:solidFill>
                  <a:srgbClr val="000000"/>
                </a:solidFill>
                <a:effectLst/>
                <a:latin typeface="Aptos" panose="020B0004020202020204" pitchFamily="34" charset="0"/>
              </a:rPr>
              <a:t>Σταυρουλόπουλος</a:t>
            </a:r>
            <a:r>
              <a:rPr lang="el-GR" sz="1000" b="1" dirty="0">
                <a:solidFill>
                  <a:srgbClr val="000000"/>
                </a:solidFill>
                <a:latin typeface="Aptos" panose="020B0004020202020204" pitchFamily="34" charset="0"/>
              </a:rPr>
              <a:t>, </a:t>
            </a:r>
            <a:r>
              <a:rPr lang="el-GR" sz="1000" b="1" i="1" dirty="0">
                <a:latin typeface="Aptos" panose="020B0004020202020204" pitchFamily="34" charset="0"/>
              </a:rPr>
              <a:t>Το χρονικό της μάχης της ΕΛ.ΔΥ.Κ. : 14-16/8/1974, </a:t>
            </a:r>
            <a:r>
              <a:rPr lang="el-GR" sz="1000" b="1" dirty="0">
                <a:latin typeface="Aptos" panose="020B0004020202020204" pitchFamily="34" charset="0"/>
              </a:rPr>
              <a:t>Εκδόσεις Πελασγός, Αθήνα 2015, σ. 28, 40.</a:t>
            </a:r>
            <a:r>
              <a:rPr lang="el-GR" sz="1000" b="1" dirty="0">
                <a:solidFill>
                  <a:srgbClr val="000000"/>
                </a:solidFill>
                <a:latin typeface="Aptos" panose="020B0004020202020204" pitchFamily="34" charset="0"/>
              </a:rPr>
              <a:t> </a:t>
            </a:r>
            <a:endParaRPr lang="el-GR" sz="1000" b="1" dirty="0">
              <a:latin typeface="Aptos" panose="020B0004020202020204" pitchFamily="34" charset="0"/>
            </a:endParaRPr>
          </a:p>
        </p:txBody>
      </p:sp>
      <p:sp>
        <p:nvSpPr>
          <p:cNvPr id="11" name="TextBox 10">
            <a:extLst>
              <a:ext uri="{FF2B5EF4-FFF2-40B4-BE49-F238E27FC236}">
                <a16:creationId xmlns:a16="http://schemas.microsoft.com/office/drawing/2014/main" id="{EB9074A5-9290-4F83-AD49-58E5EE9E1990}"/>
              </a:ext>
            </a:extLst>
          </p:cNvPr>
          <p:cNvSpPr txBox="1"/>
          <p:nvPr/>
        </p:nvSpPr>
        <p:spPr>
          <a:xfrm>
            <a:off x="7303769" y="5557983"/>
            <a:ext cx="3713796" cy="246221"/>
          </a:xfrm>
          <a:prstGeom prst="rect">
            <a:avLst/>
          </a:prstGeom>
          <a:solidFill>
            <a:schemeClr val="bg1"/>
          </a:solidFill>
          <a:ln w="57150">
            <a:solidFill>
              <a:schemeClr val="accent3">
                <a:lumMod val="60000"/>
                <a:lumOff val="40000"/>
              </a:schemeClr>
            </a:solidFill>
          </a:ln>
        </p:spPr>
        <p:txBody>
          <a:bodyPr wrap="square">
            <a:spAutoFit/>
          </a:bodyPr>
          <a:lstStyle/>
          <a:p>
            <a:r>
              <a:rPr lang="el-GR" sz="1000" b="1" dirty="0">
                <a:latin typeface="Aptos" panose="020B0004020202020204" pitchFamily="34" charset="0"/>
              </a:rPr>
              <a:t>Σχολή Γρηγορίου   μετά τους  βομβαρδισμούς των Τούρκων </a:t>
            </a:r>
          </a:p>
        </p:txBody>
      </p:sp>
    </p:spTree>
    <p:extLst>
      <p:ext uri="{BB962C8B-B14F-4D97-AF65-F5344CB8AC3E}">
        <p14:creationId xmlns:p14="http://schemas.microsoft.com/office/powerpoint/2010/main" val="3660692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64E7A-E95D-C9FB-5C6B-75887CCF7E95}"/>
            </a:ext>
          </a:extLst>
        </p:cNvPr>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id="{B53B72C2-FA64-51C9-68B6-FE2510508BE1}"/>
              </a:ext>
            </a:extLst>
          </p:cNvPr>
          <p:cNvSpPr>
            <a:spLocks noGrp="1"/>
          </p:cNvSpPr>
          <p:nvPr>
            <p:ph type="body" idx="1"/>
          </p:nvPr>
        </p:nvSpPr>
        <p:spPr>
          <a:custGeom>
            <a:avLst/>
            <a:gdLst>
              <a:gd name="csX0" fmla="*/ 0 w 9609666"/>
              <a:gd name="csY0" fmla="*/ 0 h 1532467"/>
              <a:gd name="csX1" fmla="*/ 757468 w 9609666"/>
              <a:gd name="csY1" fmla="*/ 0 h 1532467"/>
              <a:gd name="csX2" fmla="*/ 1322742 w 9609666"/>
              <a:gd name="csY2" fmla="*/ 0 h 1532467"/>
              <a:gd name="csX3" fmla="*/ 1695823 w 9609666"/>
              <a:gd name="csY3" fmla="*/ 0 h 1532467"/>
              <a:gd name="csX4" fmla="*/ 2068905 w 9609666"/>
              <a:gd name="csY4" fmla="*/ 0 h 1532467"/>
              <a:gd name="csX5" fmla="*/ 2730276 w 9609666"/>
              <a:gd name="csY5" fmla="*/ 0 h 1532467"/>
              <a:gd name="csX6" fmla="*/ 3295550 w 9609666"/>
              <a:gd name="csY6" fmla="*/ 0 h 1532467"/>
              <a:gd name="csX7" fmla="*/ 3956921 w 9609666"/>
              <a:gd name="csY7" fmla="*/ 0 h 1532467"/>
              <a:gd name="csX8" fmla="*/ 4330002 w 9609666"/>
              <a:gd name="csY8" fmla="*/ 0 h 1532467"/>
              <a:gd name="csX9" fmla="*/ 4703084 w 9609666"/>
              <a:gd name="csY9" fmla="*/ 0 h 1532467"/>
              <a:gd name="csX10" fmla="*/ 5364455 w 9609666"/>
              <a:gd name="csY10" fmla="*/ 0 h 1532467"/>
              <a:gd name="csX11" fmla="*/ 5641439 w 9609666"/>
              <a:gd name="csY11" fmla="*/ 0 h 1532467"/>
              <a:gd name="csX12" fmla="*/ 6302810 w 9609666"/>
              <a:gd name="csY12" fmla="*/ 0 h 1532467"/>
              <a:gd name="csX13" fmla="*/ 6964181 w 9609666"/>
              <a:gd name="csY13" fmla="*/ 0 h 1532467"/>
              <a:gd name="csX14" fmla="*/ 7625553 w 9609666"/>
              <a:gd name="csY14" fmla="*/ 0 h 1532467"/>
              <a:gd name="csX15" fmla="*/ 7998634 w 9609666"/>
              <a:gd name="csY15" fmla="*/ 0 h 1532467"/>
              <a:gd name="csX16" fmla="*/ 8467812 w 9609666"/>
              <a:gd name="csY16" fmla="*/ 0 h 1532467"/>
              <a:gd name="csX17" fmla="*/ 8936989 w 9609666"/>
              <a:gd name="csY17" fmla="*/ 0 h 1532467"/>
              <a:gd name="csX18" fmla="*/ 9609666 w 9609666"/>
              <a:gd name="csY18" fmla="*/ 0 h 1532467"/>
              <a:gd name="csX19" fmla="*/ 9609666 w 9609666"/>
              <a:gd name="csY19" fmla="*/ 541472 h 1532467"/>
              <a:gd name="csX20" fmla="*/ 9609666 w 9609666"/>
              <a:gd name="csY20" fmla="*/ 1006320 h 1532467"/>
              <a:gd name="csX21" fmla="*/ 9609666 w 9609666"/>
              <a:gd name="csY21" fmla="*/ 1532467 h 1532467"/>
              <a:gd name="csX22" fmla="*/ 9236585 w 9609666"/>
              <a:gd name="csY22" fmla="*/ 1532467 h 1532467"/>
              <a:gd name="csX23" fmla="*/ 8767407 w 9609666"/>
              <a:gd name="csY23" fmla="*/ 1532467 h 1532467"/>
              <a:gd name="csX24" fmla="*/ 8009939 w 9609666"/>
              <a:gd name="csY24" fmla="*/ 1532467 h 1532467"/>
              <a:gd name="csX25" fmla="*/ 7444665 w 9609666"/>
              <a:gd name="csY25" fmla="*/ 1532467 h 1532467"/>
              <a:gd name="csX26" fmla="*/ 6783294 w 9609666"/>
              <a:gd name="csY26" fmla="*/ 1532467 h 1532467"/>
              <a:gd name="csX27" fmla="*/ 6218019 w 9609666"/>
              <a:gd name="csY27" fmla="*/ 1532467 h 1532467"/>
              <a:gd name="csX28" fmla="*/ 5844938 w 9609666"/>
              <a:gd name="csY28" fmla="*/ 1532467 h 1532467"/>
              <a:gd name="csX29" fmla="*/ 5183567 w 9609666"/>
              <a:gd name="csY29" fmla="*/ 1532467 h 1532467"/>
              <a:gd name="csX30" fmla="*/ 4522196 w 9609666"/>
              <a:gd name="csY30" fmla="*/ 1532467 h 1532467"/>
              <a:gd name="csX31" fmla="*/ 4245211 w 9609666"/>
              <a:gd name="csY31" fmla="*/ 1532467 h 1532467"/>
              <a:gd name="csX32" fmla="*/ 3776033 w 9609666"/>
              <a:gd name="csY32" fmla="*/ 1532467 h 1532467"/>
              <a:gd name="csX33" fmla="*/ 3114662 w 9609666"/>
              <a:gd name="csY33" fmla="*/ 1532467 h 1532467"/>
              <a:gd name="csX34" fmla="*/ 2837678 w 9609666"/>
              <a:gd name="csY34" fmla="*/ 1532467 h 1532467"/>
              <a:gd name="csX35" fmla="*/ 2560693 w 9609666"/>
              <a:gd name="csY35" fmla="*/ 1532467 h 1532467"/>
              <a:gd name="csX36" fmla="*/ 1899322 w 9609666"/>
              <a:gd name="csY36" fmla="*/ 1532467 h 1532467"/>
              <a:gd name="csX37" fmla="*/ 1622338 w 9609666"/>
              <a:gd name="csY37" fmla="*/ 1532467 h 1532467"/>
              <a:gd name="csX38" fmla="*/ 1345353 w 9609666"/>
              <a:gd name="csY38" fmla="*/ 1532467 h 1532467"/>
              <a:gd name="csX39" fmla="*/ 780079 w 9609666"/>
              <a:gd name="csY39" fmla="*/ 1532467 h 1532467"/>
              <a:gd name="csX40" fmla="*/ 0 w 9609666"/>
              <a:gd name="csY40" fmla="*/ 1532467 h 1532467"/>
              <a:gd name="csX41" fmla="*/ 0 w 9609666"/>
              <a:gd name="csY41" fmla="*/ 1052294 h 1532467"/>
              <a:gd name="csX42" fmla="*/ 0 w 9609666"/>
              <a:gd name="csY42" fmla="*/ 556796 h 1532467"/>
              <a:gd name="csX43" fmla="*/ 0 w 9609666"/>
              <a:gd name="csY43" fmla="*/ 0 h 1532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9609666" h="1532467" fill="none" extrusionOk="0">
                <a:moveTo>
                  <a:pt x="0" y="0"/>
                </a:moveTo>
                <a:cubicBezTo>
                  <a:pt x="302069" y="-41723"/>
                  <a:pt x="396653" y="35618"/>
                  <a:pt x="757468" y="0"/>
                </a:cubicBezTo>
                <a:cubicBezTo>
                  <a:pt x="1118283" y="-35618"/>
                  <a:pt x="1095103" y="4873"/>
                  <a:pt x="1322742" y="0"/>
                </a:cubicBezTo>
                <a:cubicBezTo>
                  <a:pt x="1550381" y="-4873"/>
                  <a:pt x="1573966" y="11386"/>
                  <a:pt x="1695823" y="0"/>
                </a:cubicBezTo>
                <a:cubicBezTo>
                  <a:pt x="1817680" y="-11386"/>
                  <a:pt x="1912408" y="17357"/>
                  <a:pt x="2068905" y="0"/>
                </a:cubicBezTo>
                <a:cubicBezTo>
                  <a:pt x="2225402" y="-17357"/>
                  <a:pt x="2459782" y="49526"/>
                  <a:pt x="2730276" y="0"/>
                </a:cubicBezTo>
                <a:cubicBezTo>
                  <a:pt x="3000770" y="-49526"/>
                  <a:pt x="3051357" y="12542"/>
                  <a:pt x="3295550" y="0"/>
                </a:cubicBezTo>
                <a:cubicBezTo>
                  <a:pt x="3539743" y="-12542"/>
                  <a:pt x="3644375" y="33047"/>
                  <a:pt x="3956921" y="0"/>
                </a:cubicBezTo>
                <a:cubicBezTo>
                  <a:pt x="4269467" y="-33047"/>
                  <a:pt x="4201788" y="34396"/>
                  <a:pt x="4330002" y="0"/>
                </a:cubicBezTo>
                <a:cubicBezTo>
                  <a:pt x="4458216" y="-34396"/>
                  <a:pt x="4597987" y="8796"/>
                  <a:pt x="4703084" y="0"/>
                </a:cubicBezTo>
                <a:cubicBezTo>
                  <a:pt x="4808181" y="-8796"/>
                  <a:pt x="5050918" y="11662"/>
                  <a:pt x="5364455" y="0"/>
                </a:cubicBezTo>
                <a:cubicBezTo>
                  <a:pt x="5677992" y="-11662"/>
                  <a:pt x="5551395" y="32243"/>
                  <a:pt x="5641439" y="0"/>
                </a:cubicBezTo>
                <a:cubicBezTo>
                  <a:pt x="5731483" y="-32243"/>
                  <a:pt x="6053407" y="78607"/>
                  <a:pt x="6302810" y="0"/>
                </a:cubicBezTo>
                <a:cubicBezTo>
                  <a:pt x="6552213" y="-78607"/>
                  <a:pt x="6808678" y="34910"/>
                  <a:pt x="6964181" y="0"/>
                </a:cubicBezTo>
                <a:cubicBezTo>
                  <a:pt x="7119684" y="-34910"/>
                  <a:pt x="7443335" y="41963"/>
                  <a:pt x="7625553" y="0"/>
                </a:cubicBezTo>
                <a:cubicBezTo>
                  <a:pt x="7807771" y="-41963"/>
                  <a:pt x="7845846" y="26194"/>
                  <a:pt x="7998634" y="0"/>
                </a:cubicBezTo>
                <a:cubicBezTo>
                  <a:pt x="8151422" y="-26194"/>
                  <a:pt x="8264094" y="29378"/>
                  <a:pt x="8467812" y="0"/>
                </a:cubicBezTo>
                <a:cubicBezTo>
                  <a:pt x="8671530" y="-29378"/>
                  <a:pt x="8788306" y="34899"/>
                  <a:pt x="8936989" y="0"/>
                </a:cubicBezTo>
                <a:cubicBezTo>
                  <a:pt x="9085672" y="-34899"/>
                  <a:pt x="9340606" y="11001"/>
                  <a:pt x="9609666" y="0"/>
                </a:cubicBezTo>
                <a:cubicBezTo>
                  <a:pt x="9614507" y="160001"/>
                  <a:pt x="9595858" y="309894"/>
                  <a:pt x="9609666" y="541472"/>
                </a:cubicBezTo>
                <a:cubicBezTo>
                  <a:pt x="9623474" y="773050"/>
                  <a:pt x="9584971" y="795737"/>
                  <a:pt x="9609666" y="1006320"/>
                </a:cubicBezTo>
                <a:cubicBezTo>
                  <a:pt x="9634361" y="1216903"/>
                  <a:pt x="9590186" y="1342590"/>
                  <a:pt x="9609666" y="1532467"/>
                </a:cubicBezTo>
                <a:cubicBezTo>
                  <a:pt x="9452034" y="1554707"/>
                  <a:pt x="9395449" y="1502224"/>
                  <a:pt x="9236585" y="1532467"/>
                </a:cubicBezTo>
                <a:cubicBezTo>
                  <a:pt x="9077721" y="1562710"/>
                  <a:pt x="8871236" y="1520302"/>
                  <a:pt x="8767407" y="1532467"/>
                </a:cubicBezTo>
                <a:cubicBezTo>
                  <a:pt x="8663578" y="1544632"/>
                  <a:pt x="8337926" y="1523630"/>
                  <a:pt x="8009939" y="1532467"/>
                </a:cubicBezTo>
                <a:cubicBezTo>
                  <a:pt x="7681952" y="1541304"/>
                  <a:pt x="7618149" y="1519841"/>
                  <a:pt x="7444665" y="1532467"/>
                </a:cubicBezTo>
                <a:cubicBezTo>
                  <a:pt x="7271181" y="1545093"/>
                  <a:pt x="7091010" y="1456320"/>
                  <a:pt x="6783294" y="1532467"/>
                </a:cubicBezTo>
                <a:cubicBezTo>
                  <a:pt x="6475578" y="1608614"/>
                  <a:pt x="6464345" y="1506888"/>
                  <a:pt x="6218019" y="1532467"/>
                </a:cubicBezTo>
                <a:cubicBezTo>
                  <a:pt x="5971693" y="1558046"/>
                  <a:pt x="5975532" y="1508725"/>
                  <a:pt x="5844938" y="1532467"/>
                </a:cubicBezTo>
                <a:cubicBezTo>
                  <a:pt x="5714344" y="1556209"/>
                  <a:pt x="5423081" y="1462761"/>
                  <a:pt x="5183567" y="1532467"/>
                </a:cubicBezTo>
                <a:cubicBezTo>
                  <a:pt x="4944053" y="1602173"/>
                  <a:pt x="4698873" y="1492445"/>
                  <a:pt x="4522196" y="1532467"/>
                </a:cubicBezTo>
                <a:cubicBezTo>
                  <a:pt x="4345519" y="1572489"/>
                  <a:pt x="4382045" y="1520790"/>
                  <a:pt x="4245211" y="1532467"/>
                </a:cubicBezTo>
                <a:cubicBezTo>
                  <a:pt x="4108377" y="1544144"/>
                  <a:pt x="3966521" y="1507735"/>
                  <a:pt x="3776033" y="1532467"/>
                </a:cubicBezTo>
                <a:cubicBezTo>
                  <a:pt x="3585545" y="1557199"/>
                  <a:pt x="3290648" y="1524872"/>
                  <a:pt x="3114662" y="1532467"/>
                </a:cubicBezTo>
                <a:cubicBezTo>
                  <a:pt x="2938676" y="1540062"/>
                  <a:pt x="2943404" y="1522380"/>
                  <a:pt x="2837678" y="1532467"/>
                </a:cubicBezTo>
                <a:cubicBezTo>
                  <a:pt x="2731952" y="1542554"/>
                  <a:pt x="2695569" y="1503495"/>
                  <a:pt x="2560693" y="1532467"/>
                </a:cubicBezTo>
                <a:cubicBezTo>
                  <a:pt x="2425817" y="1561439"/>
                  <a:pt x="2054297" y="1506539"/>
                  <a:pt x="1899322" y="1532467"/>
                </a:cubicBezTo>
                <a:cubicBezTo>
                  <a:pt x="1744347" y="1558395"/>
                  <a:pt x="1754035" y="1529915"/>
                  <a:pt x="1622338" y="1532467"/>
                </a:cubicBezTo>
                <a:cubicBezTo>
                  <a:pt x="1490641" y="1535019"/>
                  <a:pt x="1443660" y="1515282"/>
                  <a:pt x="1345353" y="1532467"/>
                </a:cubicBezTo>
                <a:cubicBezTo>
                  <a:pt x="1247047" y="1549652"/>
                  <a:pt x="905303" y="1474547"/>
                  <a:pt x="780079" y="1532467"/>
                </a:cubicBezTo>
                <a:cubicBezTo>
                  <a:pt x="654855" y="1590387"/>
                  <a:pt x="327138" y="1491900"/>
                  <a:pt x="0" y="1532467"/>
                </a:cubicBezTo>
                <a:cubicBezTo>
                  <a:pt x="-31229" y="1328546"/>
                  <a:pt x="43602" y="1223942"/>
                  <a:pt x="0" y="1052294"/>
                </a:cubicBezTo>
                <a:cubicBezTo>
                  <a:pt x="-43602" y="880646"/>
                  <a:pt x="44426" y="684547"/>
                  <a:pt x="0" y="556796"/>
                </a:cubicBezTo>
                <a:cubicBezTo>
                  <a:pt x="-44426" y="429045"/>
                  <a:pt x="35794" y="134196"/>
                  <a:pt x="0" y="0"/>
                </a:cubicBezTo>
                <a:close/>
              </a:path>
              <a:path w="9609666" h="1532467" stroke="0" extrusionOk="0">
                <a:moveTo>
                  <a:pt x="0" y="0"/>
                </a:moveTo>
                <a:cubicBezTo>
                  <a:pt x="140672" y="-54392"/>
                  <a:pt x="417002" y="10281"/>
                  <a:pt x="661371" y="0"/>
                </a:cubicBezTo>
                <a:cubicBezTo>
                  <a:pt x="905740" y="-10281"/>
                  <a:pt x="1030362" y="61051"/>
                  <a:pt x="1226646" y="0"/>
                </a:cubicBezTo>
                <a:cubicBezTo>
                  <a:pt x="1422931" y="-61051"/>
                  <a:pt x="1644676" y="23657"/>
                  <a:pt x="1791920" y="0"/>
                </a:cubicBezTo>
                <a:cubicBezTo>
                  <a:pt x="1939164" y="-23657"/>
                  <a:pt x="2032791" y="8388"/>
                  <a:pt x="2261098" y="0"/>
                </a:cubicBezTo>
                <a:cubicBezTo>
                  <a:pt x="2489405" y="-8388"/>
                  <a:pt x="2420987" y="16128"/>
                  <a:pt x="2538082" y="0"/>
                </a:cubicBezTo>
                <a:cubicBezTo>
                  <a:pt x="2655177" y="-16128"/>
                  <a:pt x="2733324" y="6378"/>
                  <a:pt x="2911164" y="0"/>
                </a:cubicBezTo>
                <a:cubicBezTo>
                  <a:pt x="3089004" y="-6378"/>
                  <a:pt x="3302609" y="25755"/>
                  <a:pt x="3668631" y="0"/>
                </a:cubicBezTo>
                <a:cubicBezTo>
                  <a:pt x="4034653" y="-25755"/>
                  <a:pt x="3974825" y="9101"/>
                  <a:pt x="4137809" y="0"/>
                </a:cubicBezTo>
                <a:cubicBezTo>
                  <a:pt x="4300793" y="-9101"/>
                  <a:pt x="4667402" y="55151"/>
                  <a:pt x="4895277" y="0"/>
                </a:cubicBezTo>
                <a:cubicBezTo>
                  <a:pt x="5123152" y="-55151"/>
                  <a:pt x="5049380" y="13437"/>
                  <a:pt x="5172261" y="0"/>
                </a:cubicBezTo>
                <a:cubicBezTo>
                  <a:pt x="5295142" y="-13437"/>
                  <a:pt x="5652118" y="24439"/>
                  <a:pt x="5833633" y="0"/>
                </a:cubicBezTo>
                <a:cubicBezTo>
                  <a:pt x="6015148" y="-24439"/>
                  <a:pt x="6057597" y="4449"/>
                  <a:pt x="6206714" y="0"/>
                </a:cubicBezTo>
                <a:cubicBezTo>
                  <a:pt x="6355831" y="-4449"/>
                  <a:pt x="6504063" y="42264"/>
                  <a:pt x="6579795" y="0"/>
                </a:cubicBezTo>
                <a:cubicBezTo>
                  <a:pt x="6655527" y="-42264"/>
                  <a:pt x="6905136" y="21182"/>
                  <a:pt x="7048973" y="0"/>
                </a:cubicBezTo>
                <a:cubicBezTo>
                  <a:pt x="7192810" y="-21182"/>
                  <a:pt x="7309556" y="4966"/>
                  <a:pt x="7422054" y="0"/>
                </a:cubicBezTo>
                <a:cubicBezTo>
                  <a:pt x="7534552" y="-4966"/>
                  <a:pt x="7599607" y="8443"/>
                  <a:pt x="7699038" y="0"/>
                </a:cubicBezTo>
                <a:cubicBezTo>
                  <a:pt x="7798469" y="-8443"/>
                  <a:pt x="7864077" y="22093"/>
                  <a:pt x="7976023" y="0"/>
                </a:cubicBezTo>
                <a:cubicBezTo>
                  <a:pt x="8087970" y="-22093"/>
                  <a:pt x="8503656" y="22034"/>
                  <a:pt x="8637394" y="0"/>
                </a:cubicBezTo>
                <a:cubicBezTo>
                  <a:pt x="8771132" y="-22034"/>
                  <a:pt x="8837596" y="32985"/>
                  <a:pt x="9010475" y="0"/>
                </a:cubicBezTo>
                <a:cubicBezTo>
                  <a:pt x="9183354" y="-32985"/>
                  <a:pt x="9438525" y="36477"/>
                  <a:pt x="9609666" y="0"/>
                </a:cubicBezTo>
                <a:cubicBezTo>
                  <a:pt x="9612934" y="142903"/>
                  <a:pt x="9577625" y="393880"/>
                  <a:pt x="9609666" y="510822"/>
                </a:cubicBezTo>
                <a:cubicBezTo>
                  <a:pt x="9641707" y="627764"/>
                  <a:pt x="9572530" y="844154"/>
                  <a:pt x="9609666" y="1052294"/>
                </a:cubicBezTo>
                <a:cubicBezTo>
                  <a:pt x="9646802" y="1260434"/>
                  <a:pt x="9588566" y="1357014"/>
                  <a:pt x="9609666" y="1532467"/>
                </a:cubicBezTo>
                <a:cubicBezTo>
                  <a:pt x="9478401" y="1549408"/>
                  <a:pt x="9343566" y="1495704"/>
                  <a:pt x="9236585" y="1532467"/>
                </a:cubicBezTo>
                <a:cubicBezTo>
                  <a:pt x="9129604" y="1569230"/>
                  <a:pt x="8810487" y="1514541"/>
                  <a:pt x="8671310" y="1532467"/>
                </a:cubicBezTo>
                <a:cubicBezTo>
                  <a:pt x="8532134" y="1550393"/>
                  <a:pt x="8107186" y="1445686"/>
                  <a:pt x="7913843" y="1532467"/>
                </a:cubicBezTo>
                <a:cubicBezTo>
                  <a:pt x="7720500" y="1619248"/>
                  <a:pt x="7718155" y="1508282"/>
                  <a:pt x="7636858" y="1532467"/>
                </a:cubicBezTo>
                <a:cubicBezTo>
                  <a:pt x="7555562" y="1556652"/>
                  <a:pt x="7250506" y="1460165"/>
                  <a:pt x="6879390" y="1532467"/>
                </a:cubicBezTo>
                <a:cubicBezTo>
                  <a:pt x="6508274" y="1604769"/>
                  <a:pt x="6714547" y="1527032"/>
                  <a:pt x="6602406" y="1532467"/>
                </a:cubicBezTo>
                <a:cubicBezTo>
                  <a:pt x="6490265" y="1537902"/>
                  <a:pt x="6156053" y="1512841"/>
                  <a:pt x="6037131" y="1532467"/>
                </a:cubicBezTo>
                <a:cubicBezTo>
                  <a:pt x="5918210" y="1552093"/>
                  <a:pt x="5598857" y="1445018"/>
                  <a:pt x="5279664" y="1532467"/>
                </a:cubicBezTo>
                <a:cubicBezTo>
                  <a:pt x="4960471" y="1619916"/>
                  <a:pt x="4965436" y="1490854"/>
                  <a:pt x="4810486" y="1532467"/>
                </a:cubicBezTo>
                <a:cubicBezTo>
                  <a:pt x="4655536" y="1574080"/>
                  <a:pt x="4507537" y="1526636"/>
                  <a:pt x="4245211" y="1532467"/>
                </a:cubicBezTo>
                <a:cubicBezTo>
                  <a:pt x="3982886" y="1538298"/>
                  <a:pt x="3725310" y="1515161"/>
                  <a:pt x="3487743" y="1532467"/>
                </a:cubicBezTo>
                <a:cubicBezTo>
                  <a:pt x="3250176" y="1549773"/>
                  <a:pt x="3154523" y="1524748"/>
                  <a:pt x="3018566" y="1532467"/>
                </a:cubicBezTo>
                <a:cubicBezTo>
                  <a:pt x="2882609" y="1540186"/>
                  <a:pt x="2732972" y="1510913"/>
                  <a:pt x="2549388" y="1532467"/>
                </a:cubicBezTo>
                <a:cubicBezTo>
                  <a:pt x="2365804" y="1554021"/>
                  <a:pt x="2207848" y="1479650"/>
                  <a:pt x="2080210" y="1532467"/>
                </a:cubicBezTo>
                <a:cubicBezTo>
                  <a:pt x="1952572" y="1585284"/>
                  <a:pt x="1906302" y="1529406"/>
                  <a:pt x="1803226" y="1532467"/>
                </a:cubicBezTo>
                <a:cubicBezTo>
                  <a:pt x="1700150" y="1535528"/>
                  <a:pt x="1482996" y="1511418"/>
                  <a:pt x="1334048" y="1532467"/>
                </a:cubicBezTo>
                <a:cubicBezTo>
                  <a:pt x="1185100" y="1553516"/>
                  <a:pt x="1059921" y="1517049"/>
                  <a:pt x="960967" y="1532467"/>
                </a:cubicBezTo>
                <a:cubicBezTo>
                  <a:pt x="862013" y="1547885"/>
                  <a:pt x="317977" y="1527687"/>
                  <a:pt x="0" y="1532467"/>
                </a:cubicBezTo>
                <a:cubicBezTo>
                  <a:pt x="-27465" y="1394977"/>
                  <a:pt x="35007" y="1234824"/>
                  <a:pt x="0" y="1006320"/>
                </a:cubicBezTo>
                <a:cubicBezTo>
                  <a:pt x="-35007" y="777816"/>
                  <a:pt x="46065" y="742190"/>
                  <a:pt x="0" y="526147"/>
                </a:cubicBezTo>
                <a:cubicBezTo>
                  <a:pt x="-46065" y="310104"/>
                  <a:pt x="50302" y="105875"/>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1095778638">
                  <ask:type>
                    <ask:lineSketchScribble/>
                  </ask:type>
                </ask:lineSketchStyleProps>
              </a:ext>
            </a:extLst>
          </a:ln>
        </p:spPr>
        <p:txBody>
          <a:bodyPr>
            <a:normAutofit fontScale="55000" lnSpcReduction="20000"/>
          </a:bodyPr>
          <a:lstStyle/>
          <a:p>
            <a:endParaRPr lang="el-GR" sz="2900" dirty="0">
              <a:latin typeface="Aptos" panose="020B0004020202020204" pitchFamily="34" charset="0"/>
            </a:endParaRPr>
          </a:p>
          <a:p>
            <a:pPr algn="r"/>
            <a:r>
              <a:rPr lang="el-GR" sz="3200" dirty="0"/>
              <a:t>Ο τελικός στόχος του ιστορικού </a:t>
            </a:r>
            <a:r>
              <a:rPr lang="el-GR" sz="3200" dirty="0" err="1"/>
              <a:t>γραμματισμού</a:t>
            </a:r>
            <a:r>
              <a:rPr lang="el-GR" sz="3200" dirty="0"/>
              <a:t> είναι η διαμόρφωση δημοκρατικών πολιτών. Συνδέοντας το παρελθόν με τη σημερινή διαφθορά, η άσκηση μετατρέπει την Ιστορία σε εργαλείο κοινωνικής κριτικής. Οι μαθητές/μαθήτριες συνειδητοποιούν ότι η διαφθορά δεν είναι απλώς «κλοπή χρημάτων», αλλά μια βαθιά ασέβεια απέναντι στις θυσίες επάνω στις οποίες χτίστηκε και διατηρήθηκε η Κυπριακή Δημοκρατία.</a:t>
            </a:r>
            <a:endParaRPr lang="el-GR" dirty="0"/>
          </a:p>
        </p:txBody>
      </p:sp>
      <p:sp>
        <p:nvSpPr>
          <p:cNvPr id="6" name="Τίτλος 5">
            <a:extLst>
              <a:ext uri="{FF2B5EF4-FFF2-40B4-BE49-F238E27FC236}">
                <a16:creationId xmlns:a16="http://schemas.microsoft.com/office/drawing/2014/main" id="{9C502E9D-0014-A817-3FDF-DABB6A369E7E}"/>
              </a:ext>
            </a:extLst>
          </p:cNvPr>
          <p:cNvSpPr txBox="1">
            <a:spLocks noGrp="1"/>
          </p:cNvSpPr>
          <p:nvPr>
            <p:ph type="title"/>
          </p:nvPr>
        </p:nvSpPr>
        <p:spPr>
          <a:xfrm>
            <a:off x="1446213" y="1197971"/>
            <a:ext cx="9296398" cy="1938992"/>
          </a:xfrm>
          <a:custGeom>
            <a:avLst/>
            <a:gdLst>
              <a:gd name="csX0" fmla="*/ 0 w 9296398"/>
              <a:gd name="csY0" fmla="*/ 0 h 1938992"/>
              <a:gd name="csX1" fmla="*/ 673989 w 9296398"/>
              <a:gd name="csY1" fmla="*/ 0 h 1938992"/>
              <a:gd name="csX2" fmla="*/ 1255014 w 9296398"/>
              <a:gd name="csY2" fmla="*/ 0 h 1938992"/>
              <a:gd name="csX3" fmla="*/ 1650111 w 9296398"/>
              <a:gd name="csY3" fmla="*/ 0 h 1938992"/>
              <a:gd name="csX4" fmla="*/ 2417063 w 9296398"/>
              <a:gd name="csY4" fmla="*/ 0 h 1938992"/>
              <a:gd name="csX5" fmla="*/ 2905124 w 9296398"/>
              <a:gd name="csY5" fmla="*/ 0 h 1938992"/>
              <a:gd name="csX6" fmla="*/ 3207257 w 9296398"/>
              <a:gd name="csY6" fmla="*/ 0 h 1938992"/>
              <a:gd name="csX7" fmla="*/ 3974210 w 9296398"/>
              <a:gd name="csY7" fmla="*/ 0 h 1938992"/>
              <a:gd name="csX8" fmla="*/ 4741163 w 9296398"/>
              <a:gd name="csY8" fmla="*/ 0 h 1938992"/>
              <a:gd name="csX9" fmla="*/ 5508116 w 9296398"/>
              <a:gd name="csY9" fmla="*/ 0 h 1938992"/>
              <a:gd name="csX10" fmla="*/ 6275069 w 9296398"/>
              <a:gd name="csY10" fmla="*/ 0 h 1938992"/>
              <a:gd name="csX11" fmla="*/ 7042021 w 9296398"/>
              <a:gd name="csY11" fmla="*/ 0 h 1938992"/>
              <a:gd name="csX12" fmla="*/ 7344154 w 9296398"/>
              <a:gd name="csY12" fmla="*/ 0 h 1938992"/>
              <a:gd name="csX13" fmla="*/ 7739251 w 9296398"/>
              <a:gd name="csY13" fmla="*/ 0 h 1938992"/>
              <a:gd name="csX14" fmla="*/ 8041384 w 9296398"/>
              <a:gd name="csY14" fmla="*/ 0 h 1938992"/>
              <a:gd name="csX15" fmla="*/ 8436481 w 9296398"/>
              <a:gd name="csY15" fmla="*/ 0 h 1938992"/>
              <a:gd name="csX16" fmla="*/ 9296398 w 9296398"/>
              <a:gd name="csY16" fmla="*/ 0 h 1938992"/>
              <a:gd name="csX17" fmla="*/ 9296398 w 9296398"/>
              <a:gd name="csY17" fmla="*/ 465358 h 1938992"/>
              <a:gd name="csX18" fmla="*/ 9296398 w 9296398"/>
              <a:gd name="csY18" fmla="*/ 930716 h 1938992"/>
              <a:gd name="csX19" fmla="*/ 9296398 w 9296398"/>
              <a:gd name="csY19" fmla="*/ 1376684 h 1938992"/>
              <a:gd name="csX20" fmla="*/ 9296398 w 9296398"/>
              <a:gd name="csY20" fmla="*/ 1938992 h 1938992"/>
              <a:gd name="csX21" fmla="*/ 8808337 w 9296398"/>
              <a:gd name="csY21" fmla="*/ 1938992 h 1938992"/>
              <a:gd name="csX22" fmla="*/ 8134348 w 9296398"/>
              <a:gd name="csY22" fmla="*/ 1938992 h 1938992"/>
              <a:gd name="csX23" fmla="*/ 7832215 w 9296398"/>
              <a:gd name="csY23" fmla="*/ 1938992 h 1938992"/>
              <a:gd name="csX24" fmla="*/ 7251190 w 9296398"/>
              <a:gd name="csY24" fmla="*/ 1938992 h 1938992"/>
              <a:gd name="csX25" fmla="*/ 6577202 w 9296398"/>
              <a:gd name="csY25" fmla="*/ 1938992 h 1938992"/>
              <a:gd name="csX26" fmla="*/ 6275069 w 9296398"/>
              <a:gd name="csY26" fmla="*/ 1938992 h 1938992"/>
              <a:gd name="csX27" fmla="*/ 5972936 w 9296398"/>
              <a:gd name="csY27" fmla="*/ 1938992 h 1938992"/>
              <a:gd name="csX28" fmla="*/ 5298947 w 9296398"/>
              <a:gd name="csY28" fmla="*/ 1938992 h 1938992"/>
              <a:gd name="csX29" fmla="*/ 4717922 w 9296398"/>
              <a:gd name="csY29" fmla="*/ 1938992 h 1938992"/>
              <a:gd name="csX30" fmla="*/ 4322825 w 9296398"/>
              <a:gd name="csY30" fmla="*/ 1938992 h 1938992"/>
              <a:gd name="csX31" fmla="*/ 3555872 w 9296398"/>
              <a:gd name="csY31" fmla="*/ 1938992 h 1938992"/>
              <a:gd name="csX32" fmla="*/ 2881883 w 9296398"/>
              <a:gd name="csY32" fmla="*/ 1938992 h 1938992"/>
              <a:gd name="csX33" fmla="*/ 2300859 w 9296398"/>
              <a:gd name="csY33" fmla="*/ 1938992 h 1938992"/>
              <a:gd name="csX34" fmla="*/ 1719834 w 9296398"/>
              <a:gd name="csY34" fmla="*/ 1938992 h 1938992"/>
              <a:gd name="csX35" fmla="*/ 1417701 w 9296398"/>
              <a:gd name="csY35" fmla="*/ 1938992 h 1938992"/>
              <a:gd name="csX36" fmla="*/ 743712 w 9296398"/>
              <a:gd name="csY36" fmla="*/ 1938992 h 1938992"/>
              <a:gd name="csX37" fmla="*/ 0 w 9296398"/>
              <a:gd name="csY37" fmla="*/ 1938992 h 1938992"/>
              <a:gd name="csX38" fmla="*/ 0 w 9296398"/>
              <a:gd name="csY38" fmla="*/ 1493024 h 1938992"/>
              <a:gd name="csX39" fmla="*/ 0 w 9296398"/>
              <a:gd name="csY39" fmla="*/ 1047056 h 1938992"/>
              <a:gd name="csX40" fmla="*/ 0 w 9296398"/>
              <a:gd name="csY40" fmla="*/ 620477 h 1938992"/>
              <a:gd name="csX41" fmla="*/ 0 w 9296398"/>
              <a:gd name="csY41" fmla="*/ 0 h 19389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9296398" h="1938992" fill="none" extrusionOk="0">
                <a:moveTo>
                  <a:pt x="0" y="0"/>
                </a:moveTo>
                <a:cubicBezTo>
                  <a:pt x="136239" y="-80568"/>
                  <a:pt x="506891" y="17655"/>
                  <a:pt x="673989" y="0"/>
                </a:cubicBezTo>
                <a:cubicBezTo>
                  <a:pt x="841087" y="-17655"/>
                  <a:pt x="1080171" y="52602"/>
                  <a:pt x="1255014" y="0"/>
                </a:cubicBezTo>
                <a:cubicBezTo>
                  <a:pt x="1429858" y="-52602"/>
                  <a:pt x="1468534" y="37387"/>
                  <a:pt x="1650111" y="0"/>
                </a:cubicBezTo>
                <a:cubicBezTo>
                  <a:pt x="1831688" y="-37387"/>
                  <a:pt x="2232105" y="37893"/>
                  <a:pt x="2417063" y="0"/>
                </a:cubicBezTo>
                <a:cubicBezTo>
                  <a:pt x="2602021" y="-37893"/>
                  <a:pt x="2713769" y="41085"/>
                  <a:pt x="2905124" y="0"/>
                </a:cubicBezTo>
                <a:cubicBezTo>
                  <a:pt x="3096479" y="-41085"/>
                  <a:pt x="3107861" y="23450"/>
                  <a:pt x="3207257" y="0"/>
                </a:cubicBezTo>
                <a:cubicBezTo>
                  <a:pt x="3306653" y="-23450"/>
                  <a:pt x="3683058" y="1583"/>
                  <a:pt x="3974210" y="0"/>
                </a:cubicBezTo>
                <a:cubicBezTo>
                  <a:pt x="4265362" y="-1583"/>
                  <a:pt x="4476753" y="18737"/>
                  <a:pt x="4741163" y="0"/>
                </a:cubicBezTo>
                <a:cubicBezTo>
                  <a:pt x="5005573" y="-18737"/>
                  <a:pt x="5293022" y="86399"/>
                  <a:pt x="5508116" y="0"/>
                </a:cubicBezTo>
                <a:cubicBezTo>
                  <a:pt x="5723210" y="-86399"/>
                  <a:pt x="5963022" y="59902"/>
                  <a:pt x="6275069" y="0"/>
                </a:cubicBezTo>
                <a:cubicBezTo>
                  <a:pt x="6587116" y="-59902"/>
                  <a:pt x="6779780" y="45677"/>
                  <a:pt x="7042021" y="0"/>
                </a:cubicBezTo>
                <a:cubicBezTo>
                  <a:pt x="7304262" y="-45677"/>
                  <a:pt x="7282645" y="26884"/>
                  <a:pt x="7344154" y="0"/>
                </a:cubicBezTo>
                <a:cubicBezTo>
                  <a:pt x="7405663" y="-26884"/>
                  <a:pt x="7632471" y="40784"/>
                  <a:pt x="7739251" y="0"/>
                </a:cubicBezTo>
                <a:cubicBezTo>
                  <a:pt x="7846031" y="-40784"/>
                  <a:pt x="7956226" y="7683"/>
                  <a:pt x="8041384" y="0"/>
                </a:cubicBezTo>
                <a:cubicBezTo>
                  <a:pt x="8126542" y="-7683"/>
                  <a:pt x="8300223" y="455"/>
                  <a:pt x="8436481" y="0"/>
                </a:cubicBezTo>
                <a:cubicBezTo>
                  <a:pt x="8572739" y="-455"/>
                  <a:pt x="9051309" y="33047"/>
                  <a:pt x="9296398" y="0"/>
                </a:cubicBezTo>
                <a:cubicBezTo>
                  <a:pt x="9351758" y="99872"/>
                  <a:pt x="9281839" y="313330"/>
                  <a:pt x="9296398" y="465358"/>
                </a:cubicBezTo>
                <a:cubicBezTo>
                  <a:pt x="9310957" y="617386"/>
                  <a:pt x="9286238" y="824002"/>
                  <a:pt x="9296398" y="930716"/>
                </a:cubicBezTo>
                <a:cubicBezTo>
                  <a:pt x="9306558" y="1037430"/>
                  <a:pt x="9250122" y="1214371"/>
                  <a:pt x="9296398" y="1376684"/>
                </a:cubicBezTo>
                <a:cubicBezTo>
                  <a:pt x="9342674" y="1538997"/>
                  <a:pt x="9287929" y="1800115"/>
                  <a:pt x="9296398" y="1938992"/>
                </a:cubicBezTo>
                <a:cubicBezTo>
                  <a:pt x="9065500" y="1986496"/>
                  <a:pt x="8931035" y="1928732"/>
                  <a:pt x="8808337" y="1938992"/>
                </a:cubicBezTo>
                <a:cubicBezTo>
                  <a:pt x="8685639" y="1949252"/>
                  <a:pt x="8430600" y="1910772"/>
                  <a:pt x="8134348" y="1938992"/>
                </a:cubicBezTo>
                <a:cubicBezTo>
                  <a:pt x="7838096" y="1967212"/>
                  <a:pt x="7937484" y="1904923"/>
                  <a:pt x="7832215" y="1938992"/>
                </a:cubicBezTo>
                <a:cubicBezTo>
                  <a:pt x="7726946" y="1973061"/>
                  <a:pt x="7411738" y="1911276"/>
                  <a:pt x="7251190" y="1938992"/>
                </a:cubicBezTo>
                <a:cubicBezTo>
                  <a:pt x="7090643" y="1966708"/>
                  <a:pt x="6785078" y="1909046"/>
                  <a:pt x="6577202" y="1938992"/>
                </a:cubicBezTo>
                <a:cubicBezTo>
                  <a:pt x="6369326" y="1968938"/>
                  <a:pt x="6391450" y="1905292"/>
                  <a:pt x="6275069" y="1938992"/>
                </a:cubicBezTo>
                <a:cubicBezTo>
                  <a:pt x="6158688" y="1972692"/>
                  <a:pt x="6121206" y="1922967"/>
                  <a:pt x="5972936" y="1938992"/>
                </a:cubicBezTo>
                <a:cubicBezTo>
                  <a:pt x="5824666" y="1955017"/>
                  <a:pt x="5602695" y="1864380"/>
                  <a:pt x="5298947" y="1938992"/>
                </a:cubicBezTo>
                <a:cubicBezTo>
                  <a:pt x="4995199" y="2013604"/>
                  <a:pt x="4912419" y="1937386"/>
                  <a:pt x="4717922" y="1938992"/>
                </a:cubicBezTo>
                <a:cubicBezTo>
                  <a:pt x="4523426" y="1940598"/>
                  <a:pt x="4430775" y="1910338"/>
                  <a:pt x="4322825" y="1938992"/>
                </a:cubicBezTo>
                <a:cubicBezTo>
                  <a:pt x="4214875" y="1967646"/>
                  <a:pt x="3712163" y="1935842"/>
                  <a:pt x="3555872" y="1938992"/>
                </a:cubicBezTo>
                <a:cubicBezTo>
                  <a:pt x="3399581" y="1942142"/>
                  <a:pt x="3037639" y="1933131"/>
                  <a:pt x="2881883" y="1938992"/>
                </a:cubicBezTo>
                <a:cubicBezTo>
                  <a:pt x="2726127" y="1944853"/>
                  <a:pt x="2584719" y="1900468"/>
                  <a:pt x="2300859" y="1938992"/>
                </a:cubicBezTo>
                <a:cubicBezTo>
                  <a:pt x="2016999" y="1977516"/>
                  <a:pt x="1885327" y="1936666"/>
                  <a:pt x="1719834" y="1938992"/>
                </a:cubicBezTo>
                <a:cubicBezTo>
                  <a:pt x="1554341" y="1941318"/>
                  <a:pt x="1514282" y="1931106"/>
                  <a:pt x="1417701" y="1938992"/>
                </a:cubicBezTo>
                <a:cubicBezTo>
                  <a:pt x="1321120" y="1946878"/>
                  <a:pt x="1000241" y="1936797"/>
                  <a:pt x="743712" y="1938992"/>
                </a:cubicBezTo>
                <a:cubicBezTo>
                  <a:pt x="487183" y="1941187"/>
                  <a:pt x="263342" y="1883272"/>
                  <a:pt x="0" y="1938992"/>
                </a:cubicBezTo>
                <a:cubicBezTo>
                  <a:pt x="-45977" y="1797992"/>
                  <a:pt x="17401" y="1604284"/>
                  <a:pt x="0" y="1493024"/>
                </a:cubicBezTo>
                <a:cubicBezTo>
                  <a:pt x="-17401" y="1381764"/>
                  <a:pt x="50476" y="1214088"/>
                  <a:pt x="0" y="1047056"/>
                </a:cubicBezTo>
                <a:cubicBezTo>
                  <a:pt x="-50476" y="880024"/>
                  <a:pt x="50132" y="773946"/>
                  <a:pt x="0" y="620477"/>
                </a:cubicBezTo>
                <a:cubicBezTo>
                  <a:pt x="-50132" y="467008"/>
                  <a:pt x="16982" y="207144"/>
                  <a:pt x="0" y="0"/>
                </a:cubicBezTo>
                <a:close/>
              </a:path>
              <a:path w="9296398" h="1938992" stroke="0" extrusionOk="0">
                <a:moveTo>
                  <a:pt x="0" y="0"/>
                </a:moveTo>
                <a:cubicBezTo>
                  <a:pt x="192581" y="-27637"/>
                  <a:pt x="328636" y="55327"/>
                  <a:pt x="581025" y="0"/>
                </a:cubicBezTo>
                <a:cubicBezTo>
                  <a:pt x="833414" y="-55327"/>
                  <a:pt x="1181095" y="77435"/>
                  <a:pt x="1347978" y="0"/>
                </a:cubicBezTo>
                <a:cubicBezTo>
                  <a:pt x="1514861" y="-77435"/>
                  <a:pt x="1637412" y="19521"/>
                  <a:pt x="1743075" y="0"/>
                </a:cubicBezTo>
                <a:cubicBezTo>
                  <a:pt x="1848738" y="-19521"/>
                  <a:pt x="2083339" y="29159"/>
                  <a:pt x="2417063" y="0"/>
                </a:cubicBezTo>
                <a:cubicBezTo>
                  <a:pt x="2750787" y="-29159"/>
                  <a:pt x="2648648" y="3422"/>
                  <a:pt x="2812160" y="0"/>
                </a:cubicBezTo>
                <a:cubicBezTo>
                  <a:pt x="2975672" y="-3422"/>
                  <a:pt x="3043285" y="39726"/>
                  <a:pt x="3207257" y="0"/>
                </a:cubicBezTo>
                <a:cubicBezTo>
                  <a:pt x="3371229" y="-39726"/>
                  <a:pt x="3418022" y="13810"/>
                  <a:pt x="3509390" y="0"/>
                </a:cubicBezTo>
                <a:cubicBezTo>
                  <a:pt x="3600758" y="-13810"/>
                  <a:pt x="3931417" y="38747"/>
                  <a:pt x="4090415" y="0"/>
                </a:cubicBezTo>
                <a:cubicBezTo>
                  <a:pt x="4249413" y="-38747"/>
                  <a:pt x="4481533" y="14345"/>
                  <a:pt x="4764404" y="0"/>
                </a:cubicBezTo>
                <a:cubicBezTo>
                  <a:pt x="5047275" y="-14345"/>
                  <a:pt x="5169777" y="21121"/>
                  <a:pt x="5531357" y="0"/>
                </a:cubicBezTo>
                <a:cubicBezTo>
                  <a:pt x="5892937" y="-21121"/>
                  <a:pt x="5746744" y="13782"/>
                  <a:pt x="5926454" y="0"/>
                </a:cubicBezTo>
                <a:cubicBezTo>
                  <a:pt x="6106164" y="-13782"/>
                  <a:pt x="6342473" y="84811"/>
                  <a:pt x="6693407" y="0"/>
                </a:cubicBezTo>
                <a:cubicBezTo>
                  <a:pt x="7044341" y="-84811"/>
                  <a:pt x="6990801" y="26040"/>
                  <a:pt x="7088503" y="0"/>
                </a:cubicBezTo>
                <a:cubicBezTo>
                  <a:pt x="7186205" y="-26040"/>
                  <a:pt x="7293088" y="3766"/>
                  <a:pt x="7483600" y="0"/>
                </a:cubicBezTo>
                <a:cubicBezTo>
                  <a:pt x="7674112" y="-3766"/>
                  <a:pt x="7684311" y="32191"/>
                  <a:pt x="7785733" y="0"/>
                </a:cubicBezTo>
                <a:cubicBezTo>
                  <a:pt x="7887155" y="-32191"/>
                  <a:pt x="8282401" y="36432"/>
                  <a:pt x="8552686" y="0"/>
                </a:cubicBezTo>
                <a:cubicBezTo>
                  <a:pt x="8822971" y="-36432"/>
                  <a:pt x="9021256" y="20267"/>
                  <a:pt x="9296398" y="0"/>
                </a:cubicBezTo>
                <a:cubicBezTo>
                  <a:pt x="9344950" y="244882"/>
                  <a:pt x="9262958" y="325336"/>
                  <a:pt x="9296398" y="504138"/>
                </a:cubicBezTo>
                <a:cubicBezTo>
                  <a:pt x="9329838" y="682940"/>
                  <a:pt x="9264839" y="781167"/>
                  <a:pt x="9296398" y="950106"/>
                </a:cubicBezTo>
                <a:cubicBezTo>
                  <a:pt x="9327957" y="1119045"/>
                  <a:pt x="9247328" y="1253579"/>
                  <a:pt x="9296398" y="1454244"/>
                </a:cubicBezTo>
                <a:cubicBezTo>
                  <a:pt x="9345468" y="1654909"/>
                  <a:pt x="9246536" y="1749392"/>
                  <a:pt x="9296398" y="1938992"/>
                </a:cubicBezTo>
                <a:cubicBezTo>
                  <a:pt x="9114130" y="1971729"/>
                  <a:pt x="8914470" y="1894031"/>
                  <a:pt x="8808337" y="1938992"/>
                </a:cubicBezTo>
                <a:cubicBezTo>
                  <a:pt x="8702204" y="1983953"/>
                  <a:pt x="8437415" y="1872964"/>
                  <a:pt x="8227312" y="1938992"/>
                </a:cubicBezTo>
                <a:cubicBezTo>
                  <a:pt x="8017209" y="2005020"/>
                  <a:pt x="7995032" y="1905118"/>
                  <a:pt x="7925179" y="1938992"/>
                </a:cubicBezTo>
                <a:cubicBezTo>
                  <a:pt x="7855326" y="1972866"/>
                  <a:pt x="7662230" y="1936306"/>
                  <a:pt x="7530082" y="1938992"/>
                </a:cubicBezTo>
                <a:cubicBezTo>
                  <a:pt x="7397934" y="1941678"/>
                  <a:pt x="7179450" y="1911316"/>
                  <a:pt x="6949058" y="1938992"/>
                </a:cubicBezTo>
                <a:cubicBezTo>
                  <a:pt x="6718666" y="1966668"/>
                  <a:pt x="6472937" y="1867213"/>
                  <a:pt x="6275069" y="1938992"/>
                </a:cubicBezTo>
                <a:cubicBezTo>
                  <a:pt x="6077201" y="2010771"/>
                  <a:pt x="5919224" y="1906998"/>
                  <a:pt x="5787008" y="1938992"/>
                </a:cubicBezTo>
                <a:cubicBezTo>
                  <a:pt x="5654792" y="1970986"/>
                  <a:pt x="5447410" y="1932630"/>
                  <a:pt x="5298947" y="1938992"/>
                </a:cubicBezTo>
                <a:cubicBezTo>
                  <a:pt x="5150484" y="1945354"/>
                  <a:pt x="5049617" y="1928442"/>
                  <a:pt x="4810886" y="1938992"/>
                </a:cubicBezTo>
                <a:cubicBezTo>
                  <a:pt x="4572155" y="1949542"/>
                  <a:pt x="4374939" y="1880266"/>
                  <a:pt x="4136897" y="1938992"/>
                </a:cubicBezTo>
                <a:cubicBezTo>
                  <a:pt x="3898855" y="1997718"/>
                  <a:pt x="3745173" y="1890700"/>
                  <a:pt x="3369944" y="1938992"/>
                </a:cubicBezTo>
                <a:cubicBezTo>
                  <a:pt x="2994715" y="1987284"/>
                  <a:pt x="3177184" y="1920056"/>
                  <a:pt x="3067811" y="1938992"/>
                </a:cubicBezTo>
                <a:cubicBezTo>
                  <a:pt x="2958438" y="1957928"/>
                  <a:pt x="2716802" y="1895992"/>
                  <a:pt x="2393822" y="1938992"/>
                </a:cubicBezTo>
                <a:cubicBezTo>
                  <a:pt x="2070842" y="1981992"/>
                  <a:pt x="2163699" y="1895530"/>
                  <a:pt x="1998726" y="1938992"/>
                </a:cubicBezTo>
                <a:cubicBezTo>
                  <a:pt x="1833753" y="1982454"/>
                  <a:pt x="1785191" y="1913491"/>
                  <a:pt x="1696593" y="1938992"/>
                </a:cubicBezTo>
                <a:cubicBezTo>
                  <a:pt x="1607995" y="1964493"/>
                  <a:pt x="1267249" y="1864758"/>
                  <a:pt x="1022604" y="1938992"/>
                </a:cubicBezTo>
                <a:cubicBezTo>
                  <a:pt x="777959" y="2013226"/>
                  <a:pt x="453503" y="1912521"/>
                  <a:pt x="0" y="1938992"/>
                </a:cubicBezTo>
                <a:cubicBezTo>
                  <a:pt x="-59081" y="1715422"/>
                  <a:pt x="43117" y="1596680"/>
                  <a:pt x="0" y="1434854"/>
                </a:cubicBezTo>
                <a:cubicBezTo>
                  <a:pt x="-43117" y="1273028"/>
                  <a:pt x="13398" y="1151275"/>
                  <a:pt x="0" y="950106"/>
                </a:cubicBezTo>
                <a:cubicBezTo>
                  <a:pt x="-13398" y="748937"/>
                  <a:pt x="31525" y="627763"/>
                  <a:pt x="0" y="504138"/>
                </a:cubicBezTo>
                <a:cubicBezTo>
                  <a:pt x="-31525" y="380513"/>
                  <a:pt x="37564" y="139032"/>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4152327364">
                  <a:prstGeom prst="rect">
                    <a:avLst/>
                  </a:prstGeom>
                  <ask:type>
                    <ask:lineSketchScribble/>
                  </ask:type>
                </ask:lineSketchStyleProps>
              </a:ext>
            </a:extLst>
          </a:ln>
        </p:spPr>
        <p:txBody>
          <a:bodyPr wrap="square">
            <a:spAutoFit/>
          </a:bodyPr>
          <a:lstStyle/>
          <a:p>
            <a:r>
              <a:rPr lang="el-GR" sz="2400" dirty="0">
                <a:latin typeface="Aptos" panose="020B0004020202020204" pitchFamily="34" charset="0"/>
              </a:rPr>
              <a:t>Αντιπαραβάλλουμε δύο εικόνες: έναν 19χρονο κληρωτό στρατιώτη του 1974 που λαμβάνει σήμερα ένα μικρό τιμητικό επίδομα και έναν σύγχρονο υψηλόβαθμο αξιωματούχο που εμπλέκεται σε σκάνδαλο διαφθοράς.</a:t>
            </a:r>
            <a:br>
              <a:rPr lang="el-GR" sz="2400" dirty="0">
                <a:latin typeface="Aptos" panose="020B0004020202020204" pitchFamily="34" charset="0"/>
              </a:rPr>
            </a:br>
            <a:r>
              <a:rPr lang="el-GR" sz="2400" dirty="0">
                <a:latin typeface="Aptos" panose="020B0004020202020204" pitchFamily="34" charset="0"/>
              </a:rPr>
              <a:t>Είναι το κράτος μας ηθικά δίκαιο απέναντι σε όσους το υπηρέτησαν;</a:t>
            </a:r>
          </a:p>
        </p:txBody>
      </p:sp>
      <p:sp>
        <p:nvSpPr>
          <p:cNvPr id="2" name="Θέση κειμένου 2">
            <a:extLst>
              <a:ext uri="{FF2B5EF4-FFF2-40B4-BE49-F238E27FC236}">
                <a16:creationId xmlns:a16="http://schemas.microsoft.com/office/drawing/2014/main" id="{191D4B0F-72E4-B9F8-191A-5B786209C798}"/>
              </a:ext>
            </a:extLst>
          </p:cNvPr>
          <p:cNvSpPr>
            <a:spLocks noGrp="1"/>
          </p:cNvSpPr>
          <p:nvPr>
            <p:ph type="body" sz="quarter" idx="13"/>
          </p:nvPr>
        </p:nvSpPr>
        <p:spPr>
          <a:xfrm>
            <a:off x="1674812" y="3352800"/>
            <a:ext cx="8839202" cy="584200"/>
          </a:xfrm>
        </p:spPr>
        <p:txBody>
          <a:bodyPr/>
          <a:lstStyle/>
          <a:p>
            <a:r>
              <a:rPr lang="el-GR" b="1" dirty="0">
                <a:solidFill>
                  <a:srgbClr val="00B050"/>
                </a:solidFill>
                <a:latin typeface="Aptos" panose="020B0004020202020204" pitchFamily="34" charset="0"/>
              </a:rPr>
              <a:t>Ανοικτή συζήτηση στην τάξη </a:t>
            </a:r>
          </a:p>
        </p:txBody>
      </p:sp>
    </p:spTree>
    <p:extLst>
      <p:ext uri="{BB962C8B-B14F-4D97-AF65-F5344CB8AC3E}">
        <p14:creationId xmlns:p14="http://schemas.microsoft.com/office/powerpoint/2010/main" val="430972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B60DE-8BFA-D60D-3C83-D2F953CE482F}"/>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886635C0-B812-5801-ABBF-CFF026686330}"/>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99868119-801F-3FF5-9452-561A046990D6}"/>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7B8E5B4F-E992-0936-6E72-1DBDA2F89B4A}"/>
              </a:ext>
            </a:extLst>
          </p:cNvPr>
          <p:cNvSpPr txBox="1">
            <a:spLocks/>
          </p:cNvSpPr>
          <p:nvPr/>
        </p:nvSpPr>
        <p:spPr>
          <a:xfrm>
            <a:off x="6346371" y="1981200"/>
            <a:ext cx="3170203" cy="1447800"/>
          </a:xfrm>
          <a:prstGeom prst="rect">
            <a:avLst/>
          </a:prstGeom>
          <a:ln w="57150">
            <a:solidFill>
              <a:schemeClr val="accent3">
                <a:lumMod val="60000"/>
                <a:lumOff val="40000"/>
              </a:schemeClr>
            </a:solidFill>
          </a:ln>
        </p:spPr>
        <p:txBody>
          <a:bodyPr vert="horz" lIns="91440" tIns="45720" rIns="91440" bIns="45720" rtlCol="0" anchor="t">
            <a:normAutofit fontScale="55000" lnSpcReduction="20000"/>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r>
              <a:rPr lang="en-US" sz="2000" b="1" dirty="0">
                <a:ln w="3175" cmpd="sng">
                  <a:noFill/>
                </a:ln>
              </a:rPr>
              <a:t>ΑΝΑΛΥΤΙΚΟ ΠΡΟΓΡΑΜΜ</a:t>
            </a:r>
            <a:r>
              <a:rPr lang="el-GR" sz="2000" b="1" dirty="0">
                <a:ln w="3175" cmpd="sng">
                  <a:noFill/>
                </a:ln>
              </a:rPr>
              <a:t>Α ΛΟΓΟΤΕΧΝΙΑΣ  Β’ ΓΥΜΝΑΣΙΟΥ</a:t>
            </a:r>
            <a:endParaRPr lang="el-GR" sz="2000" dirty="0"/>
          </a:p>
          <a:p>
            <a:pPr>
              <a:lnSpc>
                <a:spcPct val="90000"/>
              </a:lnSpc>
              <a:spcBef>
                <a:spcPct val="0"/>
              </a:spcBef>
            </a:pPr>
            <a:r>
              <a:rPr lang="el-GR" sz="2500" dirty="0"/>
              <a:t>ΣΥΝΑΝΑΓΝΩΣΗ / ΣΥΝΕΞΕΤΑΣΗ</a:t>
            </a:r>
          </a:p>
          <a:p>
            <a:pPr>
              <a:lnSpc>
                <a:spcPct val="90000"/>
              </a:lnSpc>
              <a:spcBef>
                <a:spcPct val="0"/>
              </a:spcBef>
            </a:pPr>
            <a:r>
              <a:rPr lang="el-GR" sz="2500" dirty="0"/>
              <a:t>Πυρηνικό κείμενο : </a:t>
            </a:r>
            <a:r>
              <a:rPr lang="el-GR" sz="2500" dirty="0" err="1"/>
              <a:t>Σώτη</a:t>
            </a:r>
            <a:r>
              <a:rPr lang="el-GR" sz="2500" dirty="0"/>
              <a:t> Τριανταφύλλου, «</a:t>
            </a:r>
            <a:r>
              <a:rPr lang="el-GR" sz="2500" dirty="0" err="1"/>
              <a:t>Πιτσιμπούργκο</a:t>
            </a:r>
            <a:r>
              <a:rPr lang="el-GR" sz="2500" dirty="0"/>
              <a:t>» (Λόγος ανάγκη της ψυχής Β΄ Γυμνασίου, σ. 103-104)</a:t>
            </a: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1E7BF441-F652-DFCA-CAF5-04A48E7C7243}"/>
              </a:ext>
            </a:extLst>
          </p:cNvPr>
          <p:cNvSpPr txBox="1">
            <a:spLocks/>
          </p:cNvSpPr>
          <p:nvPr/>
        </p:nvSpPr>
        <p:spPr>
          <a:xfrm>
            <a:off x="6346371" y="3849307"/>
            <a:ext cx="3170203" cy="1193801"/>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l-GR" sz="2000" dirty="0"/>
              <a:t>Το  γράμμα  της Ξάνθης  στην αδερφή της Ελένη Δημητρίου   </a:t>
            </a:r>
            <a:endParaRPr lang="en-US" sz="2000" b="1" dirty="0">
              <a:latin typeface="Aptos" panose="020B0004020202020204" pitchFamily="34" charset="0"/>
            </a:endParaRPr>
          </a:p>
        </p:txBody>
      </p:sp>
      <p:pic>
        <p:nvPicPr>
          <p:cNvPr id="2" name="Εικόνα 1" descr="Number 2 silhouette stock vector. Illustration of noticeable - 376283533">
            <a:extLst>
              <a:ext uri="{FF2B5EF4-FFF2-40B4-BE49-F238E27FC236}">
                <a16:creationId xmlns:a16="http://schemas.microsoft.com/office/drawing/2014/main" id="{EC5E8EEC-A358-DB38-589B-B6AB28607822}"/>
              </a:ext>
            </a:extLst>
          </p:cNvPr>
          <p:cNvPicPr>
            <a:picLocks noChangeAspect="1"/>
          </p:cNvPicPr>
          <p:nvPr/>
        </p:nvPicPr>
        <p:blipFill>
          <a:blip r:embed="rId3"/>
          <a:stretch>
            <a:fillRect/>
          </a:stretch>
        </p:blipFill>
        <p:spPr>
          <a:xfrm rot="20711136">
            <a:off x="3453713" y="3319583"/>
            <a:ext cx="1071563" cy="1071563"/>
          </a:xfrm>
          <a:prstGeom prst="rect">
            <a:avLst/>
          </a:prstGeom>
        </p:spPr>
      </p:pic>
    </p:spTree>
    <p:extLst>
      <p:ext uri="{BB962C8B-B14F-4D97-AF65-F5344CB8AC3E}">
        <p14:creationId xmlns:p14="http://schemas.microsoft.com/office/powerpoint/2010/main" val="444945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EB668ADB-AA23-9B9C-7BE8-A22CF4945500}"/>
              </a:ext>
            </a:extLst>
          </p:cNvPr>
          <p:cNvPicPr>
            <a:picLocks noChangeAspect="1"/>
          </p:cNvPicPr>
          <p:nvPr/>
        </p:nvPicPr>
        <p:blipFill>
          <a:blip r:embed="rId2"/>
          <a:stretch>
            <a:fillRect/>
          </a:stretch>
        </p:blipFill>
        <p:spPr>
          <a:xfrm>
            <a:off x="3050040" y="630079"/>
            <a:ext cx="7915275" cy="55978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Στρογγύλεμα γωνιών 7">
            <a:extLst>
              <a:ext uri="{FF2B5EF4-FFF2-40B4-BE49-F238E27FC236}">
                <a16:creationId xmlns:a16="http://schemas.microsoft.com/office/drawing/2014/main" id="{20390CA1-C0BB-FDB9-A3F2-C570CEAD9CC2}"/>
              </a:ext>
            </a:extLst>
          </p:cNvPr>
          <p:cNvSpPr/>
          <p:nvPr/>
        </p:nvSpPr>
        <p:spPr>
          <a:xfrm>
            <a:off x="587829" y="3178629"/>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b="1" dirty="0"/>
              <a:t>Πυρηνικό  κείμενο</a:t>
            </a:r>
          </a:p>
        </p:txBody>
      </p:sp>
    </p:spTree>
    <p:extLst>
      <p:ext uri="{BB962C8B-B14F-4D97-AF65-F5344CB8AC3E}">
        <p14:creationId xmlns:p14="http://schemas.microsoft.com/office/powerpoint/2010/main" val="681530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019BC-8DDB-B4AA-CC92-EDD2CABB325F}"/>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E506B270-3049-8F6F-C088-8BB8C26EA24C}"/>
              </a:ext>
            </a:extLst>
          </p:cNvPr>
          <p:cNvPicPr>
            <a:picLocks noChangeAspect="1"/>
          </p:cNvPicPr>
          <p:nvPr/>
        </p:nvPicPr>
        <p:blipFill>
          <a:blip r:embed="rId2"/>
          <a:stretch>
            <a:fillRect/>
          </a:stretch>
        </p:blipFill>
        <p:spPr>
          <a:xfrm>
            <a:off x="3297690" y="681037"/>
            <a:ext cx="7381875" cy="5495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Ορθογώνιο: Στρογγύλεμα γωνιών 6">
            <a:extLst>
              <a:ext uri="{FF2B5EF4-FFF2-40B4-BE49-F238E27FC236}">
                <a16:creationId xmlns:a16="http://schemas.microsoft.com/office/drawing/2014/main" id="{F52CE324-27BA-3FAB-F039-1F5F05FD2A76}"/>
              </a:ext>
            </a:extLst>
          </p:cNvPr>
          <p:cNvSpPr/>
          <p:nvPr/>
        </p:nvSpPr>
        <p:spPr>
          <a:xfrm>
            <a:off x="587829" y="3178629"/>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b="1" dirty="0"/>
              <a:t>Πυρηνικό  κείμενο</a:t>
            </a:r>
          </a:p>
        </p:txBody>
      </p:sp>
    </p:spTree>
    <p:extLst>
      <p:ext uri="{BB962C8B-B14F-4D97-AF65-F5344CB8AC3E}">
        <p14:creationId xmlns:p14="http://schemas.microsoft.com/office/powerpoint/2010/main" val="3374131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B7816-CC56-8FE7-1D66-E1AA2AF0B28C}"/>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47FB2653-A7DA-0028-10D4-083E1B3D0AE8}"/>
              </a:ext>
            </a:extLst>
          </p:cNvPr>
          <p:cNvPicPr>
            <a:picLocks noChangeAspect="1"/>
          </p:cNvPicPr>
          <p:nvPr/>
        </p:nvPicPr>
        <p:blipFill>
          <a:blip r:embed="rId2"/>
          <a:stretch>
            <a:fillRect/>
          </a:stretch>
        </p:blipFill>
        <p:spPr>
          <a:xfrm>
            <a:off x="3199039" y="1179739"/>
            <a:ext cx="7600950" cy="4324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Ορθογώνιο: Στρογγύλεμα γωνιών 6">
            <a:extLst>
              <a:ext uri="{FF2B5EF4-FFF2-40B4-BE49-F238E27FC236}">
                <a16:creationId xmlns:a16="http://schemas.microsoft.com/office/drawing/2014/main" id="{C2AC69F2-C837-2D77-3240-54A21F7C6EBD}"/>
              </a:ext>
            </a:extLst>
          </p:cNvPr>
          <p:cNvSpPr/>
          <p:nvPr/>
        </p:nvSpPr>
        <p:spPr>
          <a:xfrm>
            <a:off x="587829" y="3178629"/>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b="1" dirty="0"/>
              <a:t>Πυρηνικό  κείμενο</a:t>
            </a:r>
          </a:p>
        </p:txBody>
      </p:sp>
    </p:spTree>
    <p:extLst>
      <p:ext uri="{BB962C8B-B14F-4D97-AF65-F5344CB8AC3E}">
        <p14:creationId xmlns:p14="http://schemas.microsoft.com/office/powerpoint/2010/main" val="3559060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18046-A668-2DEF-0A16-4D741BB278DB}"/>
            </a:ext>
          </a:extLst>
        </p:cNvPr>
        <p:cNvGrpSpPr/>
        <p:nvPr/>
      </p:nvGrpSpPr>
      <p:grpSpPr>
        <a:xfrm>
          <a:off x="0" y="0"/>
          <a:ext cx="0" cy="0"/>
          <a:chOff x="0" y="0"/>
          <a:chExt cx="0" cy="0"/>
        </a:xfrm>
      </p:grpSpPr>
      <p:sp>
        <p:nvSpPr>
          <p:cNvPr id="7" name="Ορθογώνιο: Στρογγύλεμα γωνιών 6">
            <a:extLst>
              <a:ext uri="{FF2B5EF4-FFF2-40B4-BE49-F238E27FC236}">
                <a16:creationId xmlns:a16="http://schemas.microsoft.com/office/drawing/2014/main" id="{819CBB88-3CD0-FA4A-06A2-A96CB107CFF4}"/>
              </a:ext>
            </a:extLst>
          </p:cNvPr>
          <p:cNvSpPr/>
          <p:nvPr/>
        </p:nvSpPr>
        <p:spPr>
          <a:xfrm>
            <a:off x="751115" y="3167744"/>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latin typeface="Aptos" panose="020B0004020202020204" pitchFamily="34" charset="0"/>
              </a:rPr>
              <a:t>Συνεξεταζόμενο κείμενο</a:t>
            </a:r>
            <a:endParaRPr lang="el-GR" b="1" dirty="0">
              <a:solidFill>
                <a:schemeClr val="bg1"/>
              </a:solidFill>
            </a:endParaRPr>
          </a:p>
        </p:txBody>
      </p:sp>
      <p:pic>
        <p:nvPicPr>
          <p:cNvPr id="3" name="Εικόνα 2">
            <a:extLst>
              <a:ext uri="{FF2B5EF4-FFF2-40B4-BE49-F238E27FC236}">
                <a16:creationId xmlns:a16="http://schemas.microsoft.com/office/drawing/2014/main" id="{96912E61-817B-8D99-0D8D-6866EBD8413E}"/>
              </a:ext>
            </a:extLst>
          </p:cNvPr>
          <p:cNvPicPr>
            <a:picLocks noChangeAspect="1"/>
          </p:cNvPicPr>
          <p:nvPr/>
        </p:nvPicPr>
        <p:blipFill>
          <a:blip r:embed="rId2">
            <a:extLst>
              <a:ext uri="{28A0092B-C50C-407E-A947-70E740481C1C}">
                <a14:useLocalDpi xmlns:a14="http://schemas.microsoft.com/office/drawing/2010/main" val="0"/>
              </a:ext>
            </a:extLst>
          </a:blip>
          <a:srcRect l="35794" t="13101" r="11455" b="52116"/>
          <a:stretch>
            <a:fillRect/>
          </a:stretch>
        </p:blipFill>
        <p:spPr>
          <a:xfrm rot="334138">
            <a:off x="4017773" y="1376689"/>
            <a:ext cx="6778149" cy="38916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33686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CC91DE6A-CF94-F888-7B77-FDC12882801A}"/>
              </a:ext>
            </a:extLst>
          </p:cNvPr>
          <p:cNvPicPr>
            <a:picLocks noChangeAspect="1"/>
          </p:cNvPicPr>
          <p:nvPr/>
        </p:nvPicPr>
        <p:blipFill>
          <a:blip r:embed="rId2">
            <a:extLst>
              <a:ext uri="{28A0092B-C50C-407E-A947-70E740481C1C}">
                <a14:useLocalDpi xmlns:a14="http://schemas.microsoft.com/office/drawing/2010/main" val="0"/>
              </a:ext>
            </a:extLst>
          </a:blip>
          <a:srcRect l="1905" t="11481" r="44762"/>
          <a:stretch>
            <a:fillRect/>
          </a:stretch>
        </p:blipFill>
        <p:spPr>
          <a:xfrm rot="5400000">
            <a:off x="938653" y="1045468"/>
            <a:ext cx="4763859" cy="47670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Ορθογώνιο: Στρογγύλεμα γωνιών 3">
            <a:extLst>
              <a:ext uri="{FF2B5EF4-FFF2-40B4-BE49-F238E27FC236}">
                <a16:creationId xmlns:a16="http://schemas.microsoft.com/office/drawing/2014/main" id="{E578328B-2D7F-7DE6-F8B2-838445D20270}"/>
              </a:ext>
            </a:extLst>
          </p:cNvPr>
          <p:cNvSpPr/>
          <p:nvPr/>
        </p:nvSpPr>
        <p:spPr>
          <a:xfrm>
            <a:off x="6008915" y="2056039"/>
            <a:ext cx="5581105" cy="2745921"/>
          </a:xfrm>
          <a:prstGeom prst="roundRect">
            <a:avLst/>
          </a:prstGeom>
          <a:ln w="57150"/>
        </p:spPr>
        <p:style>
          <a:lnRef idx="2">
            <a:schemeClr val="accent5"/>
          </a:lnRef>
          <a:fillRef idx="1">
            <a:schemeClr val="lt1"/>
          </a:fillRef>
          <a:effectRef idx="0">
            <a:schemeClr val="accent5"/>
          </a:effectRef>
          <a:fontRef idx="minor">
            <a:schemeClr val="dk1"/>
          </a:fontRef>
        </p:style>
        <p:txBody>
          <a:bodyPr rtlCol="0" anchor="ctr"/>
          <a:lstStyle/>
          <a:p>
            <a:endParaRPr lang="el-GR" dirty="0"/>
          </a:p>
          <a:p>
            <a:endParaRPr lang="el-GR" dirty="0"/>
          </a:p>
          <a:p>
            <a:endParaRPr lang="el-GR" dirty="0"/>
          </a:p>
          <a:p>
            <a:r>
              <a:rPr lang="el-GR" sz="1400" dirty="0"/>
              <a:t>Αγαπητή μου αδερφή Ελένη,               Μελβούρνη, 19 Δεκεμβρίου 1976</a:t>
            </a:r>
          </a:p>
          <a:p>
            <a:endParaRPr lang="el-GR" sz="1400" dirty="0"/>
          </a:p>
          <a:p>
            <a:r>
              <a:rPr lang="el-GR" sz="1400" dirty="0"/>
              <a:t>Εύχομαι η επιστολή μου να σε βρει υγιή, όπως κι εμείς είμαστε καλά στην υγεία μας. Εύχομαι σε σένα και σε όλη την οικογένειά σου Καλά Χριστούγεννα, και το νέο έτος 1977 να φέρει ευτυχία. Είθε η χάρη του Θεού να σας χαρίσει ηρεμία και να επικρατήσει ειρήνη σε όλο τον κόσμο.</a:t>
            </a:r>
          </a:p>
          <a:p>
            <a:endParaRPr lang="el-GR" sz="1400" dirty="0"/>
          </a:p>
          <a:p>
            <a:r>
              <a:rPr lang="el-GR" sz="1400" dirty="0"/>
              <a:t>																	                                         Ξάνθη</a:t>
            </a:r>
          </a:p>
          <a:p>
            <a:br>
              <a:rPr lang="el-GR" sz="1400" dirty="0"/>
            </a:br>
            <a:endParaRPr lang="el-GR" sz="1400" dirty="0"/>
          </a:p>
          <a:p>
            <a:endParaRPr lang="el-GR" dirty="0"/>
          </a:p>
          <a:p>
            <a:endParaRPr lang="el-GR" sz="2800" dirty="0"/>
          </a:p>
        </p:txBody>
      </p:sp>
      <p:sp>
        <p:nvSpPr>
          <p:cNvPr id="2" name="Θέση υποσέλιδου 1">
            <a:extLst>
              <a:ext uri="{FF2B5EF4-FFF2-40B4-BE49-F238E27FC236}">
                <a16:creationId xmlns:a16="http://schemas.microsoft.com/office/drawing/2014/main" id="{B2257E41-666D-C369-A0E1-5BFDDACB1C8B}"/>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671028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2F507DD-F7D8-AEF9-89B2-56783EDE7666}"/>
              </a:ext>
            </a:extLst>
          </p:cNvPr>
          <p:cNvPicPr>
            <a:picLocks noChangeAspect="1"/>
          </p:cNvPicPr>
          <p:nvPr/>
        </p:nvPicPr>
        <p:blipFill>
          <a:blip r:embed="rId2">
            <a:extLst>
              <a:ext uri="{28A0092B-C50C-407E-A947-70E740481C1C}">
                <a14:useLocalDpi xmlns:a14="http://schemas.microsoft.com/office/drawing/2010/main" val="0"/>
              </a:ext>
            </a:extLst>
          </a:blip>
          <a:srcRect l="6826" t="12800" r="62385" b="5767"/>
          <a:stretch>
            <a:fillRect/>
          </a:stretch>
        </p:blipFill>
        <p:spPr>
          <a:xfrm rot="5400000">
            <a:off x="2302676" y="-364324"/>
            <a:ext cx="2682090" cy="49045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Εικόνα 3">
            <a:extLst>
              <a:ext uri="{FF2B5EF4-FFF2-40B4-BE49-F238E27FC236}">
                <a16:creationId xmlns:a16="http://schemas.microsoft.com/office/drawing/2014/main" id="{37DDFDC7-355D-2E5A-9500-92D80258EA11}"/>
              </a:ext>
            </a:extLst>
          </p:cNvPr>
          <p:cNvPicPr>
            <a:picLocks noChangeAspect="1"/>
          </p:cNvPicPr>
          <p:nvPr/>
        </p:nvPicPr>
        <p:blipFill>
          <a:blip r:embed="rId3">
            <a:extLst>
              <a:ext uri="{28A0092B-C50C-407E-A947-70E740481C1C}">
                <a14:useLocalDpi xmlns:a14="http://schemas.microsoft.com/office/drawing/2010/main" val="0"/>
              </a:ext>
            </a:extLst>
          </a:blip>
          <a:srcRect l="31697" t="11835" r="46506" b="5767"/>
          <a:stretch>
            <a:fillRect/>
          </a:stretch>
        </p:blipFill>
        <p:spPr>
          <a:xfrm rot="5400000">
            <a:off x="2454199" y="2327205"/>
            <a:ext cx="2379040" cy="49045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Εικόνα 5">
            <a:extLst>
              <a:ext uri="{FF2B5EF4-FFF2-40B4-BE49-F238E27FC236}">
                <a16:creationId xmlns:a16="http://schemas.microsoft.com/office/drawing/2014/main" id="{D58A760C-EE8D-04C3-1BD9-1A635094A111}"/>
              </a:ext>
            </a:extLst>
          </p:cNvPr>
          <p:cNvPicPr>
            <a:picLocks noChangeAspect="1"/>
          </p:cNvPicPr>
          <p:nvPr/>
        </p:nvPicPr>
        <p:blipFill>
          <a:blip r:embed="rId3">
            <a:extLst>
              <a:ext uri="{28A0092B-C50C-407E-A947-70E740481C1C}">
                <a14:useLocalDpi xmlns:a14="http://schemas.microsoft.com/office/drawing/2010/main" val="0"/>
              </a:ext>
            </a:extLst>
          </a:blip>
          <a:srcRect l="45048" t="5133" r="37684" b="5767"/>
          <a:stretch>
            <a:fillRect/>
          </a:stretch>
        </p:blipFill>
        <p:spPr>
          <a:xfrm rot="5400000">
            <a:off x="7393457" y="-364324"/>
            <a:ext cx="2682091" cy="49045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Εικόνα 7">
            <a:extLst>
              <a:ext uri="{FF2B5EF4-FFF2-40B4-BE49-F238E27FC236}">
                <a16:creationId xmlns:a16="http://schemas.microsoft.com/office/drawing/2014/main" id="{F902584B-BF79-6DBF-4888-126D85F527C5}"/>
              </a:ext>
            </a:extLst>
          </p:cNvPr>
          <p:cNvPicPr>
            <a:picLocks noChangeAspect="1"/>
          </p:cNvPicPr>
          <p:nvPr/>
        </p:nvPicPr>
        <p:blipFill>
          <a:blip r:embed="rId3">
            <a:extLst>
              <a:ext uri="{28A0092B-C50C-407E-A947-70E740481C1C}">
                <a14:useLocalDpi xmlns:a14="http://schemas.microsoft.com/office/drawing/2010/main" val="0"/>
              </a:ext>
            </a:extLst>
          </a:blip>
          <a:srcRect l="53009" t="5133" b="5767"/>
          <a:stretch>
            <a:fillRect/>
          </a:stretch>
        </p:blipFill>
        <p:spPr>
          <a:xfrm rot="5400000">
            <a:off x="7473937" y="2398249"/>
            <a:ext cx="2521129" cy="49045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5821C917-B797-604C-0A15-3114C4A449AD}"/>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443613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14665498-8532-A462-F4F9-33B500431D77}"/>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99AD6169-1930-8E91-D663-027CFFA65B03}"/>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 name="Θέση κειμένου 3">
            <a:extLst>
              <a:ext uri="{FF2B5EF4-FFF2-40B4-BE49-F238E27FC236}">
                <a16:creationId xmlns:a16="http://schemas.microsoft.com/office/drawing/2014/main" id="{24D1212C-C48C-201F-6266-14A6B5A381CB}"/>
              </a:ext>
            </a:extLst>
          </p:cNvPr>
          <p:cNvSpPr txBox="1">
            <a:spLocks/>
          </p:cNvSpPr>
          <p:nvPr/>
        </p:nvSpPr>
        <p:spPr>
          <a:xfrm>
            <a:off x="6872140" y="1981200"/>
            <a:ext cx="2644434" cy="12192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86A0C77C-2BA5-4980-1315-7B4B81DECD26}"/>
              </a:ext>
            </a:extLst>
          </p:cNvPr>
          <p:cNvSpPr txBox="1">
            <a:spLocks/>
          </p:cNvSpPr>
          <p:nvPr/>
        </p:nvSpPr>
        <p:spPr>
          <a:xfrm>
            <a:off x="6713899" y="3849307"/>
            <a:ext cx="2960915" cy="1193801"/>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en-US" sz="2000" b="1" dirty="0">
              <a:latin typeface="Aptos" panose="020B0004020202020204" pitchFamily="34" charset="0"/>
            </a:endParaRPr>
          </a:p>
        </p:txBody>
      </p:sp>
      <p:sp>
        <p:nvSpPr>
          <p:cNvPr id="3" name="TextBox 2">
            <a:extLst>
              <a:ext uri="{FF2B5EF4-FFF2-40B4-BE49-F238E27FC236}">
                <a16:creationId xmlns:a16="http://schemas.microsoft.com/office/drawing/2014/main" id="{A9FF9490-5D2A-A7A3-3F09-9273A630E0BC}"/>
              </a:ext>
            </a:extLst>
          </p:cNvPr>
          <p:cNvSpPr txBox="1"/>
          <p:nvPr/>
        </p:nvSpPr>
        <p:spPr>
          <a:xfrm>
            <a:off x="7118361" y="3984542"/>
            <a:ext cx="2315403" cy="923330"/>
          </a:xfrm>
          <a:prstGeom prst="rect">
            <a:avLst/>
          </a:prstGeom>
          <a:noFill/>
        </p:spPr>
        <p:txBody>
          <a:bodyPr wrap="square">
            <a:spAutoFit/>
          </a:bodyPr>
          <a:lstStyle/>
          <a:p>
            <a:pPr algn="ctr"/>
            <a:r>
              <a:rPr lang="el-GR" b="1" dirty="0"/>
              <a:t>Το ιστορικό υποκείμενο πίσω από τα τεκμήρια</a:t>
            </a:r>
          </a:p>
        </p:txBody>
      </p:sp>
      <p:sp>
        <p:nvSpPr>
          <p:cNvPr id="6" name="TextBox 5">
            <a:extLst>
              <a:ext uri="{FF2B5EF4-FFF2-40B4-BE49-F238E27FC236}">
                <a16:creationId xmlns:a16="http://schemas.microsoft.com/office/drawing/2014/main" id="{93CC01D7-A58F-F2BA-482E-13DD1983CF40}"/>
              </a:ext>
            </a:extLst>
          </p:cNvPr>
          <p:cNvSpPr txBox="1"/>
          <p:nvPr/>
        </p:nvSpPr>
        <p:spPr>
          <a:xfrm>
            <a:off x="7255726" y="2411806"/>
            <a:ext cx="2040674" cy="369332"/>
          </a:xfrm>
          <a:prstGeom prst="rect">
            <a:avLst/>
          </a:prstGeom>
          <a:noFill/>
        </p:spPr>
        <p:txBody>
          <a:bodyPr wrap="square">
            <a:spAutoFit/>
          </a:bodyPr>
          <a:lstStyle/>
          <a:p>
            <a:r>
              <a:rPr lang="el-GR" b="1" dirty="0"/>
              <a:t>Ιστορικό Πλαίσιο</a:t>
            </a:r>
          </a:p>
        </p:txBody>
      </p:sp>
      <p:pic>
        <p:nvPicPr>
          <p:cNvPr id="8" name="Εικόνα 7" descr="Δημιουργίες από καρδιάς...: Τι κρύβει το μπαούλο; Α τάξη">
            <a:extLst>
              <a:ext uri="{FF2B5EF4-FFF2-40B4-BE49-F238E27FC236}">
                <a16:creationId xmlns:a16="http://schemas.microsoft.com/office/drawing/2014/main" id="{CC18128C-99C2-B466-0B6D-F2C6E1A25B48}"/>
              </a:ext>
            </a:extLst>
          </p:cNvPr>
          <p:cNvPicPr>
            <a:picLocks noChangeAspect="1"/>
          </p:cNvPicPr>
          <p:nvPr/>
        </p:nvPicPr>
        <p:blipFill>
          <a:blip r:embed="rId3"/>
          <a:stretch>
            <a:fillRect/>
          </a:stretch>
        </p:blipFill>
        <p:spPr>
          <a:xfrm>
            <a:off x="2593834" y="1626808"/>
            <a:ext cx="3251795" cy="3543906"/>
          </a:xfrm>
          <a:custGeom>
            <a:avLst/>
            <a:gdLst>
              <a:gd name="csX0" fmla="*/ 0 w 3251795"/>
              <a:gd name="csY0" fmla="*/ 0 h 3543906"/>
              <a:gd name="csX1" fmla="*/ 574484 w 3251795"/>
              <a:gd name="csY1" fmla="*/ 0 h 3543906"/>
              <a:gd name="csX2" fmla="*/ 1083932 w 3251795"/>
              <a:gd name="csY2" fmla="*/ 0 h 3543906"/>
              <a:gd name="csX3" fmla="*/ 1560862 w 3251795"/>
              <a:gd name="csY3" fmla="*/ 0 h 3543906"/>
              <a:gd name="csX4" fmla="*/ 2167863 w 3251795"/>
              <a:gd name="csY4" fmla="*/ 0 h 3543906"/>
              <a:gd name="csX5" fmla="*/ 2709829 w 3251795"/>
              <a:gd name="csY5" fmla="*/ 0 h 3543906"/>
              <a:gd name="csX6" fmla="*/ 3251795 w 3251795"/>
              <a:gd name="csY6" fmla="*/ 0 h 3543906"/>
              <a:gd name="csX7" fmla="*/ 3251795 w 3251795"/>
              <a:gd name="csY7" fmla="*/ 484334 h 3543906"/>
              <a:gd name="csX8" fmla="*/ 3251795 w 3251795"/>
              <a:gd name="csY8" fmla="*/ 968668 h 3543906"/>
              <a:gd name="csX9" fmla="*/ 3251795 w 3251795"/>
              <a:gd name="csY9" fmla="*/ 1594758 h 3543906"/>
              <a:gd name="csX10" fmla="*/ 3251795 w 3251795"/>
              <a:gd name="csY10" fmla="*/ 2185409 h 3543906"/>
              <a:gd name="csX11" fmla="*/ 3251795 w 3251795"/>
              <a:gd name="csY11" fmla="*/ 2846938 h 3543906"/>
              <a:gd name="csX12" fmla="*/ 3251795 w 3251795"/>
              <a:gd name="csY12" fmla="*/ 3543906 h 3543906"/>
              <a:gd name="csX13" fmla="*/ 2774865 w 3251795"/>
              <a:gd name="csY13" fmla="*/ 3543906 h 3543906"/>
              <a:gd name="csX14" fmla="*/ 2232899 w 3251795"/>
              <a:gd name="csY14" fmla="*/ 3543906 h 3543906"/>
              <a:gd name="csX15" fmla="*/ 1788487 w 3251795"/>
              <a:gd name="csY15" fmla="*/ 3543906 h 3543906"/>
              <a:gd name="csX16" fmla="*/ 1181486 w 3251795"/>
              <a:gd name="csY16" fmla="*/ 3543906 h 3543906"/>
              <a:gd name="csX17" fmla="*/ 672038 w 3251795"/>
              <a:gd name="csY17" fmla="*/ 3543906 h 3543906"/>
              <a:gd name="csX18" fmla="*/ 0 w 3251795"/>
              <a:gd name="csY18" fmla="*/ 3543906 h 3543906"/>
              <a:gd name="csX19" fmla="*/ 0 w 3251795"/>
              <a:gd name="csY19" fmla="*/ 2917816 h 3543906"/>
              <a:gd name="csX20" fmla="*/ 0 w 3251795"/>
              <a:gd name="csY20" fmla="*/ 2327165 h 3543906"/>
              <a:gd name="csX21" fmla="*/ 0 w 3251795"/>
              <a:gd name="csY21" fmla="*/ 1736514 h 3543906"/>
              <a:gd name="csX22" fmla="*/ 0 w 3251795"/>
              <a:gd name="csY22" fmla="*/ 1181302 h 3543906"/>
              <a:gd name="csX23" fmla="*/ 0 w 3251795"/>
              <a:gd name="csY23" fmla="*/ 590651 h 3543906"/>
              <a:gd name="csX24" fmla="*/ 0 w 3251795"/>
              <a:gd name="csY24" fmla="*/ 0 h 3543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251795" h="3543906" fill="none" extrusionOk="0">
                <a:moveTo>
                  <a:pt x="0" y="0"/>
                </a:moveTo>
                <a:cubicBezTo>
                  <a:pt x="205941" y="-44772"/>
                  <a:pt x="459439" y="28595"/>
                  <a:pt x="574484" y="0"/>
                </a:cubicBezTo>
                <a:cubicBezTo>
                  <a:pt x="689529" y="-28595"/>
                  <a:pt x="939636" y="54616"/>
                  <a:pt x="1083932" y="0"/>
                </a:cubicBezTo>
                <a:cubicBezTo>
                  <a:pt x="1228228" y="-54616"/>
                  <a:pt x="1371203" y="43177"/>
                  <a:pt x="1560862" y="0"/>
                </a:cubicBezTo>
                <a:cubicBezTo>
                  <a:pt x="1750521" y="-43177"/>
                  <a:pt x="1933543" y="64932"/>
                  <a:pt x="2167863" y="0"/>
                </a:cubicBezTo>
                <a:cubicBezTo>
                  <a:pt x="2402183" y="-64932"/>
                  <a:pt x="2504450" y="35029"/>
                  <a:pt x="2709829" y="0"/>
                </a:cubicBezTo>
                <a:cubicBezTo>
                  <a:pt x="2915208" y="-35029"/>
                  <a:pt x="3085523" y="7257"/>
                  <a:pt x="3251795" y="0"/>
                </a:cubicBezTo>
                <a:cubicBezTo>
                  <a:pt x="3286013" y="215119"/>
                  <a:pt x="3221950" y="328515"/>
                  <a:pt x="3251795" y="484334"/>
                </a:cubicBezTo>
                <a:cubicBezTo>
                  <a:pt x="3281640" y="640153"/>
                  <a:pt x="3195982" y="796164"/>
                  <a:pt x="3251795" y="968668"/>
                </a:cubicBezTo>
                <a:cubicBezTo>
                  <a:pt x="3307608" y="1141172"/>
                  <a:pt x="3225715" y="1337918"/>
                  <a:pt x="3251795" y="1594758"/>
                </a:cubicBezTo>
                <a:cubicBezTo>
                  <a:pt x="3277875" y="1851598"/>
                  <a:pt x="3213193" y="1898069"/>
                  <a:pt x="3251795" y="2185409"/>
                </a:cubicBezTo>
                <a:cubicBezTo>
                  <a:pt x="3290397" y="2472749"/>
                  <a:pt x="3214437" y="2657472"/>
                  <a:pt x="3251795" y="2846938"/>
                </a:cubicBezTo>
                <a:cubicBezTo>
                  <a:pt x="3289153" y="3036404"/>
                  <a:pt x="3250955" y="3398669"/>
                  <a:pt x="3251795" y="3543906"/>
                </a:cubicBezTo>
                <a:cubicBezTo>
                  <a:pt x="3063670" y="3568512"/>
                  <a:pt x="2882374" y="3510383"/>
                  <a:pt x="2774865" y="3543906"/>
                </a:cubicBezTo>
                <a:cubicBezTo>
                  <a:pt x="2667356" y="3577429"/>
                  <a:pt x="2345180" y="3508147"/>
                  <a:pt x="2232899" y="3543906"/>
                </a:cubicBezTo>
                <a:cubicBezTo>
                  <a:pt x="2120618" y="3579665"/>
                  <a:pt x="1961761" y="3538951"/>
                  <a:pt x="1788487" y="3543906"/>
                </a:cubicBezTo>
                <a:cubicBezTo>
                  <a:pt x="1615213" y="3548861"/>
                  <a:pt x="1440878" y="3488201"/>
                  <a:pt x="1181486" y="3543906"/>
                </a:cubicBezTo>
                <a:cubicBezTo>
                  <a:pt x="922094" y="3599611"/>
                  <a:pt x="894437" y="3487985"/>
                  <a:pt x="672038" y="3543906"/>
                </a:cubicBezTo>
                <a:cubicBezTo>
                  <a:pt x="449639" y="3599827"/>
                  <a:pt x="321907" y="3541076"/>
                  <a:pt x="0" y="3543906"/>
                </a:cubicBezTo>
                <a:cubicBezTo>
                  <a:pt x="-67903" y="3296967"/>
                  <a:pt x="21000" y="3160980"/>
                  <a:pt x="0" y="2917816"/>
                </a:cubicBezTo>
                <a:cubicBezTo>
                  <a:pt x="-21000" y="2674652"/>
                  <a:pt x="54399" y="2580910"/>
                  <a:pt x="0" y="2327165"/>
                </a:cubicBezTo>
                <a:cubicBezTo>
                  <a:pt x="-54399" y="2073420"/>
                  <a:pt x="24185" y="1975300"/>
                  <a:pt x="0" y="1736514"/>
                </a:cubicBezTo>
                <a:cubicBezTo>
                  <a:pt x="-24185" y="1497728"/>
                  <a:pt x="62614" y="1426699"/>
                  <a:pt x="0" y="1181302"/>
                </a:cubicBezTo>
                <a:cubicBezTo>
                  <a:pt x="-62614" y="935905"/>
                  <a:pt x="40637" y="834277"/>
                  <a:pt x="0" y="590651"/>
                </a:cubicBezTo>
                <a:cubicBezTo>
                  <a:pt x="-40637" y="347025"/>
                  <a:pt x="10072" y="148599"/>
                  <a:pt x="0" y="0"/>
                </a:cubicBezTo>
                <a:close/>
              </a:path>
              <a:path w="3251795" h="3543906" stroke="0" extrusionOk="0">
                <a:moveTo>
                  <a:pt x="0" y="0"/>
                </a:moveTo>
                <a:cubicBezTo>
                  <a:pt x="139373" y="-25300"/>
                  <a:pt x="378341" y="9986"/>
                  <a:pt x="476930" y="0"/>
                </a:cubicBezTo>
                <a:cubicBezTo>
                  <a:pt x="575519" y="-9986"/>
                  <a:pt x="874151" y="31428"/>
                  <a:pt x="986378" y="0"/>
                </a:cubicBezTo>
                <a:cubicBezTo>
                  <a:pt x="1098605" y="-31428"/>
                  <a:pt x="1329290" y="52666"/>
                  <a:pt x="1593380" y="0"/>
                </a:cubicBezTo>
                <a:cubicBezTo>
                  <a:pt x="1857470" y="-52666"/>
                  <a:pt x="1917349" y="68187"/>
                  <a:pt x="2200381" y="0"/>
                </a:cubicBezTo>
                <a:cubicBezTo>
                  <a:pt x="2483413" y="-68187"/>
                  <a:pt x="2549889" y="19695"/>
                  <a:pt x="2709829" y="0"/>
                </a:cubicBezTo>
                <a:cubicBezTo>
                  <a:pt x="2869769" y="-19695"/>
                  <a:pt x="3047189" y="60097"/>
                  <a:pt x="3251795" y="0"/>
                </a:cubicBezTo>
                <a:cubicBezTo>
                  <a:pt x="3300117" y="161332"/>
                  <a:pt x="3225236" y="318727"/>
                  <a:pt x="3251795" y="484334"/>
                </a:cubicBezTo>
                <a:cubicBezTo>
                  <a:pt x="3278354" y="649941"/>
                  <a:pt x="3184188" y="857293"/>
                  <a:pt x="3251795" y="1074985"/>
                </a:cubicBezTo>
                <a:cubicBezTo>
                  <a:pt x="3319402" y="1292677"/>
                  <a:pt x="3215348" y="1493031"/>
                  <a:pt x="3251795" y="1665636"/>
                </a:cubicBezTo>
                <a:cubicBezTo>
                  <a:pt x="3288242" y="1838241"/>
                  <a:pt x="3248008" y="1918493"/>
                  <a:pt x="3251795" y="2149970"/>
                </a:cubicBezTo>
                <a:cubicBezTo>
                  <a:pt x="3255582" y="2381447"/>
                  <a:pt x="3197718" y="2546617"/>
                  <a:pt x="3251795" y="2740621"/>
                </a:cubicBezTo>
                <a:cubicBezTo>
                  <a:pt x="3305872" y="2934625"/>
                  <a:pt x="3178622" y="3356301"/>
                  <a:pt x="3251795" y="3543906"/>
                </a:cubicBezTo>
                <a:cubicBezTo>
                  <a:pt x="3018481" y="3546115"/>
                  <a:pt x="2976134" y="3524357"/>
                  <a:pt x="2774865" y="3543906"/>
                </a:cubicBezTo>
                <a:cubicBezTo>
                  <a:pt x="2573596" y="3563455"/>
                  <a:pt x="2435450" y="3540402"/>
                  <a:pt x="2232899" y="3543906"/>
                </a:cubicBezTo>
                <a:cubicBezTo>
                  <a:pt x="2030348" y="3547410"/>
                  <a:pt x="1927136" y="3508205"/>
                  <a:pt x="1755969" y="3543906"/>
                </a:cubicBezTo>
                <a:cubicBezTo>
                  <a:pt x="1584802" y="3579607"/>
                  <a:pt x="1480718" y="3499592"/>
                  <a:pt x="1311557" y="3543906"/>
                </a:cubicBezTo>
                <a:cubicBezTo>
                  <a:pt x="1142396" y="3588220"/>
                  <a:pt x="906179" y="3488807"/>
                  <a:pt x="802109" y="3543906"/>
                </a:cubicBezTo>
                <a:cubicBezTo>
                  <a:pt x="698039" y="3599005"/>
                  <a:pt x="349052" y="3486955"/>
                  <a:pt x="0" y="3543906"/>
                </a:cubicBezTo>
                <a:cubicBezTo>
                  <a:pt x="-31949" y="3407983"/>
                  <a:pt x="1669" y="3055512"/>
                  <a:pt x="0" y="2917816"/>
                </a:cubicBezTo>
                <a:cubicBezTo>
                  <a:pt x="-1669" y="2780120"/>
                  <a:pt x="306" y="2661360"/>
                  <a:pt x="0" y="2433482"/>
                </a:cubicBezTo>
                <a:cubicBezTo>
                  <a:pt x="-306" y="2205604"/>
                  <a:pt x="47173" y="2143472"/>
                  <a:pt x="0" y="1878270"/>
                </a:cubicBezTo>
                <a:cubicBezTo>
                  <a:pt x="-47173" y="1613068"/>
                  <a:pt x="25221" y="1422275"/>
                  <a:pt x="0" y="1287619"/>
                </a:cubicBezTo>
                <a:cubicBezTo>
                  <a:pt x="-25221" y="1152963"/>
                  <a:pt x="38876" y="986334"/>
                  <a:pt x="0" y="732407"/>
                </a:cubicBezTo>
                <a:cubicBezTo>
                  <a:pt x="-38876" y="478480"/>
                  <a:pt x="31050" y="359819"/>
                  <a:pt x="0" y="0"/>
                </a:cubicBezTo>
                <a:close/>
              </a:path>
            </a:pathLst>
          </a:custGeom>
          <a:ln>
            <a:solidFill>
              <a:schemeClr val="tx1"/>
            </a:solidFill>
            <a:extLst>
              <a:ext uri="{C807C97D-BFC1-408E-A445-0C87EB9F89A2}">
                <ask:lineSketchStyleProps xmlns:ask="http://schemas.microsoft.com/office/drawing/2018/sketchyshapes" sd="3455169935">
                  <a:prstGeom prst="rect">
                    <a:avLst/>
                  </a:prstGeom>
                  <ask:type>
                    <ask:lineSketchScribble/>
                  </ask:type>
                </ask:lineSketchStyleProps>
              </a:ext>
            </a:extLst>
          </a:ln>
        </p:spPr>
      </p:pic>
    </p:spTree>
    <p:extLst>
      <p:ext uri="{BB962C8B-B14F-4D97-AF65-F5344CB8AC3E}">
        <p14:creationId xmlns:p14="http://schemas.microsoft.com/office/powerpoint/2010/main" val="2660846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38222B-63AB-84F1-FF94-50C168343814}"/>
              </a:ext>
            </a:extLst>
          </p:cNvPr>
          <p:cNvSpPr txBox="1"/>
          <p:nvPr/>
        </p:nvSpPr>
        <p:spPr>
          <a:xfrm>
            <a:off x="1349828" y="687364"/>
            <a:ext cx="9677401" cy="400110"/>
          </a:xfrm>
          <a:prstGeom prst="rect">
            <a:avLst/>
          </a:prstGeom>
          <a:noFill/>
        </p:spPr>
        <p:txBody>
          <a:bodyPr wrap="square">
            <a:spAutoFit/>
          </a:bodyPr>
          <a:lstStyle/>
          <a:p>
            <a:endParaRPr lang="el-GR" sz="2000" b="1" dirty="0">
              <a:latin typeface="Aptos" panose="020B0004020202020204" pitchFamily="34" charset="0"/>
            </a:endParaRPr>
          </a:p>
        </p:txBody>
      </p:sp>
      <p:sp>
        <p:nvSpPr>
          <p:cNvPr id="4" name="Ορθογώνιο: Στρογγύλεμα γωνιών 3">
            <a:extLst>
              <a:ext uri="{FF2B5EF4-FFF2-40B4-BE49-F238E27FC236}">
                <a16:creationId xmlns:a16="http://schemas.microsoft.com/office/drawing/2014/main" id="{FA555EE1-F9B7-E6FA-0B46-ED401690CEF2}"/>
              </a:ext>
            </a:extLst>
          </p:cNvPr>
          <p:cNvSpPr/>
          <p:nvPr/>
        </p:nvSpPr>
        <p:spPr>
          <a:xfrm>
            <a:off x="2215242" y="767676"/>
            <a:ext cx="7946572" cy="14586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Aptos" panose="020B0004020202020204" pitchFamily="34" charset="0"/>
              </a:rPr>
              <a:t>Με το πέρας της ανάγνωσης των αποσπασμάτων, οι μαθητές/-</a:t>
            </a:r>
            <a:r>
              <a:rPr lang="el-GR" b="1" dirty="0" err="1">
                <a:latin typeface="Aptos" panose="020B0004020202020204" pitchFamily="34" charset="0"/>
              </a:rPr>
              <a:t>τριες</a:t>
            </a:r>
            <a:r>
              <a:rPr lang="el-GR" b="1" dirty="0">
                <a:latin typeface="Aptos" panose="020B0004020202020204" pitchFamily="34" charset="0"/>
              </a:rPr>
              <a:t> σχολιάζουν ελεύθερα τα σημεία ως προς τα οποία συνομιλούν ή διαφοροποιούνται το πυρηνικό και το συνεξεταζόμενο κείμενο, στη βάση της συνεξέτασης μορφής και περιεχομένου.</a:t>
            </a:r>
          </a:p>
        </p:txBody>
      </p:sp>
      <p:sp>
        <p:nvSpPr>
          <p:cNvPr id="6" name="TextBox 5">
            <a:extLst>
              <a:ext uri="{FF2B5EF4-FFF2-40B4-BE49-F238E27FC236}">
                <a16:creationId xmlns:a16="http://schemas.microsoft.com/office/drawing/2014/main" id="{7989DA44-E567-1407-C3C8-98A420A6045A}"/>
              </a:ext>
            </a:extLst>
          </p:cNvPr>
          <p:cNvSpPr txBox="1"/>
          <p:nvPr/>
        </p:nvSpPr>
        <p:spPr>
          <a:xfrm>
            <a:off x="1385206" y="3251442"/>
            <a:ext cx="2536371" cy="369332"/>
          </a:xfrm>
          <a:custGeom>
            <a:avLst/>
            <a:gdLst>
              <a:gd name="csX0" fmla="*/ 0 w 2536371"/>
              <a:gd name="csY0" fmla="*/ 0 h 369332"/>
              <a:gd name="csX1" fmla="*/ 481910 w 2536371"/>
              <a:gd name="csY1" fmla="*/ 0 h 369332"/>
              <a:gd name="csX2" fmla="*/ 938457 w 2536371"/>
              <a:gd name="csY2" fmla="*/ 0 h 369332"/>
              <a:gd name="csX3" fmla="*/ 1496459 w 2536371"/>
              <a:gd name="csY3" fmla="*/ 0 h 369332"/>
              <a:gd name="csX4" fmla="*/ 2003733 w 2536371"/>
              <a:gd name="csY4" fmla="*/ 0 h 369332"/>
              <a:gd name="csX5" fmla="*/ 2536371 w 2536371"/>
              <a:gd name="csY5" fmla="*/ 0 h 369332"/>
              <a:gd name="csX6" fmla="*/ 2536371 w 2536371"/>
              <a:gd name="csY6" fmla="*/ 369332 h 369332"/>
              <a:gd name="csX7" fmla="*/ 2029097 w 2536371"/>
              <a:gd name="csY7" fmla="*/ 369332 h 369332"/>
              <a:gd name="csX8" fmla="*/ 1521823 w 2536371"/>
              <a:gd name="csY8" fmla="*/ 369332 h 369332"/>
              <a:gd name="csX9" fmla="*/ 1014548 w 2536371"/>
              <a:gd name="csY9" fmla="*/ 369332 h 369332"/>
              <a:gd name="csX10" fmla="*/ 481910 w 2536371"/>
              <a:gd name="csY10" fmla="*/ 369332 h 369332"/>
              <a:gd name="csX11" fmla="*/ 0 w 2536371"/>
              <a:gd name="csY11" fmla="*/ 369332 h 369332"/>
              <a:gd name="csX12" fmla="*/ 0 w 2536371"/>
              <a:gd name="csY12"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36371" h="369332" extrusionOk="0">
                <a:moveTo>
                  <a:pt x="0" y="0"/>
                </a:moveTo>
                <a:cubicBezTo>
                  <a:pt x="97115" y="-37138"/>
                  <a:pt x="261619" y="33038"/>
                  <a:pt x="481910" y="0"/>
                </a:cubicBezTo>
                <a:cubicBezTo>
                  <a:pt x="702201" y="-33038"/>
                  <a:pt x="840240" y="26474"/>
                  <a:pt x="938457" y="0"/>
                </a:cubicBezTo>
                <a:cubicBezTo>
                  <a:pt x="1036674" y="-26474"/>
                  <a:pt x="1378304" y="4174"/>
                  <a:pt x="1496459" y="0"/>
                </a:cubicBezTo>
                <a:cubicBezTo>
                  <a:pt x="1614614" y="-4174"/>
                  <a:pt x="1899333" y="9887"/>
                  <a:pt x="2003733" y="0"/>
                </a:cubicBezTo>
                <a:cubicBezTo>
                  <a:pt x="2108133" y="-9887"/>
                  <a:pt x="2385492" y="60954"/>
                  <a:pt x="2536371" y="0"/>
                </a:cubicBezTo>
                <a:cubicBezTo>
                  <a:pt x="2575044" y="157038"/>
                  <a:pt x="2514682" y="221215"/>
                  <a:pt x="2536371" y="369332"/>
                </a:cubicBezTo>
                <a:cubicBezTo>
                  <a:pt x="2417813" y="428022"/>
                  <a:pt x="2169039" y="332272"/>
                  <a:pt x="2029097" y="369332"/>
                </a:cubicBezTo>
                <a:cubicBezTo>
                  <a:pt x="1889155" y="406392"/>
                  <a:pt x="1696813" y="323412"/>
                  <a:pt x="1521823" y="369332"/>
                </a:cubicBezTo>
                <a:cubicBezTo>
                  <a:pt x="1346833" y="415252"/>
                  <a:pt x="1181878" y="355843"/>
                  <a:pt x="1014548" y="369332"/>
                </a:cubicBezTo>
                <a:cubicBezTo>
                  <a:pt x="847219" y="382821"/>
                  <a:pt x="648621" y="341987"/>
                  <a:pt x="481910" y="369332"/>
                </a:cubicBezTo>
                <a:cubicBezTo>
                  <a:pt x="315199" y="396677"/>
                  <a:pt x="125519" y="330113"/>
                  <a:pt x="0" y="369332"/>
                </a:cubicBezTo>
                <a:cubicBezTo>
                  <a:pt x="-27175" y="278238"/>
                  <a:pt x="9291" y="75879"/>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επιστολικός χαρακτήρας </a:t>
            </a:r>
          </a:p>
        </p:txBody>
      </p:sp>
      <p:sp>
        <p:nvSpPr>
          <p:cNvPr id="8" name="TextBox 7">
            <a:extLst>
              <a:ext uri="{FF2B5EF4-FFF2-40B4-BE49-F238E27FC236}">
                <a16:creationId xmlns:a16="http://schemas.microsoft.com/office/drawing/2014/main" id="{E9A214DC-9B01-B35B-C661-29DA514F5A24}"/>
              </a:ext>
            </a:extLst>
          </p:cNvPr>
          <p:cNvSpPr txBox="1"/>
          <p:nvPr/>
        </p:nvSpPr>
        <p:spPr>
          <a:xfrm>
            <a:off x="5333999" y="4326839"/>
            <a:ext cx="5693230" cy="369332"/>
          </a:xfrm>
          <a:custGeom>
            <a:avLst/>
            <a:gdLst>
              <a:gd name="csX0" fmla="*/ 0 w 5693230"/>
              <a:gd name="csY0" fmla="*/ 0 h 369332"/>
              <a:gd name="csX1" fmla="*/ 512391 w 5693230"/>
              <a:gd name="csY1" fmla="*/ 0 h 369332"/>
              <a:gd name="csX2" fmla="*/ 967849 w 5693230"/>
              <a:gd name="csY2" fmla="*/ 0 h 369332"/>
              <a:gd name="csX3" fmla="*/ 1651037 w 5693230"/>
              <a:gd name="csY3" fmla="*/ 0 h 369332"/>
              <a:gd name="csX4" fmla="*/ 2220360 w 5693230"/>
              <a:gd name="csY4" fmla="*/ 0 h 369332"/>
              <a:gd name="csX5" fmla="*/ 2846615 w 5693230"/>
              <a:gd name="csY5" fmla="*/ 0 h 369332"/>
              <a:gd name="csX6" fmla="*/ 3415938 w 5693230"/>
              <a:gd name="csY6" fmla="*/ 0 h 369332"/>
              <a:gd name="csX7" fmla="*/ 4099126 w 5693230"/>
              <a:gd name="csY7" fmla="*/ 0 h 369332"/>
              <a:gd name="csX8" fmla="*/ 4497652 w 5693230"/>
              <a:gd name="csY8" fmla="*/ 0 h 369332"/>
              <a:gd name="csX9" fmla="*/ 5180839 w 5693230"/>
              <a:gd name="csY9" fmla="*/ 0 h 369332"/>
              <a:gd name="csX10" fmla="*/ 5693230 w 5693230"/>
              <a:gd name="csY10" fmla="*/ 0 h 369332"/>
              <a:gd name="csX11" fmla="*/ 5693230 w 5693230"/>
              <a:gd name="csY11" fmla="*/ 369332 h 369332"/>
              <a:gd name="csX12" fmla="*/ 5294704 w 5693230"/>
              <a:gd name="csY12" fmla="*/ 369332 h 369332"/>
              <a:gd name="csX13" fmla="*/ 4896178 w 5693230"/>
              <a:gd name="csY13" fmla="*/ 369332 h 369332"/>
              <a:gd name="csX14" fmla="*/ 4326855 w 5693230"/>
              <a:gd name="csY14" fmla="*/ 369332 h 369332"/>
              <a:gd name="csX15" fmla="*/ 3643667 w 5693230"/>
              <a:gd name="csY15" fmla="*/ 369332 h 369332"/>
              <a:gd name="csX16" fmla="*/ 3188209 w 5693230"/>
              <a:gd name="csY16" fmla="*/ 369332 h 369332"/>
              <a:gd name="csX17" fmla="*/ 2505021 w 5693230"/>
              <a:gd name="csY17" fmla="*/ 369332 h 369332"/>
              <a:gd name="csX18" fmla="*/ 2106495 w 5693230"/>
              <a:gd name="csY18" fmla="*/ 369332 h 369332"/>
              <a:gd name="csX19" fmla="*/ 1707969 w 5693230"/>
              <a:gd name="csY19" fmla="*/ 369332 h 369332"/>
              <a:gd name="csX20" fmla="*/ 1138646 w 5693230"/>
              <a:gd name="csY20" fmla="*/ 369332 h 369332"/>
              <a:gd name="csX21" fmla="*/ 740120 w 5693230"/>
              <a:gd name="csY21" fmla="*/ 369332 h 369332"/>
              <a:gd name="csX22" fmla="*/ 0 w 5693230"/>
              <a:gd name="csY22" fmla="*/ 369332 h 369332"/>
              <a:gd name="csX23" fmla="*/ 0 w 5693230"/>
              <a:gd name="csY23"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5693230" h="369332" extrusionOk="0">
                <a:moveTo>
                  <a:pt x="0" y="0"/>
                </a:moveTo>
                <a:cubicBezTo>
                  <a:pt x="232540" y="-2284"/>
                  <a:pt x="353270" y="38102"/>
                  <a:pt x="512391" y="0"/>
                </a:cubicBezTo>
                <a:cubicBezTo>
                  <a:pt x="671512" y="-38102"/>
                  <a:pt x="784907" y="22395"/>
                  <a:pt x="967849" y="0"/>
                </a:cubicBezTo>
                <a:cubicBezTo>
                  <a:pt x="1150791" y="-22395"/>
                  <a:pt x="1326005" y="73364"/>
                  <a:pt x="1651037" y="0"/>
                </a:cubicBezTo>
                <a:cubicBezTo>
                  <a:pt x="1976069" y="-73364"/>
                  <a:pt x="2094372" y="13253"/>
                  <a:pt x="2220360" y="0"/>
                </a:cubicBezTo>
                <a:cubicBezTo>
                  <a:pt x="2346348" y="-13253"/>
                  <a:pt x="2550478" y="47272"/>
                  <a:pt x="2846615" y="0"/>
                </a:cubicBezTo>
                <a:cubicBezTo>
                  <a:pt x="3142752" y="-47272"/>
                  <a:pt x="3228761" y="16216"/>
                  <a:pt x="3415938" y="0"/>
                </a:cubicBezTo>
                <a:cubicBezTo>
                  <a:pt x="3603115" y="-16216"/>
                  <a:pt x="3778245" y="57339"/>
                  <a:pt x="4099126" y="0"/>
                </a:cubicBezTo>
                <a:cubicBezTo>
                  <a:pt x="4420007" y="-57339"/>
                  <a:pt x="4394147" y="4626"/>
                  <a:pt x="4497652" y="0"/>
                </a:cubicBezTo>
                <a:cubicBezTo>
                  <a:pt x="4601157" y="-4626"/>
                  <a:pt x="5005587" y="60580"/>
                  <a:pt x="5180839" y="0"/>
                </a:cubicBezTo>
                <a:cubicBezTo>
                  <a:pt x="5356091" y="-60580"/>
                  <a:pt x="5589096" y="37824"/>
                  <a:pt x="5693230" y="0"/>
                </a:cubicBezTo>
                <a:cubicBezTo>
                  <a:pt x="5714749" y="75873"/>
                  <a:pt x="5651443" y="272792"/>
                  <a:pt x="5693230" y="369332"/>
                </a:cubicBezTo>
                <a:cubicBezTo>
                  <a:pt x="5550267" y="405973"/>
                  <a:pt x="5481867" y="351811"/>
                  <a:pt x="5294704" y="369332"/>
                </a:cubicBezTo>
                <a:cubicBezTo>
                  <a:pt x="5107541" y="386853"/>
                  <a:pt x="5029927" y="336464"/>
                  <a:pt x="4896178" y="369332"/>
                </a:cubicBezTo>
                <a:cubicBezTo>
                  <a:pt x="4762429" y="402200"/>
                  <a:pt x="4469564" y="333514"/>
                  <a:pt x="4326855" y="369332"/>
                </a:cubicBezTo>
                <a:cubicBezTo>
                  <a:pt x="4184146" y="405150"/>
                  <a:pt x="3814051" y="359642"/>
                  <a:pt x="3643667" y="369332"/>
                </a:cubicBezTo>
                <a:cubicBezTo>
                  <a:pt x="3473283" y="379022"/>
                  <a:pt x="3291167" y="353745"/>
                  <a:pt x="3188209" y="369332"/>
                </a:cubicBezTo>
                <a:cubicBezTo>
                  <a:pt x="3085251" y="384919"/>
                  <a:pt x="2780638" y="338046"/>
                  <a:pt x="2505021" y="369332"/>
                </a:cubicBezTo>
                <a:cubicBezTo>
                  <a:pt x="2229404" y="400618"/>
                  <a:pt x="2262576" y="340612"/>
                  <a:pt x="2106495" y="369332"/>
                </a:cubicBezTo>
                <a:cubicBezTo>
                  <a:pt x="1950414" y="398052"/>
                  <a:pt x="1869050" y="369305"/>
                  <a:pt x="1707969" y="369332"/>
                </a:cubicBezTo>
                <a:cubicBezTo>
                  <a:pt x="1546888" y="369359"/>
                  <a:pt x="1265855" y="328000"/>
                  <a:pt x="1138646" y="369332"/>
                </a:cubicBezTo>
                <a:cubicBezTo>
                  <a:pt x="1011437" y="410664"/>
                  <a:pt x="930588" y="359569"/>
                  <a:pt x="740120" y="369332"/>
                </a:cubicBezTo>
                <a:cubicBezTo>
                  <a:pt x="549652" y="379095"/>
                  <a:pt x="349278" y="291706"/>
                  <a:pt x="0" y="369332"/>
                </a:cubicBezTo>
                <a:cubicBezTo>
                  <a:pt x="-22978" y="280055"/>
                  <a:pt x="19247" y="76499"/>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επικοινωνία πρωταγωνιστών με τα αγαπημένα τους πρόσωπα </a:t>
            </a:r>
          </a:p>
        </p:txBody>
      </p:sp>
      <p:sp>
        <p:nvSpPr>
          <p:cNvPr id="10" name="TextBox 9">
            <a:extLst>
              <a:ext uri="{FF2B5EF4-FFF2-40B4-BE49-F238E27FC236}">
                <a16:creationId xmlns:a16="http://schemas.microsoft.com/office/drawing/2014/main" id="{06BAD2AB-144D-4537-A253-7E266A3AAC0C}"/>
              </a:ext>
            </a:extLst>
          </p:cNvPr>
          <p:cNvSpPr txBox="1"/>
          <p:nvPr/>
        </p:nvSpPr>
        <p:spPr>
          <a:xfrm>
            <a:off x="6553199" y="3132091"/>
            <a:ext cx="4615544" cy="369332"/>
          </a:xfrm>
          <a:custGeom>
            <a:avLst/>
            <a:gdLst>
              <a:gd name="csX0" fmla="*/ 0 w 4615544"/>
              <a:gd name="csY0" fmla="*/ 0 h 369332"/>
              <a:gd name="csX1" fmla="*/ 530788 w 4615544"/>
              <a:gd name="csY1" fmla="*/ 0 h 369332"/>
              <a:gd name="csX2" fmla="*/ 1015420 w 4615544"/>
              <a:gd name="csY2" fmla="*/ 0 h 369332"/>
              <a:gd name="csX3" fmla="*/ 1684674 w 4615544"/>
              <a:gd name="csY3" fmla="*/ 0 h 369332"/>
              <a:gd name="csX4" fmla="*/ 2261617 w 4615544"/>
              <a:gd name="csY4" fmla="*/ 0 h 369332"/>
              <a:gd name="csX5" fmla="*/ 2884715 w 4615544"/>
              <a:gd name="csY5" fmla="*/ 0 h 369332"/>
              <a:gd name="csX6" fmla="*/ 3461658 w 4615544"/>
              <a:gd name="csY6" fmla="*/ 0 h 369332"/>
              <a:gd name="csX7" fmla="*/ 4615544 w 4615544"/>
              <a:gd name="csY7" fmla="*/ 0 h 369332"/>
              <a:gd name="csX8" fmla="*/ 4615544 w 4615544"/>
              <a:gd name="csY8" fmla="*/ 369332 h 369332"/>
              <a:gd name="csX9" fmla="*/ 4130912 w 4615544"/>
              <a:gd name="csY9" fmla="*/ 369332 h 369332"/>
              <a:gd name="csX10" fmla="*/ 3507813 w 4615544"/>
              <a:gd name="csY10" fmla="*/ 369332 h 369332"/>
              <a:gd name="csX11" fmla="*/ 3069337 w 4615544"/>
              <a:gd name="csY11" fmla="*/ 369332 h 369332"/>
              <a:gd name="csX12" fmla="*/ 2584705 w 4615544"/>
              <a:gd name="csY12" fmla="*/ 369332 h 369332"/>
              <a:gd name="csX13" fmla="*/ 2146228 w 4615544"/>
              <a:gd name="csY13" fmla="*/ 369332 h 369332"/>
              <a:gd name="csX14" fmla="*/ 1569285 w 4615544"/>
              <a:gd name="csY14" fmla="*/ 369332 h 369332"/>
              <a:gd name="csX15" fmla="*/ 900031 w 4615544"/>
              <a:gd name="csY15" fmla="*/ 369332 h 369332"/>
              <a:gd name="csX16" fmla="*/ 0 w 4615544"/>
              <a:gd name="csY16" fmla="*/ 369332 h 369332"/>
              <a:gd name="csX17" fmla="*/ 0 w 4615544"/>
              <a:gd name="csY17"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615544" h="369332" extrusionOk="0">
                <a:moveTo>
                  <a:pt x="0" y="0"/>
                </a:moveTo>
                <a:cubicBezTo>
                  <a:pt x="156811" y="-36431"/>
                  <a:pt x="271080" y="62018"/>
                  <a:pt x="530788" y="0"/>
                </a:cubicBezTo>
                <a:cubicBezTo>
                  <a:pt x="790496" y="-62018"/>
                  <a:pt x="781264" y="50212"/>
                  <a:pt x="1015420" y="0"/>
                </a:cubicBezTo>
                <a:cubicBezTo>
                  <a:pt x="1249576" y="-50212"/>
                  <a:pt x="1513983" y="30299"/>
                  <a:pt x="1684674" y="0"/>
                </a:cubicBezTo>
                <a:cubicBezTo>
                  <a:pt x="1855365" y="-30299"/>
                  <a:pt x="1998279" y="47878"/>
                  <a:pt x="2261617" y="0"/>
                </a:cubicBezTo>
                <a:cubicBezTo>
                  <a:pt x="2524955" y="-47878"/>
                  <a:pt x="2703836" y="13893"/>
                  <a:pt x="2884715" y="0"/>
                </a:cubicBezTo>
                <a:cubicBezTo>
                  <a:pt x="3065594" y="-13893"/>
                  <a:pt x="3270209" y="20666"/>
                  <a:pt x="3461658" y="0"/>
                </a:cubicBezTo>
                <a:cubicBezTo>
                  <a:pt x="3653107" y="-20666"/>
                  <a:pt x="4050045" y="6725"/>
                  <a:pt x="4615544" y="0"/>
                </a:cubicBezTo>
                <a:cubicBezTo>
                  <a:pt x="4617947" y="126781"/>
                  <a:pt x="4571814" y="268752"/>
                  <a:pt x="4615544" y="369332"/>
                </a:cubicBezTo>
                <a:cubicBezTo>
                  <a:pt x="4508467" y="404914"/>
                  <a:pt x="4233040" y="312544"/>
                  <a:pt x="4130912" y="369332"/>
                </a:cubicBezTo>
                <a:cubicBezTo>
                  <a:pt x="4028784" y="426120"/>
                  <a:pt x="3675287" y="308896"/>
                  <a:pt x="3507813" y="369332"/>
                </a:cubicBezTo>
                <a:cubicBezTo>
                  <a:pt x="3340339" y="429768"/>
                  <a:pt x="3224742" y="360682"/>
                  <a:pt x="3069337" y="369332"/>
                </a:cubicBezTo>
                <a:cubicBezTo>
                  <a:pt x="2913932" y="377982"/>
                  <a:pt x="2806030" y="358944"/>
                  <a:pt x="2584705" y="369332"/>
                </a:cubicBezTo>
                <a:cubicBezTo>
                  <a:pt x="2363380" y="379720"/>
                  <a:pt x="2344725" y="364991"/>
                  <a:pt x="2146228" y="369332"/>
                </a:cubicBezTo>
                <a:cubicBezTo>
                  <a:pt x="1947731" y="373673"/>
                  <a:pt x="1709335" y="327365"/>
                  <a:pt x="1569285" y="369332"/>
                </a:cubicBezTo>
                <a:cubicBezTo>
                  <a:pt x="1429235" y="411299"/>
                  <a:pt x="1141146" y="358664"/>
                  <a:pt x="900031" y="369332"/>
                </a:cubicBezTo>
                <a:cubicBezTo>
                  <a:pt x="658916" y="380000"/>
                  <a:pt x="285459" y="290365"/>
                  <a:pt x="0" y="369332"/>
                </a:cubicBezTo>
                <a:cubicBezTo>
                  <a:pt x="-15557" y="235338"/>
                  <a:pt x="9013" y="91700"/>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διαφορετικό χρονικό πλαίσιο μετανάστευσης </a:t>
            </a:r>
          </a:p>
        </p:txBody>
      </p:sp>
      <p:sp>
        <p:nvSpPr>
          <p:cNvPr id="12" name="TextBox 11">
            <a:extLst>
              <a:ext uri="{FF2B5EF4-FFF2-40B4-BE49-F238E27FC236}">
                <a16:creationId xmlns:a16="http://schemas.microsoft.com/office/drawing/2014/main" id="{8DC1CB21-4A3B-581E-44E7-139660B7E129}"/>
              </a:ext>
            </a:extLst>
          </p:cNvPr>
          <p:cNvSpPr txBox="1"/>
          <p:nvPr/>
        </p:nvSpPr>
        <p:spPr>
          <a:xfrm>
            <a:off x="1099456" y="4196210"/>
            <a:ext cx="3124201" cy="369332"/>
          </a:xfrm>
          <a:custGeom>
            <a:avLst/>
            <a:gdLst>
              <a:gd name="csX0" fmla="*/ 0 w 3124201"/>
              <a:gd name="csY0" fmla="*/ 0 h 369332"/>
              <a:gd name="csX1" fmla="*/ 489458 w 3124201"/>
              <a:gd name="csY1" fmla="*/ 0 h 369332"/>
              <a:gd name="csX2" fmla="*/ 947674 w 3124201"/>
              <a:gd name="csY2" fmla="*/ 0 h 369332"/>
              <a:gd name="csX3" fmla="*/ 1530858 w 3124201"/>
              <a:gd name="csY3" fmla="*/ 0 h 369332"/>
              <a:gd name="csX4" fmla="*/ 2051559 w 3124201"/>
              <a:gd name="csY4" fmla="*/ 0 h 369332"/>
              <a:gd name="csX5" fmla="*/ 2603501 w 3124201"/>
              <a:gd name="csY5" fmla="*/ 0 h 369332"/>
              <a:gd name="csX6" fmla="*/ 3124201 w 3124201"/>
              <a:gd name="csY6" fmla="*/ 0 h 369332"/>
              <a:gd name="csX7" fmla="*/ 3124201 w 3124201"/>
              <a:gd name="csY7" fmla="*/ 369332 h 369332"/>
              <a:gd name="csX8" fmla="*/ 2697227 w 3124201"/>
              <a:gd name="csY8" fmla="*/ 369332 h 369332"/>
              <a:gd name="csX9" fmla="*/ 2176527 w 3124201"/>
              <a:gd name="csY9" fmla="*/ 369332 h 369332"/>
              <a:gd name="csX10" fmla="*/ 1624585 w 3124201"/>
              <a:gd name="csY10" fmla="*/ 369332 h 369332"/>
              <a:gd name="csX11" fmla="*/ 1197610 w 3124201"/>
              <a:gd name="csY11" fmla="*/ 369332 h 369332"/>
              <a:gd name="csX12" fmla="*/ 739394 w 3124201"/>
              <a:gd name="csY12" fmla="*/ 369332 h 369332"/>
              <a:gd name="csX13" fmla="*/ 0 w 3124201"/>
              <a:gd name="csY13" fmla="*/ 369332 h 369332"/>
              <a:gd name="csX14" fmla="*/ 0 w 3124201"/>
              <a:gd name="csY14"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124201" h="369332" extrusionOk="0">
                <a:moveTo>
                  <a:pt x="0" y="0"/>
                </a:moveTo>
                <a:cubicBezTo>
                  <a:pt x="187036" y="-18279"/>
                  <a:pt x="349257" y="20892"/>
                  <a:pt x="489458" y="0"/>
                </a:cubicBezTo>
                <a:cubicBezTo>
                  <a:pt x="629659" y="-20892"/>
                  <a:pt x="844354" y="32167"/>
                  <a:pt x="947674" y="0"/>
                </a:cubicBezTo>
                <a:cubicBezTo>
                  <a:pt x="1050994" y="-32167"/>
                  <a:pt x="1288398" y="50070"/>
                  <a:pt x="1530858" y="0"/>
                </a:cubicBezTo>
                <a:cubicBezTo>
                  <a:pt x="1773318" y="-50070"/>
                  <a:pt x="1836773" y="50538"/>
                  <a:pt x="2051559" y="0"/>
                </a:cubicBezTo>
                <a:cubicBezTo>
                  <a:pt x="2266345" y="-50538"/>
                  <a:pt x="2468796" y="4230"/>
                  <a:pt x="2603501" y="0"/>
                </a:cubicBezTo>
                <a:cubicBezTo>
                  <a:pt x="2738206" y="-4230"/>
                  <a:pt x="2940388" y="60079"/>
                  <a:pt x="3124201" y="0"/>
                </a:cubicBezTo>
                <a:cubicBezTo>
                  <a:pt x="3135088" y="139616"/>
                  <a:pt x="3087814" y="241962"/>
                  <a:pt x="3124201" y="369332"/>
                </a:cubicBezTo>
                <a:cubicBezTo>
                  <a:pt x="3015613" y="383160"/>
                  <a:pt x="2886580" y="342651"/>
                  <a:pt x="2697227" y="369332"/>
                </a:cubicBezTo>
                <a:cubicBezTo>
                  <a:pt x="2507874" y="396013"/>
                  <a:pt x="2332543" y="319432"/>
                  <a:pt x="2176527" y="369332"/>
                </a:cubicBezTo>
                <a:cubicBezTo>
                  <a:pt x="2020511" y="419232"/>
                  <a:pt x="1790900" y="304832"/>
                  <a:pt x="1624585" y="369332"/>
                </a:cubicBezTo>
                <a:cubicBezTo>
                  <a:pt x="1458270" y="433832"/>
                  <a:pt x="1284222" y="356976"/>
                  <a:pt x="1197610" y="369332"/>
                </a:cubicBezTo>
                <a:cubicBezTo>
                  <a:pt x="1110998" y="381688"/>
                  <a:pt x="899529" y="351141"/>
                  <a:pt x="739394" y="369332"/>
                </a:cubicBezTo>
                <a:cubicBezTo>
                  <a:pt x="579259" y="387523"/>
                  <a:pt x="254851" y="349296"/>
                  <a:pt x="0" y="369332"/>
                </a:cubicBezTo>
                <a:cubicBezTo>
                  <a:pt x="-20629" y="249050"/>
                  <a:pt x="680" y="94405"/>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κοινό θέμα: μετανάστευση </a:t>
            </a:r>
          </a:p>
        </p:txBody>
      </p:sp>
      <p:sp>
        <p:nvSpPr>
          <p:cNvPr id="14" name="TextBox 13">
            <a:extLst>
              <a:ext uri="{FF2B5EF4-FFF2-40B4-BE49-F238E27FC236}">
                <a16:creationId xmlns:a16="http://schemas.microsoft.com/office/drawing/2014/main" id="{7B01434F-A2D3-A0A3-5BF6-BD5143C3C488}"/>
              </a:ext>
            </a:extLst>
          </p:cNvPr>
          <p:cNvSpPr txBox="1"/>
          <p:nvPr/>
        </p:nvSpPr>
        <p:spPr>
          <a:xfrm>
            <a:off x="2215241" y="5245666"/>
            <a:ext cx="3412673" cy="369332"/>
          </a:xfrm>
          <a:custGeom>
            <a:avLst/>
            <a:gdLst>
              <a:gd name="csX0" fmla="*/ 0 w 3412673"/>
              <a:gd name="csY0" fmla="*/ 0 h 369332"/>
              <a:gd name="csX1" fmla="*/ 534652 w 3412673"/>
              <a:gd name="csY1" fmla="*/ 0 h 369332"/>
              <a:gd name="csX2" fmla="*/ 1035177 w 3412673"/>
              <a:gd name="csY2" fmla="*/ 0 h 369332"/>
              <a:gd name="csX3" fmla="*/ 1672210 w 3412673"/>
              <a:gd name="csY3" fmla="*/ 0 h 369332"/>
              <a:gd name="csX4" fmla="*/ 2240989 w 3412673"/>
              <a:gd name="csY4" fmla="*/ 0 h 369332"/>
              <a:gd name="csX5" fmla="*/ 2843894 w 3412673"/>
              <a:gd name="csY5" fmla="*/ 0 h 369332"/>
              <a:gd name="csX6" fmla="*/ 3412673 w 3412673"/>
              <a:gd name="csY6" fmla="*/ 0 h 369332"/>
              <a:gd name="csX7" fmla="*/ 3412673 w 3412673"/>
              <a:gd name="csY7" fmla="*/ 369332 h 369332"/>
              <a:gd name="csX8" fmla="*/ 2946274 w 3412673"/>
              <a:gd name="csY8" fmla="*/ 369332 h 369332"/>
              <a:gd name="csX9" fmla="*/ 2377496 w 3412673"/>
              <a:gd name="csY9" fmla="*/ 369332 h 369332"/>
              <a:gd name="csX10" fmla="*/ 1774590 w 3412673"/>
              <a:gd name="csY10" fmla="*/ 369332 h 369332"/>
              <a:gd name="csX11" fmla="*/ 1308191 w 3412673"/>
              <a:gd name="csY11" fmla="*/ 369332 h 369332"/>
              <a:gd name="csX12" fmla="*/ 807666 w 3412673"/>
              <a:gd name="csY12" fmla="*/ 369332 h 369332"/>
              <a:gd name="csX13" fmla="*/ 0 w 3412673"/>
              <a:gd name="csY13" fmla="*/ 369332 h 369332"/>
              <a:gd name="csX14" fmla="*/ 0 w 3412673"/>
              <a:gd name="csY14"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412673" h="369332" extrusionOk="0">
                <a:moveTo>
                  <a:pt x="0" y="0"/>
                </a:moveTo>
                <a:cubicBezTo>
                  <a:pt x="148612" y="-61197"/>
                  <a:pt x="269463" y="7096"/>
                  <a:pt x="534652" y="0"/>
                </a:cubicBezTo>
                <a:cubicBezTo>
                  <a:pt x="799841" y="-7096"/>
                  <a:pt x="844104" y="52942"/>
                  <a:pt x="1035177" y="0"/>
                </a:cubicBezTo>
                <a:cubicBezTo>
                  <a:pt x="1226250" y="-52942"/>
                  <a:pt x="1464584" y="33984"/>
                  <a:pt x="1672210" y="0"/>
                </a:cubicBezTo>
                <a:cubicBezTo>
                  <a:pt x="1879836" y="-33984"/>
                  <a:pt x="2104810" y="28027"/>
                  <a:pt x="2240989" y="0"/>
                </a:cubicBezTo>
                <a:cubicBezTo>
                  <a:pt x="2377168" y="-28027"/>
                  <a:pt x="2704215" y="40555"/>
                  <a:pt x="2843894" y="0"/>
                </a:cubicBezTo>
                <a:cubicBezTo>
                  <a:pt x="2983574" y="-40555"/>
                  <a:pt x="3268816" y="35974"/>
                  <a:pt x="3412673" y="0"/>
                </a:cubicBezTo>
                <a:cubicBezTo>
                  <a:pt x="3423560" y="139616"/>
                  <a:pt x="3376286" y="241962"/>
                  <a:pt x="3412673" y="369332"/>
                </a:cubicBezTo>
                <a:cubicBezTo>
                  <a:pt x="3207104" y="371321"/>
                  <a:pt x="3140124" y="338842"/>
                  <a:pt x="2946274" y="369332"/>
                </a:cubicBezTo>
                <a:cubicBezTo>
                  <a:pt x="2752424" y="399822"/>
                  <a:pt x="2549272" y="337795"/>
                  <a:pt x="2377496" y="369332"/>
                </a:cubicBezTo>
                <a:cubicBezTo>
                  <a:pt x="2205720" y="400869"/>
                  <a:pt x="1996377" y="350510"/>
                  <a:pt x="1774590" y="369332"/>
                </a:cubicBezTo>
                <a:cubicBezTo>
                  <a:pt x="1552803" y="388154"/>
                  <a:pt x="1440056" y="324079"/>
                  <a:pt x="1308191" y="369332"/>
                </a:cubicBezTo>
                <a:cubicBezTo>
                  <a:pt x="1176326" y="414585"/>
                  <a:pt x="1056570" y="317937"/>
                  <a:pt x="807666" y="369332"/>
                </a:cubicBezTo>
                <a:cubicBezTo>
                  <a:pt x="558763" y="420727"/>
                  <a:pt x="335518" y="283517"/>
                  <a:pt x="0" y="369332"/>
                </a:cubicBezTo>
                <a:cubicBezTo>
                  <a:pt x="-20629" y="249050"/>
                  <a:pt x="680" y="94405"/>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γραμματικό πρόσωπο της αφήγησης</a:t>
            </a:r>
          </a:p>
        </p:txBody>
      </p:sp>
      <p:sp>
        <p:nvSpPr>
          <p:cNvPr id="18" name="TextBox 17">
            <a:extLst>
              <a:ext uri="{FF2B5EF4-FFF2-40B4-BE49-F238E27FC236}">
                <a16:creationId xmlns:a16="http://schemas.microsoft.com/office/drawing/2014/main" id="{1A920584-8690-8B3B-9374-EEC3F1ECCF62}"/>
              </a:ext>
            </a:extLst>
          </p:cNvPr>
          <p:cNvSpPr txBox="1"/>
          <p:nvPr/>
        </p:nvSpPr>
        <p:spPr>
          <a:xfrm>
            <a:off x="7331527" y="5408170"/>
            <a:ext cx="1964873" cy="369332"/>
          </a:xfrm>
          <a:custGeom>
            <a:avLst/>
            <a:gdLst>
              <a:gd name="csX0" fmla="*/ 0 w 1964873"/>
              <a:gd name="csY0" fmla="*/ 0 h 369332"/>
              <a:gd name="csX1" fmla="*/ 471570 w 1964873"/>
              <a:gd name="csY1" fmla="*/ 0 h 369332"/>
              <a:gd name="csX2" fmla="*/ 923490 w 1964873"/>
              <a:gd name="csY2" fmla="*/ 0 h 369332"/>
              <a:gd name="csX3" fmla="*/ 1454006 w 1964873"/>
              <a:gd name="csY3" fmla="*/ 0 h 369332"/>
              <a:gd name="csX4" fmla="*/ 1964873 w 1964873"/>
              <a:gd name="csY4" fmla="*/ 0 h 369332"/>
              <a:gd name="csX5" fmla="*/ 1964873 w 1964873"/>
              <a:gd name="csY5" fmla="*/ 369332 h 369332"/>
              <a:gd name="csX6" fmla="*/ 1512952 w 1964873"/>
              <a:gd name="csY6" fmla="*/ 369332 h 369332"/>
              <a:gd name="csX7" fmla="*/ 1002085 w 1964873"/>
              <a:gd name="csY7" fmla="*/ 369332 h 369332"/>
              <a:gd name="csX8" fmla="*/ 510867 w 1964873"/>
              <a:gd name="csY8" fmla="*/ 369332 h 369332"/>
              <a:gd name="csX9" fmla="*/ 0 w 1964873"/>
              <a:gd name="csY9" fmla="*/ 369332 h 369332"/>
              <a:gd name="csX10" fmla="*/ 0 w 1964873"/>
              <a:gd name="csY10"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964873" h="369332" extrusionOk="0">
                <a:moveTo>
                  <a:pt x="0" y="0"/>
                </a:moveTo>
                <a:cubicBezTo>
                  <a:pt x="234553" y="-27766"/>
                  <a:pt x="291321" y="395"/>
                  <a:pt x="471570" y="0"/>
                </a:cubicBezTo>
                <a:cubicBezTo>
                  <a:pt x="651819" y="-395"/>
                  <a:pt x="715951" y="23347"/>
                  <a:pt x="923490" y="0"/>
                </a:cubicBezTo>
                <a:cubicBezTo>
                  <a:pt x="1131029" y="-23347"/>
                  <a:pt x="1291492" y="52240"/>
                  <a:pt x="1454006" y="0"/>
                </a:cubicBezTo>
                <a:cubicBezTo>
                  <a:pt x="1616520" y="-52240"/>
                  <a:pt x="1858632" y="47425"/>
                  <a:pt x="1964873" y="0"/>
                </a:cubicBezTo>
                <a:cubicBezTo>
                  <a:pt x="1976008" y="78201"/>
                  <a:pt x="1926822" y="229794"/>
                  <a:pt x="1964873" y="369332"/>
                </a:cubicBezTo>
                <a:cubicBezTo>
                  <a:pt x="1745069" y="402361"/>
                  <a:pt x="1697078" y="321807"/>
                  <a:pt x="1512952" y="369332"/>
                </a:cubicBezTo>
                <a:cubicBezTo>
                  <a:pt x="1328826" y="416857"/>
                  <a:pt x="1226347" y="355445"/>
                  <a:pt x="1002085" y="369332"/>
                </a:cubicBezTo>
                <a:cubicBezTo>
                  <a:pt x="777823" y="383219"/>
                  <a:pt x="680133" y="323234"/>
                  <a:pt x="510867" y="369332"/>
                </a:cubicBezTo>
                <a:cubicBezTo>
                  <a:pt x="341601" y="415430"/>
                  <a:pt x="135633" y="316894"/>
                  <a:pt x="0" y="369332"/>
                </a:cubicBezTo>
                <a:cubicBezTo>
                  <a:pt x="-5217" y="243641"/>
                  <a:pt x="10495" y="132886"/>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γλώσσα / ύφος </a:t>
            </a:r>
          </a:p>
        </p:txBody>
      </p:sp>
      <p:sp>
        <p:nvSpPr>
          <p:cNvPr id="20" name="TextBox 19">
            <a:extLst>
              <a:ext uri="{FF2B5EF4-FFF2-40B4-BE49-F238E27FC236}">
                <a16:creationId xmlns:a16="http://schemas.microsoft.com/office/drawing/2014/main" id="{AA4912D0-215B-8F5A-AA94-357598B685A6}"/>
              </a:ext>
            </a:extLst>
          </p:cNvPr>
          <p:cNvSpPr txBox="1"/>
          <p:nvPr/>
        </p:nvSpPr>
        <p:spPr>
          <a:xfrm>
            <a:off x="4223657" y="2554236"/>
            <a:ext cx="2585359" cy="369332"/>
          </a:xfrm>
          <a:custGeom>
            <a:avLst/>
            <a:gdLst>
              <a:gd name="csX0" fmla="*/ 0 w 2585359"/>
              <a:gd name="csY0" fmla="*/ 0 h 369332"/>
              <a:gd name="csX1" fmla="*/ 491218 w 2585359"/>
              <a:gd name="csY1" fmla="*/ 0 h 369332"/>
              <a:gd name="csX2" fmla="*/ 956583 w 2585359"/>
              <a:gd name="csY2" fmla="*/ 0 h 369332"/>
              <a:gd name="csX3" fmla="*/ 1525362 w 2585359"/>
              <a:gd name="csY3" fmla="*/ 0 h 369332"/>
              <a:gd name="csX4" fmla="*/ 2042434 w 2585359"/>
              <a:gd name="csY4" fmla="*/ 0 h 369332"/>
              <a:gd name="csX5" fmla="*/ 2585359 w 2585359"/>
              <a:gd name="csY5" fmla="*/ 0 h 369332"/>
              <a:gd name="csX6" fmla="*/ 2585359 w 2585359"/>
              <a:gd name="csY6" fmla="*/ 369332 h 369332"/>
              <a:gd name="csX7" fmla="*/ 2068287 w 2585359"/>
              <a:gd name="csY7" fmla="*/ 369332 h 369332"/>
              <a:gd name="csX8" fmla="*/ 1551215 w 2585359"/>
              <a:gd name="csY8" fmla="*/ 369332 h 369332"/>
              <a:gd name="csX9" fmla="*/ 1034144 w 2585359"/>
              <a:gd name="csY9" fmla="*/ 369332 h 369332"/>
              <a:gd name="csX10" fmla="*/ 491218 w 2585359"/>
              <a:gd name="csY10" fmla="*/ 369332 h 369332"/>
              <a:gd name="csX11" fmla="*/ 0 w 2585359"/>
              <a:gd name="csY11" fmla="*/ 369332 h 369332"/>
              <a:gd name="csX12" fmla="*/ 0 w 2585359"/>
              <a:gd name="csY12"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85359" h="369332" extrusionOk="0">
                <a:moveTo>
                  <a:pt x="0" y="0"/>
                </a:moveTo>
                <a:cubicBezTo>
                  <a:pt x="99206" y="-57000"/>
                  <a:pt x="377503" y="50938"/>
                  <a:pt x="491218" y="0"/>
                </a:cubicBezTo>
                <a:cubicBezTo>
                  <a:pt x="604933" y="-50938"/>
                  <a:pt x="727944" y="29006"/>
                  <a:pt x="956583" y="0"/>
                </a:cubicBezTo>
                <a:cubicBezTo>
                  <a:pt x="1185223" y="-29006"/>
                  <a:pt x="1400295" y="48138"/>
                  <a:pt x="1525362" y="0"/>
                </a:cubicBezTo>
                <a:cubicBezTo>
                  <a:pt x="1650429" y="-48138"/>
                  <a:pt x="1916272" y="20962"/>
                  <a:pt x="2042434" y="0"/>
                </a:cubicBezTo>
                <a:cubicBezTo>
                  <a:pt x="2168596" y="-20962"/>
                  <a:pt x="2455778" y="64794"/>
                  <a:pt x="2585359" y="0"/>
                </a:cubicBezTo>
                <a:cubicBezTo>
                  <a:pt x="2624032" y="157038"/>
                  <a:pt x="2563670" y="221215"/>
                  <a:pt x="2585359" y="369332"/>
                </a:cubicBezTo>
                <a:cubicBezTo>
                  <a:pt x="2480824" y="385956"/>
                  <a:pt x="2326019" y="308864"/>
                  <a:pt x="2068287" y="369332"/>
                </a:cubicBezTo>
                <a:cubicBezTo>
                  <a:pt x="1810555" y="429800"/>
                  <a:pt x="1742443" y="363034"/>
                  <a:pt x="1551215" y="369332"/>
                </a:cubicBezTo>
                <a:cubicBezTo>
                  <a:pt x="1359987" y="375630"/>
                  <a:pt x="1274537" y="344539"/>
                  <a:pt x="1034144" y="369332"/>
                </a:cubicBezTo>
                <a:cubicBezTo>
                  <a:pt x="793751" y="394125"/>
                  <a:pt x="658793" y="306734"/>
                  <a:pt x="491218" y="369332"/>
                </a:cubicBezTo>
                <a:cubicBezTo>
                  <a:pt x="323643" y="431930"/>
                  <a:pt x="200911" y="343040"/>
                  <a:pt x="0" y="369332"/>
                </a:cubicBezTo>
                <a:cubicBezTo>
                  <a:pt x="-27175" y="278238"/>
                  <a:pt x="9291" y="75879"/>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κοινωνικό προφίλ </a:t>
            </a:r>
          </a:p>
        </p:txBody>
      </p:sp>
    </p:spTree>
    <p:extLst>
      <p:ext uri="{BB962C8B-B14F-4D97-AF65-F5344CB8AC3E}">
        <p14:creationId xmlns:p14="http://schemas.microsoft.com/office/powerpoint/2010/main" val="1453265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2686D-12DB-4B06-D9F0-D5D03F8F7AB1}"/>
            </a:ext>
          </a:extLst>
        </p:cNvPr>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id="{D63D0EDB-46E8-CED4-FC56-E38D0613B66E}"/>
              </a:ext>
            </a:extLst>
          </p:cNvPr>
          <p:cNvSpPr>
            <a:spLocks noGrp="1"/>
          </p:cNvSpPr>
          <p:nvPr>
            <p:ph type="body" idx="1"/>
          </p:nvPr>
        </p:nvSpPr>
        <p:spPr>
          <a:custGeom>
            <a:avLst/>
            <a:gdLst>
              <a:gd name="csX0" fmla="*/ 0 w 9609666"/>
              <a:gd name="csY0" fmla="*/ 0 h 1532467"/>
              <a:gd name="csX1" fmla="*/ 469178 w 9609666"/>
              <a:gd name="csY1" fmla="*/ 0 h 1532467"/>
              <a:gd name="csX2" fmla="*/ 1130549 w 9609666"/>
              <a:gd name="csY2" fmla="*/ 0 h 1532467"/>
              <a:gd name="csX3" fmla="*/ 1407533 w 9609666"/>
              <a:gd name="csY3" fmla="*/ 0 h 1532467"/>
              <a:gd name="csX4" fmla="*/ 1876711 w 9609666"/>
              <a:gd name="csY4" fmla="*/ 0 h 1532467"/>
              <a:gd name="csX5" fmla="*/ 2153696 w 9609666"/>
              <a:gd name="csY5" fmla="*/ 0 h 1532467"/>
              <a:gd name="csX6" fmla="*/ 2718970 w 9609666"/>
              <a:gd name="csY6" fmla="*/ 0 h 1532467"/>
              <a:gd name="csX7" fmla="*/ 3284245 w 9609666"/>
              <a:gd name="csY7" fmla="*/ 0 h 1532467"/>
              <a:gd name="csX8" fmla="*/ 3561229 w 9609666"/>
              <a:gd name="csY8" fmla="*/ 0 h 1532467"/>
              <a:gd name="csX9" fmla="*/ 4030407 w 9609666"/>
              <a:gd name="csY9" fmla="*/ 0 h 1532467"/>
              <a:gd name="csX10" fmla="*/ 4595681 w 9609666"/>
              <a:gd name="csY10" fmla="*/ 0 h 1532467"/>
              <a:gd name="csX11" fmla="*/ 5064859 w 9609666"/>
              <a:gd name="csY11" fmla="*/ 0 h 1532467"/>
              <a:gd name="csX12" fmla="*/ 5341844 w 9609666"/>
              <a:gd name="csY12" fmla="*/ 0 h 1532467"/>
              <a:gd name="csX13" fmla="*/ 5714925 w 9609666"/>
              <a:gd name="csY13" fmla="*/ 0 h 1532467"/>
              <a:gd name="csX14" fmla="*/ 6472393 w 9609666"/>
              <a:gd name="csY14" fmla="*/ 0 h 1532467"/>
              <a:gd name="csX15" fmla="*/ 7037667 w 9609666"/>
              <a:gd name="csY15" fmla="*/ 0 h 1532467"/>
              <a:gd name="csX16" fmla="*/ 7314652 w 9609666"/>
              <a:gd name="csY16" fmla="*/ 0 h 1532467"/>
              <a:gd name="csX17" fmla="*/ 7879926 w 9609666"/>
              <a:gd name="csY17" fmla="*/ 0 h 1532467"/>
              <a:gd name="csX18" fmla="*/ 8541297 w 9609666"/>
              <a:gd name="csY18" fmla="*/ 0 h 1532467"/>
              <a:gd name="csX19" fmla="*/ 9609666 w 9609666"/>
              <a:gd name="csY19" fmla="*/ 0 h 1532467"/>
              <a:gd name="csX20" fmla="*/ 9609666 w 9609666"/>
              <a:gd name="csY20" fmla="*/ 541472 h 1532467"/>
              <a:gd name="csX21" fmla="*/ 9609666 w 9609666"/>
              <a:gd name="csY21" fmla="*/ 1082943 h 1532467"/>
              <a:gd name="csX22" fmla="*/ 9609666 w 9609666"/>
              <a:gd name="csY22" fmla="*/ 1532467 h 1532467"/>
              <a:gd name="csX23" fmla="*/ 9044392 w 9609666"/>
              <a:gd name="csY23" fmla="*/ 1532467 h 1532467"/>
              <a:gd name="csX24" fmla="*/ 8479117 w 9609666"/>
              <a:gd name="csY24" fmla="*/ 1532467 h 1532467"/>
              <a:gd name="csX25" fmla="*/ 8009939 w 9609666"/>
              <a:gd name="csY25" fmla="*/ 1532467 h 1532467"/>
              <a:gd name="csX26" fmla="*/ 7252471 w 9609666"/>
              <a:gd name="csY26" fmla="*/ 1532467 h 1532467"/>
              <a:gd name="csX27" fmla="*/ 6879390 w 9609666"/>
              <a:gd name="csY27" fmla="*/ 1532467 h 1532467"/>
              <a:gd name="csX28" fmla="*/ 6121923 w 9609666"/>
              <a:gd name="csY28" fmla="*/ 1532467 h 1532467"/>
              <a:gd name="csX29" fmla="*/ 5652745 w 9609666"/>
              <a:gd name="csY29" fmla="*/ 1532467 h 1532467"/>
              <a:gd name="csX30" fmla="*/ 5183567 w 9609666"/>
              <a:gd name="csY30" fmla="*/ 1532467 h 1532467"/>
              <a:gd name="csX31" fmla="*/ 4906582 w 9609666"/>
              <a:gd name="csY31" fmla="*/ 1532467 h 1532467"/>
              <a:gd name="csX32" fmla="*/ 4629598 w 9609666"/>
              <a:gd name="csY32" fmla="*/ 1532467 h 1532467"/>
              <a:gd name="csX33" fmla="*/ 3968227 w 9609666"/>
              <a:gd name="csY33" fmla="*/ 1532467 h 1532467"/>
              <a:gd name="csX34" fmla="*/ 3306856 w 9609666"/>
              <a:gd name="csY34" fmla="*/ 1532467 h 1532467"/>
              <a:gd name="csX35" fmla="*/ 2741581 w 9609666"/>
              <a:gd name="csY35" fmla="*/ 1532467 h 1532467"/>
              <a:gd name="csX36" fmla="*/ 1984113 w 9609666"/>
              <a:gd name="csY36" fmla="*/ 1532467 h 1532467"/>
              <a:gd name="csX37" fmla="*/ 1514936 w 9609666"/>
              <a:gd name="csY37" fmla="*/ 1532467 h 1532467"/>
              <a:gd name="csX38" fmla="*/ 1141854 w 9609666"/>
              <a:gd name="csY38" fmla="*/ 1532467 h 1532467"/>
              <a:gd name="csX39" fmla="*/ 864870 w 9609666"/>
              <a:gd name="csY39" fmla="*/ 1532467 h 1532467"/>
              <a:gd name="csX40" fmla="*/ 0 w 9609666"/>
              <a:gd name="csY40" fmla="*/ 1532467 h 1532467"/>
              <a:gd name="csX41" fmla="*/ 0 w 9609666"/>
              <a:gd name="csY41" fmla="*/ 1006320 h 1532467"/>
              <a:gd name="csX42" fmla="*/ 0 w 9609666"/>
              <a:gd name="csY42" fmla="*/ 541472 h 1532467"/>
              <a:gd name="csX43" fmla="*/ 0 w 9609666"/>
              <a:gd name="csY43" fmla="*/ 0 h 1532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9609666" h="1532467" fill="none" extrusionOk="0">
                <a:moveTo>
                  <a:pt x="0" y="0"/>
                </a:moveTo>
                <a:cubicBezTo>
                  <a:pt x="183715" y="-35068"/>
                  <a:pt x="342825" y="30459"/>
                  <a:pt x="469178" y="0"/>
                </a:cubicBezTo>
                <a:cubicBezTo>
                  <a:pt x="595531" y="-30459"/>
                  <a:pt x="805199" y="66075"/>
                  <a:pt x="1130549" y="0"/>
                </a:cubicBezTo>
                <a:cubicBezTo>
                  <a:pt x="1455899" y="-66075"/>
                  <a:pt x="1293398" y="27510"/>
                  <a:pt x="1407533" y="0"/>
                </a:cubicBezTo>
                <a:cubicBezTo>
                  <a:pt x="1521668" y="-27510"/>
                  <a:pt x="1779998" y="47874"/>
                  <a:pt x="1876711" y="0"/>
                </a:cubicBezTo>
                <a:cubicBezTo>
                  <a:pt x="1973424" y="-47874"/>
                  <a:pt x="2040297" y="17057"/>
                  <a:pt x="2153696" y="0"/>
                </a:cubicBezTo>
                <a:cubicBezTo>
                  <a:pt x="2267096" y="-17057"/>
                  <a:pt x="2583781" y="62940"/>
                  <a:pt x="2718970" y="0"/>
                </a:cubicBezTo>
                <a:cubicBezTo>
                  <a:pt x="2854159" y="-62940"/>
                  <a:pt x="3067496" y="5032"/>
                  <a:pt x="3284245" y="0"/>
                </a:cubicBezTo>
                <a:cubicBezTo>
                  <a:pt x="3500994" y="-5032"/>
                  <a:pt x="3495752" y="21883"/>
                  <a:pt x="3561229" y="0"/>
                </a:cubicBezTo>
                <a:cubicBezTo>
                  <a:pt x="3626706" y="-21883"/>
                  <a:pt x="3798193" y="40526"/>
                  <a:pt x="4030407" y="0"/>
                </a:cubicBezTo>
                <a:cubicBezTo>
                  <a:pt x="4262621" y="-40526"/>
                  <a:pt x="4331950" y="51228"/>
                  <a:pt x="4595681" y="0"/>
                </a:cubicBezTo>
                <a:cubicBezTo>
                  <a:pt x="4859412" y="-51228"/>
                  <a:pt x="4968883" y="36268"/>
                  <a:pt x="5064859" y="0"/>
                </a:cubicBezTo>
                <a:cubicBezTo>
                  <a:pt x="5160835" y="-36268"/>
                  <a:pt x="5278988" y="23570"/>
                  <a:pt x="5341844" y="0"/>
                </a:cubicBezTo>
                <a:cubicBezTo>
                  <a:pt x="5404701" y="-23570"/>
                  <a:pt x="5579169" y="1632"/>
                  <a:pt x="5714925" y="0"/>
                </a:cubicBezTo>
                <a:cubicBezTo>
                  <a:pt x="5850681" y="-1632"/>
                  <a:pt x="6259765" y="39497"/>
                  <a:pt x="6472393" y="0"/>
                </a:cubicBezTo>
                <a:cubicBezTo>
                  <a:pt x="6685021" y="-39497"/>
                  <a:pt x="6859318" y="24440"/>
                  <a:pt x="7037667" y="0"/>
                </a:cubicBezTo>
                <a:cubicBezTo>
                  <a:pt x="7216016" y="-24440"/>
                  <a:pt x="7213274" y="28388"/>
                  <a:pt x="7314652" y="0"/>
                </a:cubicBezTo>
                <a:cubicBezTo>
                  <a:pt x="7416030" y="-28388"/>
                  <a:pt x="7745812" y="374"/>
                  <a:pt x="7879926" y="0"/>
                </a:cubicBezTo>
                <a:cubicBezTo>
                  <a:pt x="8014040" y="-374"/>
                  <a:pt x="8298627" y="70363"/>
                  <a:pt x="8541297" y="0"/>
                </a:cubicBezTo>
                <a:cubicBezTo>
                  <a:pt x="8783967" y="-70363"/>
                  <a:pt x="9359393" y="74622"/>
                  <a:pt x="9609666" y="0"/>
                </a:cubicBezTo>
                <a:cubicBezTo>
                  <a:pt x="9651155" y="230540"/>
                  <a:pt x="9585258" y="282818"/>
                  <a:pt x="9609666" y="541472"/>
                </a:cubicBezTo>
                <a:cubicBezTo>
                  <a:pt x="9634074" y="800126"/>
                  <a:pt x="9579472" y="812439"/>
                  <a:pt x="9609666" y="1082943"/>
                </a:cubicBezTo>
                <a:cubicBezTo>
                  <a:pt x="9639860" y="1353447"/>
                  <a:pt x="9602759" y="1323739"/>
                  <a:pt x="9609666" y="1532467"/>
                </a:cubicBezTo>
                <a:cubicBezTo>
                  <a:pt x="9424773" y="1542930"/>
                  <a:pt x="9297793" y="1532106"/>
                  <a:pt x="9044392" y="1532467"/>
                </a:cubicBezTo>
                <a:cubicBezTo>
                  <a:pt x="8790991" y="1532828"/>
                  <a:pt x="8761525" y="1499754"/>
                  <a:pt x="8479117" y="1532467"/>
                </a:cubicBezTo>
                <a:cubicBezTo>
                  <a:pt x="8196709" y="1565180"/>
                  <a:pt x="8176782" y="1480928"/>
                  <a:pt x="8009939" y="1532467"/>
                </a:cubicBezTo>
                <a:cubicBezTo>
                  <a:pt x="7843096" y="1584006"/>
                  <a:pt x="7412520" y="1491638"/>
                  <a:pt x="7252471" y="1532467"/>
                </a:cubicBezTo>
                <a:cubicBezTo>
                  <a:pt x="7092422" y="1573296"/>
                  <a:pt x="7063667" y="1530894"/>
                  <a:pt x="6879390" y="1532467"/>
                </a:cubicBezTo>
                <a:cubicBezTo>
                  <a:pt x="6695113" y="1534040"/>
                  <a:pt x="6338348" y="1494135"/>
                  <a:pt x="6121923" y="1532467"/>
                </a:cubicBezTo>
                <a:cubicBezTo>
                  <a:pt x="5905498" y="1570799"/>
                  <a:pt x="5769392" y="1527398"/>
                  <a:pt x="5652745" y="1532467"/>
                </a:cubicBezTo>
                <a:cubicBezTo>
                  <a:pt x="5536098" y="1537536"/>
                  <a:pt x="5307190" y="1477255"/>
                  <a:pt x="5183567" y="1532467"/>
                </a:cubicBezTo>
                <a:cubicBezTo>
                  <a:pt x="5059944" y="1587679"/>
                  <a:pt x="4962040" y="1504867"/>
                  <a:pt x="4906582" y="1532467"/>
                </a:cubicBezTo>
                <a:cubicBezTo>
                  <a:pt x="4851125" y="1560067"/>
                  <a:pt x="4686103" y="1517632"/>
                  <a:pt x="4629598" y="1532467"/>
                </a:cubicBezTo>
                <a:cubicBezTo>
                  <a:pt x="4573093" y="1547302"/>
                  <a:pt x="4174643" y="1504135"/>
                  <a:pt x="3968227" y="1532467"/>
                </a:cubicBezTo>
                <a:cubicBezTo>
                  <a:pt x="3761811" y="1560799"/>
                  <a:pt x="3597705" y="1485483"/>
                  <a:pt x="3306856" y="1532467"/>
                </a:cubicBezTo>
                <a:cubicBezTo>
                  <a:pt x="3016007" y="1579451"/>
                  <a:pt x="2912622" y="1467410"/>
                  <a:pt x="2741581" y="1532467"/>
                </a:cubicBezTo>
                <a:cubicBezTo>
                  <a:pt x="2570541" y="1597524"/>
                  <a:pt x="2319775" y="1476496"/>
                  <a:pt x="1984113" y="1532467"/>
                </a:cubicBezTo>
                <a:cubicBezTo>
                  <a:pt x="1648451" y="1588438"/>
                  <a:pt x="1719516" y="1520700"/>
                  <a:pt x="1514936" y="1532467"/>
                </a:cubicBezTo>
                <a:cubicBezTo>
                  <a:pt x="1310356" y="1544234"/>
                  <a:pt x="1229836" y="1514399"/>
                  <a:pt x="1141854" y="1532467"/>
                </a:cubicBezTo>
                <a:cubicBezTo>
                  <a:pt x="1053872" y="1550535"/>
                  <a:pt x="965426" y="1502313"/>
                  <a:pt x="864870" y="1532467"/>
                </a:cubicBezTo>
                <a:cubicBezTo>
                  <a:pt x="764314" y="1562621"/>
                  <a:pt x="234997" y="1437507"/>
                  <a:pt x="0" y="1532467"/>
                </a:cubicBezTo>
                <a:cubicBezTo>
                  <a:pt x="-49748" y="1360245"/>
                  <a:pt x="58847" y="1262089"/>
                  <a:pt x="0" y="1006320"/>
                </a:cubicBezTo>
                <a:cubicBezTo>
                  <a:pt x="-58847" y="750551"/>
                  <a:pt x="13358" y="657368"/>
                  <a:pt x="0" y="541472"/>
                </a:cubicBezTo>
                <a:cubicBezTo>
                  <a:pt x="-13358" y="425576"/>
                  <a:pt x="26009" y="228387"/>
                  <a:pt x="0" y="0"/>
                </a:cubicBezTo>
                <a:close/>
              </a:path>
              <a:path w="9609666" h="1532467" stroke="0" extrusionOk="0">
                <a:moveTo>
                  <a:pt x="0" y="0"/>
                </a:moveTo>
                <a:cubicBezTo>
                  <a:pt x="123251" y="-2462"/>
                  <a:pt x="200144" y="29207"/>
                  <a:pt x="276984" y="0"/>
                </a:cubicBezTo>
                <a:cubicBezTo>
                  <a:pt x="353824" y="-29207"/>
                  <a:pt x="622451" y="64659"/>
                  <a:pt x="842259" y="0"/>
                </a:cubicBezTo>
                <a:cubicBezTo>
                  <a:pt x="1062067" y="-64659"/>
                  <a:pt x="1264861" y="14501"/>
                  <a:pt x="1503630" y="0"/>
                </a:cubicBezTo>
                <a:cubicBezTo>
                  <a:pt x="1742399" y="-14501"/>
                  <a:pt x="2030241" y="46950"/>
                  <a:pt x="2261098" y="0"/>
                </a:cubicBezTo>
                <a:cubicBezTo>
                  <a:pt x="2491955" y="-46950"/>
                  <a:pt x="2611946" y="17891"/>
                  <a:pt x="2922469" y="0"/>
                </a:cubicBezTo>
                <a:cubicBezTo>
                  <a:pt x="3232992" y="-17891"/>
                  <a:pt x="3216023" y="23177"/>
                  <a:pt x="3295550" y="0"/>
                </a:cubicBezTo>
                <a:cubicBezTo>
                  <a:pt x="3375077" y="-23177"/>
                  <a:pt x="3849151" y="71704"/>
                  <a:pt x="4053018" y="0"/>
                </a:cubicBezTo>
                <a:cubicBezTo>
                  <a:pt x="4256885" y="-71704"/>
                  <a:pt x="4385869" y="16766"/>
                  <a:pt x="4522196" y="0"/>
                </a:cubicBezTo>
                <a:cubicBezTo>
                  <a:pt x="4658523" y="-16766"/>
                  <a:pt x="4910874" y="56948"/>
                  <a:pt x="5183567" y="0"/>
                </a:cubicBezTo>
                <a:cubicBezTo>
                  <a:pt x="5456260" y="-56948"/>
                  <a:pt x="5593193" y="56332"/>
                  <a:pt x="5748841" y="0"/>
                </a:cubicBezTo>
                <a:cubicBezTo>
                  <a:pt x="5904489" y="-56332"/>
                  <a:pt x="6125088" y="46476"/>
                  <a:pt x="6314116" y="0"/>
                </a:cubicBezTo>
                <a:cubicBezTo>
                  <a:pt x="6503144" y="-46476"/>
                  <a:pt x="6818094" y="51274"/>
                  <a:pt x="6975487" y="0"/>
                </a:cubicBezTo>
                <a:cubicBezTo>
                  <a:pt x="7132880" y="-51274"/>
                  <a:pt x="7362754" y="64740"/>
                  <a:pt x="7636858" y="0"/>
                </a:cubicBezTo>
                <a:cubicBezTo>
                  <a:pt x="7910962" y="-64740"/>
                  <a:pt x="7854567" y="25187"/>
                  <a:pt x="7913843" y="0"/>
                </a:cubicBezTo>
                <a:cubicBezTo>
                  <a:pt x="7973120" y="-25187"/>
                  <a:pt x="8117092" y="20662"/>
                  <a:pt x="8190827" y="0"/>
                </a:cubicBezTo>
                <a:cubicBezTo>
                  <a:pt x="8264562" y="-20662"/>
                  <a:pt x="8394381" y="27914"/>
                  <a:pt x="8467812" y="0"/>
                </a:cubicBezTo>
                <a:cubicBezTo>
                  <a:pt x="8541243" y="-27914"/>
                  <a:pt x="8642698" y="17070"/>
                  <a:pt x="8744796" y="0"/>
                </a:cubicBezTo>
                <a:cubicBezTo>
                  <a:pt x="8846894" y="-17070"/>
                  <a:pt x="9385628" y="26799"/>
                  <a:pt x="9609666" y="0"/>
                </a:cubicBezTo>
                <a:cubicBezTo>
                  <a:pt x="9664479" y="176340"/>
                  <a:pt x="9553261" y="379962"/>
                  <a:pt x="9609666" y="541472"/>
                </a:cubicBezTo>
                <a:cubicBezTo>
                  <a:pt x="9666071" y="702982"/>
                  <a:pt x="9553954" y="949871"/>
                  <a:pt x="9609666" y="1067619"/>
                </a:cubicBezTo>
                <a:cubicBezTo>
                  <a:pt x="9665378" y="1185367"/>
                  <a:pt x="9583469" y="1302349"/>
                  <a:pt x="9609666" y="1532467"/>
                </a:cubicBezTo>
                <a:cubicBezTo>
                  <a:pt x="9519979" y="1540083"/>
                  <a:pt x="9466880" y="1530679"/>
                  <a:pt x="9332682" y="1532467"/>
                </a:cubicBezTo>
                <a:cubicBezTo>
                  <a:pt x="9198484" y="1534255"/>
                  <a:pt x="8839941" y="1454973"/>
                  <a:pt x="8671310" y="1532467"/>
                </a:cubicBezTo>
                <a:cubicBezTo>
                  <a:pt x="8502679" y="1609961"/>
                  <a:pt x="8227660" y="1483645"/>
                  <a:pt x="7913843" y="1532467"/>
                </a:cubicBezTo>
                <a:cubicBezTo>
                  <a:pt x="7600026" y="1581289"/>
                  <a:pt x="7574254" y="1471103"/>
                  <a:pt x="7252471" y="1532467"/>
                </a:cubicBezTo>
                <a:cubicBezTo>
                  <a:pt x="6930688" y="1593831"/>
                  <a:pt x="6837171" y="1517847"/>
                  <a:pt x="6495004" y="1532467"/>
                </a:cubicBezTo>
                <a:cubicBezTo>
                  <a:pt x="6152837" y="1547087"/>
                  <a:pt x="6194369" y="1485589"/>
                  <a:pt x="6025826" y="1532467"/>
                </a:cubicBezTo>
                <a:cubicBezTo>
                  <a:pt x="5857283" y="1579345"/>
                  <a:pt x="5655871" y="1499391"/>
                  <a:pt x="5460551" y="1532467"/>
                </a:cubicBezTo>
                <a:cubicBezTo>
                  <a:pt x="5265232" y="1565543"/>
                  <a:pt x="5042462" y="1486127"/>
                  <a:pt x="4799180" y="1532467"/>
                </a:cubicBezTo>
                <a:cubicBezTo>
                  <a:pt x="4555898" y="1578807"/>
                  <a:pt x="4464687" y="1502999"/>
                  <a:pt x="4233906" y="1532467"/>
                </a:cubicBezTo>
                <a:cubicBezTo>
                  <a:pt x="4003125" y="1561935"/>
                  <a:pt x="3761811" y="1499426"/>
                  <a:pt x="3476438" y="1532467"/>
                </a:cubicBezTo>
                <a:cubicBezTo>
                  <a:pt x="3191065" y="1565508"/>
                  <a:pt x="3317574" y="1509655"/>
                  <a:pt x="3199454" y="1532467"/>
                </a:cubicBezTo>
                <a:cubicBezTo>
                  <a:pt x="3081334" y="1555279"/>
                  <a:pt x="2749879" y="1488275"/>
                  <a:pt x="2634179" y="1532467"/>
                </a:cubicBezTo>
                <a:cubicBezTo>
                  <a:pt x="2518480" y="1576659"/>
                  <a:pt x="2243778" y="1500717"/>
                  <a:pt x="1972808" y="1532467"/>
                </a:cubicBezTo>
                <a:cubicBezTo>
                  <a:pt x="1701838" y="1564217"/>
                  <a:pt x="1600332" y="1487026"/>
                  <a:pt x="1503630" y="1532467"/>
                </a:cubicBezTo>
                <a:cubicBezTo>
                  <a:pt x="1406928" y="1577908"/>
                  <a:pt x="1200375" y="1485957"/>
                  <a:pt x="1034452" y="1532467"/>
                </a:cubicBezTo>
                <a:cubicBezTo>
                  <a:pt x="868529" y="1578977"/>
                  <a:pt x="877990" y="1514365"/>
                  <a:pt x="757468" y="1532467"/>
                </a:cubicBezTo>
                <a:cubicBezTo>
                  <a:pt x="636946" y="1550569"/>
                  <a:pt x="328298" y="1509786"/>
                  <a:pt x="0" y="1532467"/>
                </a:cubicBezTo>
                <a:cubicBezTo>
                  <a:pt x="-29373" y="1363327"/>
                  <a:pt x="55754" y="1273936"/>
                  <a:pt x="0" y="1052294"/>
                </a:cubicBezTo>
                <a:cubicBezTo>
                  <a:pt x="-55754" y="830652"/>
                  <a:pt x="27707" y="668733"/>
                  <a:pt x="0" y="541472"/>
                </a:cubicBezTo>
                <a:cubicBezTo>
                  <a:pt x="-27707" y="414211"/>
                  <a:pt x="5753" y="163817"/>
                  <a:pt x="0" y="0"/>
                </a:cubicBezTo>
                <a:close/>
              </a:path>
            </a:pathLst>
          </a:custGeom>
          <a:solidFill>
            <a:schemeClr val="accent6">
              <a:lumMod val="40000"/>
              <a:lumOff val="60000"/>
            </a:schemeClr>
          </a:solidFill>
          <a:ln>
            <a:solidFill>
              <a:schemeClr val="tx1"/>
            </a:solidFill>
            <a:extLst>
              <a:ext uri="{C807C97D-BFC1-408E-A445-0C87EB9F89A2}">
                <ask:lineSketchStyleProps xmlns:ask="http://schemas.microsoft.com/office/drawing/2018/sketchyshapes" sd="351597072">
                  <ask:type>
                    <ask:lineSketchScribble/>
                  </ask:type>
                </ask:lineSketchStyleProps>
              </a:ext>
            </a:extLst>
          </a:ln>
        </p:spPr>
        <p:txBody>
          <a:bodyPr>
            <a:normAutofit fontScale="92500"/>
          </a:bodyPr>
          <a:lstStyle/>
          <a:p>
            <a:pPr algn="r"/>
            <a:r>
              <a:rPr lang="el-GR" sz="3200" b="1" dirty="0"/>
              <a:t>Υποθέστε ότι βρίσκεστε στη θέση της Ελένης : Να αποστείλετε μία δεύτερη επιστολή στην Ξάνθη, ως απάντηση στη δική της επιστολή. (έκταση: γύρω στις 200 λέξεις)</a:t>
            </a:r>
          </a:p>
        </p:txBody>
      </p:sp>
      <p:sp>
        <p:nvSpPr>
          <p:cNvPr id="6" name="Τίτλος 5">
            <a:extLst>
              <a:ext uri="{FF2B5EF4-FFF2-40B4-BE49-F238E27FC236}">
                <a16:creationId xmlns:a16="http://schemas.microsoft.com/office/drawing/2014/main" id="{EB8B7268-C95F-E391-AAEE-3C6EFACF9DF0}"/>
              </a:ext>
            </a:extLst>
          </p:cNvPr>
          <p:cNvSpPr txBox="1">
            <a:spLocks noGrp="1"/>
          </p:cNvSpPr>
          <p:nvPr>
            <p:ph type="title"/>
          </p:nvPr>
        </p:nvSpPr>
        <p:spPr>
          <a:xfrm>
            <a:off x="1446213" y="1844301"/>
            <a:ext cx="9296398" cy="646331"/>
          </a:xfrm>
          <a:custGeom>
            <a:avLst/>
            <a:gdLst>
              <a:gd name="csX0" fmla="*/ 0 w 9296398"/>
              <a:gd name="csY0" fmla="*/ 0 h 646331"/>
              <a:gd name="csX1" fmla="*/ 581025 w 9296398"/>
              <a:gd name="csY1" fmla="*/ 0 h 646331"/>
              <a:gd name="csX2" fmla="*/ 1162050 w 9296398"/>
              <a:gd name="csY2" fmla="*/ 0 h 646331"/>
              <a:gd name="csX3" fmla="*/ 1743075 w 9296398"/>
              <a:gd name="csY3" fmla="*/ 0 h 646331"/>
              <a:gd name="csX4" fmla="*/ 2045208 w 9296398"/>
              <a:gd name="csY4" fmla="*/ 0 h 646331"/>
              <a:gd name="csX5" fmla="*/ 2440304 w 9296398"/>
              <a:gd name="csY5" fmla="*/ 0 h 646331"/>
              <a:gd name="csX6" fmla="*/ 2742437 w 9296398"/>
              <a:gd name="csY6" fmla="*/ 0 h 646331"/>
              <a:gd name="csX7" fmla="*/ 3230498 w 9296398"/>
              <a:gd name="csY7" fmla="*/ 0 h 646331"/>
              <a:gd name="csX8" fmla="*/ 3532631 w 9296398"/>
              <a:gd name="csY8" fmla="*/ 0 h 646331"/>
              <a:gd name="csX9" fmla="*/ 3927728 w 9296398"/>
              <a:gd name="csY9" fmla="*/ 0 h 646331"/>
              <a:gd name="csX10" fmla="*/ 4322825 w 9296398"/>
              <a:gd name="csY10" fmla="*/ 0 h 646331"/>
              <a:gd name="csX11" fmla="*/ 4717922 w 9296398"/>
              <a:gd name="csY11" fmla="*/ 0 h 646331"/>
              <a:gd name="csX12" fmla="*/ 5020055 w 9296398"/>
              <a:gd name="csY12" fmla="*/ 0 h 646331"/>
              <a:gd name="csX13" fmla="*/ 5787008 w 9296398"/>
              <a:gd name="csY13" fmla="*/ 0 h 646331"/>
              <a:gd name="csX14" fmla="*/ 6182105 w 9296398"/>
              <a:gd name="csY14" fmla="*/ 0 h 646331"/>
              <a:gd name="csX15" fmla="*/ 6763130 w 9296398"/>
              <a:gd name="csY15" fmla="*/ 0 h 646331"/>
              <a:gd name="csX16" fmla="*/ 7344154 w 9296398"/>
              <a:gd name="csY16" fmla="*/ 0 h 646331"/>
              <a:gd name="csX17" fmla="*/ 7925179 w 9296398"/>
              <a:gd name="csY17" fmla="*/ 0 h 646331"/>
              <a:gd name="csX18" fmla="*/ 8506204 w 9296398"/>
              <a:gd name="csY18" fmla="*/ 0 h 646331"/>
              <a:gd name="csX19" fmla="*/ 9296398 w 9296398"/>
              <a:gd name="csY19" fmla="*/ 0 h 646331"/>
              <a:gd name="csX20" fmla="*/ 9296398 w 9296398"/>
              <a:gd name="csY20" fmla="*/ 316702 h 646331"/>
              <a:gd name="csX21" fmla="*/ 9296398 w 9296398"/>
              <a:gd name="csY21" fmla="*/ 646331 h 646331"/>
              <a:gd name="csX22" fmla="*/ 8808337 w 9296398"/>
              <a:gd name="csY22" fmla="*/ 646331 h 646331"/>
              <a:gd name="csX23" fmla="*/ 8506204 w 9296398"/>
              <a:gd name="csY23" fmla="*/ 646331 h 646331"/>
              <a:gd name="csX24" fmla="*/ 8018143 w 9296398"/>
              <a:gd name="csY24" fmla="*/ 646331 h 646331"/>
              <a:gd name="csX25" fmla="*/ 7251190 w 9296398"/>
              <a:gd name="csY25" fmla="*/ 646331 h 646331"/>
              <a:gd name="csX26" fmla="*/ 6577202 w 9296398"/>
              <a:gd name="csY26" fmla="*/ 646331 h 646331"/>
              <a:gd name="csX27" fmla="*/ 6275069 w 9296398"/>
              <a:gd name="csY27" fmla="*/ 646331 h 646331"/>
              <a:gd name="csX28" fmla="*/ 5508116 w 9296398"/>
              <a:gd name="csY28" fmla="*/ 646331 h 646331"/>
              <a:gd name="csX29" fmla="*/ 4741163 w 9296398"/>
              <a:gd name="csY29" fmla="*/ 646331 h 646331"/>
              <a:gd name="csX30" fmla="*/ 4253102 w 9296398"/>
              <a:gd name="csY30" fmla="*/ 646331 h 646331"/>
              <a:gd name="csX31" fmla="*/ 3950969 w 9296398"/>
              <a:gd name="csY31" fmla="*/ 646331 h 646331"/>
              <a:gd name="csX32" fmla="*/ 3184016 w 9296398"/>
              <a:gd name="csY32" fmla="*/ 646331 h 646331"/>
              <a:gd name="csX33" fmla="*/ 2510027 w 9296398"/>
              <a:gd name="csY33" fmla="*/ 646331 h 646331"/>
              <a:gd name="csX34" fmla="*/ 2021967 w 9296398"/>
              <a:gd name="csY34" fmla="*/ 646331 h 646331"/>
              <a:gd name="csX35" fmla="*/ 1347978 w 9296398"/>
              <a:gd name="csY35" fmla="*/ 646331 h 646331"/>
              <a:gd name="csX36" fmla="*/ 859917 w 9296398"/>
              <a:gd name="csY36" fmla="*/ 646331 h 646331"/>
              <a:gd name="csX37" fmla="*/ 0 w 9296398"/>
              <a:gd name="csY37" fmla="*/ 646331 h 646331"/>
              <a:gd name="csX38" fmla="*/ 0 w 9296398"/>
              <a:gd name="csY38" fmla="*/ 323166 h 646331"/>
              <a:gd name="csX39" fmla="*/ 0 w 9296398"/>
              <a:gd name="csY39"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9296398" h="646331" fill="none" extrusionOk="0">
                <a:moveTo>
                  <a:pt x="0" y="0"/>
                </a:moveTo>
                <a:cubicBezTo>
                  <a:pt x="218808" y="-63836"/>
                  <a:pt x="329518" y="16753"/>
                  <a:pt x="581025" y="0"/>
                </a:cubicBezTo>
                <a:cubicBezTo>
                  <a:pt x="832533" y="-16753"/>
                  <a:pt x="914214" y="52691"/>
                  <a:pt x="1162050" y="0"/>
                </a:cubicBezTo>
                <a:cubicBezTo>
                  <a:pt x="1409886" y="-52691"/>
                  <a:pt x="1509175" y="5271"/>
                  <a:pt x="1743075" y="0"/>
                </a:cubicBezTo>
                <a:cubicBezTo>
                  <a:pt x="1976976" y="-5271"/>
                  <a:pt x="1946748" y="24379"/>
                  <a:pt x="2045208" y="0"/>
                </a:cubicBezTo>
                <a:cubicBezTo>
                  <a:pt x="2143668" y="-24379"/>
                  <a:pt x="2260881" y="43487"/>
                  <a:pt x="2440304" y="0"/>
                </a:cubicBezTo>
                <a:cubicBezTo>
                  <a:pt x="2619727" y="-43487"/>
                  <a:pt x="2628719" y="12806"/>
                  <a:pt x="2742437" y="0"/>
                </a:cubicBezTo>
                <a:cubicBezTo>
                  <a:pt x="2856155" y="-12806"/>
                  <a:pt x="3047253" y="17843"/>
                  <a:pt x="3230498" y="0"/>
                </a:cubicBezTo>
                <a:cubicBezTo>
                  <a:pt x="3413743" y="-17843"/>
                  <a:pt x="3424982" y="13876"/>
                  <a:pt x="3532631" y="0"/>
                </a:cubicBezTo>
                <a:cubicBezTo>
                  <a:pt x="3640280" y="-13876"/>
                  <a:pt x="3733847" y="45098"/>
                  <a:pt x="3927728" y="0"/>
                </a:cubicBezTo>
                <a:cubicBezTo>
                  <a:pt x="4121609" y="-45098"/>
                  <a:pt x="4236187" y="45386"/>
                  <a:pt x="4322825" y="0"/>
                </a:cubicBezTo>
                <a:cubicBezTo>
                  <a:pt x="4409463" y="-45386"/>
                  <a:pt x="4555876" y="8571"/>
                  <a:pt x="4717922" y="0"/>
                </a:cubicBezTo>
                <a:cubicBezTo>
                  <a:pt x="4879968" y="-8571"/>
                  <a:pt x="4879465" y="17213"/>
                  <a:pt x="5020055" y="0"/>
                </a:cubicBezTo>
                <a:cubicBezTo>
                  <a:pt x="5160645" y="-17213"/>
                  <a:pt x="5420429" y="73092"/>
                  <a:pt x="5787008" y="0"/>
                </a:cubicBezTo>
                <a:cubicBezTo>
                  <a:pt x="6153587" y="-73092"/>
                  <a:pt x="6032401" y="45785"/>
                  <a:pt x="6182105" y="0"/>
                </a:cubicBezTo>
                <a:cubicBezTo>
                  <a:pt x="6331809" y="-45785"/>
                  <a:pt x="6580391" y="1704"/>
                  <a:pt x="6763130" y="0"/>
                </a:cubicBezTo>
                <a:cubicBezTo>
                  <a:pt x="6945869" y="-1704"/>
                  <a:pt x="7220944" y="34219"/>
                  <a:pt x="7344154" y="0"/>
                </a:cubicBezTo>
                <a:cubicBezTo>
                  <a:pt x="7467364" y="-34219"/>
                  <a:pt x="7745627" y="53298"/>
                  <a:pt x="7925179" y="0"/>
                </a:cubicBezTo>
                <a:cubicBezTo>
                  <a:pt x="8104732" y="-53298"/>
                  <a:pt x="8251311" y="31768"/>
                  <a:pt x="8506204" y="0"/>
                </a:cubicBezTo>
                <a:cubicBezTo>
                  <a:pt x="8761098" y="-31768"/>
                  <a:pt x="9051750" y="71096"/>
                  <a:pt x="9296398" y="0"/>
                </a:cubicBezTo>
                <a:cubicBezTo>
                  <a:pt x="9334051" y="104572"/>
                  <a:pt x="9268736" y="161166"/>
                  <a:pt x="9296398" y="316702"/>
                </a:cubicBezTo>
                <a:cubicBezTo>
                  <a:pt x="9324060" y="472238"/>
                  <a:pt x="9262838" y="572250"/>
                  <a:pt x="9296398" y="646331"/>
                </a:cubicBezTo>
                <a:cubicBezTo>
                  <a:pt x="9059702" y="656677"/>
                  <a:pt x="9021616" y="622136"/>
                  <a:pt x="8808337" y="646331"/>
                </a:cubicBezTo>
                <a:cubicBezTo>
                  <a:pt x="8595058" y="670526"/>
                  <a:pt x="8574756" y="634492"/>
                  <a:pt x="8506204" y="646331"/>
                </a:cubicBezTo>
                <a:cubicBezTo>
                  <a:pt x="8437652" y="658170"/>
                  <a:pt x="8143636" y="616426"/>
                  <a:pt x="8018143" y="646331"/>
                </a:cubicBezTo>
                <a:cubicBezTo>
                  <a:pt x="7892650" y="676236"/>
                  <a:pt x="7560188" y="637798"/>
                  <a:pt x="7251190" y="646331"/>
                </a:cubicBezTo>
                <a:cubicBezTo>
                  <a:pt x="6942192" y="654864"/>
                  <a:pt x="6847476" y="607974"/>
                  <a:pt x="6577202" y="646331"/>
                </a:cubicBezTo>
                <a:cubicBezTo>
                  <a:pt x="6306928" y="684688"/>
                  <a:pt x="6339048" y="645832"/>
                  <a:pt x="6275069" y="646331"/>
                </a:cubicBezTo>
                <a:cubicBezTo>
                  <a:pt x="6211090" y="646830"/>
                  <a:pt x="5824360" y="564616"/>
                  <a:pt x="5508116" y="646331"/>
                </a:cubicBezTo>
                <a:cubicBezTo>
                  <a:pt x="5191872" y="728046"/>
                  <a:pt x="4901422" y="576603"/>
                  <a:pt x="4741163" y="646331"/>
                </a:cubicBezTo>
                <a:cubicBezTo>
                  <a:pt x="4580904" y="716059"/>
                  <a:pt x="4429912" y="624833"/>
                  <a:pt x="4253102" y="646331"/>
                </a:cubicBezTo>
                <a:cubicBezTo>
                  <a:pt x="4076292" y="667829"/>
                  <a:pt x="4015712" y="630865"/>
                  <a:pt x="3950969" y="646331"/>
                </a:cubicBezTo>
                <a:cubicBezTo>
                  <a:pt x="3886226" y="661797"/>
                  <a:pt x="3497952" y="563283"/>
                  <a:pt x="3184016" y="646331"/>
                </a:cubicBezTo>
                <a:cubicBezTo>
                  <a:pt x="2870080" y="729379"/>
                  <a:pt x="2684868" y="627861"/>
                  <a:pt x="2510027" y="646331"/>
                </a:cubicBezTo>
                <a:cubicBezTo>
                  <a:pt x="2335186" y="664801"/>
                  <a:pt x="2178604" y="617635"/>
                  <a:pt x="2021967" y="646331"/>
                </a:cubicBezTo>
                <a:cubicBezTo>
                  <a:pt x="1865330" y="675027"/>
                  <a:pt x="1503204" y="577326"/>
                  <a:pt x="1347978" y="646331"/>
                </a:cubicBezTo>
                <a:cubicBezTo>
                  <a:pt x="1192752" y="715336"/>
                  <a:pt x="1052101" y="638381"/>
                  <a:pt x="859917" y="646331"/>
                </a:cubicBezTo>
                <a:cubicBezTo>
                  <a:pt x="667733" y="654281"/>
                  <a:pt x="389427" y="605509"/>
                  <a:pt x="0" y="646331"/>
                </a:cubicBezTo>
                <a:cubicBezTo>
                  <a:pt x="-34292" y="520377"/>
                  <a:pt x="11494" y="400456"/>
                  <a:pt x="0" y="323166"/>
                </a:cubicBezTo>
                <a:cubicBezTo>
                  <a:pt x="-11494" y="245877"/>
                  <a:pt x="26028" y="85509"/>
                  <a:pt x="0" y="0"/>
                </a:cubicBezTo>
                <a:close/>
              </a:path>
              <a:path w="9296398" h="646331" stroke="0" extrusionOk="0">
                <a:moveTo>
                  <a:pt x="0" y="0"/>
                </a:moveTo>
                <a:cubicBezTo>
                  <a:pt x="233448" y="-62325"/>
                  <a:pt x="596629" y="74045"/>
                  <a:pt x="766953" y="0"/>
                </a:cubicBezTo>
                <a:cubicBezTo>
                  <a:pt x="937277" y="-74045"/>
                  <a:pt x="1091192" y="56334"/>
                  <a:pt x="1347978" y="0"/>
                </a:cubicBezTo>
                <a:cubicBezTo>
                  <a:pt x="1604765" y="-56334"/>
                  <a:pt x="1690878" y="37351"/>
                  <a:pt x="1929003" y="0"/>
                </a:cubicBezTo>
                <a:cubicBezTo>
                  <a:pt x="2167128" y="-37351"/>
                  <a:pt x="2137975" y="16112"/>
                  <a:pt x="2324100" y="0"/>
                </a:cubicBezTo>
                <a:cubicBezTo>
                  <a:pt x="2510225" y="-16112"/>
                  <a:pt x="2625883" y="42475"/>
                  <a:pt x="2719196" y="0"/>
                </a:cubicBezTo>
                <a:cubicBezTo>
                  <a:pt x="2812509" y="-42475"/>
                  <a:pt x="2942241" y="32490"/>
                  <a:pt x="3021329" y="0"/>
                </a:cubicBezTo>
                <a:cubicBezTo>
                  <a:pt x="3100417" y="-32490"/>
                  <a:pt x="3527916" y="74200"/>
                  <a:pt x="3788282" y="0"/>
                </a:cubicBezTo>
                <a:cubicBezTo>
                  <a:pt x="4048648" y="-74200"/>
                  <a:pt x="4187466" y="67185"/>
                  <a:pt x="4369307" y="0"/>
                </a:cubicBezTo>
                <a:cubicBezTo>
                  <a:pt x="4551149" y="-67185"/>
                  <a:pt x="4678520" y="14639"/>
                  <a:pt x="4764404" y="0"/>
                </a:cubicBezTo>
                <a:cubicBezTo>
                  <a:pt x="4850288" y="-14639"/>
                  <a:pt x="4939305" y="16109"/>
                  <a:pt x="5066537" y="0"/>
                </a:cubicBezTo>
                <a:cubicBezTo>
                  <a:pt x="5193769" y="-16109"/>
                  <a:pt x="5519143" y="5655"/>
                  <a:pt x="5647562" y="0"/>
                </a:cubicBezTo>
                <a:cubicBezTo>
                  <a:pt x="5775982" y="-5655"/>
                  <a:pt x="5951370" y="36460"/>
                  <a:pt x="6135623" y="0"/>
                </a:cubicBezTo>
                <a:cubicBezTo>
                  <a:pt x="6319876" y="-36460"/>
                  <a:pt x="6335786" y="29351"/>
                  <a:pt x="6530720" y="0"/>
                </a:cubicBezTo>
                <a:cubicBezTo>
                  <a:pt x="6725654" y="-29351"/>
                  <a:pt x="6755573" y="31073"/>
                  <a:pt x="6832853" y="0"/>
                </a:cubicBezTo>
                <a:cubicBezTo>
                  <a:pt x="6910133" y="-31073"/>
                  <a:pt x="6985939" y="10293"/>
                  <a:pt x="7134985" y="0"/>
                </a:cubicBezTo>
                <a:cubicBezTo>
                  <a:pt x="7284031" y="-10293"/>
                  <a:pt x="7666862" y="35450"/>
                  <a:pt x="7808974" y="0"/>
                </a:cubicBezTo>
                <a:cubicBezTo>
                  <a:pt x="7951086" y="-35450"/>
                  <a:pt x="8100531" y="59808"/>
                  <a:pt x="8389999" y="0"/>
                </a:cubicBezTo>
                <a:cubicBezTo>
                  <a:pt x="8679467" y="-59808"/>
                  <a:pt x="9048633" y="99369"/>
                  <a:pt x="9296398" y="0"/>
                </a:cubicBezTo>
                <a:cubicBezTo>
                  <a:pt x="9299197" y="88960"/>
                  <a:pt x="9285713" y="168990"/>
                  <a:pt x="9296398" y="329629"/>
                </a:cubicBezTo>
                <a:cubicBezTo>
                  <a:pt x="9307083" y="490268"/>
                  <a:pt x="9283405" y="576728"/>
                  <a:pt x="9296398" y="646331"/>
                </a:cubicBezTo>
                <a:cubicBezTo>
                  <a:pt x="9134105" y="654489"/>
                  <a:pt x="9076436" y="639692"/>
                  <a:pt x="8901301" y="646331"/>
                </a:cubicBezTo>
                <a:cubicBezTo>
                  <a:pt x="8726166" y="652970"/>
                  <a:pt x="8726022" y="636885"/>
                  <a:pt x="8599168" y="646331"/>
                </a:cubicBezTo>
                <a:cubicBezTo>
                  <a:pt x="8472314" y="655777"/>
                  <a:pt x="8422095" y="613201"/>
                  <a:pt x="8297035" y="646331"/>
                </a:cubicBezTo>
                <a:cubicBezTo>
                  <a:pt x="8171975" y="679461"/>
                  <a:pt x="7731271" y="646270"/>
                  <a:pt x="7530082" y="646331"/>
                </a:cubicBezTo>
                <a:cubicBezTo>
                  <a:pt x="7328893" y="646392"/>
                  <a:pt x="7026381" y="597726"/>
                  <a:pt x="6856094" y="646331"/>
                </a:cubicBezTo>
                <a:cubicBezTo>
                  <a:pt x="6685807" y="694936"/>
                  <a:pt x="6635748" y="616002"/>
                  <a:pt x="6460997" y="646331"/>
                </a:cubicBezTo>
                <a:cubicBezTo>
                  <a:pt x="6286246" y="676660"/>
                  <a:pt x="5946635" y="608799"/>
                  <a:pt x="5787008" y="646331"/>
                </a:cubicBezTo>
                <a:cubicBezTo>
                  <a:pt x="5627381" y="683863"/>
                  <a:pt x="5353494" y="602202"/>
                  <a:pt x="5205983" y="646331"/>
                </a:cubicBezTo>
                <a:cubicBezTo>
                  <a:pt x="5058472" y="690460"/>
                  <a:pt x="5047071" y="633706"/>
                  <a:pt x="4903850" y="646331"/>
                </a:cubicBezTo>
                <a:cubicBezTo>
                  <a:pt x="4760629" y="658956"/>
                  <a:pt x="4599472" y="623594"/>
                  <a:pt x="4508753" y="646331"/>
                </a:cubicBezTo>
                <a:cubicBezTo>
                  <a:pt x="4418034" y="669068"/>
                  <a:pt x="4132073" y="589885"/>
                  <a:pt x="3927728" y="646331"/>
                </a:cubicBezTo>
                <a:cubicBezTo>
                  <a:pt x="3723383" y="702777"/>
                  <a:pt x="3501796" y="565944"/>
                  <a:pt x="3160775" y="646331"/>
                </a:cubicBezTo>
                <a:cubicBezTo>
                  <a:pt x="2819754" y="726718"/>
                  <a:pt x="2722318" y="634781"/>
                  <a:pt x="2579750" y="646331"/>
                </a:cubicBezTo>
                <a:cubicBezTo>
                  <a:pt x="2437182" y="657881"/>
                  <a:pt x="2239399" y="641763"/>
                  <a:pt x="1905762" y="646331"/>
                </a:cubicBezTo>
                <a:cubicBezTo>
                  <a:pt x="1572125" y="650899"/>
                  <a:pt x="1453450" y="640783"/>
                  <a:pt x="1324737" y="646331"/>
                </a:cubicBezTo>
                <a:cubicBezTo>
                  <a:pt x="1196024" y="651879"/>
                  <a:pt x="756408" y="581034"/>
                  <a:pt x="557784" y="646331"/>
                </a:cubicBezTo>
                <a:cubicBezTo>
                  <a:pt x="359160" y="711628"/>
                  <a:pt x="251281" y="639407"/>
                  <a:pt x="0" y="646331"/>
                </a:cubicBezTo>
                <a:cubicBezTo>
                  <a:pt x="-36013" y="582833"/>
                  <a:pt x="12898" y="460297"/>
                  <a:pt x="0" y="329629"/>
                </a:cubicBezTo>
                <a:cubicBezTo>
                  <a:pt x="-12898" y="198961"/>
                  <a:pt x="5955" y="78993"/>
                  <a:pt x="0" y="0"/>
                </a:cubicBezTo>
                <a:close/>
              </a:path>
            </a:pathLst>
          </a:custGeom>
          <a:solidFill>
            <a:schemeClr val="accent5">
              <a:lumMod val="20000"/>
              <a:lumOff val="80000"/>
            </a:schemeClr>
          </a:solidFill>
          <a:ln>
            <a:solidFill>
              <a:schemeClr val="tx1"/>
            </a:solidFill>
            <a:extLst>
              <a:ext uri="{C807C97D-BFC1-408E-A445-0C87EB9F89A2}">
                <ask:lineSketchStyleProps xmlns:ask="http://schemas.microsoft.com/office/drawing/2018/sketchyshapes" sd="3697964196">
                  <a:prstGeom prst="rect">
                    <a:avLst/>
                  </a:prstGeom>
                  <ask:type>
                    <ask:lineSketchScribble/>
                  </ask:type>
                </ask:lineSketchStyleProps>
              </a:ext>
            </a:extLst>
          </a:ln>
        </p:spPr>
        <p:txBody>
          <a:bodyPr wrap="square">
            <a:spAutoFit/>
          </a:bodyPr>
          <a:lstStyle/>
          <a:p>
            <a:r>
              <a:rPr lang="el-GR" sz="3600" b="1" dirty="0" err="1">
                <a:latin typeface="Aptos" panose="020B0004020202020204" pitchFamily="34" charset="0"/>
              </a:rPr>
              <a:t>Νά</a:t>
            </a:r>
            <a:r>
              <a:rPr lang="el-GR" sz="3600" b="1" dirty="0">
                <a:latin typeface="Aptos" panose="020B0004020202020204" pitchFamily="34" charset="0"/>
              </a:rPr>
              <a:t> </a:t>
            </a:r>
            <a:r>
              <a:rPr lang="el-GR" sz="3600" b="1" dirty="0" err="1">
                <a:latin typeface="Aptos" panose="020B0004020202020204" pitchFamily="34" charset="0"/>
              </a:rPr>
              <a:t>δώσῃ</a:t>
            </a:r>
            <a:r>
              <a:rPr lang="el-GR" sz="3600" b="1" dirty="0">
                <a:latin typeface="Aptos" panose="020B0004020202020204" pitchFamily="34" charset="0"/>
              </a:rPr>
              <a:t> ἡ χάρις </a:t>
            </a:r>
            <a:r>
              <a:rPr lang="el-GR" sz="3600" b="1" dirty="0" err="1">
                <a:latin typeface="Aptos" panose="020B0004020202020204" pitchFamily="34" charset="0"/>
              </a:rPr>
              <a:t>τοῦ</a:t>
            </a:r>
            <a:r>
              <a:rPr lang="el-GR" sz="3600" b="1" dirty="0">
                <a:latin typeface="Aptos" panose="020B0004020202020204" pitchFamily="34" charset="0"/>
              </a:rPr>
              <a:t> </a:t>
            </a:r>
            <a:r>
              <a:rPr lang="el-GR" sz="3600" b="1" dirty="0" err="1">
                <a:latin typeface="Aptos" panose="020B0004020202020204" pitchFamily="34" charset="0"/>
              </a:rPr>
              <a:t>Θεοῦ</a:t>
            </a:r>
            <a:r>
              <a:rPr lang="el-GR" sz="3600" b="1" dirty="0">
                <a:latin typeface="Aptos" panose="020B0004020202020204" pitchFamily="34" charset="0"/>
              </a:rPr>
              <a:t> </a:t>
            </a:r>
            <a:r>
              <a:rPr lang="el-GR" sz="3600" b="1" dirty="0" err="1">
                <a:latin typeface="Aptos" panose="020B0004020202020204" pitchFamily="34" charset="0"/>
              </a:rPr>
              <a:t>νά</a:t>
            </a:r>
            <a:r>
              <a:rPr lang="el-GR" sz="3600" b="1" dirty="0">
                <a:latin typeface="Aptos" panose="020B0004020202020204" pitchFamily="34" charset="0"/>
              </a:rPr>
              <a:t> </a:t>
            </a:r>
            <a:r>
              <a:rPr lang="el-GR" sz="3600" b="1" dirty="0" err="1">
                <a:latin typeface="Aptos" panose="020B0004020202020204" pitchFamily="34" charset="0"/>
              </a:rPr>
              <a:t>ἡσυχάσητε</a:t>
            </a:r>
            <a:r>
              <a:rPr lang="el-GR" sz="3600" b="1" dirty="0">
                <a:latin typeface="Aptos" panose="020B0004020202020204" pitchFamily="34" charset="0"/>
              </a:rPr>
              <a:t>. </a:t>
            </a:r>
          </a:p>
        </p:txBody>
      </p:sp>
      <p:sp>
        <p:nvSpPr>
          <p:cNvPr id="2" name="Θέση κειμένου 2">
            <a:extLst>
              <a:ext uri="{FF2B5EF4-FFF2-40B4-BE49-F238E27FC236}">
                <a16:creationId xmlns:a16="http://schemas.microsoft.com/office/drawing/2014/main" id="{51DBAEEC-D423-0903-AEC0-3F60BEBE3DC5}"/>
              </a:ext>
            </a:extLst>
          </p:cNvPr>
          <p:cNvSpPr>
            <a:spLocks noGrp="1"/>
          </p:cNvSpPr>
          <p:nvPr>
            <p:ph type="body" sz="quarter" idx="13"/>
          </p:nvPr>
        </p:nvSpPr>
        <p:spPr>
          <a:xfrm>
            <a:off x="1674812" y="3352800"/>
            <a:ext cx="8839202" cy="584200"/>
          </a:xfrm>
        </p:spPr>
        <p:txBody>
          <a:bodyPr/>
          <a:lstStyle/>
          <a:p>
            <a:r>
              <a:rPr lang="el-GR" b="1" dirty="0">
                <a:solidFill>
                  <a:srgbClr val="00B050"/>
                </a:solidFill>
                <a:latin typeface="Aptos" panose="020B0004020202020204" pitchFamily="34" charset="0"/>
              </a:rPr>
              <a:t>Δημιουργική εργασία  </a:t>
            </a:r>
          </a:p>
        </p:txBody>
      </p:sp>
    </p:spTree>
    <p:extLst>
      <p:ext uri="{BB962C8B-B14F-4D97-AF65-F5344CB8AC3E}">
        <p14:creationId xmlns:p14="http://schemas.microsoft.com/office/powerpoint/2010/main" val="3952515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6CA06-C538-8F02-3FD5-8FDFF365D6B8}"/>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22F60350-2EF9-8BD0-9949-9B39A37AF13C}"/>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E7C0C742-7972-7B4B-FC83-F41FB81D5789}"/>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F0BB066C-312C-88F5-5822-FEBECFF336A7}"/>
              </a:ext>
            </a:extLst>
          </p:cNvPr>
          <p:cNvSpPr txBox="1">
            <a:spLocks/>
          </p:cNvSpPr>
          <p:nvPr/>
        </p:nvSpPr>
        <p:spPr>
          <a:xfrm>
            <a:off x="6166756" y="1974306"/>
            <a:ext cx="3170203" cy="14478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455F2410-C2FC-5120-64BE-27EC99E8ED2F}"/>
              </a:ext>
            </a:extLst>
          </p:cNvPr>
          <p:cNvSpPr txBox="1">
            <a:spLocks/>
          </p:cNvSpPr>
          <p:nvPr/>
        </p:nvSpPr>
        <p:spPr>
          <a:xfrm>
            <a:off x="5987143" y="3661377"/>
            <a:ext cx="3529431" cy="1635730"/>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000" b="1" dirty="0">
              <a:latin typeface="Aptos" panose="020B0004020202020204" pitchFamily="34" charset="0"/>
            </a:endParaRPr>
          </a:p>
        </p:txBody>
      </p:sp>
      <p:pic>
        <p:nvPicPr>
          <p:cNvPr id="3" name="Εικόνα 2" descr="Black and White Number Three Wall Art | Black number three, Bold black  number, Minimalist number">
            <a:extLst>
              <a:ext uri="{FF2B5EF4-FFF2-40B4-BE49-F238E27FC236}">
                <a16:creationId xmlns:a16="http://schemas.microsoft.com/office/drawing/2014/main" id="{697915C3-40B7-F3BD-B26B-A441131D023E}"/>
              </a:ext>
            </a:extLst>
          </p:cNvPr>
          <p:cNvPicPr>
            <a:picLocks noChangeAspect="1"/>
          </p:cNvPicPr>
          <p:nvPr/>
        </p:nvPicPr>
        <p:blipFill>
          <a:blip r:embed="rId3"/>
          <a:stretch>
            <a:fillRect/>
          </a:stretch>
        </p:blipFill>
        <p:spPr>
          <a:xfrm rot="20820703">
            <a:off x="3115714" y="3243540"/>
            <a:ext cx="1497820" cy="1413527"/>
          </a:xfrm>
          <a:prstGeom prst="rect">
            <a:avLst/>
          </a:prstGeom>
        </p:spPr>
      </p:pic>
      <p:sp>
        <p:nvSpPr>
          <p:cNvPr id="4" name="TextBox 3">
            <a:extLst>
              <a:ext uri="{FF2B5EF4-FFF2-40B4-BE49-F238E27FC236}">
                <a16:creationId xmlns:a16="http://schemas.microsoft.com/office/drawing/2014/main" id="{FC56062E-8B2A-02DB-360B-D35356A4968E}"/>
              </a:ext>
            </a:extLst>
          </p:cNvPr>
          <p:cNvSpPr txBox="1"/>
          <p:nvPr/>
        </p:nvSpPr>
        <p:spPr>
          <a:xfrm>
            <a:off x="6608857" y="2104935"/>
            <a:ext cx="2645229" cy="1200329"/>
          </a:xfrm>
          <a:prstGeom prst="rect">
            <a:avLst/>
          </a:prstGeom>
          <a:noFill/>
        </p:spPr>
        <p:txBody>
          <a:bodyPr wrap="square">
            <a:spAutoFit/>
          </a:bodyPr>
          <a:lstStyle/>
          <a:p>
            <a:r>
              <a:rPr lang="el-GR" sz="1200" dirty="0"/>
              <a:t>ΑΝΑΛΥΤΙΚΟ ΠΡΟΓΡΑΜΜΑ ΙΣΤΟΡΙΑΣ Γ΄ ΛΥΚΕΙΟΥ ΚΑΤΕΥΘΥΝΣΗΣ :</a:t>
            </a:r>
          </a:p>
          <a:p>
            <a:r>
              <a:rPr lang="el-GR" sz="1200" dirty="0"/>
              <a:t>Να αναφέρουν συνοπτικά  τα βασικά χαρακτηριστικά της διοικητικής πολιτικής των Βρετανών στο νησί. </a:t>
            </a:r>
          </a:p>
        </p:txBody>
      </p:sp>
      <p:sp>
        <p:nvSpPr>
          <p:cNvPr id="6" name="TextBox 5">
            <a:extLst>
              <a:ext uri="{FF2B5EF4-FFF2-40B4-BE49-F238E27FC236}">
                <a16:creationId xmlns:a16="http://schemas.microsoft.com/office/drawing/2014/main" id="{AAC32AF0-8774-F82B-DBD4-55B65FE21D13}"/>
              </a:ext>
            </a:extLst>
          </p:cNvPr>
          <p:cNvSpPr txBox="1"/>
          <p:nvPr/>
        </p:nvSpPr>
        <p:spPr>
          <a:xfrm>
            <a:off x="6166756" y="3910537"/>
            <a:ext cx="3087330" cy="1200329"/>
          </a:xfrm>
          <a:prstGeom prst="rect">
            <a:avLst/>
          </a:prstGeom>
          <a:noFill/>
        </p:spPr>
        <p:txBody>
          <a:bodyPr wrap="square">
            <a:spAutoFit/>
          </a:bodyPr>
          <a:lstStyle/>
          <a:p>
            <a:r>
              <a:rPr lang="el-GR" b="1" dirty="0"/>
              <a:t>Αποικιοκρατία και Εκσυγχρονισμός στην Κύπρο : Ο 20ός αιώνας μέσα από το μπαούλο ενός </a:t>
            </a:r>
            <a:r>
              <a:rPr lang="el-GR" b="1" dirty="0" err="1"/>
              <a:t>Λεμυθιώτη</a:t>
            </a:r>
            <a:endParaRPr lang="el-GR" dirty="0"/>
          </a:p>
        </p:txBody>
      </p:sp>
    </p:spTree>
    <p:extLst>
      <p:ext uri="{BB962C8B-B14F-4D97-AF65-F5344CB8AC3E}">
        <p14:creationId xmlns:p14="http://schemas.microsoft.com/office/powerpoint/2010/main" val="2235351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D8418C-A80C-F8FF-4DE4-E648E187C192}"/>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Βρετανική Κληρονομιά στις Υπηρεσίες : Κτηματολόγιο </a:t>
            </a:r>
          </a:p>
        </p:txBody>
      </p:sp>
      <p:pic>
        <p:nvPicPr>
          <p:cNvPr id="5" name="Εικόνα 4">
            <a:extLst>
              <a:ext uri="{FF2B5EF4-FFF2-40B4-BE49-F238E27FC236}">
                <a16:creationId xmlns:a16="http://schemas.microsoft.com/office/drawing/2014/main" id="{FAB725BA-57CF-C9B9-946C-813E6EAC40F9}"/>
              </a:ext>
            </a:extLst>
          </p:cNvPr>
          <p:cNvPicPr>
            <a:picLocks noChangeAspect="1"/>
          </p:cNvPicPr>
          <p:nvPr/>
        </p:nvPicPr>
        <p:blipFill>
          <a:blip r:embed="rId2">
            <a:extLst>
              <a:ext uri="{28A0092B-C50C-407E-A947-70E740481C1C}">
                <a14:useLocalDpi xmlns:a14="http://schemas.microsoft.com/office/drawing/2010/main" val="0"/>
              </a:ext>
            </a:extLst>
          </a:blip>
          <a:srcRect l="2699" t="12116" r="2540" b="5556"/>
          <a:stretch>
            <a:fillRect/>
          </a:stretch>
        </p:blipFill>
        <p:spPr>
          <a:xfrm rot="5400000">
            <a:off x="282302" y="2129315"/>
            <a:ext cx="4878258" cy="3178630"/>
          </a:xfrm>
          <a:custGeom>
            <a:avLst/>
            <a:gdLst>
              <a:gd name="csX0" fmla="*/ 0 w 4878258"/>
              <a:gd name="csY0" fmla="*/ 0 h 3178630"/>
              <a:gd name="csX1" fmla="*/ 444464 w 4878258"/>
              <a:gd name="csY1" fmla="*/ 0 h 3178630"/>
              <a:gd name="csX2" fmla="*/ 986492 w 4878258"/>
              <a:gd name="csY2" fmla="*/ 0 h 3178630"/>
              <a:gd name="csX3" fmla="*/ 1577303 w 4878258"/>
              <a:gd name="csY3" fmla="*/ 0 h 3178630"/>
              <a:gd name="csX4" fmla="*/ 2216897 w 4878258"/>
              <a:gd name="csY4" fmla="*/ 0 h 3178630"/>
              <a:gd name="csX5" fmla="*/ 2661361 w 4878258"/>
              <a:gd name="csY5" fmla="*/ 0 h 3178630"/>
              <a:gd name="csX6" fmla="*/ 3300955 w 4878258"/>
              <a:gd name="csY6" fmla="*/ 0 h 3178630"/>
              <a:gd name="csX7" fmla="*/ 3745418 w 4878258"/>
              <a:gd name="csY7" fmla="*/ 0 h 3178630"/>
              <a:gd name="csX8" fmla="*/ 4287447 w 4878258"/>
              <a:gd name="csY8" fmla="*/ 0 h 3178630"/>
              <a:gd name="csX9" fmla="*/ 4878258 w 4878258"/>
              <a:gd name="csY9" fmla="*/ 0 h 3178630"/>
              <a:gd name="csX10" fmla="*/ 4878258 w 4878258"/>
              <a:gd name="csY10" fmla="*/ 434413 h 3178630"/>
              <a:gd name="csX11" fmla="*/ 4878258 w 4878258"/>
              <a:gd name="csY11" fmla="*/ 964184 h 3178630"/>
              <a:gd name="csX12" fmla="*/ 4878258 w 4878258"/>
              <a:gd name="csY12" fmla="*/ 1430384 h 3178630"/>
              <a:gd name="csX13" fmla="*/ 4878258 w 4878258"/>
              <a:gd name="csY13" fmla="*/ 1928369 h 3178630"/>
              <a:gd name="csX14" fmla="*/ 4878258 w 4878258"/>
              <a:gd name="csY14" fmla="*/ 2362782 h 3178630"/>
              <a:gd name="csX15" fmla="*/ 4878258 w 4878258"/>
              <a:gd name="csY15" fmla="*/ 3178630 h 3178630"/>
              <a:gd name="csX16" fmla="*/ 4482577 w 4878258"/>
              <a:gd name="csY16" fmla="*/ 3178630 h 3178630"/>
              <a:gd name="csX17" fmla="*/ 4086896 w 4878258"/>
              <a:gd name="csY17" fmla="*/ 3178630 h 3178630"/>
              <a:gd name="csX18" fmla="*/ 3496085 w 4878258"/>
              <a:gd name="csY18" fmla="*/ 3178630 h 3178630"/>
              <a:gd name="csX19" fmla="*/ 2905274 w 4878258"/>
              <a:gd name="csY19" fmla="*/ 3178630 h 3178630"/>
              <a:gd name="csX20" fmla="*/ 2412028 w 4878258"/>
              <a:gd name="csY20" fmla="*/ 3178630 h 3178630"/>
              <a:gd name="csX21" fmla="*/ 1821216 w 4878258"/>
              <a:gd name="csY21" fmla="*/ 3178630 h 3178630"/>
              <a:gd name="csX22" fmla="*/ 1181622 w 4878258"/>
              <a:gd name="csY22" fmla="*/ 3178630 h 3178630"/>
              <a:gd name="csX23" fmla="*/ 737159 w 4878258"/>
              <a:gd name="csY23" fmla="*/ 3178630 h 3178630"/>
              <a:gd name="csX24" fmla="*/ 0 w 4878258"/>
              <a:gd name="csY24" fmla="*/ 3178630 h 3178630"/>
              <a:gd name="csX25" fmla="*/ 0 w 4878258"/>
              <a:gd name="csY25" fmla="*/ 2680645 h 3178630"/>
              <a:gd name="csX26" fmla="*/ 0 w 4878258"/>
              <a:gd name="csY26" fmla="*/ 2087300 h 3178630"/>
              <a:gd name="csX27" fmla="*/ 0 w 4878258"/>
              <a:gd name="csY27" fmla="*/ 1557529 h 3178630"/>
              <a:gd name="csX28" fmla="*/ 0 w 4878258"/>
              <a:gd name="csY28" fmla="*/ 995971 h 3178630"/>
              <a:gd name="csX29" fmla="*/ 0 w 4878258"/>
              <a:gd name="csY29" fmla="*/ 497985 h 3178630"/>
              <a:gd name="csX30" fmla="*/ 0 w 4878258"/>
              <a:gd name="csY30" fmla="*/ 0 h 3178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4878258" h="3178630" fill="none" extrusionOk="0">
                <a:moveTo>
                  <a:pt x="0" y="0"/>
                </a:moveTo>
                <a:cubicBezTo>
                  <a:pt x="89664" y="-13324"/>
                  <a:pt x="266549" y="3681"/>
                  <a:pt x="444464" y="0"/>
                </a:cubicBezTo>
                <a:cubicBezTo>
                  <a:pt x="622379" y="-3681"/>
                  <a:pt x="842480" y="59141"/>
                  <a:pt x="986492" y="0"/>
                </a:cubicBezTo>
                <a:cubicBezTo>
                  <a:pt x="1130504" y="-59141"/>
                  <a:pt x="1290050" y="69379"/>
                  <a:pt x="1577303" y="0"/>
                </a:cubicBezTo>
                <a:cubicBezTo>
                  <a:pt x="1864556" y="-69379"/>
                  <a:pt x="2044722" y="69426"/>
                  <a:pt x="2216897" y="0"/>
                </a:cubicBezTo>
                <a:cubicBezTo>
                  <a:pt x="2389072" y="-69426"/>
                  <a:pt x="2458219" y="38657"/>
                  <a:pt x="2661361" y="0"/>
                </a:cubicBezTo>
                <a:cubicBezTo>
                  <a:pt x="2864503" y="-38657"/>
                  <a:pt x="3011856" y="57603"/>
                  <a:pt x="3300955" y="0"/>
                </a:cubicBezTo>
                <a:cubicBezTo>
                  <a:pt x="3590054" y="-57603"/>
                  <a:pt x="3578746" y="36216"/>
                  <a:pt x="3745418" y="0"/>
                </a:cubicBezTo>
                <a:cubicBezTo>
                  <a:pt x="3912090" y="-36216"/>
                  <a:pt x="4088773" y="31733"/>
                  <a:pt x="4287447" y="0"/>
                </a:cubicBezTo>
                <a:cubicBezTo>
                  <a:pt x="4486121" y="-31733"/>
                  <a:pt x="4658849" y="17514"/>
                  <a:pt x="4878258" y="0"/>
                </a:cubicBezTo>
                <a:cubicBezTo>
                  <a:pt x="4886554" y="158085"/>
                  <a:pt x="4870689" y="248130"/>
                  <a:pt x="4878258" y="434413"/>
                </a:cubicBezTo>
                <a:cubicBezTo>
                  <a:pt x="4885827" y="620696"/>
                  <a:pt x="4871581" y="783506"/>
                  <a:pt x="4878258" y="964184"/>
                </a:cubicBezTo>
                <a:cubicBezTo>
                  <a:pt x="4884935" y="1144862"/>
                  <a:pt x="4833883" y="1261092"/>
                  <a:pt x="4878258" y="1430384"/>
                </a:cubicBezTo>
                <a:cubicBezTo>
                  <a:pt x="4922633" y="1599676"/>
                  <a:pt x="4864849" y="1686687"/>
                  <a:pt x="4878258" y="1928369"/>
                </a:cubicBezTo>
                <a:cubicBezTo>
                  <a:pt x="4891667" y="2170052"/>
                  <a:pt x="4834004" y="2169607"/>
                  <a:pt x="4878258" y="2362782"/>
                </a:cubicBezTo>
                <a:cubicBezTo>
                  <a:pt x="4922512" y="2555957"/>
                  <a:pt x="4827194" y="2788634"/>
                  <a:pt x="4878258" y="3178630"/>
                </a:cubicBezTo>
                <a:cubicBezTo>
                  <a:pt x="4704172" y="3218546"/>
                  <a:pt x="4603867" y="3158329"/>
                  <a:pt x="4482577" y="3178630"/>
                </a:cubicBezTo>
                <a:cubicBezTo>
                  <a:pt x="4361287" y="3198931"/>
                  <a:pt x="4192111" y="3161817"/>
                  <a:pt x="4086896" y="3178630"/>
                </a:cubicBezTo>
                <a:cubicBezTo>
                  <a:pt x="3981681" y="3195443"/>
                  <a:pt x="3736598" y="3176203"/>
                  <a:pt x="3496085" y="3178630"/>
                </a:cubicBezTo>
                <a:cubicBezTo>
                  <a:pt x="3255572" y="3181057"/>
                  <a:pt x="3052082" y="3148931"/>
                  <a:pt x="2905274" y="3178630"/>
                </a:cubicBezTo>
                <a:cubicBezTo>
                  <a:pt x="2758466" y="3208329"/>
                  <a:pt x="2530196" y="3163795"/>
                  <a:pt x="2412028" y="3178630"/>
                </a:cubicBezTo>
                <a:cubicBezTo>
                  <a:pt x="2293860" y="3193465"/>
                  <a:pt x="1948967" y="3142363"/>
                  <a:pt x="1821216" y="3178630"/>
                </a:cubicBezTo>
                <a:cubicBezTo>
                  <a:pt x="1693465" y="3214897"/>
                  <a:pt x="1427903" y="3167006"/>
                  <a:pt x="1181622" y="3178630"/>
                </a:cubicBezTo>
                <a:cubicBezTo>
                  <a:pt x="935341" y="3190254"/>
                  <a:pt x="894253" y="3174808"/>
                  <a:pt x="737159" y="3178630"/>
                </a:cubicBezTo>
                <a:cubicBezTo>
                  <a:pt x="580065" y="3182452"/>
                  <a:pt x="290834" y="3150540"/>
                  <a:pt x="0" y="3178630"/>
                </a:cubicBezTo>
                <a:cubicBezTo>
                  <a:pt x="-27541" y="2986930"/>
                  <a:pt x="38138" y="2829410"/>
                  <a:pt x="0" y="2680645"/>
                </a:cubicBezTo>
                <a:cubicBezTo>
                  <a:pt x="-38138" y="2531880"/>
                  <a:pt x="17753" y="2343673"/>
                  <a:pt x="0" y="2087300"/>
                </a:cubicBezTo>
                <a:cubicBezTo>
                  <a:pt x="-17753" y="1830927"/>
                  <a:pt x="1618" y="1780785"/>
                  <a:pt x="0" y="1557529"/>
                </a:cubicBezTo>
                <a:cubicBezTo>
                  <a:pt x="-1618" y="1334273"/>
                  <a:pt x="19803" y="1197555"/>
                  <a:pt x="0" y="995971"/>
                </a:cubicBezTo>
                <a:cubicBezTo>
                  <a:pt x="-19803" y="794387"/>
                  <a:pt x="38831" y="659851"/>
                  <a:pt x="0" y="497985"/>
                </a:cubicBezTo>
                <a:cubicBezTo>
                  <a:pt x="-38831" y="336119"/>
                  <a:pt x="50067" y="244117"/>
                  <a:pt x="0" y="0"/>
                </a:cubicBezTo>
                <a:close/>
              </a:path>
              <a:path w="4878258" h="3178630" stroke="0" extrusionOk="0">
                <a:moveTo>
                  <a:pt x="0" y="0"/>
                </a:moveTo>
                <a:cubicBezTo>
                  <a:pt x="302282" y="-25243"/>
                  <a:pt x="380402" y="20586"/>
                  <a:pt x="639594" y="0"/>
                </a:cubicBezTo>
                <a:cubicBezTo>
                  <a:pt x="898786" y="-20586"/>
                  <a:pt x="952216" y="36350"/>
                  <a:pt x="1132840" y="0"/>
                </a:cubicBezTo>
                <a:cubicBezTo>
                  <a:pt x="1313464" y="-36350"/>
                  <a:pt x="1389325" y="16177"/>
                  <a:pt x="1626086" y="0"/>
                </a:cubicBezTo>
                <a:cubicBezTo>
                  <a:pt x="1862847" y="-16177"/>
                  <a:pt x="2065715" y="25143"/>
                  <a:pt x="2216897" y="0"/>
                </a:cubicBezTo>
                <a:cubicBezTo>
                  <a:pt x="2368079" y="-25143"/>
                  <a:pt x="2444059" y="46308"/>
                  <a:pt x="2612578" y="0"/>
                </a:cubicBezTo>
                <a:cubicBezTo>
                  <a:pt x="2781097" y="-46308"/>
                  <a:pt x="2992023" y="14365"/>
                  <a:pt x="3203389" y="0"/>
                </a:cubicBezTo>
                <a:cubicBezTo>
                  <a:pt x="3414755" y="-14365"/>
                  <a:pt x="3469547" y="6094"/>
                  <a:pt x="3696636" y="0"/>
                </a:cubicBezTo>
                <a:cubicBezTo>
                  <a:pt x="3923725" y="-6094"/>
                  <a:pt x="4094321" y="65169"/>
                  <a:pt x="4287447" y="0"/>
                </a:cubicBezTo>
                <a:cubicBezTo>
                  <a:pt x="4480573" y="-65169"/>
                  <a:pt x="4682781" y="53675"/>
                  <a:pt x="4878258" y="0"/>
                </a:cubicBezTo>
                <a:cubicBezTo>
                  <a:pt x="4914226" y="232209"/>
                  <a:pt x="4858396" y="377040"/>
                  <a:pt x="4878258" y="561558"/>
                </a:cubicBezTo>
                <a:cubicBezTo>
                  <a:pt x="4898120" y="746076"/>
                  <a:pt x="4857279" y="877656"/>
                  <a:pt x="4878258" y="1091330"/>
                </a:cubicBezTo>
                <a:cubicBezTo>
                  <a:pt x="4899237" y="1305004"/>
                  <a:pt x="4858263" y="1445803"/>
                  <a:pt x="4878258" y="1621101"/>
                </a:cubicBezTo>
                <a:cubicBezTo>
                  <a:pt x="4898253" y="1796399"/>
                  <a:pt x="4871633" y="1870476"/>
                  <a:pt x="4878258" y="2119087"/>
                </a:cubicBezTo>
                <a:cubicBezTo>
                  <a:pt x="4884883" y="2367698"/>
                  <a:pt x="4835640" y="2418418"/>
                  <a:pt x="4878258" y="2680645"/>
                </a:cubicBezTo>
                <a:cubicBezTo>
                  <a:pt x="4920876" y="2942872"/>
                  <a:pt x="4818807" y="2965955"/>
                  <a:pt x="4878258" y="3178630"/>
                </a:cubicBezTo>
                <a:cubicBezTo>
                  <a:pt x="4641086" y="3180609"/>
                  <a:pt x="4523069" y="3147666"/>
                  <a:pt x="4385012" y="3178630"/>
                </a:cubicBezTo>
                <a:cubicBezTo>
                  <a:pt x="4246955" y="3209594"/>
                  <a:pt x="3969380" y="3145715"/>
                  <a:pt x="3745418" y="3178630"/>
                </a:cubicBezTo>
                <a:cubicBezTo>
                  <a:pt x="3521456" y="3211545"/>
                  <a:pt x="3353151" y="3136122"/>
                  <a:pt x="3252172" y="3178630"/>
                </a:cubicBezTo>
                <a:cubicBezTo>
                  <a:pt x="3151193" y="3221138"/>
                  <a:pt x="2955739" y="3144953"/>
                  <a:pt x="2856491" y="3178630"/>
                </a:cubicBezTo>
                <a:cubicBezTo>
                  <a:pt x="2757243" y="3212307"/>
                  <a:pt x="2430180" y="3130996"/>
                  <a:pt x="2314462" y="3178630"/>
                </a:cubicBezTo>
                <a:cubicBezTo>
                  <a:pt x="2198744" y="3226264"/>
                  <a:pt x="1956276" y="3174148"/>
                  <a:pt x="1821216" y="3178630"/>
                </a:cubicBezTo>
                <a:cubicBezTo>
                  <a:pt x="1686156" y="3183112"/>
                  <a:pt x="1314981" y="3137288"/>
                  <a:pt x="1181622" y="3178630"/>
                </a:cubicBezTo>
                <a:cubicBezTo>
                  <a:pt x="1048263" y="3219972"/>
                  <a:pt x="786552" y="3178248"/>
                  <a:pt x="590811" y="3178630"/>
                </a:cubicBezTo>
                <a:cubicBezTo>
                  <a:pt x="395070" y="3179012"/>
                  <a:pt x="174311" y="3137377"/>
                  <a:pt x="0" y="3178630"/>
                </a:cubicBezTo>
                <a:cubicBezTo>
                  <a:pt x="-35788" y="2978230"/>
                  <a:pt x="38842" y="2940352"/>
                  <a:pt x="0" y="2744217"/>
                </a:cubicBezTo>
                <a:cubicBezTo>
                  <a:pt x="-38842" y="2548082"/>
                  <a:pt x="27381" y="2364519"/>
                  <a:pt x="0" y="2150873"/>
                </a:cubicBezTo>
                <a:cubicBezTo>
                  <a:pt x="-27381" y="1937227"/>
                  <a:pt x="39944" y="1737220"/>
                  <a:pt x="0" y="1589315"/>
                </a:cubicBezTo>
                <a:cubicBezTo>
                  <a:pt x="-39944" y="1441410"/>
                  <a:pt x="2637" y="1301826"/>
                  <a:pt x="0" y="1027757"/>
                </a:cubicBezTo>
                <a:cubicBezTo>
                  <a:pt x="-2637" y="753688"/>
                  <a:pt x="15942" y="697476"/>
                  <a:pt x="0" y="466199"/>
                </a:cubicBezTo>
                <a:cubicBezTo>
                  <a:pt x="-15942" y="234922"/>
                  <a:pt x="14236" y="138449"/>
                  <a:pt x="0" y="0"/>
                </a:cubicBezTo>
                <a:close/>
              </a:path>
            </a:pathLst>
          </a:custGeom>
          <a:ln w="57150" cap="sq">
            <a:solidFill>
              <a:srgbClr val="000000"/>
            </a:solidFill>
            <a:prstDash val="solid"/>
            <a:miter lim="800000"/>
            <a:extLst>
              <a:ext uri="{C807C97D-BFC1-408E-A445-0C87EB9F89A2}">
                <ask:lineSketchStyleProps xmlns:ask="http://schemas.microsoft.com/office/drawing/2018/sketchyshapes" sd="4262160999">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C42FB498-59FA-8D7D-7AAE-4D6F0D53F6FE}"/>
              </a:ext>
            </a:extLst>
          </p:cNvPr>
          <p:cNvPicPr>
            <a:picLocks noChangeAspect="1"/>
          </p:cNvPicPr>
          <p:nvPr/>
        </p:nvPicPr>
        <p:blipFill>
          <a:blip r:embed="rId3">
            <a:extLst>
              <a:ext uri="{28A0092B-C50C-407E-A947-70E740481C1C}">
                <a14:useLocalDpi xmlns:a14="http://schemas.microsoft.com/office/drawing/2010/main" val="0"/>
              </a:ext>
            </a:extLst>
          </a:blip>
          <a:srcRect l="6032" t="13451" r="2539" b="1500"/>
          <a:stretch>
            <a:fillRect/>
          </a:stretch>
        </p:blipFill>
        <p:spPr>
          <a:xfrm rot="5400000">
            <a:off x="4074190" y="1820850"/>
            <a:ext cx="4958013" cy="3875315"/>
          </a:xfrm>
          <a:custGeom>
            <a:avLst/>
            <a:gdLst>
              <a:gd name="csX0" fmla="*/ 0 w 4958013"/>
              <a:gd name="csY0" fmla="*/ 0 h 3875315"/>
              <a:gd name="csX1" fmla="*/ 550890 w 4958013"/>
              <a:gd name="csY1" fmla="*/ 0 h 3875315"/>
              <a:gd name="csX2" fmla="*/ 1200941 w 4958013"/>
              <a:gd name="csY2" fmla="*/ 0 h 3875315"/>
              <a:gd name="csX3" fmla="*/ 1850992 w 4958013"/>
              <a:gd name="csY3" fmla="*/ 0 h 3875315"/>
              <a:gd name="csX4" fmla="*/ 2352302 w 4958013"/>
              <a:gd name="csY4" fmla="*/ 0 h 3875315"/>
              <a:gd name="csX5" fmla="*/ 2754452 w 4958013"/>
              <a:gd name="csY5" fmla="*/ 0 h 3875315"/>
              <a:gd name="csX6" fmla="*/ 3354922 w 4958013"/>
              <a:gd name="csY6" fmla="*/ 0 h 3875315"/>
              <a:gd name="csX7" fmla="*/ 3806652 w 4958013"/>
              <a:gd name="csY7" fmla="*/ 0 h 3875315"/>
              <a:gd name="csX8" fmla="*/ 4407123 w 4958013"/>
              <a:gd name="csY8" fmla="*/ 0 h 3875315"/>
              <a:gd name="csX9" fmla="*/ 4958013 w 4958013"/>
              <a:gd name="csY9" fmla="*/ 0 h 3875315"/>
              <a:gd name="csX10" fmla="*/ 4958013 w 4958013"/>
              <a:gd name="csY10" fmla="*/ 553616 h 3875315"/>
              <a:gd name="csX11" fmla="*/ 4958013 w 4958013"/>
              <a:gd name="csY11" fmla="*/ 1184739 h 3875315"/>
              <a:gd name="csX12" fmla="*/ 4958013 w 4958013"/>
              <a:gd name="csY12" fmla="*/ 1738356 h 3875315"/>
              <a:gd name="csX13" fmla="*/ 4958013 w 4958013"/>
              <a:gd name="csY13" fmla="*/ 2214466 h 3875315"/>
              <a:gd name="csX14" fmla="*/ 4958013 w 4958013"/>
              <a:gd name="csY14" fmla="*/ 2845588 h 3875315"/>
              <a:gd name="csX15" fmla="*/ 4958013 w 4958013"/>
              <a:gd name="csY15" fmla="*/ 3399205 h 3875315"/>
              <a:gd name="csX16" fmla="*/ 4958013 w 4958013"/>
              <a:gd name="csY16" fmla="*/ 3875315 h 3875315"/>
              <a:gd name="csX17" fmla="*/ 4555863 w 4958013"/>
              <a:gd name="csY17" fmla="*/ 3875315 h 3875315"/>
              <a:gd name="csX18" fmla="*/ 3955393 w 4958013"/>
              <a:gd name="csY18" fmla="*/ 3875315 h 3875315"/>
              <a:gd name="csX19" fmla="*/ 3404502 w 4958013"/>
              <a:gd name="csY19" fmla="*/ 3875315 h 3875315"/>
              <a:gd name="csX20" fmla="*/ 3002352 w 4958013"/>
              <a:gd name="csY20" fmla="*/ 3875315 h 3875315"/>
              <a:gd name="csX21" fmla="*/ 2600202 w 4958013"/>
              <a:gd name="csY21" fmla="*/ 3875315 h 3875315"/>
              <a:gd name="csX22" fmla="*/ 1950152 w 4958013"/>
              <a:gd name="csY22" fmla="*/ 3875315 h 3875315"/>
              <a:gd name="csX23" fmla="*/ 1399261 w 4958013"/>
              <a:gd name="csY23" fmla="*/ 3875315 h 3875315"/>
              <a:gd name="csX24" fmla="*/ 848371 w 4958013"/>
              <a:gd name="csY24" fmla="*/ 3875315 h 3875315"/>
              <a:gd name="csX25" fmla="*/ 0 w 4958013"/>
              <a:gd name="csY25" fmla="*/ 3875315 h 3875315"/>
              <a:gd name="csX26" fmla="*/ 0 w 4958013"/>
              <a:gd name="csY26" fmla="*/ 3321699 h 3875315"/>
              <a:gd name="csX27" fmla="*/ 0 w 4958013"/>
              <a:gd name="csY27" fmla="*/ 2729329 h 3875315"/>
              <a:gd name="csX28" fmla="*/ 0 w 4958013"/>
              <a:gd name="csY28" fmla="*/ 2098206 h 3875315"/>
              <a:gd name="csX29" fmla="*/ 0 w 4958013"/>
              <a:gd name="csY29" fmla="*/ 1583343 h 3875315"/>
              <a:gd name="csX30" fmla="*/ 0 w 4958013"/>
              <a:gd name="csY30" fmla="*/ 1068480 h 3875315"/>
              <a:gd name="csX31" fmla="*/ 0 w 4958013"/>
              <a:gd name="csY31" fmla="*/ 631123 h 3875315"/>
              <a:gd name="csX32" fmla="*/ 0 w 4958013"/>
              <a:gd name="csY32" fmla="*/ 0 h 38753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958013" h="3875315" fill="none" extrusionOk="0">
                <a:moveTo>
                  <a:pt x="0" y="0"/>
                </a:moveTo>
                <a:cubicBezTo>
                  <a:pt x="125765" y="-10925"/>
                  <a:pt x="288389" y="54793"/>
                  <a:pt x="550890" y="0"/>
                </a:cubicBezTo>
                <a:cubicBezTo>
                  <a:pt x="813391" y="-54793"/>
                  <a:pt x="1028031" y="37858"/>
                  <a:pt x="1200941" y="0"/>
                </a:cubicBezTo>
                <a:cubicBezTo>
                  <a:pt x="1373851" y="-37858"/>
                  <a:pt x="1597880" y="46847"/>
                  <a:pt x="1850992" y="0"/>
                </a:cubicBezTo>
                <a:cubicBezTo>
                  <a:pt x="2104104" y="-46847"/>
                  <a:pt x="2216735" y="29129"/>
                  <a:pt x="2352302" y="0"/>
                </a:cubicBezTo>
                <a:cubicBezTo>
                  <a:pt x="2487869" y="-29129"/>
                  <a:pt x="2642627" y="18503"/>
                  <a:pt x="2754452" y="0"/>
                </a:cubicBezTo>
                <a:cubicBezTo>
                  <a:pt x="2866277" y="-18503"/>
                  <a:pt x="3077533" y="42158"/>
                  <a:pt x="3354922" y="0"/>
                </a:cubicBezTo>
                <a:cubicBezTo>
                  <a:pt x="3632311" y="-42158"/>
                  <a:pt x="3625359" y="16234"/>
                  <a:pt x="3806652" y="0"/>
                </a:cubicBezTo>
                <a:cubicBezTo>
                  <a:pt x="3987945" y="-16234"/>
                  <a:pt x="4263706" y="50288"/>
                  <a:pt x="4407123" y="0"/>
                </a:cubicBezTo>
                <a:cubicBezTo>
                  <a:pt x="4550540" y="-50288"/>
                  <a:pt x="4684195" y="40332"/>
                  <a:pt x="4958013" y="0"/>
                </a:cubicBezTo>
                <a:cubicBezTo>
                  <a:pt x="4984788" y="239165"/>
                  <a:pt x="4936000" y="407581"/>
                  <a:pt x="4958013" y="553616"/>
                </a:cubicBezTo>
                <a:cubicBezTo>
                  <a:pt x="4980026" y="699651"/>
                  <a:pt x="4938550" y="888829"/>
                  <a:pt x="4958013" y="1184739"/>
                </a:cubicBezTo>
                <a:cubicBezTo>
                  <a:pt x="4977476" y="1480649"/>
                  <a:pt x="4926391" y="1585225"/>
                  <a:pt x="4958013" y="1738356"/>
                </a:cubicBezTo>
                <a:cubicBezTo>
                  <a:pt x="4989635" y="1891487"/>
                  <a:pt x="4953253" y="2072487"/>
                  <a:pt x="4958013" y="2214466"/>
                </a:cubicBezTo>
                <a:cubicBezTo>
                  <a:pt x="4962773" y="2356445"/>
                  <a:pt x="4893246" y="2700294"/>
                  <a:pt x="4958013" y="2845588"/>
                </a:cubicBezTo>
                <a:cubicBezTo>
                  <a:pt x="5022780" y="2990882"/>
                  <a:pt x="4905242" y="3181511"/>
                  <a:pt x="4958013" y="3399205"/>
                </a:cubicBezTo>
                <a:cubicBezTo>
                  <a:pt x="5010784" y="3616899"/>
                  <a:pt x="4940437" y="3673274"/>
                  <a:pt x="4958013" y="3875315"/>
                </a:cubicBezTo>
                <a:cubicBezTo>
                  <a:pt x="4867097" y="3911459"/>
                  <a:pt x="4683260" y="3856376"/>
                  <a:pt x="4555863" y="3875315"/>
                </a:cubicBezTo>
                <a:cubicBezTo>
                  <a:pt x="4428466" y="3894254"/>
                  <a:pt x="4200078" y="3826325"/>
                  <a:pt x="3955393" y="3875315"/>
                </a:cubicBezTo>
                <a:cubicBezTo>
                  <a:pt x="3710708" y="3924305"/>
                  <a:pt x="3577766" y="3862203"/>
                  <a:pt x="3404502" y="3875315"/>
                </a:cubicBezTo>
                <a:cubicBezTo>
                  <a:pt x="3231238" y="3888427"/>
                  <a:pt x="3183821" y="3837338"/>
                  <a:pt x="3002352" y="3875315"/>
                </a:cubicBezTo>
                <a:cubicBezTo>
                  <a:pt x="2820883" y="3913292"/>
                  <a:pt x="2798759" y="3845065"/>
                  <a:pt x="2600202" y="3875315"/>
                </a:cubicBezTo>
                <a:cubicBezTo>
                  <a:pt x="2401645" y="3905565"/>
                  <a:pt x="2131969" y="3820346"/>
                  <a:pt x="1950152" y="3875315"/>
                </a:cubicBezTo>
                <a:cubicBezTo>
                  <a:pt x="1768335" y="3930284"/>
                  <a:pt x="1518682" y="3831748"/>
                  <a:pt x="1399261" y="3875315"/>
                </a:cubicBezTo>
                <a:cubicBezTo>
                  <a:pt x="1279840" y="3918882"/>
                  <a:pt x="971086" y="3862244"/>
                  <a:pt x="848371" y="3875315"/>
                </a:cubicBezTo>
                <a:cubicBezTo>
                  <a:pt x="725656" y="3888386"/>
                  <a:pt x="283380" y="3794437"/>
                  <a:pt x="0" y="3875315"/>
                </a:cubicBezTo>
                <a:cubicBezTo>
                  <a:pt x="-12811" y="3617481"/>
                  <a:pt x="54205" y="3550564"/>
                  <a:pt x="0" y="3321699"/>
                </a:cubicBezTo>
                <a:cubicBezTo>
                  <a:pt x="-54205" y="3092834"/>
                  <a:pt x="66403" y="2895476"/>
                  <a:pt x="0" y="2729329"/>
                </a:cubicBezTo>
                <a:cubicBezTo>
                  <a:pt x="-66403" y="2563182"/>
                  <a:pt x="41007" y="2227577"/>
                  <a:pt x="0" y="2098206"/>
                </a:cubicBezTo>
                <a:cubicBezTo>
                  <a:pt x="-41007" y="1968835"/>
                  <a:pt x="24769" y="1790994"/>
                  <a:pt x="0" y="1583343"/>
                </a:cubicBezTo>
                <a:cubicBezTo>
                  <a:pt x="-24769" y="1375692"/>
                  <a:pt x="48996" y="1180384"/>
                  <a:pt x="0" y="1068480"/>
                </a:cubicBezTo>
                <a:cubicBezTo>
                  <a:pt x="-48996" y="956576"/>
                  <a:pt x="11072" y="760512"/>
                  <a:pt x="0" y="631123"/>
                </a:cubicBezTo>
                <a:cubicBezTo>
                  <a:pt x="-11072" y="501734"/>
                  <a:pt x="21095" y="137948"/>
                  <a:pt x="0" y="0"/>
                </a:cubicBezTo>
                <a:close/>
              </a:path>
              <a:path w="4958013" h="3875315" stroke="0" extrusionOk="0">
                <a:moveTo>
                  <a:pt x="0" y="0"/>
                </a:moveTo>
                <a:cubicBezTo>
                  <a:pt x="141438" y="-9432"/>
                  <a:pt x="432354" y="32318"/>
                  <a:pt x="600470" y="0"/>
                </a:cubicBezTo>
                <a:cubicBezTo>
                  <a:pt x="768586" y="-32318"/>
                  <a:pt x="806580" y="6980"/>
                  <a:pt x="1002620" y="0"/>
                </a:cubicBezTo>
                <a:cubicBezTo>
                  <a:pt x="1198660" y="-6980"/>
                  <a:pt x="1276465" y="20709"/>
                  <a:pt x="1454350" y="0"/>
                </a:cubicBezTo>
                <a:cubicBezTo>
                  <a:pt x="1632235" y="-20709"/>
                  <a:pt x="1684873" y="14499"/>
                  <a:pt x="1856500" y="0"/>
                </a:cubicBezTo>
                <a:cubicBezTo>
                  <a:pt x="2028127" y="-14499"/>
                  <a:pt x="2171662" y="9375"/>
                  <a:pt x="2357811" y="0"/>
                </a:cubicBezTo>
                <a:cubicBezTo>
                  <a:pt x="2543960" y="-9375"/>
                  <a:pt x="2675983" y="200"/>
                  <a:pt x="2859121" y="0"/>
                </a:cubicBezTo>
                <a:cubicBezTo>
                  <a:pt x="3042259" y="-200"/>
                  <a:pt x="3320876" y="24026"/>
                  <a:pt x="3459591" y="0"/>
                </a:cubicBezTo>
                <a:cubicBezTo>
                  <a:pt x="3598306" y="-24026"/>
                  <a:pt x="3880024" y="64826"/>
                  <a:pt x="4010482" y="0"/>
                </a:cubicBezTo>
                <a:cubicBezTo>
                  <a:pt x="4140940" y="-64826"/>
                  <a:pt x="4676391" y="46965"/>
                  <a:pt x="4958013" y="0"/>
                </a:cubicBezTo>
                <a:cubicBezTo>
                  <a:pt x="4989887" y="207475"/>
                  <a:pt x="4928473" y="322980"/>
                  <a:pt x="4958013" y="476110"/>
                </a:cubicBezTo>
                <a:cubicBezTo>
                  <a:pt x="4987553" y="629240"/>
                  <a:pt x="4950659" y="695177"/>
                  <a:pt x="4958013" y="913467"/>
                </a:cubicBezTo>
                <a:cubicBezTo>
                  <a:pt x="4965367" y="1131757"/>
                  <a:pt x="4887907" y="1226739"/>
                  <a:pt x="4958013" y="1505837"/>
                </a:cubicBezTo>
                <a:cubicBezTo>
                  <a:pt x="5028119" y="1784935"/>
                  <a:pt x="4930403" y="1858983"/>
                  <a:pt x="4958013" y="2136959"/>
                </a:cubicBezTo>
                <a:cubicBezTo>
                  <a:pt x="4985623" y="2414935"/>
                  <a:pt x="4955834" y="2471932"/>
                  <a:pt x="4958013" y="2768082"/>
                </a:cubicBezTo>
                <a:cubicBezTo>
                  <a:pt x="4960192" y="3064232"/>
                  <a:pt x="4951540" y="3254292"/>
                  <a:pt x="4958013" y="3399205"/>
                </a:cubicBezTo>
                <a:cubicBezTo>
                  <a:pt x="4964486" y="3544118"/>
                  <a:pt x="4942968" y="3651752"/>
                  <a:pt x="4958013" y="3875315"/>
                </a:cubicBezTo>
                <a:cubicBezTo>
                  <a:pt x="4784737" y="3900289"/>
                  <a:pt x="4634051" y="3831903"/>
                  <a:pt x="4456703" y="3875315"/>
                </a:cubicBezTo>
                <a:cubicBezTo>
                  <a:pt x="4279355" y="3918727"/>
                  <a:pt x="4214189" y="3823935"/>
                  <a:pt x="4004973" y="3875315"/>
                </a:cubicBezTo>
                <a:cubicBezTo>
                  <a:pt x="3795757" y="3926695"/>
                  <a:pt x="3511004" y="3814505"/>
                  <a:pt x="3354922" y="3875315"/>
                </a:cubicBezTo>
                <a:cubicBezTo>
                  <a:pt x="3198840" y="3936125"/>
                  <a:pt x="2993625" y="3862829"/>
                  <a:pt x="2804032" y="3875315"/>
                </a:cubicBezTo>
                <a:cubicBezTo>
                  <a:pt x="2614439" y="3887801"/>
                  <a:pt x="2535285" y="3856913"/>
                  <a:pt x="2352302" y="3875315"/>
                </a:cubicBezTo>
                <a:cubicBezTo>
                  <a:pt x="2169319" y="3893717"/>
                  <a:pt x="1964084" y="3844380"/>
                  <a:pt x="1850992" y="3875315"/>
                </a:cubicBezTo>
                <a:cubicBezTo>
                  <a:pt x="1737900" y="3906250"/>
                  <a:pt x="1536481" y="3823428"/>
                  <a:pt x="1399261" y="3875315"/>
                </a:cubicBezTo>
                <a:cubicBezTo>
                  <a:pt x="1262041" y="3927202"/>
                  <a:pt x="1168014" y="3858639"/>
                  <a:pt x="947531" y="3875315"/>
                </a:cubicBezTo>
                <a:cubicBezTo>
                  <a:pt x="727048" y="3891991"/>
                  <a:pt x="371684" y="3836213"/>
                  <a:pt x="0" y="3875315"/>
                </a:cubicBezTo>
                <a:cubicBezTo>
                  <a:pt x="-20768" y="3625554"/>
                  <a:pt x="26999" y="3488514"/>
                  <a:pt x="0" y="3282945"/>
                </a:cubicBezTo>
                <a:cubicBezTo>
                  <a:pt x="-26999" y="3077376"/>
                  <a:pt x="20103" y="2941036"/>
                  <a:pt x="0" y="2768082"/>
                </a:cubicBezTo>
                <a:cubicBezTo>
                  <a:pt x="-20103" y="2595128"/>
                  <a:pt x="27189" y="2461317"/>
                  <a:pt x="0" y="2214466"/>
                </a:cubicBezTo>
                <a:cubicBezTo>
                  <a:pt x="-27189" y="1967615"/>
                  <a:pt x="51496" y="1820123"/>
                  <a:pt x="0" y="1622096"/>
                </a:cubicBezTo>
                <a:cubicBezTo>
                  <a:pt x="-51496" y="1424069"/>
                  <a:pt x="45489" y="1230636"/>
                  <a:pt x="0" y="1029727"/>
                </a:cubicBezTo>
                <a:cubicBezTo>
                  <a:pt x="-45489" y="828818"/>
                  <a:pt x="91238" y="262716"/>
                  <a:pt x="0" y="0"/>
                </a:cubicBezTo>
                <a:close/>
              </a:path>
            </a:pathLst>
          </a:custGeom>
          <a:ln w="57150">
            <a:solidFill>
              <a:schemeClr val="tx1"/>
            </a:solidFill>
            <a:extLst>
              <a:ext uri="{C807C97D-BFC1-408E-A445-0C87EB9F89A2}">
                <ask:lineSketchStyleProps xmlns:ask="http://schemas.microsoft.com/office/drawing/2018/sketchyshapes" sd="3800295153">
                  <a:prstGeom prst="rect">
                    <a:avLst/>
                  </a:prstGeom>
                  <ask:type>
                    <ask:lineSketchScribble/>
                  </ask:type>
                </ask:lineSketchStyleProps>
              </a:ext>
            </a:extLst>
          </a:ln>
        </p:spPr>
      </p:pic>
      <p:pic>
        <p:nvPicPr>
          <p:cNvPr id="3" name="Εικόνα 2">
            <a:extLst>
              <a:ext uri="{FF2B5EF4-FFF2-40B4-BE49-F238E27FC236}">
                <a16:creationId xmlns:a16="http://schemas.microsoft.com/office/drawing/2014/main" id="{226342DA-EE0B-2093-7E86-DBBAC83705C4}"/>
              </a:ext>
            </a:extLst>
          </p:cNvPr>
          <p:cNvPicPr>
            <a:picLocks noChangeAspect="1"/>
          </p:cNvPicPr>
          <p:nvPr/>
        </p:nvPicPr>
        <p:blipFill>
          <a:blip r:embed="rId4">
            <a:extLst>
              <a:ext uri="{28A0092B-C50C-407E-A947-70E740481C1C}">
                <a14:useLocalDpi xmlns:a14="http://schemas.microsoft.com/office/drawing/2010/main" val="0"/>
              </a:ext>
            </a:extLst>
          </a:blip>
          <a:srcRect l="6349" t="4498" r="14285"/>
          <a:stretch>
            <a:fillRect/>
          </a:stretch>
        </p:blipFill>
        <p:spPr>
          <a:xfrm rot="5400000">
            <a:off x="8289453" y="2285583"/>
            <a:ext cx="3669784" cy="2945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Θέση υποσέλιδου 1">
            <a:extLst>
              <a:ext uri="{FF2B5EF4-FFF2-40B4-BE49-F238E27FC236}">
                <a16:creationId xmlns:a16="http://schemas.microsoft.com/office/drawing/2014/main" id="{0C9CC40C-C1AE-8CBC-A523-CB00EED1FEEA}"/>
              </a:ext>
            </a:extLst>
          </p:cNvPr>
          <p:cNvSpPr>
            <a:spLocks noGrp="1"/>
          </p:cNvSpPr>
          <p:nvPr>
            <p:ph type="ftr" sz="quarter" idx="11"/>
          </p:nvPr>
        </p:nvSpPr>
        <p:spPr>
          <a:xfrm>
            <a:off x="8826726" y="5889245"/>
            <a:ext cx="2233158" cy="268514"/>
          </a:xfrm>
        </p:spPr>
        <p:txBody>
          <a:bodyPr/>
          <a:lstStyle/>
          <a:p>
            <a:r>
              <a:rPr lang="el-GR" dirty="0"/>
              <a:t>©, Ελένη Χαραλάμπους  «Απαγορεύεται η αναδημοσίευση και η επεξεργασία»</a:t>
            </a:r>
          </a:p>
        </p:txBody>
      </p:sp>
    </p:spTree>
    <p:extLst>
      <p:ext uri="{BB962C8B-B14F-4D97-AF65-F5344CB8AC3E}">
        <p14:creationId xmlns:p14="http://schemas.microsoft.com/office/powerpoint/2010/main" val="4231458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813C583C-D91F-EC49-E04B-8C327893F96E}"/>
              </a:ext>
            </a:extLst>
          </p:cNvPr>
          <p:cNvPicPr>
            <a:picLocks noChangeAspect="1"/>
          </p:cNvPicPr>
          <p:nvPr/>
        </p:nvPicPr>
        <p:blipFill>
          <a:blip r:embed="rId2">
            <a:extLst>
              <a:ext uri="{28A0092B-C50C-407E-A947-70E740481C1C}">
                <a14:useLocalDpi xmlns:a14="http://schemas.microsoft.com/office/drawing/2010/main" val="0"/>
              </a:ext>
            </a:extLst>
          </a:blip>
          <a:srcRect l="33914" r="15357" b="25079"/>
          <a:stretch>
            <a:fillRect/>
          </a:stretch>
        </p:blipFill>
        <p:spPr>
          <a:xfrm>
            <a:off x="6270170" y="993320"/>
            <a:ext cx="4971585" cy="5042809"/>
          </a:xfrm>
          <a:custGeom>
            <a:avLst/>
            <a:gdLst>
              <a:gd name="csX0" fmla="*/ 0 w 4971585"/>
              <a:gd name="csY0" fmla="*/ 0 h 5042809"/>
              <a:gd name="csX1" fmla="*/ 502682 w 4971585"/>
              <a:gd name="csY1" fmla="*/ 0 h 5042809"/>
              <a:gd name="csX2" fmla="*/ 905933 w 4971585"/>
              <a:gd name="csY2" fmla="*/ 0 h 5042809"/>
              <a:gd name="csX3" fmla="*/ 1508047 w 4971585"/>
              <a:gd name="csY3" fmla="*/ 0 h 5042809"/>
              <a:gd name="csX4" fmla="*/ 2060446 w 4971585"/>
              <a:gd name="csY4" fmla="*/ 0 h 5042809"/>
              <a:gd name="csX5" fmla="*/ 2612844 w 4971585"/>
              <a:gd name="csY5" fmla="*/ 0 h 5042809"/>
              <a:gd name="csX6" fmla="*/ 3264674 w 4971585"/>
              <a:gd name="csY6" fmla="*/ 0 h 5042809"/>
              <a:gd name="csX7" fmla="*/ 3717641 w 4971585"/>
              <a:gd name="csY7" fmla="*/ 0 h 5042809"/>
              <a:gd name="csX8" fmla="*/ 4319755 w 4971585"/>
              <a:gd name="csY8" fmla="*/ 0 h 5042809"/>
              <a:gd name="csX9" fmla="*/ 4971585 w 4971585"/>
              <a:gd name="csY9" fmla="*/ 0 h 5042809"/>
              <a:gd name="csX10" fmla="*/ 4971585 w 4971585"/>
              <a:gd name="csY10" fmla="*/ 509884 h 5042809"/>
              <a:gd name="csX11" fmla="*/ 4971585 w 4971585"/>
              <a:gd name="csY11" fmla="*/ 1019768 h 5042809"/>
              <a:gd name="csX12" fmla="*/ 4971585 w 4971585"/>
              <a:gd name="csY12" fmla="*/ 1630508 h 5042809"/>
              <a:gd name="csX13" fmla="*/ 4971585 w 4971585"/>
              <a:gd name="csY13" fmla="*/ 2291677 h 5042809"/>
              <a:gd name="csX14" fmla="*/ 4971585 w 4971585"/>
              <a:gd name="csY14" fmla="*/ 2751132 h 5042809"/>
              <a:gd name="csX15" fmla="*/ 4971585 w 4971585"/>
              <a:gd name="csY15" fmla="*/ 3160160 h 5042809"/>
              <a:gd name="csX16" fmla="*/ 4971585 w 4971585"/>
              <a:gd name="csY16" fmla="*/ 3670044 h 5042809"/>
              <a:gd name="csX17" fmla="*/ 4971585 w 4971585"/>
              <a:gd name="csY17" fmla="*/ 4179928 h 5042809"/>
              <a:gd name="csX18" fmla="*/ 4971585 w 4971585"/>
              <a:gd name="csY18" fmla="*/ 5042809 h 5042809"/>
              <a:gd name="csX19" fmla="*/ 4518618 w 4971585"/>
              <a:gd name="csY19" fmla="*/ 5042809 h 5042809"/>
              <a:gd name="csX20" fmla="*/ 3966220 w 4971585"/>
              <a:gd name="csY20" fmla="*/ 5042809 h 5042809"/>
              <a:gd name="csX21" fmla="*/ 3364106 w 4971585"/>
              <a:gd name="csY21" fmla="*/ 5042809 h 5042809"/>
              <a:gd name="csX22" fmla="*/ 2911139 w 4971585"/>
              <a:gd name="csY22" fmla="*/ 5042809 h 5042809"/>
              <a:gd name="csX23" fmla="*/ 2458173 w 4971585"/>
              <a:gd name="csY23" fmla="*/ 5042809 h 5042809"/>
              <a:gd name="csX24" fmla="*/ 2005206 w 4971585"/>
              <a:gd name="csY24" fmla="*/ 5042809 h 5042809"/>
              <a:gd name="csX25" fmla="*/ 1601955 w 4971585"/>
              <a:gd name="csY25" fmla="*/ 5042809 h 5042809"/>
              <a:gd name="csX26" fmla="*/ 1198704 w 4971585"/>
              <a:gd name="csY26" fmla="*/ 5042809 h 5042809"/>
              <a:gd name="csX27" fmla="*/ 745738 w 4971585"/>
              <a:gd name="csY27" fmla="*/ 5042809 h 5042809"/>
              <a:gd name="csX28" fmla="*/ 0 w 4971585"/>
              <a:gd name="csY28" fmla="*/ 5042809 h 5042809"/>
              <a:gd name="csX29" fmla="*/ 0 w 4971585"/>
              <a:gd name="csY29" fmla="*/ 4583353 h 5042809"/>
              <a:gd name="csX30" fmla="*/ 0 w 4971585"/>
              <a:gd name="csY30" fmla="*/ 4073469 h 5042809"/>
              <a:gd name="csX31" fmla="*/ 0 w 4971585"/>
              <a:gd name="csY31" fmla="*/ 3412301 h 5042809"/>
              <a:gd name="csX32" fmla="*/ 0 w 4971585"/>
              <a:gd name="csY32" fmla="*/ 2851989 h 5042809"/>
              <a:gd name="csX33" fmla="*/ 0 w 4971585"/>
              <a:gd name="csY33" fmla="*/ 2241248 h 5042809"/>
              <a:gd name="csX34" fmla="*/ 0 w 4971585"/>
              <a:gd name="csY34" fmla="*/ 1731364 h 5042809"/>
              <a:gd name="csX35" fmla="*/ 0 w 4971585"/>
              <a:gd name="csY35" fmla="*/ 1120624 h 5042809"/>
              <a:gd name="csX36" fmla="*/ 0 w 4971585"/>
              <a:gd name="csY36" fmla="*/ 661168 h 5042809"/>
              <a:gd name="csX37" fmla="*/ 0 w 4971585"/>
              <a:gd name="csY37" fmla="*/ 0 h 50428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4971585" h="5042809" fill="none" extrusionOk="0">
                <a:moveTo>
                  <a:pt x="0" y="0"/>
                </a:moveTo>
                <a:cubicBezTo>
                  <a:pt x="147754" y="-45368"/>
                  <a:pt x="309774" y="21234"/>
                  <a:pt x="502682" y="0"/>
                </a:cubicBezTo>
                <a:cubicBezTo>
                  <a:pt x="695590" y="-21234"/>
                  <a:pt x="796255" y="27107"/>
                  <a:pt x="905933" y="0"/>
                </a:cubicBezTo>
                <a:cubicBezTo>
                  <a:pt x="1015611" y="-27107"/>
                  <a:pt x="1350297" y="15655"/>
                  <a:pt x="1508047" y="0"/>
                </a:cubicBezTo>
                <a:cubicBezTo>
                  <a:pt x="1665797" y="-15655"/>
                  <a:pt x="1863846" y="33466"/>
                  <a:pt x="2060446" y="0"/>
                </a:cubicBezTo>
                <a:cubicBezTo>
                  <a:pt x="2257046" y="-33466"/>
                  <a:pt x="2497808" y="53590"/>
                  <a:pt x="2612844" y="0"/>
                </a:cubicBezTo>
                <a:cubicBezTo>
                  <a:pt x="2727880" y="-53590"/>
                  <a:pt x="3129038" y="49180"/>
                  <a:pt x="3264674" y="0"/>
                </a:cubicBezTo>
                <a:cubicBezTo>
                  <a:pt x="3400310" y="-49180"/>
                  <a:pt x="3615278" y="13590"/>
                  <a:pt x="3717641" y="0"/>
                </a:cubicBezTo>
                <a:cubicBezTo>
                  <a:pt x="3820004" y="-13590"/>
                  <a:pt x="4168437" y="70245"/>
                  <a:pt x="4319755" y="0"/>
                </a:cubicBezTo>
                <a:cubicBezTo>
                  <a:pt x="4471073" y="-70245"/>
                  <a:pt x="4729608" y="22792"/>
                  <a:pt x="4971585" y="0"/>
                </a:cubicBezTo>
                <a:cubicBezTo>
                  <a:pt x="5005793" y="240730"/>
                  <a:pt x="4939485" y="357037"/>
                  <a:pt x="4971585" y="509884"/>
                </a:cubicBezTo>
                <a:cubicBezTo>
                  <a:pt x="5003685" y="662731"/>
                  <a:pt x="4920567" y="822990"/>
                  <a:pt x="4971585" y="1019768"/>
                </a:cubicBezTo>
                <a:cubicBezTo>
                  <a:pt x="5022603" y="1216546"/>
                  <a:pt x="4936999" y="1372287"/>
                  <a:pt x="4971585" y="1630508"/>
                </a:cubicBezTo>
                <a:cubicBezTo>
                  <a:pt x="5006171" y="1888729"/>
                  <a:pt x="4950916" y="2068690"/>
                  <a:pt x="4971585" y="2291677"/>
                </a:cubicBezTo>
                <a:cubicBezTo>
                  <a:pt x="4992254" y="2514664"/>
                  <a:pt x="4945621" y="2632297"/>
                  <a:pt x="4971585" y="2751132"/>
                </a:cubicBezTo>
                <a:cubicBezTo>
                  <a:pt x="4997549" y="2869968"/>
                  <a:pt x="4959037" y="3049518"/>
                  <a:pt x="4971585" y="3160160"/>
                </a:cubicBezTo>
                <a:cubicBezTo>
                  <a:pt x="4984133" y="3270802"/>
                  <a:pt x="4916781" y="3461091"/>
                  <a:pt x="4971585" y="3670044"/>
                </a:cubicBezTo>
                <a:cubicBezTo>
                  <a:pt x="5026389" y="3878997"/>
                  <a:pt x="4940161" y="3934189"/>
                  <a:pt x="4971585" y="4179928"/>
                </a:cubicBezTo>
                <a:cubicBezTo>
                  <a:pt x="5003009" y="4425667"/>
                  <a:pt x="4881164" y="4840754"/>
                  <a:pt x="4971585" y="5042809"/>
                </a:cubicBezTo>
                <a:cubicBezTo>
                  <a:pt x="4812895" y="5044131"/>
                  <a:pt x="4691858" y="5015292"/>
                  <a:pt x="4518618" y="5042809"/>
                </a:cubicBezTo>
                <a:cubicBezTo>
                  <a:pt x="4345378" y="5070326"/>
                  <a:pt x="4211842" y="5034036"/>
                  <a:pt x="3966220" y="5042809"/>
                </a:cubicBezTo>
                <a:cubicBezTo>
                  <a:pt x="3720598" y="5051582"/>
                  <a:pt x="3555481" y="5038020"/>
                  <a:pt x="3364106" y="5042809"/>
                </a:cubicBezTo>
                <a:cubicBezTo>
                  <a:pt x="3172731" y="5047598"/>
                  <a:pt x="3107909" y="5001656"/>
                  <a:pt x="2911139" y="5042809"/>
                </a:cubicBezTo>
                <a:cubicBezTo>
                  <a:pt x="2714369" y="5083962"/>
                  <a:pt x="2622923" y="5011845"/>
                  <a:pt x="2458173" y="5042809"/>
                </a:cubicBezTo>
                <a:cubicBezTo>
                  <a:pt x="2293423" y="5073773"/>
                  <a:pt x="2115158" y="5036621"/>
                  <a:pt x="2005206" y="5042809"/>
                </a:cubicBezTo>
                <a:cubicBezTo>
                  <a:pt x="1895254" y="5048997"/>
                  <a:pt x="1717503" y="5018022"/>
                  <a:pt x="1601955" y="5042809"/>
                </a:cubicBezTo>
                <a:cubicBezTo>
                  <a:pt x="1486407" y="5067596"/>
                  <a:pt x="1308694" y="5033237"/>
                  <a:pt x="1198704" y="5042809"/>
                </a:cubicBezTo>
                <a:cubicBezTo>
                  <a:pt x="1088714" y="5052381"/>
                  <a:pt x="913579" y="4990496"/>
                  <a:pt x="745738" y="5042809"/>
                </a:cubicBezTo>
                <a:cubicBezTo>
                  <a:pt x="577897" y="5095122"/>
                  <a:pt x="225379" y="5009266"/>
                  <a:pt x="0" y="5042809"/>
                </a:cubicBezTo>
                <a:cubicBezTo>
                  <a:pt x="-13012" y="4941326"/>
                  <a:pt x="35657" y="4793391"/>
                  <a:pt x="0" y="4583353"/>
                </a:cubicBezTo>
                <a:cubicBezTo>
                  <a:pt x="-35657" y="4373315"/>
                  <a:pt x="30811" y="4296825"/>
                  <a:pt x="0" y="4073469"/>
                </a:cubicBezTo>
                <a:cubicBezTo>
                  <a:pt x="-30811" y="3850113"/>
                  <a:pt x="73231" y="3659110"/>
                  <a:pt x="0" y="3412301"/>
                </a:cubicBezTo>
                <a:cubicBezTo>
                  <a:pt x="-73231" y="3165492"/>
                  <a:pt x="10274" y="3038936"/>
                  <a:pt x="0" y="2851989"/>
                </a:cubicBezTo>
                <a:cubicBezTo>
                  <a:pt x="-10274" y="2665042"/>
                  <a:pt x="7512" y="2367145"/>
                  <a:pt x="0" y="2241248"/>
                </a:cubicBezTo>
                <a:cubicBezTo>
                  <a:pt x="-7512" y="2115351"/>
                  <a:pt x="22353" y="1844504"/>
                  <a:pt x="0" y="1731364"/>
                </a:cubicBezTo>
                <a:cubicBezTo>
                  <a:pt x="-22353" y="1618224"/>
                  <a:pt x="67345" y="1368341"/>
                  <a:pt x="0" y="1120624"/>
                </a:cubicBezTo>
                <a:cubicBezTo>
                  <a:pt x="-67345" y="872907"/>
                  <a:pt x="6294" y="858588"/>
                  <a:pt x="0" y="661168"/>
                </a:cubicBezTo>
                <a:cubicBezTo>
                  <a:pt x="-6294" y="463748"/>
                  <a:pt x="41049" y="276197"/>
                  <a:pt x="0" y="0"/>
                </a:cubicBezTo>
                <a:close/>
              </a:path>
              <a:path w="4971585" h="5042809" stroke="0" extrusionOk="0">
                <a:moveTo>
                  <a:pt x="0" y="0"/>
                </a:moveTo>
                <a:cubicBezTo>
                  <a:pt x="141087" y="-12673"/>
                  <a:pt x="339731" y="11631"/>
                  <a:pt x="452967" y="0"/>
                </a:cubicBezTo>
                <a:cubicBezTo>
                  <a:pt x="566203" y="-11631"/>
                  <a:pt x="714366" y="8210"/>
                  <a:pt x="955649" y="0"/>
                </a:cubicBezTo>
                <a:cubicBezTo>
                  <a:pt x="1196932" y="-8210"/>
                  <a:pt x="1261137" y="574"/>
                  <a:pt x="1358900" y="0"/>
                </a:cubicBezTo>
                <a:cubicBezTo>
                  <a:pt x="1456663" y="-574"/>
                  <a:pt x="1637342" y="6623"/>
                  <a:pt x="1811867" y="0"/>
                </a:cubicBezTo>
                <a:cubicBezTo>
                  <a:pt x="1986392" y="-6623"/>
                  <a:pt x="2123835" y="11878"/>
                  <a:pt x="2314549" y="0"/>
                </a:cubicBezTo>
                <a:cubicBezTo>
                  <a:pt x="2505263" y="-11878"/>
                  <a:pt x="2787781" y="25742"/>
                  <a:pt x="2916663" y="0"/>
                </a:cubicBezTo>
                <a:cubicBezTo>
                  <a:pt x="3045545" y="-25742"/>
                  <a:pt x="3207450" y="15401"/>
                  <a:pt x="3319914" y="0"/>
                </a:cubicBezTo>
                <a:cubicBezTo>
                  <a:pt x="3432378" y="-15401"/>
                  <a:pt x="3635286" y="54351"/>
                  <a:pt x="3822596" y="0"/>
                </a:cubicBezTo>
                <a:cubicBezTo>
                  <a:pt x="4009906" y="-54351"/>
                  <a:pt x="4160954" y="41831"/>
                  <a:pt x="4275563" y="0"/>
                </a:cubicBezTo>
                <a:cubicBezTo>
                  <a:pt x="4390172" y="-41831"/>
                  <a:pt x="4683601" y="12524"/>
                  <a:pt x="4971585" y="0"/>
                </a:cubicBezTo>
                <a:cubicBezTo>
                  <a:pt x="4982458" y="271332"/>
                  <a:pt x="4922967" y="443304"/>
                  <a:pt x="4971585" y="560312"/>
                </a:cubicBezTo>
                <a:cubicBezTo>
                  <a:pt x="5020203" y="677320"/>
                  <a:pt x="4922886" y="877812"/>
                  <a:pt x="4971585" y="1120624"/>
                </a:cubicBezTo>
                <a:cubicBezTo>
                  <a:pt x="5020284" y="1363436"/>
                  <a:pt x="4911812" y="1550383"/>
                  <a:pt x="4971585" y="1731364"/>
                </a:cubicBezTo>
                <a:cubicBezTo>
                  <a:pt x="5031358" y="1912345"/>
                  <a:pt x="4905953" y="2140781"/>
                  <a:pt x="4971585" y="2291677"/>
                </a:cubicBezTo>
                <a:cubicBezTo>
                  <a:pt x="5037217" y="2442573"/>
                  <a:pt x="4919500" y="2765177"/>
                  <a:pt x="4971585" y="2952845"/>
                </a:cubicBezTo>
                <a:cubicBezTo>
                  <a:pt x="5023670" y="3140513"/>
                  <a:pt x="4928029" y="3232192"/>
                  <a:pt x="4971585" y="3361873"/>
                </a:cubicBezTo>
                <a:cubicBezTo>
                  <a:pt x="5015141" y="3491554"/>
                  <a:pt x="4930846" y="3597750"/>
                  <a:pt x="4971585" y="3770901"/>
                </a:cubicBezTo>
                <a:cubicBezTo>
                  <a:pt x="5012324" y="3944052"/>
                  <a:pt x="4943035" y="3976401"/>
                  <a:pt x="4971585" y="4179928"/>
                </a:cubicBezTo>
                <a:cubicBezTo>
                  <a:pt x="5000135" y="4383455"/>
                  <a:pt x="4928376" y="4716527"/>
                  <a:pt x="4971585" y="5042809"/>
                </a:cubicBezTo>
                <a:cubicBezTo>
                  <a:pt x="4837343" y="5113326"/>
                  <a:pt x="4630014" y="5012906"/>
                  <a:pt x="4369471" y="5042809"/>
                </a:cubicBezTo>
                <a:cubicBezTo>
                  <a:pt x="4108928" y="5072712"/>
                  <a:pt x="3852809" y="4983663"/>
                  <a:pt x="3717641" y="5042809"/>
                </a:cubicBezTo>
                <a:cubicBezTo>
                  <a:pt x="3582473" y="5101955"/>
                  <a:pt x="3326474" y="4997783"/>
                  <a:pt x="3165242" y="5042809"/>
                </a:cubicBezTo>
                <a:cubicBezTo>
                  <a:pt x="3004010" y="5087835"/>
                  <a:pt x="2801184" y="5014441"/>
                  <a:pt x="2662560" y="5042809"/>
                </a:cubicBezTo>
                <a:cubicBezTo>
                  <a:pt x="2523936" y="5071177"/>
                  <a:pt x="2202300" y="5020416"/>
                  <a:pt x="2010730" y="5042809"/>
                </a:cubicBezTo>
                <a:cubicBezTo>
                  <a:pt x="1819160" y="5065202"/>
                  <a:pt x="1737675" y="5019481"/>
                  <a:pt x="1557763" y="5042809"/>
                </a:cubicBezTo>
                <a:cubicBezTo>
                  <a:pt x="1377851" y="5066137"/>
                  <a:pt x="1169944" y="5005161"/>
                  <a:pt x="1055081" y="5042809"/>
                </a:cubicBezTo>
                <a:cubicBezTo>
                  <a:pt x="940218" y="5080457"/>
                  <a:pt x="302133" y="4975201"/>
                  <a:pt x="0" y="5042809"/>
                </a:cubicBezTo>
                <a:cubicBezTo>
                  <a:pt x="-3292" y="4821271"/>
                  <a:pt x="55889" y="4658148"/>
                  <a:pt x="0" y="4432069"/>
                </a:cubicBezTo>
                <a:cubicBezTo>
                  <a:pt x="-55889" y="4205990"/>
                  <a:pt x="5017" y="4114105"/>
                  <a:pt x="0" y="3922185"/>
                </a:cubicBezTo>
                <a:cubicBezTo>
                  <a:pt x="-5017" y="3730265"/>
                  <a:pt x="51220" y="3656815"/>
                  <a:pt x="0" y="3462729"/>
                </a:cubicBezTo>
                <a:cubicBezTo>
                  <a:pt x="-51220" y="3268643"/>
                  <a:pt x="39964" y="3163214"/>
                  <a:pt x="0" y="3053701"/>
                </a:cubicBezTo>
                <a:cubicBezTo>
                  <a:pt x="-39964" y="2944188"/>
                  <a:pt x="14376" y="2624591"/>
                  <a:pt x="0" y="2392533"/>
                </a:cubicBezTo>
                <a:cubicBezTo>
                  <a:pt x="-14376" y="2160475"/>
                  <a:pt x="55210" y="2002066"/>
                  <a:pt x="0" y="1882649"/>
                </a:cubicBezTo>
                <a:cubicBezTo>
                  <a:pt x="-55210" y="1763232"/>
                  <a:pt x="6926" y="1464537"/>
                  <a:pt x="0" y="1322337"/>
                </a:cubicBezTo>
                <a:cubicBezTo>
                  <a:pt x="-6926" y="1180137"/>
                  <a:pt x="3195" y="1005299"/>
                  <a:pt x="0" y="862881"/>
                </a:cubicBezTo>
                <a:cubicBezTo>
                  <a:pt x="-3195" y="720463"/>
                  <a:pt x="72222" y="220003"/>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544113291">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1D45DBD2-343E-A0E8-E25D-206DCB34B8C6}"/>
              </a:ext>
            </a:extLst>
          </p:cNvPr>
          <p:cNvPicPr>
            <a:picLocks noChangeAspect="1"/>
          </p:cNvPicPr>
          <p:nvPr/>
        </p:nvPicPr>
        <p:blipFill>
          <a:blip r:embed="rId3">
            <a:extLst>
              <a:ext uri="{28A0092B-C50C-407E-A947-70E740481C1C}">
                <a14:useLocalDpi xmlns:a14="http://schemas.microsoft.com/office/drawing/2010/main" val="0"/>
              </a:ext>
            </a:extLst>
          </a:blip>
          <a:srcRect l="34881" r="15357" b="67049"/>
          <a:stretch>
            <a:fillRect/>
          </a:stretch>
        </p:blipFill>
        <p:spPr>
          <a:xfrm>
            <a:off x="1143001" y="604157"/>
            <a:ext cx="5127169" cy="3717472"/>
          </a:xfrm>
          <a:custGeom>
            <a:avLst/>
            <a:gdLst>
              <a:gd name="csX0" fmla="*/ 0 w 5127169"/>
              <a:gd name="csY0" fmla="*/ 0 h 3717472"/>
              <a:gd name="csX1" fmla="*/ 569685 w 5127169"/>
              <a:gd name="csY1" fmla="*/ 0 h 3717472"/>
              <a:gd name="csX2" fmla="*/ 1190643 w 5127169"/>
              <a:gd name="csY2" fmla="*/ 0 h 3717472"/>
              <a:gd name="csX3" fmla="*/ 1760328 w 5127169"/>
              <a:gd name="csY3" fmla="*/ 0 h 3717472"/>
              <a:gd name="csX4" fmla="*/ 2227470 w 5127169"/>
              <a:gd name="csY4" fmla="*/ 0 h 3717472"/>
              <a:gd name="csX5" fmla="*/ 2643340 w 5127169"/>
              <a:gd name="csY5" fmla="*/ 0 h 3717472"/>
              <a:gd name="csX6" fmla="*/ 3264298 w 5127169"/>
              <a:gd name="csY6" fmla="*/ 0 h 3717472"/>
              <a:gd name="csX7" fmla="*/ 3833983 w 5127169"/>
              <a:gd name="csY7" fmla="*/ 0 h 3717472"/>
              <a:gd name="csX8" fmla="*/ 4403668 w 5127169"/>
              <a:gd name="csY8" fmla="*/ 0 h 3717472"/>
              <a:gd name="csX9" fmla="*/ 5127169 w 5127169"/>
              <a:gd name="csY9" fmla="*/ 0 h 3717472"/>
              <a:gd name="csX10" fmla="*/ 5127169 w 5127169"/>
              <a:gd name="csY10" fmla="*/ 456718 h 3717472"/>
              <a:gd name="csX11" fmla="*/ 5127169 w 5127169"/>
              <a:gd name="csY11" fmla="*/ 1062135 h 3717472"/>
              <a:gd name="csX12" fmla="*/ 5127169 w 5127169"/>
              <a:gd name="csY12" fmla="*/ 1593202 h 3717472"/>
              <a:gd name="csX13" fmla="*/ 5127169 w 5127169"/>
              <a:gd name="csY13" fmla="*/ 2087095 h 3717472"/>
              <a:gd name="csX14" fmla="*/ 5127169 w 5127169"/>
              <a:gd name="csY14" fmla="*/ 2580988 h 3717472"/>
              <a:gd name="csX15" fmla="*/ 5127169 w 5127169"/>
              <a:gd name="csY15" fmla="*/ 3149230 h 3717472"/>
              <a:gd name="csX16" fmla="*/ 5127169 w 5127169"/>
              <a:gd name="csY16" fmla="*/ 3717472 h 3717472"/>
              <a:gd name="csX17" fmla="*/ 4660027 w 5127169"/>
              <a:gd name="csY17" fmla="*/ 3717472 h 3717472"/>
              <a:gd name="csX18" fmla="*/ 3987798 w 5127169"/>
              <a:gd name="csY18" fmla="*/ 3717472 h 3717472"/>
              <a:gd name="csX19" fmla="*/ 3315569 w 5127169"/>
              <a:gd name="csY19" fmla="*/ 3717472 h 3717472"/>
              <a:gd name="csX20" fmla="*/ 2694612 w 5127169"/>
              <a:gd name="csY20" fmla="*/ 3717472 h 3717472"/>
              <a:gd name="csX21" fmla="*/ 2073655 w 5127169"/>
              <a:gd name="csY21" fmla="*/ 3717472 h 3717472"/>
              <a:gd name="csX22" fmla="*/ 1657785 w 5127169"/>
              <a:gd name="csY22" fmla="*/ 3717472 h 3717472"/>
              <a:gd name="csX23" fmla="*/ 1088099 w 5127169"/>
              <a:gd name="csY23" fmla="*/ 3717472 h 3717472"/>
              <a:gd name="csX24" fmla="*/ 0 w 5127169"/>
              <a:gd name="csY24" fmla="*/ 3717472 h 3717472"/>
              <a:gd name="csX25" fmla="*/ 0 w 5127169"/>
              <a:gd name="csY25" fmla="*/ 3260754 h 3717472"/>
              <a:gd name="csX26" fmla="*/ 0 w 5127169"/>
              <a:gd name="csY26" fmla="*/ 2692512 h 3717472"/>
              <a:gd name="csX27" fmla="*/ 0 w 5127169"/>
              <a:gd name="csY27" fmla="*/ 2087095 h 3717472"/>
              <a:gd name="csX28" fmla="*/ 0 w 5127169"/>
              <a:gd name="csY28" fmla="*/ 1630377 h 3717472"/>
              <a:gd name="csX29" fmla="*/ 0 w 5127169"/>
              <a:gd name="csY29" fmla="*/ 1173659 h 3717472"/>
              <a:gd name="csX30" fmla="*/ 0 w 5127169"/>
              <a:gd name="csY30" fmla="*/ 716941 h 3717472"/>
              <a:gd name="csX31" fmla="*/ 0 w 5127169"/>
              <a:gd name="csY31" fmla="*/ 0 h 37174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5127169" h="3717472" fill="none" extrusionOk="0">
                <a:moveTo>
                  <a:pt x="0" y="0"/>
                </a:moveTo>
                <a:cubicBezTo>
                  <a:pt x="165442" y="-20185"/>
                  <a:pt x="451591" y="47491"/>
                  <a:pt x="569685" y="0"/>
                </a:cubicBezTo>
                <a:cubicBezTo>
                  <a:pt x="687779" y="-47491"/>
                  <a:pt x="923095" y="36928"/>
                  <a:pt x="1190643" y="0"/>
                </a:cubicBezTo>
                <a:cubicBezTo>
                  <a:pt x="1458191" y="-36928"/>
                  <a:pt x="1645860" y="35405"/>
                  <a:pt x="1760328" y="0"/>
                </a:cubicBezTo>
                <a:cubicBezTo>
                  <a:pt x="1874797" y="-35405"/>
                  <a:pt x="2036480" y="37765"/>
                  <a:pt x="2227470" y="0"/>
                </a:cubicBezTo>
                <a:cubicBezTo>
                  <a:pt x="2418460" y="-37765"/>
                  <a:pt x="2489260" y="49022"/>
                  <a:pt x="2643340" y="0"/>
                </a:cubicBezTo>
                <a:cubicBezTo>
                  <a:pt x="2797420" y="-49022"/>
                  <a:pt x="3088293" y="9533"/>
                  <a:pt x="3264298" y="0"/>
                </a:cubicBezTo>
                <a:cubicBezTo>
                  <a:pt x="3440303" y="-9533"/>
                  <a:pt x="3675633" y="45574"/>
                  <a:pt x="3833983" y="0"/>
                </a:cubicBezTo>
                <a:cubicBezTo>
                  <a:pt x="3992333" y="-45574"/>
                  <a:pt x="4203259" y="18384"/>
                  <a:pt x="4403668" y="0"/>
                </a:cubicBezTo>
                <a:cubicBezTo>
                  <a:pt x="4604077" y="-18384"/>
                  <a:pt x="4909236" y="44282"/>
                  <a:pt x="5127169" y="0"/>
                </a:cubicBezTo>
                <a:cubicBezTo>
                  <a:pt x="5148898" y="129261"/>
                  <a:pt x="5116509" y="321313"/>
                  <a:pt x="5127169" y="456718"/>
                </a:cubicBezTo>
                <a:cubicBezTo>
                  <a:pt x="5137829" y="592123"/>
                  <a:pt x="5099948" y="836449"/>
                  <a:pt x="5127169" y="1062135"/>
                </a:cubicBezTo>
                <a:cubicBezTo>
                  <a:pt x="5154390" y="1287821"/>
                  <a:pt x="5125346" y="1450606"/>
                  <a:pt x="5127169" y="1593202"/>
                </a:cubicBezTo>
                <a:cubicBezTo>
                  <a:pt x="5128992" y="1735798"/>
                  <a:pt x="5070578" y="1954458"/>
                  <a:pt x="5127169" y="2087095"/>
                </a:cubicBezTo>
                <a:cubicBezTo>
                  <a:pt x="5183760" y="2219732"/>
                  <a:pt x="5109445" y="2334323"/>
                  <a:pt x="5127169" y="2580988"/>
                </a:cubicBezTo>
                <a:cubicBezTo>
                  <a:pt x="5144893" y="2827653"/>
                  <a:pt x="5073032" y="2882803"/>
                  <a:pt x="5127169" y="3149230"/>
                </a:cubicBezTo>
                <a:cubicBezTo>
                  <a:pt x="5181306" y="3415657"/>
                  <a:pt x="5070325" y="3475498"/>
                  <a:pt x="5127169" y="3717472"/>
                </a:cubicBezTo>
                <a:cubicBezTo>
                  <a:pt x="4896907" y="3732320"/>
                  <a:pt x="4767094" y="3683319"/>
                  <a:pt x="4660027" y="3717472"/>
                </a:cubicBezTo>
                <a:cubicBezTo>
                  <a:pt x="4552960" y="3751625"/>
                  <a:pt x="4318559" y="3646741"/>
                  <a:pt x="3987798" y="3717472"/>
                </a:cubicBezTo>
                <a:cubicBezTo>
                  <a:pt x="3657037" y="3788203"/>
                  <a:pt x="3450143" y="3711290"/>
                  <a:pt x="3315569" y="3717472"/>
                </a:cubicBezTo>
                <a:cubicBezTo>
                  <a:pt x="3180995" y="3723654"/>
                  <a:pt x="2874864" y="3697918"/>
                  <a:pt x="2694612" y="3717472"/>
                </a:cubicBezTo>
                <a:cubicBezTo>
                  <a:pt x="2514360" y="3737026"/>
                  <a:pt x="2298274" y="3653751"/>
                  <a:pt x="2073655" y="3717472"/>
                </a:cubicBezTo>
                <a:cubicBezTo>
                  <a:pt x="1849036" y="3781193"/>
                  <a:pt x="1813158" y="3695148"/>
                  <a:pt x="1657785" y="3717472"/>
                </a:cubicBezTo>
                <a:cubicBezTo>
                  <a:pt x="1502412" y="3739796"/>
                  <a:pt x="1213828" y="3689948"/>
                  <a:pt x="1088099" y="3717472"/>
                </a:cubicBezTo>
                <a:cubicBezTo>
                  <a:pt x="962370" y="3744996"/>
                  <a:pt x="404742" y="3686951"/>
                  <a:pt x="0" y="3717472"/>
                </a:cubicBezTo>
                <a:cubicBezTo>
                  <a:pt x="-35742" y="3510024"/>
                  <a:pt x="28649" y="3404916"/>
                  <a:pt x="0" y="3260754"/>
                </a:cubicBezTo>
                <a:cubicBezTo>
                  <a:pt x="-28649" y="3116592"/>
                  <a:pt x="62114" y="2893851"/>
                  <a:pt x="0" y="2692512"/>
                </a:cubicBezTo>
                <a:cubicBezTo>
                  <a:pt x="-62114" y="2491173"/>
                  <a:pt x="3237" y="2352319"/>
                  <a:pt x="0" y="2087095"/>
                </a:cubicBezTo>
                <a:cubicBezTo>
                  <a:pt x="-3237" y="1821871"/>
                  <a:pt x="17162" y="1806055"/>
                  <a:pt x="0" y="1630377"/>
                </a:cubicBezTo>
                <a:cubicBezTo>
                  <a:pt x="-17162" y="1454699"/>
                  <a:pt x="4716" y="1320911"/>
                  <a:pt x="0" y="1173659"/>
                </a:cubicBezTo>
                <a:cubicBezTo>
                  <a:pt x="-4716" y="1026407"/>
                  <a:pt x="21787" y="852635"/>
                  <a:pt x="0" y="716941"/>
                </a:cubicBezTo>
                <a:cubicBezTo>
                  <a:pt x="-21787" y="581247"/>
                  <a:pt x="66424" y="268352"/>
                  <a:pt x="0" y="0"/>
                </a:cubicBezTo>
                <a:close/>
              </a:path>
              <a:path w="5127169" h="3717472" stroke="0" extrusionOk="0">
                <a:moveTo>
                  <a:pt x="0" y="0"/>
                </a:moveTo>
                <a:cubicBezTo>
                  <a:pt x="196834" y="-31116"/>
                  <a:pt x="318731" y="14470"/>
                  <a:pt x="467142" y="0"/>
                </a:cubicBezTo>
                <a:cubicBezTo>
                  <a:pt x="615553" y="-14470"/>
                  <a:pt x="798195" y="11669"/>
                  <a:pt x="985556" y="0"/>
                </a:cubicBezTo>
                <a:cubicBezTo>
                  <a:pt x="1172917" y="-11669"/>
                  <a:pt x="1268341" y="41221"/>
                  <a:pt x="1401426" y="0"/>
                </a:cubicBezTo>
                <a:cubicBezTo>
                  <a:pt x="1534511" y="-41221"/>
                  <a:pt x="1759174" y="385"/>
                  <a:pt x="1868568" y="0"/>
                </a:cubicBezTo>
                <a:cubicBezTo>
                  <a:pt x="1977962" y="-385"/>
                  <a:pt x="2160037" y="15464"/>
                  <a:pt x="2386982" y="0"/>
                </a:cubicBezTo>
                <a:cubicBezTo>
                  <a:pt x="2613927" y="-15464"/>
                  <a:pt x="2878852" y="47004"/>
                  <a:pt x="3007939" y="0"/>
                </a:cubicBezTo>
                <a:cubicBezTo>
                  <a:pt x="3137026" y="-47004"/>
                  <a:pt x="3284353" y="18936"/>
                  <a:pt x="3423810" y="0"/>
                </a:cubicBezTo>
                <a:cubicBezTo>
                  <a:pt x="3563267" y="-18936"/>
                  <a:pt x="3694425" y="19869"/>
                  <a:pt x="3942223" y="0"/>
                </a:cubicBezTo>
                <a:cubicBezTo>
                  <a:pt x="4190021" y="-19869"/>
                  <a:pt x="4314906" y="49741"/>
                  <a:pt x="4409365" y="0"/>
                </a:cubicBezTo>
                <a:cubicBezTo>
                  <a:pt x="4503824" y="-49741"/>
                  <a:pt x="4769912" y="52266"/>
                  <a:pt x="5127169" y="0"/>
                </a:cubicBezTo>
                <a:cubicBezTo>
                  <a:pt x="5189203" y="217670"/>
                  <a:pt x="5072716" y="269224"/>
                  <a:pt x="5127169" y="531067"/>
                </a:cubicBezTo>
                <a:cubicBezTo>
                  <a:pt x="5181622" y="792910"/>
                  <a:pt x="5125900" y="843375"/>
                  <a:pt x="5127169" y="1062135"/>
                </a:cubicBezTo>
                <a:cubicBezTo>
                  <a:pt x="5128438" y="1280895"/>
                  <a:pt x="5122178" y="1476418"/>
                  <a:pt x="5127169" y="1630377"/>
                </a:cubicBezTo>
                <a:cubicBezTo>
                  <a:pt x="5132160" y="1784336"/>
                  <a:pt x="5075597" y="1986591"/>
                  <a:pt x="5127169" y="2161444"/>
                </a:cubicBezTo>
                <a:cubicBezTo>
                  <a:pt x="5178741" y="2336297"/>
                  <a:pt x="5057654" y="2640183"/>
                  <a:pt x="5127169" y="2766861"/>
                </a:cubicBezTo>
                <a:cubicBezTo>
                  <a:pt x="5196684" y="2893539"/>
                  <a:pt x="5104606" y="3054865"/>
                  <a:pt x="5127169" y="3186405"/>
                </a:cubicBezTo>
                <a:cubicBezTo>
                  <a:pt x="5149732" y="3317945"/>
                  <a:pt x="5099869" y="3460322"/>
                  <a:pt x="5127169" y="3717472"/>
                </a:cubicBezTo>
                <a:cubicBezTo>
                  <a:pt x="4996333" y="3730240"/>
                  <a:pt x="4812796" y="3703961"/>
                  <a:pt x="4711299" y="3717472"/>
                </a:cubicBezTo>
                <a:cubicBezTo>
                  <a:pt x="4609802" y="3730983"/>
                  <a:pt x="4302901" y="3701528"/>
                  <a:pt x="4141613" y="3717472"/>
                </a:cubicBezTo>
                <a:cubicBezTo>
                  <a:pt x="3980325" y="3733416"/>
                  <a:pt x="3897162" y="3709141"/>
                  <a:pt x="3725743" y="3717472"/>
                </a:cubicBezTo>
                <a:cubicBezTo>
                  <a:pt x="3554324" y="3725803"/>
                  <a:pt x="3314386" y="3660959"/>
                  <a:pt x="3053514" y="3717472"/>
                </a:cubicBezTo>
                <a:cubicBezTo>
                  <a:pt x="2792642" y="3773985"/>
                  <a:pt x="2683103" y="3652699"/>
                  <a:pt x="2483829" y="3717472"/>
                </a:cubicBezTo>
                <a:cubicBezTo>
                  <a:pt x="2284556" y="3782245"/>
                  <a:pt x="2075997" y="3672064"/>
                  <a:pt x="1965415" y="3717472"/>
                </a:cubicBezTo>
                <a:cubicBezTo>
                  <a:pt x="1854833" y="3762880"/>
                  <a:pt x="1505864" y="3649308"/>
                  <a:pt x="1293186" y="3717472"/>
                </a:cubicBezTo>
                <a:cubicBezTo>
                  <a:pt x="1080508" y="3785636"/>
                  <a:pt x="1009171" y="3711164"/>
                  <a:pt x="826044" y="3717472"/>
                </a:cubicBezTo>
                <a:cubicBezTo>
                  <a:pt x="642917" y="3723780"/>
                  <a:pt x="278132" y="3651247"/>
                  <a:pt x="0" y="3717472"/>
                </a:cubicBezTo>
                <a:cubicBezTo>
                  <a:pt x="-42287" y="3539526"/>
                  <a:pt x="44981" y="3361586"/>
                  <a:pt x="0" y="3112055"/>
                </a:cubicBezTo>
                <a:cubicBezTo>
                  <a:pt x="-44981" y="2862524"/>
                  <a:pt x="31484" y="2841058"/>
                  <a:pt x="0" y="2692512"/>
                </a:cubicBezTo>
                <a:cubicBezTo>
                  <a:pt x="-31484" y="2543966"/>
                  <a:pt x="35821" y="2353679"/>
                  <a:pt x="0" y="2198619"/>
                </a:cubicBezTo>
                <a:cubicBezTo>
                  <a:pt x="-35821" y="2043559"/>
                  <a:pt x="17604" y="1967017"/>
                  <a:pt x="0" y="1741901"/>
                </a:cubicBezTo>
                <a:cubicBezTo>
                  <a:pt x="-17604" y="1516785"/>
                  <a:pt x="45391" y="1487759"/>
                  <a:pt x="0" y="1322358"/>
                </a:cubicBezTo>
                <a:cubicBezTo>
                  <a:pt x="-45391" y="1156957"/>
                  <a:pt x="26942" y="889256"/>
                  <a:pt x="0" y="716941"/>
                </a:cubicBezTo>
                <a:cubicBezTo>
                  <a:pt x="-26942" y="544626"/>
                  <a:pt x="60425" y="272430"/>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544113291">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AC006E7C-2B9D-48F0-611D-6FEA41693931}"/>
              </a:ext>
            </a:extLst>
          </p:cNvPr>
          <p:cNvPicPr>
            <a:picLocks noChangeAspect="1"/>
          </p:cNvPicPr>
          <p:nvPr/>
        </p:nvPicPr>
        <p:blipFill>
          <a:blip r:embed="rId3">
            <a:extLst>
              <a:ext uri="{28A0092B-C50C-407E-A947-70E740481C1C}">
                <a14:useLocalDpi xmlns:a14="http://schemas.microsoft.com/office/drawing/2010/main" val="0"/>
              </a:ext>
            </a:extLst>
          </a:blip>
          <a:srcRect l="38617" t="35424" r="15357" b="29779"/>
          <a:stretch>
            <a:fillRect/>
          </a:stretch>
        </p:blipFill>
        <p:spPr>
          <a:xfrm>
            <a:off x="2249361" y="3807282"/>
            <a:ext cx="4510668" cy="2057398"/>
          </a:xfrm>
          <a:custGeom>
            <a:avLst/>
            <a:gdLst>
              <a:gd name="csX0" fmla="*/ 0 w 4510668"/>
              <a:gd name="csY0" fmla="*/ 0 h 2057398"/>
              <a:gd name="csX1" fmla="*/ 428513 w 4510668"/>
              <a:gd name="csY1" fmla="*/ 0 h 2057398"/>
              <a:gd name="csX2" fmla="*/ 947240 w 4510668"/>
              <a:gd name="csY2" fmla="*/ 0 h 2057398"/>
              <a:gd name="csX3" fmla="*/ 1511074 w 4510668"/>
              <a:gd name="csY3" fmla="*/ 0 h 2057398"/>
              <a:gd name="csX4" fmla="*/ 1939587 w 4510668"/>
              <a:gd name="csY4" fmla="*/ 0 h 2057398"/>
              <a:gd name="csX5" fmla="*/ 2458314 w 4510668"/>
              <a:gd name="csY5" fmla="*/ 0 h 2057398"/>
              <a:gd name="csX6" fmla="*/ 3067254 w 4510668"/>
              <a:gd name="csY6" fmla="*/ 0 h 2057398"/>
              <a:gd name="csX7" fmla="*/ 3495768 w 4510668"/>
              <a:gd name="csY7" fmla="*/ 0 h 2057398"/>
              <a:gd name="csX8" fmla="*/ 3969388 w 4510668"/>
              <a:gd name="csY8" fmla="*/ 0 h 2057398"/>
              <a:gd name="csX9" fmla="*/ 4510668 w 4510668"/>
              <a:gd name="csY9" fmla="*/ 0 h 2057398"/>
              <a:gd name="csX10" fmla="*/ 4510668 w 4510668"/>
              <a:gd name="csY10" fmla="*/ 534923 h 2057398"/>
              <a:gd name="csX11" fmla="*/ 4510668 w 4510668"/>
              <a:gd name="csY11" fmla="*/ 1069847 h 2057398"/>
              <a:gd name="csX12" fmla="*/ 4510668 w 4510668"/>
              <a:gd name="csY12" fmla="*/ 1522475 h 2057398"/>
              <a:gd name="csX13" fmla="*/ 4510668 w 4510668"/>
              <a:gd name="csY13" fmla="*/ 2057398 h 2057398"/>
              <a:gd name="csX14" fmla="*/ 4082155 w 4510668"/>
              <a:gd name="csY14" fmla="*/ 2057398 h 2057398"/>
              <a:gd name="csX15" fmla="*/ 3473214 w 4510668"/>
              <a:gd name="csY15" fmla="*/ 2057398 h 2057398"/>
              <a:gd name="csX16" fmla="*/ 2909381 w 4510668"/>
              <a:gd name="csY16" fmla="*/ 2057398 h 2057398"/>
              <a:gd name="csX17" fmla="*/ 2300441 w 4510668"/>
              <a:gd name="csY17" fmla="*/ 2057398 h 2057398"/>
              <a:gd name="csX18" fmla="*/ 1826821 w 4510668"/>
              <a:gd name="csY18" fmla="*/ 2057398 h 2057398"/>
              <a:gd name="csX19" fmla="*/ 1308094 w 4510668"/>
              <a:gd name="csY19" fmla="*/ 2057398 h 2057398"/>
              <a:gd name="csX20" fmla="*/ 654047 w 4510668"/>
              <a:gd name="csY20" fmla="*/ 2057398 h 2057398"/>
              <a:gd name="csX21" fmla="*/ 0 w 4510668"/>
              <a:gd name="csY21" fmla="*/ 2057398 h 2057398"/>
              <a:gd name="csX22" fmla="*/ 0 w 4510668"/>
              <a:gd name="csY22" fmla="*/ 1584196 h 2057398"/>
              <a:gd name="csX23" fmla="*/ 0 w 4510668"/>
              <a:gd name="csY23" fmla="*/ 1069847 h 2057398"/>
              <a:gd name="csX24" fmla="*/ 0 w 4510668"/>
              <a:gd name="csY24" fmla="*/ 617219 h 2057398"/>
              <a:gd name="csX25" fmla="*/ 0 w 4510668"/>
              <a:gd name="csY25" fmla="*/ 0 h 2057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510668" h="2057398" fill="none" extrusionOk="0">
                <a:moveTo>
                  <a:pt x="0" y="0"/>
                </a:moveTo>
                <a:cubicBezTo>
                  <a:pt x="145379" y="-34331"/>
                  <a:pt x="340796" y="9432"/>
                  <a:pt x="428513" y="0"/>
                </a:cubicBezTo>
                <a:cubicBezTo>
                  <a:pt x="516230" y="-9432"/>
                  <a:pt x="762720" y="19699"/>
                  <a:pt x="947240" y="0"/>
                </a:cubicBezTo>
                <a:cubicBezTo>
                  <a:pt x="1131760" y="-19699"/>
                  <a:pt x="1305170" y="60571"/>
                  <a:pt x="1511074" y="0"/>
                </a:cubicBezTo>
                <a:cubicBezTo>
                  <a:pt x="1716978" y="-60571"/>
                  <a:pt x="1740357" y="48723"/>
                  <a:pt x="1939587" y="0"/>
                </a:cubicBezTo>
                <a:cubicBezTo>
                  <a:pt x="2138817" y="-48723"/>
                  <a:pt x="2267495" y="58016"/>
                  <a:pt x="2458314" y="0"/>
                </a:cubicBezTo>
                <a:cubicBezTo>
                  <a:pt x="2649133" y="-58016"/>
                  <a:pt x="2786479" y="32486"/>
                  <a:pt x="3067254" y="0"/>
                </a:cubicBezTo>
                <a:cubicBezTo>
                  <a:pt x="3348029" y="-32486"/>
                  <a:pt x="3322056" y="33357"/>
                  <a:pt x="3495768" y="0"/>
                </a:cubicBezTo>
                <a:cubicBezTo>
                  <a:pt x="3669480" y="-33357"/>
                  <a:pt x="3762533" y="19084"/>
                  <a:pt x="3969388" y="0"/>
                </a:cubicBezTo>
                <a:cubicBezTo>
                  <a:pt x="4176243" y="-19084"/>
                  <a:pt x="4302109" y="47861"/>
                  <a:pt x="4510668" y="0"/>
                </a:cubicBezTo>
                <a:cubicBezTo>
                  <a:pt x="4552213" y="115640"/>
                  <a:pt x="4485325" y="300108"/>
                  <a:pt x="4510668" y="534923"/>
                </a:cubicBezTo>
                <a:cubicBezTo>
                  <a:pt x="4536011" y="769738"/>
                  <a:pt x="4476972" y="928524"/>
                  <a:pt x="4510668" y="1069847"/>
                </a:cubicBezTo>
                <a:cubicBezTo>
                  <a:pt x="4544364" y="1211170"/>
                  <a:pt x="4484489" y="1363823"/>
                  <a:pt x="4510668" y="1522475"/>
                </a:cubicBezTo>
                <a:cubicBezTo>
                  <a:pt x="4536847" y="1681127"/>
                  <a:pt x="4480767" y="1849903"/>
                  <a:pt x="4510668" y="2057398"/>
                </a:cubicBezTo>
                <a:cubicBezTo>
                  <a:pt x="4329513" y="2080855"/>
                  <a:pt x="4201941" y="2013361"/>
                  <a:pt x="4082155" y="2057398"/>
                </a:cubicBezTo>
                <a:cubicBezTo>
                  <a:pt x="3962369" y="2101435"/>
                  <a:pt x="3670082" y="2040107"/>
                  <a:pt x="3473214" y="2057398"/>
                </a:cubicBezTo>
                <a:cubicBezTo>
                  <a:pt x="3276346" y="2074689"/>
                  <a:pt x="3029171" y="2021638"/>
                  <a:pt x="2909381" y="2057398"/>
                </a:cubicBezTo>
                <a:cubicBezTo>
                  <a:pt x="2789591" y="2093158"/>
                  <a:pt x="2592154" y="2028252"/>
                  <a:pt x="2300441" y="2057398"/>
                </a:cubicBezTo>
                <a:cubicBezTo>
                  <a:pt x="2008728" y="2086544"/>
                  <a:pt x="2047101" y="2049524"/>
                  <a:pt x="1826821" y="2057398"/>
                </a:cubicBezTo>
                <a:cubicBezTo>
                  <a:pt x="1606541" y="2065272"/>
                  <a:pt x="1413383" y="2031796"/>
                  <a:pt x="1308094" y="2057398"/>
                </a:cubicBezTo>
                <a:cubicBezTo>
                  <a:pt x="1202805" y="2083000"/>
                  <a:pt x="849689" y="2047619"/>
                  <a:pt x="654047" y="2057398"/>
                </a:cubicBezTo>
                <a:cubicBezTo>
                  <a:pt x="458405" y="2067177"/>
                  <a:pt x="199538" y="1987787"/>
                  <a:pt x="0" y="2057398"/>
                </a:cubicBezTo>
                <a:cubicBezTo>
                  <a:pt x="-508" y="1820838"/>
                  <a:pt x="40720" y="1682151"/>
                  <a:pt x="0" y="1584196"/>
                </a:cubicBezTo>
                <a:cubicBezTo>
                  <a:pt x="-40720" y="1486241"/>
                  <a:pt x="50645" y="1326152"/>
                  <a:pt x="0" y="1069847"/>
                </a:cubicBezTo>
                <a:cubicBezTo>
                  <a:pt x="-50645" y="813542"/>
                  <a:pt x="44837" y="744652"/>
                  <a:pt x="0" y="617219"/>
                </a:cubicBezTo>
                <a:cubicBezTo>
                  <a:pt x="-44837" y="489786"/>
                  <a:pt x="15052" y="308272"/>
                  <a:pt x="0" y="0"/>
                </a:cubicBezTo>
                <a:close/>
              </a:path>
              <a:path w="4510668" h="2057398" stroke="0" extrusionOk="0">
                <a:moveTo>
                  <a:pt x="0" y="0"/>
                </a:moveTo>
                <a:cubicBezTo>
                  <a:pt x="168338" y="-13276"/>
                  <a:pt x="335846" y="45124"/>
                  <a:pt x="473620" y="0"/>
                </a:cubicBezTo>
                <a:cubicBezTo>
                  <a:pt x="611394" y="-45124"/>
                  <a:pt x="778846" y="7893"/>
                  <a:pt x="992347" y="0"/>
                </a:cubicBezTo>
                <a:cubicBezTo>
                  <a:pt x="1205848" y="-7893"/>
                  <a:pt x="1304708" y="49237"/>
                  <a:pt x="1420860" y="0"/>
                </a:cubicBezTo>
                <a:cubicBezTo>
                  <a:pt x="1537012" y="-49237"/>
                  <a:pt x="1709791" y="10552"/>
                  <a:pt x="1894481" y="0"/>
                </a:cubicBezTo>
                <a:cubicBezTo>
                  <a:pt x="2079171" y="-10552"/>
                  <a:pt x="2269577" y="22060"/>
                  <a:pt x="2413207" y="0"/>
                </a:cubicBezTo>
                <a:cubicBezTo>
                  <a:pt x="2556837" y="-22060"/>
                  <a:pt x="2854488" y="65076"/>
                  <a:pt x="3022148" y="0"/>
                </a:cubicBezTo>
                <a:cubicBezTo>
                  <a:pt x="3189808" y="-65076"/>
                  <a:pt x="3340760" y="45339"/>
                  <a:pt x="3450661" y="0"/>
                </a:cubicBezTo>
                <a:cubicBezTo>
                  <a:pt x="3560562" y="-45339"/>
                  <a:pt x="3720879" y="47635"/>
                  <a:pt x="3969388" y="0"/>
                </a:cubicBezTo>
                <a:cubicBezTo>
                  <a:pt x="4217897" y="-47635"/>
                  <a:pt x="4293886" y="55462"/>
                  <a:pt x="4510668" y="0"/>
                </a:cubicBezTo>
                <a:cubicBezTo>
                  <a:pt x="4517995" y="136258"/>
                  <a:pt x="4455688" y="436020"/>
                  <a:pt x="4510668" y="555497"/>
                </a:cubicBezTo>
                <a:cubicBezTo>
                  <a:pt x="4565648" y="674974"/>
                  <a:pt x="4501062" y="826550"/>
                  <a:pt x="4510668" y="1049273"/>
                </a:cubicBezTo>
                <a:cubicBezTo>
                  <a:pt x="4520274" y="1271996"/>
                  <a:pt x="4472387" y="1338735"/>
                  <a:pt x="4510668" y="1563622"/>
                </a:cubicBezTo>
                <a:cubicBezTo>
                  <a:pt x="4548949" y="1788509"/>
                  <a:pt x="4483904" y="1857500"/>
                  <a:pt x="4510668" y="2057398"/>
                </a:cubicBezTo>
                <a:cubicBezTo>
                  <a:pt x="4263373" y="2120150"/>
                  <a:pt x="4154552" y="1991905"/>
                  <a:pt x="3946835" y="2057398"/>
                </a:cubicBezTo>
                <a:cubicBezTo>
                  <a:pt x="3739118" y="2122891"/>
                  <a:pt x="3623722" y="2026609"/>
                  <a:pt x="3383001" y="2057398"/>
                </a:cubicBezTo>
                <a:cubicBezTo>
                  <a:pt x="3142280" y="2088187"/>
                  <a:pt x="3019698" y="1997526"/>
                  <a:pt x="2819168" y="2057398"/>
                </a:cubicBezTo>
                <a:cubicBezTo>
                  <a:pt x="2618638" y="2117270"/>
                  <a:pt x="2532279" y="2038814"/>
                  <a:pt x="2255334" y="2057398"/>
                </a:cubicBezTo>
                <a:cubicBezTo>
                  <a:pt x="1978389" y="2075982"/>
                  <a:pt x="1775206" y="2023273"/>
                  <a:pt x="1601287" y="2057398"/>
                </a:cubicBezTo>
                <a:cubicBezTo>
                  <a:pt x="1427368" y="2091523"/>
                  <a:pt x="1247230" y="2051864"/>
                  <a:pt x="1037454" y="2057398"/>
                </a:cubicBezTo>
                <a:cubicBezTo>
                  <a:pt x="827678" y="2062932"/>
                  <a:pt x="799640" y="2043138"/>
                  <a:pt x="608940" y="2057398"/>
                </a:cubicBezTo>
                <a:cubicBezTo>
                  <a:pt x="418240" y="2071658"/>
                  <a:pt x="173633" y="2022762"/>
                  <a:pt x="0" y="2057398"/>
                </a:cubicBezTo>
                <a:cubicBezTo>
                  <a:pt x="-20670" y="1858950"/>
                  <a:pt x="43806" y="1739563"/>
                  <a:pt x="0" y="1543049"/>
                </a:cubicBezTo>
                <a:cubicBezTo>
                  <a:pt x="-43806" y="1346535"/>
                  <a:pt x="10861" y="1288402"/>
                  <a:pt x="0" y="1049273"/>
                </a:cubicBezTo>
                <a:cubicBezTo>
                  <a:pt x="-10861" y="810144"/>
                  <a:pt x="4665" y="683089"/>
                  <a:pt x="0" y="534923"/>
                </a:cubicBezTo>
                <a:cubicBezTo>
                  <a:pt x="-4665" y="386757"/>
                  <a:pt x="25631" y="154352"/>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544113291">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2CBBEEA0-911F-CF82-4C06-AE9CC3E5A6F6}"/>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546751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0CDB4-A023-54F0-0480-0F6C95F7B524}"/>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C5E28E6C-AEB0-E901-876B-C924A18C94F4}"/>
              </a:ext>
            </a:extLst>
          </p:cNvPr>
          <p:cNvPicPr>
            <a:picLocks noChangeAspect="1"/>
          </p:cNvPicPr>
          <p:nvPr/>
        </p:nvPicPr>
        <p:blipFill>
          <a:blip r:embed="rId2">
            <a:extLst>
              <a:ext uri="{28A0092B-C50C-407E-A947-70E740481C1C}">
                <a14:useLocalDpi xmlns:a14="http://schemas.microsoft.com/office/drawing/2010/main" val="0"/>
              </a:ext>
            </a:extLst>
          </a:blip>
          <a:srcRect l="19286" t="15396" r="10714" b="14921"/>
          <a:stretch>
            <a:fillRect/>
          </a:stretch>
        </p:blipFill>
        <p:spPr>
          <a:xfrm>
            <a:off x="1382486" y="1593928"/>
            <a:ext cx="9427028" cy="4327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92E5DA3B-6819-A361-12B6-A00EA34A5E2B}"/>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Βρετανική Κληρονομιά στις Υπηρεσίες : Κτηματολόγιο </a:t>
            </a:r>
          </a:p>
        </p:txBody>
      </p:sp>
      <p:sp>
        <p:nvSpPr>
          <p:cNvPr id="2" name="Θέση υποσέλιδου 1">
            <a:extLst>
              <a:ext uri="{FF2B5EF4-FFF2-40B4-BE49-F238E27FC236}">
                <a16:creationId xmlns:a16="http://schemas.microsoft.com/office/drawing/2014/main" id="{72589CA4-574D-AB91-969D-D375E02048FB}"/>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609975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04386BA-6F2A-1B71-3E74-066B479C97BC}"/>
              </a:ext>
            </a:extLst>
          </p:cNvPr>
          <p:cNvPicPr>
            <a:picLocks noChangeAspect="1"/>
          </p:cNvPicPr>
          <p:nvPr/>
        </p:nvPicPr>
        <p:blipFill>
          <a:blip r:embed="rId2">
            <a:extLst>
              <a:ext uri="{28A0092B-C50C-407E-A947-70E740481C1C}">
                <a14:useLocalDpi xmlns:a14="http://schemas.microsoft.com/office/drawing/2010/main" val="0"/>
              </a:ext>
            </a:extLst>
          </a:blip>
          <a:srcRect l="19683" t="14656" b="14445"/>
          <a:stretch>
            <a:fillRect/>
          </a:stretch>
        </p:blipFill>
        <p:spPr>
          <a:xfrm rot="5400000">
            <a:off x="1064475" y="1412825"/>
            <a:ext cx="4746173" cy="42718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AD5AFC1F-5775-C7A5-071F-0BA799E95669}"/>
              </a:ext>
            </a:extLst>
          </p:cNvPr>
          <p:cNvPicPr>
            <a:picLocks noChangeAspect="1"/>
          </p:cNvPicPr>
          <p:nvPr/>
        </p:nvPicPr>
        <p:blipFill>
          <a:blip r:embed="rId3">
            <a:extLst>
              <a:ext uri="{28A0092B-C50C-407E-A947-70E740481C1C}">
                <a14:useLocalDpi xmlns:a14="http://schemas.microsoft.com/office/drawing/2010/main" val="0"/>
              </a:ext>
            </a:extLst>
          </a:blip>
          <a:srcRect l="7334" t="19407" r="13000"/>
          <a:stretch>
            <a:fillRect/>
          </a:stretch>
        </p:blipFill>
        <p:spPr>
          <a:xfrm rot="5400000">
            <a:off x="5909667" y="977137"/>
            <a:ext cx="4746176" cy="5053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0E12A180-0F8E-C13B-C211-3F1554A48B7A}"/>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Βρετανική Κληρονομιά στις Υπηρεσίες : Κτηματολόγιο </a:t>
            </a:r>
          </a:p>
        </p:txBody>
      </p:sp>
      <p:sp>
        <p:nvSpPr>
          <p:cNvPr id="2" name="Θέση υποσέλιδου 1">
            <a:extLst>
              <a:ext uri="{FF2B5EF4-FFF2-40B4-BE49-F238E27FC236}">
                <a16:creationId xmlns:a16="http://schemas.microsoft.com/office/drawing/2014/main" id="{DF8A39E1-D14F-D558-C318-F13181C03DB8}"/>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711906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B46D050-940D-0FDE-5B10-9122B368B0BC}"/>
              </a:ext>
            </a:extLst>
          </p:cNvPr>
          <p:cNvPicPr>
            <a:picLocks noChangeAspect="1"/>
          </p:cNvPicPr>
          <p:nvPr/>
        </p:nvPicPr>
        <p:blipFill>
          <a:blip r:embed="rId2">
            <a:extLst>
              <a:ext uri="{28A0092B-C50C-407E-A947-70E740481C1C}">
                <a14:useLocalDpi xmlns:a14="http://schemas.microsoft.com/office/drawing/2010/main" val="0"/>
              </a:ext>
            </a:extLst>
          </a:blip>
          <a:srcRect l="34286" t="23175" r="26072" b="30952"/>
          <a:stretch>
            <a:fillRect/>
          </a:stretch>
        </p:blipFill>
        <p:spPr>
          <a:xfrm>
            <a:off x="1651644" y="1281397"/>
            <a:ext cx="4841683" cy="4720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0C45CC63-85ED-D102-8F55-778C7FB724F4}"/>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Αυτοδιοίκηση: Διοικητές ή Έπαρχοι, τα Δημοτικά Συμβούλια, τα Κοινοτικά Συμβούλια και οι </a:t>
            </a:r>
            <a:r>
              <a:rPr lang="el-GR" sz="1600" b="1" dirty="0" err="1"/>
              <a:t>Χωριτικές</a:t>
            </a:r>
            <a:r>
              <a:rPr lang="el-GR" sz="1600" b="1" dirty="0"/>
              <a:t> Αρχές </a:t>
            </a:r>
          </a:p>
        </p:txBody>
      </p:sp>
      <p:pic>
        <p:nvPicPr>
          <p:cNvPr id="7" name="Εικόνα 6">
            <a:extLst>
              <a:ext uri="{FF2B5EF4-FFF2-40B4-BE49-F238E27FC236}">
                <a16:creationId xmlns:a16="http://schemas.microsoft.com/office/drawing/2014/main" id="{470E6042-ADCA-F2F2-2BE7-142745B8D825}"/>
              </a:ext>
            </a:extLst>
          </p:cNvPr>
          <p:cNvPicPr>
            <a:picLocks noChangeAspect="1"/>
          </p:cNvPicPr>
          <p:nvPr/>
        </p:nvPicPr>
        <p:blipFill>
          <a:blip r:embed="rId3">
            <a:extLst>
              <a:ext uri="{28A0092B-C50C-407E-A947-70E740481C1C}">
                <a14:useLocalDpi xmlns:a14="http://schemas.microsoft.com/office/drawing/2010/main" val="0"/>
              </a:ext>
            </a:extLst>
          </a:blip>
          <a:srcRect l="13809" t="30741" r="15555" b="7460"/>
          <a:stretch>
            <a:fillRect/>
          </a:stretch>
        </p:blipFill>
        <p:spPr>
          <a:xfrm rot="5400000">
            <a:off x="6406241" y="2052346"/>
            <a:ext cx="4844143" cy="31786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F0CF7D3F-C37C-D804-0C5A-7296F1FFEA57}"/>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4292412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0153A-390F-CAB3-A551-771C3A76D208}"/>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B5B3C140-3D83-5814-7877-076A541AF100}"/>
              </a:ext>
            </a:extLst>
          </p:cNvPr>
          <p:cNvPicPr>
            <a:picLocks noChangeAspect="1"/>
          </p:cNvPicPr>
          <p:nvPr/>
        </p:nvPicPr>
        <p:blipFill>
          <a:blip r:embed="rId2">
            <a:extLst>
              <a:ext uri="{28A0092B-C50C-407E-A947-70E740481C1C}">
                <a14:useLocalDpi xmlns:a14="http://schemas.microsoft.com/office/drawing/2010/main" val="0"/>
              </a:ext>
            </a:extLst>
          </a:blip>
          <a:srcRect l="23968" t="16137" r="22540" b="4921"/>
          <a:stretch>
            <a:fillRect/>
          </a:stretch>
        </p:blipFill>
        <p:spPr>
          <a:xfrm rot="5400000">
            <a:off x="8156861" y="3015957"/>
            <a:ext cx="2026345" cy="3888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6D3382EA-BC1C-69AC-9797-5F132A94352F}"/>
              </a:ext>
            </a:extLst>
          </p:cNvPr>
          <p:cNvSpPr txBox="1"/>
          <p:nvPr/>
        </p:nvSpPr>
        <p:spPr>
          <a:xfrm>
            <a:off x="1077685" y="685800"/>
            <a:ext cx="6041571" cy="523220"/>
          </a:xfrm>
          <a:custGeom>
            <a:avLst/>
            <a:gdLst>
              <a:gd name="csX0" fmla="*/ 0 w 6041571"/>
              <a:gd name="csY0" fmla="*/ 0 h 523220"/>
              <a:gd name="csX1" fmla="*/ 488818 w 6041571"/>
              <a:gd name="csY1" fmla="*/ 0 h 523220"/>
              <a:gd name="csX2" fmla="*/ 917220 w 6041571"/>
              <a:gd name="csY2" fmla="*/ 0 h 523220"/>
              <a:gd name="csX3" fmla="*/ 1345623 w 6041571"/>
              <a:gd name="csY3" fmla="*/ 0 h 523220"/>
              <a:gd name="csX4" fmla="*/ 1713609 w 6041571"/>
              <a:gd name="csY4" fmla="*/ 0 h 523220"/>
              <a:gd name="csX5" fmla="*/ 2323259 w 6041571"/>
              <a:gd name="csY5" fmla="*/ 0 h 523220"/>
              <a:gd name="csX6" fmla="*/ 2751661 w 6041571"/>
              <a:gd name="csY6" fmla="*/ 0 h 523220"/>
              <a:gd name="csX7" fmla="*/ 3240479 w 6041571"/>
              <a:gd name="csY7" fmla="*/ 0 h 523220"/>
              <a:gd name="csX8" fmla="*/ 3608466 w 6041571"/>
              <a:gd name="csY8" fmla="*/ 0 h 523220"/>
              <a:gd name="csX9" fmla="*/ 4157699 w 6041571"/>
              <a:gd name="csY9" fmla="*/ 0 h 523220"/>
              <a:gd name="csX10" fmla="*/ 4646517 w 6041571"/>
              <a:gd name="csY10" fmla="*/ 0 h 523220"/>
              <a:gd name="csX11" fmla="*/ 5074920 w 6041571"/>
              <a:gd name="csY11" fmla="*/ 0 h 523220"/>
              <a:gd name="csX12" fmla="*/ 5442906 w 6041571"/>
              <a:gd name="csY12" fmla="*/ 0 h 523220"/>
              <a:gd name="csX13" fmla="*/ 6041571 w 6041571"/>
              <a:gd name="csY13" fmla="*/ 0 h 523220"/>
              <a:gd name="csX14" fmla="*/ 6041571 w 6041571"/>
              <a:gd name="csY14" fmla="*/ 523220 h 523220"/>
              <a:gd name="csX15" fmla="*/ 5431922 w 6041571"/>
              <a:gd name="csY15" fmla="*/ 523220 h 523220"/>
              <a:gd name="csX16" fmla="*/ 5003519 w 6041571"/>
              <a:gd name="csY16" fmla="*/ 523220 h 523220"/>
              <a:gd name="csX17" fmla="*/ 4393870 w 6041571"/>
              <a:gd name="csY17" fmla="*/ 523220 h 523220"/>
              <a:gd name="csX18" fmla="*/ 3965468 w 6041571"/>
              <a:gd name="csY18" fmla="*/ 523220 h 523220"/>
              <a:gd name="csX19" fmla="*/ 3476649 w 6041571"/>
              <a:gd name="csY19" fmla="*/ 523220 h 523220"/>
              <a:gd name="csX20" fmla="*/ 2987831 w 6041571"/>
              <a:gd name="csY20" fmla="*/ 523220 h 523220"/>
              <a:gd name="csX21" fmla="*/ 2499013 w 6041571"/>
              <a:gd name="csY21" fmla="*/ 523220 h 523220"/>
              <a:gd name="csX22" fmla="*/ 2010195 w 6041571"/>
              <a:gd name="csY22" fmla="*/ 523220 h 523220"/>
              <a:gd name="csX23" fmla="*/ 1521377 w 6041571"/>
              <a:gd name="csY23" fmla="*/ 523220 h 523220"/>
              <a:gd name="csX24" fmla="*/ 1092975 w 6041571"/>
              <a:gd name="csY24" fmla="*/ 523220 h 523220"/>
              <a:gd name="csX25" fmla="*/ 664573 w 6041571"/>
              <a:gd name="csY25" fmla="*/ 523220 h 523220"/>
              <a:gd name="csX26" fmla="*/ 0 w 6041571"/>
              <a:gd name="csY26" fmla="*/ 523220 h 523220"/>
              <a:gd name="csX27" fmla="*/ 0 w 6041571"/>
              <a:gd name="csY27"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6041571" h="523220" fill="none" extrusionOk="0">
                <a:moveTo>
                  <a:pt x="0" y="0"/>
                </a:moveTo>
                <a:cubicBezTo>
                  <a:pt x="116856" y="-29293"/>
                  <a:pt x="268023" y="38755"/>
                  <a:pt x="488818" y="0"/>
                </a:cubicBezTo>
                <a:cubicBezTo>
                  <a:pt x="709613" y="-38755"/>
                  <a:pt x="811302" y="39767"/>
                  <a:pt x="917220" y="0"/>
                </a:cubicBezTo>
                <a:cubicBezTo>
                  <a:pt x="1023138" y="-39767"/>
                  <a:pt x="1146415" y="43224"/>
                  <a:pt x="1345623" y="0"/>
                </a:cubicBezTo>
                <a:cubicBezTo>
                  <a:pt x="1544831" y="-43224"/>
                  <a:pt x="1537710" y="42381"/>
                  <a:pt x="1713609" y="0"/>
                </a:cubicBezTo>
                <a:cubicBezTo>
                  <a:pt x="1889508" y="-42381"/>
                  <a:pt x="2201087" y="67771"/>
                  <a:pt x="2323259" y="0"/>
                </a:cubicBezTo>
                <a:cubicBezTo>
                  <a:pt x="2445431" y="-67771"/>
                  <a:pt x="2621810" y="32867"/>
                  <a:pt x="2751661" y="0"/>
                </a:cubicBezTo>
                <a:cubicBezTo>
                  <a:pt x="2881512" y="-32867"/>
                  <a:pt x="3065626" y="18861"/>
                  <a:pt x="3240479" y="0"/>
                </a:cubicBezTo>
                <a:cubicBezTo>
                  <a:pt x="3415332" y="-18861"/>
                  <a:pt x="3494314" y="3886"/>
                  <a:pt x="3608466" y="0"/>
                </a:cubicBezTo>
                <a:cubicBezTo>
                  <a:pt x="3722618" y="-3886"/>
                  <a:pt x="3883582" y="17807"/>
                  <a:pt x="4157699" y="0"/>
                </a:cubicBezTo>
                <a:cubicBezTo>
                  <a:pt x="4431816" y="-17807"/>
                  <a:pt x="4412584" y="772"/>
                  <a:pt x="4646517" y="0"/>
                </a:cubicBezTo>
                <a:cubicBezTo>
                  <a:pt x="4880450" y="-772"/>
                  <a:pt x="4876619" y="41011"/>
                  <a:pt x="5074920" y="0"/>
                </a:cubicBezTo>
                <a:cubicBezTo>
                  <a:pt x="5273221" y="-41011"/>
                  <a:pt x="5316601" y="19444"/>
                  <a:pt x="5442906" y="0"/>
                </a:cubicBezTo>
                <a:cubicBezTo>
                  <a:pt x="5569211" y="-19444"/>
                  <a:pt x="5915076" y="27670"/>
                  <a:pt x="6041571" y="0"/>
                </a:cubicBezTo>
                <a:cubicBezTo>
                  <a:pt x="6065337" y="255597"/>
                  <a:pt x="6003458" y="296567"/>
                  <a:pt x="6041571" y="523220"/>
                </a:cubicBezTo>
                <a:cubicBezTo>
                  <a:pt x="5790006" y="591049"/>
                  <a:pt x="5626848" y="520255"/>
                  <a:pt x="5431922" y="523220"/>
                </a:cubicBezTo>
                <a:cubicBezTo>
                  <a:pt x="5236996" y="526185"/>
                  <a:pt x="5139090" y="511703"/>
                  <a:pt x="5003519" y="523220"/>
                </a:cubicBezTo>
                <a:cubicBezTo>
                  <a:pt x="4867948" y="534737"/>
                  <a:pt x="4664242" y="502438"/>
                  <a:pt x="4393870" y="523220"/>
                </a:cubicBezTo>
                <a:cubicBezTo>
                  <a:pt x="4123498" y="544002"/>
                  <a:pt x="4135088" y="518452"/>
                  <a:pt x="3965468" y="523220"/>
                </a:cubicBezTo>
                <a:cubicBezTo>
                  <a:pt x="3795848" y="527988"/>
                  <a:pt x="3613299" y="490466"/>
                  <a:pt x="3476649" y="523220"/>
                </a:cubicBezTo>
                <a:cubicBezTo>
                  <a:pt x="3339999" y="555974"/>
                  <a:pt x="3189000" y="484651"/>
                  <a:pt x="2987831" y="523220"/>
                </a:cubicBezTo>
                <a:cubicBezTo>
                  <a:pt x="2786662" y="561789"/>
                  <a:pt x="2698097" y="480345"/>
                  <a:pt x="2499013" y="523220"/>
                </a:cubicBezTo>
                <a:cubicBezTo>
                  <a:pt x="2299929" y="566095"/>
                  <a:pt x="2221959" y="492257"/>
                  <a:pt x="2010195" y="523220"/>
                </a:cubicBezTo>
                <a:cubicBezTo>
                  <a:pt x="1798431" y="554183"/>
                  <a:pt x="1738496" y="491821"/>
                  <a:pt x="1521377" y="523220"/>
                </a:cubicBezTo>
                <a:cubicBezTo>
                  <a:pt x="1304258" y="554619"/>
                  <a:pt x="1266087" y="493549"/>
                  <a:pt x="1092975" y="523220"/>
                </a:cubicBezTo>
                <a:cubicBezTo>
                  <a:pt x="919863" y="552891"/>
                  <a:pt x="866603" y="487826"/>
                  <a:pt x="664573" y="523220"/>
                </a:cubicBezTo>
                <a:cubicBezTo>
                  <a:pt x="462543" y="558614"/>
                  <a:pt x="133894" y="493639"/>
                  <a:pt x="0" y="523220"/>
                </a:cubicBezTo>
                <a:cubicBezTo>
                  <a:pt x="-2711" y="275029"/>
                  <a:pt x="16238" y="124395"/>
                  <a:pt x="0" y="0"/>
                </a:cubicBezTo>
                <a:close/>
              </a:path>
              <a:path w="6041571" h="523220" stroke="0" extrusionOk="0">
                <a:moveTo>
                  <a:pt x="0" y="0"/>
                </a:moveTo>
                <a:cubicBezTo>
                  <a:pt x="128569" y="-9837"/>
                  <a:pt x="258094" y="44361"/>
                  <a:pt x="488818" y="0"/>
                </a:cubicBezTo>
                <a:cubicBezTo>
                  <a:pt x="719542" y="-44361"/>
                  <a:pt x="903227" y="20892"/>
                  <a:pt x="1098467" y="0"/>
                </a:cubicBezTo>
                <a:cubicBezTo>
                  <a:pt x="1293707" y="-20892"/>
                  <a:pt x="1354309" y="8861"/>
                  <a:pt x="1587285" y="0"/>
                </a:cubicBezTo>
                <a:cubicBezTo>
                  <a:pt x="1820261" y="-8861"/>
                  <a:pt x="1843696" y="38058"/>
                  <a:pt x="1955272" y="0"/>
                </a:cubicBezTo>
                <a:cubicBezTo>
                  <a:pt x="2066848" y="-38058"/>
                  <a:pt x="2237630" y="54412"/>
                  <a:pt x="2504506" y="0"/>
                </a:cubicBezTo>
                <a:cubicBezTo>
                  <a:pt x="2771382" y="-54412"/>
                  <a:pt x="2941083" y="52518"/>
                  <a:pt x="3053740" y="0"/>
                </a:cubicBezTo>
                <a:cubicBezTo>
                  <a:pt x="3166397" y="-52518"/>
                  <a:pt x="3281552" y="12272"/>
                  <a:pt x="3421726" y="0"/>
                </a:cubicBezTo>
                <a:cubicBezTo>
                  <a:pt x="3561900" y="-12272"/>
                  <a:pt x="3661287" y="34084"/>
                  <a:pt x="3789713" y="0"/>
                </a:cubicBezTo>
                <a:cubicBezTo>
                  <a:pt x="3918139" y="-34084"/>
                  <a:pt x="4005028" y="696"/>
                  <a:pt x="4157699" y="0"/>
                </a:cubicBezTo>
                <a:cubicBezTo>
                  <a:pt x="4310370" y="-696"/>
                  <a:pt x="4343832" y="29727"/>
                  <a:pt x="4525686" y="0"/>
                </a:cubicBezTo>
                <a:cubicBezTo>
                  <a:pt x="4707540" y="-29727"/>
                  <a:pt x="4815227" y="23055"/>
                  <a:pt x="4893673" y="0"/>
                </a:cubicBezTo>
                <a:cubicBezTo>
                  <a:pt x="4972119" y="-23055"/>
                  <a:pt x="5172626" y="52054"/>
                  <a:pt x="5442906" y="0"/>
                </a:cubicBezTo>
                <a:cubicBezTo>
                  <a:pt x="5713186" y="-52054"/>
                  <a:pt x="5898997" y="60182"/>
                  <a:pt x="6041571" y="0"/>
                </a:cubicBezTo>
                <a:cubicBezTo>
                  <a:pt x="6054233" y="183406"/>
                  <a:pt x="6018200" y="376616"/>
                  <a:pt x="6041571" y="523220"/>
                </a:cubicBezTo>
                <a:cubicBezTo>
                  <a:pt x="5755169" y="576870"/>
                  <a:pt x="5603174" y="477715"/>
                  <a:pt x="5431922" y="523220"/>
                </a:cubicBezTo>
                <a:cubicBezTo>
                  <a:pt x="5260670" y="568725"/>
                  <a:pt x="5074508" y="499808"/>
                  <a:pt x="4943104" y="523220"/>
                </a:cubicBezTo>
                <a:cubicBezTo>
                  <a:pt x="4811700" y="546632"/>
                  <a:pt x="4692090" y="488291"/>
                  <a:pt x="4575117" y="523220"/>
                </a:cubicBezTo>
                <a:cubicBezTo>
                  <a:pt x="4458144" y="558149"/>
                  <a:pt x="4264923" y="487710"/>
                  <a:pt x="4086299" y="523220"/>
                </a:cubicBezTo>
                <a:cubicBezTo>
                  <a:pt x="3907675" y="558730"/>
                  <a:pt x="3799329" y="462701"/>
                  <a:pt x="3537065" y="523220"/>
                </a:cubicBezTo>
                <a:cubicBezTo>
                  <a:pt x="3274801" y="583739"/>
                  <a:pt x="3114095" y="466566"/>
                  <a:pt x="2867000" y="523220"/>
                </a:cubicBezTo>
                <a:cubicBezTo>
                  <a:pt x="2619906" y="579874"/>
                  <a:pt x="2491350" y="496945"/>
                  <a:pt x="2317766" y="523220"/>
                </a:cubicBezTo>
                <a:cubicBezTo>
                  <a:pt x="2144182" y="549495"/>
                  <a:pt x="2002167" y="514711"/>
                  <a:pt x="1889364" y="523220"/>
                </a:cubicBezTo>
                <a:cubicBezTo>
                  <a:pt x="1776561" y="531729"/>
                  <a:pt x="1506557" y="521112"/>
                  <a:pt x="1279715" y="523220"/>
                </a:cubicBezTo>
                <a:cubicBezTo>
                  <a:pt x="1052873" y="525328"/>
                  <a:pt x="772128" y="506888"/>
                  <a:pt x="609649" y="523220"/>
                </a:cubicBezTo>
                <a:cubicBezTo>
                  <a:pt x="447170" y="539552"/>
                  <a:pt x="171884" y="496849"/>
                  <a:pt x="0" y="523220"/>
                </a:cubicBezTo>
                <a:cubicBezTo>
                  <a:pt x="-23564" y="411564"/>
                  <a:pt x="32066" y="235787"/>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2800" dirty="0">
                <a:solidFill>
                  <a:srgbClr val="333333"/>
                </a:solidFill>
                <a:latin typeface="-apple-system"/>
              </a:rPr>
              <a:t>Δημιουργία έργων υδατικής ανάπτυξης </a:t>
            </a:r>
            <a:endParaRPr lang="el-GR" sz="2800" dirty="0"/>
          </a:p>
        </p:txBody>
      </p:sp>
      <p:sp>
        <p:nvSpPr>
          <p:cNvPr id="5" name="TextBox 4">
            <a:extLst>
              <a:ext uri="{FF2B5EF4-FFF2-40B4-BE49-F238E27FC236}">
                <a16:creationId xmlns:a16="http://schemas.microsoft.com/office/drawing/2014/main" id="{88A1519E-FDCB-FF8D-3ACB-66D23D3A282D}"/>
              </a:ext>
            </a:extLst>
          </p:cNvPr>
          <p:cNvSpPr txBox="1"/>
          <p:nvPr/>
        </p:nvSpPr>
        <p:spPr>
          <a:xfrm>
            <a:off x="7281360" y="714497"/>
            <a:ext cx="3777343" cy="523220"/>
          </a:xfrm>
          <a:custGeom>
            <a:avLst/>
            <a:gdLst>
              <a:gd name="csX0" fmla="*/ 0 w 3777343"/>
              <a:gd name="csY0" fmla="*/ 0 h 523220"/>
              <a:gd name="csX1" fmla="*/ 501847 w 3777343"/>
              <a:gd name="csY1" fmla="*/ 0 h 523220"/>
              <a:gd name="csX2" fmla="*/ 1079241 w 3777343"/>
              <a:gd name="csY2" fmla="*/ 0 h 523220"/>
              <a:gd name="csX3" fmla="*/ 1694408 w 3777343"/>
              <a:gd name="csY3" fmla="*/ 0 h 523220"/>
              <a:gd name="csX4" fmla="*/ 2196255 w 3777343"/>
              <a:gd name="csY4" fmla="*/ 0 h 523220"/>
              <a:gd name="csX5" fmla="*/ 2811422 w 3777343"/>
              <a:gd name="csY5" fmla="*/ 0 h 523220"/>
              <a:gd name="csX6" fmla="*/ 3313269 w 3777343"/>
              <a:gd name="csY6" fmla="*/ 0 h 523220"/>
              <a:gd name="csX7" fmla="*/ 3777343 w 3777343"/>
              <a:gd name="csY7" fmla="*/ 0 h 523220"/>
              <a:gd name="csX8" fmla="*/ 3777343 w 3777343"/>
              <a:gd name="csY8" fmla="*/ 523220 h 523220"/>
              <a:gd name="csX9" fmla="*/ 3313269 w 3777343"/>
              <a:gd name="csY9" fmla="*/ 523220 h 523220"/>
              <a:gd name="csX10" fmla="*/ 2735876 w 3777343"/>
              <a:gd name="csY10" fmla="*/ 523220 h 523220"/>
              <a:gd name="csX11" fmla="*/ 2158482 w 3777343"/>
              <a:gd name="csY11" fmla="*/ 523220 h 523220"/>
              <a:gd name="csX12" fmla="*/ 1694408 w 3777343"/>
              <a:gd name="csY12" fmla="*/ 523220 h 523220"/>
              <a:gd name="csX13" fmla="*/ 1230335 w 3777343"/>
              <a:gd name="csY13" fmla="*/ 523220 h 523220"/>
              <a:gd name="csX14" fmla="*/ 766261 w 3777343"/>
              <a:gd name="csY14" fmla="*/ 523220 h 523220"/>
              <a:gd name="csX15" fmla="*/ 0 w 3777343"/>
              <a:gd name="csY15" fmla="*/ 523220 h 523220"/>
              <a:gd name="csX16" fmla="*/ 0 w 3777343"/>
              <a:gd name="csY16"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77343" h="523220" extrusionOk="0">
                <a:moveTo>
                  <a:pt x="0" y="0"/>
                </a:moveTo>
                <a:cubicBezTo>
                  <a:pt x="115454" y="-4281"/>
                  <a:pt x="271128" y="56723"/>
                  <a:pt x="501847" y="0"/>
                </a:cubicBezTo>
                <a:cubicBezTo>
                  <a:pt x="732566" y="-56723"/>
                  <a:pt x="825819" y="65811"/>
                  <a:pt x="1079241" y="0"/>
                </a:cubicBezTo>
                <a:cubicBezTo>
                  <a:pt x="1332663" y="-65811"/>
                  <a:pt x="1416000" y="44550"/>
                  <a:pt x="1694408" y="0"/>
                </a:cubicBezTo>
                <a:cubicBezTo>
                  <a:pt x="1972816" y="-44550"/>
                  <a:pt x="1950828" y="50631"/>
                  <a:pt x="2196255" y="0"/>
                </a:cubicBezTo>
                <a:cubicBezTo>
                  <a:pt x="2441682" y="-50631"/>
                  <a:pt x="2565738" y="22479"/>
                  <a:pt x="2811422" y="0"/>
                </a:cubicBezTo>
                <a:cubicBezTo>
                  <a:pt x="3057106" y="-22479"/>
                  <a:pt x="3096176" y="56766"/>
                  <a:pt x="3313269" y="0"/>
                </a:cubicBezTo>
                <a:cubicBezTo>
                  <a:pt x="3530362" y="-56766"/>
                  <a:pt x="3561515" y="36390"/>
                  <a:pt x="3777343" y="0"/>
                </a:cubicBezTo>
                <a:cubicBezTo>
                  <a:pt x="3797068" y="176659"/>
                  <a:pt x="3757785" y="366705"/>
                  <a:pt x="3777343" y="523220"/>
                </a:cubicBezTo>
                <a:cubicBezTo>
                  <a:pt x="3551439" y="538877"/>
                  <a:pt x="3521465" y="481511"/>
                  <a:pt x="3313269" y="523220"/>
                </a:cubicBezTo>
                <a:cubicBezTo>
                  <a:pt x="3105073" y="564929"/>
                  <a:pt x="2945357" y="458520"/>
                  <a:pt x="2735876" y="523220"/>
                </a:cubicBezTo>
                <a:cubicBezTo>
                  <a:pt x="2526395" y="587920"/>
                  <a:pt x="2316108" y="494542"/>
                  <a:pt x="2158482" y="523220"/>
                </a:cubicBezTo>
                <a:cubicBezTo>
                  <a:pt x="2000856" y="551898"/>
                  <a:pt x="1839736" y="513091"/>
                  <a:pt x="1694408" y="523220"/>
                </a:cubicBezTo>
                <a:cubicBezTo>
                  <a:pt x="1549080" y="533349"/>
                  <a:pt x="1455801" y="490109"/>
                  <a:pt x="1230335" y="523220"/>
                </a:cubicBezTo>
                <a:cubicBezTo>
                  <a:pt x="1004869" y="556331"/>
                  <a:pt x="871221" y="521543"/>
                  <a:pt x="766261" y="523220"/>
                </a:cubicBezTo>
                <a:cubicBezTo>
                  <a:pt x="661301" y="524897"/>
                  <a:pt x="360826" y="454242"/>
                  <a:pt x="0" y="523220"/>
                </a:cubicBezTo>
                <a:cubicBezTo>
                  <a:pt x="-46644" y="287539"/>
                  <a:pt x="1841" y="127712"/>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l-GR" sz="1400" b="0" i="0" dirty="0">
                <a:solidFill>
                  <a:srgbClr val="333333"/>
                </a:solidFill>
                <a:effectLst/>
                <a:latin typeface="-apple-system"/>
              </a:rPr>
              <a:t>1939  : Τμήμα </a:t>
            </a:r>
            <a:r>
              <a:rPr lang="el-GR" sz="1400" b="0" i="0" dirty="0" err="1">
                <a:solidFill>
                  <a:srgbClr val="333333"/>
                </a:solidFill>
                <a:effectLst/>
                <a:latin typeface="-apple-system"/>
              </a:rPr>
              <a:t>Υδατοπρομήθειας</a:t>
            </a:r>
            <a:r>
              <a:rPr lang="el-GR" sz="1400" b="0" i="0" dirty="0">
                <a:solidFill>
                  <a:srgbClr val="333333"/>
                </a:solidFill>
                <a:effectLst/>
                <a:latin typeface="-apple-system"/>
              </a:rPr>
              <a:t> και Άρδευσης</a:t>
            </a:r>
            <a:endParaRPr lang="el-GR" sz="1400" dirty="0">
              <a:solidFill>
                <a:srgbClr val="333333"/>
              </a:solidFill>
              <a:latin typeface="-apple-system"/>
            </a:endParaRPr>
          </a:p>
          <a:p>
            <a:r>
              <a:rPr lang="el-GR" sz="1400" b="0" i="0" dirty="0">
                <a:solidFill>
                  <a:srgbClr val="333333"/>
                </a:solidFill>
                <a:effectLst/>
                <a:latin typeface="-apple-system"/>
              </a:rPr>
              <a:t>1955  : Τμήμα Αναπτύξεως Υδάτων </a:t>
            </a:r>
            <a:endParaRPr lang="el-GR" sz="1400" dirty="0"/>
          </a:p>
        </p:txBody>
      </p:sp>
      <p:sp>
        <p:nvSpPr>
          <p:cNvPr id="8" name="TextBox 7">
            <a:extLst>
              <a:ext uri="{FF2B5EF4-FFF2-40B4-BE49-F238E27FC236}">
                <a16:creationId xmlns:a16="http://schemas.microsoft.com/office/drawing/2014/main" id="{182E095A-28AE-59EC-BCA0-72DBDE1A75D7}"/>
              </a:ext>
            </a:extLst>
          </p:cNvPr>
          <p:cNvSpPr txBox="1"/>
          <p:nvPr/>
        </p:nvSpPr>
        <p:spPr>
          <a:xfrm>
            <a:off x="1404257" y="5599668"/>
            <a:ext cx="4476392" cy="369332"/>
          </a:xfrm>
          <a:prstGeom prst="rect">
            <a:avLst/>
          </a:prstGeom>
          <a:noFill/>
        </p:spPr>
        <p:txBody>
          <a:bodyPr wrap="square">
            <a:spAutoFit/>
          </a:bodyPr>
          <a:lstStyle/>
          <a:p>
            <a:r>
              <a:rPr lang="el-GR" dirty="0">
                <a:hlinkClick r:id="rId3"/>
              </a:rPr>
              <a:t>Ιστορία του Νερού - NDLGO - </a:t>
            </a:r>
            <a:r>
              <a:rPr lang="el-GR" dirty="0" err="1">
                <a:hlinkClick r:id="rId3"/>
              </a:rPr>
              <a:t>Nicosia</a:t>
            </a:r>
            <a:endParaRPr lang="el-GR" dirty="0"/>
          </a:p>
        </p:txBody>
      </p:sp>
      <p:sp>
        <p:nvSpPr>
          <p:cNvPr id="10" name="TextBox 9">
            <a:extLst>
              <a:ext uri="{FF2B5EF4-FFF2-40B4-BE49-F238E27FC236}">
                <a16:creationId xmlns:a16="http://schemas.microsoft.com/office/drawing/2014/main" id="{4719EDD0-0E92-E90C-1D40-57079B22BABF}"/>
              </a:ext>
            </a:extLst>
          </p:cNvPr>
          <p:cNvSpPr txBox="1"/>
          <p:nvPr/>
        </p:nvSpPr>
        <p:spPr>
          <a:xfrm>
            <a:off x="1077685" y="5193270"/>
            <a:ext cx="6096000" cy="369332"/>
          </a:xfrm>
          <a:prstGeom prst="rect">
            <a:avLst/>
          </a:prstGeom>
          <a:noFill/>
        </p:spPr>
        <p:txBody>
          <a:bodyPr wrap="square">
            <a:spAutoFit/>
          </a:bodyPr>
          <a:lstStyle/>
          <a:p>
            <a:r>
              <a:rPr lang="el-GR" dirty="0">
                <a:hlinkClick r:id="rId4"/>
              </a:rPr>
              <a:t>Ψηφιακός Ηρόδοτος - Αρχειακό Μαγνητοσκοπημένο Υλικό</a:t>
            </a:r>
            <a:endParaRPr lang="el-GR" dirty="0"/>
          </a:p>
        </p:txBody>
      </p:sp>
      <p:pic>
        <p:nvPicPr>
          <p:cNvPr id="6" name="Εικόνα 5">
            <a:extLst>
              <a:ext uri="{FF2B5EF4-FFF2-40B4-BE49-F238E27FC236}">
                <a16:creationId xmlns:a16="http://schemas.microsoft.com/office/drawing/2014/main" id="{31C94244-4E0C-3CA3-510F-2200B11944D2}"/>
              </a:ext>
            </a:extLst>
          </p:cNvPr>
          <p:cNvPicPr>
            <a:picLocks noChangeAspect="1"/>
          </p:cNvPicPr>
          <p:nvPr/>
        </p:nvPicPr>
        <p:blipFill>
          <a:blip r:embed="rId5">
            <a:extLst>
              <a:ext uri="{28A0092B-C50C-407E-A947-70E740481C1C}">
                <a14:useLocalDpi xmlns:a14="http://schemas.microsoft.com/office/drawing/2010/main" val="0"/>
              </a:ext>
            </a:extLst>
          </a:blip>
          <a:srcRect l="17415" t="12116" r="35714" b="11059"/>
          <a:stretch>
            <a:fillRect/>
          </a:stretch>
        </p:blipFill>
        <p:spPr>
          <a:xfrm rot="5400000">
            <a:off x="3140728" y="1323238"/>
            <a:ext cx="3788550" cy="39515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07F2C3F6-5C09-6ACB-4B98-2E7FFB9DA40D}"/>
              </a:ext>
            </a:extLst>
          </p:cNvPr>
          <p:cNvPicPr>
            <a:picLocks noChangeAspect="1"/>
          </p:cNvPicPr>
          <p:nvPr/>
        </p:nvPicPr>
        <p:blipFill>
          <a:blip r:embed="rId6">
            <a:extLst>
              <a:ext uri="{28A0092B-C50C-407E-A947-70E740481C1C}">
                <a14:useLocalDpi xmlns:a14="http://schemas.microsoft.com/office/drawing/2010/main" val="0"/>
              </a:ext>
            </a:extLst>
          </a:blip>
          <a:srcRect l="15714" t="11270" r="13174" b="3861"/>
          <a:stretch>
            <a:fillRect/>
          </a:stretch>
        </p:blipFill>
        <p:spPr>
          <a:xfrm rot="5400000">
            <a:off x="-144673" y="2204344"/>
            <a:ext cx="3764968" cy="22128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Εικόνα 13">
            <a:extLst>
              <a:ext uri="{FF2B5EF4-FFF2-40B4-BE49-F238E27FC236}">
                <a16:creationId xmlns:a16="http://schemas.microsoft.com/office/drawing/2014/main" id="{AFEF7097-05A3-9F71-9B08-425E6E506579}"/>
              </a:ext>
            </a:extLst>
          </p:cNvPr>
          <p:cNvPicPr>
            <a:picLocks noChangeAspect="1"/>
          </p:cNvPicPr>
          <p:nvPr/>
        </p:nvPicPr>
        <p:blipFill>
          <a:blip r:embed="rId7">
            <a:extLst>
              <a:ext uri="{28A0092B-C50C-407E-A947-70E740481C1C}">
                <a14:useLocalDpi xmlns:a14="http://schemas.microsoft.com/office/drawing/2010/main" val="0"/>
              </a:ext>
            </a:extLst>
          </a:blip>
          <a:srcRect l="18889" t="12969" r="30317" b="6826"/>
          <a:stretch>
            <a:fillRect/>
          </a:stretch>
        </p:blipFill>
        <p:spPr>
          <a:xfrm rot="5400000">
            <a:off x="8021590" y="716867"/>
            <a:ext cx="2296885" cy="3888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8A9D0356-B28C-E211-9B31-C3F1AF7E211C}"/>
              </a:ext>
            </a:extLst>
          </p:cNvPr>
          <p:cNvSpPr>
            <a:spLocks noGrp="1"/>
          </p:cNvSpPr>
          <p:nvPr>
            <p:ph type="ftr" sz="quarter" idx="11"/>
          </p:nvPr>
        </p:nvSpPr>
        <p:spPr/>
        <p:txBody>
          <a:bodyPr/>
          <a:lstStyle/>
          <a:p>
            <a:r>
              <a:rPr lang="el-GR" dirty="0"/>
              <a:t>©, Ελένη Χαραλάμπους  «Απαγορεύεται η αναδημοσίευση και η επεξεργασία»</a:t>
            </a:r>
          </a:p>
        </p:txBody>
      </p:sp>
    </p:spTree>
    <p:extLst>
      <p:ext uri="{BB962C8B-B14F-4D97-AF65-F5344CB8AC3E}">
        <p14:creationId xmlns:p14="http://schemas.microsoft.com/office/powerpoint/2010/main" val="14365098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A0555-167D-07C8-E616-7AB9B46E78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144E92D-84C2-B6D1-5D23-7C2B5859C626}"/>
              </a:ext>
            </a:extLst>
          </p:cNvPr>
          <p:cNvSpPr txBox="1"/>
          <p:nvPr/>
        </p:nvSpPr>
        <p:spPr>
          <a:xfrm>
            <a:off x="966108" y="734962"/>
            <a:ext cx="4974155" cy="461665"/>
          </a:xfrm>
          <a:custGeom>
            <a:avLst/>
            <a:gdLst>
              <a:gd name="csX0" fmla="*/ 0 w 4974155"/>
              <a:gd name="csY0" fmla="*/ 0 h 461665"/>
              <a:gd name="csX1" fmla="*/ 502942 w 4974155"/>
              <a:gd name="csY1" fmla="*/ 0 h 461665"/>
              <a:gd name="csX2" fmla="*/ 1055626 w 4974155"/>
              <a:gd name="csY2" fmla="*/ 0 h 461665"/>
              <a:gd name="csX3" fmla="*/ 1658052 w 4974155"/>
              <a:gd name="csY3" fmla="*/ 0 h 461665"/>
              <a:gd name="csX4" fmla="*/ 2111252 w 4974155"/>
              <a:gd name="csY4" fmla="*/ 0 h 461665"/>
              <a:gd name="csX5" fmla="*/ 2713678 w 4974155"/>
              <a:gd name="csY5" fmla="*/ 0 h 461665"/>
              <a:gd name="csX6" fmla="*/ 3166879 w 4974155"/>
              <a:gd name="csY6" fmla="*/ 0 h 461665"/>
              <a:gd name="csX7" fmla="*/ 3620079 w 4974155"/>
              <a:gd name="csY7" fmla="*/ 0 h 461665"/>
              <a:gd name="csX8" fmla="*/ 4073280 w 4974155"/>
              <a:gd name="csY8" fmla="*/ 0 h 461665"/>
              <a:gd name="csX9" fmla="*/ 4476740 w 4974155"/>
              <a:gd name="csY9" fmla="*/ 0 h 461665"/>
              <a:gd name="csX10" fmla="*/ 4974155 w 4974155"/>
              <a:gd name="csY10" fmla="*/ 0 h 461665"/>
              <a:gd name="csX11" fmla="*/ 4974155 w 4974155"/>
              <a:gd name="csY11" fmla="*/ 461665 h 461665"/>
              <a:gd name="csX12" fmla="*/ 4371730 w 4974155"/>
              <a:gd name="csY12" fmla="*/ 461665 h 461665"/>
              <a:gd name="csX13" fmla="*/ 3719563 w 4974155"/>
              <a:gd name="csY13" fmla="*/ 461665 h 461665"/>
              <a:gd name="csX14" fmla="*/ 3316103 w 4974155"/>
              <a:gd name="csY14" fmla="*/ 461665 h 461665"/>
              <a:gd name="csX15" fmla="*/ 2663936 w 4974155"/>
              <a:gd name="csY15" fmla="*/ 461665 h 461665"/>
              <a:gd name="csX16" fmla="*/ 2061511 w 4974155"/>
              <a:gd name="csY16" fmla="*/ 461665 h 461665"/>
              <a:gd name="csX17" fmla="*/ 1459085 w 4974155"/>
              <a:gd name="csY17" fmla="*/ 461665 h 461665"/>
              <a:gd name="csX18" fmla="*/ 806918 w 4974155"/>
              <a:gd name="csY18" fmla="*/ 461665 h 461665"/>
              <a:gd name="csX19" fmla="*/ 0 w 4974155"/>
              <a:gd name="csY19" fmla="*/ 461665 h 461665"/>
              <a:gd name="csX20" fmla="*/ 0 w 4974155"/>
              <a:gd name="csY20" fmla="*/ 0 h 461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974155" h="461665" fill="none" extrusionOk="0">
                <a:moveTo>
                  <a:pt x="0" y="0"/>
                </a:moveTo>
                <a:cubicBezTo>
                  <a:pt x="228608" y="-54524"/>
                  <a:pt x="364145" y="23283"/>
                  <a:pt x="502942" y="0"/>
                </a:cubicBezTo>
                <a:cubicBezTo>
                  <a:pt x="641739" y="-23283"/>
                  <a:pt x="802674" y="20896"/>
                  <a:pt x="1055626" y="0"/>
                </a:cubicBezTo>
                <a:cubicBezTo>
                  <a:pt x="1308578" y="-20896"/>
                  <a:pt x="1395633" y="36740"/>
                  <a:pt x="1658052" y="0"/>
                </a:cubicBezTo>
                <a:cubicBezTo>
                  <a:pt x="1920471" y="-36740"/>
                  <a:pt x="1937558" y="31437"/>
                  <a:pt x="2111252" y="0"/>
                </a:cubicBezTo>
                <a:cubicBezTo>
                  <a:pt x="2284946" y="-31437"/>
                  <a:pt x="2438037" y="43038"/>
                  <a:pt x="2713678" y="0"/>
                </a:cubicBezTo>
                <a:cubicBezTo>
                  <a:pt x="2989319" y="-43038"/>
                  <a:pt x="3019006" y="32926"/>
                  <a:pt x="3166879" y="0"/>
                </a:cubicBezTo>
                <a:cubicBezTo>
                  <a:pt x="3314752" y="-32926"/>
                  <a:pt x="3424241" y="265"/>
                  <a:pt x="3620079" y="0"/>
                </a:cubicBezTo>
                <a:cubicBezTo>
                  <a:pt x="3815917" y="-265"/>
                  <a:pt x="3955868" y="27896"/>
                  <a:pt x="4073280" y="0"/>
                </a:cubicBezTo>
                <a:cubicBezTo>
                  <a:pt x="4190692" y="-27896"/>
                  <a:pt x="4340162" y="32309"/>
                  <a:pt x="4476740" y="0"/>
                </a:cubicBezTo>
                <a:cubicBezTo>
                  <a:pt x="4613318" y="-32309"/>
                  <a:pt x="4727882" y="11441"/>
                  <a:pt x="4974155" y="0"/>
                </a:cubicBezTo>
                <a:cubicBezTo>
                  <a:pt x="4976972" y="218323"/>
                  <a:pt x="4930703" y="283220"/>
                  <a:pt x="4974155" y="461665"/>
                </a:cubicBezTo>
                <a:cubicBezTo>
                  <a:pt x="4777463" y="518818"/>
                  <a:pt x="4568419" y="445897"/>
                  <a:pt x="4371730" y="461665"/>
                </a:cubicBezTo>
                <a:cubicBezTo>
                  <a:pt x="4175041" y="477433"/>
                  <a:pt x="3852469" y="415195"/>
                  <a:pt x="3719563" y="461665"/>
                </a:cubicBezTo>
                <a:cubicBezTo>
                  <a:pt x="3586657" y="508135"/>
                  <a:pt x="3481363" y="414802"/>
                  <a:pt x="3316103" y="461665"/>
                </a:cubicBezTo>
                <a:cubicBezTo>
                  <a:pt x="3150843" y="508528"/>
                  <a:pt x="2872759" y="433606"/>
                  <a:pt x="2663936" y="461665"/>
                </a:cubicBezTo>
                <a:cubicBezTo>
                  <a:pt x="2455113" y="489724"/>
                  <a:pt x="2360046" y="395930"/>
                  <a:pt x="2061511" y="461665"/>
                </a:cubicBezTo>
                <a:cubicBezTo>
                  <a:pt x="1762976" y="527400"/>
                  <a:pt x="1692138" y="421022"/>
                  <a:pt x="1459085" y="461665"/>
                </a:cubicBezTo>
                <a:cubicBezTo>
                  <a:pt x="1226032" y="502308"/>
                  <a:pt x="1089319" y="449091"/>
                  <a:pt x="806918" y="461665"/>
                </a:cubicBezTo>
                <a:cubicBezTo>
                  <a:pt x="524517" y="474239"/>
                  <a:pt x="271532" y="412260"/>
                  <a:pt x="0" y="461665"/>
                </a:cubicBezTo>
                <a:cubicBezTo>
                  <a:pt x="-49842" y="268120"/>
                  <a:pt x="1042" y="202838"/>
                  <a:pt x="0" y="0"/>
                </a:cubicBezTo>
                <a:close/>
              </a:path>
              <a:path w="4974155" h="461665" stroke="0" extrusionOk="0">
                <a:moveTo>
                  <a:pt x="0" y="0"/>
                </a:moveTo>
                <a:cubicBezTo>
                  <a:pt x="185213" y="-17041"/>
                  <a:pt x="288642" y="24091"/>
                  <a:pt x="502942" y="0"/>
                </a:cubicBezTo>
                <a:cubicBezTo>
                  <a:pt x="717242" y="-24091"/>
                  <a:pt x="884735" y="29443"/>
                  <a:pt x="1105368" y="0"/>
                </a:cubicBezTo>
                <a:cubicBezTo>
                  <a:pt x="1326001" y="-29443"/>
                  <a:pt x="1391054" y="26652"/>
                  <a:pt x="1608310" y="0"/>
                </a:cubicBezTo>
                <a:cubicBezTo>
                  <a:pt x="1825566" y="-26652"/>
                  <a:pt x="1818247" y="15742"/>
                  <a:pt x="2011769" y="0"/>
                </a:cubicBezTo>
                <a:cubicBezTo>
                  <a:pt x="2205291" y="-15742"/>
                  <a:pt x="2376280" y="45613"/>
                  <a:pt x="2564453" y="0"/>
                </a:cubicBezTo>
                <a:cubicBezTo>
                  <a:pt x="2752626" y="-45613"/>
                  <a:pt x="2973541" y="27899"/>
                  <a:pt x="3117137" y="0"/>
                </a:cubicBezTo>
                <a:cubicBezTo>
                  <a:pt x="3260733" y="-27899"/>
                  <a:pt x="3417450" y="21400"/>
                  <a:pt x="3520596" y="0"/>
                </a:cubicBezTo>
                <a:cubicBezTo>
                  <a:pt x="3623742" y="-21400"/>
                  <a:pt x="3743868" y="46405"/>
                  <a:pt x="3924056" y="0"/>
                </a:cubicBezTo>
                <a:cubicBezTo>
                  <a:pt x="4104244" y="-46405"/>
                  <a:pt x="4242761" y="6520"/>
                  <a:pt x="4327515" y="0"/>
                </a:cubicBezTo>
                <a:cubicBezTo>
                  <a:pt x="4412269" y="-6520"/>
                  <a:pt x="4720985" y="45039"/>
                  <a:pt x="4974155" y="0"/>
                </a:cubicBezTo>
                <a:cubicBezTo>
                  <a:pt x="5023721" y="112836"/>
                  <a:pt x="4945784" y="331444"/>
                  <a:pt x="4974155" y="461665"/>
                </a:cubicBezTo>
                <a:cubicBezTo>
                  <a:pt x="4668395" y="480782"/>
                  <a:pt x="4471863" y="395562"/>
                  <a:pt x="4321988" y="461665"/>
                </a:cubicBezTo>
                <a:cubicBezTo>
                  <a:pt x="4172113" y="527768"/>
                  <a:pt x="4007273" y="426906"/>
                  <a:pt x="3918529" y="461665"/>
                </a:cubicBezTo>
                <a:cubicBezTo>
                  <a:pt x="3829785" y="496424"/>
                  <a:pt x="3664253" y="444129"/>
                  <a:pt x="3515070" y="461665"/>
                </a:cubicBezTo>
                <a:cubicBezTo>
                  <a:pt x="3365887" y="479201"/>
                  <a:pt x="3195667" y="446098"/>
                  <a:pt x="2912644" y="461665"/>
                </a:cubicBezTo>
                <a:cubicBezTo>
                  <a:pt x="2629621" y="477232"/>
                  <a:pt x="2657272" y="402758"/>
                  <a:pt x="2409702" y="461665"/>
                </a:cubicBezTo>
                <a:cubicBezTo>
                  <a:pt x="2162132" y="520572"/>
                  <a:pt x="2164667" y="425678"/>
                  <a:pt x="2006243" y="461665"/>
                </a:cubicBezTo>
                <a:cubicBezTo>
                  <a:pt x="1847819" y="497652"/>
                  <a:pt x="1693454" y="401544"/>
                  <a:pt x="1503300" y="461665"/>
                </a:cubicBezTo>
                <a:cubicBezTo>
                  <a:pt x="1313146" y="521786"/>
                  <a:pt x="1167440" y="432674"/>
                  <a:pt x="950616" y="461665"/>
                </a:cubicBezTo>
                <a:cubicBezTo>
                  <a:pt x="733792" y="490656"/>
                  <a:pt x="467106" y="371781"/>
                  <a:pt x="0" y="461665"/>
                </a:cubicBezTo>
                <a:cubicBezTo>
                  <a:pt x="-21641" y="233496"/>
                  <a:pt x="18356" y="157577"/>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2400" dirty="0"/>
              <a:t>Αρχή Ηλεκτρισμού Κύπρου (1952))</a:t>
            </a:r>
          </a:p>
        </p:txBody>
      </p:sp>
      <p:pic>
        <p:nvPicPr>
          <p:cNvPr id="7" name="Εικόνα 6">
            <a:extLst>
              <a:ext uri="{FF2B5EF4-FFF2-40B4-BE49-F238E27FC236}">
                <a16:creationId xmlns:a16="http://schemas.microsoft.com/office/drawing/2014/main" id="{6872DAA8-06FB-7270-7700-FEA011AFABF6}"/>
              </a:ext>
            </a:extLst>
          </p:cNvPr>
          <p:cNvPicPr>
            <a:picLocks noChangeAspect="1"/>
          </p:cNvPicPr>
          <p:nvPr/>
        </p:nvPicPr>
        <p:blipFill>
          <a:blip r:embed="rId2">
            <a:extLst>
              <a:ext uri="{28A0092B-C50C-407E-A947-70E740481C1C}">
                <a14:useLocalDpi xmlns:a14="http://schemas.microsoft.com/office/drawing/2010/main" val="0"/>
              </a:ext>
            </a:extLst>
          </a:blip>
          <a:srcRect l="47321" t="16103"/>
          <a:stretch>
            <a:fillRect/>
          </a:stretch>
        </p:blipFill>
        <p:spPr>
          <a:xfrm rot="5400000">
            <a:off x="6791539" y="1228407"/>
            <a:ext cx="4093835" cy="5129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Ορθογώνιο: Στρογγύλεμα γωνιών 10">
            <a:extLst>
              <a:ext uri="{FF2B5EF4-FFF2-40B4-BE49-F238E27FC236}">
                <a16:creationId xmlns:a16="http://schemas.microsoft.com/office/drawing/2014/main" id="{D1647596-AB88-98A1-D1FB-B9A0BA08B12B}"/>
              </a:ext>
            </a:extLst>
          </p:cNvPr>
          <p:cNvSpPr/>
          <p:nvPr/>
        </p:nvSpPr>
        <p:spPr>
          <a:xfrm>
            <a:off x="2185310" y="5563409"/>
            <a:ext cx="2231571" cy="276862"/>
          </a:xfrm>
          <a:custGeom>
            <a:avLst/>
            <a:gdLst>
              <a:gd name="csX0" fmla="*/ 0 w 2231571"/>
              <a:gd name="csY0" fmla="*/ 46145 h 276862"/>
              <a:gd name="csX1" fmla="*/ 46145 w 2231571"/>
              <a:gd name="csY1" fmla="*/ 0 h 276862"/>
              <a:gd name="csX2" fmla="*/ 623751 w 2231571"/>
              <a:gd name="csY2" fmla="*/ 0 h 276862"/>
              <a:gd name="csX3" fmla="*/ 1094393 w 2231571"/>
              <a:gd name="csY3" fmla="*/ 0 h 276862"/>
              <a:gd name="csX4" fmla="*/ 1650606 w 2231571"/>
              <a:gd name="csY4" fmla="*/ 0 h 276862"/>
              <a:gd name="csX5" fmla="*/ 2185426 w 2231571"/>
              <a:gd name="csY5" fmla="*/ 0 h 276862"/>
              <a:gd name="csX6" fmla="*/ 2231571 w 2231571"/>
              <a:gd name="csY6" fmla="*/ 46145 h 276862"/>
              <a:gd name="csX7" fmla="*/ 2231571 w 2231571"/>
              <a:gd name="csY7" fmla="*/ 230717 h 276862"/>
              <a:gd name="csX8" fmla="*/ 2185426 w 2231571"/>
              <a:gd name="csY8" fmla="*/ 276862 h 276862"/>
              <a:gd name="csX9" fmla="*/ 1671999 w 2231571"/>
              <a:gd name="csY9" fmla="*/ 276862 h 276862"/>
              <a:gd name="csX10" fmla="*/ 1179964 w 2231571"/>
              <a:gd name="csY10" fmla="*/ 276862 h 276862"/>
              <a:gd name="csX11" fmla="*/ 623751 w 2231571"/>
              <a:gd name="csY11" fmla="*/ 276862 h 276862"/>
              <a:gd name="csX12" fmla="*/ 46145 w 2231571"/>
              <a:gd name="csY12" fmla="*/ 276862 h 276862"/>
              <a:gd name="csX13" fmla="*/ 0 w 2231571"/>
              <a:gd name="csY13" fmla="*/ 230717 h 276862"/>
              <a:gd name="csX14" fmla="*/ 0 w 2231571"/>
              <a:gd name="csY14" fmla="*/ 46145 h 2768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231571" h="276862" fill="none" extrusionOk="0">
                <a:moveTo>
                  <a:pt x="0" y="46145"/>
                </a:moveTo>
                <a:cubicBezTo>
                  <a:pt x="6219" y="17648"/>
                  <a:pt x="15533" y="-3261"/>
                  <a:pt x="46145" y="0"/>
                </a:cubicBezTo>
                <a:cubicBezTo>
                  <a:pt x="288649" y="-50243"/>
                  <a:pt x="371832" y="63709"/>
                  <a:pt x="623751" y="0"/>
                </a:cubicBezTo>
                <a:cubicBezTo>
                  <a:pt x="875670" y="-63709"/>
                  <a:pt x="966281" y="22595"/>
                  <a:pt x="1094393" y="0"/>
                </a:cubicBezTo>
                <a:cubicBezTo>
                  <a:pt x="1222505" y="-22595"/>
                  <a:pt x="1476074" y="61581"/>
                  <a:pt x="1650606" y="0"/>
                </a:cubicBezTo>
                <a:cubicBezTo>
                  <a:pt x="1825138" y="-61581"/>
                  <a:pt x="2056207" y="3895"/>
                  <a:pt x="2185426" y="0"/>
                </a:cubicBezTo>
                <a:cubicBezTo>
                  <a:pt x="2208798" y="-6052"/>
                  <a:pt x="2234994" y="19593"/>
                  <a:pt x="2231571" y="46145"/>
                </a:cubicBezTo>
                <a:cubicBezTo>
                  <a:pt x="2231990" y="91159"/>
                  <a:pt x="2225966" y="167972"/>
                  <a:pt x="2231571" y="230717"/>
                </a:cubicBezTo>
                <a:cubicBezTo>
                  <a:pt x="2235003" y="254429"/>
                  <a:pt x="2210108" y="279218"/>
                  <a:pt x="2185426" y="276862"/>
                </a:cubicBezTo>
                <a:cubicBezTo>
                  <a:pt x="2052947" y="294459"/>
                  <a:pt x="1900260" y="257344"/>
                  <a:pt x="1671999" y="276862"/>
                </a:cubicBezTo>
                <a:cubicBezTo>
                  <a:pt x="1443738" y="296380"/>
                  <a:pt x="1338996" y="220686"/>
                  <a:pt x="1179964" y="276862"/>
                </a:cubicBezTo>
                <a:cubicBezTo>
                  <a:pt x="1020933" y="333038"/>
                  <a:pt x="765034" y="210521"/>
                  <a:pt x="623751" y="276862"/>
                </a:cubicBezTo>
                <a:cubicBezTo>
                  <a:pt x="482468" y="343203"/>
                  <a:pt x="298415" y="227033"/>
                  <a:pt x="46145" y="276862"/>
                </a:cubicBezTo>
                <a:cubicBezTo>
                  <a:pt x="19324" y="275391"/>
                  <a:pt x="-6338" y="260028"/>
                  <a:pt x="0" y="230717"/>
                </a:cubicBezTo>
                <a:cubicBezTo>
                  <a:pt x="-575" y="178383"/>
                  <a:pt x="11784" y="83460"/>
                  <a:pt x="0" y="46145"/>
                </a:cubicBezTo>
                <a:close/>
              </a:path>
              <a:path w="2231571" h="276862" stroke="0" extrusionOk="0">
                <a:moveTo>
                  <a:pt x="0" y="46145"/>
                </a:moveTo>
                <a:cubicBezTo>
                  <a:pt x="1153" y="24104"/>
                  <a:pt x="23466" y="-3376"/>
                  <a:pt x="46145" y="0"/>
                </a:cubicBezTo>
                <a:cubicBezTo>
                  <a:pt x="310832" y="-46147"/>
                  <a:pt x="399836" y="7316"/>
                  <a:pt x="623751" y="0"/>
                </a:cubicBezTo>
                <a:cubicBezTo>
                  <a:pt x="847666" y="-7316"/>
                  <a:pt x="1031491" y="54601"/>
                  <a:pt x="1137178" y="0"/>
                </a:cubicBezTo>
                <a:cubicBezTo>
                  <a:pt x="1242865" y="-54601"/>
                  <a:pt x="1426471" y="37646"/>
                  <a:pt x="1629213" y="0"/>
                </a:cubicBezTo>
                <a:cubicBezTo>
                  <a:pt x="1831955" y="-37646"/>
                  <a:pt x="1919441" y="51452"/>
                  <a:pt x="2185426" y="0"/>
                </a:cubicBezTo>
                <a:cubicBezTo>
                  <a:pt x="2212360" y="551"/>
                  <a:pt x="2232005" y="24623"/>
                  <a:pt x="2231571" y="46145"/>
                </a:cubicBezTo>
                <a:cubicBezTo>
                  <a:pt x="2243950" y="125952"/>
                  <a:pt x="2212593" y="150982"/>
                  <a:pt x="2231571" y="230717"/>
                </a:cubicBezTo>
                <a:cubicBezTo>
                  <a:pt x="2231979" y="251354"/>
                  <a:pt x="2211891" y="276225"/>
                  <a:pt x="2185426" y="276862"/>
                </a:cubicBezTo>
                <a:cubicBezTo>
                  <a:pt x="1961613" y="337076"/>
                  <a:pt x="1846505" y="241880"/>
                  <a:pt x="1671999" y="276862"/>
                </a:cubicBezTo>
                <a:cubicBezTo>
                  <a:pt x="1497493" y="311844"/>
                  <a:pt x="1355447" y="268812"/>
                  <a:pt x="1158571" y="276862"/>
                </a:cubicBezTo>
                <a:cubicBezTo>
                  <a:pt x="961695" y="284912"/>
                  <a:pt x="908120" y="260746"/>
                  <a:pt x="687929" y="276862"/>
                </a:cubicBezTo>
                <a:cubicBezTo>
                  <a:pt x="467738" y="292978"/>
                  <a:pt x="262894" y="249475"/>
                  <a:pt x="46145" y="276862"/>
                </a:cubicBezTo>
                <a:cubicBezTo>
                  <a:pt x="21622" y="275794"/>
                  <a:pt x="650" y="258979"/>
                  <a:pt x="0" y="230717"/>
                </a:cubicBezTo>
                <a:cubicBezTo>
                  <a:pt x="-21471" y="158652"/>
                  <a:pt x="20229" y="105740"/>
                  <a:pt x="0" y="46145"/>
                </a:cubicBezTo>
                <a:close/>
              </a:path>
            </a:pathLst>
          </a:custGeom>
          <a:solidFill>
            <a:schemeClr val="accent3">
              <a:lumMod val="40000"/>
              <a:lumOff val="60000"/>
            </a:schemeClr>
          </a:solidFill>
          <a:ln>
            <a:solidFill>
              <a:schemeClr val="tx1"/>
            </a:solidFill>
            <a:extLst>
              <a:ext uri="{C807C97D-BFC1-408E-A445-0C87EB9F89A2}">
                <ask:lineSketchStyleProps xmlns:ask="http://schemas.microsoft.com/office/drawing/2018/sketchyshapes" sd="365901072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Αύγουστος  1972</a:t>
            </a:r>
          </a:p>
        </p:txBody>
      </p:sp>
      <p:sp>
        <p:nvSpPr>
          <p:cNvPr id="5" name="TextBox 4">
            <a:extLst>
              <a:ext uri="{FF2B5EF4-FFF2-40B4-BE49-F238E27FC236}">
                <a16:creationId xmlns:a16="http://schemas.microsoft.com/office/drawing/2014/main" id="{912D5CD7-77C3-B85E-7C5C-2CEE1387F303}"/>
              </a:ext>
            </a:extLst>
          </p:cNvPr>
          <p:cNvSpPr txBox="1"/>
          <p:nvPr/>
        </p:nvSpPr>
        <p:spPr>
          <a:xfrm>
            <a:off x="6659337" y="596931"/>
            <a:ext cx="4545402" cy="954107"/>
          </a:xfrm>
          <a:custGeom>
            <a:avLst/>
            <a:gdLst>
              <a:gd name="csX0" fmla="*/ 0 w 4545402"/>
              <a:gd name="csY0" fmla="*/ 0 h 954107"/>
              <a:gd name="csX1" fmla="*/ 659083 w 4545402"/>
              <a:gd name="csY1" fmla="*/ 0 h 954107"/>
              <a:gd name="csX2" fmla="*/ 1136351 w 4545402"/>
              <a:gd name="csY2" fmla="*/ 0 h 954107"/>
              <a:gd name="csX3" fmla="*/ 1749980 w 4545402"/>
              <a:gd name="csY3" fmla="*/ 0 h 954107"/>
              <a:gd name="csX4" fmla="*/ 2363609 w 4545402"/>
              <a:gd name="csY4" fmla="*/ 0 h 954107"/>
              <a:gd name="csX5" fmla="*/ 2840876 w 4545402"/>
              <a:gd name="csY5" fmla="*/ 0 h 954107"/>
              <a:gd name="csX6" fmla="*/ 3409052 w 4545402"/>
              <a:gd name="csY6" fmla="*/ 0 h 954107"/>
              <a:gd name="csX7" fmla="*/ 4545402 w 4545402"/>
              <a:gd name="csY7" fmla="*/ 0 h 954107"/>
              <a:gd name="csX8" fmla="*/ 4545402 w 4545402"/>
              <a:gd name="csY8" fmla="*/ 477054 h 954107"/>
              <a:gd name="csX9" fmla="*/ 4545402 w 4545402"/>
              <a:gd name="csY9" fmla="*/ 954107 h 954107"/>
              <a:gd name="csX10" fmla="*/ 3931773 w 4545402"/>
              <a:gd name="csY10" fmla="*/ 954107 h 954107"/>
              <a:gd name="csX11" fmla="*/ 3318143 w 4545402"/>
              <a:gd name="csY11" fmla="*/ 954107 h 954107"/>
              <a:gd name="csX12" fmla="*/ 2795422 w 4545402"/>
              <a:gd name="csY12" fmla="*/ 954107 h 954107"/>
              <a:gd name="csX13" fmla="*/ 2363609 w 4545402"/>
              <a:gd name="csY13" fmla="*/ 954107 h 954107"/>
              <a:gd name="csX14" fmla="*/ 1795434 w 4545402"/>
              <a:gd name="csY14" fmla="*/ 954107 h 954107"/>
              <a:gd name="csX15" fmla="*/ 1318167 w 4545402"/>
              <a:gd name="csY15" fmla="*/ 954107 h 954107"/>
              <a:gd name="csX16" fmla="*/ 795445 w 4545402"/>
              <a:gd name="csY16" fmla="*/ 954107 h 954107"/>
              <a:gd name="csX17" fmla="*/ 0 w 4545402"/>
              <a:gd name="csY17" fmla="*/ 954107 h 954107"/>
              <a:gd name="csX18" fmla="*/ 0 w 4545402"/>
              <a:gd name="csY18" fmla="*/ 477054 h 954107"/>
              <a:gd name="csX19" fmla="*/ 0 w 4545402"/>
              <a:gd name="csY19" fmla="*/ 0 h 95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4545402" h="954107" extrusionOk="0">
                <a:moveTo>
                  <a:pt x="0" y="0"/>
                </a:moveTo>
                <a:cubicBezTo>
                  <a:pt x="145410" y="-45236"/>
                  <a:pt x="496026" y="65328"/>
                  <a:pt x="659083" y="0"/>
                </a:cubicBezTo>
                <a:cubicBezTo>
                  <a:pt x="822140" y="-65328"/>
                  <a:pt x="971238" y="16873"/>
                  <a:pt x="1136351" y="0"/>
                </a:cubicBezTo>
                <a:cubicBezTo>
                  <a:pt x="1301464" y="-16873"/>
                  <a:pt x="1464889" y="17541"/>
                  <a:pt x="1749980" y="0"/>
                </a:cubicBezTo>
                <a:cubicBezTo>
                  <a:pt x="2035071" y="-17541"/>
                  <a:pt x="2129279" y="42229"/>
                  <a:pt x="2363609" y="0"/>
                </a:cubicBezTo>
                <a:cubicBezTo>
                  <a:pt x="2597939" y="-42229"/>
                  <a:pt x="2627232" y="32656"/>
                  <a:pt x="2840876" y="0"/>
                </a:cubicBezTo>
                <a:cubicBezTo>
                  <a:pt x="3054520" y="-32656"/>
                  <a:pt x="3218779" y="29534"/>
                  <a:pt x="3409052" y="0"/>
                </a:cubicBezTo>
                <a:cubicBezTo>
                  <a:pt x="3599325" y="-29534"/>
                  <a:pt x="4276815" y="114507"/>
                  <a:pt x="4545402" y="0"/>
                </a:cubicBezTo>
                <a:cubicBezTo>
                  <a:pt x="4601878" y="143873"/>
                  <a:pt x="4507368" y="353502"/>
                  <a:pt x="4545402" y="477054"/>
                </a:cubicBezTo>
                <a:cubicBezTo>
                  <a:pt x="4583436" y="600606"/>
                  <a:pt x="4521824" y="788817"/>
                  <a:pt x="4545402" y="954107"/>
                </a:cubicBezTo>
                <a:cubicBezTo>
                  <a:pt x="4266037" y="996855"/>
                  <a:pt x="4129796" y="939283"/>
                  <a:pt x="3931773" y="954107"/>
                </a:cubicBezTo>
                <a:cubicBezTo>
                  <a:pt x="3733750" y="968931"/>
                  <a:pt x="3523378" y="949139"/>
                  <a:pt x="3318143" y="954107"/>
                </a:cubicBezTo>
                <a:cubicBezTo>
                  <a:pt x="3112908" y="959075"/>
                  <a:pt x="3041558" y="902651"/>
                  <a:pt x="2795422" y="954107"/>
                </a:cubicBezTo>
                <a:cubicBezTo>
                  <a:pt x="2549286" y="1005563"/>
                  <a:pt x="2566530" y="920533"/>
                  <a:pt x="2363609" y="954107"/>
                </a:cubicBezTo>
                <a:cubicBezTo>
                  <a:pt x="2160688" y="987681"/>
                  <a:pt x="1987203" y="921235"/>
                  <a:pt x="1795434" y="954107"/>
                </a:cubicBezTo>
                <a:cubicBezTo>
                  <a:pt x="1603666" y="986979"/>
                  <a:pt x="1532494" y="921922"/>
                  <a:pt x="1318167" y="954107"/>
                </a:cubicBezTo>
                <a:cubicBezTo>
                  <a:pt x="1103840" y="986292"/>
                  <a:pt x="1024034" y="949936"/>
                  <a:pt x="795445" y="954107"/>
                </a:cubicBezTo>
                <a:cubicBezTo>
                  <a:pt x="566856" y="958278"/>
                  <a:pt x="276988" y="914748"/>
                  <a:pt x="0" y="954107"/>
                </a:cubicBezTo>
                <a:cubicBezTo>
                  <a:pt x="-23318" y="846481"/>
                  <a:pt x="12673" y="625936"/>
                  <a:pt x="0" y="477054"/>
                </a:cubicBezTo>
                <a:cubicBezTo>
                  <a:pt x="-12673" y="328172"/>
                  <a:pt x="41072" y="172737"/>
                  <a:pt x="0" y="0"/>
                </a:cubicBezTo>
                <a:close/>
              </a:path>
            </a:pathLst>
          </a:custGeom>
          <a:noFill/>
          <a:ln>
            <a:solidFill>
              <a:schemeClr val="tx1"/>
            </a:solidFill>
            <a:extLst>
              <a:ext uri="{C807C97D-BFC1-408E-A445-0C87EB9F89A2}">
                <ask:lineSketchStyleProps xmlns:ask="http://schemas.microsoft.com/office/drawing/2018/sketchyshapes" sd="1281041859">
                  <a:prstGeom prst="rect">
                    <a:avLst/>
                  </a:prstGeom>
                  <ask:type>
                    <ask:lineSketchScribble/>
                  </ask:type>
                </ask:lineSketchStyleProps>
              </a:ext>
            </a:extLst>
          </a:ln>
        </p:spPr>
        <p:txBody>
          <a:bodyPr wrap="square">
            <a:spAutoFit/>
          </a:bodyPr>
          <a:lstStyle/>
          <a:p>
            <a:r>
              <a:rPr lang="el-GR" sz="1400" b="0" i="0" dirty="0">
                <a:solidFill>
                  <a:srgbClr val="333333"/>
                </a:solidFill>
                <a:effectLst/>
                <a:latin typeface="Aptos" panose="020B0004020202020204" pitchFamily="34" charset="0"/>
              </a:rPr>
              <a:t>Μέχρι το 1952 που ιδρύθηκε η Αρχή Ηλεκτρισμού Κύπρου, η διάδοση του ηλεκτρισμού στο νησί συνεχιζόταν με πολύ αργό ρυθμό, ενώ ο εξηλεκτρισμός της υπαίθρου ήταν ουσιαστικά ανύπαρκτος. </a:t>
            </a:r>
            <a:endParaRPr lang="el-GR" sz="1400" dirty="0">
              <a:latin typeface="Aptos" panose="020B0004020202020204" pitchFamily="34" charset="0"/>
            </a:endParaRPr>
          </a:p>
        </p:txBody>
      </p:sp>
      <p:sp>
        <p:nvSpPr>
          <p:cNvPr id="8" name="TextBox 7">
            <a:extLst>
              <a:ext uri="{FF2B5EF4-FFF2-40B4-BE49-F238E27FC236}">
                <a16:creationId xmlns:a16="http://schemas.microsoft.com/office/drawing/2014/main" id="{0A6FD823-7187-29F5-F4D9-2FDF0AE5A436}"/>
              </a:ext>
            </a:extLst>
          </p:cNvPr>
          <p:cNvSpPr txBox="1"/>
          <p:nvPr/>
        </p:nvSpPr>
        <p:spPr>
          <a:xfrm>
            <a:off x="1013734" y="5970507"/>
            <a:ext cx="3388178" cy="369332"/>
          </a:xfrm>
          <a:prstGeom prst="rect">
            <a:avLst/>
          </a:prstGeom>
          <a:noFill/>
        </p:spPr>
        <p:txBody>
          <a:bodyPr wrap="square">
            <a:spAutoFit/>
          </a:bodyPr>
          <a:lstStyle/>
          <a:p>
            <a:r>
              <a:rPr lang="el-GR" dirty="0">
                <a:hlinkClick r:id="rId3"/>
              </a:rPr>
              <a:t>ΑΗΚ - Ιστορική Αναδρομή</a:t>
            </a:r>
            <a:endParaRPr lang="el-GR" dirty="0"/>
          </a:p>
        </p:txBody>
      </p:sp>
      <p:sp>
        <p:nvSpPr>
          <p:cNvPr id="2" name="Θέση υποσέλιδου 1">
            <a:extLst>
              <a:ext uri="{FF2B5EF4-FFF2-40B4-BE49-F238E27FC236}">
                <a16:creationId xmlns:a16="http://schemas.microsoft.com/office/drawing/2014/main" id="{62042F68-2B4C-6D85-A8E1-480E5E14E6A5}"/>
              </a:ext>
            </a:extLst>
          </p:cNvPr>
          <p:cNvSpPr>
            <a:spLocks noGrp="1"/>
          </p:cNvSpPr>
          <p:nvPr>
            <p:ph type="ftr" sz="quarter" idx="11"/>
          </p:nvPr>
        </p:nvSpPr>
        <p:spPr>
          <a:xfrm>
            <a:off x="6659337" y="5902625"/>
            <a:ext cx="3897085" cy="369332"/>
          </a:xfrm>
        </p:spPr>
        <p:txBody>
          <a:bodyPr/>
          <a:lstStyle/>
          <a:p>
            <a:r>
              <a:rPr lang="el-GR" dirty="0"/>
              <a:t>©, Ελένη Χαραλάμπους  «Απαγορεύεται η αναδημοσίευση και η επεξεργασία»</a:t>
            </a:r>
          </a:p>
        </p:txBody>
      </p:sp>
      <p:pic>
        <p:nvPicPr>
          <p:cNvPr id="6" name="Εικόνα 5">
            <a:extLst>
              <a:ext uri="{FF2B5EF4-FFF2-40B4-BE49-F238E27FC236}">
                <a16:creationId xmlns:a16="http://schemas.microsoft.com/office/drawing/2014/main" id="{116B0F8A-9CA2-2BC4-EFBE-C04BB875BE9E}"/>
              </a:ext>
            </a:extLst>
          </p:cNvPr>
          <p:cNvPicPr>
            <a:picLocks noChangeAspect="1"/>
          </p:cNvPicPr>
          <p:nvPr/>
        </p:nvPicPr>
        <p:blipFill>
          <a:blip r:embed="rId2">
            <a:extLst>
              <a:ext uri="{28A0092B-C50C-407E-A947-70E740481C1C}">
                <a14:useLocalDpi xmlns:a14="http://schemas.microsoft.com/office/drawing/2010/main" val="0"/>
              </a:ext>
            </a:extLst>
          </a:blip>
          <a:srcRect t="16103" r="51106"/>
          <a:stretch>
            <a:fillRect/>
          </a:stretch>
        </p:blipFill>
        <p:spPr>
          <a:xfrm rot="5400000">
            <a:off x="1433885" y="815072"/>
            <a:ext cx="4038599" cy="5129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89081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699527-CA92-9A3D-3E9D-56ADF9114713}"/>
              </a:ext>
            </a:extLst>
          </p:cNvPr>
          <p:cNvPicPr>
            <a:picLocks noChangeAspect="1"/>
          </p:cNvPicPr>
          <p:nvPr/>
        </p:nvPicPr>
        <p:blipFill>
          <a:blip r:embed="rId2">
            <a:extLst>
              <a:ext uri="{28A0092B-C50C-407E-A947-70E740481C1C}">
                <a14:useLocalDpi xmlns:a14="http://schemas.microsoft.com/office/drawing/2010/main" val="0"/>
              </a:ext>
            </a:extLst>
          </a:blip>
          <a:srcRect l="13811" t="66073" r="65390" b="11034"/>
          <a:stretch>
            <a:fillRect/>
          </a:stretch>
        </p:blipFill>
        <p:spPr>
          <a:xfrm rot="5400000">
            <a:off x="2619313" y="208532"/>
            <a:ext cx="2209319" cy="3173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Ορθογώνιο: Στρογγύλεμα γωνιών 5">
            <a:extLst>
              <a:ext uri="{FF2B5EF4-FFF2-40B4-BE49-F238E27FC236}">
                <a16:creationId xmlns:a16="http://schemas.microsoft.com/office/drawing/2014/main" id="{B58E32C3-BC6B-CF96-23CD-E1044904119D}"/>
              </a:ext>
            </a:extLst>
          </p:cNvPr>
          <p:cNvSpPr/>
          <p:nvPr/>
        </p:nvSpPr>
        <p:spPr>
          <a:xfrm>
            <a:off x="6256627" y="3248431"/>
            <a:ext cx="3568390" cy="106281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Ελένη  Χαραλάμπους </a:t>
            </a:r>
          </a:p>
          <a:p>
            <a:pPr algn="ctr"/>
            <a:r>
              <a:rPr lang="el-GR" dirty="0"/>
              <a:t>Θανούσα  8/4/1981</a:t>
            </a:r>
          </a:p>
          <a:p>
            <a:pPr algn="ctr"/>
            <a:r>
              <a:rPr lang="el-GR" dirty="0"/>
              <a:t>Ετών 64 </a:t>
            </a:r>
          </a:p>
        </p:txBody>
      </p:sp>
      <p:sp>
        <p:nvSpPr>
          <p:cNvPr id="8" name="Ορθογώνιο: Στρογγύλεμα γωνιών 7">
            <a:extLst>
              <a:ext uri="{FF2B5EF4-FFF2-40B4-BE49-F238E27FC236}">
                <a16:creationId xmlns:a16="http://schemas.microsoft.com/office/drawing/2014/main" id="{C76B08E3-DD2F-5E35-19E7-3117E813997D}"/>
              </a:ext>
            </a:extLst>
          </p:cNvPr>
          <p:cNvSpPr/>
          <p:nvPr/>
        </p:nvSpPr>
        <p:spPr>
          <a:xfrm>
            <a:off x="1939777" y="3407519"/>
            <a:ext cx="3568390" cy="83421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  Χαράλαμπος Κλεάνθους</a:t>
            </a:r>
          </a:p>
          <a:p>
            <a:pPr algn="ctr"/>
            <a:r>
              <a:rPr lang="el-GR" dirty="0"/>
              <a:t>Θανών  3/10/2001</a:t>
            </a:r>
          </a:p>
          <a:p>
            <a:pPr algn="ctr"/>
            <a:r>
              <a:rPr lang="el-GR" dirty="0"/>
              <a:t>Ετών 88</a:t>
            </a:r>
          </a:p>
        </p:txBody>
      </p:sp>
      <p:pic>
        <p:nvPicPr>
          <p:cNvPr id="10" name="Εικόνα 9">
            <a:extLst>
              <a:ext uri="{FF2B5EF4-FFF2-40B4-BE49-F238E27FC236}">
                <a16:creationId xmlns:a16="http://schemas.microsoft.com/office/drawing/2014/main" id="{DF36E3BE-BE77-6D48-A019-8BD4287B5453}"/>
              </a:ext>
            </a:extLst>
          </p:cNvPr>
          <p:cNvPicPr>
            <a:picLocks noChangeAspect="1"/>
          </p:cNvPicPr>
          <p:nvPr/>
        </p:nvPicPr>
        <p:blipFill>
          <a:blip r:embed="rId2">
            <a:extLst>
              <a:ext uri="{28A0092B-C50C-407E-A947-70E740481C1C}">
                <a14:useLocalDpi xmlns:a14="http://schemas.microsoft.com/office/drawing/2010/main" val="0"/>
              </a:ext>
            </a:extLst>
          </a:blip>
          <a:srcRect l="17022" t="12637" r="65390" b="59170"/>
          <a:stretch>
            <a:fillRect/>
          </a:stretch>
        </p:blipFill>
        <p:spPr>
          <a:xfrm rot="5400000">
            <a:off x="7005359" y="-93235"/>
            <a:ext cx="2035627" cy="3603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D8B2C924-0E84-4A24-1C2E-35A906E566F8}"/>
              </a:ext>
            </a:extLst>
          </p:cNvPr>
          <p:cNvSpPr txBox="1"/>
          <p:nvPr/>
        </p:nvSpPr>
        <p:spPr>
          <a:xfrm>
            <a:off x="2645229" y="4676899"/>
            <a:ext cx="7685314" cy="1200329"/>
          </a:xfrm>
          <a:prstGeom prst="rect">
            <a:avLst/>
          </a:prstGeom>
          <a:noFill/>
        </p:spPr>
        <p:txBody>
          <a:bodyPr wrap="square">
            <a:spAutoFit/>
          </a:bodyPr>
          <a:lstStyle/>
          <a:p>
            <a:r>
              <a:rPr lang="el-GR" sz="1800" b="0" u="none" strike="noStrike" dirty="0">
                <a:effectLst/>
                <a:latin typeface="Aptos" panose="020B0004020202020204" pitchFamily="34" charset="0"/>
              </a:rPr>
              <a:t>Ο Χαράλαμπος Κλεάνθους του Κυπριανού παντρεύτηκε την Ελένη Δημήτρη </a:t>
            </a:r>
            <a:r>
              <a:rPr lang="el-GR" sz="1800" b="0" u="none" strike="noStrike" dirty="0" err="1">
                <a:effectLst/>
                <a:latin typeface="Aptos" panose="020B0004020202020204" pitchFamily="34" charset="0"/>
              </a:rPr>
              <a:t>Ποταμάρη</a:t>
            </a:r>
            <a:r>
              <a:rPr lang="el-GR" sz="1800" b="0" u="none" strike="noStrike" dirty="0">
                <a:effectLst/>
                <a:latin typeface="Aptos" panose="020B0004020202020204" pitchFamily="34" charset="0"/>
              </a:rPr>
              <a:t> και έζησαν στη Λεμύθου, όπου απέκτησαν μια μεγάλη οικογένεια με εννέα παιδιά, τρία κορίτσια και έξι αγόρια. </a:t>
            </a:r>
            <a:r>
              <a:rPr lang="el-GR" dirty="0">
                <a:latin typeface="Aptos" panose="020B0004020202020204" pitchFamily="34" charset="0"/>
              </a:rPr>
              <a:t>Ο Χαράλαμπος  δούλεψε  στον Αμίαντο. Υπήρξε καλλιεργητής και παραγωγός.</a:t>
            </a:r>
          </a:p>
        </p:txBody>
      </p:sp>
      <p:sp>
        <p:nvSpPr>
          <p:cNvPr id="2" name="Θέση υποσέλιδου 1">
            <a:extLst>
              <a:ext uri="{FF2B5EF4-FFF2-40B4-BE49-F238E27FC236}">
                <a16:creationId xmlns:a16="http://schemas.microsoft.com/office/drawing/2014/main" id="{467BAD4C-F530-D0DD-B7B4-53B79EBB7FF4}"/>
              </a:ext>
            </a:extLst>
          </p:cNvPr>
          <p:cNvSpPr>
            <a:spLocks noGrp="1"/>
          </p:cNvSpPr>
          <p:nvPr>
            <p:ph type="ftr" sz="quarter" idx="11"/>
          </p:nvPr>
        </p:nvSpPr>
        <p:spPr>
          <a:xfrm>
            <a:off x="2519117" y="2986961"/>
            <a:ext cx="2880197" cy="333712"/>
          </a:xfrm>
        </p:spPr>
        <p:txBody>
          <a:bodyPr/>
          <a:lstStyle/>
          <a:p>
            <a:r>
              <a:rPr lang="el-GR" dirty="0"/>
              <a:t>©, Ελένη Χαραλάμπους  «Απαγορεύεται η αναδημοσίευση και η επεξεργασία»</a:t>
            </a:r>
          </a:p>
        </p:txBody>
      </p:sp>
      <p:sp>
        <p:nvSpPr>
          <p:cNvPr id="5" name="Θέση υποσέλιδου 1">
            <a:extLst>
              <a:ext uri="{FF2B5EF4-FFF2-40B4-BE49-F238E27FC236}">
                <a16:creationId xmlns:a16="http://schemas.microsoft.com/office/drawing/2014/main" id="{D28B0723-74A0-D8F2-4545-AD86F6EBC70B}"/>
              </a:ext>
            </a:extLst>
          </p:cNvPr>
          <p:cNvSpPr txBox="1">
            <a:spLocks/>
          </p:cNvSpPr>
          <p:nvPr/>
        </p:nvSpPr>
        <p:spPr>
          <a:xfrm>
            <a:off x="6256628" y="2827951"/>
            <a:ext cx="3798324" cy="333712"/>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GR"/>
              <a:t>©, Ελένη Χαραλάμπους  «Απαγορεύεται η αναδημοσίευση και η επεξεργασία»</a:t>
            </a:r>
            <a:endParaRPr lang="el-GR" dirty="0"/>
          </a:p>
        </p:txBody>
      </p:sp>
    </p:spTree>
    <p:extLst>
      <p:ext uri="{BB962C8B-B14F-4D97-AF65-F5344CB8AC3E}">
        <p14:creationId xmlns:p14="http://schemas.microsoft.com/office/powerpoint/2010/main" val="34017184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22993B8-E0AB-0167-5593-8029E7562CAF}"/>
              </a:ext>
            </a:extLst>
          </p:cNvPr>
          <p:cNvPicPr>
            <a:picLocks noChangeAspect="1"/>
          </p:cNvPicPr>
          <p:nvPr/>
        </p:nvPicPr>
        <p:blipFill>
          <a:blip r:embed="rId2">
            <a:extLst>
              <a:ext uri="{28A0092B-C50C-407E-A947-70E740481C1C}">
                <a14:useLocalDpi xmlns:a14="http://schemas.microsoft.com/office/drawing/2010/main" val="0"/>
              </a:ext>
            </a:extLst>
          </a:blip>
          <a:srcRect l="6031" t="4286" r="13333" b="4074"/>
          <a:stretch>
            <a:fillRect/>
          </a:stretch>
        </p:blipFill>
        <p:spPr>
          <a:xfrm rot="5400000">
            <a:off x="6379029" y="838201"/>
            <a:ext cx="4865914" cy="4713514"/>
          </a:xfrm>
          <a:custGeom>
            <a:avLst/>
            <a:gdLst>
              <a:gd name="csX0" fmla="*/ 0 w 4865914"/>
              <a:gd name="csY0" fmla="*/ 0 h 4713514"/>
              <a:gd name="csX1" fmla="*/ 491998 w 4865914"/>
              <a:gd name="csY1" fmla="*/ 0 h 4713514"/>
              <a:gd name="csX2" fmla="*/ 886678 w 4865914"/>
              <a:gd name="csY2" fmla="*/ 0 h 4713514"/>
              <a:gd name="csX3" fmla="*/ 1378676 w 4865914"/>
              <a:gd name="csY3" fmla="*/ 0 h 4713514"/>
              <a:gd name="csX4" fmla="*/ 1822014 w 4865914"/>
              <a:gd name="csY4" fmla="*/ 0 h 4713514"/>
              <a:gd name="csX5" fmla="*/ 2265353 w 4865914"/>
              <a:gd name="csY5" fmla="*/ 0 h 4713514"/>
              <a:gd name="csX6" fmla="*/ 2806010 w 4865914"/>
              <a:gd name="csY6" fmla="*/ 0 h 4713514"/>
              <a:gd name="csX7" fmla="*/ 3200690 w 4865914"/>
              <a:gd name="csY7" fmla="*/ 0 h 4713514"/>
              <a:gd name="csX8" fmla="*/ 3790006 w 4865914"/>
              <a:gd name="csY8" fmla="*/ 0 h 4713514"/>
              <a:gd name="csX9" fmla="*/ 4184686 w 4865914"/>
              <a:gd name="csY9" fmla="*/ 0 h 4713514"/>
              <a:gd name="csX10" fmla="*/ 4865914 w 4865914"/>
              <a:gd name="csY10" fmla="*/ 0 h 4713514"/>
              <a:gd name="csX11" fmla="*/ 4865914 w 4865914"/>
              <a:gd name="csY11" fmla="*/ 636324 h 4713514"/>
              <a:gd name="csX12" fmla="*/ 4865914 w 4865914"/>
              <a:gd name="csY12" fmla="*/ 1084108 h 4713514"/>
              <a:gd name="csX13" fmla="*/ 4865914 w 4865914"/>
              <a:gd name="csY13" fmla="*/ 1579027 h 4713514"/>
              <a:gd name="csX14" fmla="*/ 4865914 w 4865914"/>
              <a:gd name="csY14" fmla="*/ 2168216 h 4713514"/>
              <a:gd name="csX15" fmla="*/ 4865914 w 4865914"/>
              <a:gd name="csY15" fmla="*/ 2616000 h 4713514"/>
              <a:gd name="csX16" fmla="*/ 4865914 w 4865914"/>
              <a:gd name="csY16" fmla="*/ 3205190 h 4713514"/>
              <a:gd name="csX17" fmla="*/ 4865914 w 4865914"/>
              <a:gd name="csY17" fmla="*/ 3794379 h 4713514"/>
              <a:gd name="csX18" fmla="*/ 4865914 w 4865914"/>
              <a:gd name="csY18" fmla="*/ 4713514 h 4713514"/>
              <a:gd name="csX19" fmla="*/ 4422575 w 4865914"/>
              <a:gd name="csY19" fmla="*/ 4713514 h 4713514"/>
              <a:gd name="csX20" fmla="*/ 3930577 w 4865914"/>
              <a:gd name="csY20" fmla="*/ 4713514 h 4713514"/>
              <a:gd name="csX21" fmla="*/ 3341261 w 4865914"/>
              <a:gd name="csY21" fmla="*/ 4713514 h 4713514"/>
              <a:gd name="csX22" fmla="*/ 2849263 w 4865914"/>
              <a:gd name="csY22" fmla="*/ 4713514 h 4713514"/>
              <a:gd name="csX23" fmla="*/ 2308606 w 4865914"/>
              <a:gd name="csY23" fmla="*/ 4713514 h 4713514"/>
              <a:gd name="csX24" fmla="*/ 1865267 w 4865914"/>
              <a:gd name="csY24" fmla="*/ 4713514 h 4713514"/>
              <a:gd name="csX25" fmla="*/ 1421928 w 4865914"/>
              <a:gd name="csY25" fmla="*/ 4713514 h 4713514"/>
              <a:gd name="csX26" fmla="*/ 783953 w 4865914"/>
              <a:gd name="csY26" fmla="*/ 4713514 h 4713514"/>
              <a:gd name="csX27" fmla="*/ 0 w 4865914"/>
              <a:gd name="csY27" fmla="*/ 4713514 h 4713514"/>
              <a:gd name="csX28" fmla="*/ 0 w 4865914"/>
              <a:gd name="csY28" fmla="*/ 4218595 h 4713514"/>
              <a:gd name="csX29" fmla="*/ 0 w 4865914"/>
              <a:gd name="csY29" fmla="*/ 3535136 h 4713514"/>
              <a:gd name="csX30" fmla="*/ 0 w 4865914"/>
              <a:gd name="csY30" fmla="*/ 2993081 h 4713514"/>
              <a:gd name="csX31" fmla="*/ 0 w 4865914"/>
              <a:gd name="csY31" fmla="*/ 2309622 h 4713514"/>
              <a:gd name="csX32" fmla="*/ 0 w 4865914"/>
              <a:gd name="csY32" fmla="*/ 1767568 h 4713514"/>
              <a:gd name="csX33" fmla="*/ 0 w 4865914"/>
              <a:gd name="csY33" fmla="*/ 1131243 h 4713514"/>
              <a:gd name="csX34" fmla="*/ 0 w 4865914"/>
              <a:gd name="csY34" fmla="*/ 542054 h 4713514"/>
              <a:gd name="csX35" fmla="*/ 0 w 4865914"/>
              <a:gd name="csY35" fmla="*/ 0 h 4713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4865914" h="4713514" fill="none" extrusionOk="0">
                <a:moveTo>
                  <a:pt x="0" y="0"/>
                </a:moveTo>
                <a:cubicBezTo>
                  <a:pt x="130953" y="-16097"/>
                  <a:pt x="249370" y="12225"/>
                  <a:pt x="491998" y="0"/>
                </a:cubicBezTo>
                <a:cubicBezTo>
                  <a:pt x="734626" y="-12225"/>
                  <a:pt x="706733" y="45083"/>
                  <a:pt x="886678" y="0"/>
                </a:cubicBezTo>
                <a:cubicBezTo>
                  <a:pt x="1066623" y="-45083"/>
                  <a:pt x="1160539" y="12862"/>
                  <a:pt x="1378676" y="0"/>
                </a:cubicBezTo>
                <a:cubicBezTo>
                  <a:pt x="1596813" y="-12862"/>
                  <a:pt x="1686028" y="15880"/>
                  <a:pt x="1822014" y="0"/>
                </a:cubicBezTo>
                <a:cubicBezTo>
                  <a:pt x="1958000" y="-15880"/>
                  <a:pt x="2163018" y="22002"/>
                  <a:pt x="2265353" y="0"/>
                </a:cubicBezTo>
                <a:cubicBezTo>
                  <a:pt x="2367688" y="-22002"/>
                  <a:pt x="2631474" y="16873"/>
                  <a:pt x="2806010" y="0"/>
                </a:cubicBezTo>
                <a:cubicBezTo>
                  <a:pt x="2980546" y="-16873"/>
                  <a:pt x="3106500" y="46829"/>
                  <a:pt x="3200690" y="0"/>
                </a:cubicBezTo>
                <a:cubicBezTo>
                  <a:pt x="3294880" y="-46829"/>
                  <a:pt x="3630030" y="50541"/>
                  <a:pt x="3790006" y="0"/>
                </a:cubicBezTo>
                <a:cubicBezTo>
                  <a:pt x="3949982" y="-50541"/>
                  <a:pt x="4102239" y="37118"/>
                  <a:pt x="4184686" y="0"/>
                </a:cubicBezTo>
                <a:cubicBezTo>
                  <a:pt x="4267133" y="-37118"/>
                  <a:pt x="4713892" y="4690"/>
                  <a:pt x="4865914" y="0"/>
                </a:cubicBezTo>
                <a:cubicBezTo>
                  <a:pt x="4881819" y="142459"/>
                  <a:pt x="4864609" y="459422"/>
                  <a:pt x="4865914" y="636324"/>
                </a:cubicBezTo>
                <a:cubicBezTo>
                  <a:pt x="4867219" y="813226"/>
                  <a:pt x="4834165" y="883832"/>
                  <a:pt x="4865914" y="1084108"/>
                </a:cubicBezTo>
                <a:cubicBezTo>
                  <a:pt x="4897663" y="1284384"/>
                  <a:pt x="4862958" y="1416929"/>
                  <a:pt x="4865914" y="1579027"/>
                </a:cubicBezTo>
                <a:cubicBezTo>
                  <a:pt x="4868870" y="1741125"/>
                  <a:pt x="4808622" y="1968122"/>
                  <a:pt x="4865914" y="2168216"/>
                </a:cubicBezTo>
                <a:cubicBezTo>
                  <a:pt x="4923206" y="2368310"/>
                  <a:pt x="4817737" y="2469370"/>
                  <a:pt x="4865914" y="2616000"/>
                </a:cubicBezTo>
                <a:cubicBezTo>
                  <a:pt x="4914091" y="2762630"/>
                  <a:pt x="4858791" y="3006923"/>
                  <a:pt x="4865914" y="3205190"/>
                </a:cubicBezTo>
                <a:cubicBezTo>
                  <a:pt x="4873037" y="3403457"/>
                  <a:pt x="4803946" y="3515381"/>
                  <a:pt x="4865914" y="3794379"/>
                </a:cubicBezTo>
                <a:cubicBezTo>
                  <a:pt x="4927882" y="4073377"/>
                  <a:pt x="4803863" y="4520307"/>
                  <a:pt x="4865914" y="4713514"/>
                </a:cubicBezTo>
                <a:cubicBezTo>
                  <a:pt x="4662277" y="4717643"/>
                  <a:pt x="4606510" y="4705770"/>
                  <a:pt x="4422575" y="4713514"/>
                </a:cubicBezTo>
                <a:cubicBezTo>
                  <a:pt x="4238640" y="4721258"/>
                  <a:pt x="4063394" y="4679825"/>
                  <a:pt x="3930577" y="4713514"/>
                </a:cubicBezTo>
                <a:cubicBezTo>
                  <a:pt x="3797760" y="4747203"/>
                  <a:pt x="3611339" y="4700290"/>
                  <a:pt x="3341261" y="4713514"/>
                </a:cubicBezTo>
                <a:cubicBezTo>
                  <a:pt x="3071183" y="4726738"/>
                  <a:pt x="3062888" y="4698298"/>
                  <a:pt x="2849263" y="4713514"/>
                </a:cubicBezTo>
                <a:cubicBezTo>
                  <a:pt x="2635638" y="4728730"/>
                  <a:pt x="2564831" y="4663433"/>
                  <a:pt x="2308606" y="4713514"/>
                </a:cubicBezTo>
                <a:cubicBezTo>
                  <a:pt x="2052381" y="4763595"/>
                  <a:pt x="2020147" y="4699260"/>
                  <a:pt x="1865267" y="4713514"/>
                </a:cubicBezTo>
                <a:cubicBezTo>
                  <a:pt x="1710387" y="4727768"/>
                  <a:pt x="1514762" y="4669256"/>
                  <a:pt x="1421928" y="4713514"/>
                </a:cubicBezTo>
                <a:cubicBezTo>
                  <a:pt x="1329094" y="4757772"/>
                  <a:pt x="1095428" y="4660044"/>
                  <a:pt x="783953" y="4713514"/>
                </a:cubicBezTo>
                <a:cubicBezTo>
                  <a:pt x="472479" y="4766984"/>
                  <a:pt x="325695" y="4661620"/>
                  <a:pt x="0" y="4713514"/>
                </a:cubicBezTo>
                <a:cubicBezTo>
                  <a:pt x="-32359" y="4596404"/>
                  <a:pt x="57254" y="4364737"/>
                  <a:pt x="0" y="4218595"/>
                </a:cubicBezTo>
                <a:cubicBezTo>
                  <a:pt x="-57254" y="4072453"/>
                  <a:pt x="39304" y="3736083"/>
                  <a:pt x="0" y="3535136"/>
                </a:cubicBezTo>
                <a:cubicBezTo>
                  <a:pt x="-39304" y="3334189"/>
                  <a:pt x="45623" y="3200518"/>
                  <a:pt x="0" y="2993081"/>
                </a:cubicBezTo>
                <a:cubicBezTo>
                  <a:pt x="-45623" y="2785644"/>
                  <a:pt x="14545" y="2518003"/>
                  <a:pt x="0" y="2309622"/>
                </a:cubicBezTo>
                <a:cubicBezTo>
                  <a:pt x="-14545" y="2101241"/>
                  <a:pt x="32591" y="1956647"/>
                  <a:pt x="0" y="1767568"/>
                </a:cubicBezTo>
                <a:cubicBezTo>
                  <a:pt x="-32591" y="1578489"/>
                  <a:pt x="69695" y="1331736"/>
                  <a:pt x="0" y="1131243"/>
                </a:cubicBezTo>
                <a:cubicBezTo>
                  <a:pt x="-69695" y="930750"/>
                  <a:pt x="12288" y="785246"/>
                  <a:pt x="0" y="542054"/>
                </a:cubicBezTo>
                <a:cubicBezTo>
                  <a:pt x="-12288" y="298862"/>
                  <a:pt x="745" y="137743"/>
                  <a:pt x="0" y="0"/>
                </a:cubicBezTo>
                <a:close/>
              </a:path>
              <a:path w="4865914" h="4713514" stroke="0" extrusionOk="0">
                <a:moveTo>
                  <a:pt x="0" y="0"/>
                </a:moveTo>
                <a:cubicBezTo>
                  <a:pt x="101106" y="-37844"/>
                  <a:pt x="227358" y="24463"/>
                  <a:pt x="394680" y="0"/>
                </a:cubicBezTo>
                <a:cubicBezTo>
                  <a:pt x="562002" y="-24463"/>
                  <a:pt x="675661" y="13024"/>
                  <a:pt x="838019" y="0"/>
                </a:cubicBezTo>
                <a:cubicBezTo>
                  <a:pt x="1000377" y="-13024"/>
                  <a:pt x="1135336" y="43531"/>
                  <a:pt x="1232698" y="0"/>
                </a:cubicBezTo>
                <a:cubicBezTo>
                  <a:pt x="1330060" y="-43531"/>
                  <a:pt x="1453442" y="42935"/>
                  <a:pt x="1627378" y="0"/>
                </a:cubicBezTo>
                <a:cubicBezTo>
                  <a:pt x="1801314" y="-42935"/>
                  <a:pt x="2097029" y="56810"/>
                  <a:pt x="2265353" y="0"/>
                </a:cubicBezTo>
                <a:cubicBezTo>
                  <a:pt x="2433677" y="-56810"/>
                  <a:pt x="2664397" y="47998"/>
                  <a:pt x="2903329" y="0"/>
                </a:cubicBezTo>
                <a:cubicBezTo>
                  <a:pt x="3142261" y="-47998"/>
                  <a:pt x="3283910" y="28691"/>
                  <a:pt x="3443986" y="0"/>
                </a:cubicBezTo>
                <a:cubicBezTo>
                  <a:pt x="3604062" y="-28691"/>
                  <a:pt x="3905599" y="15083"/>
                  <a:pt x="4033302" y="0"/>
                </a:cubicBezTo>
                <a:cubicBezTo>
                  <a:pt x="4161005" y="-15083"/>
                  <a:pt x="4520561" y="70989"/>
                  <a:pt x="4865914" y="0"/>
                </a:cubicBezTo>
                <a:cubicBezTo>
                  <a:pt x="4880381" y="230547"/>
                  <a:pt x="4858611" y="309916"/>
                  <a:pt x="4865914" y="589189"/>
                </a:cubicBezTo>
                <a:cubicBezTo>
                  <a:pt x="4873217" y="868462"/>
                  <a:pt x="4810620" y="976118"/>
                  <a:pt x="4865914" y="1084108"/>
                </a:cubicBezTo>
                <a:cubicBezTo>
                  <a:pt x="4921208" y="1192098"/>
                  <a:pt x="4784177" y="1511045"/>
                  <a:pt x="4865914" y="1767568"/>
                </a:cubicBezTo>
                <a:cubicBezTo>
                  <a:pt x="4947651" y="2024091"/>
                  <a:pt x="4847927" y="2231468"/>
                  <a:pt x="4865914" y="2451027"/>
                </a:cubicBezTo>
                <a:cubicBezTo>
                  <a:pt x="4883901" y="2670586"/>
                  <a:pt x="4831114" y="2740944"/>
                  <a:pt x="4865914" y="2898811"/>
                </a:cubicBezTo>
                <a:cubicBezTo>
                  <a:pt x="4900714" y="3056678"/>
                  <a:pt x="4833949" y="3359937"/>
                  <a:pt x="4865914" y="3535136"/>
                </a:cubicBezTo>
                <a:cubicBezTo>
                  <a:pt x="4897879" y="3710335"/>
                  <a:pt x="4802348" y="3948260"/>
                  <a:pt x="4865914" y="4077190"/>
                </a:cubicBezTo>
                <a:cubicBezTo>
                  <a:pt x="4929480" y="4206120"/>
                  <a:pt x="4846005" y="4515252"/>
                  <a:pt x="4865914" y="4713514"/>
                </a:cubicBezTo>
                <a:cubicBezTo>
                  <a:pt x="4765952" y="4749123"/>
                  <a:pt x="4622700" y="4696821"/>
                  <a:pt x="4422575" y="4713514"/>
                </a:cubicBezTo>
                <a:cubicBezTo>
                  <a:pt x="4222450" y="4730207"/>
                  <a:pt x="4096749" y="4685719"/>
                  <a:pt x="3881918" y="4713514"/>
                </a:cubicBezTo>
                <a:cubicBezTo>
                  <a:pt x="3667087" y="4741309"/>
                  <a:pt x="3521642" y="4659846"/>
                  <a:pt x="3292602" y="4713514"/>
                </a:cubicBezTo>
                <a:cubicBezTo>
                  <a:pt x="3063562" y="4767182"/>
                  <a:pt x="3028211" y="4693808"/>
                  <a:pt x="2849263" y="4713514"/>
                </a:cubicBezTo>
                <a:cubicBezTo>
                  <a:pt x="2670315" y="4733220"/>
                  <a:pt x="2410770" y="4689730"/>
                  <a:pt x="2211288" y="4713514"/>
                </a:cubicBezTo>
                <a:cubicBezTo>
                  <a:pt x="2011807" y="4737298"/>
                  <a:pt x="1822672" y="4666917"/>
                  <a:pt x="1719290" y="4713514"/>
                </a:cubicBezTo>
                <a:cubicBezTo>
                  <a:pt x="1615908" y="4760111"/>
                  <a:pt x="1519015" y="4708554"/>
                  <a:pt x="1324610" y="4713514"/>
                </a:cubicBezTo>
                <a:cubicBezTo>
                  <a:pt x="1130205" y="4718474"/>
                  <a:pt x="1098908" y="4705703"/>
                  <a:pt x="881271" y="4713514"/>
                </a:cubicBezTo>
                <a:cubicBezTo>
                  <a:pt x="663634" y="4721325"/>
                  <a:pt x="191317" y="4667382"/>
                  <a:pt x="0" y="4713514"/>
                </a:cubicBezTo>
                <a:cubicBezTo>
                  <a:pt x="-17351" y="4487672"/>
                  <a:pt x="57463" y="4387429"/>
                  <a:pt x="0" y="4218595"/>
                </a:cubicBezTo>
                <a:cubicBezTo>
                  <a:pt x="-57463" y="4049761"/>
                  <a:pt x="26090" y="3960974"/>
                  <a:pt x="0" y="3770811"/>
                </a:cubicBezTo>
                <a:cubicBezTo>
                  <a:pt x="-26090" y="3580648"/>
                  <a:pt x="49071" y="3356505"/>
                  <a:pt x="0" y="3181622"/>
                </a:cubicBezTo>
                <a:cubicBezTo>
                  <a:pt x="-49071" y="3006739"/>
                  <a:pt x="51750" y="2771669"/>
                  <a:pt x="0" y="2545298"/>
                </a:cubicBezTo>
                <a:cubicBezTo>
                  <a:pt x="-51750" y="2318927"/>
                  <a:pt x="702" y="2147062"/>
                  <a:pt x="0" y="1908973"/>
                </a:cubicBezTo>
                <a:cubicBezTo>
                  <a:pt x="-702" y="1670884"/>
                  <a:pt x="693" y="1544818"/>
                  <a:pt x="0" y="1366919"/>
                </a:cubicBezTo>
                <a:cubicBezTo>
                  <a:pt x="-693" y="1189020"/>
                  <a:pt x="40760" y="982626"/>
                  <a:pt x="0" y="872000"/>
                </a:cubicBezTo>
                <a:cubicBezTo>
                  <a:pt x="-40760" y="761374"/>
                  <a:pt x="53233" y="433959"/>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646378438">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E41A38D8-D6B3-A7BB-A512-1E6294EF5A2D}"/>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pic>
        <p:nvPicPr>
          <p:cNvPr id="5" name="Εικόνα 4">
            <a:extLst>
              <a:ext uri="{FF2B5EF4-FFF2-40B4-BE49-F238E27FC236}">
                <a16:creationId xmlns:a16="http://schemas.microsoft.com/office/drawing/2014/main" id="{F12ACE44-28DE-CB47-647E-D155DA30E0B2}"/>
              </a:ext>
            </a:extLst>
          </p:cNvPr>
          <p:cNvPicPr>
            <a:picLocks noChangeAspect="1"/>
          </p:cNvPicPr>
          <p:nvPr/>
        </p:nvPicPr>
        <p:blipFill>
          <a:blip r:embed="rId3">
            <a:extLst>
              <a:ext uri="{28A0092B-C50C-407E-A947-70E740481C1C}">
                <a14:useLocalDpi xmlns:a14="http://schemas.microsoft.com/office/drawing/2010/main" val="0"/>
              </a:ext>
            </a:extLst>
          </a:blip>
          <a:srcRect l="16508" t="6826" r="22064" b="14868"/>
          <a:stretch>
            <a:fillRect/>
          </a:stretch>
        </p:blipFill>
        <p:spPr>
          <a:xfrm rot="5400000">
            <a:off x="1077687" y="707571"/>
            <a:ext cx="4963884" cy="5072744"/>
          </a:xfrm>
          <a:custGeom>
            <a:avLst/>
            <a:gdLst>
              <a:gd name="csX0" fmla="*/ 0 w 4963884"/>
              <a:gd name="csY0" fmla="*/ 0 h 5072744"/>
              <a:gd name="csX1" fmla="*/ 452265 w 4963884"/>
              <a:gd name="csY1" fmla="*/ 0 h 5072744"/>
              <a:gd name="csX2" fmla="*/ 904530 w 4963884"/>
              <a:gd name="csY2" fmla="*/ 0 h 5072744"/>
              <a:gd name="csX3" fmla="*/ 1307156 w 4963884"/>
              <a:gd name="csY3" fmla="*/ 0 h 5072744"/>
              <a:gd name="csX4" fmla="*/ 1908338 w 4963884"/>
              <a:gd name="csY4" fmla="*/ 0 h 5072744"/>
              <a:gd name="csX5" fmla="*/ 2459880 w 4963884"/>
              <a:gd name="csY5" fmla="*/ 0 h 5072744"/>
              <a:gd name="csX6" fmla="*/ 3011423 w 4963884"/>
              <a:gd name="csY6" fmla="*/ 0 h 5072744"/>
              <a:gd name="csX7" fmla="*/ 3562966 w 4963884"/>
              <a:gd name="csY7" fmla="*/ 0 h 5072744"/>
              <a:gd name="csX8" fmla="*/ 4213786 w 4963884"/>
              <a:gd name="csY8" fmla="*/ 0 h 5072744"/>
              <a:gd name="csX9" fmla="*/ 4963884 w 4963884"/>
              <a:gd name="csY9" fmla="*/ 0 h 5072744"/>
              <a:gd name="csX10" fmla="*/ 4963884 w 4963884"/>
              <a:gd name="csY10" fmla="*/ 563638 h 5072744"/>
              <a:gd name="csX11" fmla="*/ 4963884 w 4963884"/>
              <a:gd name="csY11" fmla="*/ 1228731 h 5072744"/>
              <a:gd name="csX12" fmla="*/ 4963884 w 4963884"/>
              <a:gd name="csY12" fmla="*/ 1640187 h 5072744"/>
              <a:gd name="csX13" fmla="*/ 4963884 w 4963884"/>
              <a:gd name="csY13" fmla="*/ 2153098 h 5072744"/>
              <a:gd name="csX14" fmla="*/ 4963884 w 4963884"/>
              <a:gd name="csY14" fmla="*/ 2564554 h 5072744"/>
              <a:gd name="csX15" fmla="*/ 4963884 w 4963884"/>
              <a:gd name="csY15" fmla="*/ 2976010 h 5072744"/>
              <a:gd name="csX16" fmla="*/ 4963884 w 4963884"/>
              <a:gd name="csY16" fmla="*/ 3438193 h 5072744"/>
              <a:gd name="csX17" fmla="*/ 4963884 w 4963884"/>
              <a:gd name="csY17" fmla="*/ 4052559 h 5072744"/>
              <a:gd name="csX18" fmla="*/ 4963884 w 4963884"/>
              <a:gd name="csY18" fmla="*/ 5072744 h 5072744"/>
              <a:gd name="csX19" fmla="*/ 4561258 w 4963884"/>
              <a:gd name="csY19" fmla="*/ 5072744 h 5072744"/>
              <a:gd name="csX20" fmla="*/ 3960076 w 4963884"/>
              <a:gd name="csY20" fmla="*/ 5072744 h 5072744"/>
              <a:gd name="csX21" fmla="*/ 3557450 w 4963884"/>
              <a:gd name="csY21" fmla="*/ 5072744 h 5072744"/>
              <a:gd name="csX22" fmla="*/ 3105185 w 4963884"/>
              <a:gd name="csY22" fmla="*/ 5072744 h 5072744"/>
              <a:gd name="csX23" fmla="*/ 2603281 w 4963884"/>
              <a:gd name="csY23" fmla="*/ 5072744 h 5072744"/>
              <a:gd name="csX24" fmla="*/ 2002100 w 4963884"/>
              <a:gd name="csY24" fmla="*/ 5072744 h 5072744"/>
              <a:gd name="csX25" fmla="*/ 1351280 w 4963884"/>
              <a:gd name="csY25" fmla="*/ 5072744 h 5072744"/>
              <a:gd name="csX26" fmla="*/ 899015 w 4963884"/>
              <a:gd name="csY26" fmla="*/ 5072744 h 5072744"/>
              <a:gd name="csX27" fmla="*/ 0 w 4963884"/>
              <a:gd name="csY27" fmla="*/ 5072744 h 5072744"/>
              <a:gd name="csX28" fmla="*/ 0 w 4963884"/>
              <a:gd name="csY28" fmla="*/ 4458378 h 5072744"/>
              <a:gd name="csX29" fmla="*/ 0 w 4963884"/>
              <a:gd name="csY29" fmla="*/ 3894740 h 5072744"/>
              <a:gd name="csX30" fmla="*/ 0 w 4963884"/>
              <a:gd name="csY30" fmla="*/ 3229647 h 5072744"/>
              <a:gd name="csX31" fmla="*/ 0 w 4963884"/>
              <a:gd name="csY31" fmla="*/ 2564554 h 5072744"/>
              <a:gd name="csX32" fmla="*/ 0 w 4963884"/>
              <a:gd name="csY32" fmla="*/ 2153098 h 5072744"/>
              <a:gd name="csX33" fmla="*/ 0 w 4963884"/>
              <a:gd name="csY33" fmla="*/ 1690915 h 5072744"/>
              <a:gd name="csX34" fmla="*/ 0 w 4963884"/>
              <a:gd name="csY34" fmla="*/ 1025822 h 5072744"/>
              <a:gd name="csX35" fmla="*/ 0 w 4963884"/>
              <a:gd name="csY35" fmla="*/ 512911 h 5072744"/>
              <a:gd name="csX36" fmla="*/ 0 w 4963884"/>
              <a:gd name="csY36" fmla="*/ 0 h 50727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963884" h="5072744" fill="none" extrusionOk="0">
                <a:moveTo>
                  <a:pt x="0" y="0"/>
                </a:moveTo>
                <a:cubicBezTo>
                  <a:pt x="179844" y="-10319"/>
                  <a:pt x="321128" y="21890"/>
                  <a:pt x="452265" y="0"/>
                </a:cubicBezTo>
                <a:cubicBezTo>
                  <a:pt x="583403" y="-21890"/>
                  <a:pt x="783456" y="13479"/>
                  <a:pt x="904530" y="0"/>
                </a:cubicBezTo>
                <a:cubicBezTo>
                  <a:pt x="1025604" y="-13479"/>
                  <a:pt x="1191555" y="15907"/>
                  <a:pt x="1307156" y="0"/>
                </a:cubicBezTo>
                <a:cubicBezTo>
                  <a:pt x="1422757" y="-15907"/>
                  <a:pt x="1702536" y="59853"/>
                  <a:pt x="1908338" y="0"/>
                </a:cubicBezTo>
                <a:cubicBezTo>
                  <a:pt x="2114140" y="-59853"/>
                  <a:pt x="2209763" y="49210"/>
                  <a:pt x="2459880" y="0"/>
                </a:cubicBezTo>
                <a:cubicBezTo>
                  <a:pt x="2709997" y="-49210"/>
                  <a:pt x="2830763" y="12021"/>
                  <a:pt x="3011423" y="0"/>
                </a:cubicBezTo>
                <a:cubicBezTo>
                  <a:pt x="3192083" y="-12021"/>
                  <a:pt x="3408046" y="4664"/>
                  <a:pt x="3562966" y="0"/>
                </a:cubicBezTo>
                <a:cubicBezTo>
                  <a:pt x="3717886" y="-4664"/>
                  <a:pt x="4066782" y="68851"/>
                  <a:pt x="4213786" y="0"/>
                </a:cubicBezTo>
                <a:cubicBezTo>
                  <a:pt x="4360790" y="-68851"/>
                  <a:pt x="4635661" y="3559"/>
                  <a:pt x="4963884" y="0"/>
                </a:cubicBezTo>
                <a:cubicBezTo>
                  <a:pt x="5028850" y="221574"/>
                  <a:pt x="4954821" y="355387"/>
                  <a:pt x="4963884" y="563638"/>
                </a:cubicBezTo>
                <a:cubicBezTo>
                  <a:pt x="4972947" y="771889"/>
                  <a:pt x="4934624" y="953508"/>
                  <a:pt x="4963884" y="1228731"/>
                </a:cubicBezTo>
                <a:cubicBezTo>
                  <a:pt x="4993144" y="1503954"/>
                  <a:pt x="4921266" y="1511745"/>
                  <a:pt x="4963884" y="1640187"/>
                </a:cubicBezTo>
                <a:cubicBezTo>
                  <a:pt x="5006502" y="1768629"/>
                  <a:pt x="4949479" y="2007233"/>
                  <a:pt x="4963884" y="2153098"/>
                </a:cubicBezTo>
                <a:cubicBezTo>
                  <a:pt x="4978289" y="2298963"/>
                  <a:pt x="4936456" y="2406624"/>
                  <a:pt x="4963884" y="2564554"/>
                </a:cubicBezTo>
                <a:cubicBezTo>
                  <a:pt x="4991312" y="2722484"/>
                  <a:pt x="4924382" y="2862535"/>
                  <a:pt x="4963884" y="2976010"/>
                </a:cubicBezTo>
                <a:cubicBezTo>
                  <a:pt x="5003386" y="3089485"/>
                  <a:pt x="4951307" y="3257993"/>
                  <a:pt x="4963884" y="3438193"/>
                </a:cubicBezTo>
                <a:cubicBezTo>
                  <a:pt x="4976461" y="3618393"/>
                  <a:pt x="4895988" y="3801782"/>
                  <a:pt x="4963884" y="4052559"/>
                </a:cubicBezTo>
                <a:cubicBezTo>
                  <a:pt x="5031780" y="4303336"/>
                  <a:pt x="4866881" y="4767993"/>
                  <a:pt x="4963884" y="5072744"/>
                </a:cubicBezTo>
                <a:cubicBezTo>
                  <a:pt x="4825649" y="5116191"/>
                  <a:pt x="4648933" y="5063074"/>
                  <a:pt x="4561258" y="5072744"/>
                </a:cubicBezTo>
                <a:cubicBezTo>
                  <a:pt x="4473583" y="5082414"/>
                  <a:pt x="4087514" y="5058297"/>
                  <a:pt x="3960076" y="5072744"/>
                </a:cubicBezTo>
                <a:cubicBezTo>
                  <a:pt x="3832638" y="5087191"/>
                  <a:pt x="3734766" y="5062240"/>
                  <a:pt x="3557450" y="5072744"/>
                </a:cubicBezTo>
                <a:cubicBezTo>
                  <a:pt x="3380134" y="5083248"/>
                  <a:pt x="3200599" y="5071377"/>
                  <a:pt x="3105185" y="5072744"/>
                </a:cubicBezTo>
                <a:cubicBezTo>
                  <a:pt x="3009771" y="5074111"/>
                  <a:pt x="2724267" y="5039003"/>
                  <a:pt x="2603281" y="5072744"/>
                </a:cubicBezTo>
                <a:cubicBezTo>
                  <a:pt x="2482295" y="5106485"/>
                  <a:pt x="2279493" y="5029851"/>
                  <a:pt x="2002100" y="5072744"/>
                </a:cubicBezTo>
                <a:cubicBezTo>
                  <a:pt x="1724707" y="5115637"/>
                  <a:pt x="1572550" y="5040949"/>
                  <a:pt x="1351280" y="5072744"/>
                </a:cubicBezTo>
                <a:cubicBezTo>
                  <a:pt x="1130010" y="5104539"/>
                  <a:pt x="1039418" y="5043325"/>
                  <a:pt x="899015" y="5072744"/>
                </a:cubicBezTo>
                <a:cubicBezTo>
                  <a:pt x="758613" y="5102163"/>
                  <a:pt x="228557" y="4972819"/>
                  <a:pt x="0" y="5072744"/>
                </a:cubicBezTo>
                <a:cubicBezTo>
                  <a:pt x="-30160" y="4906041"/>
                  <a:pt x="14354" y="4761730"/>
                  <a:pt x="0" y="4458378"/>
                </a:cubicBezTo>
                <a:cubicBezTo>
                  <a:pt x="-14354" y="4155026"/>
                  <a:pt x="63043" y="4164979"/>
                  <a:pt x="0" y="3894740"/>
                </a:cubicBezTo>
                <a:cubicBezTo>
                  <a:pt x="-63043" y="3624501"/>
                  <a:pt x="17445" y="3502306"/>
                  <a:pt x="0" y="3229647"/>
                </a:cubicBezTo>
                <a:cubicBezTo>
                  <a:pt x="-17445" y="2956988"/>
                  <a:pt x="41468" y="2836469"/>
                  <a:pt x="0" y="2564554"/>
                </a:cubicBezTo>
                <a:cubicBezTo>
                  <a:pt x="-41468" y="2292639"/>
                  <a:pt x="29602" y="2322412"/>
                  <a:pt x="0" y="2153098"/>
                </a:cubicBezTo>
                <a:cubicBezTo>
                  <a:pt x="-29602" y="1983784"/>
                  <a:pt x="27306" y="1822944"/>
                  <a:pt x="0" y="1690915"/>
                </a:cubicBezTo>
                <a:cubicBezTo>
                  <a:pt x="-27306" y="1558886"/>
                  <a:pt x="67669" y="1316416"/>
                  <a:pt x="0" y="1025822"/>
                </a:cubicBezTo>
                <a:cubicBezTo>
                  <a:pt x="-67669" y="735228"/>
                  <a:pt x="10379" y="705841"/>
                  <a:pt x="0" y="512911"/>
                </a:cubicBezTo>
                <a:cubicBezTo>
                  <a:pt x="-10379" y="319981"/>
                  <a:pt x="9189" y="190595"/>
                  <a:pt x="0" y="0"/>
                </a:cubicBezTo>
                <a:close/>
              </a:path>
              <a:path w="4963884" h="5072744" stroke="0" extrusionOk="0">
                <a:moveTo>
                  <a:pt x="0" y="0"/>
                </a:moveTo>
                <a:cubicBezTo>
                  <a:pt x="237655" y="-24674"/>
                  <a:pt x="471692" y="57719"/>
                  <a:pt x="650820" y="0"/>
                </a:cubicBezTo>
                <a:cubicBezTo>
                  <a:pt x="829948" y="-57719"/>
                  <a:pt x="945090" y="11720"/>
                  <a:pt x="1202363" y="0"/>
                </a:cubicBezTo>
                <a:cubicBezTo>
                  <a:pt x="1459636" y="-11720"/>
                  <a:pt x="1547829" y="5145"/>
                  <a:pt x="1753906" y="0"/>
                </a:cubicBezTo>
                <a:cubicBezTo>
                  <a:pt x="1959983" y="-5145"/>
                  <a:pt x="2243552" y="29507"/>
                  <a:pt x="2404726" y="0"/>
                </a:cubicBezTo>
                <a:cubicBezTo>
                  <a:pt x="2565900" y="-29507"/>
                  <a:pt x="2753713" y="67651"/>
                  <a:pt x="3055546" y="0"/>
                </a:cubicBezTo>
                <a:cubicBezTo>
                  <a:pt x="3357379" y="-67651"/>
                  <a:pt x="3492720" y="5390"/>
                  <a:pt x="3706367" y="0"/>
                </a:cubicBezTo>
                <a:cubicBezTo>
                  <a:pt x="3920014" y="-5390"/>
                  <a:pt x="4100012" y="2915"/>
                  <a:pt x="4357187" y="0"/>
                </a:cubicBezTo>
                <a:cubicBezTo>
                  <a:pt x="4614362" y="-2915"/>
                  <a:pt x="4814071" y="55074"/>
                  <a:pt x="4963884" y="0"/>
                </a:cubicBezTo>
                <a:cubicBezTo>
                  <a:pt x="4979743" y="124848"/>
                  <a:pt x="4951421" y="305954"/>
                  <a:pt x="4963884" y="462183"/>
                </a:cubicBezTo>
                <a:cubicBezTo>
                  <a:pt x="4976347" y="618412"/>
                  <a:pt x="4946137" y="882654"/>
                  <a:pt x="4963884" y="1025822"/>
                </a:cubicBezTo>
                <a:cubicBezTo>
                  <a:pt x="4981631" y="1168990"/>
                  <a:pt x="4952010" y="1337330"/>
                  <a:pt x="4963884" y="1488005"/>
                </a:cubicBezTo>
                <a:cubicBezTo>
                  <a:pt x="4975758" y="1638680"/>
                  <a:pt x="4918724" y="1780119"/>
                  <a:pt x="4963884" y="1899461"/>
                </a:cubicBezTo>
                <a:cubicBezTo>
                  <a:pt x="5009044" y="2018803"/>
                  <a:pt x="4933759" y="2325627"/>
                  <a:pt x="4963884" y="2463099"/>
                </a:cubicBezTo>
                <a:cubicBezTo>
                  <a:pt x="4994009" y="2600571"/>
                  <a:pt x="4916879" y="2785802"/>
                  <a:pt x="4963884" y="2925282"/>
                </a:cubicBezTo>
                <a:cubicBezTo>
                  <a:pt x="5010889" y="3064762"/>
                  <a:pt x="4907716" y="3313862"/>
                  <a:pt x="4963884" y="3539648"/>
                </a:cubicBezTo>
                <a:cubicBezTo>
                  <a:pt x="5020052" y="3765434"/>
                  <a:pt x="4908123" y="3980171"/>
                  <a:pt x="4963884" y="4154014"/>
                </a:cubicBezTo>
                <a:cubicBezTo>
                  <a:pt x="5019645" y="4327857"/>
                  <a:pt x="4868530" y="4693456"/>
                  <a:pt x="4963884" y="5072744"/>
                </a:cubicBezTo>
                <a:cubicBezTo>
                  <a:pt x="4773021" y="5097253"/>
                  <a:pt x="4446593" y="5045463"/>
                  <a:pt x="4313064" y="5072744"/>
                </a:cubicBezTo>
                <a:cubicBezTo>
                  <a:pt x="4179535" y="5100025"/>
                  <a:pt x="4037875" y="5028266"/>
                  <a:pt x="3811160" y="5072744"/>
                </a:cubicBezTo>
                <a:cubicBezTo>
                  <a:pt x="3584445" y="5117222"/>
                  <a:pt x="3465468" y="5059753"/>
                  <a:pt x="3309256" y="5072744"/>
                </a:cubicBezTo>
                <a:cubicBezTo>
                  <a:pt x="3153044" y="5085735"/>
                  <a:pt x="2800097" y="5058392"/>
                  <a:pt x="2658436" y="5072744"/>
                </a:cubicBezTo>
                <a:cubicBezTo>
                  <a:pt x="2516775" y="5087096"/>
                  <a:pt x="2272207" y="5028221"/>
                  <a:pt x="2106893" y="5072744"/>
                </a:cubicBezTo>
                <a:cubicBezTo>
                  <a:pt x="1941579" y="5117267"/>
                  <a:pt x="1754294" y="5033163"/>
                  <a:pt x="1456073" y="5072744"/>
                </a:cubicBezTo>
                <a:cubicBezTo>
                  <a:pt x="1157852" y="5112325"/>
                  <a:pt x="1068856" y="5055876"/>
                  <a:pt x="805252" y="5072744"/>
                </a:cubicBezTo>
                <a:cubicBezTo>
                  <a:pt x="541648" y="5089612"/>
                  <a:pt x="292465" y="5049101"/>
                  <a:pt x="0" y="5072744"/>
                </a:cubicBezTo>
                <a:cubicBezTo>
                  <a:pt x="-8375" y="4926389"/>
                  <a:pt x="46657" y="4853716"/>
                  <a:pt x="0" y="4661288"/>
                </a:cubicBezTo>
                <a:cubicBezTo>
                  <a:pt x="-46657" y="4468860"/>
                  <a:pt x="1076" y="4319490"/>
                  <a:pt x="0" y="4199105"/>
                </a:cubicBezTo>
                <a:cubicBezTo>
                  <a:pt x="-1076" y="4078720"/>
                  <a:pt x="65400" y="3813887"/>
                  <a:pt x="0" y="3534012"/>
                </a:cubicBezTo>
                <a:cubicBezTo>
                  <a:pt x="-65400" y="3254137"/>
                  <a:pt x="33907" y="3087305"/>
                  <a:pt x="0" y="2868919"/>
                </a:cubicBezTo>
                <a:cubicBezTo>
                  <a:pt x="-33907" y="2650533"/>
                  <a:pt x="30513" y="2398232"/>
                  <a:pt x="0" y="2254553"/>
                </a:cubicBezTo>
                <a:cubicBezTo>
                  <a:pt x="-30513" y="2110874"/>
                  <a:pt x="20803" y="2026743"/>
                  <a:pt x="0" y="1843097"/>
                </a:cubicBezTo>
                <a:cubicBezTo>
                  <a:pt x="-20803" y="1659451"/>
                  <a:pt x="30629" y="1417850"/>
                  <a:pt x="0" y="1279459"/>
                </a:cubicBezTo>
                <a:cubicBezTo>
                  <a:pt x="-30629" y="1141068"/>
                  <a:pt x="70531" y="869091"/>
                  <a:pt x="0" y="614366"/>
                </a:cubicBezTo>
                <a:cubicBezTo>
                  <a:pt x="-70531" y="359641"/>
                  <a:pt x="48440" y="247246"/>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1020272949">
                  <a:prstGeom prst="rect">
                    <a:avLst/>
                  </a:prstGeom>
                  <ask:type>
                    <ask:lineSketchScribble/>
                  </ask:type>
                </ask:lineSketchStyleProps>
              </a:ext>
            </a:extLst>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4694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1FA3929A-4C13-193E-3CDA-2169BF8C8326}"/>
              </a:ext>
            </a:extLst>
          </p:cNvPr>
          <p:cNvPicPr>
            <a:picLocks noChangeAspect="1"/>
          </p:cNvPicPr>
          <p:nvPr/>
        </p:nvPicPr>
        <p:blipFill>
          <a:blip r:embed="rId2">
            <a:extLst>
              <a:ext uri="{28A0092B-C50C-407E-A947-70E740481C1C}">
                <a14:useLocalDpi xmlns:a14="http://schemas.microsoft.com/office/drawing/2010/main" val="0"/>
              </a:ext>
            </a:extLst>
          </a:blip>
          <a:srcRect l="10953" t="15503" r="7307" b="6613"/>
          <a:stretch>
            <a:fillRect/>
          </a:stretch>
        </p:blipFill>
        <p:spPr>
          <a:xfrm rot="5400000">
            <a:off x="6662818" y="1574754"/>
            <a:ext cx="4886427" cy="4103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Εικόνα 5">
            <a:extLst>
              <a:ext uri="{FF2B5EF4-FFF2-40B4-BE49-F238E27FC236}">
                <a16:creationId xmlns:a16="http://schemas.microsoft.com/office/drawing/2014/main" id="{D7E15993-3189-784D-3CEA-A239C47AD083}"/>
              </a:ext>
            </a:extLst>
          </p:cNvPr>
          <p:cNvPicPr>
            <a:picLocks noChangeAspect="1"/>
          </p:cNvPicPr>
          <p:nvPr/>
        </p:nvPicPr>
        <p:blipFill>
          <a:blip r:embed="rId3"/>
          <a:stretch>
            <a:fillRect/>
          </a:stretch>
        </p:blipFill>
        <p:spPr>
          <a:xfrm>
            <a:off x="669471" y="1776753"/>
            <a:ext cx="6170061" cy="33044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8B16749B-6D7C-E0B0-84C4-4D63429ECA30}"/>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Εισαγωγή του σύγχρονου φόρου εισοδήματος (1941) </a:t>
            </a:r>
          </a:p>
        </p:txBody>
      </p:sp>
      <p:sp>
        <p:nvSpPr>
          <p:cNvPr id="2" name="Θέση υποσέλιδου 1">
            <a:extLst>
              <a:ext uri="{FF2B5EF4-FFF2-40B4-BE49-F238E27FC236}">
                <a16:creationId xmlns:a16="http://schemas.microsoft.com/office/drawing/2014/main" id="{6E807136-C807-8029-7414-F7C32AAA8084}"/>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9168013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B455D10-5B8D-3D5D-D627-67E894A68F3A}"/>
              </a:ext>
            </a:extLst>
          </p:cNvPr>
          <p:cNvPicPr>
            <a:picLocks noChangeAspect="1"/>
          </p:cNvPicPr>
          <p:nvPr/>
        </p:nvPicPr>
        <p:blipFill>
          <a:blip r:embed="rId2">
            <a:extLst>
              <a:ext uri="{28A0092B-C50C-407E-A947-70E740481C1C}">
                <a14:useLocalDpi xmlns:a14="http://schemas.microsoft.com/office/drawing/2010/main" val="0"/>
              </a:ext>
            </a:extLst>
          </a:blip>
          <a:srcRect t="9206"/>
          <a:stretch>
            <a:fillRect/>
          </a:stretch>
        </p:blipFill>
        <p:spPr>
          <a:xfrm>
            <a:off x="1208313" y="664028"/>
            <a:ext cx="9818915" cy="5312230"/>
          </a:xfrm>
          <a:custGeom>
            <a:avLst/>
            <a:gdLst>
              <a:gd name="csX0" fmla="*/ 0 w 9818915"/>
              <a:gd name="csY0" fmla="*/ 0 h 5312230"/>
              <a:gd name="csX1" fmla="*/ 675772 w 9818915"/>
              <a:gd name="csY1" fmla="*/ 0 h 5312230"/>
              <a:gd name="csX2" fmla="*/ 1449734 w 9818915"/>
              <a:gd name="csY2" fmla="*/ 0 h 5312230"/>
              <a:gd name="csX3" fmla="*/ 1732750 w 9818915"/>
              <a:gd name="csY3" fmla="*/ 0 h 5312230"/>
              <a:gd name="csX4" fmla="*/ 2310333 w 9818915"/>
              <a:gd name="csY4" fmla="*/ 0 h 5312230"/>
              <a:gd name="csX5" fmla="*/ 2887916 w 9818915"/>
              <a:gd name="csY5" fmla="*/ 0 h 5312230"/>
              <a:gd name="csX6" fmla="*/ 3170932 w 9818915"/>
              <a:gd name="csY6" fmla="*/ 0 h 5312230"/>
              <a:gd name="csX7" fmla="*/ 3552137 w 9818915"/>
              <a:gd name="csY7" fmla="*/ 0 h 5312230"/>
              <a:gd name="csX8" fmla="*/ 4129720 w 9818915"/>
              <a:gd name="csY8" fmla="*/ 0 h 5312230"/>
              <a:gd name="csX9" fmla="*/ 4510925 w 9818915"/>
              <a:gd name="csY9" fmla="*/ 0 h 5312230"/>
              <a:gd name="csX10" fmla="*/ 5284887 w 9818915"/>
              <a:gd name="csY10" fmla="*/ 0 h 5312230"/>
              <a:gd name="csX11" fmla="*/ 5960659 w 9818915"/>
              <a:gd name="csY11" fmla="*/ 0 h 5312230"/>
              <a:gd name="csX12" fmla="*/ 6734621 w 9818915"/>
              <a:gd name="csY12" fmla="*/ 0 h 5312230"/>
              <a:gd name="csX13" fmla="*/ 7312204 w 9818915"/>
              <a:gd name="csY13" fmla="*/ 0 h 5312230"/>
              <a:gd name="csX14" fmla="*/ 7791598 w 9818915"/>
              <a:gd name="csY14" fmla="*/ 0 h 5312230"/>
              <a:gd name="csX15" fmla="*/ 8565559 w 9818915"/>
              <a:gd name="csY15" fmla="*/ 0 h 5312230"/>
              <a:gd name="csX16" fmla="*/ 9818915 w 9818915"/>
              <a:gd name="csY16" fmla="*/ 0 h 5312230"/>
              <a:gd name="csX17" fmla="*/ 9818915 w 9818915"/>
              <a:gd name="csY17" fmla="*/ 537125 h 5312230"/>
              <a:gd name="csX18" fmla="*/ 9818915 w 9818915"/>
              <a:gd name="csY18" fmla="*/ 1233618 h 5312230"/>
              <a:gd name="csX19" fmla="*/ 9818915 w 9818915"/>
              <a:gd name="csY19" fmla="*/ 1823866 h 5312230"/>
              <a:gd name="csX20" fmla="*/ 9818915 w 9818915"/>
              <a:gd name="csY20" fmla="*/ 2360991 h 5312230"/>
              <a:gd name="csX21" fmla="*/ 9818915 w 9818915"/>
              <a:gd name="csY21" fmla="*/ 2951239 h 5312230"/>
              <a:gd name="csX22" fmla="*/ 9818915 w 9818915"/>
              <a:gd name="csY22" fmla="*/ 3488364 h 5312230"/>
              <a:gd name="csX23" fmla="*/ 9818915 w 9818915"/>
              <a:gd name="csY23" fmla="*/ 4078612 h 5312230"/>
              <a:gd name="csX24" fmla="*/ 9818915 w 9818915"/>
              <a:gd name="csY24" fmla="*/ 4615738 h 5312230"/>
              <a:gd name="csX25" fmla="*/ 9818915 w 9818915"/>
              <a:gd name="csY25" fmla="*/ 5312230 h 5312230"/>
              <a:gd name="csX26" fmla="*/ 9143143 w 9818915"/>
              <a:gd name="csY26" fmla="*/ 5312230 h 5312230"/>
              <a:gd name="csX27" fmla="*/ 8565559 w 9818915"/>
              <a:gd name="csY27" fmla="*/ 5312230 h 5312230"/>
              <a:gd name="csX28" fmla="*/ 8184354 w 9818915"/>
              <a:gd name="csY28" fmla="*/ 5312230 h 5312230"/>
              <a:gd name="csX29" fmla="*/ 7901339 w 9818915"/>
              <a:gd name="csY29" fmla="*/ 5312230 h 5312230"/>
              <a:gd name="csX30" fmla="*/ 7520134 w 9818915"/>
              <a:gd name="csY30" fmla="*/ 5312230 h 5312230"/>
              <a:gd name="csX31" fmla="*/ 7040740 w 9818915"/>
              <a:gd name="csY31" fmla="*/ 5312230 h 5312230"/>
              <a:gd name="csX32" fmla="*/ 6561346 w 9818915"/>
              <a:gd name="csY32" fmla="*/ 5312230 h 5312230"/>
              <a:gd name="csX33" fmla="*/ 6180141 w 9818915"/>
              <a:gd name="csY33" fmla="*/ 5312230 h 5312230"/>
              <a:gd name="csX34" fmla="*/ 5700747 w 9818915"/>
              <a:gd name="csY34" fmla="*/ 5312230 h 5312230"/>
              <a:gd name="csX35" fmla="*/ 5417731 w 9818915"/>
              <a:gd name="csY35" fmla="*/ 5312230 h 5312230"/>
              <a:gd name="csX36" fmla="*/ 4741958 w 9818915"/>
              <a:gd name="csY36" fmla="*/ 5312230 h 5312230"/>
              <a:gd name="csX37" fmla="*/ 3967997 w 9818915"/>
              <a:gd name="csY37" fmla="*/ 5312230 h 5312230"/>
              <a:gd name="csX38" fmla="*/ 3292224 w 9818915"/>
              <a:gd name="csY38" fmla="*/ 5312230 h 5312230"/>
              <a:gd name="csX39" fmla="*/ 2518263 w 9818915"/>
              <a:gd name="csY39" fmla="*/ 5312230 h 5312230"/>
              <a:gd name="csX40" fmla="*/ 1842491 w 9818915"/>
              <a:gd name="csY40" fmla="*/ 5312230 h 5312230"/>
              <a:gd name="csX41" fmla="*/ 1559475 w 9818915"/>
              <a:gd name="csY41" fmla="*/ 5312230 h 5312230"/>
              <a:gd name="csX42" fmla="*/ 1276459 w 9818915"/>
              <a:gd name="csY42" fmla="*/ 5312230 h 5312230"/>
              <a:gd name="csX43" fmla="*/ 993443 w 9818915"/>
              <a:gd name="csY43" fmla="*/ 5312230 h 5312230"/>
              <a:gd name="csX44" fmla="*/ 710427 w 9818915"/>
              <a:gd name="csY44" fmla="*/ 5312230 h 5312230"/>
              <a:gd name="csX45" fmla="*/ 0 w 9818915"/>
              <a:gd name="csY45" fmla="*/ 5312230 h 5312230"/>
              <a:gd name="csX46" fmla="*/ 0 w 9818915"/>
              <a:gd name="csY46" fmla="*/ 4828227 h 5312230"/>
              <a:gd name="csX47" fmla="*/ 0 w 9818915"/>
              <a:gd name="csY47" fmla="*/ 4237979 h 5312230"/>
              <a:gd name="csX48" fmla="*/ 0 w 9818915"/>
              <a:gd name="csY48" fmla="*/ 3541487 h 5312230"/>
              <a:gd name="csX49" fmla="*/ 0 w 9818915"/>
              <a:gd name="csY49" fmla="*/ 3110606 h 5312230"/>
              <a:gd name="csX50" fmla="*/ 0 w 9818915"/>
              <a:gd name="csY50" fmla="*/ 2520358 h 5312230"/>
              <a:gd name="csX51" fmla="*/ 0 w 9818915"/>
              <a:gd name="csY51" fmla="*/ 1983233 h 5312230"/>
              <a:gd name="csX52" fmla="*/ 0 w 9818915"/>
              <a:gd name="csY52" fmla="*/ 1446107 h 5312230"/>
              <a:gd name="csX53" fmla="*/ 0 w 9818915"/>
              <a:gd name="csY53" fmla="*/ 1015226 h 5312230"/>
              <a:gd name="csX54" fmla="*/ 0 w 9818915"/>
              <a:gd name="csY54" fmla="*/ 531223 h 5312230"/>
              <a:gd name="csX55" fmla="*/ 0 w 9818915"/>
              <a:gd name="csY55" fmla="*/ 0 h 53122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9818915" h="5312230" fill="none" extrusionOk="0">
                <a:moveTo>
                  <a:pt x="0" y="0"/>
                </a:moveTo>
                <a:cubicBezTo>
                  <a:pt x="195567" y="-37582"/>
                  <a:pt x="405929" y="20646"/>
                  <a:pt x="675772" y="0"/>
                </a:cubicBezTo>
                <a:cubicBezTo>
                  <a:pt x="945615" y="-20646"/>
                  <a:pt x="1179865" y="2566"/>
                  <a:pt x="1449734" y="0"/>
                </a:cubicBezTo>
                <a:cubicBezTo>
                  <a:pt x="1719603" y="-2566"/>
                  <a:pt x="1612828" y="30144"/>
                  <a:pt x="1732750" y="0"/>
                </a:cubicBezTo>
                <a:cubicBezTo>
                  <a:pt x="1852672" y="-30144"/>
                  <a:pt x="2194442" y="54980"/>
                  <a:pt x="2310333" y="0"/>
                </a:cubicBezTo>
                <a:cubicBezTo>
                  <a:pt x="2426224" y="-54980"/>
                  <a:pt x="2659581" y="46123"/>
                  <a:pt x="2887916" y="0"/>
                </a:cubicBezTo>
                <a:cubicBezTo>
                  <a:pt x="3116251" y="-46123"/>
                  <a:pt x="3089687" y="11905"/>
                  <a:pt x="3170932" y="0"/>
                </a:cubicBezTo>
                <a:cubicBezTo>
                  <a:pt x="3252177" y="-11905"/>
                  <a:pt x="3456424" y="15685"/>
                  <a:pt x="3552137" y="0"/>
                </a:cubicBezTo>
                <a:cubicBezTo>
                  <a:pt x="3647851" y="-15685"/>
                  <a:pt x="4007350" y="50598"/>
                  <a:pt x="4129720" y="0"/>
                </a:cubicBezTo>
                <a:cubicBezTo>
                  <a:pt x="4252090" y="-50598"/>
                  <a:pt x="4327844" y="34060"/>
                  <a:pt x="4510925" y="0"/>
                </a:cubicBezTo>
                <a:cubicBezTo>
                  <a:pt x="4694007" y="-34060"/>
                  <a:pt x="5073339" y="81260"/>
                  <a:pt x="5284887" y="0"/>
                </a:cubicBezTo>
                <a:cubicBezTo>
                  <a:pt x="5496435" y="-81260"/>
                  <a:pt x="5801102" y="23503"/>
                  <a:pt x="5960659" y="0"/>
                </a:cubicBezTo>
                <a:cubicBezTo>
                  <a:pt x="6120216" y="-23503"/>
                  <a:pt x="6396238" y="40773"/>
                  <a:pt x="6734621" y="0"/>
                </a:cubicBezTo>
                <a:cubicBezTo>
                  <a:pt x="7073004" y="-40773"/>
                  <a:pt x="7150580" y="32597"/>
                  <a:pt x="7312204" y="0"/>
                </a:cubicBezTo>
                <a:cubicBezTo>
                  <a:pt x="7473828" y="-32597"/>
                  <a:pt x="7554809" y="41305"/>
                  <a:pt x="7791598" y="0"/>
                </a:cubicBezTo>
                <a:cubicBezTo>
                  <a:pt x="8028387" y="-41305"/>
                  <a:pt x="8320562" y="14835"/>
                  <a:pt x="8565559" y="0"/>
                </a:cubicBezTo>
                <a:cubicBezTo>
                  <a:pt x="8810556" y="-14835"/>
                  <a:pt x="9483728" y="78788"/>
                  <a:pt x="9818915" y="0"/>
                </a:cubicBezTo>
                <a:cubicBezTo>
                  <a:pt x="9822542" y="252615"/>
                  <a:pt x="9796624" y="313742"/>
                  <a:pt x="9818915" y="537125"/>
                </a:cubicBezTo>
                <a:cubicBezTo>
                  <a:pt x="9841206" y="760508"/>
                  <a:pt x="9810421" y="893889"/>
                  <a:pt x="9818915" y="1233618"/>
                </a:cubicBezTo>
                <a:cubicBezTo>
                  <a:pt x="9827409" y="1573347"/>
                  <a:pt x="9809997" y="1623907"/>
                  <a:pt x="9818915" y="1823866"/>
                </a:cubicBezTo>
                <a:cubicBezTo>
                  <a:pt x="9827833" y="2023825"/>
                  <a:pt x="9816663" y="2114055"/>
                  <a:pt x="9818915" y="2360991"/>
                </a:cubicBezTo>
                <a:cubicBezTo>
                  <a:pt x="9821167" y="2607928"/>
                  <a:pt x="9801486" y="2693143"/>
                  <a:pt x="9818915" y="2951239"/>
                </a:cubicBezTo>
                <a:cubicBezTo>
                  <a:pt x="9836344" y="3209335"/>
                  <a:pt x="9791489" y="3307109"/>
                  <a:pt x="9818915" y="3488364"/>
                </a:cubicBezTo>
                <a:cubicBezTo>
                  <a:pt x="9846341" y="3669619"/>
                  <a:pt x="9794575" y="3899007"/>
                  <a:pt x="9818915" y="4078612"/>
                </a:cubicBezTo>
                <a:cubicBezTo>
                  <a:pt x="9843255" y="4258217"/>
                  <a:pt x="9807926" y="4468367"/>
                  <a:pt x="9818915" y="4615738"/>
                </a:cubicBezTo>
                <a:cubicBezTo>
                  <a:pt x="9829904" y="4763109"/>
                  <a:pt x="9755306" y="5161411"/>
                  <a:pt x="9818915" y="5312230"/>
                </a:cubicBezTo>
                <a:cubicBezTo>
                  <a:pt x="9678347" y="5388609"/>
                  <a:pt x="9351191" y="5240343"/>
                  <a:pt x="9143143" y="5312230"/>
                </a:cubicBezTo>
                <a:cubicBezTo>
                  <a:pt x="8935095" y="5384117"/>
                  <a:pt x="8753281" y="5278101"/>
                  <a:pt x="8565559" y="5312230"/>
                </a:cubicBezTo>
                <a:cubicBezTo>
                  <a:pt x="8377837" y="5346359"/>
                  <a:pt x="8337839" y="5283919"/>
                  <a:pt x="8184354" y="5312230"/>
                </a:cubicBezTo>
                <a:cubicBezTo>
                  <a:pt x="8030870" y="5340541"/>
                  <a:pt x="7993410" y="5298788"/>
                  <a:pt x="7901339" y="5312230"/>
                </a:cubicBezTo>
                <a:cubicBezTo>
                  <a:pt x="7809268" y="5325672"/>
                  <a:pt x="7622120" y="5269601"/>
                  <a:pt x="7520134" y="5312230"/>
                </a:cubicBezTo>
                <a:cubicBezTo>
                  <a:pt x="7418148" y="5354859"/>
                  <a:pt x="7260596" y="5291156"/>
                  <a:pt x="7040740" y="5312230"/>
                </a:cubicBezTo>
                <a:cubicBezTo>
                  <a:pt x="6820884" y="5333304"/>
                  <a:pt x="6722396" y="5261543"/>
                  <a:pt x="6561346" y="5312230"/>
                </a:cubicBezTo>
                <a:cubicBezTo>
                  <a:pt x="6400296" y="5362917"/>
                  <a:pt x="6284598" y="5282800"/>
                  <a:pt x="6180141" y="5312230"/>
                </a:cubicBezTo>
                <a:cubicBezTo>
                  <a:pt x="6075685" y="5341660"/>
                  <a:pt x="5846101" y="5256384"/>
                  <a:pt x="5700747" y="5312230"/>
                </a:cubicBezTo>
                <a:cubicBezTo>
                  <a:pt x="5555393" y="5368076"/>
                  <a:pt x="5554289" y="5310484"/>
                  <a:pt x="5417731" y="5312230"/>
                </a:cubicBezTo>
                <a:cubicBezTo>
                  <a:pt x="5281173" y="5313976"/>
                  <a:pt x="5035635" y="5280939"/>
                  <a:pt x="4741958" y="5312230"/>
                </a:cubicBezTo>
                <a:cubicBezTo>
                  <a:pt x="4448281" y="5343521"/>
                  <a:pt x="4260922" y="5249369"/>
                  <a:pt x="3967997" y="5312230"/>
                </a:cubicBezTo>
                <a:cubicBezTo>
                  <a:pt x="3675072" y="5375091"/>
                  <a:pt x="3507175" y="5303382"/>
                  <a:pt x="3292224" y="5312230"/>
                </a:cubicBezTo>
                <a:cubicBezTo>
                  <a:pt x="3077273" y="5321078"/>
                  <a:pt x="2859607" y="5233475"/>
                  <a:pt x="2518263" y="5312230"/>
                </a:cubicBezTo>
                <a:cubicBezTo>
                  <a:pt x="2176919" y="5390985"/>
                  <a:pt x="2105495" y="5250705"/>
                  <a:pt x="1842491" y="5312230"/>
                </a:cubicBezTo>
                <a:cubicBezTo>
                  <a:pt x="1579487" y="5373755"/>
                  <a:pt x="1644656" y="5293442"/>
                  <a:pt x="1559475" y="5312230"/>
                </a:cubicBezTo>
                <a:cubicBezTo>
                  <a:pt x="1474294" y="5331018"/>
                  <a:pt x="1398369" y="5291200"/>
                  <a:pt x="1276459" y="5312230"/>
                </a:cubicBezTo>
                <a:cubicBezTo>
                  <a:pt x="1154549" y="5333260"/>
                  <a:pt x="1124960" y="5284662"/>
                  <a:pt x="993443" y="5312230"/>
                </a:cubicBezTo>
                <a:cubicBezTo>
                  <a:pt x="861926" y="5339798"/>
                  <a:pt x="822573" y="5310012"/>
                  <a:pt x="710427" y="5312230"/>
                </a:cubicBezTo>
                <a:cubicBezTo>
                  <a:pt x="598281" y="5314448"/>
                  <a:pt x="354100" y="5311272"/>
                  <a:pt x="0" y="5312230"/>
                </a:cubicBezTo>
                <a:cubicBezTo>
                  <a:pt x="-29292" y="5096212"/>
                  <a:pt x="30592" y="5048166"/>
                  <a:pt x="0" y="4828227"/>
                </a:cubicBezTo>
                <a:cubicBezTo>
                  <a:pt x="-30592" y="4608288"/>
                  <a:pt x="16422" y="4462659"/>
                  <a:pt x="0" y="4237979"/>
                </a:cubicBezTo>
                <a:cubicBezTo>
                  <a:pt x="-16422" y="4013299"/>
                  <a:pt x="5474" y="3814439"/>
                  <a:pt x="0" y="3541487"/>
                </a:cubicBezTo>
                <a:cubicBezTo>
                  <a:pt x="-5474" y="3268535"/>
                  <a:pt x="30039" y="3235566"/>
                  <a:pt x="0" y="3110606"/>
                </a:cubicBezTo>
                <a:cubicBezTo>
                  <a:pt x="-30039" y="2985646"/>
                  <a:pt x="39445" y="2724553"/>
                  <a:pt x="0" y="2520358"/>
                </a:cubicBezTo>
                <a:cubicBezTo>
                  <a:pt x="-39445" y="2316163"/>
                  <a:pt x="15385" y="2137031"/>
                  <a:pt x="0" y="1983233"/>
                </a:cubicBezTo>
                <a:cubicBezTo>
                  <a:pt x="-15385" y="1829436"/>
                  <a:pt x="35141" y="1615870"/>
                  <a:pt x="0" y="1446107"/>
                </a:cubicBezTo>
                <a:cubicBezTo>
                  <a:pt x="-35141" y="1276344"/>
                  <a:pt x="32841" y="1105567"/>
                  <a:pt x="0" y="1015226"/>
                </a:cubicBezTo>
                <a:cubicBezTo>
                  <a:pt x="-32841" y="924885"/>
                  <a:pt x="51881" y="719669"/>
                  <a:pt x="0" y="531223"/>
                </a:cubicBezTo>
                <a:cubicBezTo>
                  <a:pt x="-51881" y="342777"/>
                  <a:pt x="27003" y="251844"/>
                  <a:pt x="0" y="0"/>
                </a:cubicBezTo>
                <a:close/>
              </a:path>
              <a:path w="9818915" h="5312230" stroke="0" extrusionOk="0">
                <a:moveTo>
                  <a:pt x="0" y="0"/>
                </a:moveTo>
                <a:cubicBezTo>
                  <a:pt x="140658" y="-22109"/>
                  <a:pt x="225625" y="28076"/>
                  <a:pt x="283016" y="0"/>
                </a:cubicBezTo>
                <a:cubicBezTo>
                  <a:pt x="340407" y="-28076"/>
                  <a:pt x="597889" y="19093"/>
                  <a:pt x="762410" y="0"/>
                </a:cubicBezTo>
                <a:cubicBezTo>
                  <a:pt x="926931" y="-19093"/>
                  <a:pt x="1053579" y="26707"/>
                  <a:pt x="1339993" y="0"/>
                </a:cubicBezTo>
                <a:cubicBezTo>
                  <a:pt x="1626407" y="-26707"/>
                  <a:pt x="1715569" y="7413"/>
                  <a:pt x="1819387" y="0"/>
                </a:cubicBezTo>
                <a:cubicBezTo>
                  <a:pt x="1923205" y="-7413"/>
                  <a:pt x="2144341" y="17724"/>
                  <a:pt x="2298781" y="0"/>
                </a:cubicBezTo>
                <a:cubicBezTo>
                  <a:pt x="2453221" y="-17724"/>
                  <a:pt x="2491603" y="3255"/>
                  <a:pt x="2581797" y="0"/>
                </a:cubicBezTo>
                <a:cubicBezTo>
                  <a:pt x="2671991" y="-3255"/>
                  <a:pt x="2789777" y="36285"/>
                  <a:pt x="2963002" y="0"/>
                </a:cubicBezTo>
                <a:cubicBezTo>
                  <a:pt x="3136227" y="-36285"/>
                  <a:pt x="3396611" y="75809"/>
                  <a:pt x="3638774" y="0"/>
                </a:cubicBezTo>
                <a:cubicBezTo>
                  <a:pt x="3880937" y="-75809"/>
                  <a:pt x="4007628" y="56653"/>
                  <a:pt x="4118168" y="0"/>
                </a:cubicBezTo>
                <a:cubicBezTo>
                  <a:pt x="4228708" y="-56653"/>
                  <a:pt x="4377945" y="30336"/>
                  <a:pt x="4499373" y="0"/>
                </a:cubicBezTo>
                <a:cubicBezTo>
                  <a:pt x="4620802" y="-30336"/>
                  <a:pt x="4682415" y="3472"/>
                  <a:pt x="4782389" y="0"/>
                </a:cubicBezTo>
                <a:cubicBezTo>
                  <a:pt x="4882363" y="-3472"/>
                  <a:pt x="5148125" y="5642"/>
                  <a:pt x="5359972" y="0"/>
                </a:cubicBezTo>
                <a:cubicBezTo>
                  <a:pt x="5571819" y="-5642"/>
                  <a:pt x="5591922" y="27879"/>
                  <a:pt x="5741177" y="0"/>
                </a:cubicBezTo>
                <a:cubicBezTo>
                  <a:pt x="5890433" y="-27879"/>
                  <a:pt x="6173314" y="5472"/>
                  <a:pt x="6515139" y="0"/>
                </a:cubicBezTo>
                <a:cubicBezTo>
                  <a:pt x="6856964" y="-5472"/>
                  <a:pt x="6805893" y="3220"/>
                  <a:pt x="6994533" y="0"/>
                </a:cubicBezTo>
                <a:cubicBezTo>
                  <a:pt x="7183173" y="-3220"/>
                  <a:pt x="7290328" y="20670"/>
                  <a:pt x="7473927" y="0"/>
                </a:cubicBezTo>
                <a:cubicBezTo>
                  <a:pt x="7657526" y="-20670"/>
                  <a:pt x="7901177" y="51288"/>
                  <a:pt x="8149699" y="0"/>
                </a:cubicBezTo>
                <a:cubicBezTo>
                  <a:pt x="8398221" y="-51288"/>
                  <a:pt x="8679820" y="12407"/>
                  <a:pt x="8923661" y="0"/>
                </a:cubicBezTo>
                <a:cubicBezTo>
                  <a:pt x="9167502" y="-12407"/>
                  <a:pt x="9611732" y="52203"/>
                  <a:pt x="9818915" y="0"/>
                </a:cubicBezTo>
                <a:cubicBezTo>
                  <a:pt x="9871640" y="207030"/>
                  <a:pt x="9779901" y="389383"/>
                  <a:pt x="9818915" y="590248"/>
                </a:cubicBezTo>
                <a:cubicBezTo>
                  <a:pt x="9857929" y="791113"/>
                  <a:pt x="9754817" y="1011930"/>
                  <a:pt x="9818915" y="1233618"/>
                </a:cubicBezTo>
                <a:cubicBezTo>
                  <a:pt x="9883013" y="1455306"/>
                  <a:pt x="9813356" y="1553814"/>
                  <a:pt x="9818915" y="1770743"/>
                </a:cubicBezTo>
                <a:cubicBezTo>
                  <a:pt x="9824474" y="1987672"/>
                  <a:pt x="9762528" y="2154676"/>
                  <a:pt x="9818915" y="2360991"/>
                </a:cubicBezTo>
                <a:cubicBezTo>
                  <a:pt x="9875302" y="2567306"/>
                  <a:pt x="9744193" y="2757305"/>
                  <a:pt x="9818915" y="3004361"/>
                </a:cubicBezTo>
                <a:cubicBezTo>
                  <a:pt x="9893637" y="3251417"/>
                  <a:pt x="9781211" y="3393619"/>
                  <a:pt x="9818915" y="3647731"/>
                </a:cubicBezTo>
                <a:cubicBezTo>
                  <a:pt x="9856619" y="3901843"/>
                  <a:pt x="9754270" y="3981240"/>
                  <a:pt x="9818915" y="4237979"/>
                </a:cubicBezTo>
                <a:cubicBezTo>
                  <a:pt x="9883560" y="4494718"/>
                  <a:pt x="9720115" y="4954685"/>
                  <a:pt x="9818915" y="5312230"/>
                </a:cubicBezTo>
                <a:cubicBezTo>
                  <a:pt x="9660098" y="5337908"/>
                  <a:pt x="9525484" y="5276626"/>
                  <a:pt x="9339521" y="5312230"/>
                </a:cubicBezTo>
                <a:cubicBezTo>
                  <a:pt x="9153558" y="5347834"/>
                  <a:pt x="9036115" y="5274518"/>
                  <a:pt x="8958316" y="5312230"/>
                </a:cubicBezTo>
                <a:cubicBezTo>
                  <a:pt x="8880518" y="5349942"/>
                  <a:pt x="8796747" y="5311853"/>
                  <a:pt x="8675300" y="5312230"/>
                </a:cubicBezTo>
                <a:cubicBezTo>
                  <a:pt x="8553853" y="5312607"/>
                  <a:pt x="8147814" y="5275974"/>
                  <a:pt x="7901339" y="5312230"/>
                </a:cubicBezTo>
                <a:cubicBezTo>
                  <a:pt x="7654864" y="5348486"/>
                  <a:pt x="7686327" y="5275509"/>
                  <a:pt x="7520134" y="5312230"/>
                </a:cubicBezTo>
                <a:cubicBezTo>
                  <a:pt x="7353941" y="5348951"/>
                  <a:pt x="6974807" y="5282000"/>
                  <a:pt x="6746172" y="5312230"/>
                </a:cubicBezTo>
                <a:cubicBezTo>
                  <a:pt x="6517537" y="5342460"/>
                  <a:pt x="6479208" y="5295734"/>
                  <a:pt x="6266778" y="5312230"/>
                </a:cubicBezTo>
                <a:cubicBezTo>
                  <a:pt x="6054348" y="5328726"/>
                  <a:pt x="5897216" y="5260645"/>
                  <a:pt x="5689195" y="5312230"/>
                </a:cubicBezTo>
                <a:cubicBezTo>
                  <a:pt x="5481174" y="5363815"/>
                  <a:pt x="5444726" y="5256455"/>
                  <a:pt x="5209801" y="5312230"/>
                </a:cubicBezTo>
                <a:cubicBezTo>
                  <a:pt x="4974876" y="5368005"/>
                  <a:pt x="4867770" y="5289945"/>
                  <a:pt x="4730407" y="5312230"/>
                </a:cubicBezTo>
                <a:cubicBezTo>
                  <a:pt x="4593044" y="5334515"/>
                  <a:pt x="4157257" y="5304770"/>
                  <a:pt x="3956445" y="5312230"/>
                </a:cubicBezTo>
                <a:cubicBezTo>
                  <a:pt x="3755633" y="5319690"/>
                  <a:pt x="3494266" y="5241708"/>
                  <a:pt x="3280673" y="5312230"/>
                </a:cubicBezTo>
                <a:cubicBezTo>
                  <a:pt x="3067080" y="5382752"/>
                  <a:pt x="2906537" y="5293021"/>
                  <a:pt x="2604900" y="5312230"/>
                </a:cubicBezTo>
                <a:cubicBezTo>
                  <a:pt x="2303263" y="5331439"/>
                  <a:pt x="2175752" y="5238532"/>
                  <a:pt x="1830939" y="5312230"/>
                </a:cubicBezTo>
                <a:cubicBezTo>
                  <a:pt x="1486126" y="5385928"/>
                  <a:pt x="1567152" y="5285087"/>
                  <a:pt x="1449734" y="5312230"/>
                </a:cubicBezTo>
                <a:cubicBezTo>
                  <a:pt x="1332316" y="5339373"/>
                  <a:pt x="837277" y="5221341"/>
                  <a:pt x="675772" y="5312230"/>
                </a:cubicBezTo>
                <a:cubicBezTo>
                  <a:pt x="514267" y="5403119"/>
                  <a:pt x="261199" y="5238309"/>
                  <a:pt x="0" y="5312230"/>
                </a:cubicBezTo>
                <a:cubicBezTo>
                  <a:pt x="-47263" y="5203548"/>
                  <a:pt x="27995" y="5033434"/>
                  <a:pt x="0" y="4828227"/>
                </a:cubicBezTo>
                <a:cubicBezTo>
                  <a:pt x="-27995" y="4623020"/>
                  <a:pt x="68485" y="4340081"/>
                  <a:pt x="0" y="4131734"/>
                </a:cubicBezTo>
                <a:cubicBezTo>
                  <a:pt x="-68485" y="3923387"/>
                  <a:pt x="33914" y="3745432"/>
                  <a:pt x="0" y="3647731"/>
                </a:cubicBezTo>
                <a:cubicBezTo>
                  <a:pt x="-33914" y="3550030"/>
                  <a:pt x="73525" y="3197785"/>
                  <a:pt x="0" y="3004361"/>
                </a:cubicBezTo>
                <a:cubicBezTo>
                  <a:pt x="-73525" y="2810937"/>
                  <a:pt x="7574" y="2753415"/>
                  <a:pt x="0" y="2573480"/>
                </a:cubicBezTo>
                <a:cubicBezTo>
                  <a:pt x="-7574" y="2393545"/>
                  <a:pt x="30152" y="2226162"/>
                  <a:pt x="0" y="1930110"/>
                </a:cubicBezTo>
                <a:cubicBezTo>
                  <a:pt x="-30152" y="1634058"/>
                  <a:pt x="48581" y="1689906"/>
                  <a:pt x="0" y="1499229"/>
                </a:cubicBezTo>
                <a:cubicBezTo>
                  <a:pt x="-48581" y="1308552"/>
                  <a:pt x="57261" y="1117067"/>
                  <a:pt x="0" y="1015226"/>
                </a:cubicBezTo>
                <a:cubicBezTo>
                  <a:pt x="-57261" y="913385"/>
                  <a:pt x="75795" y="265794"/>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98961932">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01A4A1F6-4739-284E-7C40-B11B9FBBB39A}"/>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5982474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9086B6-7756-C537-9A53-557FDEF878E3}"/>
              </a:ext>
            </a:extLst>
          </p:cNvPr>
          <p:cNvSpPr>
            <a:spLocks noGrp="1"/>
          </p:cNvSpPr>
          <p:nvPr>
            <p:ph type="title"/>
          </p:nvPr>
        </p:nvSpPr>
        <p:spPr>
          <a:xfrm>
            <a:off x="1295401" y="609600"/>
            <a:ext cx="9609666" cy="2616200"/>
          </a:xfrm>
          <a:custGeom>
            <a:avLst/>
            <a:gdLst>
              <a:gd name="csX0" fmla="*/ 0 w 9609666"/>
              <a:gd name="csY0" fmla="*/ 0 h 2616200"/>
              <a:gd name="csX1" fmla="*/ 469178 w 9609666"/>
              <a:gd name="csY1" fmla="*/ 0 h 2616200"/>
              <a:gd name="csX2" fmla="*/ 1034452 w 9609666"/>
              <a:gd name="csY2" fmla="*/ 0 h 2616200"/>
              <a:gd name="csX3" fmla="*/ 1407533 w 9609666"/>
              <a:gd name="csY3" fmla="*/ 0 h 2616200"/>
              <a:gd name="csX4" fmla="*/ 1684518 w 9609666"/>
              <a:gd name="csY4" fmla="*/ 0 h 2616200"/>
              <a:gd name="csX5" fmla="*/ 2249792 w 9609666"/>
              <a:gd name="csY5" fmla="*/ 0 h 2616200"/>
              <a:gd name="csX6" fmla="*/ 2815067 w 9609666"/>
              <a:gd name="csY6" fmla="*/ 0 h 2616200"/>
              <a:gd name="csX7" fmla="*/ 3092051 w 9609666"/>
              <a:gd name="csY7" fmla="*/ 0 h 2616200"/>
              <a:gd name="csX8" fmla="*/ 3561229 w 9609666"/>
              <a:gd name="csY8" fmla="*/ 0 h 2616200"/>
              <a:gd name="csX9" fmla="*/ 4318697 w 9609666"/>
              <a:gd name="csY9" fmla="*/ 0 h 2616200"/>
              <a:gd name="csX10" fmla="*/ 4980068 w 9609666"/>
              <a:gd name="csY10" fmla="*/ 0 h 2616200"/>
              <a:gd name="csX11" fmla="*/ 5353149 w 9609666"/>
              <a:gd name="csY11" fmla="*/ 0 h 2616200"/>
              <a:gd name="csX12" fmla="*/ 5630134 w 9609666"/>
              <a:gd name="csY12" fmla="*/ 0 h 2616200"/>
              <a:gd name="csX13" fmla="*/ 6387602 w 9609666"/>
              <a:gd name="csY13" fmla="*/ 0 h 2616200"/>
              <a:gd name="csX14" fmla="*/ 6856779 w 9609666"/>
              <a:gd name="csY14" fmla="*/ 0 h 2616200"/>
              <a:gd name="csX15" fmla="*/ 7422054 w 9609666"/>
              <a:gd name="csY15" fmla="*/ 0 h 2616200"/>
              <a:gd name="csX16" fmla="*/ 7891232 w 9609666"/>
              <a:gd name="csY16" fmla="*/ 0 h 2616200"/>
              <a:gd name="csX17" fmla="*/ 8168216 w 9609666"/>
              <a:gd name="csY17" fmla="*/ 0 h 2616200"/>
              <a:gd name="csX18" fmla="*/ 8925684 w 9609666"/>
              <a:gd name="csY18" fmla="*/ 0 h 2616200"/>
              <a:gd name="csX19" fmla="*/ 9609666 w 9609666"/>
              <a:gd name="csY19" fmla="*/ 0 h 2616200"/>
              <a:gd name="csX20" fmla="*/ 9609666 w 9609666"/>
              <a:gd name="csY20" fmla="*/ 575564 h 2616200"/>
              <a:gd name="csX21" fmla="*/ 9609666 w 9609666"/>
              <a:gd name="csY21" fmla="*/ 1124966 h 2616200"/>
              <a:gd name="csX22" fmla="*/ 9609666 w 9609666"/>
              <a:gd name="csY22" fmla="*/ 1622044 h 2616200"/>
              <a:gd name="csX23" fmla="*/ 9609666 w 9609666"/>
              <a:gd name="csY23" fmla="*/ 2145284 h 2616200"/>
              <a:gd name="csX24" fmla="*/ 9609666 w 9609666"/>
              <a:gd name="csY24" fmla="*/ 2616200 h 2616200"/>
              <a:gd name="csX25" fmla="*/ 8852198 w 9609666"/>
              <a:gd name="csY25" fmla="*/ 2616200 h 2616200"/>
              <a:gd name="csX26" fmla="*/ 8286924 w 9609666"/>
              <a:gd name="csY26" fmla="*/ 2616200 h 2616200"/>
              <a:gd name="csX27" fmla="*/ 7625553 w 9609666"/>
              <a:gd name="csY27" fmla="*/ 2616200 h 2616200"/>
              <a:gd name="csX28" fmla="*/ 7252471 w 9609666"/>
              <a:gd name="csY28" fmla="*/ 2616200 h 2616200"/>
              <a:gd name="csX29" fmla="*/ 6783294 w 9609666"/>
              <a:gd name="csY29" fmla="*/ 2616200 h 2616200"/>
              <a:gd name="csX30" fmla="*/ 6218019 w 9609666"/>
              <a:gd name="csY30" fmla="*/ 2616200 h 2616200"/>
              <a:gd name="csX31" fmla="*/ 5748841 w 9609666"/>
              <a:gd name="csY31" fmla="*/ 2616200 h 2616200"/>
              <a:gd name="csX32" fmla="*/ 5375760 w 9609666"/>
              <a:gd name="csY32" fmla="*/ 2616200 h 2616200"/>
              <a:gd name="csX33" fmla="*/ 4906582 w 9609666"/>
              <a:gd name="csY33" fmla="*/ 2616200 h 2616200"/>
              <a:gd name="csX34" fmla="*/ 4341308 w 9609666"/>
              <a:gd name="csY34" fmla="*/ 2616200 h 2616200"/>
              <a:gd name="csX35" fmla="*/ 4064323 w 9609666"/>
              <a:gd name="csY35" fmla="*/ 2616200 h 2616200"/>
              <a:gd name="csX36" fmla="*/ 3787339 w 9609666"/>
              <a:gd name="csY36" fmla="*/ 2616200 h 2616200"/>
              <a:gd name="csX37" fmla="*/ 3222064 w 9609666"/>
              <a:gd name="csY37" fmla="*/ 2616200 h 2616200"/>
              <a:gd name="csX38" fmla="*/ 2848983 w 9609666"/>
              <a:gd name="csY38" fmla="*/ 2616200 h 2616200"/>
              <a:gd name="csX39" fmla="*/ 2379806 w 9609666"/>
              <a:gd name="csY39" fmla="*/ 2616200 h 2616200"/>
              <a:gd name="csX40" fmla="*/ 1718434 w 9609666"/>
              <a:gd name="csY40" fmla="*/ 2616200 h 2616200"/>
              <a:gd name="csX41" fmla="*/ 1153160 w 9609666"/>
              <a:gd name="csY41" fmla="*/ 2616200 h 2616200"/>
              <a:gd name="csX42" fmla="*/ 0 w 9609666"/>
              <a:gd name="csY42" fmla="*/ 2616200 h 2616200"/>
              <a:gd name="csX43" fmla="*/ 0 w 9609666"/>
              <a:gd name="csY43" fmla="*/ 2145284 h 2616200"/>
              <a:gd name="csX44" fmla="*/ 0 w 9609666"/>
              <a:gd name="csY44" fmla="*/ 1569720 h 2616200"/>
              <a:gd name="csX45" fmla="*/ 0 w 9609666"/>
              <a:gd name="csY45" fmla="*/ 1046480 h 2616200"/>
              <a:gd name="csX46" fmla="*/ 0 w 9609666"/>
              <a:gd name="csY46" fmla="*/ 470916 h 2616200"/>
              <a:gd name="csX47" fmla="*/ 0 w 9609666"/>
              <a:gd name="csY47" fmla="*/ 0 h 2616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9609666" h="2616200" fill="none" extrusionOk="0">
                <a:moveTo>
                  <a:pt x="0" y="0"/>
                </a:moveTo>
                <a:cubicBezTo>
                  <a:pt x="179457" y="-14202"/>
                  <a:pt x="332501" y="47435"/>
                  <a:pt x="469178" y="0"/>
                </a:cubicBezTo>
                <a:cubicBezTo>
                  <a:pt x="605855" y="-47435"/>
                  <a:pt x="789200" y="34458"/>
                  <a:pt x="1034452" y="0"/>
                </a:cubicBezTo>
                <a:cubicBezTo>
                  <a:pt x="1279704" y="-34458"/>
                  <a:pt x="1306906" y="8995"/>
                  <a:pt x="1407533" y="0"/>
                </a:cubicBezTo>
                <a:cubicBezTo>
                  <a:pt x="1508160" y="-8995"/>
                  <a:pt x="1615518" y="17074"/>
                  <a:pt x="1684518" y="0"/>
                </a:cubicBezTo>
                <a:cubicBezTo>
                  <a:pt x="1753518" y="-17074"/>
                  <a:pt x="1988845" y="63257"/>
                  <a:pt x="2249792" y="0"/>
                </a:cubicBezTo>
                <a:cubicBezTo>
                  <a:pt x="2510739" y="-63257"/>
                  <a:pt x="2663682" y="62992"/>
                  <a:pt x="2815067" y="0"/>
                </a:cubicBezTo>
                <a:cubicBezTo>
                  <a:pt x="2966453" y="-62992"/>
                  <a:pt x="3027878" y="27855"/>
                  <a:pt x="3092051" y="0"/>
                </a:cubicBezTo>
                <a:cubicBezTo>
                  <a:pt x="3156224" y="-27855"/>
                  <a:pt x="3403330" y="34767"/>
                  <a:pt x="3561229" y="0"/>
                </a:cubicBezTo>
                <a:cubicBezTo>
                  <a:pt x="3719128" y="-34767"/>
                  <a:pt x="4033731" y="21168"/>
                  <a:pt x="4318697" y="0"/>
                </a:cubicBezTo>
                <a:cubicBezTo>
                  <a:pt x="4603663" y="-21168"/>
                  <a:pt x="4712847" y="9253"/>
                  <a:pt x="4980068" y="0"/>
                </a:cubicBezTo>
                <a:cubicBezTo>
                  <a:pt x="5247289" y="-9253"/>
                  <a:pt x="5235018" y="28857"/>
                  <a:pt x="5353149" y="0"/>
                </a:cubicBezTo>
                <a:cubicBezTo>
                  <a:pt x="5471280" y="-28857"/>
                  <a:pt x="5510597" y="5660"/>
                  <a:pt x="5630134" y="0"/>
                </a:cubicBezTo>
                <a:cubicBezTo>
                  <a:pt x="5749671" y="-5660"/>
                  <a:pt x="6114195" y="83959"/>
                  <a:pt x="6387602" y="0"/>
                </a:cubicBezTo>
                <a:cubicBezTo>
                  <a:pt x="6661009" y="-83959"/>
                  <a:pt x="6628058" y="46095"/>
                  <a:pt x="6856779" y="0"/>
                </a:cubicBezTo>
                <a:cubicBezTo>
                  <a:pt x="7085500" y="-46095"/>
                  <a:pt x="7169294" y="61637"/>
                  <a:pt x="7422054" y="0"/>
                </a:cubicBezTo>
                <a:cubicBezTo>
                  <a:pt x="7674815" y="-61637"/>
                  <a:pt x="7697152" y="41124"/>
                  <a:pt x="7891232" y="0"/>
                </a:cubicBezTo>
                <a:cubicBezTo>
                  <a:pt x="8085312" y="-41124"/>
                  <a:pt x="8105599" y="28392"/>
                  <a:pt x="8168216" y="0"/>
                </a:cubicBezTo>
                <a:cubicBezTo>
                  <a:pt x="8230833" y="-28392"/>
                  <a:pt x="8557581" y="88502"/>
                  <a:pt x="8925684" y="0"/>
                </a:cubicBezTo>
                <a:cubicBezTo>
                  <a:pt x="9293787" y="-88502"/>
                  <a:pt x="9380371" y="43065"/>
                  <a:pt x="9609666" y="0"/>
                </a:cubicBezTo>
                <a:cubicBezTo>
                  <a:pt x="9623899" y="248713"/>
                  <a:pt x="9557501" y="434048"/>
                  <a:pt x="9609666" y="575564"/>
                </a:cubicBezTo>
                <a:cubicBezTo>
                  <a:pt x="9661831" y="717080"/>
                  <a:pt x="9596745" y="968052"/>
                  <a:pt x="9609666" y="1124966"/>
                </a:cubicBezTo>
                <a:cubicBezTo>
                  <a:pt x="9622587" y="1281880"/>
                  <a:pt x="9584268" y="1456923"/>
                  <a:pt x="9609666" y="1622044"/>
                </a:cubicBezTo>
                <a:cubicBezTo>
                  <a:pt x="9635064" y="1787165"/>
                  <a:pt x="9551765" y="2032469"/>
                  <a:pt x="9609666" y="2145284"/>
                </a:cubicBezTo>
                <a:cubicBezTo>
                  <a:pt x="9667567" y="2258099"/>
                  <a:pt x="9599147" y="2489847"/>
                  <a:pt x="9609666" y="2616200"/>
                </a:cubicBezTo>
                <a:cubicBezTo>
                  <a:pt x="9360871" y="2657008"/>
                  <a:pt x="9045461" y="2610448"/>
                  <a:pt x="8852198" y="2616200"/>
                </a:cubicBezTo>
                <a:cubicBezTo>
                  <a:pt x="8658935" y="2621952"/>
                  <a:pt x="8548882" y="2596956"/>
                  <a:pt x="8286924" y="2616200"/>
                </a:cubicBezTo>
                <a:cubicBezTo>
                  <a:pt x="8024966" y="2635444"/>
                  <a:pt x="7921407" y="2608691"/>
                  <a:pt x="7625553" y="2616200"/>
                </a:cubicBezTo>
                <a:cubicBezTo>
                  <a:pt x="7329699" y="2623709"/>
                  <a:pt x="7399623" y="2589850"/>
                  <a:pt x="7252471" y="2616200"/>
                </a:cubicBezTo>
                <a:cubicBezTo>
                  <a:pt x="7105319" y="2642550"/>
                  <a:pt x="6890937" y="2581338"/>
                  <a:pt x="6783294" y="2616200"/>
                </a:cubicBezTo>
                <a:cubicBezTo>
                  <a:pt x="6675651" y="2651062"/>
                  <a:pt x="6448024" y="2586443"/>
                  <a:pt x="6218019" y="2616200"/>
                </a:cubicBezTo>
                <a:cubicBezTo>
                  <a:pt x="5988014" y="2645957"/>
                  <a:pt x="5913068" y="2608296"/>
                  <a:pt x="5748841" y="2616200"/>
                </a:cubicBezTo>
                <a:cubicBezTo>
                  <a:pt x="5584614" y="2624104"/>
                  <a:pt x="5545288" y="2577886"/>
                  <a:pt x="5375760" y="2616200"/>
                </a:cubicBezTo>
                <a:cubicBezTo>
                  <a:pt x="5206232" y="2654514"/>
                  <a:pt x="5128795" y="2581012"/>
                  <a:pt x="4906582" y="2616200"/>
                </a:cubicBezTo>
                <a:cubicBezTo>
                  <a:pt x="4684369" y="2651388"/>
                  <a:pt x="4539257" y="2586349"/>
                  <a:pt x="4341308" y="2616200"/>
                </a:cubicBezTo>
                <a:cubicBezTo>
                  <a:pt x="4143359" y="2646051"/>
                  <a:pt x="4152338" y="2600090"/>
                  <a:pt x="4064323" y="2616200"/>
                </a:cubicBezTo>
                <a:cubicBezTo>
                  <a:pt x="3976308" y="2632310"/>
                  <a:pt x="3873337" y="2585028"/>
                  <a:pt x="3787339" y="2616200"/>
                </a:cubicBezTo>
                <a:cubicBezTo>
                  <a:pt x="3701341" y="2647372"/>
                  <a:pt x="3401718" y="2604811"/>
                  <a:pt x="3222064" y="2616200"/>
                </a:cubicBezTo>
                <a:cubicBezTo>
                  <a:pt x="3042410" y="2627589"/>
                  <a:pt x="2952317" y="2583242"/>
                  <a:pt x="2848983" y="2616200"/>
                </a:cubicBezTo>
                <a:cubicBezTo>
                  <a:pt x="2745649" y="2649158"/>
                  <a:pt x="2564221" y="2601291"/>
                  <a:pt x="2379806" y="2616200"/>
                </a:cubicBezTo>
                <a:cubicBezTo>
                  <a:pt x="2195391" y="2631109"/>
                  <a:pt x="2001736" y="2538801"/>
                  <a:pt x="1718434" y="2616200"/>
                </a:cubicBezTo>
                <a:cubicBezTo>
                  <a:pt x="1435132" y="2693599"/>
                  <a:pt x="1312222" y="2585363"/>
                  <a:pt x="1153160" y="2616200"/>
                </a:cubicBezTo>
                <a:cubicBezTo>
                  <a:pt x="994098" y="2647037"/>
                  <a:pt x="344436" y="2537737"/>
                  <a:pt x="0" y="2616200"/>
                </a:cubicBezTo>
                <a:cubicBezTo>
                  <a:pt x="-36504" y="2432239"/>
                  <a:pt x="48124" y="2285206"/>
                  <a:pt x="0" y="2145284"/>
                </a:cubicBezTo>
                <a:cubicBezTo>
                  <a:pt x="-48124" y="2005362"/>
                  <a:pt x="46415" y="1707260"/>
                  <a:pt x="0" y="1569720"/>
                </a:cubicBezTo>
                <a:cubicBezTo>
                  <a:pt x="-46415" y="1432180"/>
                  <a:pt x="56003" y="1155122"/>
                  <a:pt x="0" y="1046480"/>
                </a:cubicBezTo>
                <a:cubicBezTo>
                  <a:pt x="-56003" y="937838"/>
                  <a:pt x="8087" y="615193"/>
                  <a:pt x="0" y="470916"/>
                </a:cubicBezTo>
                <a:cubicBezTo>
                  <a:pt x="-8087" y="326639"/>
                  <a:pt x="47608" y="207243"/>
                  <a:pt x="0" y="0"/>
                </a:cubicBezTo>
                <a:close/>
              </a:path>
              <a:path w="9609666" h="2616200" stroke="0" extrusionOk="0">
                <a:moveTo>
                  <a:pt x="0" y="0"/>
                </a:moveTo>
                <a:cubicBezTo>
                  <a:pt x="225799" y="-35575"/>
                  <a:pt x="479884" y="46336"/>
                  <a:pt x="661371" y="0"/>
                </a:cubicBezTo>
                <a:cubicBezTo>
                  <a:pt x="842858" y="-46336"/>
                  <a:pt x="980414" y="4664"/>
                  <a:pt x="1226646" y="0"/>
                </a:cubicBezTo>
                <a:cubicBezTo>
                  <a:pt x="1472879" y="-4664"/>
                  <a:pt x="1498799" y="472"/>
                  <a:pt x="1599727" y="0"/>
                </a:cubicBezTo>
                <a:cubicBezTo>
                  <a:pt x="1700655" y="-472"/>
                  <a:pt x="1872439" y="8275"/>
                  <a:pt x="1972808" y="0"/>
                </a:cubicBezTo>
                <a:cubicBezTo>
                  <a:pt x="2073177" y="-8275"/>
                  <a:pt x="2509056" y="32818"/>
                  <a:pt x="2730276" y="0"/>
                </a:cubicBezTo>
                <a:cubicBezTo>
                  <a:pt x="2951496" y="-32818"/>
                  <a:pt x="3129272" y="68128"/>
                  <a:pt x="3391647" y="0"/>
                </a:cubicBezTo>
                <a:cubicBezTo>
                  <a:pt x="3654022" y="-68128"/>
                  <a:pt x="3671851" y="35326"/>
                  <a:pt x="3764728" y="0"/>
                </a:cubicBezTo>
                <a:cubicBezTo>
                  <a:pt x="3857605" y="-35326"/>
                  <a:pt x="3974672" y="22032"/>
                  <a:pt x="4041712" y="0"/>
                </a:cubicBezTo>
                <a:cubicBezTo>
                  <a:pt x="4108752" y="-22032"/>
                  <a:pt x="4466378" y="72165"/>
                  <a:pt x="4799180" y="0"/>
                </a:cubicBezTo>
                <a:cubicBezTo>
                  <a:pt x="5131982" y="-72165"/>
                  <a:pt x="4947558" y="4686"/>
                  <a:pt x="5076165" y="0"/>
                </a:cubicBezTo>
                <a:cubicBezTo>
                  <a:pt x="5204773" y="-4686"/>
                  <a:pt x="5295581" y="40613"/>
                  <a:pt x="5449246" y="0"/>
                </a:cubicBezTo>
                <a:cubicBezTo>
                  <a:pt x="5602911" y="-40613"/>
                  <a:pt x="5643662" y="24567"/>
                  <a:pt x="5822327" y="0"/>
                </a:cubicBezTo>
                <a:cubicBezTo>
                  <a:pt x="6000992" y="-24567"/>
                  <a:pt x="6408536" y="66035"/>
                  <a:pt x="6579795" y="0"/>
                </a:cubicBezTo>
                <a:cubicBezTo>
                  <a:pt x="6751054" y="-66035"/>
                  <a:pt x="7164802" y="54316"/>
                  <a:pt x="7337263" y="0"/>
                </a:cubicBezTo>
                <a:cubicBezTo>
                  <a:pt x="7509724" y="-54316"/>
                  <a:pt x="7608627" y="39832"/>
                  <a:pt x="7710344" y="0"/>
                </a:cubicBezTo>
                <a:cubicBezTo>
                  <a:pt x="7812061" y="-39832"/>
                  <a:pt x="8261342" y="3014"/>
                  <a:pt x="8467812" y="0"/>
                </a:cubicBezTo>
                <a:cubicBezTo>
                  <a:pt x="8674282" y="-3014"/>
                  <a:pt x="8912943" y="4046"/>
                  <a:pt x="9033086" y="0"/>
                </a:cubicBezTo>
                <a:cubicBezTo>
                  <a:pt x="9153229" y="-4046"/>
                  <a:pt x="9487730" y="60741"/>
                  <a:pt x="9609666" y="0"/>
                </a:cubicBezTo>
                <a:cubicBezTo>
                  <a:pt x="9626976" y="134483"/>
                  <a:pt x="9572679" y="436898"/>
                  <a:pt x="9609666" y="575564"/>
                </a:cubicBezTo>
                <a:cubicBezTo>
                  <a:pt x="9646653" y="714230"/>
                  <a:pt x="9601816" y="995361"/>
                  <a:pt x="9609666" y="1151128"/>
                </a:cubicBezTo>
                <a:cubicBezTo>
                  <a:pt x="9617516" y="1306895"/>
                  <a:pt x="9607323" y="1502076"/>
                  <a:pt x="9609666" y="1674368"/>
                </a:cubicBezTo>
                <a:cubicBezTo>
                  <a:pt x="9612009" y="1846660"/>
                  <a:pt x="9564010" y="2222528"/>
                  <a:pt x="9609666" y="2616200"/>
                </a:cubicBezTo>
                <a:cubicBezTo>
                  <a:pt x="9260310" y="2690426"/>
                  <a:pt x="9144220" y="2565113"/>
                  <a:pt x="8852198" y="2616200"/>
                </a:cubicBezTo>
                <a:cubicBezTo>
                  <a:pt x="8560176" y="2667287"/>
                  <a:pt x="8351452" y="2574276"/>
                  <a:pt x="8190827" y="2616200"/>
                </a:cubicBezTo>
                <a:cubicBezTo>
                  <a:pt x="8030202" y="2658124"/>
                  <a:pt x="7873693" y="2581215"/>
                  <a:pt x="7721649" y="2616200"/>
                </a:cubicBezTo>
                <a:cubicBezTo>
                  <a:pt x="7569605" y="2651185"/>
                  <a:pt x="7337661" y="2578791"/>
                  <a:pt x="7156375" y="2616200"/>
                </a:cubicBezTo>
                <a:cubicBezTo>
                  <a:pt x="6975089" y="2653609"/>
                  <a:pt x="6615513" y="2590851"/>
                  <a:pt x="6398907" y="2616200"/>
                </a:cubicBezTo>
                <a:cubicBezTo>
                  <a:pt x="6182301" y="2641549"/>
                  <a:pt x="6070361" y="2593650"/>
                  <a:pt x="5929729" y="2616200"/>
                </a:cubicBezTo>
                <a:cubicBezTo>
                  <a:pt x="5789097" y="2638750"/>
                  <a:pt x="5453105" y="2593744"/>
                  <a:pt x="5268358" y="2616200"/>
                </a:cubicBezTo>
                <a:cubicBezTo>
                  <a:pt x="5083611" y="2638656"/>
                  <a:pt x="4900302" y="2548793"/>
                  <a:pt x="4703084" y="2616200"/>
                </a:cubicBezTo>
                <a:cubicBezTo>
                  <a:pt x="4505866" y="2683607"/>
                  <a:pt x="4382955" y="2560176"/>
                  <a:pt x="4233906" y="2616200"/>
                </a:cubicBezTo>
                <a:cubicBezTo>
                  <a:pt x="4084857" y="2672224"/>
                  <a:pt x="4034121" y="2573327"/>
                  <a:pt x="3860825" y="2616200"/>
                </a:cubicBezTo>
                <a:cubicBezTo>
                  <a:pt x="3687529" y="2659073"/>
                  <a:pt x="3576326" y="2612093"/>
                  <a:pt x="3487743" y="2616200"/>
                </a:cubicBezTo>
                <a:cubicBezTo>
                  <a:pt x="3399160" y="2620307"/>
                  <a:pt x="3180582" y="2562051"/>
                  <a:pt x="2922469" y="2616200"/>
                </a:cubicBezTo>
                <a:cubicBezTo>
                  <a:pt x="2664356" y="2670349"/>
                  <a:pt x="2612414" y="2595703"/>
                  <a:pt x="2357195" y="2616200"/>
                </a:cubicBezTo>
                <a:cubicBezTo>
                  <a:pt x="2101976" y="2636697"/>
                  <a:pt x="2092544" y="2587670"/>
                  <a:pt x="1984113" y="2616200"/>
                </a:cubicBezTo>
                <a:cubicBezTo>
                  <a:pt x="1875682" y="2644730"/>
                  <a:pt x="1703945" y="2584515"/>
                  <a:pt x="1611032" y="2616200"/>
                </a:cubicBezTo>
                <a:cubicBezTo>
                  <a:pt x="1518119" y="2647885"/>
                  <a:pt x="1325354" y="2582174"/>
                  <a:pt x="1141854" y="2616200"/>
                </a:cubicBezTo>
                <a:cubicBezTo>
                  <a:pt x="958354" y="2650226"/>
                  <a:pt x="776381" y="2576499"/>
                  <a:pt x="672677" y="2616200"/>
                </a:cubicBezTo>
                <a:cubicBezTo>
                  <a:pt x="568973" y="2655901"/>
                  <a:pt x="238364" y="2589728"/>
                  <a:pt x="0" y="2616200"/>
                </a:cubicBezTo>
                <a:cubicBezTo>
                  <a:pt x="-44063" y="2487870"/>
                  <a:pt x="8832" y="2236420"/>
                  <a:pt x="0" y="2066798"/>
                </a:cubicBezTo>
                <a:cubicBezTo>
                  <a:pt x="-8832" y="1897176"/>
                  <a:pt x="44492" y="1754539"/>
                  <a:pt x="0" y="1517396"/>
                </a:cubicBezTo>
                <a:cubicBezTo>
                  <a:pt x="-44492" y="1280253"/>
                  <a:pt x="12424" y="1249682"/>
                  <a:pt x="0" y="1046480"/>
                </a:cubicBezTo>
                <a:cubicBezTo>
                  <a:pt x="-12424" y="843278"/>
                  <a:pt x="60334" y="778588"/>
                  <a:pt x="0" y="523240"/>
                </a:cubicBezTo>
                <a:cubicBezTo>
                  <a:pt x="-60334" y="267892"/>
                  <a:pt x="49062" y="141372"/>
                  <a:pt x="0" y="0"/>
                </a:cubicBezTo>
                <a:close/>
              </a:path>
            </a:pathLst>
          </a:custGeom>
          <a:solidFill>
            <a:schemeClr val="accent3">
              <a:lumMod val="20000"/>
              <a:lumOff val="80000"/>
            </a:schemeClr>
          </a:solidFill>
          <a:ln>
            <a:solidFill>
              <a:schemeClr val="tx1"/>
            </a:solidFill>
            <a:extLst>
              <a:ext uri="{C807C97D-BFC1-408E-A445-0C87EB9F89A2}">
                <ask:lineSketchStyleProps xmlns:ask="http://schemas.microsoft.com/office/drawing/2018/sketchyshapes" sd="1999342589">
                  <ask:type>
                    <ask:lineSketchScribble/>
                  </ask:type>
                </ask:lineSketchStyleProps>
              </a:ext>
            </a:extLst>
          </a:ln>
        </p:spPr>
        <p:txBody>
          <a:bodyPr>
            <a:noAutofit/>
          </a:bodyPr>
          <a:lstStyle/>
          <a:p>
            <a:br>
              <a:rPr lang="el-GR" sz="1800" dirty="0"/>
            </a:br>
            <a:br>
              <a:rPr lang="el-GR" sz="1800" dirty="0"/>
            </a:br>
            <a:br>
              <a:rPr lang="el-GR" sz="1800" dirty="0"/>
            </a:br>
            <a:r>
              <a:rPr lang="el-GR" sz="2000" dirty="0"/>
              <a:t>Αναγνωρίζουμε, Εξοχότατε, ότι υπό τη βρετανική διοίκηση το νησί μας απέκτησε δικαστήρια, ασφαλτοστρωμένους δρόμους και έναν σύγχρονο σιδηρόδρομο που διευκολύνει το εμπόριο. Όμως, τι να τα κάνουμε τα τρένα και τους δρόμους, όταν ο Φόρος Υποτελείας μάς αφαιρεί κάθε χρόνο το αίμα της οικονομίας μας; Ο Κύπριος αγρότης παραμένει βυθισμένος στα χρέη και την ανέχεια, τη στιγμή που τα πλούτη της γης μας καταλήγουν σε ξένα ταμεία. Ο εκσυγχρονισμός που φέρατε μοιάζει με χρυσό κλουβί: όμορφος εξωτερικά, αλλά γεμάτος περιορισμούς για την ελευθερία και την ευημερία του λαού μας.</a:t>
            </a:r>
            <a:br>
              <a:rPr lang="el-GR" sz="2000" dirty="0"/>
            </a:br>
            <a:br>
              <a:rPr lang="el-GR" sz="2000" dirty="0"/>
            </a:br>
            <a:br>
              <a:rPr lang="el-GR" sz="2000" dirty="0"/>
            </a:br>
            <a:endParaRPr lang="el-GR" sz="2000" dirty="0"/>
          </a:p>
        </p:txBody>
      </p:sp>
      <p:sp>
        <p:nvSpPr>
          <p:cNvPr id="4" name="Θέση κειμένου 3">
            <a:extLst>
              <a:ext uri="{FF2B5EF4-FFF2-40B4-BE49-F238E27FC236}">
                <a16:creationId xmlns:a16="http://schemas.microsoft.com/office/drawing/2014/main" id="{E6E85945-E9DF-BB74-E96C-9D495FF1EC4E}"/>
              </a:ext>
            </a:extLst>
          </p:cNvPr>
          <p:cNvSpPr>
            <a:spLocks noGrp="1"/>
          </p:cNvSpPr>
          <p:nvPr>
            <p:ph type="body" idx="1"/>
          </p:nvPr>
        </p:nvSpPr>
        <p:spPr>
          <a:xfrm>
            <a:off x="1426028" y="3555999"/>
            <a:ext cx="9609670" cy="2413001"/>
          </a:xfrm>
          <a:custGeom>
            <a:avLst/>
            <a:gdLst>
              <a:gd name="csX0" fmla="*/ 0 w 9609670"/>
              <a:gd name="csY0" fmla="*/ 0 h 2413001"/>
              <a:gd name="csX1" fmla="*/ 757468 w 9609670"/>
              <a:gd name="csY1" fmla="*/ 0 h 2413001"/>
              <a:gd name="csX2" fmla="*/ 1130549 w 9609670"/>
              <a:gd name="csY2" fmla="*/ 0 h 2413001"/>
              <a:gd name="csX3" fmla="*/ 1407534 w 9609670"/>
              <a:gd name="csY3" fmla="*/ 0 h 2413001"/>
              <a:gd name="csX4" fmla="*/ 2068905 w 9609670"/>
              <a:gd name="csY4" fmla="*/ 0 h 2413001"/>
              <a:gd name="csX5" fmla="*/ 2441987 w 9609670"/>
              <a:gd name="csY5" fmla="*/ 0 h 2413001"/>
              <a:gd name="csX6" fmla="*/ 2815068 w 9609670"/>
              <a:gd name="csY6" fmla="*/ 0 h 2413001"/>
              <a:gd name="csX7" fmla="*/ 3092053 w 9609670"/>
              <a:gd name="csY7" fmla="*/ 0 h 2413001"/>
              <a:gd name="csX8" fmla="*/ 3657327 w 9609670"/>
              <a:gd name="csY8" fmla="*/ 0 h 2413001"/>
              <a:gd name="csX9" fmla="*/ 4414795 w 9609670"/>
              <a:gd name="csY9" fmla="*/ 0 h 2413001"/>
              <a:gd name="csX10" fmla="*/ 4883973 w 9609670"/>
              <a:gd name="csY10" fmla="*/ 0 h 2413001"/>
              <a:gd name="csX11" fmla="*/ 5257055 w 9609670"/>
              <a:gd name="csY11" fmla="*/ 0 h 2413001"/>
              <a:gd name="csX12" fmla="*/ 5630136 w 9609670"/>
              <a:gd name="csY12" fmla="*/ 0 h 2413001"/>
              <a:gd name="csX13" fmla="*/ 6099314 w 9609670"/>
              <a:gd name="csY13" fmla="*/ 0 h 2413001"/>
              <a:gd name="csX14" fmla="*/ 6856782 w 9609670"/>
              <a:gd name="csY14" fmla="*/ 0 h 2413001"/>
              <a:gd name="csX15" fmla="*/ 7422057 w 9609670"/>
              <a:gd name="csY15" fmla="*/ 0 h 2413001"/>
              <a:gd name="csX16" fmla="*/ 7891235 w 9609670"/>
              <a:gd name="csY16" fmla="*/ 0 h 2413001"/>
              <a:gd name="csX17" fmla="*/ 8168220 w 9609670"/>
              <a:gd name="csY17" fmla="*/ 0 h 2413001"/>
              <a:gd name="csX18" fmla="*/ 8541301 w 9609670"/>
              <a:gd name="csY18" fmla="*/ 0 h 2413001"/>
              <a:gd name="csX19" fmla="*/ 8818285 w 9609670"/>
              <a:gd name="csY19" fmla="*/ 0 h 2413001"/>
              <a:gd name="csX20" fmla="*/ 9609670 w 9609670"/>
              <a:gd name="csY20" fmla="*/ 0 h 2413001"/>
              <a:gd name="csX21" fmla="*/ 9609670 w 9609670"/>
              <a:gd name="csY21" fmla="*/ 506730 h 2413001"/>
              <a:gd name="csX22" fmla="*/ 9609670 w 9609670"/>
              <a:gd name="csY22" fmla="*/ 989330 h 2413001"/>
              <a:gd name="csX23" fmla="*/ 9609670 w 9609670"/>
              <a:gd name="csY23" fmla="*/ 1496061 h 2413001"/>
              <a:gd name="csX24" fmla="*/ 9609670 w 9609670"/>
              <a:gd name="csY24" fmla="*/ 2413001 h 2413001"/>
              <a:gd name="csX25" fmla="*/ 8948299 w 9609670"/>
              <a:gd name="csY25" fmla="*/ 2413001 h 2413001"/>
              <a:gd name="csX26" fmla="*/ 8479121 w 9609670"/>
              <a:gd name="csY26" fmla="*/ 2413001 h 2413001"/>
              <a:gd name="csX27" fmla="*/ 7817749 w 9609670"/>
              <a:gd name="csY27" fmla="*/ 2413001 h 2413001"/>
              <a:gd name="csX28" fmla="*/ 7348571 w 9609670"/>
              <a:gd name="csY28" fmla="*/ 2413001 h 2413001"/>
              <a:gd name="csX29" fmla="*/ 6783296 w 9609670"/>
              <a:gd name="csY29" fmla="*/ 2413001 h 2413001"/>
              <a:gd name="csX30" fmla="*/ 6218022 w 9609670"/>
              <a:gd name="csY30" fmla="*/ 2413001 h 2413001"/>
              <a:gd name="csX31" fmla="*/ 5748844 w 9609670"/>
              <a:gd name="csY31" fmla="*/ 2413001 h 2413001"/>
              <a:gd name="csX32" fmla="*/ 5471859 w 9609670"/>
              <a:gd name="csY32" fmla="*/ 2413001 h 2413001"/>
              <a:gd name="csX33" fmla="*/ 4714391 w 9609670"/>
              <a:gd name="csY33" fmla="*/ 2413001 h 2413001"/>
              <a:gd name="csX34" fmla="*/ 3956923 w 9609670"/>
              <a:gd name="csY34" fmla="*/ 2413001 h 2413001"/>
              <a:gd name="csX35" fmla="*/ 3487745 w 9609670"/>
              <a:gd name="csY35" fmla="*/ 2413001 h 2413001"/>
              <a:gd name="csX36" fmla="*/ 2730277 w 9609670"/>
              <a:gd name="csY36" fmla="*/ 2413001 h 2413001"/>
              <a:gd name="csX37" fmla="*/ 2453292 w 9609670"/>
              <a:gd name="csY37" fmla="*/ 2413001 h 2413001"/>
              <a:gd name="csX38" fmla="*/ 1888018 w 9609670"/>
              <a:gd name="csY38" fmla="*/ 2413001 h 2413001"/>
              <a:gd name="csX39" fmla="*/ 1322743 w 9609670"/>
              <a:gd name="csY39" fmla="*/ 2413001 h 2413001"/>
              <a:gd name="csX40" fmla="*/ 757468 w 9609670"/>
              <a:gd name="csY40" fmla="*/ 2413001 h 2413001"/>
              <a:gd name="csX41" fmla="*/ 0 w 9609670"/>
              <a:gd name="csY41" fmla="*/ 2413001 h 2413001"/>
              <a:gd name="csX42" fmla="*/ 0 w 9609670"/>
              <a:gd name="csY42" fmla="*/ 2002791 h 2413001"/>
              <a:gd name="csX43" fmla="*/ 0 w 9609670"/>
              <a:gd name="csY43" fmla="*/ 1568451 h 2413001"/>
              <a:gd name="csX44" fmla="*/ 0 w 9609670"/>
              <a:gd name="csY44" fmla="*/ 1158240 h 2413001"/>
              <a:gd name="csX45" fmla="*/ 0 w 9609670"/>
              <a:gd name="csY45" fmla="*/ 748030 h 2413001"/>
              <a:gd name="csX46" fmla="*/ 0 w 9609670"/>
              <a:gd name="csY46" fmla="*/ 0 h 24130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9609670" h="2413001" fill="none" extrusionOk="0">
                <a:moveTo>
                  <a:pt x="0" y="0"/>
                </a:moveTo>
                <a:cubicBezTo>
                  <a:pt x="164216" y="-84631"/>
                  <a:pt x="444364" y="70199"/>
                  <a:pt x="757468" y="0"/>
                </a:cubicBezTo>
                <a:cubicBezTo>
                  <a:pt x="1070572" y="-70199"/>
                  <a:pt x="1051836" y="7028"/>
                  <a:pt x="1130549" y="0"/>
                </a:cubicBezTo>
                <a:cubicBezTo>
                  <a:pt x="1209262" y="-7028"/>
                  <a:pt x="1350058" y="10414"/>
                  <a:pt x="1407534" y="0"/>
                </a:cubicBezTo>
                <a:cubicBezTo>
                  <a:pt x="1465010" y="-10414"/>
                  <a:pt x="1935864" y="30988"/>
                  <a:pt x="2068905" y="0"/>
                </a:cubicBezTo>
                <a:cubicBezTo>
                  <a:pt x="2201946" y="-30988"/>
                  <a:pt x="2340446" y="25266"/>
                  <a:pt x="2441987" y="0"/>
                </a:cubicBezTo>
                <a:cubicBezTo>
                  <a:pt x="2543528" y="-25266"/>
                  <a:pt x="2679124" y="18017"/>
                  <a:pt x="2815068" y="0"/>
                </a:cubicBezTo>
                <a:cubicBezTo>
                  <a:pt x="2951012" y="-18017"/>
                  <a:pt x="2975275" y="25582"/>
                  <a:pt x="3092053" y="0"/>
                </a:cubicBezTo>
                <a:cubicBezTo>
                  <a:pt x="3208832" y="-25582"/>
                  <a:pt x="3482815" y="7160"/>
                  <a:pt x="3657327" y="0"/>
                </a:cubicBezTo>
                <a:cubicBezTo>
                  <a:pt x="3831839" y="-7160"/>
                  <a:pt x="4182746" y="9641"/>
                  <a:pt x="4414795" y="0"/>
                </a:cubicBezTo>
                <a:cubicBezTo>
                  <a:pt x="4646844" y="-9641"/>
                  <a:pt x="4715687" y="20825"/>
                  <a:pt x="4883973" y="0"/>
                </a:cubicBezTo>
                <a:cubicBezTo>
                  <a:pt x="5052259" y="-20825"/>
                  <a:pt x="5083408" y="8525"/>
                  <a:pt x="5257055" y="0"/>
                </a:cubicBezTo>
                <a:cubicBezTo>
                  <a:pt x="5430702" y="-8525"/>
                  <a:pt x="5476213" y="18320"/>
                  <a:pt x="5630136" y="0"/>
                </a:cubicBezTo>
                <a:cubicBezTo>
                  <a:pt x="5784059" y="-18320"/>
                  <a:pt x="5880076" y="26776"/>
                  <a:pt x="6099314" y="0"/>
                </a:cubicBezTo>
                <a:cubicBezTo>
                  <a:pt x="6318552" y="-26776"/>
                  <a:pt x="6553771" y="15714"/>
                  <a:pt x="6856782" y="0"/>
                </a:cubicBezTo>
                <a:cubicBezTo>
                  <a:pt x="7159793" y="-15714"/>
                  <a:pt x="7152317" y="56029"/>
                  <a:pt x="7422057" y="0"/>
                </a:cubicBezTo>
                <a:cubicBezTo>
                  <a:pt x="7691798" y="-56029"/>
                  <a:pt x="7762720" y="27056"/>
                  <a:pt x="7891235" y="0"/>
                </a:cubicBezTo>
                <a:cubicBezTo>
                  <a:pt x="8019750" y="-27056"/>
                  <a:pt x="8041389" y="1467"/>
                  <a:pt x="8168220" y="0"/>
                </a:cubicBezTo>
                <a:cubicBezTo>
                  <a:pt x="8295052" y="-1467"/>
                  <a:pt x="8369045" y="32865"/>
                  <a:pt x="8541301" y="0"/>
                </a:cubicBezTo>
                <a:cubicBezTo>
                  <a:pt x="8713557" y="-32865"/>
                  <a:pt x="8755898" y="22555"/>
                  <a:pt x="8818285" y="0"/>
                </a:cubicBezTo>
                <a:cubicBezTo>
                  <a:pt x="8880672" y="-22555"/>
                  <a:pt x="9303540" y="47283"/>
                  <a:pt x="9609670" y="0"/>
                </a:cubicBezTo>
                <a:cubicBezTo>
                  <a:pt x="9620200" y="224936"/>
                  <a:pt x="9550431" y="396623"/>
                  <a:pt x="9609670" y="506730"/>
                </a:cubicBezTo>
                <a:cubicBezTo>
                  <a:pt x="9668909" y="616837"/>
                  <a:pt x="9595624" y="822983"/>
                  <a:pt x="9609670" y="989330"/>
                </a:cubicBezTo>
                <a:cubicBezTo>
                  <a:pt x="9623716" y="1155677"/>
                  <a:pt x="9579974" y="1337227"/>
                  <a:pt x="9609670" y="1496061"/>
                </a:cubicBezTo>
                <a:cubicBezTo>
                  <a:pt x="9639366" y="1654895"/>
                  <a:pt x="9517157" y="2141616"/>
                  <a:pt x="9609670" y="2413001"/>
                </a:cubicBezTo>
                <a:cubicBezTo>
                  <a:pt x="9332347" y="2461021"/>
                  <a:pt x="9218560" y="2399941"/>
                  <a:pt x="8948299" y="2413001"/>
                </a:cubicBezTo>
                <a:cubicBezTo>
                  <a:pt x="8678038" y="2426061"/>
                  <a:pt x="8576756" y="2403112"/>
                  <a:pt x="8479121" y="2413001"/>
                </a:cubicBezTo>
                <a:cubicBezTo>
                  <a:pt x="8381486" y="2422890"/>
                  <a:pt x="7967186" y="2393109"/>
                  <a:pt x="7817749" y="2413001"/>
                </a:cubicBezTo>
                <a:cubicBezTo>
                  <a:pt x="7668312" y="2432893"/>
                  <a:pt x="7527213" y="2370018"/>
                  <a:pt x="7348571" y="2413001"/>
                </a:cubicBezTo>
                <a:cubicBezTo>
                  <a:pt x="7169929" y="2455984"/>
                  <a:pt x="6996491" y="2381513"/>
                  <a:pt x="6783296" y="2413001"/>
                </a:cubicBezTo>
                <a:cubicBezTo>
                  <a:pt x="6570102" y="2444489"/>
                  <a:pt x="6364590" y="2411205"/>
                  <a:pt x="6218022" y="2413001"/>
                </a:cubicBezTo>
                <a:cubicBezTo>
                  <a:pt x="6071454" y="2414797"/>
                  <a:pt x="5946955" y="2392580"/>
                  <a:pt x="5748844" y="2413001"/>
                </a:cubicBezTo>
                <a:cubicBezTo>
                  <a:pt x="5550733" y="2433422"/>
                  <a:pt x="5556301" y="2382807"/>
                  <a:pt x="5471859" y="2413001"/>
                </a:cubicBezTo>
                <a:cubicBezTo>
                  <a:pt x="5387417" y="2443195"/>
                  <a:pt x="5064879" y="2410169"/>
                  <a:pt x="4714391" y="2413001"/>
                </a:cubicBezTo>
                <a:cubicBezTo>
                  <a:pt x="4363903" y="2415833"/>
                  <a:pt x="4176713" y="2349015"/>
                  <a:pt x="3956923" y="2413001"/>
                </a:cubicBezTo>
                <a:cubicBezTo>
                  <a:pt x="3737133" y="2476987"/>
                  <a:pt x="3627834" y="2380499"/>
                  <a:pt x="3487745" y="2413001"/>
                </a:cubicBezTo>
                <a:cubicBezTo>
                  <a:pt x="3347656" y="2445503"/>
                  <a:pt x="3024439" y="2334890"/>
                  <a:pt x="2730277" y="2413001"/>
                </a:cubicBezTo>
                <a:cubicBezTo>
                  <a:pt x="2436115" y="2491112"/>
                  <a:pt x="2550738" y="2388160"/>
                  <a:pt x="2453292" y="2413001"/>
                </a:cubicBezTo>
                <a:cubicBezTo>
                  <a:pt x="2355847" y="2437842"/>
                  <a:pt x="2118305" y="2375124"/>
                  <a:pt x="1888018" y="2413001"/>
                </a:cubicBezTo>
                <a:cubicBezTo>
                  <a:pt x="1657731" y="2450878"/>
                  <a:pt x="1498311" y="2346069"/>
                  <a:pt x="1322743" y="2413001"/>
                </a:cubicBezTo>
                <a:cubicBezTo>
                  <a:pt x="1147175" y="2479933"/>
                  <a:pt x="998799" y="2348193"/>
                  <a:pt x="757468" y="2413001"/>
                </a:cubicBezTo>
                <a:cubicBezTo>
                  <a:pt x="516138" y="2477809"/>
                  <a:pt x="190255" y="2406880"/>
                  <a:pt x="0" y="2413001"/>
                </a:cubicBezTo>
                <a:cubicBezTo>
                  <a:pt x="-11121" y="2221151"/>
                  <a:pt x="14332" y="2100399"/>
                  <a:pt x="0" y="2002791"/>
                </a:cubicBezTo>
                <a:cubicBezTo>
                  <a:pt x="-14332" y="1905183"/>
                  <a:pt x="38315" y="1726164"/>
                  <a:pt x="0" y="1568451"/>
                </a:cubicBezTo>
                <a:cubicBezTo>
                  <a:pt x="-38315" y="1410738"/>
                  <a:pt x="32206" y="1298730"/>
                  <a:pt x="0" y="1158240"/>
                </a:cubicBezTo>
                <a:cubicBezTo>
                  <a:pt x="-32206" y="1017750"/>
                  <a:pt x="44596" y="851061"/>
                  <a:pt x="0" y="748030"/>
                </a:cubicBezTo>
                <a:cubicBezTo>
                  <a:pt x="-44596" y="644999"/>
                  <a:pt x="33130" y="273451"/>
                  <a:pt x="0" y="0"/>
                </a:cubicBezTo>
                <a:close/>
              </a:path>
              <a:path w="9609670" h="2413001" stroke="0" extrusionOk="0">
                <a:moveTo>
                  <a:pt x="0" y="0"/>
                </a:moveTo>
                <a:cubicBezTo>
                  <a:pt x="265953" y="-47904"/>
                  <a:pt x="415976" y="50554"/>
                  <a:pt x="565275" y="0"/>
                </a:cubicBezTo>
                <a:cubicBezTo>
                  <a:pt x="714575" y="-50554"/>
                  <a:pt x="823859" y="9345"/>
                  <a:pt x="938356" y="0"/>
                </a:cubicBezTo>
                <a:cubicBezTo>
                  <a:pt x="1052853" y="-9345"/>
                  <a:pt x="1297405" y="64097"/>
                  <a:pt x="1599727" y="0"/>
                </a:cubicBezTo>
                <a:cubicBezTo>
                  <a:pt x="1902049" y="-64097"/>
                  <a:pt x="2176137" y="1149"/>
                  <a:pt x="2357196" y="0"/>
                </a:cubicBezTo>
                <a:cubicBezTo>
                  <a:pt x="2538255" y="-1149"/>
                  <a:pt x="2795167" y="4446"/>
                  <a:pt x="3114664" y="0"/>
                </a:cubicBezTo>
                <a:cubicBezTo>
                  <a:pt x="3434161" y="-4446"/>
                  <a:pt x="3386339" y="11790"/>
                  <a:pt x="3583842" y="0"/>
                </a:cubicBezTo>
                <a:cubicBezTo>
                  <a:pt x="3781345" y="-11790"/>
                  <a:pt x="3888161" y="55969"/>
                  <a:pt x="4053020" y="0"/>
                </a:cubicBezTo>
                <a:cubicBezTo>
                  <a:pt x="4217879" y="-55969"/>
                  <a:pt x="4597173" y="39246"/>
                  <a:pt x="4810488" y="0"/>
                </a:cubicBezTo>
                <a:cubicBezTo>
                  <a:pt x="5023803" y="-39246"/>
                  <a:pt x="5246403" y="16358"/>
                  <a:pt x="5375762" y="0"/>
                </a:cubicBezTo>
                <a:cubicBezTo>
                  <a:pt x="5505121" y="-16358"/>
                  <a:pt x="5825397" y="57724"/>
                  <a:pt x="5941037" y="0"/>
                </a:cubicBezTo>
                <a:cubicBezTo>
                  <a:pt x="6056678" y="-57724"/>
                  <a:pt x="6177231" y="17894"/>
                  <a:pt x="6314118" y="0"/>
                </a:cubicBezTo>
                <a:cubicBezTo>
                  <a:pt x="6451005" y="-17894"/>
                  <a:pt x="6555234" y="158"/>
                  <a:pt x="6687200" y="0"/>
                </a:cubicBezTo>
                <a:cubicBezTo>
                  <a:pt x="6819166" y="-158"/>
                  <a:pt x="6879474" y="33197"/>
                  <a:pt x="7060281" y="0"/>
                </a:cubicBezTo>
                <a:cubicBezTo>
                  <a:pt x="7241088" y="-33197"/>
                  <a:pt x="7228563" y="4459"/>
                  <a:pt x="7337266" y="0"/>
                </a:cubicBezTo>
                <a:cubicBezTo>
                  <a:pt x="7445969" y="-4459"/>
                  <a:pt x="7639402" y="67648"/>
                  <a:pt x="7902540" y="0"/>
                </a:cubicBezTo>
                <a:cubicBezTo>
                  <a:pt x="8165678" y="-67648"/>
                  <a:pt x="8427501" y="32320"/>
                  <a:pt x="8563912" y="0"/>
                </a:cubicBezTo>
                <a:cubicBezTo>
                  <a:pt x="8700323" y="-32320"/>
                  <a:pt x="8711361" y="24253"/>
                  <a:pt x="8840896" y="0"/>
                </a:cubicBezTo>
                <a:cubicBezTo>
                  <a:pt x="8970431" y="-24253"/>
                  <a:pt x="9251018" y="65248"/>
                  <a:pt x="9609670" y="0"/>
                </a:cubicBezTo>
                <a:cubicBezTo>
                  <a:pt x="9644488" y="189809"/>
                  <a:pt x="9563964" y="272341"/>
                  <a:pt x="9609670" y="458470"/>
                </a:cubicBezTo>
                <a:cubicBezTo>
                  <a:pt x="9655376" y="644599"/>
                  <a:pt x="9593254" y="680172"/>
                  <a:pt x="9609670" y="868680"/>
                </a:cubicBezTo>
                <a:cubicBezTo>
                  <a:pt x="9626086" y="1057188"/>
                  <a:pt x="9552905" y="1124270"/>
                  <a:pt x="9609670" y="1351281"/>
                </a:cubicBezTo>
                <a:cubicBezTo>
                  <a:pt x="9666435" y="1578292"/>
                  <a:pt x="9570788" y="1715513"/>
                  <a:pt x="9609670" y="1809751"/>
                </a:cubicBezTo>
                <a:cubicBezTo>
                  <a:pt x="9648552" y="1903989"/>
                  <a:pt x="9575512" y="2183509"/>
                  <a:pt x="9609670" y="2413001"/>
                </a:cubicBezTo>
                <a:cubicBezTo>
                  <a:pt x="9382795" y="2446665"/>
                  <a:pt x="9317899" y="2391338"/>
                  <a:pt x="9140492" y="2413001"/>
                </a:cubicBezTo>
                <a:cubicBezTo>
                  <a:pt x="8963085" y="2434664"/>
                  <a:pt x="8713264" y="2357422"/>
                  <a:pt x="8383024" y="2413001"/>
                </a:cubicBezTo>
                <a:cubicBezTo>
                  <a:pt x="8052784" y="2468580"/>
                  <a:pt x="7786618" y="2334936"/>
                  <a:pt x="7625556" y="2413001"/>
                </a:cubicBezTo>
                <a:cubicBezTo>
                  <a:pt x="7464494" y="2491066"/>
                  <a:pt x="7176745" y="2331693"/>
                  <a:pt x="6868088" y="2413001"/>
                </a:cubicBezTo>
                <a:cubicBezTo>
                  <a:pt x="6559431" y="2494309"/>
                  <a:pt x="6696910" y="2395823"/>
                  <a:pt x="6591103" y="2413001"/>
                </a:cubicBezTo>
                <a:cubicBezTo>
                  <a:pt x="6485297" y="2430179"/>
                  <a:pt x="6185106" y="2400544"/>
                  <a:pt x="6025828" y="2413001"/>
                </a:cubicBezTo>
                <a:cubicBezTo>
                  <a:pt x="5866550" y="2425458"/>
                  <a:pt x="5599259" y="2350165"/>
                  <a:pt x="5268360" y="2413001"/>
                </a:cubicBezTo>
                <a:cubicBezTo>
                  <a:pt x="4937461" y="2475837"/>
                  <a:pt x="5051787" y="2409612"/>
                  <a:pt x="4991376" y="2413001"/>
                </a:cubicBezTo>
                <a:cubicBezTo>
                  <a:pt x="4930965" y="2416390"/>
                  <a:pt x="4595890" y="2336277"/>
                  <a:pt x="4233908" y="2413001"/>
                </a:cubicBezTo>
                <a:cubicBezTo>
                  <a:pt x="3871926" y="2489725"/>
                  <a:pt x="3794655" y="2334220"/>
                  <a:pt x="3572536" y="2413001"/>
                </a:cubicBezTo>
                <a:cubicBezTo>
                  <a:pt x="3350417" y="2491782"/>
                  <a:pt x="3293234" y="2405318"/>
                  <a:pt x="3103358" y="2413001"/>
                </a:cubicBezTo>
                <a:cubicBezTo>
                  <a:pt x="2913482" y="2420684"/>
                  <a:pt x="2701781" y="2410409"/>
                  <a:pt x="2538083" y="2413001"/>
                </a:cubicBezTo>
                <a:cubicBezTo>
                  <a:pt x="2374386" y="2415593"/>
                  <a:pt x="2127730" y="2389175"/>
                  <a:pt x="1780615" y="2413001"/>
                </a:cubicBezTo>
                <a:cubicBezTo>
                  <a:pt x="1433500" y="2436827"/>
                  <a:pt x="1501847" y="2373855"/>
                  <a:pt x="1407534" y="2413001"/>
                </a:cubicBezTo>
                <a:cubicBezTo>
                  <a:pt x="1313221" y="2452147"/>
                  <a:pt x="1123493" y="2392688"/>
                  <a:pt x="938356" y="2413001"/>
                </a:cubicBezTo>
                <a:cubicBezTo>
                  <a:pt x="753219" y="2433314"/>
                  <a:pt x="725505" y="2387439"/>
                  <a:pt x="661371" y="2413001"/>
                </a:cubicBezTo>
                <a:cubicBezTo>
                  <a:pt x="597238" y="2438563"/>
                  <a:pt x="238304" y="2365204"/>
                  <a:pt x="0" y="2413001"/>
                </a:cubicBezTo>
                <a:cubicBezTo>
                  <a:pt x="-11975" y="2212231"/>
                  <a:pt x="17420" y="2049629"/>
                  <a:pt x="0" y="1906271"/>
                </a:cubicBezTo>
                <a:cubicBezTo>
                  <a:pt x="-17420" y="1762913"/>
                  <a:pt x="33824" y="1484256"/>
                  <a:pt x="0" y="1375411"/>
                </a:cubicBezTo>
                <a:cubicBezTo>
                  <a:pt x="-33824" y="1266566"/>
                  <a:pt x="13046" y="1151268"/>
                  <a:pt x="0" y="941070"/>
                </a:cubicBezTo>
                <a:cubicBezTo>
                  <a:pt x="-13046" y="730872"/>
                  <a:pt x="6568" y="690815"/>
                  <a:pt x="0" y="458470"/>
                </a:cubicBezTo>
                <a:cubicBezTo>
                  <a:pt x="-6568" y="226125"/>
                  <a:pt x="31864" y="131930"/>
                  <a:pt x="0" y="0"/>
                </a:cubicBezTo>
                <a:close/>
              </a:path>
            </a:pathLst>
          </a:custGeom>
          <a:ln>
            <a:solidFill>
              <a:schemeClr val="tx1"/>
            </a:solidFill>
            <a:extLst>
              <a:ext uri="{C807C97D-BFC1-408E-A445-0C87EB9F89A2}">
                <ask:lineSketchStyleProps xmlns:ask="http://schemas.microsoft.com/office/drawing/2018/sketchyshapes" sd="3718159731">
                  <ask:type>
                    <ask:lineSketchScribble/>
                  </ask:type>
                </ask:lineSketchStyleProps>
              </a:ext>
            </a:extLst>
          </a:ln>
        </p:spPr>
        <p:txBody>
          <a:bodyPr>
            <a:normAutofit fontScale="62500" lnSpcReduction="20000"/>
          </a:bodyPr>
          <a:lstStyle/>
          <a:p>
            <a:pPr algn="r"/>
            <a:r>
              <a:rPr lang="el-GR" sz="3200" b="1" dirty="0"/>
              <a:t>Λαμβάνοντας υπόψη το παραπάνω κείμενο και τις ιστορικές σας γνώσεις για την </a:t>
            </a:r>
            <a:r>
              <a:rPr lang="el-GR" sz="3200" b="1" dirty="0" err="1"/>
              <a:t>Αγγλοκρατία</a:t>
            </a:r>
            <a:r>
              <a:rPr lang="el-GR" sz="3200" b="1" dirty="0"/>
              <a:t> στην Κύπρο, να απαντήσετε στα εξής ερωτήματα (180–220 λέξεις):</a:t>
            </a:r>
          </a:p>
          <a:p>
            <a:pPr algn="r"/>
            <a:r>
              <a:rPr lang="el-GR" sz="3200" b="1" dirty="0"/>
              <a:t>Ποια έργα εκσυγχρονισμού αναγνωρίζουν οι Κύπριοι ότι έφερε η αποικιακή δύναμη και πώς αυτά άλλαζαν την καθημερινότητα στο νησί;</a:t>
            </a:r>
          </a:p>
          <a:p>
            <a:pPr algn="r"/>
            <a:r>
              <a:rPr lang="el-GR" sz="3200" b="1" dirty="0"/>
              <a:t>Γιατί οι συντάκτες του κειμένου χαρακτηρίζουν αυτόν τον εκσυγχρονισμό ως «χρυσό κλουβί»; Να εξηγήσετε την αντίφαση ανάμεσα στην τεχνολογική πρόοδο και την αποικιοκρατική πραγματικότητα (οικονομική και πολιτική), χρησιμοποιώντας στοιχεία από το κείμενο και τις γνώσεις σας.</a:t>
            </a:r>
          </a:p>
        </p:txBody>
      </p:sp>
      <p:sp>
        <p:nvSpPr>
          <p:cNvPr id="5" name="Θέση υποσέλιδου 4">
            <a:extLst>
              <a:ext uri="{FF2B5EF4-FFF2-40B4-BE49-F238E27FC236}">
                <a16:creationId xmlns:a16="http://schemas.microsoft.com/office/drawing/2014/main" id="{6A258E94-4396-A007-613B-6055D3BECC59}"/>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351941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740AE-CB1C-02A4-B36A-D69BB8B36E55}"/>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18AF46FF-EE4E-E6BB-3D2C-5E6722A90CF3}"/>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DFCDE4F8-F368-82C6-FFEA-B5DABFF0C2C4}"/>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F2F3E560-5C81-CEF7-ED2C-8B93B940666F}"/>
              </a:ext>
            </a:extLst>
          </p:cNvPr>
          <p:cNvSpPr txBox="1">
            <a:spLocks/>
          </p:cNvSpPr>
          <p:nvPr/>
        </p:nvSpPr>
        <p:spPr>
          <a:xfrm>
            <a:off x="6166756" y="1974306"/>
            <a:ext cx="3170203" cy="14478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7B058BF8-5038-F94C-E82F-57B8625D416C}"/>
              </a:ext>
            </a:extLst>
          </p:cNvPr>
          <p:cNvSpPr txBox="1">
            <a:spLocks/>
          </p:cNvSpPr>
          <p:nvPr/>
        </p:nvSpPr>
        <p:spPr>
          <a:xfrm>
            <a:off x="6096000" y="4027666"/>
            <a:ext cx="3529431" cy="1110391"/>
          </a:xfrm>
          <a:prstGeom prst="rect">
            <a:avLst/>
          </a:prstGeom>
          <a:ln w="57150">
            <a:solidFill>
              <a:schemeClr val="accent3">
                <a:lumMod val="60000"/>
                <a:lumOff val="40000"/>
              </a:schemeClr>
            </a:solidFill>
          </a:ln>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l-GR" sz="1400" dirty="0">
                <a:latin typeface="Aptos" panose="020B0004020202020204" pitchFamily="34" charset="0"/>
              </a:rPr>
              <a:t>Η εργασία των γυναικών των ορεινών χωριών της Μαραθάσας : Η   περίπτωση  της   Ελένη Δημήτρη </a:t>
            </a:r>
            <a:r>
              <a:rPr lang="el-GR" sz="1400" dirty="0" err="1">
                <a:latin typeface="Aptos" panose="020B0004020202020204" pitchFamily="34" charset="0"/>
              </a:rPr>
              <a:t>Ποταμάρη</a:t>
            </a:r>
            <a:endParaRPr lang="en-US" sz="1400" dirty="0">
              <a:latin typeface="Aptos" panose="020B0004020202020204" pitchFamily="34" charset="0"/>
            </a:endParaRPr>
          </a:p>
        </p:txBody>
      </p:sp>
      <p:sp>
        <p:nvSpPr>
          <p:cNvPr id="4" name="TextBox 3">
            <a:extLst>
              <a:ext uri="{FF2B5EF4-FFF2-40B4-BE49-F238E27FC236}">
                <a16:creationId xmlns:a16="http://schemas.microsoft.com/office/drawing/2014/main" id="{660E269D-7682-E71D-4D1D-E9D7A0D9BD62}"/>
              </a:ext>
            </a:extLst>
          </p:cNvPr>
          <p:cNvSpPr txBox="1"/>
          <p:nvPr/>
        </p:nvSpPr>
        <p:spPr>
          <a:xfrm>
            <a:off x="6608857" y="2104935"/>
            <a:ext cx="2645229" cy="1200329"/>
          </a:xfrm>
          <a:prstGeom prst="rect">
            <a:avLst/>
          </a:prstGeom>
          <a:noFill/>
        </p:spPr>
        <p:txBody>
          <a:bodyPr wrap="square">
            <a:spAutoFit/>
          </a:bodyPr>
          <a:lstStyle/>
          <a:p>
            <a:r>
              <a:rPr lang="el-GR" sz="1200" dirty="0"/>
              <a:t>ΑΝΑΛΥΤΙΚΟ ΠΡΟΓΡΑΜΜΑ ΙΣΤΟΡΙΑΣ Γ΄ ΛΥΚΕΙΟΥ ΚΑΤΕΥΘΥΝΣΗΣ :</a:t>
            </a:r>
          </a:p>
          <a:p>
            <a:r>
              <a:rPr lang="el-GR" sz="1200" dirty="0"/>
              <a:t>Να περιγράφουν τις συνθήκες διαβίωσης των Κυπρίων κατά την </a:t>
            </a:r>
            <a:r>
              <a:rPr lang="el-GR" sz="1200" dirty="0" err="1"/>
              <a:t>Αγγλοκρατία</a:t>
            </a:r>
            <a:r>
              <a:rPr lang="el-GR" sz="1200" dirty="0"/>
              <a:t> στους τομείς της οικονομίας και  της κοινωνίας,. </a:t>
            </a:r>
          </a:p>
        </p:txBody>
      </p:sp>
      <p:pic>
        <p:nvPicPr>
          <p:cNvPr id="2" name="Εικόνα 1" descr="Number 4, Image, Clipart Transparent">
            <a:extLst>
              <a:ext uri="{FF2B5EF4-FFF2-40B4-BE49-F238E27FC236}">
                <a16:creationId xmlns:a16="http://schemas.microsoft.com/office/drawing/2014/main" id="{33324373-422E-08C6-4345-0B9BFB2EDF1C}"/>
              </a:ext>
            </a:extLst>
          </p:cNvPr>
          <p:cNvPicPr>
            <a:picLocks noChangeAspect="1"/>
          </p:cNvPicPr>
          <p:nvPr/>
        </p:nvPicPr>
        <p:blipFill>
          <a:blip r:embed="rId3"/>
          <a:stretch>
            <a:fillRect/>
          </a:stretch>
        </p:blipFill>
        <p:spPr>
          <a:xfrm rot="21000423">
            <a:off x="3298039" y="3285939"/>
            <a:ext cx="1511928" cy="1328729"/>
          </a:xfrm>
          <a:prstGeom prst="rect">
            <a:avLst/>
          </a:prstGeom>
        </p:spPr>
      </p:pic>
    </p:spTree>
    <p:extLst>
      <p:ext uri="{BB962C8B-B14F-4D97-AF65-F5344CB8AC3E}">
        <p14:creationId xmlns:p14="http://schemas.microsoft.com/office/powerpoint/2010/main" val="22114111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992E5E9-1393-D45D-2B26-4F8AF35757D0}"/>
              </a:ext>
            </a:extLst>
          </p:cNvPr>
          <p:cNvPicPr>
            <a:picLocks noChangeAspect="1"/>
          </p:cNvPicPr>
          <p:nvPr/>
        </p:nvPicPr>
        <p:blipFill>
          <a:blip r:embed="rId2">
            <a:extLst>
              <a:ext uri="{28A0092B-C50C-407E-A947-70E740481C1C}">
                <a14:useLocalDpi xmlns:a14="http://schemas.microsoft.com/office/drawing/2010/main" val="0"/>
              </a:ext>
            </a:extLst>
          </a:blip>
          <a:srcRect l="12871" t="17186" r="10106" b="25830"/>
          <a:stretch>
            <a:fillRect/>
          </a:stretch>
        </p:blipFill>
        <p:spPr>
          <a:xfrm>
            <a:off x="1665515" y="3040137"/>
            <a:ext cx="3531339" cy="1959429"/>
          </a:xfrm>
          <a:custGeom>
            <a:avLst/>
            <a:gdLst>
              <a:gd name="csX0" fmla="*/ 0 w 3531339"/>
              <a:gd name="csY0" fmla="*/ 0 h 1959429"/>
              <a:gd name="csX1" fmla="*/ 588557 w 3531339"/>
              <a:gd name="csY1" fmla="*/ 0 h 1959429"/>
              <a:gd name="csX2" fmla="*/ 1141800 w 3531339"/>
              <a:gd name="csY2" fmla="*/ 0 h 1959429"/>
              <a:gd name="csX3" fmla="*/ 1624416 w 3531339"/>
              <a:gd name="csY3" fmla="*/ 0 h 1959429"/>
              <a:gd name="csX4" fmla="*/ 2107032 w 3531339"/>
              <a:gd name="csY4" fmla="*/ 0 h 1959429"/>
              <a:gd name="csX5" fmla="*/ 2730902 w 3531339"/>
              <a:gd name="csY5" fmla="*/ 0 h 1959429"/>
              <a:gd name="csX6" fmla="*/ 3531339 w 3531339"/>
              <a:gd name="csY6" fmla="*/ 0 h 1959429"/>
              <a:gd name="csX7" fmla="*/ 3531339 w 3531339"/>
              <a:gd name="csY7" fmla="*/ 529046 h 1959429"/>
              <a:gd name="csX8" fmla="*/ 3531339 w 3531339"/>
              <a:gd name="csY8" fmla="*/ 1018903 h 1959429"/>
              <a:gd name="csX9" fmla="*/ 3531339 w 3531339"/>
              <a:gd name="csY9" fmla="*/ 1528355 h 1959429"/>
              <a:gd name="csX10" fmla="*/ 3531339 w 3531339"/>
              <a:gd name="csY10" fmla="*/ 1959429 h 1959429"/>
              <a:gd name="csX11" fmla="*/ 3013409 w 3531339"/>
              <a:gd name="csY11" fmla="*/ 1959429 h 1959429"/>
              <a:gd name="csX12" fmla="*/ 2424853 w 3531339"/>
              <a:gd name="csY12" fmla="*/ 1959429 h 1959429"/>
              <a:gd name="csX13" fmla="*/ 1906923 w 3531339"/>
              <a:gd name="csY13" fmla="*/ 1959429 h 1959429"/>
              <a:gd name="csX14" fmla="*/ 1388993 w 3531339"/>
              <a:gd name="csY14" fmla="*/ 1959429 h 1959429"/>
              <a:gd name="csX15" fmla="*/ 871064 w 3531339"/>
              <a:gd name="csY15" fmla="*/ 1959429 h 1959429"/>
              <a:gd name="csX16" fmla="*/ 0 w 3531339"/>
              <a:gd name="csY16" fmla="*/ 1959429 h 1959429"/>
              <a:gd name="csX17" fmla="*/ 0 w 3531339"/>
              <a:gd name="csY17" fmla="*/ 1508760 h 1959429"/>
              <a:gd name="csX18" fmla="*/ 0 w 3531339"/>
              <a:gd name="csY18" fmla="*/ 1077686 h 1959429"/>
              <a:gd name="csX19" fmla="*/ 0 w 3531339"/>
              <a:gd name="csY19" fmla="*/ 587829 h 1959429"/>
              <a:gd name="csX20" fmla="*/ 0 w 3531339"/>
              <a:gd name="csY20" fmla="*/ 0 h 1959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531339" h="1959429" fill="none" extrusionOk="0">
                <a:moveTo>
                  <a:pt x="0" y="0"/>
                </a:moveTo>
                <a:cubicBezTo>
                  <a:pt x="278185" y="-36456"/>
                  <a:pt x="369229" y="9072"/>
                  <a:pt x="588557" y="0"/>
                </a:cubicBezTo>
                <a:cubicBezTo>
                  <a:pt x="807885" y="-9072"/>
                  <a:pt x="978012" y="29724"/>
                  <a:pt x="1141800" y="0"/>
                </a:cubicBezTo>
                <a:cubicBezTo>
                  <a:pt x="1305588" y="-29724"/>
                  <a:pt x="1444272" y="33227"/>
                  <a:pt x="1624416" y="0"/>
                </a:cubicBezTo>
                <a:cubicBezTo>
                  <a:pt x="1804560" y="-33227"/>
                  <a:pt x="1896778" y="24966"/>
                  <a:pt x="2107032" y="0"/>
                </a:cubicBezTo>
                <a:cubicBezTo>
                  <a:pt x="2317286" y="-24966"/>
                  <a:pt x="2478019" y="47413"/>
                  <a:pt x="2730902" y="0"/>
                </a:cubicBezTo>
                <a:cubicBezTo>
                  <a:pt x="2983785" y="-47413"/>
                  <a:pt x="3215931" y="44897"/>
                  <a:pt x="3531339" y="0"/>
                </a:cubicBezTo>
                <a:cubicBezTo>
                  <a:pt x="3546129" y="128429"/>
                  <a:pt x="3492196" y="304980"/>
                  <a:pt x="3531339" y="529046"/>
                </a:cubicBezTo>
                <a:cubicBezTo>
                  <a:pt x="3570482" y="753112"/>
                  <a:pt x="3491965" y="882143"/>
                  <a:pt x="3531339" y="1018903"/>
                </a:cubicBezTo>
                <a:cubicBezTo>
                  <a:pt x="3570713" y="1155663"/>
                  <a:pt x="3477876" y="1342708"/>
                  <a:pt x="3531339" y="1528355"/>
                </a:cubicBezTo>
                <a:cubicBezTo>
                  <a:pt x="3584802" y="1714002"/>
                  <a:pt x="3480046" y="1797287"/>
                  <a:pt x="3531339" y="1959429"/>
                </a:cubicBezTo>
                <a:cubicBezTo>
                  <a:pt x="3390245" y="1978719"/>
                  <a:pt x="3146906" y="1943788"/>
                  <a:pt x="3013409" y="1959429"/>
                </a:cubicBezTo>
                <a:cubicBezTo>
                  <a:pt x="2879912" y="1975070"/>
                  <a:pt x="2639062" y="1897920"/>
                  <a:pt x="2424853" y="1959429"/>
                </a:cubicBezTo>
                <a:cubicBezTo>
                  <a:pt x="2210644" y="2020938"/>
                  <a:pt x="2137991" y="1919856"/>
                  <a:pt x="1906923" y="1959429"/>
                </a:cubicBezTo>
                <a:cubicBezTo>
                  <a:pt x="1675855" y="1999002"/>
                  <a:pt x="1518382" y="1906481"/>
                  <a:pt x="1388993" y="1959429"/>
                </a:cubicBezTo>
                <a:cubicBezTo>
                  <a:pt x="1259604" y="2012377"/>
                  <a:pt x="1113799" y="1914142"/>
                  <a:pt x="871064" y="1959429"/>
                </a:cubicBezTo>
                <a:cubicBezTo>
                  <a:pt x="628329" y="2004716"/>
                  <a:pt x="396944" y="1913867"/>
                  <a:pt x="0" y="1959429"/>
                </a:cubicBezTo>
                <a:cubicBezTo>
                  <a:pt x="-22362" y="1739578"/>
                  <a:pt x="15555" y="1612691"/>
                  <a:pt x="0" y="1508760"/>
                </a:cubicBezTo>
                <a:cubicBezTo>
                  <a:pt x="-15555" y="1404829"/>
                  <a:pt x="10083" y="1287917"/>
                  <a:pt x="0" y="1077686"/>
                </a:cubicBezTo>
                <a:cubicBezTo>
                  <a:pt x="-10083" y="867455"/>
                  <a:pt x="14041" y="769439"/>
                  <a:pt x="0" y="587829"/>
                </a:cubicBezTo>
                <a:cubicBezTo>
                  <a:pt x="-14041" y="406219"/>
                  <a:pt x="41782" y="138125"/>
                  <a:pt x="0" y="0"/>
                </a:cubicBezTo>
                <a:close/>
              </a:path>
              <a:path w="3531339" h="1959429" stroke="0" extrusionOk="0">
                <a:moveTo>
                  <a:pt x="0" y="0"/>
                </a:moveTo>
                <a:cubicBezTo>
                  <a:pt x="109947" y="-12649"/>
                  <a:pt x="253474" y="39406"/>
                  <a:pt x="482616" y="0"/>
                </a:cubicBezTo>
                <a:cubicBezTo>
                  <a:pt x="711758" y="-39406"/>
                  <a:pt x="863167" y="3012"/>
                  <a:pt x="1106486" y="0"/>
                </a:cubicBezTo>
                <a:cubicBezTo>
                  <a:pt x="1349805" y="-3012"/>
                  <a:pt x="1486145" y="40753"/>
                  <a:pt x="1695043" y="0"/>
                </a:cubicBezTo>
                <a:cubicBezTo>
                  <a:pt x="1903941" y="-40753"/>
                  <a:pt x="1990000" y="17863"/>
                  <a:pt x="2212972" y="0"/>
                </a:cubicBezTo>
                <a:cubicBezTo>
                  <a:pt x="2435944" y="-17863"/>
                  <a:pt x="2609565" y="40302"/>
                  <a:pt x="2766216" y="0"/>
                </a:cubicBezTo>
                <a:cubicBezTo>
                  <a:pt x="2922867" y="-40302"/>
                  <a:pt x="3320991" y="6213"/>
                  <a:pt x="3531339" y="0"/>
                </a:cubicBezTo>
                <a:cubicBezTo>
                  <a:pt x="3551435" y="105071"/>
                  <a:pt x="3491281" y="276744"/>
                  <a:pt x="3531339" y="431074"/>
                </a:cubicBezTo>
                <a:cubicBezTo>
                  <a:pt x="3571397" y="585404"/>
                  <a:pt x="3489923" y="659860"/>
                  <a:pt x="3531339" y="862149"/>
                </a:cubicBezTo>
                <a:cubicBezTo>
                  <a:pt x="3572755" y="1064438"/>
                  <a:pt x="3517350" y="1175910"/>
                  <a:pt x="3531339" y="1352006"/>
                </a:cubicBezTo>
                <a:cubicBezTo>
                  <a:pt x="3545328" y="1528102"/>
                  <a:pt x="3521915" y="1657633"/>
                  <a:pt x="3531339" y="1959429"/>
                </a:cubicBezTo>
                <a:cubicBezTo>
                  <a:pt x="3240098" y="1973550"/>
                  <a:pt x="3185027" y="1955923"/>
                  <a:pt x="2907469" y="1959429"/>
                </a:cubicBezTo>
                <a:cubicBezTo>
                  <a:pt x="2629911" y="1962935"/>
                  <a:pt x="2599681" y="1951695"/>
                  <a:pt x="2354226" y="1959429"/>
                </a:cubicBezTo>
                <a:cubicBezTo>
                  <a:pt x="2108771" y="1967163"/>
                  <a:pt x="1993907" y="1929773"/>
                  <a:pt x="1871610" y="1959429"/>
                </a:cubicBezTo>
                <a:cubicBezTo>
                  <a:pt x="1749313" y="1989085"/>
                  <a:pt x="1453695" y="1952248"/>
                  <a:pt x="1318367" y="1959429"/>
                </a:cubicBezTo>
                <a:cubicBezTo>
                  <a:pt x="1183039" y="1966610"/>
                  <a:pt x="922594" y="1937071"/>
                  <a:pt x="800437" y="1959429"/>
                </a:cubicBezTo>
                <a:cubicBezTo>
                  <a:pt x="678280" y="1981787"/>
                  <a:pt x="297560" y="1935281"/>
                  <a:pt x="0" y="1959429"/>
                </a:cubicBezTo>
                <a:cubicBezTo>
                  <a:pt x="-49528" y="1804822"/>
                  <a:pt x="18568" y="1677886"/>
                  <a:pt x="0" y="1508760"/>
                </a:cubicBezTo>
                <a:cubicBezTo>
                  <a:pt x="-18568" y="1339634"/>
                  <a:pt x="9835" y="1151261"/>
                  <a:pt x="0" y="1058092"/>
                </a:cubicBezTo>
                <a:cubicBezTo>
                  <a:pt x="-9835" y="964923"/>
                  <a:pt x="12303" y="790677"/>
                  <a:pt x="0" y="607423"/>
                </a:cubicBezTo>
                <a:cubicBezTo>
                  <a:pt x="-12303" y="424169"/>
                  <a:pt x="71927" y="181523"/>
                  <a:pt x="0" y="0"/>
                </a:cubicBezTo>
                <a:close/>
              </a:path>
            </a:pathLst>
          </a:custGeom>
          <a:ln>
            <a:solidFill>
              <a:schemeClr val="tx1"/>
            </a:solidFill>
            <a:extLst>
              <a:ext uri="{C807C97D-BFC1-408E-A445-0C87EB9F89A2}">
                <ask:lineSketchStyleProps xmlns:ask="http://schemas.microsoft.com/office/drawing/2018/sketchyshapes" sd="1274131333">
                  <a:prstGeom prst="rect">
                    <a:avLst/>
                  </a:prstGeom>
                  <ask:type>
                    <ask:lineSketchScribble/>
                  </ask:type>
                </ask:lineSketchStyleProps>
              </a:ext>
            </a:extLst>
          </a:ln>
        </p:spPr>
      </p:pic>
      <p:pic>
        <p:nvPicPr>
          <p:cNvPr id="5" name="Εικόνα 4">
            <a:extLst>
              <a:ext uri="{FF2B5EF4-FFF2-40B4-BE49-F238E27FC236}">
                <a16:creationId xmlns:a16="http://schemas.microsoft.com/office/drawing/2014/main" id="{0EB85E32-C5E8-1531-C1EB-C45392FFD17E}"/>
              </a:ext>
            </a:extLst>
          </p:cNvPr>
          <p:cNvPicPr>
            <a:picLocks noChangeAspect="1"/>
          </p:cNvPicPr>
          <p:nvPr/>
        </p:nvPicPr>
        <p:blipFill>
          <a:blip r:embed="rId3">
            <a:extLst>
              <a:ext uri="{28A0092B-C50C-407E-A947-70E740481C1C}">
                <a14:useLocalDpi xmlns:a14="http://schemas.microsoft.com/office/drawing/2010/main" val="0"/>
              </a:ext>
            </a:extLst>
          </a:blip>
          <a:srcRect l="7667" t="10963" r="7667" b="11704"/>
          <a:stretch>
            <a:fillRect/>
          </a:stretch>
        </p:blipFill>
        <p:spPr>
          <a:xfrm rot="5400000">
            <a:off x="5715145" y="881889"/>
            <a:ext cx="5624893" cy="5195222"/>
          </a:xfrm>
          <a:custGeom>
            <a:avLst/>
            <a:gdLst>
              <a:gd name="csX0" fmla="*/ 0 w 5624893"/>
              <a:gd name="csY0" fmla="*/ 0 h 5195222"/>
              <a:gd name="csX1" fmla="*/ 674987 w 5624893"/>
              <a:gd name="csY1" fmla="*/ 0 h 5195222"/>
              <a:gd name="csX2" fmla="*/ 1237476 w 5624893"/>
              <a:gd name="csY2" fmla="*/ 0 h 5195222"/>
              <a:gd name="csX3" fmla="*/ 1799966 w 5624893"/>
              <a:gd name="csY3" fmla="*/ 0 h 5195222"/>
              <a:gd name="csX4" fmla="*/ 2249957 w 5624893"/>
              <a:gd name="csY4" fmla="*/ 0 h 5195222"/>
              <a:gd name="csX5" fmla="*/ 2699949 w 5624893"/>
              <a:gd name="csY5" fmla="*/ 0 h 5195222"/>
              <a:gd name="csX6" fmla="*/ 3093691 w 5624893"/>
              <a:gd name="csY6" fmla="*/ 0 h 5195222"/>
              <a:gd name="csX7" fmla="*/ 3487434 w 5624893"/>
              <a:gd name="csY7" fmla="*/ 0 h 5195222"/>
              <a:gd name="csX8" fmla="*/ 3881176 w 5624893"/>
              <a:gd name="csY8" fmla="*/ 0 h 5195222"/>
              <a:gd name="csX9" fmla="*/ 4443665 w 5624893"/>
              <a:gd name="csY9" fmla="*/ 0 h 5195222"/>
              <a:gd name="csX10" fmla="*/ 5118653 w 5624893"/>
              <a:gd name="csY10" fmla="*/ 0 h 5195222"/>
              <a:gd name="csX11" fmla="*/ 5624893 w 5624893"/>
              <a:gd name="csY11" fmla="*/ 0 h 5195222"/>
              <a:gd name="csX12" fmla="*/ 5624893 w 5624893"/>
              <a:gd name="csY12" fmla="*/ 577247 h 5195222"/>
              <a:gd name="csX13" fmla="*/ 5624893 w 5624893"/>
              <a:gd name="csY13" fmla="*/ 1258398 h 5195222"/>
              <a:gd name="csX14" fmla="*/ 5624893 w 5624893"/>
              <a:gd name="csY14" fmla="*/ 1835645 h 5195222"/>
              <a:gd name="csX15" fmla="*/ 5624893 w 5624893"/>
              <a:gd name="csY15" fmla="*/ 2257035 h 5195222"/>
              <a:gd name="csX16" fmla="*/ 5624893 w 5624893"/>
              <a:gd name="csY16" fmla="*/ 2886234 h 5195222"/>
              <a:gd name="csX17" fmla="*/ 5624893 w 5624893"/>
              <a:gd name="csY17" fmla="*/ 3307625 h 5195222"/>
              <a:gd name="csX18" fmla="*/ 5624893 w 5624893"/>
              <a:gd name="csY18" fmla="*/ 3832919 h 5195222"/>
              <a:gd name="csX19" fmla="*/ 5624893 w 5624893"/>
              <a:gd name="csY19" fmla="*/ 4306262 h 5195222"/>
              <a:gd name="csX20" fmla="*/ 5624893 w 5624893"/>
              <a:gd name="csY20" fmla="*/ 5195222 h 5195222"/>
              <a:gd name="csX21" fmla="*/ 5118653 w 5624893"/>
              <a:gd name="csY21" fmla="*/ 5195222 h 5195222"/>
              <a:gd name="csX22" fmla="*/ 4668661 w 5624893"/>
              <a:gd name="csY22" fmla="*/ 5195222 h 5195222"/>
              <a:gd name="csX23" fmla="*/ 4106172 w 5624893"/>
              <a:gd name="csY23" fmla="*/ 5195222 h 5195222"/>
              <a:gd name="csX24" fmla="*/ 3487434 w 5624893"/>
              <a:gd name="csY24" fmla="*/ 5195222 h 5195222"/>
              <a:gd name="csX25" fmla="*/ 2981193 w 5624893"/>
              <a:gd name="csY25" fmla="*/ 5195222 h 5195222"/>
              <a:gd name="csX26" fmla="*/ 2531202 w 5624893"/>
              <a:gd name="csY26" fmla="*/ 5195222 h 5195222"/>
              <a:gd name="csX27" fmla="*/ 1968713 w 5624893"/>
              <a:gd name="csY27" fmla="*/ 5195222 h 5195222"/>
              <a:gd name="csX28" fmla="*/ 1406223 w 5624893"/>
              <a:gd name="csY28" fmla="*/ 5195222 h 5195222"/>
              <a:gd name="csX29" fmla="*/ 787485 w 5624893"/>
              <a:gd name="csY29" fmla="*/ 5195222 h 5195222"/>
              <a:gd name="csX30" fmla="*/ 0 w 5624893"/>
              <a:gd name="csY30" fmla="*/ 5195222 h 5195222"/>
              <a:gd name="csX31" fmla="*/ 0 w 5624893"/>
              <a:gd name="csY31" fmla="*/ 4721880 h 5195222"/>
              <a:gd name="csX32" fmla="*/ 0 w 5624893"/>
              <a:gd name="csY32" fmla="*/ 4040728 h 5195222"/>
              <a:gd name="csX33" fmla="*/ 0 w 5624893"/>
              <a:gd name="csY33" fmla="*/ 3359577 h 5195222"/>
              <a:gd name="csX34" fmla="*/ 0 w 5624893"/>
              <a:gd name="csY34" fmla="*/ 2678426 h 5195222"/>
              <a:gd name="csX35" fmla="*/ 0 w 5624893"/>
              <a:gd name="csY35" fmla="*/ 2257035 h 5195222"/>
              <a:gd name="csX36" fmla="*/ 0 w 5624893"/>
              <a:gd name="csY36" fmla="*/ 1835645 h 5195222"/>
              <a:gd name="csX37" fmla="*/ 0 w 5624893"/>
              <a:gd name="csY37" fmla="*/ 1206446 h 5195222"/>
              <a:gd name="csX38" fmla="*/ 0 w 5624893"/>
              <a:gd name="csY38" fmla="*/ 629199 h 5195222"/>
              <a:gd name="csX39" fmla="*/ 0 w 5624893"/>
              <a:gd name="csY39" fmla="*/ 0 h 51952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5624893" h="5195222" fill="none" extrusionOk="0">
                <a:moveTo>
                  <a:pt x="0" y="0"/>
                </a:moveTo>
                <a:cubicBezTo>
                  <a:pt x="311751" y="-54061"/>
                  <a:pt x="384328" y="45497"/>
                  <a:pt x="674987" y="0"/>
                </a:cubicBezTo>
                <a:cubicBezTo>
                  <a:pt x="965646" y="-45497"/>
                  <a:pt x="984293" y="6215"/>
                  <a:pt x="1237476" y="0"/>
                </a:cubicBezTo>
                <a:cubicBezTo>
                  <a:pt x="1490659" y="-6215"/>
                  <a:pt x="1564827" y="32600"/>
                  <a:pt x="1799966" y="0"/>
                </a:cubicBezTo>
                <a:cubicBezTo>
                  <a:pt x="2035105" y="-32600"/>
                  <a:pt x="2053479" y="49365"/>
                  <a:pt x="2249957" y="0"/>
                </a:cubicBezTo>
                <a:cubicBezTo>
                  <a:pt x="2446435" y="-49365"/>
                  <a:pt x="2581690" y="32308"/>
                  <a:pt x="2699949" y="0"/>
                </a:cubicBezTo>
                <a:cubicBezTo>
                  <a:pt x="2818208" y="-32308"/>
                  <a:pt x="2913619" y="7133"/>
                  <a:pt x="3093691" y="0"/>
                </a:cubicBezTo>
                <a:cubicBezTo>
                  <a:pt x="3273763" y="-7133"/>
                  <a:pt x="3298844" y="23409"/>
                  <a:pt x="3487434" y="0"/>
                </a:cubicBezTo>
                <a:cubicBezTo>
                  <a:pt x="3676024" y="-23409"/>
                  <a:pt x="3789298" y="22481"/>
                  <a:pt x="3881176" y="0"/>
                </a:cubicBezTo>
                <a:cubicBezTo>
                  <a:pt x="3973054" y="-22481"/>
                  <a:pt x="4211962" y="25531"/>
                  <a:pt x="4443665" y="0"/>
                </a:cubicBezTo>
                <a:cubicBezTo>
                  <a:pt x="4675368" y="-25531"/>
                  <a:pt x="4944805" y="53272"/>
                  <a:pt x="5118653" y="0"/>
                </a:cubicBezTo>
                <a:cubicBezTo>
                  <a:pt x="5292501" y="-53272"/>
                  <a:pt x="5388827" y="42122"/>
                  <a:pt x="5624893" y="0"/>
                </a:cubicBezTo>
                <a:cubicBezTo>
                  <a:pt x="5627687" y="274029"/>
                  <a:pt x="5594726" y="329298"/>
                  <a:pt x="5624893" y="577247"/>
                </a:cubicBezTo>
                <a:cubicBezTo>
                  <a:pt x="5655060" y="825196"/>
                  <a:pt x="5561651" y="956144"/>
                  <a:pt x="5624893" y="1258398"/>
                </a:cubicBezTo>
                <a:cubicBezTo>
                  <a:pt x="5688135" y="1560652"/>
                  <a:pt x="5597917" y="1640753"/>
                  <a:pt x="5624893" y="1835645"/>
                </a:cubicBezTo>
                <a:cubicBezTo>
                  <a:pt x="5651869" y="2030537"/>
                  <a:pt x="5608084" y="2137599"/>
                  <a:pt x="5624893" y="2257035"/>
                </a:cubicBezTo>
                <a:cubicBezTo>
                  <a:pt x="5641702" y="2376471"/>
                  <a:pt x="5551758" y="2581485"/>
                  <a:pt x="5624893" y="2886234"/>
                </a:cubicBezTo>
                <a:cubicBezTo>
                  <a:pt x="5698028" y="3190983"/>
                  <a:pt x="5591524" y="3110733"/>
                  <a:pt x="5624893" y="3307625"/>
                </a:cubicBezTo>
                <a:cubicBezTo>
                  <a:pt x="5658262" y="3504517"/>
                  <a:pt x="5603999" y="3726279"/>
                  <a:pt x="5624893" y="3832919"/>
                </a:cubicBezTo>
                <a:cubicBezTo>
                  <a:pt x="5645787" y="3939559"/>
                  <a:pt x="5571777" y="4201348"/>
                  <a:pt x="5624893" y="4306262"/>
                </a:cubicBezTo>
                <a:cubicBezTo>
                  <a:pt x="5678009" y="4411176"/>
                  <a:pt x="5608350" y="4943462"/>
                  <a:pt x="5624893" y="5195222"/>
                </a:cubicBezTo>
                <a:cubicBezTo>
                  <a:pt x="5472451" y="5232731"/>
                  <a:pt x="5221069" y="5150872"/>
                  <a:pt x="5118653" y="5195222"/>
                </a:cubicBezTo>
                <a:cubicBezTo>
                  <a:pt x="5016237" y="5239572"/>
                  <a:pt x="4781287" y="5144240"/>
                  <a:pt x="4668661" y="5195222"/>
                </a:cubicBezTo>
                <a:cubicBezTo>
                  <a:pt x="4556035" y="5246204"/>
                  <a:pt x="4370276" y="5156800"/>
                  <a:pt x="4106172" y="5195222"/>
                </a:cubicBezTo>
                <a:cubicBezTo>
                  <a:pt x="3842068" y="5233644"/>
                  <a:pt x="3625259" y="5154309"/>
                  <a:pt x="3487434" y="5195222"/>
                </a:cubicBezTo>
                <a:cubicBezTo>
                  <a:pt x="3349609" y="5236135"/>
                  <a:pt x="3131710" y="5144241"/>
                  <a:pt x="2981193" y="5195222"/>
                </a:cubicBezTo>
                <a:cubicBezTo>
                  <a:pt x="2830676" y="5246203"/>
                  <a:pt x="2699217" y="5178730"/>
                  <a:pt x="2531202" y="5195222"/>
                </a:cubicBezTo>
                <a:cubicBezTo>
                  <a:pt x="2363187" y="5211714"/>
                  <a:pt x="2206554" y="5151728"/>
                  <a:pt x="1968713" y="5195222"/>
                </a:cubicBezTo>
                <a:cubicBezTo>
                  <a:pt x="1730872" y="5238716"/>
                  <a:pt x="1521011" y="5167343"/>
                  <a:pt x="1406223" y="5195222"/>
                </a:cubicBezTo>
                <a:cubicBezTo>
                  <a:pt x="1291435" y="5223101"/>
                  <a:pt x="935922" y="5181264"/>
                  <a:pt x="787485" y="5195222"/>
                </a:cubicBezTo>
                <a:cubicBezTo>
                  <a:pt x="639048" y="5209180"/>
                  <a:pt x="293964" y="5141266"/>
                  <a:pt x="0" y="5195222"/>
                </a:cubicBezTo>
                <a:cubicBezTo>
                  <a:pt x="-18217" y="5081820"/>
                  <a:pt x="10710" y="4899537"/>
                  <a:pt x="0" y="4721880"/>
                </a:cubicBezTo>
                <a:cubicBezTo>
                  <a:pt x="-10710" y="4544223"/>
                  <a:pt x="21083" y="4309245"/>
                  <a:pt x="0" y="4040728"/>
                </a:cubicBezTo>
                <a:cubicBezTo>
                  <a:pt x="-21083" y="3772211"/>
                  <a:pt x="49385" y="3623391"/>
                  <a:pt x="0" y="3359577"/>
                </a:cubicBezTo>
                <a:cubicBezTo>
                  <a:pt x="-49385" y="3095763"/>
                  <a:pt x="76129" y="2967341"/>
                  <a:pt x="0" y="2678426"/>
                </a:cubicBezTo>
                <a:cubicBezTo>
                  <a:pt x="-76129" y="2389511"/>
                  <a:pt x="25658" y="2435613"/>
                  <a:pt x="0" y="2257035"/>
                </a:cubicBezTo>
                <a:cubicBezTo>
                  <a:pt x="-25658" y="2078457"/>
                  <a:pt x="48382" y="1965760"/>
                  <a:pt x="0" y="1835645"/>
                </a:cubicBezTo>
                <a:cubicBezTo>
                  <a:pt x="-48382" y="1705530"/>
                  <a:pt x="29624" y="1480646"/>
                  <a:pt x="0" y="1206446"/>
                </a:cubicBezTo>
                <a:cubicBezTo>
                  <a:pt x="-29624" y="932246"/>
                  <a:pt x="291" y="906814"/>
                  <a:pt x="0" y="629199"/>
                </a:cubicBezTo>
                <a:cubicBezTo>
                  <a:pt x="-291" y="351584"/>
                  <a:pt x="5593" y="134844"/>
                  <a:pt x="0" y="0"/>
                </a:cubicBezTo>
                <a:close/>
              </a:path>
              <a:path w="5624893" h="5195222" stroke="0" extrusionOk="0">
                <a:moveTo>
                  <a:pt x="0" y="0"/>
                </a:moveTo>
                <a:cubicBezTo>
                  <a:pt x="151796" y="-30133"/>
                  <a:pt x="355210" y="4199"/>
                  <a:pt x="506240" y="0"/>
                </a:cubicBezTo>
                <a:cubicBezTo>
                  <a:pt x="657270" y="-4199"/>
                  <a:pt x="787090" y="21609"/>
                  <a:pt x="1012481" y="0"/>
                </a:cubicBezTo>
                <a:cubicBezTo>
                  <a:pt x="1237872" y="-21609"/>
                  <a:pt x="1326915" y="1609"/>
                  <a:pt x="1406223" y="0"/>
                </a:cubicBezTo>
                <a:cubicBezTo>
                  <a:pt x="1485531" y="-1609"/>
                  <a:pt x="1662628" y="26792"/>
                  <a:pt x="1799966" y="0"/>
                </a:cubicBezTo>
                <a:cubicBezTo>
                  <a:pt x="1937304" y="-26792"/>
                  <a:pt x="2276703" y="53079"/>
                  <a:pt x="2418704" y="0"/>
                </a:cubicBezTo>
                <a:cubicBezTo>
                  <a:pt x="2560705" y="-53079"/>
                  <a:pt x="2809299" y="28342"/>
                  <a:pt x="2981193" y="0"/>
                </a:cubicBezTo>
                <a:cubicBezTo>
                  <a:pt x="3153087" y="-28342"/>
                  <a:pt x="3309579" y="37465"/>
                  <a:pt x="3431185" y="0"/>
                </a:cubicBezTo>
                <a:cubicBezTo>
                  <a:pt x="3552791" y="-37465"/>
                  <a:pt x="3893646" y="33399"/>
                  <a:pt x="4049923" y="0"/>
                </a:cubicBezTo>
                <a:cubicBezTo>
                  <a:pt x="4206200" y="-33399"/>
                  <a:pt x="4376803" y="16551"/>
                  <a:pt x="4612412" y="0"/>
                </a:cubicBezTo>
                <a:cubicBezTo>
                  <a:pt x="4848021" y="-16551"/>
                  <a:pt x="4850717" y="13316"/>
                  <a:pt x="5006155" y="0"/>
                </a:cubicBezTo>
                <a:cubicBezTo>
                  <a:pt x="5161593" y="-13316"/>
                  <a:pt x="5435531" y="65424"/>
                  <a:pt x="5624893" y="0"/>
                </a:cubicBezTo>
                <a:cubicBezTo>
                  <a:pt x="5627065" y="196876"/>
                  <a:pt x="5598357" y="310666"/>
                  <a:pt x="5624893" y="473342"/>
                </a:cubicBezTo>
                <a:cubicBezTo>
                  <a:pt x="5651429" y="636018"/>
                  <a:pt x="5561460" y="939338"/>
                  <a:pt x="5624893" y="1102542"/>
                </a:cubicBezTo>
                <a:cubicBezTo>
                  <a:pt x="5688326" y="1265746"/>
                  <a:pt x="5588986" y="1537827"/>
                  <a:pt x="5624893" y="1731741"/>
                </a:cubicBezTo>
                <a:cubicBezTo>
                  <a:pt x="5660800" y="1925655"/>
                  <a:pt x="5572650" y="1995293"/>
                  <a:pt x="5624893" y="2205083"/>
                </a:cubicBezTo>
                <a:cubicBezTo>
                  <a:pt x="5677136" y="2414873"/>
                  <a:pt x="5577860" y="2562140"/>
                  <a:pt x="5624893" y="2782330"/>
                </a:cubicBezTo>
                <a:cubicBezTo>
                  <a:pt x="5671926" y="3002520"/>
                  <a:pt x="5592900" y="3235776"/>
                  <a:pt x="5624893" y="3411529"/>
                </a:cubicBezTo>
                <a:cubicBezTo>
                  <a:pt x="5656886" y="3587282"/>
                  <a:pt x="5575223" y="3766941"/>
                  <a:pt x="5624893" y="3936824"/>
                </a:cubicBezTo>
                <a:cubicBezTo>
                  <a:pt x="5674563" y="4106708"/>
                  <a:pt x="5575668" y="4176703"/>
                  <a:pt x="5624893" y="4358214"/>
                </a:cubicBezTo>
                <a:cubicBezTo>
                  <a:pt x="5674118" y="4539725"/>
                  <a:pt x="5568761" y="4843397"/>
                  <a:pt x="5624893" y="5195222"/>
                </a:cubicBezTo>
                <a:cubicBezTo>
                  <a:pt x="5363805" y="5208243"/>
                  <a:pt x="5302116" y="5146251"/>
                  <a:pt x="5062404" y="5195222"/>
                </a:cubicBezTo>
                <a:cubicBezTo>
                  <a:pt x="4822692" y="5244193"/>
                  <a:pt x="4825096" y="5191492"/>
                  <a:pt x="4612412" y="5195222"/>
                </a:cubicBezTo>
                <a:cubicBezTo>
                  <a:pt x="4399728" y="5198952"/>
                  <a:pt x="4270076" y="5150748"/>
                  <a:pt x="4106172" y="5195222"/>
                </a:cubicBezTo>
                <a:cubicBezTo>
                  <a:pt x="3942268" y="5239696"/>
                  <a:pt x="3656404" y="5157069"/>
                  <a:pt x="3487434" y="5195222"/>
                </a:cubicBezTo>
                <a:cubicBezTo>
                  <a:pt x="3318464" y="5233375"/>
                  <a:pt x="3169894" y="5181774"/>
                  <a:pt x="2868695" y="5195222"/>
                </a:cubicBezTo>
                <a:cubicBezTo>
                  <a:pt x="2567496" y="5208670"/>
                  <a:pt x="2578683" y="5181137"/>
                  <a:pt x="2306206" y="5195222"/>
                </a:cubicBezTo>
                <a:cubicBezTo>
                  <a:pt x="2033729" y="5209307"/>
                  <a:pt x="1806439" y="5121870"/>
                  <a:pt x="1631219" y="5195222"/>
                </a:cubicBezTo>
                <a:cubicBezTo>
                  <a:pt x="1455999" y="5268574"/>
                  <a:pt x="1338531" y="5189416"/>
                  <a:pt x="1237476" y="5195222"/>
                </a:cubicBezTo>
                <a:cubicBezTo>
                  <a:pt x="1136421" y="5201028"/>
                  <a:pt x="981871" y="5193258"/>
                  <a:pt x="843734" y="5195222"/>
                </a:cubicBezTo>
                <a:cubicBezTo>
                  <a:pt x="705597" y="5197186"/>
                  <a:pt x="215298" y="5135304"/>
                  <a:pt x="0" y="5195222"/>
                </a:cubicBezTo>
                <a:cubicBezTo>
                  <a:pt x="-44246" y="5011433"/>
                  <a:pt x="37460" y="4848021"/>
                  <a:pt x="0" y="4566023"/>
                </a:cubicBezTo>
                <a:cubicBezTo>
                  <a:pt x="-37460" y="4284025"/>
                  <a:pt x="69655" y="4193336"/>
                  <a:pt x="0" y="3884872"/>
                </a:cubicBezTo>
                <a:cubicBezTo>
                  <a:pt x="-69655" y="3576408"/>
                  <a:pt x="35594" y="3548584"/>
                  <a:pt x="0" y="3463481"/>
                </a:cubicBezTo>
                <a:cubicBezTo>
                  <a:pt x="-35594" y="3378378"/>
                  <a:pt x="21455" y="3251886"/>
                  <a:pt x="0" y="3042091"/>
                </a:cubicBezTo>
                <a:cubicBezTo>
                  <a:pt x="-21455" y="2832296"/>
                  <a:pt x="52103" y="2624769"/>
                  <a:pt x="0" y="2516796"/>
                </a:cubicBezTo>
                <a:cubicBezTo>
                  <a:pt x="-52103" y="2408824"/>
                  <a:pt x="37437" y="2068919"/>
                  <a:pt x="0" y="1887597"/>
                </a:cubicBezTo>
                <a:cubicBezTo>
                  <a:pt x="-37437" y="1706275"/>
                  <a:pt x="68682" y="1472289"/>
                  <a:pt x="0" y="1310350"/>
                </a:cubicBezTo>
                <a:cubicBezTo>
                  <a:pt x="-68682" y="1148411"/>
                  <a:pt x="36724" y="974793"/>
                  <a:pt x="0" y="888960"/>
                </a:cubicBezTo>
                <a:cubicBezTo>
                  <a:pt x="-36724" y="803127"/>
                  <a:pt x="87115" y="284207"/>
                  <a:pt x="0" y="0"/>
                </a:cubicBezTo>
                <a:close/>
              </a:path>
            </a:pathLst>
          </a:custGeom>
          <a:ln>
            <a:solidFill>
              <a:schemeClr val="tx1"/>
            </a:solidFill>
            <a:extLst>
              <a:ext uri="{C807C97D-BFC1-408E-A445-0C87EB9F89A2}">
                <ask:lineSketchStyleProps xmlns:ask="http://schemas.microsoft.com/office/drawing/2018/sketchyshapes" sd="3708417917">
                  <a:prstGeom prst="rect">
                    <a:avLst/>
                  </a:prstGeom>
                  <ask:type>
                    <ask:lineSketchScribble/>
                  </ask:type>
                </ask:lineSketchStyleProps>
              </a:ext>
            </a:extLst>
          </a:ln>
        </p:spPr>
      </p:pic>
      <p:sp>
        <p:nvSpPr>
          <p:cNvPr id="7" name="TextBox 6">
            <a:extLst>
              <a:ext uri="{FF2B5EF4-FFF2-40B4-BE49-F238E27FC236}">
                <a16:creationId xmlns:a16="http://schemas.microsoft.com/office/drawing/2014/main" id="{8E491C14-62EA-1928-FF14-16585C8BB290}"/>
              </a:ext>
            </a:extLst>
          </p:cNvPr>
          <p:cNvSpPr txBox="1"/>
          <p:nvPr/>
        </p:nvSpPr>
        <p:spPr>
          <a:xfrm>
            <a:off x="1254318" y="925285"/>
            <a:ext cx="4438912" cy="584775"/>
          </a:xfrm>
          <a:custGeom>
            <a:avLst/>
            <a:gdLst>
              <a:gd name="csX0" fmla="*/ 0 w 4438912"/>
              <a:gd name="csY0" fmla="*/ 0 h 584775"/>
              <a:gd name="csX1" fmla="*/ 554864 w 4438912"/>
              <a:gd name="csY1" fmla="*/ 0 h 584775"/>
              <a:gd name="csX2" fmla="*/ 1109728 w 4438912"/>
              <a:gd name="csY2" fmla="*/ 0 h 584775"/>
              <a:gd name="csX3" fmla="*/ 1664592 w 4438912"/>
              <a:gd name="csY3" fmla="*/ 0 h 584775"/>
              <a:gd name="csX4" fmla="*/ 2263845 w 4438912"/>
              <a:gd name="csY4" fmla="*/ 0 h 584775"/>
              <a:gd name="csX5" fmla="*/ 2818709 w 4438912"/>
              <a:gd name="csY5" fmla="*/ 0 h 584775"/>
              <a:gd name="csX6" fmla="*/ 3417962 w 4438912"/>
              <a:gd name="csY6" fmla="*/ 0 h 584775"/>
              <a:gd name="csX7" fmla="*/ 3884048 w 4438912"/>
              <a:gd name="csY7" fmla="*/ 0 h 584775"/>
              <a:gd name="csX8" fmla="*/ 4438912 w 4438912"/>
              <a:gd name="csY8" fmla="*/ 0 h 584775"/>
              <a:gd name="csX9" fmla="*/ 4438912 w 4438912"/>
              <a:gd name="csY9" fmla="*/ 584775 h 584775"/>
              <a:gd name="csX10" fmla="*/ 3972826 w 4438912"/>
              <a:gd name="csY10" fmla="*/ 584775 h 584775"/>
              <a:gd name="csX11" fmla="*/ 3462351 w 4438912"/>
              <a:gd name="csY11" fmla="*/ 584775 h 584775"/>
              <a:gd name="csX12" fmla="*/ 2818709 w 4438912"/>
              <a:gd name="csY12" fmla="*/ 584775 h 584775"/>
              <a:gd name="csX13" fmla="*/ 2352623 w 4438912"/>
              <a:gd name="csY13" fmla="*/ 584775 h 584775"/>
              <a:gd name="csX14" fmla="*/ 1842148 w 4438912"/>
              <a:gd name="csY14" fmla="*/ 584775 h 584775"/>
              <a:gd name="csX15" fmla="*/ 1420452 w 4438912"/>
              <a:gd name="csY15" fmla="*/ 584775 h 584775"/>
              <a:gd name="csX16" fmla="*/ 776810 w 4438912"/>
              <a:gd name="csY16" fmla="*/ 584775 h 584775"/>
              <a:gd name="csX17" fmla="*/ 0 w 4438912"/>
              <a:gd name="csY17" fmla="*/ 584775 h 584775"/>
              <a:gd name="csX18" fmla="*/ 0 w 4438912"/>
              <a:gd name="csY18" fmla="*/ 0 h 584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4438912" h="584775" fill="none" extrusionOk="0">
                <a:moveTo>
                  <a:pt x="0" y="0"/>
                </a:moveTo>
                <a:cubicBezTo>
                  <a:pt x="237712" y="-53219"/>
                  <a:pt x="361298" y="61221"/>
                  <a:pt x="554864" y="0"/>
                </a:cubicBezTo>
                <a:cubicBezTo>
                  <a:pt x="748430" y="-61221"/>
                  <a:pt x="973372" y="48687"/>
                  <a:pt x="1109728" y="0"/>
                </a:cubicBezTo>
                <a:cubicBezTo>
                  <a:pt x="1246084" y="-48687"/>
                  <a:pt x="1498647" y="64084"/>
                  <a:pt x="1664592" y="0"/>
                </a:cubicBezTo>
                <a:cubicBezTo>
                  <a:pt x="1830537" y="-64084"/>
                  <a:pt x="2124351" y="49653"/>
                  <a:pt x="2263845" y="0"/>
                </a:cubicBezTo>
                <a:cubicBezTo>
                  <a:pt x="2403339" y="-49653"/>
                  <a:pt x="2623698" y="11886"/>
                  <a:pt x="2818709" y="0"/>
                </a:cubicBezTo>
                <a:cubicBezTo>
                  <a:pt x="3013720" y="-11886"/>
                  <a:pt x="3259750" y="63526"/>
                  <a:pt x="3417962" y="0"/>
                </a:cubicBezTo>
                <a:cubicBezTo>
                  <a:pt x="3576174" y="-63526"/>
                  <a:pt x="3703905" y="55839"/>
                  <a:pt x="3884048" y="0"/>
                </a:cubicBezTo>
                <a:cubicBezTo>
                  <a:pt x="4064191" y="-55839"/>
                  <a:pt x="4230653" y="31401"/>
                  <a:pt x="4438912" y="0"/>
                </a:cubicBezTo>
                <a:cubicBezTo>
                  <a:pt x="4503085" y="271356"/>
                  <a:pt x="4430026" y="397111"/>
                  <a:pt x="4438912" y="584775"/>
                </a:cubicBezTo>
                <a:cubicBezTo>
                  <a:pt x="4210136" y="615965"/>
                  <a:pt x="4067316" y="532364"/>
                  <a:pt x="3972826" y="584775"/>
                </a:cubicBezTo>
                <a:cubicBezTo>
                  <a:pt x="3878336" y="637186"/>
                  <a:pt x="3568444" y="530069"/>
                  <a:pt x="3462351" y="584775"/>
                </a:cubicBezTo>
                <a:cubicBezTo>
                  <a:pt x="3356259" y="639481"/>
                  <a:pt x="3033473" y="560231"/>
                  <a:pt x="2818709" y="584775"/>
                </a:cubicBezTo>
                <a:cubicBezTo>
                  <a:pt x="2603945" y="609319"/>
                  <a:pt x="2527285" y="538503"/>
                  <a:pt x="2352623" y="584775"/>
                </a:cubicBezTo>
                <a:cubicBezTo>
                  <a:pt x="2177961" y="631047"/>
                  <a:pt x="2075201" y="584751"/>
                  <a:pt x="1842148" y="584775"/>
                </a:cubicBezTo>
                <a:cubicBezTo>
                  <a:pt x="1609095" y="584799"/>
                  <a:pt x="1542162" y="541664"/>
                  <a:pt x="1420452" y="584775"/>
                </a:cubicBezTo>
                <a:cubicBezTo>
                  <a:pt x="1298742" y="627886"/>
                  <a:pt x="1051428" y="513503"/>
                  <a:pt x="776810" y="584775"/>
                </a:cubicBezTo>
                <a:cubicBezTo>
                  <a:pt x="502192" y="656047"/>
                  <a:pt x="364082" y="530330"/>
                  <a:pt x="0" y="584775"/>
                </a:cubicBezTo>
                <a:cubicBezTo>
                  <a:pt x="-38307" y="374318"/>
                  <a:pt x="32693" y="134456"/>
                  <a:pt x="0" y="0"/>
                </a:cubicBezTo>
                <a:close/>
              </a:path>
              <a:path w="4438912" h="584775" stroke="0" extrusionOk="0">
                <a:moveTo>
                  <a:pt x="0" y="0"/>
                </a:moveTo>
                <a:cubicBezTo>
                  <a:pt x="237562" y="-3333"/>
                  <a:pt x="302575" y="41403"/>
                  <a:pt x="510475" y="0"/>
                </a:cubicBezTo>
                <a:cubicBezTo>
                  <a:pt x="718375" y="-41403"/>
                  <a:pt x="916991" y="24667"/>
                  <a:pt x="1109728" y="0"/>
                </a:cubicBezTo>
                <a:cubicBezTo>
                  <a:pt x="1302465" y="-24667"/>
                  <a:pt x="1377984" y="30652"/>
                  <a:pt x="1620203" y="0"/>
                </a:cubicBezTo>
                <a:cubicBezTo>
                  <a:pt x="1862423" y="-30652"/>
                  <a:pt x="1847226" y="40466"/>
                  <a:pt x="2041900" y="0"/>
                </a:cubicBezTo>
                <a:cubicBezTo>
                  <a:pt x="2236574" y="-40466"/>
                  <a:pt x="2386537" y="23518"/>
                  <a:pt x="2596764" y="0"/>
                </a:cubicBezTo>
                <a:cubicBezTo>
                  <a:pt x="2806991" y="-23518"/>
                  <a:pt x="2944192" y="27793"/>
                  <a:pt x="3151628" y="0"/>
                </a:cubicBezTo>
                <a:cubicBezTo>
                  <a:pt x="3359064" y="-27793"/>
                  <a:pt x="3446053" y="13138"/>
                  <a:pt x="3573324" y="0"/>
                </a:cubicBezTo>
                <a:cubicBezTo>
                  <a:pt x="3700595" y="-13138"/>
                  <a:pt x="4143954" y="32434"/>
                  <a:pt x="4438912" y="0"/>
                </a:cubicBezTo>
                <a:cubicBezTo>
                  <a:pt x="4496749" y="193167"/>
                  <a:pt x="4374934" y="392406"/>
                  <a:pt x="4438912" y="584775"/>
                </a:cubicBezTo>
                <a:cubicBezTo>
                  <a:pt x="4257171" y="646604"/>
                  <a:pt x="4030388" y="558542"/>
                  <a:pt x="3884048" y="584775"/>
                </a:cubicBezTo>
                <a:cubicBezTo>
                  <a:pt x="3737708" y="611008"/>
                  <a:pt x="3425377" y="577790"/>
                  <a:pt x="3284795" y="584775"/>
                </a:cubicBezTo>
                <a:cubicBezTo>
                  <a:pt x="3144213" y="591760"/>
                  <a:pt x="3031377" y="535158"/>
                  <a:pt x="2818709" y="584775"/>
                </a:cubicBezTo>
                <a:cubicBezTo>
                  <a:pt x="2606041" y="634392"/>
                  <a:pt x="2580322" y="549492"/>
                  <a:pt x="2397012" y="584775"/>
                </a:cubicBezTo>
                <a:cubicBezTo>
                  <a:pt x="2213702" y="620058"/>
                  <a:pt x="2131971" y="583047"/>
                  <a:pt x="1975316" y="584775"/>
                </a:cubicBezTo>
                <a:cubicBezTo>
                  <a:pt x="1818661" y="586503"/>
                  <a:pt x="1600386" y="513183"/>
                  <a:pt x="1376063" y="584775"/>
                </a:cubicBezTo>
                <a:cubicBezTo>
                  <a:pt x="1151740" y="656367"/>
                  <a:pt x="1068453" y="556238"/>
                  <a:pt x="865588" y="584775"/>
                </a:cubicBezTo>
                <a:cubicBezTo>
                  <a:pt x="662723" y="613312"/>
                  <a:pt x="408923" y="547561"/>
                  <a:pt x="0" y="584775"/>
                </a:cubicBezTo>
                <a:cubicBezTo>
                  <a:pt x="-59924" y="359558"/>
                  <a:pt x="15592" y="270107"/>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εργασία των γυναικών των ορεινών χωριών της Μαραθάσας</a:t>
            </a:r>
          </a:p>
        </p:txBody>
      </p:sp>
      <p:sp>
        <p:nvSpPr>
          <p:cNvPr id="2" name="Θέση υποσέλιδου 1">
            <a:extLst>
              <a:ext uri="{FF2B5EF4-FFF2-40B4-BE49-F238E27FC236}">
                <a16:creationId xmlns:a16="http://schemas.microsoft.com/office/drawing/2014/main" id="{2A02EDF7-28F9-F326-AA98-694F05421AE0}"/>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614781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423C51C5-4D9F-9C9F-0EA7-DCB070E0E635}"/>
              </a:ext>
            </a:extLst>
          </p:cNvPr>
          <p:cNvPicPr>
            <a:picLocks noChangeAspect="1"/>
          </p:cNvPicPr>
          <p:nvPr/>
        </p:nvPicPr>
        <p:blipFill>
          <a:blip r:embed="rId2">
            <a:extLst>
              <a:ext uri="{28A0092B-C50C-407E-A947-70E740481C1C}">
                <a14:useLocalDpi xmlns:a14="http://schemas.microsoft.com/office/drawing/2010/main" val="0"/>
              </a:ext>
            </a:extLst>
          </a:blip>
          <a:srcRect l="11737" t="34593" r="24146" b="10641"/>
          <a:stretch>
            <a:fillRect/>
          </a:stretch>
        </p:blipFill>
        <p:spPr>
          <a:xfrm rot="5400000">
            <a:off x="1021769" y="1126417"/>
            <a:ext cx="4674679" cy="4458951"/>
          </a:xfrm>
          <a:custGeom>
            <a:avLst/>
            <a:gdLst>
              <a:gd name="csX0" fmla="*/ 0 w 4674679"/>
              <a:gd name="csY0" fmla="*/ 0 h 4458951"/>
              <a:gd name="csX1" fmla="*/ 631082 w 4674679"/>
              <a:gd name="csY1" fmla="*/ 0 h 4458951"/>
              <a:gd name="csX2" fmla="*/ 1121923 w 4674679"/>
              <a:gd name="csY2" fmla="*/ 0 h 4458951"/>
              <a:gd name="csX3" fmla="*/ 1659511 w 4674679"/>
              <a:gd name="csY3" fmla="*/ 0 h 4458951"/>
              <a:gd name="csX4" fmla="*/ 2150352 w 4674679"/>
              <a:gd name="csY4" fmla="*/ 0 h 4458951"/>
              <a:gd name="csX5" fmla="*/ 2594447 w 4674679"/>
              <a:gd name="csY5" fmla="*/ 0 h 4458951"/>
              <a:gd name="csX6" fmla="*/ 3038541 w 4674679"/>
              <a:gd name="csY6" fmla="*/ 0 h 4458951"/>
              <a:gd name="csX7" fmla="*/ 3669623 w 4674679"/>
              <a:gd name="csY7" fmla="*/ 0 h 4458951"/>
              <a:gd name="csX8" fmla="*/ 4160464 w 4674679"/>
              <a:gd name="csY8" fmla="*/ 0 h 4458951"/>
              <a:gd name="csX9" fmla="*/ 4674679 w 4674679"/>
              <a:gd name="csY9" fmla="*/ 0 h 4458951"/>
              <a:gd name="csX10" fmla="*/ 4674679 w 4674679"/>
              <a:gd name="csY10" fmla="*/ 557369 h 4458951"/>
              <a:gd name="csX11" fmla="*/ 4674679 w 4674679"/>
              <a:gd name="csY11" fmla="*/ 1025559 h 4458951"/>
              <a:gd name="csX12" fmla="*/ 4674679 w 4674679"/>
              <a:gd name="csY12" fmla="*/ 1493749 h 4458951"/>
              <a:gd name="csX13" fmla="*/ 4674679 w 4674679"/>
              <a:gd name="csY13" fmla="*/ 2140296 h 4458951"/>
              <a:gd name="csX14" fmla="*/ 4674679 w 4674679"/>
              <a:gd name="csY14" fmla="*/ 2653076 h 4458951"/>
              <a:gd name="csX15" fmla="*/ 4674679 w 4674679"/>
              <a:gd name="csY15" fmla="*/ 3299624 h 4458951"/>
              <a:gd name="csX16" fmla="*/ 4674679 w 4674679"/>
              <a:gd name="csY16" fmla="*/ 3723224 h 4458951"/>
              <a:gd name="csX17" fmla="*/ 4674679 w 4674679"/>
              <a:gd name="csY17" fmla="*/ 4458951 h 4458951"/>
              <a:gd name="csX18" fmla="*/ 4090344 w 4674679"/>
              <a:gd name="csY18" fmla="*/ 4458951 h 4458951"/>
              <a:gd name="csX19" fmla="*/ 3506009 w 4674679"/>
              <a:gd name="csY19" fmla="*/ 4458951 h 4458951"/>
              <a:gd name="csX20" fmla="*/ 2874928 w 4674679"/>
              <a:gd name="csY20" fmla="*/ 4458951 h 4458951"/>
              <a:gd name="csX21" fmla="*/ 2243846 w 4674679"/>
              <a:gd name="csY21" fmla="*/ 4458951 h 4458951"/>
              <a:gd name="csX22" fmla="*/ 1566017 w 4674679"/>
              <a:gd name="csY22" fmla="*/ 4458951 h 4458951"/>
              <a:gd name="csX23" fmla="*/ 934936 w 4674679"/>
              <a:gd name="csY23" fmla="*/ 4458951 h 4458951"/>
              <a:gd name="csX24" fmla="*/ 0 w 4674679"/>
              <a:gd name="csY24" fmla="*/ 4458951 h 4458951"/>
              <a:gd name="csX25" fmla="*/ 0 w 4674679"/>
              <a:gd name="csY25" fmla="*/ 3990761 h 4458951"/>
              <a:gd name="csX26" fmla="*/ 0 w 4674679"/>
              <a:gd name="csY26" fmla="*/ 3388803 h 4458951"/>
              <a:gd name="csX27" fmla="*/ 0 w 4674679"/>
              <a:gd name="csY27" fmla="*/ 2920613 h 4458951"/>
              <a:gd name="csX28" fmla="*/ 0 w 4674679"/>
              <a:gd name="csY28" fmla="*/ 2407834 h 4458951"/>
              <a:gd name="csX29" fmla="*/ 0 w 4674679"/>
              <a:gd name="csY29" fmla="*/ 1850465 h 4458951"/>
              <a:gd name="csX30" fmla="*/ 0 w 4674679"/>
              <a:gd name="csY30" fmla="*/ 1426864 h 4458951"/>
              <a:gd name="csX31" fmla="*/ 0 w 4674679"/>
              <a:gd name="csY31" fmla="*/ 914085 h 4458951"/>
              <a:gd name="csX32" fmla="*/ 0 w 4674679"/>
              <a:gd name="csY32" fmla="*/ 0 h 44589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674679" h="4458951" fill="none" extrusionOk="0">
                <a:moveTo>
                  <a:pt x="0" y="0"/>
                </a:moveTo>
                <a:cubicBezTo>
                  <a:pt x="208098" y="-19104"/>
                  <a:pt x="382074" y="70566"/>
                  <a:pt x="631082" y="0"/>
                </a:cubicBezTo>
                <a:cubicBezTo>
                  <a:pt x="880090" y="-70566"/>
                  <a:pt x="938949" y="55807"/>
                  <a:pt x="1121923" y="0"/>
                </a:cubicBezTo>
                <a:cubicBezTo>
                  <a:pt x="1304897" y="-55807"/>
                  <a:pt x="1401314" y="63385"/>
                  <a:pt x="1659511" y="0"/>
                </a:cubicBezTo>
                <a:cubicBezTo>
                  <a:pt x="1917708" y="-63385"/>
                  <a:pt x="1995966" y="21834"/>
                  <a:pt x="2150352" y="0"/>
                </a:cubicBezTo>
                <a:cubicBezTo>
                  <a:pt x="2304738" y="-21834"/>
                  <a:pt x="2450914" y="50251"/>
                  <a:pt x="2594447" y="0"/>
                </a:cubicBezTo>
                <a:cubicBezTo>
                  <a:pt x="2737981" y="-50251"/>
                  <a:pt x="2867368" y="10161"/>
                  <a:pt x="3038541" y="0"/>
                </a:cubicBezTo>
                <a:cubicBezTo>
                  <a:pt x="3209714" y="-10161"/>
                  <a:pt x="3354416" y="9129"/>
                  <a:pt x="3669623" y="0"/>
                </a:cubicBezTo>
                <a:cubicBezTo>
                  <a:pt x="3984830" y="-9129"/>
                  <a:pt x="3939630" y="14152"/>
                  <a:pt x="4160464" y="0"/>
                </a:cubicBezTo>
                <a:cubicBezTo>
                  <a:pt x="4381298" y="-14152"/>
                  <a:pt x="4432553" y="59758"/>
                  <a:pt x="4674679" y="0"/>
                </a:cubicBezTo>
                <a:cubicBezTo>
                  <a:pt x="4696021" y="188179"/>
                  <a:pt x="4669405" y="388867"/>
                  <a:pt x="4674679" y="557369"/>
                </a:cubicBezTo>
                <a:cubicBezTo>
                  <a:pt x="4679953" y="725871"/>
                  <a:pt x="4673660" y="804434"/>
                  <a:pt x="4674679" y="1025559"/>
                </a:cubicBezTo>
                <a:cubicBezTo>
                  <a:pt x="4675698" y="1246684"/>
                  <a:pt x="4635613" y="1317223"/>
                  <a:pt x="4674679" y="1493749"/>
                </a:cubicBezTo>
                <a:cubicBezTo>
                  <a:pt x="4713745" y="1670275"/>
                  <a:pt x="4626805" y="1822468"/>
                  <a:pt x="4674679" y="2140296"/>
                </a:cubicBezTo>
                <a:cubicBezTo>
                  <a:pt x="4722553" y="2458124"/>
                  <a:pt x="4662968" y="2437385"/>
                  <a:pt x="4674679" y="2653076"/>
                </a:cubicBezTo>
                <a:cubicBezTo>
                  <a:pt x="4686390" y="2868767"/>
                  <a:pt x="4657121" y="3029874"/>
                  <a:pt x="4674679" y="3299624"/>
                </a:cubicBezTo>
                <a:cubicBezTo>
                  <a:pt x="4692237" y="3569374"/>
                  <a:pt x="4633751" y="3532764"/>
                  <a:pt x="4674679" y="3723224"/>
                </a:cubicBezTo>
                <a:cubicBezTo>
                  <a:pt x="4715607" y="3913684"/>
                  <a:pt x="4660563" y="4121199"/>
                  <a:pt x="4674679" y="4458951"/>
                </a:cubicBezTo>
                <a:cubicBezTo>
                  <a:pt x="4502529" y="4467731"/>
                  <a:pt x="4305453" y="4419776"/>
                  <a:pt x="4090344" y="4458951"/>
                </a:cubicBezTo>
                <a:cubicBezTo>
                  <a:pt x="3875236" y="4498126"/>
                  <a:pt x="3671888" y="4439779"/>
                  <a:pt x="3506009" y="4458951"/>
                </a:cubicBezTo>
                <a:cubicBezTo>
                  <a:pt x="3340130" y="4478123"/>
                  <a:pt x="3070506" y="4455654"/>
                  <a:pt x="2874928" y="4458951"/>
                </a:cubicBezTo>
                <a:cubicBezTo>
                  <a:pt x="2679350" y="4462248"/>
                  <a:pt x="2478926" y="4441992"/>
                  <a:pt x="2243846" y="4458951"/>
                </a:cubicBezTo>
                <a:cubicBezTo>
                  <a:pt x="2008766" y="4475910"/>
                  <a:pt x="1718864" y="4418320"/>
                  <a:pt x="1566017" y="4458951"/>
                </a:cubicBezTo>
                <a:cubicBezTo>
                  <a:pt x="1413170" y="4499582"/>
                  <a:pt x="1104121" y="4385717"/>
                  <a:pt x="934936" y="4458951"/>
                </a:cubicBezTo>
                <a:cubicBezTo>
                  <a:pt x="765751" y="4532185"/>
                  <a:pt x="437513" y="4457673"/>
                  <a:pt x="0" y="4458951"/>
                </a:cubicBezTo>
                <a:cubicBezTo>
                  <a:pt x="-11075" y="4309872"/>
                  <a:pt x="15654" y="4137429"/>
                  <a:pt x="0" y="3990761"/>
                </a:cubicBezTo>
                <a:cubicBezTo>
                  <a:pt x="-15654" y="3844093"/>
                  <a:pt x="26244" y="3522720"/>
                  <a:pt x="0" y="3388803"/>
                </a:cubicBezTo>
                <a:cubicBezTo>
                  <a:pt x="-26244" y="3254886"/>
                  <a:pt x="12136" y="3077728"/>
                  <a:pt x="0" y="2920613"/>
                </a:cubicBezTo>
                <a:cubicBezTo>
                  <a:pt x="-12136" y="2763498"/>
                  <a:pt x="15250" y="2518759"/>
                  <a:pt x="0" y="2407834"/>
                </a:cubicBezTo>
                <a:cubicBezTo>
                  <a:pt x="-15250" y="2296909"/>
                  <a:pt x="57046" y="1994875"/>
                  <a:pt x="0" y="1850465"/>
                </a:cubicBezTo>
                <a:cubicBezTo>
                  <a:pt x="-57046" y="1706055"/>
                  <a:pt x="35651" y="1602067"/>
                  <a:pt x="0" y="1426864"/>
                </a:cubicBezTo>
                <a:cubicBezTo>
                  <a:pt x="-35651" y="1251661"/>
                  <a:pt x="10529" y="1085980"/>
                  <a:pt x="0" y="914085"/>
                </a:cubicBezTo>
                <a:cubicBezTo>
                  <a:pt x="-10529" y="742190"/>
                  <a:pt x="9184" y="364113"/>
                  <a:pt x="0" y="0"/>
                </a:cubicBezTo>
                <a:close/>
              </a:path>
              <a:path w="4674679" h="4458951" stroke="0" extrusionOk="0">
                <a:moveTo>
                  <a:pt x="0" y="0"/>
                </a:moveTo>
                <a:cubicBezTo>
                  <a:pt x="206607" y="-69059"/>
                  <a:pt x="521549" y="47893"/>
                  <a:pt x="677828" y="0"/>
                </a:cubicBezTo>
                <a:cubicBezTo>
                  <a:pt x="834107" y="-47893"/>
                  <a:pt x="978824" y="49008"/>
                  <a:pt x="1262163" y="0"/>
                </a:cubicBezTo>
                <a:cubicBezTo>
                  <a:pt x="1545503" y="-49008"/>
                  <a:pt x="1598897" y="14934"/>
                  <a:pt x="1706258" y="0"/>
                </a:cubicBezTo>
                <a:cubicBezTo>
                  <a:pt x="1813619" y="-14934"/>
                  <a:pt x="2113212" y="40291"/>
                  <a:pt x="2290593" y="0"/>
                </a:cubicBezTo>
                <a:cubicBezTo>
                  <a:pt x="2467975" y="-40291"/>
                  <a:pt x="2557814" y="6607"/>
                  <a:pt x="2734687" y="0"/>
                </a:cubicBezTo>
                <a:cubicBezTo>
                  <a:pt x="2911560" y="-6607"/>
                  <a:pt x="3089168" y="23127"/>
                  <a:pt x="3178782" y="0"/>
                </a:cubicBezTo>
                <a:cubicBezTo>
                  <a:pt x="3268397" y="-23127"/>
                  <a:pt x="3521042" y="36176"/>
                  <a:pt x="3716370" y="0"/>
                </a:cubicBezTo>
                <a:cubicBezTo>
                  <a:pt x="3911698" y="-36176"/>
                  <a:pt x="4328105" y="44543"/>
                  <a:pt x="4674679" y="0"/>
                </a:cubicBezTo>
                <a:cubicBezTo>
                  <a:pt x="4716934" y="108238"/>
                  <a:pt x="4642560" y="225116"/>
                  <a:pt x="4674679" y="423600"/>
                </a:cubicBezTo>
                <a:cubicBezTo>
                  <a:pt x="4706798" y="622084"/>
                  <a:pt x="4649032" y="859059"/>
                  <a:pt x="4674679" y="980969"/>
                </a:cubicBezTo>
                <a:cubicBezTo>
                  <a:pt x="4700326" y="1102879"/>
                  <a:pt x="4622095" y="1366576"/>
                  <a:pt x="4674679" y="1538338"/>
                </a:cubicBezTo>
                <a:cubicBezTo>
                  <a:pt x="4727263" y="1710100"/>
                  <a:pt x="4620168" y="1811298"/>
                  <a:pt x="4674679" y="2051117"/>
                </a:cubicBezTo>
                <a:cubicBezTo>
                  <a:pt x="4729190" y="2290936"/>
                  <a:pt x="4659092" y="2342159"/>
                  <a:pt x="4674679" y="2474718"/>
                </a:cubicBezTo>
                <a:cubicBezTo>
                  <a:pt x="4690266" y="2607277"/>
                  <a:pt x="4646251" y="2795244"/>
                  <a:pt x="4674679" y="2898318"/>
                </a:cubicBezTo>
                <a:cubicBezTo>
                  <a:pt x="4703107" y="3001392"/>
                  <a:pt x="4623912" y="3215475"/>
                  <a:pt x="4674679" y="3500277"/>
                </a:cubicBezTo>
                <a:cubicBezTo>
                  <a:pt x="4725446" y="3785079"/>
                  <a:pt x="4666082" y="4193243"/>
                  <a:pt x="4674679" y="4458951"/>
                </a:cubicBezTo>
                <a:cubicBezTo>
                  <a:pt x="4404608" y="4462279"/>
                  <a:pt x="4235334" y="4410464"/>
                  <a:pt x="3996851" y="4458951"/>
                </a:cubicBezTo>
                <a:cubicBezTo>
                  <a:pt x="3758368" y="4507438"/>
                  <a:pt x="3649040" y="4453881"/>
                  <a:pt x="3365769" y="4458951"/>
                </a:cubicBezTo>
                <a:cubicBezTo>
                  <a:pt x="3082498" y="4464021"/>
                  <a:pt x="3041760" y="4387410"/>
                  <a:pt x="2734687" y="4458951"/>
                </a:cubicBezTo>
                <a:cubicBezTo>
                  <a:pt x="2427614" y="4530492"/>
                  <a:pt x="2272644" y="4430243"/>
                  <a:pt x="2150352" y="4458951"/>
                </a:cubicBezTo>
                <a:cubicBezTo>
                  <a:pt x="2028060" y="4487659"/>
                  <a:pt x="1738664" y="4407365"/>
                  <a:pt x="1566017" y="4458951"/>
                </a:cubicBezTo>
                <a:cubicBezTo>
                  <a:pt x="1393370" y="4510537"/>
                  <a:pt x="1293988" y="4457256"/>
                  <a:pt x="1028429" y="4458951"/>
                </a:cubicBezTo>
                <a:cubicBezTo>
                  <a:pt x="762870" y="4460646"/>
                  <a:pt x="781083" y="4450771"/>
                  <a:pt x="537588" y="4458951"/>
                </a:cubicBezTo>
                <a:cubicBezTo>
                  <a:pt x="294093" y="4467131"/>
                  <a:pt x="221203" y="4395381"/>
                  <a:pt x="0" y="4458951"/>
                </a:cubicBezTo>
                <a:cubicBezTo>
                  <a:pt x="-26125" y="4341279"/>
                  <a:pt x="50651" y="4110430"/>
                  <a:pt x="0" y="3946172"/>
                </a:cubicBezTo>
                <a:cubicBezTo>
                  <a:pt x="-50651" y="3781914"/>
                  <a:pt x="22049" y="3620293"/>
                  <a:pt x="0" y="3433392"/>
                </a:cubicBezTo>
                <a:cubicBezTo>
                  <a:pt x="-22049" y="3246491"/>
                  <a:pt x="6326" y="2994156"/>
                  <a:pt x="0" y="2786844"/>
                </a:cubicBezTo>
                <a:cubicBezTo>
                  <a:pt x="-6326" y="2579532"/>
                  <a:pt x="29976" y="2383272"/>
                  <a:pt x="0" y="2229476"/>
                </a:cubicBezTo>
                <a:cubicBezTo>
                  <a:pt x="-29976" y="2075680"/>
                  <a:pt x="33160" y="1788535"/>
                  <a:pt x="0" y="1672107"/>
                </a:cubicBezTo>
                <a:cubicBezTo>
                  <a:pt x="-33160" y="1555679"/>
                  <a:pt x="36241" y="1171387"/>
                  <a:pt x="0" y="1025559"/>
                </a:cubicBezTo>
                <a:cubicBezTo>
                  <a:pt x="-36241" y="879731"/>
                  <a:pt x="10918" y="743428"/>
                  <a:pt x="0" y="601958"/>
                </a:cubicBezTo>
                <a:cubicBezTo>
                  <a:pt x="-10918" y="460488"/>
                  <a:pt x="71168" y="297670"/>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634797661">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10" name="Εικόνα 9">
            <a:extLst>
              <a:ext uri="{FF2B5EF4-FFF2-40B4-BE49-F238E27FC236}">
                <a16:creationId xmlns:a16="http://schemas.microsoft.com/office/drawing/2014/main" id="{66A6C532-7E49-B9E2-287A-49C201DD4388}"/>
              </a:ext>
            </a:extLst>
          </p:cNvPr>
          <p:cNvPicPr>
            <a:picLocks noChangeAspect="1"/>
          </p:cNvPicPr>
          <p:nvPr/>
        </p:nvPicPr>
        <p:blipFill>
          <a:blip r:embed="rId3">
            <a:extLst>
              <a:ext uri="{28A0092B-C50C-407E-A947-70E740481C1C}">
                <a14:useLocalDpi xmlns:a14="http://schemas.microsoft.com/office/drawing/2010/main" val="0"/>
              </a:ext>
            </a:extLst>
          </a:blip>
          <a:srcRect t="16298" r="9167" b="8857"/>
          <a:stretch>
            <a:fillRect/>
          </a:stretch>
        </p:blipFill>
        <p:spPr>
          <a:xfrm rot="5400000">
            <a:off x="6210794" y="903757"/>
            <a:ext cx="5030691" cy="5260281"/>
          </a:xfrm>
          <a:custGeom>
            <a:avLst/>
            <a:gdLst>
              <a:gd name="csX0" fmla="*/ 0 w 5030691"/>
              <a:gd name="csY0" fmla="*/ 0 h 5260281"/>
              <a:gd name="csX1" fmla="*/ 458352 w 5030691"/>
              <a:gd name="csY1" fmla="*/ 0 h 5260281"/>
              <a:gd name="csX2" fmla="*/ 1117931 w 5030691"/>
              <a:gd name="csY2" fmla="*/ 0 h 5260281"/>
              <a:gd name="csX3" fmla="*/ 1727204 w 5030691"/>
              <a:gd name="csY3" fmla="*/ 0 h 5260281"/>
              <a:gd name="csX4" fmla="*/ 2185556 w 5030691"/>
              <a:gd name="csY4" fmla="*/ 0 h 5260281"/>
              <a:gd name="csX5" fmla="*/ 2744521 w 5030691"/>
              <a:gd name="csY5" fmla="*/ 0 h 5260281"/>
              <a:gd name="csX6" fmla="*/ 3353794 w 5030691"/>
              <a:gd name="csY6" fmla="*/ 0 h 5260281"/>
              <a:gd name="csX7" fmla="*/ 3912760 w 5030691"/>
              <a:gd name="csY7" fmla="*/ 0 h 5260281"/>
              <a:gd name="csX8" fmla="*/ 4471725 w 5030691"/>
              <a:gd name="csY8" fmla="*/ 0 h 5260281"/>
              <a:gd name="csX9" fmla="*/ 5030691 w 5030691"/>
              <a:gd name="csY9" fmla="*/ 0 h 5260281"/>
              <a:gd name="csX10" fmla="*/ 5030691 w 5030691"/>
              <a:gd name="csY10" fmla="*/ 584476 h 5260281"/>
              <a:gd name="csX11" fmla="*/ 5030691 w 5030691"/>
              <a:gd name="csY11" fmla="*/ 1168951 h 5260281"/>
              <a:gd name="csX12" fmla="*/ 5030691 w 5030691"/>
              <a:gd name="csY12" fmla="*/ 1595619 h 5260281"/>
              <a:gd name="csX13" fmla="*/ 5030691 w 5030691"/>
              <a:gd name="csY13" fmla="*/ 2022286 h 5260281"/>
              <a:gd name="csX14" fmla="*/ 5030691 w 5030691"/>
              <a:gd name="csY14" fmla="*/ 2554159 h 5260281"/>
              <a:gd name="csX15" fmla="*/ 5030691 w 5030691"/>
              <a:gd name="csY15" fmla="*/ 3243840 h 5260281"/>
              <a:gd name="csX16" fmla="*/ 5030691 w 5030691"/>
              <a:gd name="csY16" fmla="*/ 3828316 h 5260281"/>
              <a:gd name="csX17" fmla="*/ 5030691 w 5030691"/>
              <a:gd name="csY17" fmla="*/ 4412791 h 5260281"/>
              <a:gd name="csX18" fmla="*/ 5030691 w 5030691"/>
              <a:gd name="csY18" fmla="*/ 5260281 h 5260281"/>
              <a:gd name="csX19" fmla="*/ 4622646 w 5030691"/>
              <a:gd name="csY19" fmla="*/ 5260281 h 5260281"/>
              <a:gd name="csX20" fmla="*/ 4013373 w 5030691"/>
              <a:gd name="csY20" fmla="*/ 5260281 h 5260281"/>
              <a:gd name="csX21" fmla="*/ 3605329 w 5030691"/>
              <a:gd name="csY21" fmla="*/ 5260281 h 5260281"/>
              <a:gd name="csX22" fmla="*/ 3046363 w 5030691"/>
              <a:gd name="csY22" fmla="*/ 5260281 h 5260281"/>
              <a:gd name="csX23" fmla="*/ 2386783 w 5030691"/>
              <a:gd name="csY23" fmla="*/ 5260281 h 5260281"/>
              <a:gd name="csX24" fmla="*/ 1928432 w 5030691"/>
              <a:gd name="csY24" fmla="*/ 5260281 h 5260281"/>
              <a:gd name="csX25" fmla="*/ 1319159 w 5030691"/>
              <a:gd name="csY25" fmla="*/ 5260281 h 5260281"/>
              <a:gd name="csX26" fmla="*/ 760193 w 5030691"/>
              <a:gd name="csY26" fmla="*/ 5260281 h 5260281"/>
              <a:gd name="csX27" fmla="*/ 0 w 5030691"/>
              <a:gd name="csY27" fmla="*/ 5260281 h 5260281"/>
              <a:gd name="csX28" fmla="*/ 0 w 5030691"/>
              <a:gd name="csY28" fmla="*/ 4570600 h 5260281"/>
              <a:gd name="csX29" fmla="*/ 0 w 5030691"/>
              <a:gd name="csY29" fmla="*/ 4091330 h 5260281"/>
              <a:gd name="csX30" fmla="*/ 0 w 5030691"/>
              <a:gd name="csY30" fmla="*/ 3612060 h 5260281"/>
              <a:gd name="csX31" fmla="*/ 0 w 5030691"/>
              <a:gd name="csY31" fmla="*/ 2974981 h 5260281"/>
              <a:gd name="csX32" fmla="*/ 0 w 5030691"/>
              <a:gd name="csY32" fmla="*/ 2548314 h 5260281"/>
              <a:gd name="csX33" fmla="*/ 0 w 5030691"/>
              <a:gd name="csY33" fmla="*/ 2016441 h 5260281"/>
              <a:gd name="csX34" fmla="*/ 0 w 5030691"/>
              <a:gd name="csY34" fmla="*/ 1537171 h 5260281"/>
              <a:gd name="csX35" fmla="*/ 0 w 5030691"/>
              <a:gd name="csY35" fmla="*/ 847490 h 5260281"/>
              <a:gd name="csX36" fmla="*/ 0 w 5030691"/>
              <a:gd name="csY36" fmla="*/ 0 h 52602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5030691" h="5260281" fill="none" extrusionOk="0">
                <a:moveTo>
                  <a:pt x="0" y="0"/>
                </a:moveTo>
                <a:cubicBezTo>
                  <a:pt x="97257" y="-2221"/>
                  <a:pt x="252949" y="2649"/>
                  <a:pt x="458352" y="0"/>
                </a:cubicBezTo>
                <a:cubicBezTo>
                  <a:pt x="663755" y="-2649"/>
                  <a:pt x="942776" y="16983"/>
                  <a:pt x="1117931" y="0"/>
                </a:cubicBezTo>
                <a:cubicBezTo>
                  <a:pt x="1293086" y="-16983"/>
                  <a:pt x="1536032" y="28622"/>
                  <a:pt x="1727204" y="0"/>
                </a:cubicBezTo>
                <a:cubicBezTo>
                  <a:pt x="1918376" y="-28622"/>
                  <a:pt x="2018332" y="8134"/>
                  <a:pt x="2185556" y="0"/>
                </a:cubicBezTo>
                <a:cubicBezTo>
                  <a:pt x="2352780" y="-8134"/>
                  <a:pt x="2477540" y="7986"/>
                  <a:pt x="2744521" y="0"/>
                </a:cubicBezTo>
                <a:cubicBezTo>
                  <a:pt x="3011503" y="-7986"/>
                  <a:pt x="3177729" y="10214"/>
                  <a:pt x="3353794" y="0"/>
                </a:cubicBezTo>
                <a:cubicBezTo>
                  <a:pt x="3529859" y="-10214"/>
                  <a:pt x="3766908" y="15225"/>
                  <a:pt x="3912760" y="0"/>
                </a:cubicBezTo>
                <a:cubicBezTo>
                  <a:pt x="4058612" y="-15225"/>
                  <a:pt x="4199661" y="64925"/>
                  <a:pt x="4471725" y="0"/>
                </a:cubicBezTo>
                <a:cubicBezTo>
                  <a:pt x="4743790" y="-64925"/>
                  <a:pt x="4873066" y="33426"/>
                  <a:pt x="5030691" y="0"/>
                </a:cubicBezTo>
                <a:cubicBezTo>
                  <a:pt x="5043181" y="275718"/>
                  <a:pt x="5020544" y="385501"/>
                  <a:pt x="5030691" y="584476"/>
                </a:cubicBezTo>
                <a:cubicBezTo>
                  <a:pt x="5040838" y="783451"/>
                  <a:pt x="4963443" y="947563"/>
                  <a:pt x="5030691" y="1168951"/>
                </a:cubicBezTo>
                <a:cubicBezTo>
                  <a:pt x="5097939" y="1390339"/>
                  <a:pt x="4991322" y="1426889"/>
                  <a:pt x="5030691" y="1595619"/>
                </a:cubicBezTo>
                <a:cubicBezTo>
                  <a:pt x="5070060" y="1764349"/>
                  <a:pt x="4995589" y="1830142"/>
                  <a:pt x="5030691" y="2022286"/>
                </a:cubicBezTo>
                <a:cubicBezTo>
                  <a:pt x="5065793" y="2214430"/>
                  <a:pt x="4999414" y="2304512"/>
                  <a:pt x="5030691" y="2554159"/>
                </a:cubicBezTo>
                <a:cubicBezTo>
                  <a:pt x="5061968" y="2803806"/>
                  <a:pt x="5027147" y="2989148"/>
                  <a:pt x="5030691" y="3243840"/>
                </a:cubicBezTo>
                <a:cubicBezTo>
                  <a:pt x="5034235" y="3498532"/>
                  <a:pt x="4999744" y="3671154"/>
                  <a:pt x="5030691" y="3828316"/>
                </a:cubicBezTo>
                <a:cubicBezTo>
                  <a:pt x="5061638" y="3985478"/>
                  <a:pt x="5025191" y="4165517"/>
                  <a:pt x="5030691" y="4412791"/>
                </a:cubicBezTo>
                <a:cubicBezTo>
                  <a:pt x="5036191" y="4660065"/>
                  <a:pt x="4956091" y="4974395"/>
                  <a:pt x="5030691" y="5260281"/>
                </a:cubicBezTo>
                <a:cubicBezTo>
                  <a:pt x="4849478" y="5269663"/>
                  <a:pt x="4728974" y="5234422"/>
                  <a:pt x="4622646" y="5260281"/>
                </a:cubicBezTo>
                <a:cubicBezTo>
                  <a:pt x="4516319" y="5286140"/>
                  <a:pt x="4143727" y="5250108"/>
                  <a:pt x="4013373" y="5260281"/>
                </a:cubicBezTo>
                <a:cubicBezTo>
                  <a:pt x="3883019" y="5270454"/>
                  <a:pt x="3793300" y="5211830"/>
                  <a:pt x="3605329" y="5260281"/>
                </a:cubicBezTo>
                <a:cubicBezTo>
                  <a:pt x="3417358" y="5308732"/>
                  <a:pt x="3205656" y="5232299"/>
                  <a:pt x="3046363" y="5260281"/>
                </a:cubicBezTo>
                <a:cubicBezTo>
                  <a:pt x="2887070" y="5288263"/>
                  <a:pt x="2584175" y="5248528"/>
                  <a:pt x="2386783" y="5260281"/>
                </a:cubicBezTo>
                <a:cubicBezTo>
                  <a:pt x="2189391" y="5272034"/>
                  <a:pt x="2058333" y="5241496"/>
                  <a:pt x="1928432" y="5260281"/>
                </a:cubicBezTo>
                <a:cubicBezTo>
                  <a:pt x="1798531" y="5279066"/>
                  <a:pt x="1618280" y="5223147"/>
                  <a:pt x="1319159" y="5260281"/>
                </a:cubicBezTo>
                <a:cubicBezTo>
                  <a:pt x="1020038" y="5297415"/>
                  <a:pt x="997701" y="5211357"/>
                  <a:pt x="760193" y="5260281"/>
                </a:cubicBezTo>
                <a:cubicBezTo>
                  <a:pt x="522685" y="5309205"/>
                  <a:pt x="214023" y="5241188"/>
                  <a:pt x="0" y="5260281"/>
                </a:cubicBezTo>
                <a:cubicBezTo>
                  <a:pt x="-71948" y="4959316"/>
                  <a:pt x="63096" y="4839771"/>
                  <a:pt x="0" y="4570600"/>
                </a:cubicBezTo>
                <a:cubicBezTo>
                  <a:pt x="-63096" y="4301429"/>
                  <a:pt x="52436" y="4285874"/>
                  <a:pt x="0" y="4091330"/>
                </a:cubicBezTo>
                <a:cubicBezTo>
                  <a:pt x="-52436" y="3896786"/>
                  <a:pt x="1093" y="3745022"/>
                  <a:pt x="0" y="3612060"/>
                </a:cubicBezTo>
                <a:cubicBezTo>
                  <a:pt x="-1093" y="3479098"/>
                  <a:pt x="16289" y="3153424"/>
                  <a:pt x="0" y="2974981"/>
                </a:cubicBezTo>
                <a:cubicBezTo>
                  <a:pt x="-16289" y="2796538"/>
                  <a:pt x="11463" y="2671163"/>
                  <a:pt x="0" y="2548314"/>
                </a:cubicBezTo>
                <a:cubicBezTo>
                  <a:pt x="-11463" y="2425465"/>
                  <a:pt x="46560" y="2221686"/>
                  <a:pt x="0" y="2016441"/>
                </a:cubicBezTo>
                <a:cubicBezTo>
                  <a:pt x="-46560" y="1811196"/>
                  <a:pt x="33155" y="1706475"/>
                  <a:pt x="0" y="1537171"/>
                </a:cubicBezTo>
                <a:cubicBezTo>
                  <a:pt x="-33155" y="1367867"/>
                  <a:pt x="55294" y="1018877"/>
                  <a:pt x="0" y="847490"/>
                </a:cubicBezTo>
                <a:cubicBezTo>
                  <a:pt x="-55294" y="676103"/>
                  <a:pt x="22682" y="308482"/>
                  <a:pt x="0" y="0"/>
                </a:cubicBezTo>
                <a:close/>
              </a:path>
              <a:path w="5030691" h="5260281" stroke="0" extrusionOk="0">
                <a:moveTo>
                  <a:pt x="0" y="0"/>
                </a:moveTo>
                <a:cubicBezTo>
                  <a:pt x="172646" y="-22204"/>
                  <a:pt x="380997" y="50662"/>
                  <a:pt x="558966" y="0"/>
                </a:cubicBezTo>
                <a:cubicBezTo>
                  <a:pt x="736935" y="-50662"/>
                  <a:pt x="771039" y="37672"/>
                  <a:pt x="967011" y="0"/>
                </a:cubicBezTo>
                <a:cubicBezTo>
                  <a:pt x="1162984" y="-37672"/>
                  <a:pt x="1377195" y="76221"/>
                  <a:pt x="1626590" y="0"/>
                </a:cubicBezTo>
                <a:cubicBezTo>
                  <a:pt x="1875985" y="-76221"/>
                  <a:pt x="1938808" y="47871"/>
                  <a:pt x="2235863" y="0"/>
                </a:cubicBezTo>
                <a:cubicBezTo>
                  <a:pt x="2532918" y="-47871"/>
                  <a:pt x="2572285" y="12666"/>
                  <a:pt x="2794828" y="0"/>
                </a:cubicBezTo>
                <a:cubicBezTo>
                  <a:pt x="3017371" y="-12666"/>
                  <a:pt x="3198830" y="36106"/>
                  <a:pt x="3353794" y="0"/>
                </a:cubicBezTo>
                <a:cubicBezTo>
                  <a:pt x="3508758" y="-36106"/>
                  <a:pt x="3769674" y="26311"/>
                  <a:pt x="3912760" y="0"/>
                </a:cubicBezTo>
                <a:cubicBezTo>
                  <a:pt x="4055846" y="-26311"/>
                  <a:pt x="4210612" y="17961"/>
                  <a:pt x="4421418" y="0"/>
                </a:cubicBezTo>
                <a:cubicBezTo>
                  <a:pt x="4632224" y="-17961"/>
                  <a:pt x="4726336" y="67558"/>
                  <a:pt x="5030691" y="0"/>
                </a:cubicBezTo>
                <a:cubicBezTo>
                  <a:pt x="5045956" y="103202"/>
                  <a:pt x="5010645" y="252806"/>
                  <a:pt x="5030691" y="426667"/>
                </a:cubicBezTo>
                <a:cubicBezTo>
                  <a:pt x="5050737" y="600528"/>
                  <a:pt x="5012055" y="810427"/>
                  <a:pt x="5030691" y="958540"/>
                </a:cubicBezTo>
                <a:cubicBezTo>
                  <a:pt x="5049327" y="1106653"/>
                  <a:pt x="5018008" y="1219355"/>
                  <a:pt x="5030691" y="1385207"/>
                </a:cubicBezTo>
                <a:cubicBezTo>
                  <a:pt x="5043374" y="1551059"/>
                  <a:pt x="5029120" y="1725638"/>
                  <a:pt x="5030691" y="1917080"/>
                </a:cubicBezTo>
                <a:cubicBezTo>
                  <a:pt x="5032262" y="2108522"/>
                  <a:pt x="5018889" y="2229079"/>
                  <a:pt x="5030691" y="2343747"/>
                </a:cubicBezTo>
                <a:cubicBezTo>
                  <a:pt x="5042493" y="2458415"/>
                  <a:pt x="5011682" y="2718922"/>
                  <a:pt x="5030691" y="2980826"/>
                </a:cubicBezTo>
                <a:cubicBezTo>
                  <a:pt x="5049700" y="3242730"/>
                  <a:pt x="5000102" y="3290002"/>
                  <a:pt x="5030691" y="3407493"/>
                </a:cubicBezTo>
                <a:cubicBezTo>
                  <a:pt x="5061280" y="3524984"/>
                  <a:pt x="5024650" y="3801906"/>
                  <a:pt x="5030691" y="4044572"/>
                </a:cubicBezTo>
                <a:cubicBezTo>
                  <a:pt x="5036732" y="4287238"/>
                  <a:pt x="4995921" y="4392802"/>
                  <a:pt x="5030691" y="4576444"/>
                </a:cubicBezTo>
                <a:cubicBezTo>
                  <a:pt x="5065461" y="4760086"/>
                  <a:pt x="4998813" y="4988695"/>
                  <a:pt x="5030691" y="5260281"/>
                </a:cubicBezTo>
                <a:cubicBezTo>
                  <a:pt x="4865396" y="5261421"/>
                  <a:pt x="4819829" y="5259939"/>
                  <a:pt x="4622646" y="5260281"/>
                </a:cubicBezTo>
                <a:cubicBezTo>
                  <a:pt x="4425463" y="5260623"/>
                  <a:pt x="4316066" y="5260205"/>
                  <a:pt x="4214601" y="5260281"/>
                </a:cubicBezTo>
                <a:cubicBezTo>
                  <a:pt x="4113137" y="5260357"/>
                  <a:pt x="3908492" y="5240635"/>
                  <a:pt x="3806556" y="5260281"/>
                </a:cubicBezTo>
                <a:cubicBezTo>
                  <a:pt x="3704620" y="5279927"/>
                  <a:pt x="3501528" y="5234392"/>
                  <a:pt x="3398511" y="5260281"/>
                </a:cubicBezTo>
                <a:cubicBezTo>
                  <a:pt x="3295494" y="5286170"/>
                  <a:pt x="2992725" y="5219010"/>
                  <a:pt x="2889852" y="5260281"/>
                </a:cubicBezTo>
                <a:cubicBezTo>
                  <a:pt x="2786979" y="5301552"/>
                  <a:pt x="2540429" y="5234694"/>
                  <a:pt x="2381194" y="5260281"/>
                </a:cubicBezTo>
                <a:cubicBezTo>
                  <a:pt x="2221959" y="5285868"/>
                  <a:pt x="2081575" y="5236403"/>
                  <a:pt x="1973149" y="5260281"/>
                </a:cubicBezTo>
                <a:cubicBezTo>
                  <a:pt x="1864723" y="5284159"/>
                  <a:pt x="1598289" y="5249945"/>
                  <a:pt x="1464490" y="5260281"/>
                </a:cubicBezTo>
                <a:cubicBezTo>
                  <a:pt x="1330691" y="5270617"/>
                  <a:pt x="1059441" y="5236664"/>
                  <a:pt x="905524" y="5260281"/>
                </a:cubicBezTo>
                <a:cubicBezTo>
                  <a:pt x="751607" y="5283898"/>
                  <a:pt x="184867" y="5169303"/>
                  <a:pt x="0" y="5260281"/>
                </a:cubicBezTo>
                <a:cubicBezTo>
                  <a:pt x="-24870" y="5056975"/>
                  <a:pt x="30221" y="4912341"/>
                  <a:pt x="0" y="4728408"/>
                </a:cubicBezTo>
                <a:cubicBezTo>
                  <a:pt x="-30221" y="4544475"/>
                  <a:pt x="36696" y="4291120"/>
                  <a:pt x="0" y="4143932"/>
                </a:cubicBezTo>
                <a:cubicBezTo>
                  <a:pt x="-36696" y="3996744"/>
                  <a:pt x="37452" y="3831356"/>
                  <a:pt x="0" y="3664662"/>
                </a:cubicBezTo>
                <a:cubicBezTo>
                  <a:pt x="-37452" y="3497968"/>
                  <a:pt x="11003" y="3385315"/>
                  <a:pt x="0" y="3237995"/>
                </a:cubicBezTo>
                <a:cubicBezTo>
                  <a:pt x="-11003" y="3090675"/>
                  <a:pt x="41267" y="2913612"/>
                  <a:pt x="0" y="2600917"/>
                </a:cubicBezTo>
                <a:cubicBezTo>
                  <a:pt x="-41267" y="2288222"/>
                  <a:pt x="59475" y="2237942"/>
                  <a:pt x="0" y="1911235"/>
                </a:cubicBezTo>
                <a:cubicBezTo>
                  <a:pt x="-59475" y="1584528"/>
                  <a:pt x="68781" y="1447556"/>
                  <a:pt x="0" y="1221554"/>
                </a:cubicBezTo>
                <a:cubicBezTo>
                  <a:pt x="-68781" y="995552"/>
                  <a:pt x="36813" y="824405"/>
                  <a:pt x="0" y="689681"/>
                </a:cubicBezTo>
                <a:cubicBezTo>
                  <a:pt x="-36813" y="554957"/>
                  <a:pt x="55936" y="177194"/>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892517538">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31EC6515-4110-EA9F-CE20-BA5895F1F4E9}"/>
              </a:ext>
            </a:extLst>
          </p:cNvPr>
          <p:cNvSpPr txBox="1"/>
          <p:nvPr/>
        </p:nvSpPr>
        <p:spPr>
          <a:xfrm>
            <a:off x="1277821" y="544322"/>
            <a:ext cx="6096000" cy="369332"/>
          </a:xfrm>
          <a:custGeom>
            <a:avLst/>
            <a:gdLst>
              <a:gd name="csX0" fmla="*/ 0 w 6096000"/>
              <a:gd name="csY0" fmla="*/ 0 h 369332"/>
              <a:gd name="csX1" fmla="*/ 493222 w 6096000"/>
              <a:gd name="csY1" fmla="*/ 0 h 369332"/>
              <a:gd name="csX2" fmla="*/ 1108364 w 6096000"/>
              <a:gd name="csY2" fmla="*/ 0 h 369332"/>
              <a:gd name="csX3" fmla="*/ 1784465 w 6096000"/>
              <a:gd name="csY3" fmla="*/ 0 h 369332"/>
              <a:gd name="csX4" fmla="*/ 2277687 w 6096000"/>
              <a:gd name="csY4" fmla="*/ 0 h 369332"/>
              <a:gd name="csX5" fmla="*/ 2953789 w 6096000"/>
              <a:gd name="csY5" fmla="*/ 0 h 369332"/>
              <a:gd name="csX6" fmla="*/ 3447011 w 6096000"/>
              <a:gd name="csY6" fmla="*/ 0 h 369332"/>
              <a:gd name="csX7" fmla="*/ 4001193 w 6096000"/>
              <a:gd name="csY7" fmla="*/ 0 h 369332"/>
              <a:gd name="csX8" fmla="*/ 4616335 w 6096000"/>
              <a:gd name="csY8" fmla="*/ 0 h 369332"/>
              <a:gd name="csX9" fmla="*/ 5231476 w 6096000"/>
              <a:gd name="csY9" fmla="*/ 0 h 369332"/>
              <a:gd name="csX10" fmla="*/ 6096000 w 6096000"/>
              <a:gd name="csY10" fmla="*/ 0 h 369332"/>
              <a:gd name="csX11" fmla="*/ 6096000 w 6096000"/>
              <a:gd name="csY11" fmla="*/ 369332 h 369332"/>
              <a:gd name="csX12" fmla="*/ 5541818 w 6096000"/>
              <a:gd name="csY12" fmla="*/ 369332 h 369332"/>
              <a:gd name="csX13" fmla="*/ 5109556 w 6096000"/>
              <a:gd name="csY13" fmla="*/ 369332 h 369332"/>
              <a:gd name="csX14" fmla="*/ 4677295 w 6096000"/>
              <a:gd name="csY14" fmla="*/ 369332 h 369332"/>
              <a:gd name="csX15" fmla="*/ 4123113 w 6096000"/>
              <a:gd name="csY15" fmla="*/ 369332 h 369332"/>
              <a:gd name="csX16" fmla="*/ 3751811 w 6096000"/>
              <a:gd name="csY16" fmla="*/ 369332 h 369332"/>
              <a:gd name="csX17" fmla="*/ 3075709 w 6096000"/>
              <a:gd name="csY17" fmla="*/ 369332 h 369332"/>
              <a:gd name="csX18" fmla="*/ 2399607 w 6096000"/>
              <a:gd name="csY18" fmla="*/ 369332 h 369332"/>
              <a:gd name="csX19" fmla="*/ 1845425 w 6096000"/>
              <a:gd name="csY19" fmla="*/ 369332 h 369332"/>
              <a:gd name="csX20" fmla="*/ 1474124 w 6096000"/>
              <a:gd name="csY20" fmla="*/ 369332 h 369332"/>
              <a:gd name="csX21" fmla="*/ 980902 w 6096000"/>
              <a:gd name="csY21" fmla="*/ 369332 h 369332"/>
              <a:gd name="csX22" fmla="*/ 0 w 6096000"/>
              <a:gd name="csY22" fmla="*/ 369332 h 369332"/>
              <a:gd name="csX23" fmla="*/ 0 w 6096000"/>
              <a:gd name="csY23"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096000" h="369332" extrusionOk="0">
                <a:moveTo>
                  <a:pt x="0" y="0"/>
                </a:moveTo>
                <a:cubicBezTo>
                  <a:pt x="213449" y="-45813"/>
                  <a:pt x="367096" y="23920"/>
                  <a:pt x="493222" y="0"/>
                </a:cubicBezTo>
                <a:cubicBezTo>
                  <a:pt x="619348" y="-23920"/>
                  <a:pt x="919928" y="7635"/>
                  <a:pt x="1108364" y="0"/>
                </a:cubicBezTo>
                <a:cubicBezTo>
                  <a:pt x="1296800" y="-7635"/>
                  <a:pt x="1611641" y="6126"/>
                  <a:pt x="1784465" y="0"/>
                </a:cubicBezTo>
                <a:cubicBezTo>
                  <a:pt x="1957289" y="-6126"/>
                  <a:pt x="2121764" y="36173"/>
                  <a:pt x="2277687" y="0"/>
                </a:cubicBezTo>
                <a:cubicBezTo>
                  <a:pt x="2433610" y="-36173"/>
                  <a:pt x="2654478" y="53860"/>
                  <a:pt x="2953789" y="0"/>
                </a:cubicBezTo>
                <a:cubicBezTo>
                  <a:pt x="3253100" y="-53860"/>
                  <a:pt x="3258746" y="53125"/>
                  <a:pt x="3447011" y="0"/>
                </a:cubicBezTo>
                <a:cubicBezTo>
                  <a:pt x="3635276" y="-53125"/>
                  <a:pt x="3728119" y="29549"/>
                  <a:pt x="4001193" y="0"/>
                </a:cubicBezTo>
                <a:cubicBezTo>
                  <a:pt x="4274267" y="-29549"/>
                  <a:pt x="4482037" y="64629"/>
                  <a:pt x="4616335" y="0"/>
                </a:cubicBezTo>
                <a:cubicBezTo>
                  <a:pt x="4750633" y="-64629"/>
                  <a:pt x="5008488" y="72923"/>
                  <a:pt x="5231476" y="0"/>
                </a:cubicBezTo>
                <a:cubicBezTo>
                  <a:pt x="5454464" y="-72923"/>
                  <a:pt x="5915614" y="59777"/>
                  <a:pt x="6096000" y="0"/>
                </a:cubicBezTo>
                <a:cubicBezTo>
                  <a:pt x="6109876" y="100520"/>
                  <a:pt x="6085763" y="193790"/>
                  <a:pt x="6096000" y="369332"/>
                </a:cubicBezTo>
                <a:cubicBezTo>
                  <a:pt x="5842001" y="397693"/>
                  <a:pt x="5655313" y="349804"/>
                  <a:pt x="5541818" y="369332"/>
                </a:cubicBezTo>
                <a:cubicBezTo>
                  <a:pt x="5428323" y="388860"/>
                  <a:pt x="5235782" y="345441"/>
                  <a:pt x="5109556" y="369332"/>
                </a:cubicBezTo>
                <a:cubicBezTo>
                  <a:pt x="4983330" y="393223"/>
                  <a:pt x="4888079" y="339205"/>
                  <a:pt x="4677295" y="369332"/>
                </a:cubicBezTo>
                <a:cubicBezTo>
                  <a:pt x="4466511" y="399459"/>
                  <a:pt x="4289022" y="303226"/>
                  <a:pt x="4123113" y="369332"/>
                </a:cubicBezTo>
                <a:cubicBezTo>
                  <a:pt x="3957204" y="435438"/>
                  <a:pt x="3828857" y="347198"/>
                  <a:pt x="3751811" y="369332"/>
                </a:cubicBezTo>
                <a:cubicBezTo>
                  <a:pt x="3674765" y="391466"/>
                  <a:pt x="3252446" y="317783"/>
                  <a:pt x="3075709" y="369332"/>
                </a:cubicBezTo>
                <a:cubicBezTo>
                  <a:pt x="2898972" y="420881"/>
                  <a:pt x="2544299" y="367709"/>
                  <a:pt x="2399607" y="369332"/>
                </a:cubicBezTo>
                <a:cubicBezTo>
                  <a:pt x="2254915" y="370955"/>
                  <a:pt x="2086205" y="336692"/>
                  <a:pt x="1845425" y="369332"/>
                </a:cubicBezTo>
                <a:cubicBezTo>
                  <a:pt x="1604645" y="401972"/>
                  <a:pt x="1600506" y="342655"/>
                  <a:pt x="1474124" y="369332"/>
                </a:cubicBezTo>
                <a:cubicBezTo>
                  <a:pt x="1347742" y="396009"/>
                  <a:pt x="1149724" y="363803"/>
                  <a:pt x="980902" y="369332"/>
                </a:cubicBezTo>
                <a:cubicBezTo>
                  <a:pt x="812080" y="374861"/>
                  <a:pt x="278897" y="259090"/>
                  <a:pt x="0" y="369332"/>
                </a:cubicBezTo>
                <a:cubicBezTo>
                  <a:pt x="-11186" y="225102"/>
                  <a:pt x="14259" y="100784"/>
                  <a:pt x="0" y="0"/>
                </a:cubicBezTo>
                <a:close/>
              </a:path>
            </a:pathLst>
          </a:custGeom>
          <a:noFill/>
          <a:ln w="57150">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marL="0" marR="0" indent="0" algn="l">
              <a:buNone/>
            </a:pPr>
            <a:r>
              <a:rPr lang="el-GR" i="0" dirty="0" err="1">
                <a:solidFill>
                  <a:srgbClr val="002625"/>
                </a:solidFill>
                <a:effectLst/>
                <a:latin typeface="Aptos" panose="020B0004020202020204" pitchFamily="34" charset="0"/>
              </a:rPr>
              <a:t>Λεβέντειο</a:t>
            </a:r>
            <a:r>
              <a:rPr lang="el-GR" i="0" dirty="0">
                <a:solidFill>
                  <a:srgbClr val="002625"/>
                </a:solidFill>
                <a:effectLst/>
                <a:latin typeface="Aptos" panose="020B0004020202020204" pitchFamily="34" charset="0"/>
              </a:rPr>
              <a:t> Δημοτικό Σχολείο  (1954)</a:t>
            </a:r>
          </a:p>
        </p:txBody>
      </p:sp>
      <p:sp>
        <p:nvSpPr>
          <p:cNvPr id="2" name="Θέση υποσέλιδου 1">
            <a:extLst>
              <a:ext uri="{FF2B5EF4-FFF2-40B4-BE49-F238E27FC236}">
                <a16:creationId xmlns:a16="http://schemas.microsoft.com/office/drawing/2014/main" id="{854A7688-8A67-BD77-7A72-8D8C51D9E498}"/>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5545659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D48A6A-0F57-00D8-9F82-7752F30C099E}"/>
              </a:ext>
            </a:extLst>
          </p:cNvPr>
          <p:cNvSpPr>
            <a:spLocks noGrp="1"/>
          </p:cNvSpPr>
          <p:nvPr>
            <p:ph type="title"/>
          </p:nvPr>
        </p:nvSpPr>
        <p:spPr>
          <a:custGeom>
            <a:avLst/>
            <a:gdLst>
              <a:gd name="csX0" fmla="*/ 0 w 9296398"/>
              <a:gd name="csY0" fmla="*/ 0 h 2243668"/>
              <a:gd name="csX1" fmla="*/ 581025 w 9296398"/>
              <a:gd name="csY1" fmla="*/ 0 h 2243668"/>
              <a:gd name="csX2" fmla="*/ 1069086 w 9296398"/>
              <a:gd name="csY2" fmla="*/ 0 h 2243668"/>
              <a:gd name="csX3" fmla="*/ 1464183 w 9296398"/>
              <a:gd name="csY3" fmla="*/ 0 h 2243668"/>
              <a:gd name="csX4" fmla="*/ 1766316 w 9296398"/>
              <a:gd name="csY4" fmla="*/ 0 h 2243668"/>
              <a:gd name="csX5" fmla="*/ 2068449 w 9296398"/>
              <a:gd name="csY5" fmla="*/ 0 h 2243668"/>
              <a:gd name="csX6" fmla="*/ 2649473 w 9296398"/>
              <a:gd name="csY6" fmla="*/ 0 h 2243668"/>
              <a:gd name="csX7" fmla="*/ 3230498 w 9296398"/>
              <a:gd name="csY7" fmla="*/ 0 h 2243668"/>
              <a:gd name="csX8" fmla="*/ 3811523 w 9296398"/>
              <a:gd name="csY8" fmla="*/ 0 h 2243668"/>
              <a:gd name="csX9" fmla="*/ 4206620 w 9296398"/>
              <a:gd name="csY9" fmla="*/ 0 h 2243668"/>
              <a:gd name="csX10" fmla="*/ 4694681 w 9296398"/>
              <a:gd name="csY10" fmla="*/ 0 h 2243668"/>
              <a:gd name="csX11" fmla="*/ 5089778 w 9296398"/>
              <a:gd name="csY11" fmla="*/ 0 h 2243668"/>
              <a:gd name="csX12" fmla="*/ 5484875 w 9296398"/>
              <a:gd name="csY12" fmla="*/ 0 h 2243668"/>
              <a:gd name="csX13" fmla="*/ 5879972 w 9296398"/>
              <a:gd name="csY13" fmla="*/ 0 h 2243668"/>
              <a:gd name="csX14" fmla="*/ 6646925 w 9296398"/>
              <a:gd name="csY14" fmla="*/ 0 h 2243668"/>
              <a:gd name="csX15" fmla="*/ 7042021 w 9296398"/>
              <a:gd name="csY15" fmla="*/ 0 h 2243668"/>
              <a:gd name="csX16" fmla="*/ 7808974 w 9296398"/>
              <a:gd name="csY16" fmla="*/ 0 h 2243668"/>
              <a:gd name="csX17" fmla="*/ 8482963 w 9296398"/>
              <a:gd name="csY17" fmla="*/ 0 h 2243668"/>
              <a:gd name="csX18" fmla="*/ 9296398 w 9296398"/>
              <a:gd name="csY18" fmla="*/ 0 h 2243668"/>
              <a:gd name="csX19" fmla="*/ 9296398 w 9296398"/>
              <a:gd name="csY19" fmla="*/ 560917 h 2243668"/>
              <a:gd name="csX20" fmla="*/ 9296398 w 9296398"/>
              <a:gd name="csY20" fmla="*/ 1076961 h 2243668"/>
              <a:gd name="csX21" fmla="*/ 9296398 w 9296398"/>
              <a:gd name="csY21" fmla="*/ 1682751 h 2243668"/>
              <a:gd name="csX22" fmla="*/ 9296398 w 9296398"/>
              <a:gd name="csY22" fmla="*/ 2243668 h 2243668"/>
              <a:gd name="csX23" fmla="*/ 8529445 w 9296398"/>
              <a:gd name="csY23" fmla="*/ 2243668 h 2243668"/>
              <a:gd name="csX24" fmla="*/ 8041384 w 9296398"/>
              <a:gd name="csY24" fmla="*/ 2243668 h 2243668"/>
              <a:gd name="csX25" fmla="*/ 7274431 w 9296398"/>
              <a:gd name="csY25" fmla="*/ 2243668 h 2243668"/>
              <a:gd name="csX26" fmla="*/ 6693407 w 9296398"/>
              <a:gd name="csY26" fmla="*/ 2243668 h 2243668"/>
              <a:gd name="csX27" fmla="*/ 6019418 w 9296398"/>
              <a:gd name="csY27" fmla="*/ 2243668 h 2243668"/>
              <a:gd name="csX28" fmla="*/ 5717285 w 9296398"/>
              <a:gd name="csY28" fmla="*/ 2243668 h 2243668"/>
              <a:gd name="csX29" fmla="*/ 5136260 w 9296398"/>
              <a:gd name="csY29" fmla="*/ 2243668 h 2243668"/>
              <a:gd name="csX30" fmla="*/ 4741163 w 9296398"/>
              <a:gd name="csY30" fmla="*/ 2243668 h 2243668"/>
              <a:gd name="csX31" fmla="*/ 4253102 w 9296398"/>
              <a:gd name="csY31" fmla="*/ 2243668 h 2243668"/>
              <a:gd name="csX32" fmla="*/ 3579113 w 9296398"/>
              <a:gd name="csY32" fmla="*/ 2243668 h 2243668"/>
              <a:gd name="csX33" fmla="*/ 2812160 w 9296398"/>
              <a:gd name="csY33" fmla="*/ 2243668 h 2243668"/>
              <a:gd name="csX34" fmla="*/ 2138172 w 9296398"/>
              <a:gd name="csY34" fmla="*/ 2243668 h 2243668"/>
              <a:gd name="csX35" fmla="*/ 1743075 w 9296398"/>
              <a:gd name="csY35" fmla="*/ 2243668 h 2243668"/>
              <a:gd name="csX36" fmla="*/ 1347978 w 9296398"/>
              <a:gd name="csY36" fmla="*/ 2243668 h 2243668"/>
              <a:gd name="csX37" fmla="*/ 952881 w 9296398"/>
              <a:gd name="csY37" fmla="*/ 2243668 h 2243668"/>
              <a:gd name="csX38" fmla="*/ 0 w 9296398"/>
              <a:gd name="csY38" fmla="*/ 2243668 h 2243668"/>
              <a:gd name="csX39" fmla="*/ 0 w 9296398"/>
              <a:gd name="csY39" fmla="*/ 1682751 h 2243668"/>
              <a:gd name="csX40" fmla="*/ 0 w 9296398"/>
              <a:gd name="csY40" fmla="*/ 1099397 h 2243668"/>
              <a:gd name="csX41" fmla="*/ 0 w 9296398"/>
              <a:gd name="csY41" fmla="*/ 560917 h 2243668"/>
              <a:gd name="csX42" fmla="*/ 0 w 9296398"/>
              <a:gd name="csY42" fmla="*/ 0 h 22436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9296398" h="2243668" fill="none" extrusionOk="0">
                <a:moveTo>
                  <a:pt x="0" y="0"/>
                </a:moveTo>
                <a:cubicBezTo>
                  <a:pt x="244722" y="-6034"/>
                  <a:pt x="367012" y="47311"/>
                  <a:pt x="581025" y="0"/>
                </a:cubicBezTo>
                <a:cubicBezTo>
                  <a:pt x="795039" y="-47311"/>
                  <a:pt x="955052" y="4737"/>
                  <a:pt x="1069086" y="0"/>
                </a:cubicBezTo>
                <a:cubicBezTo>
                  <a:pt x="1183120" y="-4737"/>
                  <a:pt x="1332172" y="1338"/>
                  <a:pt x="1464183" y="0"/>
                </a:cubicBezTo>
                <a:cubicBezTo>
                  <a:pt x="1596194" y="-1338"/>
                  <a:pt x="1621448" y="529"/>
                  <a:pt x="1766316" y="0"/>
                </a:cubicBezTo>
                <a:cubicBezTo>
                  <a:pt x="1911184" y="-529"/>
                  <a:pt x="1986289" y="4924"/>
                  <a:pt x="2068449" y="0"/>
                </a:cubicBezTo>
                <a:cubicBezTo>
                  <a:pt x="2150609" y="-4924"/>
                  <a:pt x="2386933" y="21418"/>
                  <a:pt x="2649473" y="0"/>
                </a:cubicBezTo>
                <a:cubicBezTo>
                  <a:pt x="2912013" y="-21418"/>
                  <a:pt x="2977458" y="58947"/>
                  <a:pt x="3230498" y="0"/>
                </a:cubicBezTo>
                <a:cubicBezTo>
                  <a:pt x="3483539" y="-58947"/>
                  <a:pt x="3647842" y="33353"/>
                  <a:pt x="3811523" y="0"/>
                </a:cubicBezTo>
                <a:cubicBezTo>
                  <a:pt x="3975205" y="-33353"/>
                  <a:pt x="4045622" y="14937"/>
                  <a:pt x="4206620" y="0"/>
                </a:cubicBezTo>
                <a:cubicBezTo>
                  <a:pt x="4367618" y="-14937"/>
                  <a:pt x="4519964" y="41113"/>
                  <a:pt x="4694681" y="0"/>
                </a:cubicBezTo>
                <a:cubicBezTo>
                  <a:pt x="4869398" y="-41113"/>
                  <a:pt x="4919694" y="28931"/>
                  <a:pt x="5089778" y="0"/>
                </a:cubicBezTo>
                <a:cubicBezTo>
                  <a:pt x="5259862" y="-28931"/>
                  <a:pt x="5395695" y="24156"/>
                  <a:pt x="5484875" y="0"/>
                </a:cubicBezTo>
                <a:cubicBezTo>
                  <a:pt x="5574055" y="-24156"/>
                  <a:pt x="5700286" y="44067"/>
                  <a:pt x="5879972" y="0"/>
                </a:cubicBezTo>
                <a:cubicBezTo>
                  <a:pt x="6059658" y="-44067"/>
                  <a:pt x="6395721" y="61134"/>
                  <a:pt x="6646925" y="0"/>
                </a:cubicBezTo>
                <a:cubicBezTo>
                  <a:pt x="6898129" y="-61134"/>
                  <a:pt x="6905513" y="31031"/>
                  <a:pt x="7042021" y="0"/>
                </a:cubicBezTo>
                <a:cubicBezTo>
                  <a:pt x="7178529" y="-31031"/>
                  <a:pt x="7568860" y="88700"/>
                  <a:pt x="7808974" y="0"/>
                </a:cubicBezTo>
                <a:cubicBezTo>
                  <a:pt x="8049088" y="-88700"/>
                  <a:pt x="8319569" y="54824"/>
                  <a:pt x="8482963" y="0"/>
                </a:cubicBezTo>
                <a:cubicBezTo>
                  <a:pt x="8646357" y="-54824"/>
                  <a:pt x="9101014" y="66787"/>
                  <a:pt x="9296398" y="0"/>
                </a:cubicBezTo>
                <a:cubicBezTo>
                  <a:pt x="9312246" y="165983"/>
                  <a:pt x="9255158" y="443028"/>
                  <a:pt x="9296398" y="560917"/>
                </a:cubicBezTo>
                <a:cubicBezTo>
                  <a:pt x="9337638" y="678806"/>
                  <a:pt x="9286878" y="866505"/>
                  <a:pt x="9296398" y="1076961"/>
                </a:cubicBezTo>
                <a:cubicBezTo>
                  <a:pt x="9305918" y="1287417"/>
                  <a:pt x="9253960" y="1398897"/>
                  <a:pt x="9296398" y="1682751"/>
                </a:cubicBezTo>
                <a:cubicBezTo>
                  <a:pt x="9338836" y="1966605"/>
                  <a:pt x="9258800" y="1973565"/>
                  <a:pt x="9296398" y="2243668"/>
                </a:cubicBezTo>
                <a:cubicBezTo>
                  <a:pt x="9089454" y="2272523"/>
                  <a:pt x="8731606" y="2213248"/>
                  <a:pt x="8529445" y="2243668"/>
                </a:cubicBezTo>
                <a:cubicBezTo>
                  <a:pt x="8327284" y="2274088"/>
                  <a:pt x="8185672" y="2191353"/>
                  <a:pt x="8041384" y="2243668"/>
                </a:cubicBezTo>
                <a:cubicBezTo>
                  <a:pt x="7897096" y="2295983"/>
                  <a:pt x="7638456" y="2179027"/>
                  <a:pt x="7274431" y="2243668"/>
                </a:cubicBezTo>
                <a:cubicBezTo>
                  <a:pt x="6910406" y="2308309"/>
                  <a:pt x="6948639" y="2211562"/>
                  <a:pt x="6693407" y="2243668"/>
                </a:cubicBezTo>
                <a:cubicBezTo>
                  <a:pt x="6438175" y="2275774"/>
                  <a:pt x="6245331" y="2224048"/>
                  <a:pt x="6019418" y="2243668"/>
                </a:cubicBezTo>
                <a:cubicBezTo>
                  <a:pt x="5793505" y="2263288"/>
                  <a:pt x="5820963" y="2214724"/>
                  <a:pt x="5717285" y="2243668"/>
                </a:cubicBezTo>
                <a:cubicBezTo>
                  <a:pt x="5613607" y="2272612"/>
                  <a:pt x="5366228" y="2192898"/>
                  <a:pt x="5136260" y="2243668"/>
                </a:cubicBezTo>
                <a:cubicBezTo>
                  <a:pt x="4906293" y="2294438"/>
                  <a:pt x="4856999" y="2232462"/>
                  <a:pt x="4741163" y="2243668"/>
                </a:cubicBezTo>
                <a:cubicBezTo>
                  <a:pt x="4625327" y="2254874"/>
                  <a:pt x="4449692" y="2208160"/>
                  <a:pt x="4253102" y="2243668"/>
                </a:cubicBezTo>
                <a:cubicBezTo>
                  <a:pt x="4056512" y="2279176"/>
                  <a:pt x="3815266" y="2175214"/>
                  <a:pt x="3579113" y="2243668"/>
                </a:cubicBezTo>
                <a:cubicBezTo>
                  <a:pt x="3342960" y="2312122"/>
                  <a:pt x="3012456" y="2165916"/>
                  <a:pt x="2812160" y="2243668"/>
                </a:cubicBezTo>
                <a:cubicBezTo>
                  <a:pt x="2611864" y="2321420"/>
                  <a:pt x="2371946" y="2169600"/>
                  <a:pt x="2138172" y="2243668"/>
                </a:cubicBezTo>
                <a:cubicBezTo>
                  <a:pt x="1904398" y="2317736"/>
                  <a:pt x="1851895" y="2199942"/>
                  <a:pt x="1743075" y="2243668"/>
                </a:cubicBezTo>
                <a:cubicBezTo>
                  <a:pt x="1634255" y="2287394"/>
                  <a:pt x="1441885" y="2242168"/>
                  <a:pt x="1347978" y="2243668"/>
                </a:cubicBezTo>
                <a:cubicBezTo>
                  <a:pt x="1254071" y="2245168"/>
                  <a:pt x="1044026" y="2240376"/>
                  <a:pt x="952881" y="2243668"/>
                </a:cubicBezTo>
                <a:cubicBezTo>
                  <a:pt x="861736" y="2246960"/>
                  <a:pt x="325159" y="2214555"/>
                  <a:pt x="0" y="2243668"/>
                </a:cubicBezTo>
                <a:cubicBezTo>
                  <a:pt x="-4882" y="2062594"/>
                  <a:pt x="11684" y="1902707"/>
                  <a:pt x="0" y="1682751"/>
                </a:cubicBezTo>
                <a:cubicBezTo>
                  <a:pt x="-11684" y="1462795"/>
                  <a:pt x="54371" y="1390141"/>
                  <a:pt x="0" y="1099397"/>
                </a:cubicBezTo>
                <a:cubicBezTo>
                  <a:pt x="-54371" y="808653"/>
                  <a:pt x="35725" y="758494"/>
                  <a:pt x="0" y="560917"/>
                </a:cubicBezTo>
                <a:cubicBezTo>
                  <a:pt x="-35725" y="363340"/>
                  <a:pt x="9937" y="280424"/>
                  <a:pt x="0" y="0"/>
                </a:cubicBezTo>
                <a:close/>
              </a:path>
              <a:path w="9296398" h="2243668" stroke="0" extrusionOk="0">
                <a:moveTo>
                  <a:pt x="0" y="0"/>
                </a:moveTo>
                <a:cubicBezTo>
                  <a:pt x="153608" y="-26900"/>
                  <a:pt x="207235" y="7444"/>
                  <a:pt x="395097" y="0"/>
                </a:cubicBezTo>
                <a:cubicBezTo>
                  <a:pt x="582959" y="-7444"/>
                  <a:pt x="555438" y="33133"/>
                  <a:pt x="697230" y="0"/>
                </a:cubicBezTo>
                <a:cubicBezTo>
                  <a:pt x="839022" y="-33133"/>
                  <a:pt x="1001062" y="14942"/>
                  <a:pt x="1185291" y="0"/>
                </a:cubicBezTo>
                <a:cubicBezTo>
                  <a:pt x="1369520" y="-14942"/>
                  <a:pt x="1466959" y="8658"/>
                  <a:pt x="1673352" y="0"/>
                </a:cubicBezTo>
                <a:cubicBezTo>
                  <a:pt x="1879745" y="-8658"/>
                  <a:pt x="1862320" y="29332"/>
                  <a:pt x="1975485" y="0"/>
                </a:cubicBezTo>
                <a:cubicBezTo>
                  <a:pt x="2088650" y="-29332"/>
                  <a:pt x="2433775" y="69764"/>
                  <a:pt x="2649473" y="0"/>
                </a:cubicBezTo>
                <a:cubicBezTo>
                  <a:pt x="2865171" y="-69764"/>
                  <a:pt x="2802489" y="15135"/>
                  <a:pt x="2951606" y="0"/>
                </a:cubicBezTo>
                <a:cubicBezTo>
                  <a:pt x="3100723" y="-15135"/>
                  <a:pt x="3264023" y="60076"/>
                  <a:pt x="3532631" y="0"/>
                </a:cubicBezTo>
                <a:cubicBezTo>
                  <a:pt x="3801239" y="-60076"/>
                  <a:pt x="3737812" y="1822"/>
                  <a:pt x="3927728" y="0"/>
                </a:cubicBezTo>
                <a:cubicBezTo>
                  <a:pt x="4117644" y="-1822"/>
                  <a:pt x="4363948" y="64269"/>
                  <a:pt x="4694681" y="0"/>
                </a:cubicBezTo>
                <a:cubicBezTo>
                  <a:pt x="5025414" y="-64269"/>
                  <a:pt x="4894900" y="25783"/>
                  <a:pt x="4996814" y="0"/>
                </a:cubicBezTo>
                <a:cubicBezTo>
                  <a:pt x="5098728" y="-25783"/>
                  <a:pt x="5369046" y="23556"/>
                  <a:pt x="5577839" y="0"/>
                </a:cubicBezTo>
                <a:cubicBezTo>
                  <a:pt x="5786633" y="-23556"/>
                  <a:pt x="5816958" y="34850"/>
                  <a:pt x="5879972" y="0"/>
                </a:cubicBezTo>
                <a:cubicBezTo>
                  <a:pt x="5942986" y="-34850"/>
                  <a:pt x="6196649" y="47737"/>
                  <a:pt x="6460997" y="0"/>
                </a:cubicBezTo>
                <a:cubicBezTo>
                  <a:pt x="6725346" y="-47737"/>
                  <a:pt x="6936557" y="25813"/>
                  <a:pt x="7134985" y="0"/>
                </a:cubicBezTo>
                <a:cubicBezTo>
                  <a:pt x="7333413" y="-25813"/>
                  <a:pt x="7464794" y="40672"/>
                  <a:pt x="7623046" y="0"/>
                </a:cubicBezTo>
                <a:cubicBezTo>
                  <a:pt x="7781298" y="-40672"/>
                  <a:pt x="8190507" y="14062"/>
                  <a:pt x="8389999" y="0"/>
                </a:cubicBezTo>
                <a:cubicBezTo>
                  <a:pt x="8589491" y="-14062"/>
                  <a:pt x="8958765" y="48383"/>
                  <a:pt x="9296398" y="0"/>
                </a:cubicBezTo>
                <a:cubicBezTo>
                  <a:pt x="9336444" y="124335"/>
                  <a:pt x="9261620" y="304731"/>
                  <a:pt x="9296398" y="493607"/>
                </a:cubicBezTo>
                <a:cubicBezTo>
                  <a:pt x="9331176" y="682483"/>
                  <a:pt x="9269709" y="945296"/>
                  <a:pt x="9296398" y="1076961"/>
                </a:cubicBezTo>
                <a:cubicBezTo>
                  <a:pt x="9323087" y="1208626"/>
                  <a:pt x="9245610" y="1423098"/>
                  <a:pt x="9296398" y="1570568"/>
                </a:cubicBezTo>
                <a:cubicBezTo>
                  <a:pt x="9347186" y="1718038"/>
                  <a:pt x="9281849" y="1914850"/>
                  <a:pt x="9296398" y="2243668"/>
                </a:cubicBezTo>
                <a:cubicBezTo>
                  <a:pt x="9065968" y="2284790"/>
                  <a:pt x="8740398" y="2160426"/>
                  <a:pt x="8529445" y="2243668"/>
                </a:cubicBezTo>
                <a:cubicBezTo>
                  <a:pt x="8318492" y="2326910"/>
                  <a:pt x="8306633" y="2205904"/>
                  <a:pt x="8134348" y="2243668"/>
                </a:cubicBezTo>
                <a:cubicBezTo>
                  <a:pt x="7962063" y="2281432"/>
                  <a:pt x="7897165" y="2229245"/>
                  <a:pt x="7739251" y="2243668"/>
                </a:cubicBezTo>
                <a:cubicBezTo>
                  <a:pt x="7581337" y="2258091"/>
                  <a:pt x="7553306" y="2235851"/>
                  <a:pt x="7437118" y="2243668"/>
                </a:cubicBezTo>
                <a:cubicBezTo>
                  <a:pt x="7320930" y="2251485"/>
                  <a:pt x="7053753" y="2199345"/>
                  <a:pt x="6856094" y="2243668"/>
                </a:cubicBezTo>
                <a:cubicBezTo>
                  <a:pt x="6658435" y="2287991"/>
                  <a:pt x="6676554" y="2230137"/>
                  <a:pt x="6553961" y="2243668"/>
                </a:cubicBezTo>
                <a:cubicBezTo>
                  <a:pt x="6431368" y="2257199"/>
                  <a:pt x="6029773" y="2195012"/>
                  <a:pt x="5879972" y="2243668"/>
                </a:cubicBezTo>
                <a:cubicBezTo>
                  <a:pt x="5730171" y="2292324"/>
                  <a:pt x="5643181" y="2233642"/>
                  <a:pt x="5484875" y="2243668"/>
                </a:cubicBezTo>
                <a:cubicBezTo>
                  <a:pt x="5326569" y="2253694"/>
                  <a:pt x="4937713" y="2165715"/>
                  <a:pt x="4717922" y="2243668"/>
                </a:cubicBezTo>
                <a:cubicBezTo>
                  <a:pt x="4498131" y="2321621"/>
                  <a:pt x="4409859" y="2226190"/>
                  <a:pt x="4136897" y="2243668"/>
                </a:cubicBezTo>
                <a:cubicBezTo>
                  <a:pt x="3863935" y="2261146"/>
                  <a:pt x="3535196" y="2151812"/>
                  <a:pt x="3369944" y="2243668"/>
                </a:cubicBezTo>
                <a:cubicBezTo>
                  <a:pt x="3204692" y="2335524"/>
                  <a:pt x="2834877" y="2236078"/>
                  <a:pt x="2695955" y="2243668"/>
                </a:cubicBezTo>
                <a:cubicBezTo>
                  <a:pt x="2557033" y="2251258"/>
                  <a:pt x="2418326" y="2237514"/>
                  <a:pt x="2207895" y="2243668"/>
                </a:cubicBezTo>
                <a:cubicBezTo>
                  <a:pt x="1997464" y="2249822"/>
                  <a:pt x="1755086" y="2238937"/>
                  <a:pt x="1533906" y="2243668"/>
                </a:cubicBezTo>
                <a:cubicBezTo>
                  <a:pt x="1312726" y="2248399"/>
                  <a:pt x="964843" y="2232688"/>
                  <a:pt x="766953" y="2243668"/>
                </a:cubicBezTo>
                <a:cubicBezTo>
                  <a:pt x="569063" y="2254648"/>
                  <a:pt x="289719" y="2205488"/>
                  <a:pt x="0" y="2243668"/>
                </a:cubicBezTo>
                <a:cubicBezTo>
                  <a:pt x="-52877" y="2046046"/>
                  <a:pt x="61249" y="1950379"/>
                  <a:pt x="0" y="1705188"/>
                </a:cubicBezTo>
                <a:cubicBezTo>
                  <a:pt x="-61249" y="1459997"/>
                  <a:pt x="18270" y="1323210"/>
                  <a:pt x="0" y="1121834"/>
                </a:cubicBezTo>
                <a:cubicBezTo>
                  <a:pt x="-18270" y="920458"/>
                  <a:pt x="31126" y="747398"/>
                  <a:pt x="0" y="560917"/>
                </a:cubicBezTo>
                <a:cubicBezTo>
                  <a:pt x="-31126" y="374436"/>
                  <a:pt x="33761" y="164844"/>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2784937367">
                  <ask:type>
                    <ask:lineSketchScribble/>
                  </ask:type>
                </ask:lineSketchStyleProps>
              </a:ext>
            </a:extLst>
          </a:ln>
        </p:spPr>
        <p:txBody>
          <a:bodyPr>
            <a:normAutofit/>
          </a:bodyPr>
          <a:lstStyle/>
          <a:p>
            <a:r>
              <a:rPr lang="el-GR" sz="2800" dirty="0">
                <a:latin typeface="Aptos" panose="020B0004020202020204" pitchFamily="34" charset="0"/>
              </a:rPr>
              <a:t>οι γυναίκες των λαϊκών  τάξεων πήγαιναν  στ’ αμπέλια  και στα χωράφια, ο ήλιος ωστόσο  δεν τις  έβλεπε στο δρόμο γιατί τα ξημερώματα κινούσαν για τη  δουλειά και νύχτα γύριζαν στο σπίτι.</a:t>
            </a:r>
          </a:p>
        </p:txBody>
      </p:sp>
      <p:sp>
        <p:nvSpPr>
          <p:cNvPr id="3" name="Θέση κειμένου 2">
            <a:extLst>
              <a:ext uri="{FF2B5EF4-FFF2-40B4-BE49-F238E27FC236}">
                <a16:creationId xmlns:a16="http://schemas.microsoft.com/office/drawing/2014/main" id="{D15C8B82-7F6F-3866-8778-47276AB18982}"/>
              </a:ext>
            </a:extLst>
          </p:cNvPr>
          <p:cNvSpPr>
            <a:spLocks noGrp="1"/>
          </p:cNvSpPr>
          <p:nvPr>
            <p:ph type="body" idx="13"/>
          </p:nvPr>
        </p:nvSpPr>
        <p:spPr/>
        <p:txBody>
          <a:bodyPr/>
          <a:lstStyle/>
          <a:p>
            <a:r>
              <a:rPr lang="el-GR" dirty="0"/>
              <a:t>Γιάννης Κορδάτος, </a:t>
            </a:r>
            <a:r>
              <a:rPr lang="el-GR" i="1" dirty="0"/>
              <a:t>Ιστορία της </a:t>
            </a:r>
            <a:r>
              <a:rPr lang="el-GR" i="1" dirty="0" err="1"/>
              <a:t>νεώτερης</a:t>
            </a:r>
            <a:r>
              <a:rPr lang="el-GR" i="1" dirty="0"/>
              <a:t> Ελλάδας</a:t>
            </a:r>
            <a:r>
              <a:rPr lang="el-GR" dirty="0"/>
              <a:t>, τ. Α’, Αθήνα 1957, σελ. 297.</a:t>
            </a:r>
            <a:br>
              <a:rPr lang="el-GR" dirty="0"/>
            </a:br>
            <a:endParaRPr lang="el-GR" dirty="0"/>
          </a:p>
        </p:txBody>
      </p:sp>
      <p:sp>
        <p:nvSpPr>
          <p:cNvPr id="4" name="Θέση κειμένου 3">
            <a:extLst>
              <a:ext uri="{FF2B5EF4-FFF2-40B4-BE49-F238E27FC236}">
                <a16:creationId xmlns:a16="http://schemas.microsoft.com/office/drawing/2014/main" id="{0B249CE9-EEF0-8C70-3202-245082269306}"/>
              </a:ext>
            </a:extLst>
          </p:cNvPr>
          <p:cNvSpPr>
            <a:spLocks noGrp="1"/>
          </p:cNvSpPr>
          <p:nvPr>
            <p:ph type="body" idx="1"/>
          </p:nvPr>
        </p:nvSpPr>
        <p:spPr>
          <a:custGeom>
            <a:avLst/>
            <a:gdLst>
              <a:gd name="csX0" fmla="*/ 0 w 9609668"/>
              <a:gd name="csY0" fmla="*/ 0 h 1346200"/>
              <a:gd name="csX1" fmla="*/ 661371 w 9609668"/>
              <a:gd name="csY1" fmla="*/ 0 h 1346200"/>
              <a:gd name="csX2" fmla="*/ 1130549 w 9609668"/>
              <a:gd name="csY2" fmla="*/ 0 h 1346200"/>
              <a:gd name="csX3" fmla="*/ 1599727 w 9609668"/>
              <a:gd name="csY3" fmla="*/ 0 h 1346200"/>
              <a:gd name="csX4" fmla="*/ 1972808 w 9609668"/>
              <a:gd name="csY4" fmla="*/ 0 h 1346200"/>
              <a:gd name="csX5" fmla="*/ 2441986 w 9609668"/>
              <a:gd name="csY5" fmla="*/ 0 h 1346200"/>
              <a:gd name="csX6" fmla="*/ 3103357 w 9609668"/>
              <a:gd name="csY6" fmla="*/ 0 h 1346200"/>
              <a:gd name="csX7" fmla="*/ 3668632 w 9609668"/>
              <a:gd name="csY7" fmla="*/ 0 h 1346200"/>
              <a:gd name="csX8" fmla="*/ 4330003 w 9609668"/>
              <a:gd name="csY8" fmla="*/ 0 h 1346200"/>
              <a:gd name="csX9" fmla="*/ 4799181 w 9609668"/>
              <a:gd name="csY9" fmla="*/ 0 h 1346200"/>
              <a:gd name="csX10" fmla="*/ 5556649 w 9609668"/>
              <a:gd name="csY10" fmla="*/ 0 h 1346200"/>
              <a:gd name="csX11" fmla="*/ 6121924 w 9609668"/>
              <a:gd name="csY11" fmla="*/ 0 h 1346200"/>
              <a:gd name="csX12" fmla="*/ 6879392 w 9609668"/>
              <a:gd name="csY12" fmla="*/ 0 h 1346200"/>
              <a:gd name="csX13" fmla="*/ 7348570 w 9609668"/>
              <a:gd name="csY13" fmla="*/ 0 h 1346200"/>
              <a:gd name="csX14" fmla="*/ 7817748 w 9609668"/>
              <a:gd name="csY14" fmla="*/ 0 h 1346200"/>
              <a:gd name="csX15" fmla="*/ 8575216 w 9609668"/>
              <a:gd name="csY15" fmla="*/ 0 h 1346200"/>
              <a:gd name="csX16" fmla="*/ 8852200 w 9609668"/>
              <a:gd name="csY16" fmla="*/ 0 h 1346200"/>
              <a:gd name="csX17" fmla="*/ 9609668 w 9609668"/>
              <a:gd name="csY17" fmla="*/ 0 h 1346200"/>
              <a:gd name="csX18" fmla="*/ 9609668 w 9609668"/>
              <a:gd name="csY18" fmla="*/ 475657 h 1346200"/>
              <a:gd name="csX19" fmla="*/ 9609668 w 9609668"/>
              <a:gd name="csY19" fmla="*/ 897467 h 1346200"/>
              <a:gd name="csX20" fmla="*/ 9609668 w 9609668"/>
              <a:gd name="csY20" fmla="*/ 1346200 h 1346200"/>
              <a:gd name="csX21" fmla="*/ 9332683 w 9609668"/>
              <a:gd name="csY21" fmla="*/ 1346200 h 1346200"/>
              <a:gd name="csX22" fmla="*/ 8767409 w 9609668"/>
              <a:gd name="csY22" fmla="*/ 1346200 h 1346200"/>
              <a:gd name="csX23" fmla="*/ 8394328 w 9609668"/>
              <a:gd name="csY23" fmla="*/ 1346200 h 1346200"/>
              <a:gd name="csX24" fmla="*/ 7925150 w 9609668"/>
              <a:gd name="csY24" fmla="*/ 1346200 h 1346200"/>
              <a:gd name="csX25" fmla="*/ 7552068 w 9609668"/>
              <a:gd name="csY25" fmla="*/ 1346200 h 1346200"/>
              <a:gd name="csX26" fmla="*/ 7082891 w 9609668"/>
              <a:gd name="csY26" fmla="*/ 1346200 h 1346200"/>
              <a:gd name="csX27" fmla="*/ 6613713 w 9609668"/>
              <a:gd name="csY27" fmla="*/ 1346200 h 1346200"/>
              <a:gd name="csX28" fmla="*/ 5856245 w 9609668"/>
              <a:gd name="csY28" fmla="*/ 1346200 h 1346200"/>
              <a:gd name="csX29" fmla="*/ 5290970 w 9609668"/>
              <a:gd name="csY29" fmla="*/ 1346200 h 1346200"/>
              <a:gd name="csX30" fmla="*/ 4725696 w 9609668"/>
              <a:gd name="csY30" fmla="*/ 1346200 h 1346200"/>
              <a:gd name="csX31" fmla="*/ 4064324 w 9609668"/>
              <a:gd name="csY31" fmla="*/ 1346200 h 1346200"/>
              <a:gd name="csX32" fmla="*/ 3499050 w 9609668"/>
              <a:gd name="csY32" fmla="*/ 1346200 h 1346200"/>
              <a:gd name="csX33" fmla="*/ 2933775 w 9609668"/>
              <a:gd name="csY33" fmla="*/ 1346200 h 1346200"/>
              <a:gd name="csX34" fmla="*/ 2656791 w 9609668"/>
              <a:gd name="csY34" fmla="*/ 1346200 h 1346200"/>
              <a:gd name="csX35" fmla="*/ 2187613 w 9609668"/>
              <a:gd name="csY35" fmla="*/ 1346200 h 1346200"/>
              <a:gd name="csX36" fmla="*/ 1814531 w 9609668"/>
              <a:gd name="csY36" fmla="*/ 1346200 h 1346200"/>
              <a:gd name="csX37" fmla="*/ 1537547 w 9609668"/>
              <a:gd name="csY37" fmla="*/ 1346200 h 1346200"/>
              <a:gd name="csX38" fmla="*/ 1260562 w 9609668"/>
              <a:gd name="csY38" fmla="*/ 1346200 h 1346200"/>
              <a:gd name="csX39" fmla="*/ 983578 w 9609668"/>
              <a:gd name="csY39" fmla="*/ 1346200 h 1346200"/>
              <a:gd name="csX40" fmla="*/ 706593 w 9609668"/>
              <a:gd name="csY40" fmla="*/ 1346200 h 1346200"/>
              <a:gd name="csX41" fmla="*/ 0 w 9609668"/>
              <a:gd name="csY41" fmla="*/ 1346200 h 1346200"/>
              <a:gd name="csX42" fmla="*/ 0 w 9609668"/>
              <a:gd name="csY42" fmla="*/ 897467 h 1346200"/>
              <a:gd name="csX43" fmla="*/ 0 w 9609668"/>
              <a:gd name="csY43" fmla="*/ 421809 h 1346200"/>
              <a:gd name="csX44" fmla="*/ 0 w 9609668"/>
              <a:gd name="csY44" fmla="*/ 0 h 1346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9609668" h="1346200" fill="none" extrusionOk="0">
                <a:moveTo>
                  <a:pt x="0" y="0"/>
                </a:moveTo>
                <a:cubicBezTo>
                  <a:pt x="168953" y="-1830"/>
                  <a:pt x="437560" y="28102"/>
                  <a:pt x="661371" y="0"/>
                </a:cubicBezTo>
                <a:cubicBezTo>
                  <a:pt x="885182" y="-28102"/>
                  <a:pt x="907022" y="12381"/>
                  <a:pt x="1130549" y="0"/>
                </a:cubicBezTo>
                <a:cubicBezTo>
                  <a:pt x="1354076" y="-12381"/>
                  <a:pt x="1406861" y="46011"/>
                  <a:pt x="1599727" y="0"/>
                </a:cubicBezTo>
                <a:cubicBezTo>
                  <a:pt x="1792593" y="-46011"/>
                  <a:pt x="1807286" y="27090"/>
                  <a:pt x="1972808" y="0"/>
                </a:cubicBezTo>
                <a:cubicBezTo>
                  <a:pt x="2138330" y="-27090"/>
                  <a:pt x="2263666" y="52870"/>
                  <a:pt x="2441986" y="0"/>
                </a:cubicBezTo>
                <a:cubicBezTo>
                  <a:pt x="2620306" y="-52870"/>
                  <a:pt x="2855714" y="50797"/>
                  <a:pt x="3103357" y="0"/>
                </a:cubicBezTo>
                <a:cubicBezTo>
                  <a:pt x="3351000" y="-50797"/>
                  <a:pt x="3389220" y="36179"/>
                  <a:pt x="3668632" y="0"/>
                </a:cubicBezTo>
                <a:cubicBezTo>
                  <a:pt x="3948045" y="-36179"/>
                  <a:pt x="4033006" y="26078"/>
                  <a:pt x="4330003" y="0"/>
                </a:cubicBezTo>
                <a:cubicBezTo>
                  <a:pt x="4627000" y="-26078"/>
                  <a:pt x="4601272" y="38751"/>
                  <a:pt x="4799181" y="0"/>
                </a:cubicBezTo>
                <a:cubicBezTo>
                  <a:pt x="4997090" y="-38751"/>
                  <a:pt x="5298052" y="29864"/>
                  <a:pt x="5556649" y="0"/>
                </a:cubicBezTo>
                <a:cubicBezTo>
                  <a:pt x="5815246" y="-29864"/>
                  <a:pt x="5955893" y="4280"/>
                  <a:pt x="6121924" y="0"/>
                </a:cubicBezTo>
                <a:cubicBezTo>
                  <a:pt x="6287955" y="-4280"/>
                  <a:pt x="6607169" y="64884"/>
                  <a:pt x="6879392" y="0"/>
                </a:cubicBezTo>
                <a:cubicBezTo>
                  <a:pt x="7151615" y="-64884"/>
                  <a:pt x="7161477" y="48065"/>
                  <a:pt x="7348570" y="0"/>
                </a:cubicBezTo>
                <a:cubicBezTo>
                  <a:pt x="7535663" y="-48065"/>
                  <a:pt x="7710436" y="608"/>
                  <a:pt x="7817748" y="0"/>
                </a:cubicBezTo>
                <a:cubicBezTo>
                  <a:pt x="7925060" y="-608"/>
                  <a:pt x="8214168" y="13096"/>
                  <a:pt x="8575216" y="0"/>
                </a:cubicBezTo>
                <a:cubicBezTo>
                  <a:pt x="8936264" y="-13096"/>
                  <a:pt x="8737469" y="25174"/>
                  <a:pt x="8852200" y="0"/>
                </a:cubicBezTo>
                <a:cubicBezTo>
                  <a:pt x="8966931" y="-25174"/>
                  <a:pt x="9407677" y="64689"/>
                  <a:pt x="9609668" y="0"/>
                </a:cubicBezTo>
                <a:cubicBezTo>
                  <a:pt x="9624439" y="115076"/>
                  <a:pt x="9554443" y="370966"/>
                  <a:pt x="9609668" y="475657"/>
                </a:cubicBezTo>
                <a:cubicBezTo>
                  <a:pt x="9664893" y="580348"/>
                  <a:pt x="9564540" y="708877"/>
                  <a:pt x="9609668" y="897467"/>
                </a:cubicBezTo>
                <a:cubicBezTo>
                  <a:pt x="9654796" y="1086057"/>
                  <a:pt x="9562839" y="1201877"/>
                  <a:pt x="9609668" y="1346200"/>
                </a:cubicBezTo>
                <a:cubicBezTo>
                  <a:pt x="9501847" y="1352603"/>
                  <a:pt x="9414790" y="1317414"/>
                  <a:pt x="9332683" y="1346200"/>
                </a:cubicBezTo>
                <a:cubicBezTo>
                  <a:pt x="9250576" y="1374986"/>
                  <a:pt x="8984030" y="1282611"/>
                  <a:pt x="8767409" y="1346200"/>
                </a:cubicBezTo>
                <a:cubicBezTo>
                  <a:pt x="8550788" y="1409789"/>
                  <a:pt x="8471622" y="1337168"/>
                  <a:pt x="8394328" y="1346200"/>
                </a:cubicBezTo>
                <a:cubicBezTo>
                  <a:pt x="8317034" y="1355232"/>
                  <a:pt x="8083926" y="1320627"/>
                  <a:pt x="7925150" y="1346200"/>
                </a:cubicBezTo>
                <a:cubicBezTo>
                  <a:pt x="7766374" y="1371773"/>
                  <a:pt x="7697224" y="1337362"/>
                  <a:pt x="7552068" y="1346200"/>
                </a:cubicBezTo>
                <a:cubicBezTo>
                  <a:pt x="7406912" y="1355038"/>
                  <a:pt x="7315757" y="1323213"/>
                  <a:pt x="7082891" y="1346200"/>
                </a:cubicBezTo>
                <a:cubicBezTo>
                  <a:pt x="6850025" y="1369187"/>
                  <a:pt x="6740298" y="1309271"/>
                  <a:pt x="6613713" y="1346200"/>
                </a:cubicBezTo>
                <a:cubicBezTo>
                  <a:pt x="6487128" y="1383129"/>
                  <a:pt x="6081821" y="1317714"/>
                  <a:pt x="5856245" y="1346200"/>
                </a:cubicBezTo>
                <a:cubicBezTo>
                  <a:pt x="5630669" y="1374686"/>
                  <a:pt x="5475843" y="1287160"/>
                  <a:pt x="5290970" y="1346200"/>
                </a:cubicBezTo>
                <a:cubicBezTo>
                  <a:pt x="5106098" y="1405240"/>
                  <a:pt x="4954942" y="1307113"/>
                  <a:pt x="4725696" y="1346200"/>
                </a:cubicBezTo>
                <a:cubicBezTo>
                  <a:pt x="4496450" y="1385287"/>
                  <a:pt x="4354388" y="1333300"/>
                  <a:pt x="4064324" y="1346200"/>
                </a:cubicBezTo>
                <a:cubicBezTo>
                  <a:pt x="3774260" y="1359100"/>
                  <a:pt x="3768726" y="1330314"/>
                  <a:pt x="3499050" y="1346200"/>
                </a:cubicBezTo>
                <a:cubicBezTo>
                  <a:pt x="3229374" y="1362086"/>
                  <a:pt x="3117692" y="1298711"/>
                  <a:pt x="2933775" y="1346200"/>
                </a:cubicBezTo>
                <a:cubicBezTo>
                  <a:pt x="2749858" y="1393689"/>
                  <a:pt x="2719693" y="1313823"/>
                  <a:pt x="2656791" y="1346200"/>
                </a:cubicBezTo>
                <a:cubicBezTo>
                  <a:pt x="2593889" y="1378577"/>
                  <a:pt x="2417140" y="1294203"/>
                  <a:pt x="2187613" y="1346200"/>
                </a:cubicBezTo>
                <a:cubicBezTo>
                  <a:pt x="1958086" y="1398197"/>
                  <a:pt x="1895547" y="1341525"/>
                  <a:pt x="1814531" y="1346200"/>
                </a:cubicBezTo>
                <a:cubicBezTo>
                  <a:pt x="1733515" y="1350875"/>
                  <a:pt x="1639168" y="1319522"/>
                  <a:pt x="1537547" y="1346200"/>
                </a:cubicBezTo>
                <a:cubicBezTo>
                  <a:pt x="1435926" y="1372878"/>
                  <a:pt x="1373746" y="1321195"/>
                  <a:pt x="1260562" y="1346200"/>
                </a:cubicBezTo>
                <a:cubicBezTo>
                  <a:pt x="1147378" y="1371205"/>
                  <a:pt x="1085506" y="1322897"/>
                  <a:pt x="983578" y="1346200"/>
                </a:cubicBezTo>
                <a:cubicBezTo>
                  <a:pt x="881650" y="1369503"/>
                  <a:pt x="766883" y="1325155"/>
                  <a:pt x="706593" y="1346200"/>
                </a:cubicBezTo>
                <a:cubicBezTo>
                  <a:pt x="646303" y="1367245"/>
                  <a:pt x="350211" y="1299279"/>
                  <a:pt x="0" y="1346200"/>
                </a:cubicBezTo>
                <a:cubicBezTo>
                  <a:pt x="-30784" y="1230514"/>
                  <a:pt x="44314" y="1118932"/>
                  <a:pt x="0" y="897467"/>
                </a:cubicBezTo>
                <a:cubicBezTo>
                  <a:pt x="-44314" y="676002"/>
                  <a:pt x="20929" y="561435"/>
                  <a:pt x="0" y="421809"/>
                </a:cubicBezTo>
                <a:cubicBezTo>
                  <a:pt x="-20929" y="282183"/>
                  <a:pt x="40061" y="85915"/>
                  <a:pt x="0" y="0"/>
                </a:cubicBezTo>
                <a:close/>
              </a:path>
              <a:path w="9609668" h="1346200" stroke="0" extrusionOk="0">
                <a:moveTo>
                  <a:pt x="0" y="0"/>
                </a:moveTo>
                <a:cubicBezTo>
                  <a:pt x="120126" y="-5138"/>
                  <a:pt x="194067" y="17114"/>
                  <a:pt x="276985" y="0"/>
                </a:cubicBezTo>
                <a:cubicBezTo>
                  <a:pt x="359903" y="-17114"/>
                  <a:pt x="713429" y="34727"/>
                  <a:pt x="938356" y="0"/>
                </a:cubicBezTo>
                <a:cubicBezTo>
                  <a:pt x="1163283" y="-34727"/>
                  <a:pt x="1084926" y="23067"/>
                  <a:pt x="1215340" y="0"/>
                </a:cubicBezTo>
                <a:cubicBezTo>
                  <a:pt x="1345754" y="-23067"/>
                  <a:pt x="1644454" y="39531"/>
                  <a:pt x="1876712" y="0"/>
                </a:cubicBezTo>
                <a:cubicBezTo>
                  <a:pt x="2108970" y="-39531"/>
                  <a:pt x="2074475" y="3907"/>
                  <a:pt x="2249793" y="0"/>
                </a:cubicBezTo>
                <a:cubicBezTo>
                  <a:pt x="2425111" y="-3907"/>
                  <a:pt x="2680292" y="31510"/>
                  <a:pt x="2815067" y="0"/>
                </a:cubicBezTo>
                <a:cubicBezTo>
                  <a:pt x="2949842" y="-31510"/>
                  <a:pt x="3383727" y="18191"/>
                  <a:pt x="3572535" y="0"/>
                </a:cubicBezTo>
                <a:cubicBezTo>
                  <a:pt x="3761343" y="-18191"/>
                  <a:pt x="3920477" y="20976"/>
                  <a:pt x="4041713" y="0"/>
                </a:cubicBezTo>
                <a:cubicBezTo>
                  <a:pt x="4162949" y="-20976"/>
                  <a:pt x="4628120" y="63520"/>
                  <a:pt x="4799181" y="0"/>
                </a:cubicBezTo>
                <a:cubicBezTo>
                  <a:pt x="4970242" y="-63520"/>
                  <a:pt x="5069078" y="23524"/>
                  <a:pt x="5172262" y="0"/>
                </a:cubicBezTo>
                <a:cubicBezTo>
                  <a:pt x="5275446" y="-23524"/>
                  <a:pt x="5610082" y="28348"/>
                  <a:pt x="5737537" y="0"/>
                </a:cubicBezTo>
                <a:cubicBezTo>
                  <a:pt x="5864993" y="-28348"/>
                  <a:pt x="6005377" y="43312"/>
                  <a:pt x="6110618" y="0"/>
                </a:cubicBezTo>
                <a:cubicBezTo>
                  <a:pt x="6215859" y="-43312"/>
                  <a:pt x="6560282" y="42321"/>
                  <a:pt x="6868086" y="0"/>
                </a:cubicBezTo>
                <a:cubicBezTo>
                  <a:pt x="7175890" y="-42321"/>
                  <a:pt x="7081468" y="12915"/>
                  <a:pt x="7145071" y="0"/>
                </a:cubicBezTo>
                <a:cubicBezTo>
                  <a:pt x="7208674" y="-12915"/>
                  <a:pt x="7302423" y="21614"/>
                  <a:pt x="7422055" y="0"/>
                </a:cubicBezTo>
                <a:cubicBezTo>
                  <a:pt x="7541687" y="-21614"/>
                  <a:pt x="7673583" y="17738"/>
                  <a:pt x="7795137" y="0"/>
                </a:cubicBezTo>
                <a:cubicBezTo>
                  <a:pt x="7916691" y="-17738"/>
                  <a:pt x="8237947" y="2936"/>
                  <a:pt x="8456508" y="0"/>
                </a:cubicBezTo>
                <a:cubicBezTo>
                  <a:pt x="8675069" y="-2936"/>
                  <a:pt x="8613368" y="22926"/>
                  <a:pt x="8733492" y="0"/>
                </a:cubicBezTo>
                <a:cubicBezTo>
                  <a:pt x="8853616" y="-22926"/>
                  <a:pt x="9303509" y="88284"/>
                  <a:pt x="9609668" y="0"/>
                </a:cubicBezTo>
                <a:cubicBezTo>
                  <a:pt x="9646417" y="96664"/>
                  <a:pt x="9572921" y="253161"/>
                  <a:pt x="9609668" y="435271"/>
                </a:cubicBezTo>
                <a:cubicBezTo>
                  <a:pt x="9646415" y="617381"/>
                  <a:pt x="9594268" y="685035"/>
                  <a:pt x="9609668" y="897467"/>
                </a:cubicBezTo>
                <a:cubicBezTo>
                  <a:pt x="9625068" y="1109899"/>
                  <a:pt x="9557720" y="1124146"/>
                  <a:pt x="9609668" y="1346200"/>
                </a:cubicBezTo>
                <a:cubicBezTo>
                  <a:pt x="9479425" y="1355462"/>
                  <a:pt x="9300715" y="1339976"/>
                  <a:pt x="9140490" y="1346200"/>
                </a:cubicBezTo>
                <a:cubicBezTo>
                  <a:pt x="8980265" y="1352424"/>
                  <a:pt x="8693142" y="1280050"/>
                  <a:pt x="8575216" y="1346200"/>
                </a:cubicBezTo>
                <a:cubicBezTo>
                  <a:pt x="8457290" y="1412350"/>
                  <a:pt x="8110311" y="1316939"/>
                  <a:pt x="7913844" y="1346200"/>
                </a:cubicBezTo>
                <a:cubicBezTo>
                  <a:pt x="7717377" y="1375461"/>
                  <a:pt x="7749298" y="1341255"/>
                  <a:pt x="7636860" y="1346200"/>
                </a:cubicBezTo>
                <a:cubicBezTo>
                  <a:pt x="7524422" y="1351145"/>
                  <a:pt x="7277033" y="1341667"/>
                  <a:pt x="7071585" y="1346200"/>
                </a:cubicBezTo>
                <a:cubicBezTo>
                  <a:pt x="6866138" y="1350733"/>
                  <a:pt x="6715480" y="1301005"/>
                  <a:pt x="6506311" y="1346200"/>
                </a:cubicBezTo>
                <a:cubicBezTo>
                  <a:pt x="6297142" y="1391395"/>
                  <a:pt x="6090569" y="1288967"/>
                  <a:pt x="5748843" y="1346200"/>
                </a:cubicBezTo>
                <a:cubicBezTo>
                  <a:pt x="5407117" y="1403433"/>
                  <a:pt x="5237341" y="1342200"/>
                  <a:pt x="5087471" y="1346200"/>
                </a:cubicBezTo>
                <a:cubicBezTo>
                  <a:pt x="4937601" y="1350200"/>
                  <a:pt x="4682244" y="1339893"/>
                  <a:pt x="4330003" y="1346200"/>
                </a:cubicBezTo>
                <a:cubicBezTo>
                  <a:pt x="3977762" y="1352507"/>
                  <a:pt x="4145877" y="1333414"/>
                  <a:pt x="4053019" y="1346200"/>
                </a:cubicBezTo>
                <a:cubicBezTo>
                  <a:pt x="3960161" y="1358986"/>
                  <a:pt x="3907432" y="1322920"/>
                  <a:pt x="3776034" y="1346200"/>
                </a:cubicBezTo>
                <a:cubicBezTo>
                  <a:pt x="3644636" y="1369480"/>
                  <a:pt x="3324924" y="1325332"/>
                  <a:pt x="3114663" y="1346200"/>
                </a:cubicBezTo>
                <a:cubicBezTo>
                  <a:pt x="2904402" y="1367068"/>
                  <a:pt x="2745659" y="1292251"/>
                  <a:pt x="2645485" y="1346200"/>
                </a:cubicBezTo>
                <a:cubicBezTo>
                  <a:pt x="2545311" y="1400149"/>
                  <a:pt x="2345531" y="1310208"/>
                  <a:pt x="2176307" y="1346200"/>
                </a:cubicBezTo>
                <a:cubicBezTo>
                  <a:pt x="2007083" y="1382192"/>
                  <a:pt x="1666326" y="1345751"/>
                  <a:pt x="1418839" y="1346200"/>
                </a:cubicBezTo>
                <a:cubicBezTo>
                  <a:pt x="1171352" y="1346649"/>
                  <a:pt x="1271793" y="1320664"/>
                  <a:pt x="1141855" y="1346200"/>
                </a:cubicBezTo>
                <a:cubicBezTo>
                  <a:pt x="1011917" y="1371736"/>
                  <a:pt x="948007" y="1342703"/>
                  <a:pt x="864870" y="1346200"/>
                </a:cubicBezTo>
                <a:cubicBezTo>
                  <a:pt x="781734" y="1349697"/>
                  <a:pt x="652033" y="1331851"/>
                  <a:pt x="587886" y="1346200"/>
                </a:cubicBezTo>
                <a:cubicBezTo>
                  <a:pt x="523739" y="1360549"/>
                  <a:pt x="175750" y="1311385"/>
                  <a:pt x="0" y="1346200"/>
                </a:cubicBezTo>
                <a:cubicBezTo>
                  <a:pt x="-2163" y="1240034"/>
                  <a:pt x="12187" y="1028370"/>
                  <a:pt x="0" y="884005"/>
                </a:cubicBezTo>
                <a:cubicBezTo>
                  <a:pt x="-12187" y="739640"/>
                  <a:pt x="13486" y="645424"/>
                  <a:pt x="0" y="421809"/>
                </a:cubicBezTo>
                <a:cubicBezTo>
                  <a:pt x="-13486" y="198194"/>
                  <a:pt x="29016" y="173185"/>
                  <a:pt x="0" y="0"/>
                </a:cubicBezTo>
                <a:close/>
              </a:path>
            </a:pathLst>
          </a:custGeom>
          <a:ln>
            <a:solidFill>
              <a:schemeClr val="tx1"/>
            </a:solidFill>
            <a:extLst>
              <a:ext uri="{C807C97D-BFC1-408E-A445-0C87EB9F89A2}">
                <ask:lineSketchStyleProps xmlns:ask="http://schemas.microsoft.com/office/drawing/2018/sketchyshapes" sd="1930595313">
                  <ask:type>
                    <ask:lineSketchScribble/>
                  </ask:type>
                </ask:lineSketchStyleProps>
              </a:ext>
            </a:extLst>
          </a:ln>
        </p:spPr>
        <p:txBody>
          <a:bodyPr>
            <a:normAutofit lnSpcReduction="10000"/>
          </a:bodyPr>
          <a:lstStyle/>
          <a:p>
            <a:endParaRPr lang="el-GR" sz="2400" dirty="0">
              <a:solidFill>
                <a:srgbClr val="00B050"/>
              </a:solidFill>
              <a:latin typeface="Aptos" panose="020B0004020202020204" pitchFamily="34" charset="0"/>
            </a:endParaRPr>
          </a:p>
          <a:p>
            <a:pPr algn="r"/>
            <a:r>
              <a:rPr lang="el-GR" sz="2400" dirty="0">
                <a:solidFill>
                  <a:srgbClr val="00B050"/>
                </a:solidFill>
                <a:latin typeface="Aptos" panose="020B0004020202020204" pitchFamily="34" charset="0"/>
              </a:rPr>
              <a:t>Θέμα: Η διπλή καταπίεση της γυναίκας : Ανάμεσα στο εργοστάσιο/χωράφι και το σπίτι</a:t>
            </a:r>
          </a:p>
          <a:p>
            <a:endParaRPr lang="el-GR" sz="2400" dirty="0">
              <a:solidFill>
                <a:srgbClr val="00B050"/>
              </a:solidFill>
              <a:latin typeface="Aptos" panose="020B0004020202020204" pitchFamily="34" charset="0"/>
            </a:endParaRPr>
          </a:p>
          <a:p>
            <a:endParaRPr lang="el-GR" sz="2400" dirty="0">
              <a:solidFill>
                <a:srgbClr val="00B050"/>
              </a:solidFill>
              <a:latin typeface="Aptos" panose="020B0004020202020204" pitchFamily="34" charset="0"/>
            </a:endParaRPr>
          </a:p>
          <a:p>
            <a:endParaRPr lang="el-GR" sz="2400" dirty="0">
              <a:solidFill>
                <a:srgbClr val="00B050"/>
              </a:solidFill>
              <a:latin typeface="Aptos" panose="020B0004020202020204" pitchFamily="34" charset="0"/>
            </a:endParaRPr>
          </a:p>
        </p:txBody>
      </p:sp>
    </p:spTree>
    <p:extLst>
      <p:ext uri="{BB962C8B-B14F-4D97-AF65-F5344CB8AC3E}">
        <p14:creationId xmlns:p14="http://schemas.microsoft.com/office/powerpoint/2010/main" val="37186773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8F22C-DB02-E7CA-B97D-770545DE5A3C}"/>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218FA581-BF66-6F6B-8AA2-2B99EA0EBD69}"/>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0BE64590-EDD9-4462-0D8F-9AEF2C4F0A57}"/>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04E20E70-E191-1805-D857-C8BC9A0302AA}"/>
              </a:ext>
            </a:extLst>
          </p:cNvPr>
          <p:cNvSpPr txBox="1">
            <a:spLocks/>
          </p:cNvSpPr>
          <p:nvPr/>
        </p:nvSpPr>
        <p:spPr>
          <a:xfrm>
            <a:off x="6166756" y="1974306"/>
            <a:ext cx="3170203" cy="14478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3FF59E7E-AA28-584E-CECC-283EB7B084CE}"/>
              </a:ext>
            </a:extLst>
          </p:cNvPr>
          <p:cNvSpPr txBox="1">
            <a:spLocks/>
          </p:cNvSpPr>
          <p:nvPr/>
        </p:nvSpPr>
        <p:spPr>
          <a:xfrm>
            <a:off x="6096000" y="4027666"/>
            <a:ext cx="3529431" cy="1110391"/>
          </a:xfrm>
          <a:prstGeom prst="rect">
            <a:avLst/>
          </a:prstGeom>
          <a:ln w="57150">
            <a:solidFill>
              <a:schemeClr val="accent3">
                <a:lumMod val="60000"/>
                <a:lumOff val="40000"/>
              </a:schemeClr>
            </a:solidFill>
          </a:ln>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l-GR" sz="1200" dirty="0">
                <a:latin typeface="Aptos" panose="020B0004020202020204" pitchFamily="34" charset="0"/>
              </a:rPr>
              <a:t>Καταπολέμηση της τοκογλυφίας : </a:t>
            </a:r>
          </a:p>
          <a:p>
            <a:pPr marL="0" indent="0">
              <a:buNone/>
            </a:pPr>
            <a:r>
              <a:rPr lang="el-GR" sz="1200" dirty="0">
                <a:latin typeface="Aptos" panose="020B0004020202020204" pitchFamily="34" charset="0"/>
              </a:rPr>
              <a:t>Γεωργικό Ταμείο Πρόνοιας</a:t>
            </a:r>
          </a:p>
          <a:p>
            <a:pPr marL="0" indent="0">
              <a:buNone/>
            </a:pPr>
            <a:r>
              <a:rPr lang="el-GR" sz="1200" dirty="0">
                <a:latin typeface="Aptos" panose="020B0004020202020204" pitchFamily="34" charset="0"/>
              </a:rPr>
              <a:t>Συμβούλιο Αμπελουργικών Προϊόντων</a:t>
            </a:r>
          </a:p>
          <a:p>
            <a:pPr marL="0" indent="0">
              <a:buNone/>
            </a:pPr>
            <a:r>
              <a:rPr lang="el-GR" sz="1200" dirty="0">
                <a:latin typeface="Aptos" panose="020B0004020202020204" pitchFamily="34" charset="0"/>
              </a:rPr>
              <a:t>Οργανισμός Γεωργικής Ασφάλισης</a:t>
            </a:r>
            <a:endParaRPr lang="en-US" sz="1200" dirty="0">
              <a:latin typeface="Aptos" panose="020B0004020202020204" pitchFamily="34" charset="0"/>
            </a:endParaRPr>
          </a:p>
        </p:txBody>
      </p:sp>
      <p:sp>
        <p:nvSpPr>
          <p:cNvPr id="4" name="TextBox 3">
            <a:extLst>
              <a:ext uri="{FF2B5EF4-FFF2-40B4-BE49-F238E27FC236}">
                <a16:creationId xmlns:a16="http://schemas.microsoft.com/office/drawing/2014/main" id="{434FEFC8-031B-0C4A-BAA6-CC7F7F4D9833}"/>
              </a:ext>
            </a:extLst>
          </p:cNvPr>
          <p:cNvSpPr txBox="1"/>
          <p:nvPr/>
        </p:nvSpPr>
        <p:spPr>
          <a:xfrm>
            <a:off x="6608857" y="2104935"/>
            <a:ext cx="2645229" cy="1200329"/>
          </a:xfrm>
          <a:prstGeom prst="rect">
            <a:avLst/>
          </a:prstGeom>
          <a:noFill/>
        </p:spPr>
        <p:txBody>
          <a:bodyPr wrap="square">
            <a:spAutoFit/>
          </a:bodyPr>
          <a:lstStyle/>
          <a:p>
            <a:r>
              <a:rPr lang="el-GR" sz="1200" dirty="0"/>
              <a:t>ΑΝΑΛΥΤΙΚΟ ΠΡΟΓΡΑΜΜΑ ΙΣΤΟΡΙΑΣ Γ΄ ΛΥΚΕΙΟΥ ΚΑΤΕΥΘΥΝΣΗΣ :</a:t>
            </a:r>
          </a:p>
          <a:p>
            <a:r>
              <a:rPr lang="el-GR" sz="1200" dirty="0"/>
              <a:t>Να περιγράφουν τις συνθήκες διαβίωσης των Κυπρίων κατά την </a:t>
            </a:r>
            <a:r>
              <a:rPr lang="el-GR" sz="1200" dirty="0" err="1"/>
              <a:t>Αγγλοκρατία</a:t>
            </a:r>
            <a:r>
              <a:rPr lang="el-GR" sz="1200" dirty="0"/>
              <a:t> στους τομείς της οικονομίας και  της κοινωνίας,. </a:t>
            </a:r>
          </a:p>
        </p:txBody>
      </p:sp>
      <p:pic>
        <p:nvPicPr>
          <p:cNvPr id="3" name="Εικόνα 2" descr="Cartoon number 5 calligraphy Images - Free Download on Magnific (formerly  Freepik)">
            <a:extLst>
              <a:ext uri="{FF2B5EF4-FFF2-40B4-BE49-F238E27FC236}">
                <a16:creationId xmlns:a16="http://schemas.microsoft.com/office/drawing/2014/main" id="{5F2723B1-FA84-231E-2359-F1FD00DCD091}"/>
              </a:ext>
            </a:extLst>
          </p:cNvPr>
          <p:cNvPicPr>
            <a:picLocks noChangeAspect="1"/>
          </p:cNvPicPr>
          <p:nvPr/>
        </p:nvPicPr>
        <p:blipFill>
          <a:blip r:embed="rId3">
            <a:biLevel thresh="75000"/>
            <a:extLst>
              <a:ext uri="{BEBA8EAE-BF5A-486C-A8C5-ECC9F3942E4B}">
                <a14:imgProps xmlns:a14="http://schemas.microsoft.com/office/drawing/2010/main">
                  <a14:imgLayer r:embed="rId4">
                    <a14:imgEffect>
                      <a14:saturation sat="0"/>
                    </a14:imgEffect>
                  </a14:imgLayer>
                </a14:imgProps>
              </a:ext>
            </a:extLst>
          </a:blip>
          <a:stretch>
            <a:fillRect/>
          </a:stretch>
        </p:blipFill>
        <p:spPr>
          <a:xfrm rot="20484769">
            <a:off x="3171068" y="3386616"/>
            <a:ext cx="1458304" cy="1194024"/>
          </a:xfrm>
          <a:prstGeom prst="rect">
            <a:avLst/>
          </a:prstGeom>
        </p:spPr>
      </p:pic>
    </p:spTree>
    <p:extLst>
      <p:ext uri="{BB962C8B-B14F-4D97-AF65-F5344CB8AC3E}">
        <p14:creationId xmlns:p14="http://schemas.microsoft.com/office/powerpoint/2010/main" val="12358864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id="{35265533-7DDC-78D9-1E9B-64A34C67291F}"/>
              </a:ext>
            </a:extLst>
          </p:cNvPr>
          <p:cNvSpPr/>
          <p:nvPr/>
        </p:nvSpPr>
        <p:spPr>
          <a:xfrm>
            <a:off x="936171" y="3429000"/>
            <a:ext cx="4267200" cy="2362200"/>
          </a:xfrm>
          <a:custGeom>
            <a:avLst/>
            <a:gdLst>
              <a:gd name="csX0" fmla="*/ 0 w 4267200"/>
              <a:gd name="csY0" fmla="*/ 393708 h 2362200"/>
              <a:gd name="csX1" fmla="*/ 393708 w 4267200"/>
              <a:gd name="csY1" fmla="*/ 0 h 2362200"/>
              <a:gd name="csX2" fmla="*/ 869278 w 4267200"/>
              <a:gd name="csY2" fmla="*/ 0 h 2362200"/>
              <a:gd name="csX3" fmla="*/ 1449242 w 4267200"/>
              <a:gd name="csY3" fmla="*/ 0 h 2362200"/>
              <a:gd name="csX4" fmla="*/ 2098802 w 4267200"/>
              <a:gd name="csY4" fmla="*/ 0 h 2362200"/>
              <a:gd name="csX5" fmla="*/ 2609170 w 4267200"/>
              <a:gd name="csY5" fmla="*/ 0 h 2362200"/>
              <a:gd name="csX6" fmla="*/ 3223932 w 4267200"/>
              <a:gd name="csY6" fmla="*/ 0 h 2362200"/>
              <a:gd name="csX7" fmla="*/ 3873492 w 4267200"/>
              <a:gd name="csY7" fmla="*/ 0 h 2362200"/>
              <a:gd name="csX8" fmla="*/ 4267200 w 4267200"/>
              <a:gd name="csY8" fmla="*/ 393708 h 2362200"/>
              <a:gd name="csX9" fmla="*/ 4267200 w 4267200"/>
              <a:gd name="csY9" fmla="*/ 918636 h 2362200"/>
              <a:gd name="csX10" fmla="*/ 4267200 w 4267200"/>
              <a:gd name="csY10" fmla="*/ 1475060 h 2362200"/>
              <a:gd name="csX11" fmla="*/ 4267200 w 4267200"/>
              <a:gd name="csY11" fmla="*/ 1968492 h 2362200"/>
              <a:gd name="csX12" fmla="*/ 3873492 w 4267200"/>
              <a:gd name="csY12" fmla="*/ 2362200 h 2362200"/>
              <a:gd name="csX13" fmla="*/ 3223932 w 4267200"/>
              <a:gd name="csY13" fmla="*/ 2362200 h 2362200"/>
              <a:gd name="csX14" fmla="*/ 2678766 w 4267200"/>
              <a:gd name="csY14" fmla="*/ 2362200 h 2362200"/>
              <a:gd name="csX15" fmla="*/ 2029206 w 4267200"/>
              <a:gd name="csY15" fmla="*/ 2362200 h 2362200"/>
              <a:gd name="csX16" fmla="*/ 1449242 w 4267200"/>
              <a:gd name="csY16" fmla="*/ 2362200 h 2362200"/>
              <a:gd name="csX17" fmla="*/ 973672 w 4267200"/>
              <a:gd name="csY17" fmla="*/ 2362200 h 2362200"/>
              <a:gd name="csX18" fmla="*/ 393708 w 4267200"/>
              <a:gd name="csY18" fmla="*/ 2362200 h 2362200"/>
              <a:gd name="csX19" fmla="*/ 0 w 4267200"/>
              <a:gd name="csY19" fmla="*/ 1968492 h 2362200"/>
              <a:gd name="csX20" fmla="*/ 0 w 4267200"/>
              <a:gd name="csY20" fmla="*/ 1490808 h 2362200"/>
              <a:gd name="csX21" fmla="*/ 0 w 4267200"/>
              <a:gd name="csY21" fmla="*/ 965880 h 2362200"/>
              <a:gd name="csX22" fmla="*/ 0 w 4267200"/>
              <a:gd name="csY22" fmla="*/ 393708 h 2362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267200" h="2362200" fill="none" extrusionOk="0">
                <a:moveTo>
                  <a:pt x="0" y="393708"/>
                </a:moveTo>
                <a:cubicBezTo>
                  <a:pt x="-33371" y="179820"/>
                  <a:pt x="224082" y="-7185"/>
                  <a:pt x="393708" y="0"/>
                </a:cubicBezTo>
                <a:cubicBezTo>
                  <a:pt x="534181" y="-44021"/>
                  <a:pt x="772900" y="5306"/>
                  <a:pt x="869278" y="0"/>
                </a:cubicBezTo>
                <a:cubicBezTo>
                  <a:pt x="965656" y="-5306"/>
                  <a:pt x="1273254" y="48578"/>
                  <a:pt x="1449242" y="0"/>
                </a:cubicBezTo>
                <a:cubicBezTo>
                  <a:pt x="1625230" y="-48578"/>
                  <a:pt x="1777565" y="32190"/>
                  <a:pt x="2098802" y="0"/>
                </a:cubicBezTo>
                <a:cubicBezTo>
                  <a:pt x="2420039" y="-32190"/>
                  <a:pt x="2461607" y="55437"/>
                  <a:pt x="2609170" y="0"/>
                </a:cubicBezTo>
                <a:cubicBezTo>
                  <a:pt x="2756733" y="-55437"/>
                  <a:pt x="3077805" y="71094"/>
                  <a:pt x="3223932" y="0"/>
                </a:cubicBezTo>
                <a:cubicBezTo>
                  <a:pt x="3370059" y="-71094"/>
                  <a:pt x="3592635" y="34718"/>
                  <a:pt x="3873492" y="0"/>
                </a:cubicBezTo>
                <a:cubicBezTo>
                  <a:pt x="4056807" y="-19515"/>
                  <a:pt x="4231515" y="179297"/>
                  <a:pt x="4267200" y="393708"/>
                </a:cubicBezTo>
                <a:cubicBezTo>
                  <a:pt x="4299116" y="582956"/>
                  <a:pt x="4264979" y="728884"/>
                  <a:pt x="4267200" y="918636"/>
                </a:cubicBezTo>
                <a:cubicBezTo>
                  <a:pt x="4269421" y="1108388"/>
                  <a:pt x="4255485" y="1220989"/>
                  <a:pt x="4267200" y="1475060"/>
                </a:cubicBezTo>
                <a:cubicBezTo>
                  <a:pt x="4278915" y="1729131"/>
                  <a:pt x="4242462" y="1862604"/>
                  <a:pt x="4267200" y="1968492"/>
                </a:cubicBezTo>
                <a:cubicBezTo>
                  <a:pt x="4270253" y="2128052"/>
                  <a:pt x="4100260" y="2332333"/>
                  <a:pt x="3873492" y="2362200"/>
                </a:cubicBezTo>
                <a:cubicBezTo>
                  <a:pt x="3639523" y="2395133"/>
                  <a:pt x="3457751" y="2309575"/>
                  <a:pt x="3223932" y="2362200"/>
                </a:cubicBezTo>
                <a:cubicBezTo>
                  <a:pt x="2990113" y="2414825"/>
                  <a:pt x="2859019" y="2352471"/>
                  <a:pt x="2678766" y="2362200"/>
                </a:cubicBezTo>
                <a:cubicBezTo>
                  <a:pt x="2498513" y="2371929"/>
                  <a:pt x="2203024" y="2338947"/>
                  <a:pt x="2029206" y="2362200"/>
                </a:cubicBezTo>
                <a:cubicBezTo>
                  <a:pt x="1855388" y="2385453"/>
                  <a:pt x="1725842" y="2318500"/>
                  <a:pt x="1449242" y="2362200"/>
                </a:cubicBezTo>
                <a:cubicBezTo>
                  <a:pt x="1172642" y="2405900"/>
                  <a:pt x="1089716" y="2350516"/>
                  <a:pt x="973672" y="2362200"/>
                </a:cubicBezTo>
                <a:cubicBezTo>
                  <a:pt x="857628" y="2373884"/>
                  <a:pt x="551689" y="2361094"/>
                  <a:pt x="393708" y="2362200"/>
                </a:cubicBezTo>
                <a:cubicBezTo>
                  <a:pt x="177069" y="2374849"/>
                  <a:pt x="-12646" y="2207551"/>
                  <a:pt x="0" y="1968492"/>
                </a:cubicBezTo>
                <a:cubicBezTo>
                  <a:pt x="-4504" y="1818287"/>
                  <a:pt x="9724" y="1693926"/>
                  <a:pt x="0" y="1490808"/>
                </a:cubicBezTo>
                <a:cubicBezTo>
                  <a:pt x="-9724" y="1287690"/>
                  <a:pt x="42380" y="1208441"/>
                  <a:pt x="0" y="965880"/>
                </a:cubicBezTo>
                <a:cubicBezTo>
                  <a:pt x="-42380" y="723319"/>
                  <a:pt x="28726" y="527737"/>
                  <a:pt x="0" y="393708"/>
                </a:cubicBezTo>
                <a:close/>
              </a:path>
              <a:path w="4267200" h="2362200" stroke="0" extrusionOk="0">
                <a:moveTo>
                  <a:pt x="0" y="393708"/>
                </a:moveTo>
                <a:cubicBezTo>
                  <a:pt x="-61599" y="196435"/>
                  <a:pt x="187556" y="-13896"/>
                  <a:pt x="393708" y="0"/>
                </a:cubicBezTo>
                <a:cubicBezTo>
                  <a:pt x="585953" y="-53344"/>
                  <a:pt x="746323" y="40950"/>
                  <a:pt x="869278" y="0"/>
                </a:cubicBezTo>
                <a:cubicBezTo>
                  <a:pt x="992233" y="-40950"/>
                  <a:pt x="1354317" y="45246"/>
                  <a:pt x="1518838" y="0"/>
                </a:cubicBezTo>
                <a:cubicBezTo>
                  <a:pt x="1683359" y="-45246"/>
                  <a:pt x="1870344" y="41391"/>
                  <a:pt x="2029206" y="0"/>
                </a:cubicBezTo>
                <a:cubicBezTo>
                  <a:pt x="2188068" y="-41391"/>
                  <a:pt x="2302289" y="13447"/>
                  <a:pt x="2504777" y="0"/>
                </a:cubicBezTo>
                <a:cubicBezTo>
                  <a:pt x="2707265" y="-13447"/>
                  <a:pt x="2832783" y="38760"/>
                  <a:pt x="3015145" y="0"/>
                </a:cubicBezTo>
                <a:cubicBezTo>
                  <a:pt x="3197507" y="-38760"/>
                  <a:pt x="3542802" y="69091"/>
                  <a:pt x="3873492" y="0"/>
                </a:cubicBezTo>
                <a:cubicBezTo>
                  <a:pt x="4086222" y="1454"/>
                  <a:pt x="4206097" y="180215"/>
                  <a:pt x="4267200" y="393708"/>
                </a:cubicBezTo>
                <a:cubicBezTo>
                  <a:pt x="4318085" y="518266"/>
                  <a:pt x="4249351" y="769751"/>
                  <a:pt x="4267200" y="902888"/>
                </a:cubicBezTo>
                <a:cubicBezTo>
                  <a:pt x="4285049" y="1036025"/>
                  <a:pt x="4257046" y="1270767"/>
                  <a:pt x="4267200" y="1396320"/>
                </a:cubicBezTo>
                <a:cubicBezTo>
                  <a:pt x="4277354" y="1521873"/>
                  <a:pt x="4219171" y="1823530"/>
                  <a:pt x="4267200" y="1968492"/>
                </a:cubicBezTo>
                <a:cubicBezTo>
                  <a:pt x="4260378" y="2188699"/>
                  <a:pt x="4054575" y="2363497"/>
                  <a:pt x="3873492" y="2362200"/>
                </a:cubicBezTo>
                <a:cubicBezTo>
                  <a:pt x="3668348" y="2404554"/>
                  <a:pt x="3406061" y="2329582"/>
                  <a:pt x="3223932" y="2362200"/>
                </a:cubicBezTo>
                <a:cubicBezTo>
                  <a:pt x="3041803" y="2394818"/>
                  <a:pt x="2781903" y="2347227"/>
                  <a:pt x="2643968" y="2362200"/>
                </a:cubicBezTo>
                <a:cubicBezTo>
                  <a:pt x="2506033" y="2377173"/>
                  <a:pt x="2389472" y="2338239"/>
                  <a:pt x="2168398" y="2362200"/>
                </a:cubicBezTo>
                <a:cubicBezTo>
                  <a:pt x="1947324" y="2386161"/>
                  <a:pt x="1744362" y="2316211"/>
                  <a:pt x="1553636" y="2362200"/>
                </a:cubicBezTo>
                <a:cubicBezTo>
                  <a:pt x="1362910" y="2408189"/>
                  <a:pt x="1226563" y="2336283"/>
                  <a:pt x="1043268" y="2362200"/>
                </a:cubicBezTo>
                <a:cubicBezTo>
                  <a:pt x="859973" y="2388117"/>
                  <a:pt x="710695" y="2360867"/>
                  <a:pt x="393708" y="2362200"/>
                </a:cubicBezTo>
                <a:cubicBezTo>
                  <a:pt x="182446" y="2327823"/>
                  <a:pt x="2485" y="2198569"/>
                  <a:pt x="0" y="1968492"/>
                </a:cubicBezTo>
                <a:cubicBezTo>
                  <a:pt x="-57542" y="1764769"/>
                  <a:pt x="51500" y="1691112"/>
                  <a:pt x="0" y="1443564"/>
                </a:cubicBezTo>
                <a:cubicBezTo>
                  <a:pt x="-51500" y="1196016"/>
                  <a:pt x="11121" y="1069779"/>
                  <a:pt x="0" y="965880"/>
                </a:cubicBezTo>
                <a:cubicBezTo>
                  <a:pt x="-11121" y="861981"/>
                  <a:pt x="5436" y="646220"/>
                  <a:pt x="0" y="393708"/>
                </a:cubicBezTo>
                <a:close/>
              </a:path>
            </a:pathLst>
          </a:custGeom>
          <a:ln>
            <a:extLst>
              <a:ext uri="{C807C97D-BFC1-408E-A445-0C87EB9F89A2}">
                <ask:lineSketchStyleProps xmlns:ask="http://schemas.microsoft.com/office/drawing/2018/sketchyshapes" sd="207241101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Ταμιευτήριο  «Η </a:t>
            </a:r>
            <a:r>
              <a:rPr lang="el-GR" dirty="0" err="1"/>
              <a:t>Μαραθάσα</a:t>
            </a:r>
            <a:r>
              <a:rPr lang="el-GR" dirty="0"/>
              <a:t>» - </a:t>
            </a:r>
            <a:r>
              <a:rPr lang="el-GR" dirty="0" err="1"/>
              <a:t>Μουτουλάς</a:t>
            </a:r>
            <a:r>
              <a:rPr lang="el-GR" dirty="0"/>
              <a:t> 1909</a:t>
            </a:r>
          </a:p>
          <a:p>
            <a:pPr algn="ctr"/>
            <a:endParaRPr lang="el-GR" dirty="0"/>
          </a:p>
          <a:p>
            <a:pPr algn="ctr"/>
            <a:r>
              <a:rPr lang="el-GR" dirty="0"/>
              <a:t>Γιώργος Γεωργής (</a:t>
            </a:r>
            <a:r>
              <a:rPr lang="el-GR" dirty="0" err="1"/>
              <a:t>επιμ</a:t>
            </a:r>
            <a:r>
              <a:rPr lang="el-GR" dirty="0"/>
              <a:t>.), </a:t>
            </a:r>
            <a:r>
              <a:rPr lang="el-GR" i="1" dirty="0"/>
              <a:t>Ιστορία του κυπριακού συνεργατικού κινήματος, </a:t>
            </a:r>
            <a:r>
              <a:rPr lang="el-GR" dirty="0"/>
              <a:t>τ. Α</a:t>
            </a:r>
            <a:r>
              <a:rPr lang="el-GR" i="1" dirty="0"/>
              <a:t>, </a:t>
            </a:r>
            <a:r>
              <a:rPr lang="el-GR" dirty="0"/>
              <a:t>Παγκύπρια Συνεργατική Συνομοσπονδία, Λευκωσία 2015, σελ. 443. </a:t>
            </a:r>
          </a:p>
        </p:txBody>
      </p:sp>
      <p:sp>
        <p:nvSpPr>
          <p:cNvPr id="5" name="Ορθογώνιο: Στρογγύλεμα γωνιών 4">
            <a:extLst>
              <a:ext uri="{FF2B5EF4-FFF2-40B4-BE49-F238E27FC236}">
                <a16:creationId xmlns:a16="http://schemas.microsoft.com/office/drawing/2014/main" id="{A6189592-355A-D348-7ED7-C1DAD0DCB545}"/>
              </a:ext>
            </a:extLst>
          </p:cNvPr>
          <p:cNvSpPr/>
          <p:nvPr/>
        </p:nvSpPr>
        <p:spPr>
          <a:xfrm>
            <a:off x="6096000" y="3505201"/>
            <a:ext cx="4267200" cy="2362200"/>
          </a:xfrm>
          <a:custGeom>
            <a:avLst/>
            <a:gdLst>
              <a:gd name="csX0" fmla="*/ 0 w 4267200"/>
              <a:gd name="csY0" fmla="*/ 393708 h 2362200"/>
              <a:gd name="csX1" fmla="*/ 393708 w 4267200"/>
              <a:gd name="csY1" fmla="*/ 0 h 2362200"/>
              <a:gd name="csX2" fmla="*/ 869278 w 4267200"/>
              <a:gd name="csY2" fmla="*/ 0 h 2362200"/>
              <a:gd name="csX3" fmla="*/ 1449242 w 4267200"/>
              <a:gd name="csY3" fmla="*/ 0 h 2362200"/>
              <a:gd name="csX4" fmla="*/ 2098802 w 4267200"/>
              <a:gd name="csY4" fmla="*/ 0 h 2362200"/>
              <a:gd name="csX5" fmla="*/ 2609170 w 4267200"/>
              <a:gd name="csY5" fmla="*/ 0 h 2362200"/>
              <a:gd name="csX6" fmla="*/ 3223932 w 4267200"/>
              <a:gd name="csY6" fmla="*/ 0 h 2362200"/>
              <a:gd name="csX7" fmla="*/ 3873492 w 4267200"/>
              <a:gd name="csY7" fmla="*/ 0 h 2362200"/>
              <a:gd name="csX8" fmla="*/ 4267200 w 4267200"/>
              <a:gd name="csY8" fmla="*/ 393708 h 2362200"/>
              <a:gd name="csX9" fmla="*/ 4267200 w 4267200"/>
              <a:gd name="csY9" fmla="*/ 918636 h 2362200"/>
              <a:gd name="csX10" fmla="*/ 4267200 w 4267200"/>
              <a:gd name="csY10" fmla="*/ 1475060 h 2362200"/>
              <a:gd name="csX11" fmla="*/ 4267200 w 4267200"/>
              <a:gd name="csY11" fmla="*/ 1968492 h 2362200"/>
              <a:gd name="csX12" fmla="*/ 3873492 w 4267200"/>
              <a:gd name="csY12" fmla="*/ 2362200 h 2362200"/>
              <a:gd name="csX13" fmla="*/ 3223932 w 4267200"/>
              <a:gd name="csY13" fmla="*/ 2362200 h 2362200"/>
              <a:gd name="csX14" fmla="*/ 2678766 w 4267200"/>
              <a:gd name="csY14" fmla="*/ 2362200 h 2362200"/>
              <a:gd name="csX15" fmla="*/ 2029206 w 4267200"/>
              <a:gd name="csY15" fmla="*/ 2362200 h 2362200"/>
              <a:gd name="csX16" fmla="*/ 1449242 w 4267200"/>
              <a:gd name="csY16" fmla="*/ 2362200 h 2362200"/>
              <a:gd name="csX17" fmla="*/ 973672 w 4267200"/>
              <a:gd name="csY17" fmla="*/ 2362200 h 2362200"/>
              <a:gd name="csX18" fmla="*/ 393708 w 4267200"/>
              <a:gd name="csY18" fmla="*/ 2362200 h 2362200"/>
              <a:gd name="csX19" fmla="*/ 0 w 4267200"/>
              <a:gd name="csY19" fmla="*/ 1968492 h 2362200"/>
              <a:gd name="csX20" fmla="*/ 0 w 4267200"/>
              <a:gd name="csY20" fmla="*/ 1490808 h 2362200"/>
              <a:gd name="csX21" fmla="*/ 0 w 4267200"/>
              <a:gd name="csY21" fmla="*/ 965880 h 2362200"/>
              <a:gd name="csX22" fmla="*/ 0 w 4267200"/>
              <a:gd name="csY22" fmla="*/ 393708 h 2362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267200" h="2362200" fill="none" extrusionOk="0">
                <a:moveTo>
                  <a:pt x="0" y="393708"/>
                </a:moveTo>
                <a:cubicBezTo>
                  <a:pt x="-33371" y="179820"/>
                  <a:pt x="224082" y="-7185"/>
                  <a:pt x="393708" y="0"/>
                </a:cubicBezTo>
                <a:cubicBezTo>
                  <a:pt x="534181" y="-44021"/>
                  <a:pt x="772900" y="5306"/>
                  <a:pt x="869278" y="0"/>
                </a:cubicBezTo>
                <a:cubicBezTo>
                  <a:pt x="965656" y="-5306"/>
                  <a:pt x="1273254" y="48578"/>
                  <a:pt x="1449242" y="0"/>
                </a:cubicBezTo>
                <a:cubicBezTo>
                  <a:pt x="1625230" y="-48578"/>
                  <a:pt x="1777565" y="32190"/>
                  <a:pt x="2098802" y="0"/>
                </a:cubicBezTo>
                <a:cubicBezTo>
                  <a:pt x="2420039" y="-32190"/>
                  <a:pt x="2461607" y="55437"/>
                  <a:pt x="2609170" y="0"/>
                </a:cubicBezTo>
                <a:cubicBezTo>
                  <a:pt x="2756733" y="-55437"/>
                  <a:pt x="3077805" y="71094"/>
                  <a:pt x="3223932" y="0"/>
                </a:cubicBezTo>
                <a:cubicBezTo>
                  <a:pt x="3370059" y="-71094"/>
                  <a:pt x="3592635" y="34718"/>
                  <a:pt x="3873492" y="0"/>
                </a:cubicBezTo>
                <a:cubicBezTo>
                  <a:pt x="4056807" y="-19515"/>
                  <a:pt x="4231515" y="179297"/>
                  <a:pt x="4267200" y="393708"/>
                </a:cubicBezTo>
                <a:cubicBezTo>
                  <a:pt x="4299116" y="582956"/>
                  <a:pt x="4264979" y="728884"/>
                  <a:pt x="4267200" y="918636"/>
                </a:cubicBezTo>
                <a:cubicBezTo>
                  <a:pt x="4269421" y="1108388"/>
                  <a:pt x="4255485" y="1220989"/>
                  <a:pt x="4267200" y="1475060"/>
                </a:cubicBezTo>
                <a:cubicBezTo>
                  <a:pt x="4278915" y="1729131"/>
                  <a:pt x="4242462" y="1862604"/>
                  <a:pt x="4267200" y="1968492"/>
                </a:cubicBezTo>
                <a:cubicBezTo>
                  <a:pt x="4270253" y="2128052"/>
                  <a:pt x="4100260" y="2332333"/>
                  <a:pt x="3873492" y="2362200"/>
                </a:cubicBezTo>
                <a:cubicBezTo>
                  <a:pt x="3639523" y="2395133"/>
                  <a:pt x="3457751" y="2309575"/>
                  <a:pt x="3223932" y="2362200"/>
                </a:cubicBezTo>
                <a:cubicBezTo>
                  <a:pt x="2990113" y="2414825"/>
                  <a:pt x="2859019" y="2352471"/>
                  <a:pt x="2678766" y="2362200"/>
                </a:cubicBezTo>
                <a:cubicBezTo>
                  <a:pt x="2498513" y="2371929"/>
                  <a:pt x="2203024" y="2338947"/>
                  <a:pt x="2029206" y="2362200"/>
                </a:cubicBezTo>
                <a:cubicBezTo>
                  <a:pt x="1855388" y="2385453"/>
                  <a:pt x="1725842" y="2318500"/>
                  <a:pt x="1449242" y="2362200"/>
                </a:cubicBezTo>
                <a:cubicBezTo>
                  <a:pt x="1172642" y="2405900"/>
                  <a:pt x="1089716" y="2350516"/>
                  <a:pt x="973672" y="2362200"/>
                </a:cubicBezTo>
                <a:cubicBezTo>
                  <a:pt x="857628" y="2373884"/>
                  <a:pt x="551689" y="2361094"/>
                  <a:pt x="393708" y="2362200"/>
                </a:cubicBezTo>
                <a:cubicBezTo>
                  <a:pt x="177069" y="2374849"/>
                  <a:pt x="-12646" y="2207551"/>
                  <a:pt x="0" y="1968492"/>
                </a:cubicBezTo>
                <a:cubicBezTo>
                  <a:pt x="-4504" y="1818287"/>
                  <a:pt x="9724" y="1693926"/>
                  <a:pt x="0" y="1490808"/>
                </a:cubicBezTo>
                <a:cubicBezTo>
                  <a:pt x="-9724" y="1287690"/>
                  <a:pt x="42380" y="1208441"/>
                  <a:pt x="0" y="965880"/>
                </a:cubicBezTo>
                <a:cubicBezTo>
                  <a:pt x="-42380" y="723319"/>
                  <a:pt x="28726" y="527737"/>
                  <a:pt x="0" y="393708"/>
                </a:cubicBezTo>
                <a:close/>
              </a:path>
              <a:path w="4267200" h="2362200" stroke="0" extrusionOk="0">
                <a:moveTo>
                  <a:pt x="0" y="393708"/>
                </a:moveTo>
                <a:cubicBezTo>
                  <a:pt x="-61599" y="196435"/>
                  <a:pt x="187556" y="-13896"/>
                  <a:pt x="393708" y="0"/>
                </a:cubicBezTo>
                <a:cubicBezTo>
                  <a:pt x="585953" y="-53344"/>
                  <a:pt x="746323" y="40950"/>
                  <a:pt x="869278" y="0"/>
                </a:cubicBezTo>
                <a:cubicBezTo>
                  <a:pt x="992233" y="-40950"/>
                  <a:pt x="1354317" y="45246"/>
                  <a:pt x="1518838" y="0"/>
                </a:cubicBezTo>
                <a:cubicBezTo>
                  <a:pt x="1683359" y="-45246"/>
                  <a:pt x="1870344" y="41391"/>
                  <a:pt x="2029206" y="0"/>
                </a:cubicBezTo>
                <a:cubicBezTo>
                  <a:pt x="2188068" y="-41391"/>
                  <a:pt x="2302289" y="13447"/>
                  <a:pt x="2504777" y="0"/>
                </a:cubicBezTo>
                <a:cubicBezTo>
                  <a:pt x="2707265" y="-13447"/>
                  <a:pt x="2832783" y="38760"/>
                  <a:pt x="3015145" y="0"/>
                </a:cubicBezTo>
                <a:cubicBezTo>
                  <a:pt x="3197507" y="-38760"/>
                  <a:pt x="3542802" y="69091"/>
                  <a:pt x="3873492" y="0"/>
                </a:cubicBezTo>
                <a:cubicBezTo>
                  <a:pt x="4086222" y="1454"/>
                  <a:pt x="4206097" y="180215"/>
                  <a:pt x="4267200" y="393708"/>
                </a:cubicBezTo>
                <a:cubicBezTo>
                  <a:pt x="4318085" y="518266"/>
                  <a:pt x="4249351" y="769751"/>
                  <a:pt x="4267200" y="902888"/>
                </a:cubicBezTo>
                <a:cubicBezTo>
                  <a:pt x="4285049" y="1036025"/>
                  <a:pt x="4257046" y="1270767"/>
                  <a:pt x="4267200" y="1396320"/>
                </a:cubicBezTo>
                <a:cubicBezTo>
                  <a:pt x="4277354" y="1521873"/>
                  <a:pt x="4219171" y="1823530"/>
                  <a:pt x="4267200" y="1968492"/>
                </a:cubicBezTo>
                <a:cubicBezTo>
                  <a:pt x="4260378" y="2188699"/>
                  <a:pt x="4054575" y="2363497"/>
                  <a:pt x="3873492" y="2362200"/>
                </a:cubicBezTo>
                <a:cubicBezTo>
                  <a:pt x="3668348" y="2404554"/>
                  <a:pt x="3406061" y="2329582"/>
                  <a:pt x="3223932" y="2362200"/>
                </a:cubicBezTo>
                <a:cubicBezTo>
                  <a:pt x="3041803" y="2394818"/>
                  <a:pt x="2781903" y="2347227"/>
                  <a:pt x="2643968" y="2362200"/>
                </a:cubicBezTo>
                <a:cubicBezTo>
                  <a:pt x="2506033" y="2377173"/>
                  <a:pt x="2389472" y="2338239"/>
                  <a:pt x="2168398" y="2362200"/>
                </a:cubicBezTo>
                <a:cubicBezTo>
                  <a:pt x="1947324" y="2386161"/>
                  <a:pt x="1744362" y="2316211"/>
                  <a:pt x="1553636" y="2362200"/>
                </a:cubicBezTo>
                <a:cubicBezTo>
                  <a:pt x="1362910" y="2408189"/>
                  <a:pt x="1226563" y="2336283"/>
                  <a:pt x="1043268" y="2362200"/>
                </a:cubicBezTo>
                <a:cubicBezTo>
                  <a:pt x="859973" y="2388117"/>
                  <a:pt x="710695" y="2360867"/>
                  <a:pt x="393708" y="2362200"/>
                </a:cubicBezTo>
                <a:cubicBezTo>
                  <a:pt x="182446" y="2327823"/>
                  <a:pt x="2485" y="2198569"/>
                  <a:pt x="0" y="1968492"/>
                </a:cubicBezTo>
                <a:cubicBezTo>
                  <a:pt x="-57542" y="1764769"/>
                  <a:pt x="51500" y="1691112"/>
                  <a:pt x="0" y="1443564"/>
                </a:cubicBezTo>
                <a:cubicBezTo>
                  <a:pt x="-51500" y="1196016"/>
                  <a:pt x="11121" y="1069779"/>
                  <a:pt x="0" y="965880"/>
                </a:cubicBezTo>
                <a:cubicBezTo>
                  <a:pt x="-11121" y="861981"/>
                  <a:pt x="5436" y="646220"/>
                  <a:pt x="0" y="393708"/>
                </a:cubicBezTo>
                <a:close/>
              </a:path>
            </a:pathLst>
          </a:custGeom>
          <a:ln>
            <a:extLst>
              <a:ext uri="{C807C97D-BFC1-408E-A445-0C87EB9F89A2}">
                <ask:lineSketchStyleProps xmlns:ask="http://schemas.microsoft.com/office/drawing/2018/sketchyshapes" sd="207241101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Συνεργατική Εταιρεία </a:t>
            </a:r>
            <a:r>
              <a:rPr lang="el-GR" dirty="0" err="1"/>
              <a:t>Κερασοπαραγωγών</a:t>
            </a:r>
            <a:r>
              <a:rPr lang="el-GR" dirty="0"/>
              <a:t> </a:t>
            </a:r>
            <a:r>
              <a:rPr lang="el-GR" dirty="0" err="1"/>
              <a:t>Πεδουλά</a:t>
            </a:r>
            <a:r>
              <a:rPr lang="el-GR" dirty="0"/>
              <a:t> 1946</a:t>
            </a:r>
          </a:p>
          <a:p>
            <a:pPr algn="ctr"/>
            <a:endParaRPr lang="el-GR" dirty="0"/>
          </a:p>
          <a:p>
            <a:pPr algn="ctr"/>
            <a:r>
              <a:rPr lang="el-GR" dirty="0"/>
              <a:t>Γιώργος Γεωργής (</a:t>
            </a:r>
            <a:r>
              <a:rPr lang="el-GR" dirty="0" err="1"/>
              <a:t>επιμ</a:t>
            </a:r>
            <a:r>
              <a:rPr lang="el-GR" dirty="0"/>
              <a:t>.), </a:t>
            </a:r>
            <a:r>
              <a:rPr lang="el-GR" i="1" dirty="0"/>
              <a:t>Ιστορία του κυπριακού συνεργατικού κινήματος, </a:t>
            </a:r>
            <a:r>
              <a:rPr lang="el-GR" dirty="0"/>
              <a:t>τ. Β</a:t>
            </a:r>
            <a:r>
              <a:rPr lang="el-GR" i="1" dirty="0"/>
              <a:t>, </a:t>
            </a:r>
            <a:r>
              <a:rPr lang="el-GR" dirty="0"/>
              <a:t>Παγκύπρια Συνεργατική Συνομοσπονδία, Λευκωσία 2015, σελ. 477. </a:t>
            </a:r>
          </a:p>
        </p:txBody>
      </p:sp>
      <p:sp>
        <p:nvSpPr>
          <p:cNvPr id="7" name="Ορθογώνιο: Στρογγύλεμα γωνιών 6">
            <a:extLst>
              <a:ext uri="{FF2B5EF4-FFF2-40B4-BE49-F238E27FC236}">
                <a16:creationId xmlns:a16="http://schemas.microsoft.com/office/drawing/2014/main" id="{4E5607FC-5644-C806-EBF9-9BF0ADB605D9}"/>
              </a:ext>
            </a:extLst>
          </p:cNvPr>
          <p:cNvSpPr/>
          <p:nvPr/>
        </p:nvSpPr>
        <p:spPr>
          <a:xfrm>
            <a:off x="4125685" y="553358"/>
            <a:ext cx="4267200" cy="2362200"/>
          </a:xfrm>
          <a:custGeom>
            <a:avLst/>
            <a:gdLst>
              <a:gd name="csX0" fmla="*/ 0 w 4267200"/>
              <a:gd name="csY0" fmla="*/ 393708 h 2362200"/>
              <a:gd name="csX1" fmla="*/ 393708 w 4267200"/>
              <a:gd name="csY1" fmla="*/ 0 h 2362200"/>
              <a:gd name="csX2" fmla="*/ 869278 w 4267200"/>
              <a:gd name="csY2" fmla="*/ 0 h 2362200"/>
              <a:gd name="csX3" fmla="*/ 1449242 w 4267200"/>
              <a:gd name="csY3" fmla="*/ 0 h 2362200"/>
              <a:gd name="csX4" fmla="*/ 2098802 w 4267200"/>
              <a:gd name="csY4" fmla="*/ 0 h 2362200"/>
              <a:gd name="csX5" fmla="*/ 2609170 w 4267200"/>
              <a:gd name="csY5" fmla="*/ 0 h 2362200"/>
              <a:gd name="csX6" fmla="*/ 3223932 w 4267200"/>
              <a:gd name="csY6" fmla="*/ 0 h 2362200"/>
              <a:gd name="csX7" fmla="*/ 3873492 w 4267200"/>
              <a:gd name="csY7" fmla="*/ 0 h 2362200"/>
              <a:gd name="csX8" fmla="*/ 4267200 w 4267200"/>
              <a:gd name="csY8" fmla="*/ 393708 h 2362200"/>
              <a:gd name="csX9" fmla="*/ 4267200 w 4267200"/>
              <a:gd name="csY9" fmla="*/ 918636 h 2362200"/>
              <a:gd name="csX10" fmla="*/ 4267200 w 4267200"/>
              <a:gd name="csY10" fmla="*/ 1475060 h 2362200"/>
              <a:gd name="csX11" fmla="*/ 4267200 w 4267200"/>
              <a:gd name="csY11" fmla="*/ 1968492 h 2362200"/>
              <a:gd name="csX12" fmla="*/ 3873492 w 4267200"/>
              <a:gd name="csY12" fmla="*/ 2362200 h 2362200"/>
              <a:gd name="csX13" fmla="*/ 3223932 w 4267200"/>
              <a:gd name="csY13" fmla="*/ 2362200 h 2362200"/>
              <a:gd name="csX14" fmla="*/ 2678766 w 4267200"/>
              <a:gd name="csY14" fmla="*/ 2362200 h 2362200"/>
              <a:gd name="csX15" fmla="*/ 2029206 w 4267200"/>
              <a:gd name="csY15" fmla="*/ 2362200 h 2362200"/>
              <a:gd name="csX16" fmla="*/ 1449242 w 4267200"/>
              <a:gd name="csY16" fmla="*/ 2362200 h 2362200"/>
              <a:gd name="csX17" fmla="*/ 973672 w 4267200"/>
              <a:gd name="csY17" fmla="*/ 2362200 h 2362200"/>
              <a:gd name="csX18" fmla="*/ 393708 w 4267200"/>
              <a:gd name="csY18" fmla="*/ 2362200 h 2362200"/>
              <a:gd name="csX19" fmla="*/ 0 w 4267200"/>
              <a:gd name="csY19" fmla="*/ 1968492 h 2362200"/>
              <a:gd name="csX20" fmla="*/ 0 w 4267200"/>
              <a:gd name="csY20" fmla="*/ 1490808 h 2362200"/>
              <a:gd name="csX21" fmla="*/ 0 w 4267200"/>
              <a:gd name="csY21" fmla="*/ 965880 h 2362200"/>
              <a:gd name="csX22" fmla="*/ 0 w 4267200"/>
              <a:gd name="csY22" fmla="*/ 393708 h 2362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267200" h="2362200" fill="none" extrusionOk="0">
                <a:moveTo>
                  <a:pt x="0" y="393708"/>
                </a:moveTo>
                <a:cubicBezTo>
                  <a:pt x="-33371" y="179820"/>
                  <a:pt x="224082" y="-7185"/>
                  <a:pt x="393708" y="0"/>
                </a:cubicBezTo>
                <a:cubicBezTo>
                  <a:pt x="534181" y="-44021"/>
                  <a:pt x="772900" y="5306"/>
                  <a:pt x="869278" y="0"/>
                </a:cubicBezTo>
                <a:cubicBezTo>
                  <a:pt x="965656" y="-5306"/>
                  <a:pt x="1273254" y="48578"/>
                  <a:pt x="1449242" y="0"/>
                </a:cubicBezTo>
                <a:cubicBezTo>
                  <a:pt x="1625230" y="-48578"/>
                  <a:pt x="1777565" y="32190"/>
                  <a:pt x="2098802" y="0"/>
                </a:cubicBezTo>
                <a:cubicBezTo>
                  <a:pt x="2420039" y="-32190"/>
                  <a:pt x="2461607" y="55437"/>
                  <a:pt x="2609170" y="0"/>
                </a:cubicBezTo>
                <a:cubicBezTo>
                  <a:pt x="2756733" y="-55437"/>
                  <a:pt x="3077805" y="71094"/>
                  <a:pt x="3223932" y="0"/>
                </a:cubicBezTo>
                <a:cubicBezTo>
                  <a:pt x="3370059" y="-71094"/>
                  <a:pt x="3592635" y="34718"/>
                  <a:pt x="3873492" y="0"/>
                </a:cubicBezTo>
                <a:cubicBezTo>
                  <a:pt x="4056807" y="-19515"/>
                  <a:pt x="4231515" y="179297"/>
                  <a:pt x="4267200" y="393708"/>
                </a:cubicBezTo>
                <a:cubicBezTo>
                  <a:pt x="4299116" y="582956"/>
                  <a:pt x="4264979" y="728884"/>
                  <a:pt x="4267200" y="918636"/>
                </a:cubicBezTo>
                <a:cubicBezTo>
                  <a:pt x="4269421" y="1108388"/>
                  <a:pt x="4255485" y="1220989"/>
                  <a:pt x="4267200" y="1475060"/>
                </a:cubicBezTo>
                <a:cubicBezTo>
                  <a:pt x="4278915" y="1729131"/>
                  <a:pt x="4242462" y="1862604"/>
                  <a:pt x="4267200" y="1968492"/>
                </a:cubicBezTo>
                <a:cubicBezTo>
                  <a:pt x="4270253" y="2128052"/>
                  <a:pt x="4100260" y="2332333"/>
                  <a:pt x="3873492" y="2362200"/>
                </a:cubicBezTo>
                <a:cubicBezTo>
                  <a:pt x="3639523" y="2395133"/>
                  <a:pt x="3457751" y="2309575"/>
                  <a:pt x="3223932" y="2362200"/>
                </a:cubicBezTo>
                <a:cubicBezTo>
                  <a:pt x="2990113" y="2414825"/>
                  <a:pt x="2859019" y="2352471"/>
                  <a:pt x="2678766" y="2362200"/>
                </a:cubicBezTo>
                <a:cubicBezTo>
                  <a:pt x="2498513" y="2371929"/>
                  <a:pt x="2203024" y="2338947"/>
                  <a:pt x="2029206" y="2362200"/>
                </a:cubicBezTo>
                <a:cubicBezTo>
                  <a:pt x="1855388" y="2385453"/>
                  <a:pt x="1725842" y="2318500"/>
                  <a:pt x="1449242" y="2362200"/>
                </a:cubicBezTo>
                <a:cubicBezTo>
                  <a:pt x="1172642" y="2405900"/>
                  <a:pt x="1089716" y="2350516"/>
                  <a:pt x="973672" y="2362200"/>
                </a:cubicBezTo>
                <a:cubicBezTo>
                  <a:pt x="857628" y="2373884"/>
                  <a:pt x="551689" y="2361094"/>
                  <a:pt x="393708" y="2362200"/>
                </a:cubicBezTo>
                <a:cubicBezTo>
                  <a:pt x="177069" y="2374849"/>
                  <a:pt x="-12646" y="2207551"/>
                  <a:pt x="0" y="1968492"/>
                </a:cubicBezTo>
                <a:cubicBezTo>
                  <a:pt x="-4504" y="1818287"/>
                  <a:pt x="9724" y="1693926"/>
                  <a:pt x="0" y="1490808"/>
                </a:cubicBezTo>
                <a:cubicBezTo>
                  <a:pt x="-9724" y="1287690"/>
                  <a:pt x="42380" y="1208441"/>
                  <a:pt x="0" y="965880"/>
                </a:cubicBezTo>
                <a:cubicBezTo>
                  <a:pt x="-42380" y="723319"/>
                  <a:pt x="28726" y="527737"/>
                  <a:pt x="0" y="393708"/>
                </a:cubicBezTo>
                <a:close/>
              </a:path>
              <a:path w="4267200" h="2362200" stroke="0" extrusionOk="0">
                <a:moveTo>
                  <a:pt x="0" y="393708"/>
                </a:moveTo>
                <a:cubicBezTo>
                  <a:pt x="-61599" y="196435"/>
                  <a:pt x="187556" y="-13896"/>
                  <a:pt x="393708" y="0"/>
                </a:cubicBezTo>
                <a:cubicBezTo>
                  <a:pt x="585953" y="-53344"/>
                  <a:pt x="746323" y="40950"/>
                  <a:pt x="869278" y="0"/>
                </a:cubicBezTo>
                <a:cubicBezTo>
                  <a:pt x="992233" y="-40950"/>
                  <a:pt x="1354317" y="45246"/>
                  <a:pt x="1518838" y="0"/>
                </a:cubicBezTo>
                <a:cubicBezTo>
                  <a:pt x="1683359" y="-45246"/>
                  <a:pt x="1870344" y="41391"/>
                  <a:pt x="2029206" y="0"/>
                </a:cubicBezTo>
                <a:cubicBezTo>
                  <a:pt x="2188068" y="-41391"/>
                  <a:pt x="2302289" y="13447"/>
                  <a:pt x="2504777" y="0"/>
                </a:cubicBezTo>
                <a:cubicBezTo>
                  <a:pt x="2707265" y="-13447"/>
                  <a:pt x="2832783" y="38760"/>
                  <a:pt x="3015145" y="0"/>
                </a:cubicBezTo>
                <a:cubicBezTo>
                  <a:pt x="3197507" y="-38760"/>
                  <a:pt x="3542802" y="69091"/>
                  <a:pt x="3873492" y="0"/>
                </a:cubicBezTo>
                <a:cubicBezTo>
                  <a:pt x="4086222" y="1454"/>
                  <a:pt x="4206097" y="180215"/>
                  <a:pt x="4267200" y="393708"/>
                </a:cubicBezTo>
                <a:cubicBezTo>
                  <a:pt x="4318085" y="518266"/>
                  <a:pt x="4249351" y="769751"/>
                  <a:pt x="4267200" y="902888"/>
                </a:cubicBezTo>
                <a:cubicBezTo>
                  <a:pt x="4285049" y="1036025"/>
                  <a:pt x="4257046" y="1270767"/>
                  <a:pt x="4267200" y="1396320"/>
                </a:cubicBezTo>
                <a:cubicBezTo>
                  <a:pt x="4277354" y="1521873"/>
                  <a:pt x="4219171" y="1823530"/>
                  <a:pt x="4267200" y="1968492"/>
                </a:cubicBezTo>
                <a:cubicBezTo>
                  <a:pt x="4260378" y="2188699"/>
                  <a:pt x="4054575" y="2363497"/>
                  <a:pt x="3873492" y="2362200"/>
                </a:cubicBezTo>
                <a:cubicBezTo>
                  <a:pt x="3668348" y="2404554"/>
                  <a:pt x="3406061" y="2329582"/>
                  <a:pt x="3223932" y="2362200"/>
                </a:cubicBezTo>
                <a:cubicBezTo>
                  <a:pt x="3041803" y="2394818"/>
                  <a:pt x="2781903" y="2347227"/>
                  <a:pt x="2643968" y="2362200"/>
                </a:cubicBezTo>
                <a:cubicBezTo>
                  <a:pt x="2506033" y="2377173"/>
                  <a:pt x="2389472" y="2338239"/>
                  <a:pt x="2168398" y="2362200"/>
                </a:cubicBezTo>
                <a:cubicBezTo>
                  <a:pt x="1947324" y="2386161"/>
                  <a:pt x="1744362" y="2316211"/>
                  <a:pt x="1553636" y="2362200"/>
                </a:cubicBezTo>
                <a:cubicBezTo>
                  <a:pt x="1362910" y="2408189"/>
                  <a:pt x="1226563" y="2336283"/>
                  <a:pt x="1043268" y="2362200"/>
                </a:cubicBezTo>
                <a:cubicBezTo>
                  <a:pt x="859973" y="2388117"/>
                  <a:pt x="710695" y="2360867"/>
                  <a:pt x="393708" y="2362200"/>
                </a:cubicBezTo>
                <a:cubicBezTo>
                  <a:pt x="182446" y="2327823"/>
                  <a:pt x="2485" y="2198569"/>
                  <a:pt x="0" y="1968492"/>
                </a:cubicBezTo>
                <a:cubicBezTo>
                  <a:pt x="-57542" y="1764769"/>
                  <a:pt x="51500" y="1691112"/>
                  <a:pt x="0" y="1443564"/>
                </a:cubicBezTo>
                <a:cubicBezTo>
                  <a:pt x="-51500" y="1196016"/>
                  <a:pt x="11121" y="1069779"/>
                  <a:pt x="0" y="965880"/>
                </a:cubicBezTo>
                <a:cubicBezTo>
                  <a:pt x="-11121" y="861981"/>
                  <a:pt x="5436" y="646220"/>
                  <a:pt x="0" y="393708"/>
                </a:cubicBezTo>
                <a:close/>
              </a:path>
            </a:pathLst>
          </a:custGeom>
          <a:ln>
            <a:extLst>
              <a:ext uri="{C807C97D-BFC1-408E-A445-0C87EB9F89A2}">
                <ask:lineSketchStyleProps xmlns:ask="http://schemas.microsoft.com/office/drawing/2018/sketchyshapes" sd="207241101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Συνεργατικό Ταμιευτήριο Λεμύθου  - 1939</a:t>
            </a:r>
          </a:p>
          <a:p>
            <a:pPr algn="ctr"/>
            <a:r>
              <a:rPr lang="el-GR" dirty="0"/>
              <a:t>Γιώργος Γεωργής (</a:t>
            </a:r>
            <a:r>
              <a:rPr lang="el-GR" dirty="0" err="1"/>
              <a:t>επιμ</a:t>
            </a:r>
            <a:r>
              <a:rPr lang="el-GR" dirty="0"/>
              <a:t>.), </a:t>
            </a:r>
            <a:r>
              <a:rPr lang="el-GR" i="1" dirty="0"/>
              <a:t>Ιστορία του κυπριακού συνεργατικού κινήματος, </a:t>
            </a:r>
            <a:r>
              <a:rPr lang="el-GR" dirty="0"/>
              <a:t>τ. Β</a:t>
            </a:r>
            <a:r>
              <a:rPr lang="el-GR" i="1" dirty="0"/>
              <a:t>, </a:t>
            </a:r>
            <a:r>
              <a:rPr lang="el-GR" dirty="0"/>
              <a:t>Παγκύπρια Συνεργατική Συνομοσπονδία, Λευκωσία 2015, σελ. 472. </a:t>
            </a:r>
          </a:p>
        </p:txBody>
      </p:sp>
    </p:spTree>
    <p:extLst>
      <p:ext uri="{BB962C8B-B14F-4D97-AF65-F5344CB8AC3E}">
        <p14:creationId xmlns:p14="http://schemas.microsoft.com/office/powerpoint/2010/main" val="1572439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699527-CA92-9A3D-3E9D-56ADF9114713}"/>
              </a:ext>
            </a:extLst>
          </p:cNvPr>
          <p:cNvPicPr>
            <a:picLocks noChangeAspect="1"/>
          </p:cNvPicPr>
          <p:nvPr/>
        </p:nvPicPr>
        <p:blipFill>
          <a:blip r:embed="rId2">
            <a:extLst>
              <a:ext uri="{28A0092B-C50C-407E-A947-70E740481C1C}">
                <a14:useLocalDpi xmlns:a14="http://schemas.microsoft.com/office/drawing/2010/main" val="0"/>
              </a:ext>
            </a:extLst>
          </a:blip>
          <a:srcRect l="13811" t="66073" r="65390" b="11034"/>
          <a:stretch>
            <a:fillRect/>
          </a:stretch>
        </p:blipFill>
        <p:spPr>
          <a:xfrm rot="5400000">
            <a:off x="3681749" y="817885"/>
            <a:ext cx="2076267" cy="21158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4" name="Ευθεία γραμμή σύνδεσης 3">
            <a:extLst>
              <a:ext uri="{FF2B5EF4-FFF2-40B4-BE49-F238E27FC236}">
                <a16:creationId xmlns:a16="http://schemas.microsoft.com/office/drawing/2014/main" id="{D0EA5EF7-602C-BBA3-F64C-FCE6C3B1DB1B}"/>
              </a:ext>
            </a:extLst>
          </p:cNvPr>
          <p:cNvCxnSpPr/>
          <p:nvPr/>
        </p:nvCxnSpPr>
        <p:spPr>
          <a:xfrm>
            <a:off x="1034143" y="3103394"/>
            <a:ext cx="9971314" cy="87086"/>
          </a:xfrm>
          <a:prstGeom prst="line">
            <a:avLst/>
          </a:prstGeom>
        </p:spPr>
        <p:style>
          <a:lnRef idx="1">
            <a:schemeClr val="accent1"/>
          </a:lnRef>
          <a:fillRef idx="0">
            <a:schemeClr val="accent1"/>
          </a:fillRef>
          <a:effectRef idx="0">
            <a:schemeClr val="accent1"/>
          </a:effectRef>
          <a:fontRef idx="minor">
            <a:schemeClr val="tx1"/>
          </a:fontRef>
        </p:style>
      </p:cxnSp>
      <p:sp>
        <p:nvSpPr>
          <p:cNvPr id="5" name="Βέλος: Δεξιό 4">
            <a:extLst>
              <a:ext uri="{FF2B5EF4-FFF2-40B4-BE49-F238E27FC236}">
                <a16:creationId xmlns:a16="http://schemas.microsoft.com/office/drawing/2014/main" id="{9FFDC8D2-B578-C3B2-8F19-900CC341EA7F}"/>
              </a:ext>
            </a:extLst>
          </p:cNvPr>
          <p:cNvSpPr/>
          <p:nvPr/>
        </p:nvSpPr>
        <p:spPr>
          <a:xfrm rot="5400000">
            <a:off x="760911" y="3290505"/>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Βέλος: Δεξιό 8">
            <a:extLst>
              <a:ext uri="{FF2B5EF4-FFF2-40B4-BE49-F238E27FC236}">
                <a16:creationId xmlns:a16="http://schemas.microsoft.com/office/drawing/2014/main" id="{A8B2C1C8-BA1D-0335-FC3F-728395B6F56D}"/>
              </a:ext>
            </a:extLst>
          </p:cNvPr>
          <p:cNvSpPr/>
          <p:nvPr/>
        </p:nvSpPr>
        <p:spPr>
          <a:xfrm rot="5400000">
            <a:off x="5805842" y="3323163"/>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Βέλος: Δεξιό 11">
            <a:extLst>
              <a:ext uri="{FF2B5EF4-FFF2-40B4-BE49-F238E27FC236}">
                <a16:creationId xmlns:a16="http://schemas.microsoft.com/office/drawing/2014/main" id="{6AD5D103-2E4E-0D5C-36A7-3B6A0F65F8EA}"/>
              </a:ext>
            </a:extLst>
          </p:cNvPr>
          <p:cNvSpPr/>
          <p:nvPr/>
        </p:nvSpPr>
        <p:spPr>
          <a:xfrm rot="5400000">
            <a:off x="2176183" y="3323163"/>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Βέλος: Δεξιό 13">
            <a:extLst>
              <a:ext uri="{FF2B5EF4-FFF2-40B4-BE49-F238E27FC236}">
                <a16:creationId xmlns:a16="http://schemas.microsoft.com/office/drawing/2014/main" id="{B074B60F-AE87-8CED-52C7-E0DF27319632}"/>
              </a:ext>
            </a:extLst>
          </p:cNvPr>
          <p:cNvSpPr/>
          <p:nvPr/>
        </p:nvSpPr>
        <p:spPr>
          <a:xfrm rot="5400000">
            <a:off x="8031345" y="3312277"/>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Ορθογώνιο: Στρογγύλεμα γωνιών 16">
            <a:extLst>
              <a:ext uri="{FF2B5EF4-FFF2-40B4-BE49-F238E27FC236}">
                <a16:creationId xmlns:a16="http://schemas.microsoft.com/office/drawing/2014/main" id="{247D1439-B654-5433-9F02-2C600F6C9075}"/>
              </a:ext>
            </a:extLst>
          </p:cNvPr>
          <p:cNvSpPr/>
          <p:nvPr/>
        </p:nvSpPr>
        <p:spPr>
          <a:xfrm>
            <a:off x="5543746" y="4377139"/>
            <a:ext cx="19703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Ευθύμιος</a:t>
            </a:r>
          </a:p>
          <a:p>
            <a:pPr algn="ctr"/>
            <a:r>
              <a:rPr lang="el-GR" dirty="0"/>
              <a:t> </a:t>
            </a:r>
          </a:p>
        </p:txBody>
      </p:sp>
      <p:sp>
        <p:nvSpPr>
          <p:cNvPr id="19" name="Ορθογώνιο: Στρογγύλεμα γωνιών 18">
            <a:extLst>
              <a:ext uri="{FF2B5EF4-FFF2-40B4-BE49-F238E27FC236}">
                <a16:creationId xmlns:a16="http://schemas.microsoft.com/office/drawing/2014/main" id="{D826EB3A-4BC3-B601-1006-55D91710272F}"/>
              </a:ext>
            </a:extLst>
          </p:cNvPr>
          <p:cNvSpPr/>
          <p:nvPr/>
        </p:nvSpPr>
        <p:spPr>
          <a:xfrm>
            <a:off x="461575" y="4398915"/>
            <a:ext cx="1524001"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Τεύκρος</a:t>
            </a:r>
          </a:p>
          <a:p>
            <a:pPr algn="ctr"/>
            <a:r>
              <a:rPr lang="el-GR" dirty="0"/>
              <a:t> </a:t>
            </a:r>
          </a:p>
        </p:txBody>
      </p:sp>
      <p:sp>
        <p:nvSpPr>
          <p:cNvPr id="21" name="Ορθογώνιο: Στρογγύλεμα γωνιών 20">
            <a:extLst>
              <a:ext uri="{FF2B5EF4-FFF2-40B4-BE49-F238E27FC236}">
                <a16:creationId xmlns:a16="http://schemas.microsoft.com/office/drawing/2014/main" id="{E8C5B556-05BE-DBD7-DA22-7FABE9124942}"/>
              </a:ext>
            </a:extLst>
          </p:cNvPr>
          <p:cNvSpPr/>
          <p:nvPr/>
        </p:nvSpPr>
        <p:spPr>
          <a:xfrm>
            <a:off x="7590260" y="4386941"/>
            <a:ext cx="19703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Δημήτριος</a:t>
            </a:r>
          </a:p>
          <a:p>
            <a:pPr algn="ctr"/>
            <a:r>
              <a:rPr lang="el-GR" dirty="0"/>
              <a:t> </a:t>
            </a:r>
          </a:p>
        </p:txBody>
      </p:sp>
      <p:sp>
        <p:nvSpPr>
          <p:cNvPr id="23" name="Ορθογώνιο: Στρογγύλεμα γωνιών 22">
            <a:extLst>
              <a:ext uri="{FF2B5EF4-FFF2-40B4-BE49-F238E27FC236}">
                <a16:creationId xmlns:a16="http://schemas.microsoft.com/office/drawing/2014/main" id="{5AD3B038-95A8-FE84-1CFE-4B53CA2B922F}"/>
              </a:ext>
            </a:extLst>
          </p:cNvPr>
          <p:cNvSpPr/>
          <p:nvPr/>
        </p:nvSpPr>
        <p:spPr>
          <a:xfrm>
            <a:off x="9712974" y="4377140"/>
            <a:ext cx="19703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Ανδρέας</a:t>
            </a:r>
          </a:p>
          <a:p>
            <a:pPr algn="ctr"/>
            <a:r>
              <a:rPr lang="el-GR" dirty="0"/>
              <a:t> </a:t>
            </a:r>
          </a:p>
        </p:txBody>
      </p:sp>
      <p:sp>
        <p:nvSpPr>
          <p:cNvPr id="25" name="Βέλος: Δεξιό 24">
            <a:extLst>
              <a:ext uri="{FF2B5EF4-FFF2-40B4-BE49-F238E27FC236}">
                <a16:creationId xmlns:a16="http://schemas.microsoft.com/office/drawing/2014/main" id="{5340BC1C-000C-35A3-CA98-C2CC39124471}"/>
              </a:ext>
            </a:extLst>
          </p:cNvPr>
          <p:cNvSpPr/>
          <p:nvPr/>
        </p:nvSpPr>
        <p:spPr>
          <a:xfrm rot="5400000">
            <a:off x="10117481" y="3334048"/>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Ορθογώνιο: Στρογγύλεμα γωνιών 26">
            <a:extLst>
              <a:ext uri="{FF2B5EF4-FFF2-40B4-BE49-F238E27FC236}">
                <a16:creationId xmlns:a16="http://schemas.microsoft.com/office/drawing/2014/main" id="{ED55FCB9-3421-F2F3-D36B-23EF1B6FC53F}"/>
              </a:ext>
            </a:extLst>
          </p:cNvPr>
          <p:cNvSpPr/>
          <p:nvPr/>
        </p:nvSpPr>
        <p:spPr>
          <a:xfrm>
            <a:off x="3661977" y="4377139"/>
            <a:ext cx="18179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Σάββας</a:t>
            </a:r>
          </a:p>
          <a:p>
            <a:pPr algn="ctr"/>
            <a:r>
              <a:rPr lang="el-GR" dirty="0"/>
              <a:t> </a:t>
            </a:r>
          </a:p>
        </p:txBody>
      </p:sp>
      <p:sp>
        <p:nvSpPr>
          <p:cNvPr id="6" name="Ορθογώνιο: Στρογγύλεμα γωνιών 5">
            <a:extLst>
              <a:ext uri="{FF2B5EF4-FFF2-40B4-BE49-F238E27FC236}">
                <a16:creationId xmlns:a16="http://schemas.microsoft.com/office/drawing/2014/main" id="{9D5FD444-2A75-44B2-314B-B2761F541938}"/>
              </a:ext>
            </a:extLst>
          </p:cNvPr>
          <p:cNvSpPr/>
          <p:nvPr/>
        </p:nvSpPr>
        <p:spPr>
          <a:xfrm>
            <a:off x="2074121" y="4386941"/>
            <a:ext cx="1524001"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Απόστολος</a:t>
            </a:r>
          </a:p>
          <a:p>
            <a:pPr algn="ctr"/>
            <a:r>
              <a:rPr lang="el-GR" dirty="0"/>
              <a:t> </a:t>
            </a:r>
          </a:p>
        </p:txBody>
      </p:sp>
      <p:sp>
        <p:nvSpPr>
          <p:cNvPr id="10" name="Βέλος: Δεξιό 9">
            <a:extLst>
              <a:ext uri="{FF2B5EF4-FFF2-40B4-BE49-F238E27FC236}">
                <a16:creationId xmlns:a16="http://schemas.microsoft.com/office/drawing/2014/main" id="{56969451-C3B7-1D28-621A-929D484D273E}"/>
              </a:ext>
            </a:extLst>
          </p:cNvPr>
          <p:cNvSpPr/>
          <p:nvPr/>
        </p:nvSpPr>
        <p:spPr>
          <a:xfrm rot="5400000">
            <a:off x="3703321" y="3290505"/>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276FC098-6EE8-8C4C-83FA-79D70965EDDF}"/>
              </a:ext>
            </a:extLst>
          </p:cNvPr>
          <p:cNvPicPr>
            <a:picLocks noChangeAspect="1"/>
          </p:cNvPicPr>
          <p:nvPr/>
        </p:nvPicPr>
        <p:blipFill>
          <a:blip r:embed="rId2">
            <a:extLst>
              <a:ext uri="{28A0092B-C50C-407E-A947-70E740481C1C}">
                <a14:useLocalDpi xmlns:a14="http://schemas.microsoft.com/office/drawing/2010/main" val="0"/>
              </a:ext>
            </a:extLst>
          </a:blip>
          <a:srcRect l="17022" t="12637" r="65390" b="59170"/>
          <a:stretch>
            <a:fillRect/>
          </a:stretch>
        </p:blipFill>
        <p:spPr>
          <a:xfrm rot="5400000">
            <a:off x="6478085" y="815725"/>
            <a:ext cx="2071949" cy="21158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09605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5AEEC40-9AA9-6567-9700-884A346B9276}"/>
              </a:ext>
            </a:extLst>
          </p:cNvPr>
          <p:cNvPicPr>
            <a:picLocks noChangeAspect="1"/>
          </p:cNvPicPr>
          <p:nvPr/>
        </p:nvPicPr>
        <p:blipFill>
          <a:blip r:embed="rId2">
            <a:extLst>
              <a:ext uri="{28A0092B-C50C-407E-A947-70E740481C1C}">
                <a14:useLocalDpi xmlns:a14="http://schemas.microsoft.com/office/drawing/2010/main" val="0"/>
              </a:ext>
            </a:extLst>
          </a:blip>
          <a:srcRect l="9612" t="15992" r="7889" b="14666"/>
          <a:stretch>
            <a:fillRect/>
          </a:stretch>
        </p:blipFill>
        <p:spPr>
          <a:xfrm>
            <a:off x="1861455" y="598306"/>
            <a:ext cx="8839201" cy="4996951"/>
          </a:xfrm>
          <a:custGeom>
            <a:avLst/>
            <a:gdLst>
              <a:gd name="csX0" fmla="*/ 0 w 8839201"/>
              <a:gd name="csY0" fmla="*/ 0 h 4996951"/>
              <a:gd name="csX1" fmla="*/ 500888 w 8839201"/>
              <a:gd name="csY1" fmla="*/ 0 h 4996951"/>
              <a:gd name="csX2" fmla="*/ 1090168 w 8839201"/>
              <a:gd name="csY2" fmla="*/ 0 h 4996951"/>
              <a:gd name="csX3" fmla="*/ 1502664 w 8839201"/>
              <a:gd name="csY3" fmla="*/ 0 h 4996951"/>
              <a:gd name="csX4" fmla="*/ 1826768 w 8839201"/>
              <a:gd name="csY4" fmla="*/ 0 h 4996951"/>
              <a:gd name="csX5" fmla="*/ 2239264 w 8839201"/>
              <a:gd name="csY5" fmla="*/ 0 h 4996951"/>
              <a:gd name="csX6" fmla="*/ 2651760 w 8839201"/>
              <a:gd name="csY6" fmla="*/ 0 h 4996951"/>
              <a:gd name="csX7" fmla="*/ 2975864 w 8839201"/>
              <a:gd name="csY7" fmla="*/ 0 h 4996951"/>
              <a:gd name="csX8" fmla="*/ 3299968 w 8839201"/>
              <a:gd name="csY8" fmla="*/ 0 h 4996951"/>
              <a:gd name="csX9" fmla="*/ 3624072 w 8839201"/>
              <a:gd name="csY9" fmla="*/ 0 h 4996951"/>
              <a:gd name="csX10" fmla="*/ 4301744 w 8839201"/>
              <a:gd name="csY10" fmla="*/ 0 h 4996951"/>
              <a:gd name="csX11" fmla="*/ 4891025 w 8839201"/>
              <a:gd name="csY11" fmla="*/ 0 h 4996951"/>
              <a:gd name="csX12" fmla="*/ 5215129 w 8839201"/>
              <a:gd name="csY12" fmla="*/ 0 h 4996951"/>
              <a:gd name="csX13" fmla="*/ 5804409 w 8839201"/>
              <a:gd name="csY13" fmla="*/ 0 h 4996951"/>
              <a:gd name="csX14" fmla="*/ 6216905 w 8839201"/>
              <a:gd name="csY14" fmla="*/ 0 h 4996951"/>
              <a:gd name="csX15" fmla="*/ 6717793 w 8839201"/>
              <a:gd name="csY15" fmla="*/ 0 h 4996951"/>
              <a:gd name="csX16" fmla="*/ 7041897 w 8839201"/>
              <a:gd name="csY16" fmla="*/ 0 h 4996951"/>
              <a:gd name="csX17" fmla="*/ 7807961 w 8839201"/>
              <a:gd name="csY17" fmla="*/ 0 h 4996951"/>
              <a:gd name="csX18" fmla="*/ 8132065 w 8839201"/>
              <a:gd name="csY18" fmla="*/ 0 h 4996951"/>
              <a:gd name="csX19" fmla="*/ 8839201 w 8839201"/>
              <a:gd name="csY19" fmla="*/ 0 h 4996951"/>
              <a:gd name="csX20" fmla="*/ 8839201 w 8839201"/>
              <a:gd name="csY20" fmla="*/ 655156 h 4996951"/>
              <a:gd name="csX21" fmla="*/ 8839201 w 8839201"/>
              <a:gd name="csY21" fmla="*/ 1110434 h 4996951"/>
              <a:gd name="csX22" fmla="*/ 8839201 w 8839201"/>
              <a:gd name="csY22" fmla="*/ 1715620 h 4996951"/>
              <a:gd name="csX23" fmla="*/ 8839201 w 8839201"/>
              <a:gd name="csY23" fmla="*/ 2370776 h 4996951"/>
              <a:gd name="csX24" fmla="*/ 8839201 w 8839201"/>
              <a:gd name="csY24" fmla="*/ 2925992 h 4996951"/>
              <a:gd name="csX25" fmla="*/ 8839201 w 8839201"/>
              <a:gd name="csY25" fmla="*/ 3381270 h 4996951"/>
              <a:gd name="csX26" fmla="*/ 8839201 w 8839201"/>
              <a:gd name="csY26" fmla="*/ 3786578 h 4996951"/>
              <a:gd name="csX27" fmla="*/ 8839201 w 8839201"/>
              <a:gd name="csY27" fmla="*/ 4291826 h 4996951"/>
              <a:gd name="csX28" fmla="*/ 8839201 w 8839201"/>
              <a:gd name="csY28" fmla="*/ 4996951 h 4996951"/>
              <a:gd name="csX29" fmla="*/ 8073137 w 8839201"/>
              <a:gd name="csY29" fmla="*/ 4996951 h 4996951"/>
              <a:gd name="csX30" fmla="*/ 7483857 w 8839201"/>
              <a:gd name="csY30" fmla="*/ 4996951 h 4996951"/>
              <a:gd name="csX31" fmla="*/ 7071361 w 8839201"/>
              <a:gd name="csY31" fmla="*/ 4996951 h 4996951"/>
              <a:gd name="csX32" fmla="*/ 6658865 w 8839201"/>
              <a:gd name="csY32" fmla="*/ 4996951 h 4996951"/>
              <a:gd name="csX33" fmla="*/ 5892801 w 8839201"/>
              <a:gd name="csY33" fmla="*/ 4996951 h 4996951"/>
              <a:gd name="csX34" fmla="*/ 5215129 w 8839201"/>
              <a:gd name="csY34" fmla="*/ 4996951 h 4996951"/>
              <a:gd name="csX35" fmla="*/ 4891025 w 8839201"/>
              <a:gd name="csY35" fmla="*/ 4996951 h 4996951"/>
              <a:gd name="csX36" fmla="*/ 4301744 w 8839201"/>
              <a:gd name="csY36" fmla="*/ 4996951 h 4996951"/>
              <a:gd name="csX37" fmla="*/ 3889248 w 8839201"/>
              <a:gd name="csY37" fmla="*/ 4996951 h 4996951"/>
              <a:gd name="csX38" fmla="*/ 3123184 w 8839201"/>
              <a:gd name="csY38" fmla="*/ 4996951 h 4996951"/>
              <a:gd name="csX39" fmla="*/ 2622296 w 8839201"/>
              <a:gd name="csY39" fmla="*/ 4996951 h 4996951"/>
              <a:gd name="csX40" fmla="*/ 2209800 w 8839201"/>
              <a:gd name="csY40" fmla="*/ 4996951 h 4996951"/>
              <a:gd name="csX41" fmla="*/ 1885696 w 8839201"/>
              <a:gd name="csY41" fmla="*/ 4996951 h 4996951"/>
              <a:gd name="csX42" fmla="*/ 1473200 w 8839201"/>
              <a:gd name="csY42" fmla="*/ 4996951 h 4996951"/>
              <a:gd name="csX43" fmla="*/ 707136 w 8839201"/>
              <a:gd name="csY43" fmla="*/ 4996951 h 4996951"/>
              <a:gd name="csX44" fmla="*/ 0 w 8839201"/>
              <a:gd name="csY44" fmla="*/ 4996951 h 4996951"/>
              <a:gd name="csX45" fmla="*/ 0 w 8839201"/>
              <a:gd name="csY45" fmla="*/ 4441734 h 4996951"/>
              <a:gd name="csX46" fmla="*/ 0 w 8839201"/>
              <a:gd name="csY46" fmla="*/ 3986456 h 4996951"/>
              <a:gd name="csX47" fmla="*/ 0 w 8839201"/>
              <a:gd name="csY47" fmla="*/ 3481209 h 4996951"/>
              <a:gd name="csX48" fmla="*/ 0 w 8839201"/>
              <a:gd name="csY48" fmla="*/ 3075901 h 4996951"/>
              <a:gd name="csX49" fmla="*/ 0 w 8839201"/>
              <a:gd name="csY49" fmla="*/ 2470715 h 4996951"/>
              <a:gd name="csX50" fmla="*/ 0 w 8839201"/>
              <a:gd name="csY50" fmla="*/ 1815559 h 4996951"/>
              <a:gd name="csX51" fmla="*/ 0 w 8839201"/>
              <a:gd name="csY51" fmla="*/ 1260342 h 4996951"/>
              <a:gd name="csX52" fmla="*/ 0 w 8839201"/>
              <a:gd name="csY52" fmla="*/ 605186 h 4996951"/>
              <a:gd name="csX53" fmla="*/ 0 w 8839201"/>
              <a:gd name="csY53" fmla="*/ 0 h 49969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8839201" h="4996951" fill="none" extrusionOk="0">
                <a:moveTo>
                  <a:pt x="0" y="0"/>
                </a:moveTo>
                <a:cubicBezTo>
                  <a:pt x="248434" y="-43789"/>
                  <a:pt x="299186" y="19137"/>
                  <a:pt x="500888" y="0"/>
                </a:cubicBezTo>
                <a:cubicBezTo>
                  <a:pt x="702590" y="-19137"/>
                  <a:pt x="816872" y="22387"/>
                  <a:pt x="1090168" y="0"/>
                </a:cubicBezTo>
                <a:cubicBezTo>
                  <a:pt x="1363464" y="-22387"/>
                  <a:pt x="1413432" y="45353"/>
                  <a:pt x="1502664" y="0"/>
                </a:cubicBezTo>
                <a:cubicBezTo>
                  <a:pt x="1591896" y="-45353"/>
                  <a:pt x="1676435" y="18572"/>
                  <a:pt x="1826768" y="0"/>
                </a:cubicBezTo>
                <a:cubicBezTo>
                  <a:pt x="1977101" y="-18572"/>
                  <a:pt x="2124063" y="1583"/>
                  <a:pt x="2239264" y="0"/>
                </a:cubicBezTo>
                <a:cubicBezTo>
                  <a:pt x="2354465" y="-1583"/>
                  <a:pt x="2454179" y="41160"/>
                  <a:pt x="2651760" y="0"/>
                </a:cubicBezTo>
                <a:cubicBezTo>
                  <a:pt x="2849341" y="-41160"/>
                  <a:pt x="2828683" y="38600"/>
                  <a:pt x="2975864" y="0"/>
                </a:cubicBezTo>
                <a:cubicBezTo>
                  <a:pt x="3123045" y="-38600"/>
                  <a:pt x="3186456" y="16046"/>
                  <a:pt x="3299968" y="0"/>
                </a:cubicBezTo>
                <a:cubicBezTo>
                  <a:pt x="3413480" y="-16046"/>
                  <a:pt x="3555786" y="21166"/>
                  <a:pt x="3624072" y="0"/>
                </a:cubicBezTo>
                <a:cubicBezTo>
                  <a:pt x="3692358" y="-21166"/>
                  <a:pt x="3968625" y="70107"/>
                  <a:pt x="4301744" y="0"/>
                </a:cubicBezTo>
                <a:cubicBezTo>
                  <a:pt x="4634863" y="-70107"/>
                  <a:pt x="4623371" y="19108"/>
                  <a:pt x="4891025" y="0"/>
                </a:cubicBezTo>
                <a:cubicBezTo>
                  <a:pt x="5158679" y="-19108"/>
                  <a:pt x="5147063" y="5510"/>
                  <a:pt x="5215129" y="0"/>
                </a:cubicBezTo>
                <a:cubicBezTo>
                  <a:pt x="5283195" y="-5510"/>
                  <a:pt x="5604989" y="24110"/>
                  <a:pt x="5804409" y="0"/>
                </a:cubicBezTo>
                <a:cubicBezTo>
                  <a:pt x="6003829" y="-24110"/>
                  <a:pt x="6035410" y="16077"/>
                  <a:pt x="6216905" y="0"/>
                </a:cubicBezTo>
                <a:cubicBezTo>
                  <a:pt x="6398400" y="-16077"/>
                  <a:pt x="6501891" y="28531"/>
                  <a:pt x="6717793" y="0"/>
                </a:cubicBezTo>
                <a:cubicBezTo>
                  <a:pt x="6933695" y="-28531"/>
                  <a:pt x="6882042" y="34829"/>
                  <a:pt x="7041897" y="0"/>
                </a:cubicBezTo>
                <a:cubicBezTo>
                  <a:pt x="7201752" y="-34829"/>
                  <a:pt x="7583363" y="72665"/>
                  <a:pt x="7807961" y="0"/>
                </a:cubicBezTo>
                <a:cubicBezTo>
                  <a:pt x="8032559" y="-72665"/>
                  <a:pt x="7997881" y="20948"/>
                  <a:pt x="8132065" y="0"/>
                </a:cubicBezTo>
                <a:cubicBezTo>
                  <a:pt x="8266249" y="-20948"/>
                  <a:pt x="8571609" y="15114"/>
                  <a:pt x="8839201" y="0"/>
                </a:cubicBezTo>
                <a:cubicBezTo>
                  <a:pt x="8851672" y="238473"/>
                  <a:pt x="8777968" y="448843"/>
                  <a:pt x="8839201" y="655156"/>
                </a:cubicBezTo>
                <a:cubicBezTo>
                  <a:pt x="8900434" y="861469"/>
                  <a:pt x="8804617" y="957334"/>
                  <a:pt x="8839201" y="1110434"/>
                </a:cubicBezTo>
                <a:cubicBezTo>
                  <a:pt x="8873785" y="1263534"/>
                  <a:pt x="8783414" y="1526910"/>
                  <a:pt x="8839201" y="1715620"/>
                </a:cubicBezTo>
                <a:cubicBezTo>
                  <a:pt x="8894988" y="1904330"/>
                  <a:pt x="8782434" y="2099391"/>
                  <a:pt x="8839201" y="2370776"/>
                </a:cubicBezTo>
                <a:cubicBezTo>
                  <a:pt x="8895968" y="2642161"/>
                  <a:pt x="8822774" y="2738422"/>
                  <a:pt x="8839201" y="2925992"/>
                </a:cubicBezTo>
                <a:cubicBezTo>
                  <a:pt x="8855628" y="3113562"/>
                  <a:pt x="8810708" y="3282463"/>
                  <a:pt x="8839201" y="3381270"/>
                </a:cubicBezTo>
                <a:cubicBezTo>
                  <a:pt x="8867694" y="3480077"/>
                  <a:pt x="8836308" y="3689999"/>
                  <a:pt x="8839201" y="3786578"/>
                </a:cubicBezTo>
                <a:cubicBezTo>
                  <a:pt x="8842094" y="3883157"/>
                  <a:pt x="8793414" y="4148145"/>
                  <a:pt x="8839201" y="4291826"/>
                </a:cubicBezTo>
                <a:cubicBezTo>
                  <a:pt x="8884988" y="4435507"/>
                  <a:pt x="8792002" y="4774781"/>
                  <a:pt x="8839201" y="4996951"/>
                </a:cubicBezTo>
                <a:cubicBezTo>
                  <a:pt x="8667959" y="5039002"/>
                  <a:pt x="8432607" y="4964137"/>
                  <a:pt x="8073137" y="4996951"/>
                </a:cubicBezTo>
                <a:cubicBezTo>
                  <a:pt x="7713667" y="5029765"/>
                  <a:pt x="7723813" y="4944565"/>
                  <a:pt x="7483857" y="4996951"/>
                </a:cubicBezTo>
                <a:cubicBezTo>
                  <a:pt x="7243901" y="5049337"/>
                  <a:pt x="7179748" y="4954693"/>
                  <a:pt x="7071361" y="4996951"/>
                </a:cubicBezTo>
                <a:cubicBezTo>
                  <a:pt x="6962974" y="5039209"/>
                  <a:pt x="6835994" y="4953041"/>
                  <a:pt x="6658865" y="4996951"/>
                </a:cubicBezTo>
                <a:cubicBezTo>
                  <a:pt x="6481736" y="5040861"/>
                  <a:pt x="6100063" y="4944363"/>
                  <a:pt x="5892801" y="4996951"/>
                </a:cubicBezTo>
                <a:cubicBezTo>
                  <a:pt x="5685539" y="5049539"/>
                  <a:pt x="5486364" y="4926092"/>
                  <a:pt x="5215129" y="4996951"/>
                </a:cubicBezTo>
                <a:cubicBezTo>
                  <a:pt x="4943894" y="5067810"/>
                  <a:pt x="4964334" y="4965930"/>
                  <a:pt x="4891025" y="4996951"/>
                </a:cubicBezTo>
                <a:cubicBezTo>
                  <a:pt x="4817716" y="5027972"/>
                  <a:pt x="4512138" y="4979725"/>
                  <a:pt x="4301744" y="4996951"/>
                </a:cubicBezTo>
                <a:cubicBezTo>
                  <a:pt x="4091350" y="5014177"/>
                  <a:pt x="4080258" y="4955935"/>
                  <a:pt x="3889248" y="4996951"/>
                </a:cubicBezTo>
                <a:cubicBezTo>
                  <a:pt x="3698238" y="5037967"/>
                  <a:pt x="3291657" y="4983168"/>
                  <a:pt x="3123184" y="4996951"/>
                </a:cubicBezTo>
                <a:cubicBezTo>
                  <a:pt x="2954711" y="5010734"/>
                  <a:pt x="2725062" y="4960052"/>
                  <a:pt x="2622296" y="4996951"/>
                </a:cubicBezTo>
                <a:cubicBezTo>
                  <a:pt x="2519530" y="5033850"/>
                  <a:pt x="2338158" y="4992744"/>
                  <a:pt x="2209800" y="4996951"/>
                </a:cubicBezTo>
                <a:cubicBezTo>
                  <a:pt x="2081442" y="5001158"/>
                  <a:pt x="2026120" y="4975905"/>
                  <a:pt x="1885696" y="4996951"/>
                </a:cubicBezTo>
                <a:cubicBezTo>
                  <a:pt x="1745272" y="5017997"/>
                  <a:pt x="1595393" y="4954333"/>
                  <a:pt x="1473200" y="4996951"/>
                </a:cubicBezTo>
                <a:cubicBezTo>
                  <a:pt x="1351007" y="5039569"/>
                  <a:pt x="1045138" y="4966699"/>
                  <a:pt x="707136" y="4996951"/>
                </a:cubicBezTo>
                <a:cubicBezTo>
                  <a:pt x="369134" y="5027203"/>
                  <a:pt x="310778" y="4916592"/>
                  <a:pt x="0" y="4996951"/>
                </a:cubicBezTo>
                <a:cubicBezTo>
                  <a:pt x="-53660" y="4794925"/>
                  <a:pt x="13427" y="4619221"/>
                  <a:pt x="0" y="4441734"/>
                </a:cubicBezTo>
                <a:cubicBezTo>
                  <a:pt x="-13427" y="4264247"/>
                  <a:pt x="11259" y="4081856"/>
                  <a:pt x="0" y="3986456"/>
                </a:cubicBezTo>
                <a:cubicBezTo>
                  <a:pt x="-11259" y="3891056"/>
                  <a:pt x="46857" y="3630627"/>
                  <a:pt x="0" y="3481209"/>
                </a:cubicBezTo>
                <a:cubicBezTo>
                  <a:pt x="-46857" y="3331791"/>
                  <a:pt x="13861" y="3175257"/>
                  <a:pt x="0" y="3075901"/>
                </a:cubicBezTo>
                <a:cubicBezTo>
                  <a:pt x="-13861" y="2976545"/>
                  <a:pt x="66725" y="2749394"/>
                  <a:pt x="0" y="2470715"/>
                </a:cubicBezTo>
                <a:cubicBezTo>
                  <a:pt x="-66725" y="2192036"/>
                  <a:pt x="9627" y="1956548"/>
                  <a:pt x="0" y="1815559"/>
                </a:cubicBezTo>
                <a:cubicBezTo>
                  <a:pt x="-9627" y="1674570"/>
                  <a:pt x="36894" y="1475993"/>
                  <a:pt x="0" y="1260342"/>
                </a:cubicBezTo>
                <a:cubicBezTo>
                  <a:pt x="-36894" y="1044691"/>
                  <a:pt x="45014" y="825861"/>
                  <a:pt x="0" y="605186"/>
                </a:cubicBezTo>
                <a:cubicBezTo>
                  <a:pt x="-45014" y="384511"/>
                  <a:pt x="13840" y="235532"/>
                  <a:pt x="0" y="0"/>
                </a:cubicBezTo>
                <a:close/>
              </a:path>
              <a:path w="8839201" h="4996951" stroke="0" extrusionOk="0">
                <a:moveTo>
                  <a:pt x="0" y="0"/>
                </a:moveTo>
                <a:cubicBezTo>
                  <a:pt x="189381" y="-33596"/>
                  <a:pt x="374832" y="46162"/>
                  <a:pt x="500888" y="0"/>
                </a:cubicBezTo>
                <a:cubicBezTo>
                  <a:pt x="626944" y="-46162"/>
                  <a:pt x="814051" y="30109"/>
                  <a:pt x="913384" y="0"/>
                </a:cubicBezTo>
                <a:cubicBezTo>
                  <a:pt x="1012717" y="-30109"/>
                  <a:pt x="1181846" y="55173"/>
                  <a:pt x="1414272" y="0"/>
                </a:cubicBezTo>
                <a:cubicBezTo>
                  <a:pt x="1646698" y="-55173"/>
                  <a:pt x="1721365" y="55933"/>
                  <a:pt x="2003552" y="0"/>
                </a:cubicBezTo>
                <a:cubicBezTo>
                  <a:pt x="2285739" y="-55933"/>
                  <a:pt x="2217597" y="22789"/>
                  <a:pt x="2416048" y="0"/>
                </a:cubicBezTo>
                <a:cubicBezTo>
                  <a:pt x="2614499" y="-22789"/>
                  <a:pt x="2718744" y="46994"/>
                  <a:pt x="2916936" y="0"/>
                </a:cubicBezTo>
                <a:cubicBezTo>
                  <a:pt x="3115128" y="-46994"/>
                  <a:pt x="3133851" y="2376"/>
                  <a:pt x="3329432" y="0"/>
                </a:cubicBezTo>
                <a:cubicBezTo>
                  <a:pt x="3525013" y="-2376"/>
                  <a:pt x="3673632" y="56101"/>
                  <a:pt x="4007104" y="0"/>
                </a:cubicBezTo>
                <a:cubicBezTo>
                  <a:pt x="4340576" y="-56101"/>
                  <a:pt x="4368973" y="48610"/>
                  <a:pt x="4507993" y="0"/>
                </a:cubicBezTo>
                <a:cubicBezTo>
                  <a:pt x="4647013" y="-48610"/>
                  <a:pt x="4695265" y="854"/>
                  <a:pt x="4832097" y="0"/>
                </a:cubicBezTo>
                <a:cubicBezTo>
                  <a:pt x="4968929" y="-854"/>
                  <a:pt x="5066599" y="15102"/>
                  <a:pt x="5156201" y="0"/>
                </a:cubicBezTo>
                <a:cubicBezTo>
                  <a:pt x="5245803" y="-15102"/>
                  <a:pt x="5412495" y="14091"/>
                  <a:pt x="5480305" y="0"/>
                </a:cubicBezTo>
                <a:cubicBezTo>
                  <a:pt x="5548115" y="-14091"/>
                  <a:pt x="5710424" y="34486"/>
                  <a:pt x="5804409" y="0"/>
                </a:cubicBezTo>
                <a:cubicBezTo>
                  <a:pt x="5898394" y="-34486"/>
                  <a:pt x="6183045" y="43423"/>
                  <a:pt x="6305297" y="0"/>
                </a:cubicBezTo>
                <a:cubicBezTo>
                  <a:pt x="6427549" y="-43423"/>
                  <a:pt x="6535326" y="16732"/>
                  <a:pt x="6717793" y="0"/>
                </a:cubicBezTo>
                <a:cubicBezTo>
                  <a:pt x="6900260" y="-16732"/>
                  <a:pt x="7101811" y="15477"/>
                  <a:pt x="7395465" y="0"/>
                </a:cubicBezTo>
                <a:cubicBezTo>
                  <a:pt x="7689119" y="-15477"/>
                  <a:pt x="7773412" y="621"/>
                  <a:pt x="7984745" y="0"/>
                </a:cubicBezTo>
                <a:cubicBezTo>
                  <a:pt x="8196078" y="-621"/>
                  <a:pt x="8471069" y="11549"/>
                  <a:pt x="8839201" y="0"/>
                </a:cubicBezTo>
                <a:cubicBezTo>
                  <a:pt x="8910833" y="163897"/>
                  <a:pt x="8829757" y="484405"/>
                  <a:pt x="8839201" y="655156"/>
                </a:cubicBezTo>
                <a:cubicBezTo>
                  <a:pt x="8848645" y="825907"/>
                  <a:pt x="8836740" y="939314"/>
                  <a:pt x="8839201" y="1160403"/>
                </a:cubicBezTo>
                <a:cubicBezTo>
                  <a:pt x="8841662" y="1381492"/>
                  <a:pt x="8827738" y="1625320"/>
                  <a:pt x="8839201" y="1815559"/>
                </a:cubicBezTo>
                <a:cubicBezTo>
                  <a:pt x="8850664" y="2005798"/>
                  <a:pt x="8812428" y="2303660"/>
                  <a:pt x="8839201" y="2470715"/>
                </a:cubicBezTo>
                <a:cubicBezTo>
                  <a:pt x="8865974" y="2637770"/>
                  <a:pt x="8788187" y="2712406"/>
                  <a:pt x="8839201" y="2925992"/>
                </a:cubicBezTo>
                <a:cubicBezTo>
                  <a:pt x="8890215" y="3139578"/>
                  <a:pt x="8810463" y="3358841"/>
                  <a:pt x="8839201" y="3581148"/>
                </a:cubicBezTo>
                <a:cubicBezTo>
                  <a:pt x="8867939" y="3803455"/>
                  <a:pt x="8803358" y="3914457"/>
                  <a:pt x="8839201" y="4186335"/>
                </a:cubicBezTo>
                <a:cubicBezTo>
                  <a:pt x="8875044" y="4458213"/>
                  <a:pt x="8809007" y="4741439"/>
                  <a:pt x="8839201" y="4996951"/>
                </a:cubicBezTo>
                <a:cubicBezTo>
                  <a:pt x="8702049" y="5019212"/>
                  <a:pt x="8662058" y="4989170"/>
                  <a:pt x="8515097" y="4996951"/>
                </a:cubicBezTo>
                <a:cubicBezTo>
                  <a:pt x="8368136" y="5004732"/>
                  <a:pt x="8037664" y="4968576"/>
                  <a:pt x="7749033" y="4996951"/>
                </a:cubicBezTo>
                <a:cubicBezTo>
                  <a:pt x="7460402" y="5025326"/>
                  <a:pt x="7271285" y="4965695"/>
                  <a:pt x="7071361" y="4996951"/>
                </a:cubicBezTo>
                <a:cubicBezTo>
                  <a:pt x="6871437" y="5028207"/>
                  <a:pt x="6856918" y="4972579"/>
                  <a:pt x="6747257" y="4996951"/>
                </a:cubicBezTo>
                <a:cubicBezTo>
                  <a:pt x="6637596" y="5021323"/>
                  <a:pt x="6253012" y="4981563"/>
                  <a:pt x="5981193" y="4996951"/>
                </a:cubicBezTo>
                <a:cubicBezTo>
                  <a:pt x="5709374" y="5012339"/>
                  <a:pt x="5711940" y="4951273"/>
                  <a:pt x="5480305" y="4996951"/>
                </a:cubicBezTo>
                <a:cubicBezTo>
                  <a:pt x="5248670" y="5042629"/>
                  <a:pt x="5099522" y="4945834"/>
                  <a:pt x="4802633" y="4996951"/>
                </a:cubicBezTo>
                <a:cubicBezTo>
                  <a:pt x="4505744" y="5048068"/>
                  <a:pt x="4237824" y="4944894"/>
                  <a:pt x="4036568" y="4996951"/>
                </a:cubicBezTo>
                <a:cubicBezTo>
                  <a:pt x="3835313" y="5049008"/>
                  <a:pt x="3588388" y="4944734"/>
                  <a:pt x="3447288" y="4996951"/>
                </a:cubicBezTo>
                <a:cubicBezTo>
                  <a:pt x="3306188" y="5049168"/>
                  <a:pt x="3089534" y="4934775"/>
                  <a:pt x="2769616" y="4996951"/>
                </a:cubicBezTo>
                <a:cubicBezTo>
                  <a:pt x="2449698" y="5059127"/>
                  <a:pt x="2510259" y="4981850"/>
                  <a:pt x="2268728" y="4996951"/>
                </a:cubicBezTo>
                <a:cubicBezTo>
                  <a:pt x="2027197" y="5012052"/>
                  <a:pt x="1751179" y="4960146"/>
                  <a:pt x="1591056" y="4996951"/>
                </a:cubicBezTo>
                <a:cubicBezTo>
                  <a:pt x="1430933" y="5033756"/>
                  <a:pt x="1352521" y="4960574"/>
                  <a:pt x="1266952" y="4996951"/>
                </a:cubicBezTo>
                <a:cubicBezTo>
                  <a:pt x="1181383" y="5033328"/>
                  <a:pt x="834963" y="4957208"/>
                  <a:pt x="677672" y="4996951"/>
                </a:cubicBezTo>
                <a:cubicBezTo>
                  <a:pt x="520381" y="5036694"/>
                  <a:pt x="337757" y="4918717"/>
                  <a:pt x="0" y="4996951"/>
                </a:cubicBezTo>
                <a:cubicBezTo>
                  <a:pt x="-5604" y="4828410"/>
                  <a:pt x="23667" y="4729941"/>
                  <a:pt x="0" y="4591643"/>
                </a:cubicBezTo>
                <a:cubicBezTo>
                  <a:pt x="-23667" y="4453345"/>
                  <a:pt x="33802" y="4365834"/>
                  <a:pt x="0" y="4186335"/>
                </a:cubicBezTo>
                <a:cubicBezTo>
                  <a:pt x="-33802" y="4006836"/>
                  <a:pt x="54561" y="3864603"/>
                  <a:pt x="0" y="3631118"/>
                </a:cubicBezTo>
                <a:cubicBezTo>
                  <a:pt x="-54561" y="3397633"/>
                  <a:pt x="38791" y="3407815"/>
                  <a:pt x="0" y="3225809"/>
                </a:cubicBezTo>
                <a:cubicBezTo>
                  <a:pt x="-38791" y="3043803"/>
                  <a:pt x="3586" y="2989274"/>
                  <a:pt x="0" y="2820501"/>
                </a:cubicBezTo>
                <a:cubicBezTo>
                  <a:pt x="-3586" y="2651728"/>
                  <a:pt x="29416" y="2522590"/>
                  <a:pt x="0" y="2415193"/>
                </a:cubicBezTo>
                <a:cubicBezTo>
                  <a:pt x="-29416" y="2307796"/>
                  <a:pt x="17223" y="1995629"/>
                  <a:pt x="0" y="1760037"/>
                </a:cubicBezTo>
                <a:cubicBezTo>
                  <a:pt x="-17223" y="1524445"/>
                  <a:pt x="31393" y="1472536"/>
                  <a:pt x="0" y="1304759"/>
                </a:cubicBezTo>
                <a:cubicBezTo>
                  <a:pt x="-31393" y="1136982"/>
                  <a:pt x="55237" y="938115"/>
                  <a:pt x="0" y="699573"/>
                </a:cubicBezTo>
                <a:cubicBezTo>
                  <a:pt x="-55237" y="461031"/>
                  <a:pt x="26331" y="180459"/>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3680105213">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D52D597A-71E5-0A2E-0320-7BE28832E66E}"/>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0756127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AD768-F70C-A93A-0881-05914607D452}"/>
            </a:ext>
          </a:extLst>
        </p:cNvPr>
        <p:cNvGrpSpPr/>
        <p:nvPr/>
      </p:nvGrpSpPr>
      <p:grpSpPr>
        <a:xfrm>
          <a:off x="0" y="0"/>
          <a:ext cx="0" cy="0"/>
          <a:chOff x="0" y="0"/>
          <a:chExt cx="0" cy="0"/>
        </a:xfrm>
      </p:grpSpPr>
      <p:pic>
        <p:nvPicPr>
          <p:cNvPr id="5" name="Εικόνα 4">
            <a:extLst>
              <a:ext uri="{FF2B5EF4-FFF2-40B4-BE49-F238E27FC236}">
                <a16:creationId xmlns:a16="http://schemas.microsoft.com/office/drawing/2014/main" id="{AD4F40FE-3BB5-73A7-5F31-289B6F3650DE}"/>
              </a:ext>
            </a:extLst>
          </p:cNvPr>
          <p:cNvPicPr>
            <a:picLocks noChangeAspect="1"/>
          </p:cNvPicPr>
          <p:nvPr/>
        </p:nvPicPr>
        <p:blipFill>
          <a:blip r:embed="rId2">
            <a:extLst>
              <a:ext uri="{28A0092B-C50C-407E-A947-70E740481C1C}">
                <a14:useLocalDpi xmlns:a14="http://schemas.microsoft.com/office/drawing/2010/main" val="0"/>
              </a:ext>
            </a:extLst>
          </a:blip>
          <a:srcRect l="12334" t="9000" r="14916" b="15167"/>
          <a:stretch>
            <a:fillRect/>
          </a:stretch>
        </p:blipFill>
        <p:spPr>
          <a:xfrm>
            <a:off x="1219200" y="631371"/>
            <a:ext cx="9818914" cy="5337630"/>
          </a:xfrm>
          <a:custGeom>
            <a:avLst/>
            <a:gdLst>
              <a:gd name="csX0" fmla="*/ 0 w 9818914"/>
              <a:gd name="csY0" fmla="*/ 0 h 5337630"/>
              <a:gd name="csX1" fmla="*/ 381205 w 9818914"/>
              <a:gd name="csY1" fmla="*/ 0 h 5337630"/>
              <a:gd name="csX2" fmla="*/ 664221 w 9818914"/>
              <a:gd name="csY2" fmla="*/ 0 h 5337630"/>
              <a:gd name="csX3" fmla="*/ 1339993 w 9818914"/>
              <a:gd name="csY3" fmla="*/ 0 h 5337630"/>
              <a:gd name="csX4" fmla="*/ 1917576 w 9818914"/>
              <a:gd name="csY4" fmla="*/ 0 h 5337630"/>
              <a:gd name="csX5" fmla="*/ 2593348 w 9818914"/>
              <a:gd name="csY5" fmla="*/ 0 h 5337630"/>
              <a:gd name="csX6" fmla="*/ 2876364 w 9818914"/>
              <a:gd name="csY6" fmla="*/ 0 h 5337630"/>
              <a:gd name="csX7" fmla="*/ 3552137 w 9818914"/>
              <a:gd name="csY7" fmla="*/ 0 h 5337630"/>
              <a:gd name="csX8" fmla="*/ 3933341 w 9818914"/>
              <a:gd name="csY8" fmla="*/ 0 h 5337630"/>
              <a:gd name="csX9" fmla="*/ 4216357 w 9818914"/>
              <a:gd name="csY9" fmla="*/ 0 h 5337630"/>
              <a:gd name="csX10" fmla="*/ 4793940 w 9818914"/>
              <a:gd name="csY10" fmla="*/ 0 h 5337630"/>
              <a:gd name="csX11" fmla="*/ 5273334 w 9818914"/>
              <a:gd name="csY11" fmla="*/ 0 h 5337630"/>
              <a:gd name="csX12" fmla="*/ 5949107 w 9818914"/>
              <a:gd name="csY12" fmla="*/ 0 h 5337630"/>
              <a:gd name="csX13" fmla="*/ 6232122 w 9818914"/>
              <a:gd name="csY13" fmla="*/ 0 h 5337630"/>
              <a:gd name="csX14" fmla="*/ 6907895 w 9818914"/>
              <a:gd name="csY14" fmla="*/ 0 h 5337630"/>
              <a:gd name="csX15" fmla="*/ 7387289 w 9818914"/>
              <a:gd name="csY15" fmla="*/ 0 h 5337630"/>
              <a:gd name="csX16" fmla="*/ 7964872 w 9818914"/>
              <a:gd name="csY16" fmla="*/ 0 h 5337630"/>
              <a:gd name="csX17" fmla="*/ 8542455 w 9818914"/>
              <a:gd name="csY17" fmla="*/ 0 h 5337630"/>
              <a:gd name="csX18" fmla="*/ 8825471 w 9818914"/>
              <a:gd name="csY18" fmla="*/ 0 h 5337630"/>
              <a:gd name="csX19" fmla="*/ 9818914 w 9818914"/>
              <a:gd name="csY19" fmla="*/ 0 h 5337630"/>
              <a:gd name="csX20" fmla="*/ 9818914 w 9818914"/>
              <a:gd name="csY20" fmla="*/ 646446 h 5337630"/>
              <a:gd name="csX21" fmla="*/ 9818914 w 9818914"/>
              <a:gd name="csY21" fmla="*/ 1346269 h 5337630"/>
              <a:gd name="csX22" fmla="*/ 9818914 w 9818914"/>
              <a:gd name="csY22" fmla="*/ 1939339 h 5337630"/>
              <a:gd name="csX23" fmla="*/ 9818914 w 9818914"/>
              <a:gd name="csY23" fmla="*/ 2532409 h 5337630"/>
              <a:gd name="csX24" fmla="*/ 9818914 w 9818914"/>
              <a:gd name="csY24" fmla="*/ 2965350 h 5337630"/>
              <a:gd name="csX25" fmla="*/ 9818914 w 9818914"/>
              <a:gd name="csY25" fmla="*/ 3558420 h 5337630"/>
              <a:gd name="csX26" fmla="*/ 9818914 w 9818914"/>
              <a:gd name="csY26" fmla="*/ 4098114 h 5337630"/>
              <a:gd name="csX27" fmla="*/ 9818914 w 9818914"/>
              <a:gd name="csY27" fmla="*/ 4584431 h 5337630"/>
              <a:gd name="csX28" fmla="*/ 9818914 w 9818914"/>
              <a:gd name="csY28" fmla="*/ 5337630 h 5337630"/>
              <a:gd name="csX29" fmla="*/ 9535898 w 9818914"/>
              <a:gd name="csY29" fmla="*/ 5337630 h 5337630"/>
              <a:gd name="csX30" fmla="*/ 8958315 w 9818914"/>
              <a:gd name="csY30" fmla="*/ 5337630 h 5337630"/>
              <a:gd name="csX31" fmla="*/ 8577110 w 9818914"/>
              <a:gd name="csY31" fmla="*/ 5337630 h 5337630"/>
              <a:gd name="csX32" fmla="*/ 8195905 w 9818914"/>
              <a:gd name="csY32" fmla="*/ 5337630 h 5337630"/>
              <a:gd name="csX33" fmla="*/ 7716511 w 9818914"/>
              <a:gd name="csY33" fmla="*/ 5337630 h 5337630"/>
              <a:gd name="csX34" fmla="*/ 7040739 w 9818914"/>
              <a:gd name="csY34" fmla="*/ 5337630 h 5337630"/>
              <a:gd name="csX35" fmla="*/ 6561345 w 9818914"/>
              <a:gd name="csY35" fmla="*/ 5337630 h 5337630"/>
              <a:gd name="csX36" fmla="*/ 5787383 w 9818914"/>
              <a:gd name="csY36" fmla="*/ 5337630 h 5337630"/>
              <a:gd name="csX37" fmla="*/ 5013422 w 9818914"/>
              <a:gd name="csY37" fmla="*/ 5337630 h 5337630"/>
              <a:gd name="csX38" fmla="*/ 4239461 w 9818914"/>
              <a:gd name="csY38" fmla="*/ 5337630 h 5337630"/>
              <a:gd name="csX39" fmla="*/ 3563688 w 9818914"/>
              <a:gd name="csY39" fmla="*/ 5337630 h 5337630"/>
              <a:gd name="csX40" fmla="*/ 2789727 w 9818914"/>
              <a:gd name="csY40" fmla="*/ 5337630 h 5337630"/>
              <a:gd name="csX41" fmla="*/ 2212144 w 9818914"/>
              <a:gd name="csY41" fmla="*/ 5337630 h 5337630"/>
              <a:gd name="csX42" fmla="*/ 1929128 w 9818914"/>
              <a:gd name="csY42" fmla="*/ 5337630 h 5337630"/>
              <a:gd name="csX43" fmla="*/ 1547923 w 9818914"/>
              <a:gd name="csY43" fmla="*/ 5337630 h 5337630"/>
              <a:gd name="csX44" fmla="*/ 1166718 w 9818914"/>
              <a:gd name="csY44" fmla="*/ 5337630 h 5337630"/>
              <a:gd name="csX45" fmla="*/ 0 w 9818914"/>
              <a:gd name="csY45" fmla="*/ 5337630 h 5337630"/>
              <a:gd name="csX46" fmla="*/ 0 w 9818914"/>
              <a:gd name="csY46" fmla="*/ 4637807 h 5337630"/>
              <a:gd name="csX47" fmla="*/ 0 w 9818914"/>
              <a:gd name="csY47" fmla="*/ 4151490 h 5337630"/>
              <a:gd name="csX48" fmla="*/ 0 w 9818914"/>
              <a:gd name="csY48" fmla="*/ 3718549 h 5337630"/>
              <a:gd name="csX49" fmla="*/ 0 w 9818914"/>
              <a:gd name="csY49" fmla="*/ 3072103 h 5337630"/>
              <a:gd name="csX50" fmla="*/ 0 w 9818914"/>
              <a:gd name="csY50" fmla="*/ 2639162 h 5337630"/>
              <a:gd name="csX51" fmla="*/ 0 w 9818914"/>
              <a:gd name="csY51" fmla="*/ 1992715 h 5337630"/>
              <a:gd name="csX52" fmla="*/ 0 w 9818914"/>
              <a:gd name="csY52" fmla="*/ 1346269 h 5337630"/>
              <a:gd name="csX53" fmla="*/ 0 w 9818914"/>
              <a:gd name="csY53" fmla="*/ 806575 h 5337630"/>
              <a:gd name="csX54" fmla="*/ 0 w 9818914"/>
              <a:gd name="csY54" fmla="*/ 0 h 5337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9818914" h="5337630" fill="none" extrusionOk="0">
                <a:moveTo>
                  <a:pt x="0" y="0"/>
                </a:moveTo>
                <a:cubicBezTo>
                  <a:pt x="121004" y="-21604"/>
                  <a:pt x="293830" y="23660"/>
                  <a:pt x="381205" y="0"/>
                </a:cubicBezTo>
                <a:cubicBezTo>
                  <a:pt x="468580" y="-23660"/>
                  <a:pt x="558501" y="26604"/>
                  <a:pt x="664221" y="0"/>
                </a:cubicBezTo>
                <a:cubicBezTo>
                  <a:pt x="769941" y="-26604"/>
                  <a:pt x="1117410" y="38134"/>
                  <a:pt x="1339993" y="0"/>
                </a:cubicBezTo>
                <a:cubicBezTo>
                  <a:pt x="1562576" y="-38134"/>
                  <a:pt x="1690168" y="58150"/>
                  <a:pt x="1917576" y="0"/>
                </a:cubicBezTo>
                <a:cubicBezTo>
                  <a:pt x="2144984" y="-58150"/>
                  <a:pt x="2444861" y="60531"/>
                  <a:pt x="2593348" y="0"/>
                </a:cubicBezTo>
                <a:cubicBezTo>
                  <a:pt x="2741835" y="-60531"/>
                  <a:pt x="2801563" y="33420"/>
                  <a:pt x="2876364" y="0"/>
                </a:cubicBezTo>
                <a:cubicBezTo>
                  <a:pt x="2951165" y="-33420"/>
                  <a:pt x="3384148" y="53814"/>
                  <a:pt x="3552137" y="0"/>
                </a:cubicBezTo>
                <a:cubicBezTo>
                  <a:pt x="3720126" y="-53814"/>
                  <a:pt x="3824521" y="35939"/>
                  <a:pt x="3933341" y="0"/>
                </a:cubicBezTo>
                <a:cubicBezTo>
                  <a:pt x="4042161" y="-35939"/>
                  <a:pt x="4088289" y="5962"/>
                  <a:pt x="4216357" y="0"/>
                </a:cubicBezTo>
                <a:cubicBezTo>
                  <a:pt x="4344425" y="-5962"/>
                  <a:pt x="4634618" y="45960"/>
                  <a:pt x="4793940" y="0"/>
                </a:cubicBezTo>
                <a:cubicBezTo>
                  <a:pt x="4953262" y="-45960"/>
                  <a:pt x="5119771" y="54407"/>
                  <a:pt x="5273334" y="0"/>
                </a:cubicBezTo>
                <a:cubicBezTo>
                  <a:pt x="5426897" y="-54407"/>
                  <a:pt x="5672268" y="34187"/>
                  <a:pt x="5949107" y="0"/>
                </a:cubicBezTo>
                <a:cubicBezTo>
                  <a:pt x="6225946" y="-34187"/>
                  <a:pt x="6146921" y="7055"/>
                  <a:pt x="6232122" y="0"/>
                </a:cubicBezTo>
                <a:cubicBezTo>
                  <a:pt x="6317324" y="-7055"/>
                  <a:pt x="6683739" y="75350"/>
                  <a:pt x="6907895" y="0"/>
                </a:cubicBezTo>
                <a:cubicBezTo>
                  <a:pt x="7132051" y="-75350"/>
                  <a:pt x="7216661" y="18573"/>
                  <a:pt x="7387289" y="0"/>
                </a:cubicBezTo>
                <a:cubicBezTo>
                  <a:pt x="7557917" y="-18573"/>
                  <a:pt x="7701358" y="67489"/>
                  <a:pt x="7964872" y="0"/>
                </a:cubicBezTo>
                <a:cubicBezTo>
                  <a:pt x="8228386" y="-67489"/>
                  <a:pt x="8257440" y="49829"/>
                  <a:pt x="8542455" y="0"/>
                </a:cubicBezTo>
                <a:cubicBezTo>
                  <a:pt x="8827470" y="-49829"/>
                  <a:pt x="8719237" y="32027"/>
                  <a:pt x="8825471" y="0"/>
                </a:cubicBezTo>
                <a:cubicBezTo>
                  <a:pt x="8931705" y="-32027"/>
                  <a:pt x="9441217" y="45251"/>
                  <a:pt x="9818914" y="0"/>
                </a:cubicBezTo>
                <a:cubicBezTo>
                  <a:pt x="9835723" y="140722"/>
                  <a:pt x="9800884" y="502846"/>
                  <a:pt x="9818914" y="646446"/>
                </a:cubicBezTo>
                <a:cubicBezTo>
                  <a:pt x="9836944" y="790046"/>
                  <a:pt x="9793440" y="1065530"/>
                  <a:pt x="9818914" y="1346269"/>
                </a:cubicBezTo>
                <a:cubicBezTo>
                  <a:pt x="9844388" y="1627008"/>
                  <a:pt x="9792088" y="1807315"/>
                  <a:pt x="9818914" y="1939339"/>
                </a:cubicBezTo>
                <a:cubicBezTo>
                  <a:pt x="9845740" y="2071363"/>
                  <a:pt x="9759436" y="2260092"/>
                  <a:pt x="9818914" y="2532409"/>
                </a:cubicBezTo>
                <a:cubicBezTo>
                  <a:pt x="9878392" y="2804726"/>
                  <a:pt x="9768256" y="2827993"/>
                  <a:pt x="9818914" y="2965350"/>
                </a:cubicBezTo>
                <a:cubicBezTo>
                  <a:pt x="9869572" y="3102707"/>
                  <a:pt x="9804341" y="3418574"/>
                  <a:pt x="9818914" y="3558420"/>
                </a:cubicBezTo>
                <a:cubicBezTo>
                  <a:pt x="9833487" y="3698266"/>
                  <a:pt x="9761889" y="3855922"/>
                  <a:pt x="9818914" y="4098114"/>
                </a:cubicBezTo>
                <a:cubicBezTo>
                  <a:pt x="9875939" y="4340306"/>
                  <a:pt x="9790833" y="4485385"/>
                  <a:pt x="9818914" y="4584431"/>
                </a:cubicBezTo>
                <a:cubicBezTo>
                  <a:pt x="9846995" y="4683477"/>
                  <a:pt x="9737342" y="5182156"/>
                  <a:pt x="9818914" y="5337630"/>
                </a:cubicBezTo>
                <a:cubicBezTo>
                  <a:pt x="9727072" y="5353339"/>
                  <a:pt x="9660666" y="5318240"/>
                  <a:pt x="9535898" y="5337630"/>
                </a:cubicBezTo>
                <a:cubicBezTo>
                  <a:pt x="9411130" y="5357020"/>
                  <a:pt x="9216328" y="5303209"/>
                  <a:pt x="8958315" y="5337630"/>
                </a:cubicBezTo>
                <a:cubicBezTo>
                  <a:pt x="8700302" y="5372051"/>
                  <a:pt x="8699300" y="5318554"/>
                  <a:pt x="8577110" y="5337630"/>
                </a:cubicBezTo>
                <a:cubicBezTo>
                  <a:pt x="8454921" y="5356706"/>
                  <a:pt x="8362892" y="5331978"/>
                  <a:pt x="8195905" y="5337630"/>
                </a:cubicBezTo>
                <a:cubicBezTo>
                  <a:pt x="8028918" y="5343282"/>
                  <a:pt x="7893444" y="5331443"/>
                  <a:pt x="7716511" y="5337630"/>
                </a:cubicBezTo>
                <a:cubicBezTo>
                  <a:pt x="7539578" y="5343817"/>
                  <a:pt x="7303706" y="5307633"/>
                  <a:pt x="7040739" y="5337630"/>
                </a:cubicBezTo>
                <a:cubicBezTo>
                  <a:pt x="6777772" y="5367627"/>
                  <a:pt x="6764786" y="5306742"/>
                  <a:pt x="6561345" y="5337630"/>
                </a:cubicBezTo>
                <a:cubicBezTo>
                  <a:pt x="6357904" y="5368518"/>
                  <a:pt x="6036265" y="5300766"/>
                  <a:pt x="5787383" y="5337630"/>
                </a:cubicBezTo>
                <a:cubicBezTo>
                  <a:pt x="5538501" y="5374494"/>
                  <a:pt x="5204210" y="5316457"/>
                  <a:pt x="5013422" y="5337630"/>
                </a:cubicBezTo>
                <a:cubicBezTo>
                  <a:pt x="4822634" y="5358803"/>
                  <a:pt x="4583464" y="5270640"/>
                  <a:pt x="4239461" y="5337630"/>
                </a:cubicBezTo>
                <a:cubicBezTo>
                  <a:pt x="3895458" y="5404620"/>
                  <a:pt x="3829716" y="5269995"/>
                  <a:pt x="3563688" y="5337630"/>
                </a:cubicBezTo>
                <a:cubicBezTo>
                  <a:pt x="3297660" y="5405265"/>
                  <a:pt x="3072088" y="5307024"/>
                  <a:pt x="2789727" y="5337630"/>
                </a:cubicBezTo>
                <a:cubicBezTo>
                  <a:pt x="2507366" y="5368236"/>
                  <a:pt x="2346706" y="5335272"/>
                  <a:pt x="2212144" y="5337630"/>
                </a:cubicBezTo>
                <a:cubicBezTo>
                  <a:pt x="2077582" y="5339988"/>
                  <a:pt x="2047392" y="5329280"/>
                  <a:pt x="1929128" y="5337630"/>
                </a:cubicBezTo>
                <a:cubicBezTo>
                  <a:pt x="1810864" y="5345980"/>
                  <a:pt x="1667238" y="5330053"/>
                  <a:pt x="1547923" y="5337630"/>
                </a:cubicBezTo>
                <a:cubicBezTo>
                  <a:pt x="1428609" y="5345207"/>
                  <a:pt x="1307931" y="5306293"/>
                  <a:pt x="1166718" y="5337630"/>
                </a:cubicBezTo>
                <a:cubicBezTo>
                  <a:pt x="1025506" y="5368967"/>
                  <a:pt x="252226" y="5215809"/>
                  <a:pt x="0" y="5337630"/>
                </a:cubicBezTo>
                <a:cubicBezTo>
                  <a:pt x="-3241" y="5092347"/>
                  <a:pt x="59075" y="4870480"/>
                  <a:pt x="0" y="4637807"/>
                </a:cubicBezTo>
                <a:cubicBezTo>
                  <a:pt x="-59075" y="4405134"/>
                  <a:pt x="50209" y="4254122"/>
                  <a:pt x="0" y="4151490"/>
                </a:cubicBezTo>
                <a:cubicBezTo>
                  <a:pt x="-50209" y="4048858"/>
                  <a:pt x="43411" y="3843299"/>
                  <a:pt x="0" y="3718549"/>
                </a:cubicBezTo>
                <a:cubicBezTo>
                  <a:pt x="-43411" y="3593799"/>
                  <a:pt x="63525" y="3324410"/>
                  <a:pt x="0" y="3072103"/>
                </a:cubicBezTo>
                <a:cubicBezTo>
                  <a:pt x="-63525" y="2819796"/>
                  <a:pt x="3176" y="2813622"/>
                  <a:pt x="0" y="2639162"/>
                </a:cubicBezTo>
                <a:cubicBezTo>
                  <a:pt x="-3176" y="2464702"/>
                  <a:pt x="57369" y="2263269"/>
                  <a:pt x="0" y="1992715"/>
                </a:cubicBezTo>
                <a:cubicBezTo>
                  <a:pt x="-57369" y="1722161"/>
                  <a:pt x="73116" y="1641762"/>
                  <a:pt x="0" y="1346269"/>
                </a:cubicBezTo>
                <a:cubicBezTo>
                  <a:pt x="-73116" y="1050776"/>
                  <a:pt x="22606" y="925824"/>
                  <a:pt x="0" y="806575"/>
                </a:cubicBezTo>
                <a:cubicBezTo>
                  <a:pt x="-22606" y="687326"/>
                  <a:pt x="54653" y="230142"/>
                  <a:pt x="0" y="0"/>
                </a:cubicBezTo>
                <a:close/>
              </a:path>
              <a:path w="9818914" h="5337630" stroke="0" extrusionOk="0">
                <a:moveTo>
                  <a:pt x="0" y="0"/>
                </a:moveTo>
                <a:cubicBezTo>
                  <a:pt x="116883" y="-31149"/>
                  <a:pt x="222848" y="12919"/>
                  <a:pt x="283016" y="0"/>
                </a:cubicBezTo>
                <a:cubicBezTo>
                  <a:pt x="343184" y="-12919"/>
                  <a:pt x="783785" y="15265"/>
                  <a:pt x="1056977" y="0"/>
                </a:cubicBezTo>
                <a:cubicBezTo>
                  <a:pt x="1330169" y="-15265"/>
                  <a:pt x="1326874" y="4865"/>
                  <a:pt x="1438182" y="0"/>
                </a:cubicBezTo>
                <a:cubicBezTo>
                  <a:pt x="1549491" y="-4865"/>
                  <a:pt x="1802280" y="56625"/>
                  <a:pt x="2015765" y="0"/>
                </a:cubicBezTo>
                <a:cubicBezTo>
                  <a:pt x="2229250" y="-56625"/>
                  <a:pt x="2252478" y="40539"/>
                  <a:pt x="2396970" y="0"/>
                </a:cubicBezTo>
                <a:cubicBezTo>
                  <a:pt x="2541463" y="-40539"/>
                  <a:pt x="2646766" y="17969"/>
                  <a:pt x="2778175" y="0"/>
                </a:cubicBezTo>
                <a:cubicBezTo>
                  <a:pt x="2909585" y="-17969"/>
                  <a:pt x="2995491" y="16488"/>
                  <a:pt x="3159380" y="0"/>
                </a:cubicBezTo>
                <a:cubicBezTo>
                  <a:pt x="3323269" y="-16488"/>
                  <a:pt x="3672823" y="15109"/>
                  <a:pt x="3933341" y="0"/>
                </a:cubicBezTo>
                <a:cubicBezTo>
                  <a:pt x="4193859" y="-15109"/>
                  <a:pt x="4321764" y="60829"/>
                  <a:pt x="4510925" y="0"/>
                </a:cubicBezTo>
                <a:cubicBezTo>
                  <a:pt x="4700086" y="-60829"/>
                  <a:pt x="4712521" y="20686"/>
                  <a:pt x="4793940" y="0"/>
                </a:cubicBezTo>
                <a:cubicBezTo>
                  <a:pt x="4875359" y="-20686"/>
                  <a:pt x="5210844" y="15155"/>
                  <a:pt x="5371524" y="0"/>
                </a:cubicBezTo>
                <a:cubicBezTo>
                  <a:pt x="5532204" y="-15155"/>
                  <a:pt x="5534831" y="17951"/>
                  <a:pt x="5654539" y="0"/>
                </a:cubicBezTo>
                <a:cubicBezTo>
                  <a:pt x="5774247" y="-17951"/>
                  <a:pt x="6030419" y="54804"/>
                  <a:pt x="6133933" y="0"/>
                </a:cubicBezTo>
                <a:cubicBezTo>
                  <a:pt x="6237447" y="-54804"/>
                  <a:pt x="6497441" y="25922"/>
                  <a:pt x="6809706" y="0"/>
                </a:cubicBezTo>
                <a:cubicBezTo>
                  <a:pt x="7121971" y="-25922"/>
                  <a:pt x="7037731" y="45467"/>
                  <a:pt x="7190911" y="0"/>
                </a:cubicBezTo>
                <a:cubicBezTo>
                  <a:pt x="7344092" y="-45467"/>
                  <a:pt x="7408206" y="1078"/>
                  <a:pt x="7572115" y="0"/>
                </a:cubicBezTo>
                <a:cubicBezTo>
                  <a:pt x="7736024" y="-1078"/>
                  <a:pt x="7946622" y="24850"/>
                  <a:pt x="8051509" y="0"/>
                </a:cubicBezTo>
                <a:cubicBezTo>
                  <a:pt x="8156396" y="-24850"/>
                  <a:pt x="8497007" y="48786"/>
                  <a:pt x="8825471" y="0"/>
                </a:cubicBezTo>
                <a:cubicBezTo>
                  <a:pt x="9153935" y="-48786"/>
                  <a:pt x="9436922" y="102435"/>
                  <a:pt x="9818914" y="0"/>
                </a:cubicBezTo>
                <a:cubicBezTo>
                  <a:pt x="9828332" y="273008"/>
                  <a:pt x="9800962" y="310297"/>
                  <a:pt x="9818914" y="593070"/>
                </a:cubicBezTo>
                <a:cubicBezTo>
                  <a:pt x="9836866" y="875843"/>
                  <a:pt x="9779658" y="1015040"/>
                  <a:pt x="9818914" y="1132764"/>
                </a:cubicBezTo>
                <a:cubicBezTo>
                  <a:pt x="9858170" y="1250488"/>
                  <a:pt x="9774660" y="1505541"/>
                  <a:pt x="9818914" y="1725834"/>
                </a:cubicBezTo>
                <a:cubicBezTo>
                  <a:pt x="9863168" y="1946127"/>
                  <a:pt x="9815337" y="2136429"/>
                  <a:pt x="9818914" y="2318904"/>
                </a:cubicBezTo>
                <a:cubicBezTo>
                  <a:pt x="9822491" y="2501379"/>
                  <a:pt x="9761765" y="2626579"/>
                  <a:pt x="9818914" y="2805221"/>
                </a:cubicBezTo>
                <a:cubicBezTo>
                  <a:pt x="9876063" y="2983863"/>
                  <a:pt x="9790544" y="3027032"/>
                  <a:pt x="9818914" y="3238162"/>
                </a:cubicBezTo>
                <a:cubicBezTo>
                  <a:pt x="9847284" y="3449292"/>
                  <a:pt x="9736842" y="3744910"/>
                  <a:pt x="9818914" y="3937985"/>
                </a:cubicBezTo>
                <a:cubicBezTo>
                  <a:pt x="9900986" y="4131060"/>
                  <a:pt x="9794603" y="4213549"/>
                  <a:pt x="9818914" y="4370926"/>
                </a:cubicBezTo>
                <a:cubicBezTo>
                  <a:pt x="9843225" y="4528303"/>
                  <a:pt x="9800567" y="4651989"/>
                  <a:pt x="9818914" y="4803867"/>
                </a:cubicBezTo>
                <a:cubicBezTo>
                  <a:pt x="9837261" y="4955745"/>
                  <a:pt x="9805679" y="5210832"/>
                  <a:pt x="9818914" y="5337630"/>
                </a:cubicBezTo>
                <a:cubicBezTo>
                  <a:pt x="9704729" y="5351348"/>
                  <a:pt x="9661323" y="5316510"/>
                  <a:pt x="9535898" y="5337630"/>
                </a:cubicBezTo>
                <a:cubicBezTo>
                  <a:pt x="9410473" y="5358750"/>
                  <a:pt x="9327559" y="5308812"/>
                  <a:pt x="9252882" y="5337630"/>
                </a:cubicBezTo>
                <a:cubicBezTo>
                  <a:pt x="9178205" y="5366448"/>
                  <a:pt x="9021403" y="5300626"/>
                  <a:pt x="8871678" y="5337630"/>
                </a:cubicBezTo>
                <a:cubicBezTo>
                  <a:pt x="8721953" y="5374634"/>
                  <a:pt x="8368108" y="5335805"/>
                  <a:pt x="8195905" y="5337630"/>
                </a:cubicBezTo>
                <a:cubicBezTo>
                  <a:pt x="8023702" y="5339455"/>
                  <a:pt x="7740603" y="5311116"/>
                  <a:pt x="7618322" y="5337630"/>
                </a:cubicBezTo>
                <a:cubicBezTo>
                  <a:pt x="7496041" y="5364144"/>
                  <a:pt x="7113670" y="5263089"/>
                  <a:pt x="6844361" y="5337630"/>
                </a:cubicBezTo>
                <a:cubicBezTo>
                  <a:pt x="6575052" y="5412171"/>
                  <a:pt x="6305308" y="5328534"/>
                  <a:pt x="6070399" y="5337630"/>
                </a:cubicBezTo>
                <a:cubicBezTo>
                  <a:pt x="5835490" y="5346726"/>
                  <a:pt x="5636654" y="5323569"/>
                  <a:pt x="5492816" y="5337630"/>
                </a:cubicBezTo>
                <a:cubicBezTo>
                  <a:pt x="5348978" y="5351691"/>
                  <a:pt x="5209808" y="5305664"/>
                  <a:pt x="5111611" y="5337630"/>
                </a:cubicBezTo>
                <a:cubicBezTo>
                  <a:pt x="5013415" y="5369596"/>
                  <a:pt x="4649855" y="5321936"/>
                  <a:pt x="4337650" y="5337630"/>
                </a:cubicBezTo>
                <a:cubicBezTo>
                  <a:pt x="4025445" y="5353324"/>
                  <a:pt x="3741061" y="5331090"/>
                  <a:pt x="3563688" y="5337630"/>
                </a:cubicBezTo>
                <a:cubicBezTo>
                  <a:pt x="3386315" y="5344170"/>
                  <a:pt x="3051198" y="5251816"/>
                  <a:pt x="2789727" y="5337630"/>
                </a:cubicBezTo>
                <a:cubicBezTo>
                  <a:pt x="2528256" y="5423444"/>
                  <a:pt x="2491038" y="5313504"/>
                  <a:pt x="2408522" y="5337630"/>
                </a:cubicBezTo>
                <a:cubicBezTo>
                  <a:pt x="2326007" y="5361756"/>
                  <a:pt x="2038740" y="5301818"/>
                  <a:pt x="1929128" y="5337630"/>
                </a:cubicBezTo>
                <a:cubicBezTo>
                  <a:pt x="1819516" y="5373442"/>
                  <a:pt x="1402461" y="5269521"/>
                  <a:pt x="1155166" y="5337630"/>
                </a:cubicBezTo>
                <a:cubicBezTo>
                  <a:pt x="907871" y="5405739"/>
                  <a:pt x="824439" y="5297587"/>
                  <a:pt x="577583" y="5337630"/>
                </a:cubicBezTo>
                <a:cubicBezTo>
                  <a:pt x="330727" y="5377673"/>
                  <a:pt x="135764" y="5336750"/>
                  <a:pt x="0" y="5337630"/>
                </a:cubicBezTo>
                <a:cubicBezTo>
                  <a:pt x="-29597" y="5241659"/>
                  <a:pt x="1471" y="4991373"/>
                  <a:pt x="0" y="4904689"/>
                </a:cubicBezTo>
                <a:cubicBezTo>
                  <a:pt x="-1471" y="4818005"/>
                  <a:pt x="28163" y="4546354"/>
                  <a:pt x="0" y="4418372"/>
                </a:cubicBezTo>
                <a:cubicBezTo>
                  <a:pt x="-28163" y="4290390"/>
                  <a:pt x="6698" y="4061241"/>
                  <a:pt x="0" y="3932054"/>
                </a:cubicBezTo>
                <a:cubicBezTo>
                  <a:pt x="-6698" y="3802867"/>
                  <a:pt x="26451" y="3635347"/>
                  <a:pt x="0" y="3499113"/>
                </a:cubicBezTo>
                <a:cubicBezTo>
                  <a:pt x="-26451" y="3362879"/>
                  <a:pt x="16657" y="2959104"/>
                  <a:pt x="0" y="2799290"/>
                </a:cubicBezTo>
                <a:cubicBezTo>
                  <a:pt x="-16657" y="2639476"/>
                  <a:pt x="21263" y="2555311"/>
                  <a:pt x="0" y="2366349"/>
                </a:cubicBezTo>
                <a:cubicBezTo>
                  <a:pt x="-21263" y="2177387"/>
                  <a:pt x="26881" y="1954577"/>
                  <a:pt x="0" y="1719903"/>
                </a:cubicBezTo>
                <a:cubicBezTo>
                  <a:pt x="-26881" y="1485229"/>
                  <a:pt x="30716" y="1259686"/>
                  <a:pt x="0" y="1020080"/>
                </a:cubicBezTo>
                <a:cubicBezTo>
                  <a:pt x="-30716" y="780474"/>
                  <a:pt x="87611" y="278594"/>
                  <a:pt x="0" y="0"/>
                </a:cubicBezTo>
                <a:close/>
              </a:path>
            </a:pathLst>
          </a:custGeom>
          <a:ln>
            <a:solidFill>
              <a:schemeClr val="tx1"/>
            </a:solidFill>
            <a:extLst>
              <a:ext uri="{C807C97D-BFC1-408E-A445-0C87EB9F89A2}">
                <ask:lineSketchStyleProps xmlns:ask="http://schemas.microsoft.com/office/drawing/2018/sketchyshapes" sd="2470599024">
                  <a:prstGeom prst="rect">
                    <a:avLst/>
                  </a:prstGeom>
                  <ask:type>
                    <ask:lineSketchScribble/>
                  </ask:type>
                </ask:lineSketchStyleProps>
              </a:ext>
            </a:extLst>
          </a:ln>
        </p:spPr>
      </p:pic>
      <p:sp>
        <p:nvSpPr>
          <p:cNvPr id="2" name="Θέση υποσέλιδου 1">
            <a:extLst>
              <a:ext uri="{FF2B5EF4-FFF2-40B4-BE49-F238E27FC236}">
                <a16:creationId xmlns:a16="http://schemas.microsoft.com/office/drawing/2014/main" id="{E7D8AE1A-97CD-F59B-FE6C-603CFBB1B4F6}"/>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9887783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8C38A9-C442-BCBE-E38F-6535A62E74D7}"/>
              </a:ext>
            </a:extLst>
          </p:cNvPr>
          <p:cNvPicPr>
            <a:picLocks noChangeAspect="1"/>
          </p:cNvPicPr>
          <p:nvPr/>
        </p:nvPicPr>
        <p:blipFill>
          <a:blip r:embed="rId2">
            <a:extLst>
              <a:ext uri="{28A0092B-C50C-407E-A947-70E740481C1C}">
                <a14:useLocalDpi xmlns:a14="http://schemas.microsoft.com/office/drawing/2010/main" val="0"/>
              </a:ext>
            </a:extLst>
          </a:blip>
          <a:srcRect l="5610" t="17334" r="9389" b="10000"/>
          <a:stretch>
            <a:fillRect/>
          </a:stretch>
        </p:blipFill>
        <p:spPr>
          <a:xfrm>
            <a:off x="1266825" y="674914"/>
            <a:ext cx="9658350" cy="5138057"/>
          </a:xfrm>
          <a:custGeom>
            <a:avLst/>
            <a:gdLst>
              <a:gd name="csX0" fmla="*/ 0 w 9658350"/>
              <a:gd name="csY0" fmla="*/ 0 h 5138057"/>
              <a:gd name="csX1" fmla="*/ 278388 w 9658350"/>
              <a:gd name="csY1" fmla="*/ 0 h 5138057"/>
              <a:gd name="csX2" fmla="*/ 846526 w 9658350"/>
              <a:gd name="csY2" fmla="*/ 0 h 5138057"/>
              <a:gd name="csX3" fmla="*/ 1124914 w 9658350"/>
              <a:gd name="csY3" fmla="*/ 0 h 5138057"/>
              <a:gd name="csX4" fmla="*/ 1886219 w 9658350"/>
              <a:gd name="csY4" fmla="*/ 0 h 5138057"/>
              <a:gd name="csX5" fmla="*/ 2261190 w 9658350"/>
              <a:gd name="csY5" fmla="*/ 0 h 5138057"/>
              <a:gd name="csX6" fmla="*/ 2925912 w 9658350"/>
              <a:gd name="csY6" fmla="*/ 0 h 5138057"/>
              <a:gd name="csX7" fmla="*/ 3397467 w 9658350"/>
              <a:gd name="csY7" fmla="*/ 0 h 5138057"/>
              <a:gd name="csX8" fmla="*/ 3869021 w 9658350"/>
              <a:gd name="csY8" fmla="*/ 0 h 5138057"/>
              <a:gd name="csX9" fmla="*/ 4147409 w 9658350"/>
              <a:gd name="csY9" fmla="*/ 0 h 5138057"/>
              <a:gd name="csX10" fmla="*/ 4425797 w 9658350"/>
              <a:gd name="csY10" fmla="*/ 0 h 5138057"/>
              <a:gd name="csX11" fmla="*/ 5187102 w 9658350"/>
              <a:gd name="csY11" fmla="*/ 0 h 5138057"/>
              <a:gd name="csX12" fmla="*/ 5658657 w 9658350"/>
              <a:gd name="csY12" fmla="*/ 0 h 5138057"/>
              <a:gd name="csX13" fmla="*/ 6419962 w 9658350"/>
              <a:gd name="csY13" fmla="*/ 0 h 5138057"/>
              <a:gd name="csX14" fmla="*/ 7084684 w 9658350"/>
              <a:gd name="csY14" fmla="*/ 0 h 5138057"/>
              <a:gd name="csX15" fmla="*/ 7459655 w 9658350"/>
              <a:gd name="csY15" fmla="*/ 0 h 5138057"/>
              <a:gd name="csX16" fmla="*/ 7834626 w 9658350"/>
              <a:gd name="csY16" fmla="*/ 0 h 5138057"/>
              <a:gd name="csX17" fmla="*/ 8499348 w 9658350"/>
              <a:gd name="csY17" fmla="*/ 0 h 5138057"/>
              <a:gd name="csX18" fmla="*/ 9164070 w 9658350"/>
              <a:gd name="csY18" fmla="*/ 0 h 5138057"/>
              <a:gd name="csX19" fmla="*/ 9658350 w 9658350"/>
              <a:gd name="csY19" fmla="*/ 0 h 5138057"/>
              <a:gd name="csX20" fmla="*/ 9658350 w 9658350"/>
              <a:gd name="csY20" fmla="*/ 468134 h 5138057"/>
              <a:gd name="csX21" fmla="*/ 9658350 w 9658350"/>
              <a:gd name="csY21" fmla="*/ 1141790 h 5138057"/>
              <a:gd name="csX22" fmla="*/ 9658350 w 9658350"/>
              <a:gd name="csY22" fmla="*/ 1815447 h 5138057"/>
              <a:gd name="csX23" fmla="*/ 9658350 w 9658350"/>
              <a:gd name="csY23" fmla="*/ 2489103 h 5138057"/>
              <a:gd name="csX24" fmla="*/ 9658350 w 9658350"/>
              <a:gd name="csY24" fmla="*/ 3162760 h 5138057"/>
              <a:gd name="csX25" fmla="*/ 9658350 w 9658350"/>
              <a:gd name="csY25" fmla="*/ 3785035 h 5138057"/>
              <a:gd name="csX26" fmla="*/ 9658350 w 9658350"/>
              <a:gd name="csY26" fmla="*/ 4458692 h 5138057"/>
              <a:gd name="csX27" fmla="*/ 9658350 w 9658350"/>
              <a:gd name="csY27" fmla="*/ 5138057 h 5138057"/>
              <a:gd name="csX28" fmla="*/ 9379962 w 9658350"/>
              <a:gd name="csY28" fmla="*/ 5138057 h 5138057"/>
              <a:gd name="csX29" fmla="*/ 8618657 w 9658350"/>
              <a:gd name="csY29" fmla="*/ 5138057 h 5138057"/>
              <a:gd name="csX30" fmla="*/ 8147102 w 9658350"/>
              <a:gd name="csY30" fmla="*/ 5138057 h 5138057"/>
              <a:gd name="csX31" fmla="*/ 7385797 w 9658350"/>
              <a:gd name="csY31" fmla="*/ 5138057 h 5138057"/>
              <a:gd name="csX32" fmla="*/ 6817659 w 9658350"/>
              <a:gd name="csY32" fmla="*/ 5138057 h 5138057"/>
              <a:gd name="csX33" fmla="*/ 6056354 w 9658350"/>
              <a:gd name="csY33" fmla="*/ 5138057 h 5138057"/>
              <a:gd name="csX34" fmla="*/ 5488215 w 9658350"/>
              <a:gd name="csY34" fmla="*/ 5138057 h 5138057"/>
              <a:gd name="csX35" fmla="*/ 5016661 w 9658350"/>
              <a:gd name="csY35" fmla="*/ 5138057 h 5138057"/>
              <a:gd name="csX36" fmla="*/ 4255355 w 9658350"/>
              <a:gd name="csY36" fmla="*/ 5138057 h 5138057"/>
              <a:gd name="csX37" fmla="*/ 3880384 w 9658350"/>
              <a:gd name="csY37" fmla="*/ 5138057 h 5138057"/>
              <a:gd name="csX38" fmla="*/ 3601996 w 9658350"/>
              <a:gd name="csY38" fmla="*/ 5138057 h 5138057"/>
              <a:gd name="csX39" fmla="*/ 3323609 w 9658350"/>
              <a:gd name="csY39" fmla="*/ 5138057 h 5138057"/>
              <a:gd name="csX40" fmla="*/ 2658887 w 9658350"/>
              <a:gd name="csY40" fmla="*/ 5138057 h 5138057"/>
              <a:gd name="csX41" fmla="*/ 2380499 w 9658350"/>
              <a:gd name="csY41" fmla="*/ 5138057 h 5138057"/>
              <a:gd name="csX42" fmla="*/ 1812361 w 9658350"/>
              <a:gd name="csY42" fmla="*/ 5138057 h 5138057"/>
              <a:gd name="csX43" fmla="*/ 1437390 w 9658350"/>
              <a:gd name="csY43" fmla="*/ 5138057 h 5138057"/>
              <a:gd name="csX44" fmla="*/ 1159002 w 9658350"/>
              <a:gd name="csY44" fmla="*/ 5138057 h 5138057"/>
              <a:gd name="csX45" fmla="*/ 687447 w 9658350"/>
              <a:gd name="csY45" fmla="*/ 5138057 h 5138057"/>
              <a:gd name="csX46" fmla="*/ 0 w 9658350"/>
              <a:gd name="csY46" fmla="*/ 5138057 h 5138057"/>
              <a:gd name="csX47" fmla="*/ 0 w 9658350"/>
              <a:gd name="csY47" fmla="*/ 4669923 h 5138057"/>
              <a:gd name="csX48" fmla="*/ 0 w 9658350"/>
              <a:gd name="csY48" fmla="*/ 4201789 h 5138057"/>
              <a:gd name="csX49" fmla="*/ 0 w 9658350"/>
              <a:gd name="csY49" fmla="*/ 3579513 h 5138057"/>
              <a:gd name="csX50" fmla="*/ 0 w 9658350"/>
              <a:gd name="csY50" fmla="*/ 3162760 h 5138057"/>
              <a:gd name="csX51" fmla="*/ 0 w 9658350"/>
              <a:gd name="csY51" fmla="*/ 2643245 h 5138057"/>
              <a:gd name="csX52" fmla="*/ 0 w 9658350"/>
              <a:gd name="csY52" fmla="*/ 2072350 h 5138057"/>
              <a:gd name="csX53" fmla="*/ 0 w 9658350"/>
              <a:gd name="csY53" fmla="*/ 1450074 h 5138057"/>
              <a:gd name="csX54" fmla="*/ 0 w 9658350"/>
              <a:gd name="csY54" fmla="*/ 776418 h 5138057"/>
              <a:gd name="csX55" fmla="*/ 0 w 9658350"/>
              <a:gd name="csY55" fmla="*/ 0 h 51380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9658350" h="5138057" fill="none" extrusionOk="0">
                <a:moveTo>
                  <a:pt x="0" y="0"/>
                </a:moveTo>
                <a:cubicBezTo>
                  <a:pt x="124855" y="-12876"/>
                  <a:pt x="216997" y="8736"/>
                  <a:pt x="278388" y="0"/>
                </a:cubicBezTo>
                <a:cubicBezTo>
                  <a:pt x="339779" y="-8736"/>
                  <a:pt x="683024" y="1994"/>
                  <a:pt x="846526" y="0"/>
                </a:cubicBezTo>
                <a:cubicBezTo>
                  <a:pt x="1010028" y="-1994"/>
                  <a:pt x="1011877" y="210"/>
                  <a:pt x="1124914" y="0"/>
                </a:cubicBezTo>
                <a:cubicBezTo>
                  <a:pt x="1237951" y="-210"/>
                  <a:pt x="1657351" y="61251"/>
                  <a:pt x="1886219" y="0"/>
                </a:cubicBezTo>
                <a:cubicBezTo>
                  <a:pt x="2115087" y="-61251"/>
                  <a:pt x="2145357" y="19782"/>
                  <a:pt x="2261190" y="0"/>
                </a:cubicBezTo>
                <a:cubicBezTo>
                  <a:pt x="2377023" y="-19782"/>
                  <a:pt x="2735522" y="30363"/>
                  <a:pt x="2925912" y="0"/>
                </a:cubicBezTo>
                <a:cubicBezTo>
                  <a:pt x="3116302" y="-30363"/>
                  <a:pt x="3249871" y="18308"/>
                  <a:pt x="3397467" y="0"/>
                </a:cubicBezTo>
                <a:cubicBezTo>
                  <a:pt x="3545064" y="-18308"/>
                  <a:pt x="3680598" y="2683"/>
                  <a:pt x="3869021" y="0"/>
                </a:cubicBezTo>
                <a:cubicBezTo>
                  <a:pt x="4057444" y="-2683"/>
                  <a:pt x="4073111" y="3532"/>
                  <a:pt x="4147409" y="0"/>
                </a:cubicBezTo>
                <a:cubicBezTo>
                  <a:pt x="4221707" y="-3532"/>
                  <a:pt x="4303374" y="14890"/>
                  <a:pt x="4425797" y="0"/>
                </a:cubicBezTo>
                <a:cubicBezTo>
                  <a:pt x="4548220" y="-14890"/>
                  <a:pt x="4833144" y="6483"/>
                  <a:pt x="5187102" y="0"/>
                </a:cubicBezTo>
                <a:cubicBezTo>
                  <a:pt x="5541060" y="-6483"/>
                  <a:pt x="5560859" y="7983"/>
                  <a:pt x="5658657" y="0"/>
                </a:cubicBezTo>
                <a:cubicBezTo>
                  <a:pt x="5756455" y="-7983"/>
                  <a:pt x="6087975" y="68231"/>
                  <a:pt x="6419962" y="0"/>
                </a:cubicBezTo>
                <a:cubicBezTo>
                  <a:pt x="6751949" y="-68231"/>
                  <a:pt x="6895604" y="76806"/>
                  <a:pt x="7084684" y="0"/>
                </a:cubicBezTo>
                <a:cubicBezTo>
                  <a:pt x="7273764" y="-76806"/>
                  <a:pt x="7369046" y="30623"/>
                  <a:pt x="7459655" y="0"/>
                </a:cubicBezTo>
                <a:cubicBezTo>
                  <a:pt x="7550264" y="-30623"/>
                  <a:pt x="7726165" y="13405"/>
                  <a:pt x="7834626" y="0"/>
                </a:cubicBezTo>
                <a:cubicBezTo>
                  <a:pt x="7943087" y="-13405"/>
                  <a:pt x="8335441" y="57847"/>
                  <a:pt x="8499348" y="0"/>
                </a:cubicBezTo>
                <a:cubicBezTo>
                  <a:pt x="8663255" y="-57847"/>
                  <a:pt x="8978994" y="18564"/>
                  <a:pt x="9164070" y="0"/>
                </a:cubicBezTo>
                <a:cubicBezTo>
                  <a:pt x="9349146" y="-18564"/>
                  <a:pt x="9521244" y="45692"/>
                  <a:pt x="9658350" y="0"/>
                </a:cubicBezTo>
                <a:cubicBezTo>
                  <a:pt x="9674521" y="232706"/>
                  <a:pt x="9621742" y="363941"/>
                  <a:pt x="9658350" y="468134"/>
                </a:cubicBezTo>
                <a:cubicBezTo>
                  <a:pt x="9694958" y="572327"/>
                  <a:pt x="9647306" y="924160"/>
                  <a:pt x="9658350" y="1141790"/>
                </a:cubicBezTo>
                <a:cubicBezTo>
                  <a:pt x="9669394" y="1359420"/>
                  <a:pt x="9626432" y="1550599"/>
                  <a:pt x="9658350" y="1815447"/>
                </a:cubicBezTo>
                <a:cubicBezTo>
                  <a:pt x="9690268" y="2080295"/>
                  <a:pt x="9628043" y="2237022"/>
                  <a:pt x="9658350" y="2489103"/>
                </a:cubicBezTo>
                <a:cubicBezTo>
                  <a:pt x="9688657" y="2741184"/>
                  <a:pt x="9605053" y="2971954"/>
                  <a:pt x="9658350" y="3162760"/>
                </a:cubicBezTo>
                <a:cubicBezTo>
                  <a:pt x="9711647" y="3353566"/>
                  <a:pt x="9587471" y="3631532"/>
                  <a:pt x="9658350" y="3785035"/>
                </a:cubicBezTo>
                <a:cubicBezTo>
                  <a:pt x="9729229" y="3938539"/>
                  <a:pt x="9601442" y="4259523"/>
                  <a:pt x="9658350" y="4458692"/>
                </a:cubicBezTo>
                <a:cubicBezTo>
                  <a:pt x="9715258" y="4657861"/>
                  <a:pt x="9577627" y="4984847"/>
                  <a:pt x="9658350" y="5138057"/>
                </a:cubicBezTo>
                <a:cubicBezTo>
                  <a:pt x="9546633" y="5170385"/>
                  <a:pt x="9501567" y="5122380"/>
                  <a:pt x="9379962" y="5138057"/>
                </a:cubicBezTo>
                <a:cubicBezTo>
                  <a:pt x="9258357" y="5153734"/>
                  <a:pt x="8806662" y="5054539"/>
                  <a:pt x="8618657" y="5138057"/>
                </a:cubicBezTo>
                <a:cubicBezTo>
                  <a:pt x="8430652" y="5221575"/>
                  <a:pt x="8287390" y="5135727"/>
                  <a:pt x="8147102" y="5138057"/>
                </a:cubicBezTo>
                <a:cubicBezTo>
                  <a:pt x="8006815" y="5140387"/>
                  <a:pt x="7663511" y="5061854"/>
                  <a:pt x="7385797" y="5138057"/>
                </a:cubicBezTo>
                <a:cubicBezTo>
                  <a:pt x="7108084" y="5214260"/>
                  <a:pt x="7039422" y="5079302"/>
                  <a:pt x="6817659" y="5138057"/>
                </a:cubicBezTo>
                <a:cubicBezTo>
                  <a:pt x="6595896" y="5196812"/>
                  <a:pt x="6360190" y="5137008"/>
                  <a:pt x="6056354" y="5138057"/>
                </a:cubicBezTo>
                <a:cubicBezTo>
                  <a:pt x="5752519" y="5139106"/>
                  <a:pt x="5661418" y="5130112"/>
                  <a:pt x="5488215" y="5138057"/>
                </a:cubicBezTo>
                <a:cubicBezTo>
                  <a:pt x="5315012" y="5146002"/>
                  <a:pt x="5120183" y="5126887"/>
                  <a:pt x="5016661" y="5138057"/>
                </a:cubicBezTo>
                <a:cubicBezTo>
                  <a:pt x="4913139" y="5149227"/>
                  <a:pt x="4549663" y="5076819"/>
                  <a:pt x="4255355" y="5138057"/>
                </a:cubicBezTo>
                <a:cubicBezTo>
                  <a:pt x="3961047" y="5199295"/>
                  <a:pt x="4065196" y="5099363"/>
                  <a:pt x="3880384" y="5138057"/>
                </a:cubicBezTo>
                <a:cubicBezTo>
                  <a:pt x="3695572" y="5176751"/>
                  <a:pt x="3731648" y="5105286"/>
                  <a:pt x="3601996" y="5138057"/>
                </a:cubicBezTo>
                <a:cubicBezTo>
                  <a:pt x="3472344" y="5170828"/>
                  <a:pt x="3414202" y="5128589"/>
                  <a:pt x="3323609" y="5138057"/>
                </a:cubicBezTo>
                <a:cubicBezTo>
                  <a:pt x="3233016" y="5147525"/>
                  <a:pt x="2864335" y="5131063"/>
                  <a:pt x="2658887" y="5138057"/>
                </a:cubicBezTo>
                <a:cubicBezTo>
                  <a:pt x="2453439" y="5145051"/>
                  <a:pt x="2444346" y="5115735"/>
                  <a:pt x="2380499" y="5138057"/>
                </a:cubicBezTo>
                <a:cubicBezTo>
                  <a:pt x="2316652" y="5160379"/>
                  <a:pt x="1996714" y="5094311"/>
                  <a:pt x="1812361" y="5138057"/>
                </a:cubicBezTo>
                <a:cubicBezTo>
                  <a:pt x="1628008" y="5181803"/>
                  <a:pt x="1573534" y="5125271"/>
                  <a:pt x="1437390" y="5138057"/>
                </a:cubicBezTo>
                <a:cubicBezTo>
                  <a:pt x="1301246" y="5150843"/>
                  <a:pt x="1237254" y="5107540"/>
                  <a:pt x="1159002" y="5138057"/>
                </a:cubicBezTo>
                <a:cubicBezTo>
                  <a:pt x="1080750" y="5168574"/>
                  <a:pt x="918059" y="5085983"/>
                  <a:pt x="687447" y="5138057"/>
                </a:cubicBezTo>
                <a:cubicBezTo>
                  <a:pt x="456835" y="5190131"/>
                  <a:pt x="190687" y="5059022"/>
                  <a:pt x="0" y="5138057"/>
                </a:cubicBezTo>
                <a:cubicBezTo>
                  <a:pt x="-9545" y="4971552"/>
                  <a:pt x="24232" y="4851490"/>
                  <a:pt x="0" y="4669923"/>
                </a:cubicBezTo>
                <a:cubicBezTo>
                  <a:pt x="-24232" y="4488356"/>
                  <a:pt x="12922" y="4376268"/>
                  <a:pt x="0" y="4201789"/>
                </a:cubicBezTo>
                <a:cubicBezTo>
                  <a:pt x="-12922" y="4027310"/>
                  <a:pt x="64238" y="3800508"/>
                  <a:pt x="0" y="3579513"/>
                </a:cubicBezTo>
                <a:cubicBezTo>
                  <a:pt x="-64238" y="3358518"/>
                  <a:pt x="42645" y="3304016"/>
                  <a:pt x="0" y="3162760"/>
                </a:cubicBezTo>
                <a:cubicBezTo>
                  <a:pt x="-42645" y="3021504"/>
                  <a:pt x="5330" y="2879678"/>
                  <a:pt x="0" y="2643245"/>
                </a:cubicBezTo>
                <a:cubicBezTo>
                  <a:pt x="-5330" y="2406812"/>
                  <a:pt x="5991" y="2309145"/>
                  <a:pt x="0" y="2072350"/>
                </a:cubicBezTo>
                <a:cubicBezTo>
                  <a:pt x="-5991" y="1835556"/>
                  <a:pt x="73055" y="1577215"/>
                  <a:pt x="0" y="1450074"/>
                </a:cubicBezTo>
                <a:cubicBezTo>
                  <a:pt x="-73055" y="1322933"/>
                  <a:pt x="12798" y="931100"/>
                  <a:pt x="0" y="776418"/>
                </a:cubicBezTo>
                <a:cubicBezTo>
                  <a:pt x="-12798" y="621736"/>
                  <a:pt x="66917" y="359629"/>
                  <a:pt x="0" y="0"/>
                </a:cubicBezTo>
                <a:close/>
              </a:path>
              <a:path w="9658350" h="5138057" stroke="0" extrusionOk="0">
                <a:moveTo>
                  <a:pt x="0" y="0"/>
                </a:moveTo>
                <a:cubicBezTo>
                  <a:pt x="115421" y="-25766"/>
                  <a:pt x="171799" y="172"/>
                  <a:pt x="278388" y="0"/>
                </a:cubicBezTo>
                <a:cubicBezTo>
                  <a:pt x="384977" y="-172"/>
                  <a:pt x="817341" y="33287"/>
                  <a:pt x="1039693" y="0"/>
                </a:cubicBezTo>
                <a:cubicBezTo>
                  <a:pt x="1262046" y="-33287"/>
                  <a:pt x="1327937" y="50376"/>
                  <a:pt x="1511248" y="0"/>
                </a:cubicBezTo>
                <a:cubicBezTo>
                  <a:pt x="1694560" y="-50376"/>
                  <a:pt x="1780911" y="8389"/>
                  <a:pt x="1886219" y="0"/>
                </a:cubicBezTo>
                <a:cubicBezTo>
                  <a:pt x="1991527" y="-8389"/>
                  <a:pt x="2320081" y="55334"/>
                  <a:pt x="2647524" y="0"/>
                </a:cubicBezTo>
                <a:cubicBezTo>
                  <a:pt x="2974967" y="-55334"/>
                  <a:pt x="3084268" y="53380"/>
                  <a:pt x="3215662" y="0"/>
                </a:cubicBezTo>
                <a:cubicBezTo>
                  <a:pt x="3347056" y="-53380"/>
                  <a:pt x="3631515" y="60560"/>
                  <a:pt x="3976968" y="0"/>
                </a:cubicBezTo>
                <a:cubicBezTo>
                  <a:pt x="4322421" y="-60560"/>
                  <a:pt x="4397051" y="32662"/>
                  <a:pt x="4641689" y="0"/>
                </a:cubicBezTo>
                <a:cubicBezTo>
                  <a:pt x="4886327" y="-32662"/>
                  <a:pt x="5087057" y="66114"/>
                  <a:pt x="5402995" y="0"/>
                </a:cubicBezTo>
                <a:cubicBezTo>
                  <a:pt x="5718933" y="-66114"/>
                  <a:pt x="5841568" y="86518"/>
                  <a:pt x="6164300" y="0"/>
                </a:cubicBezTo>
                <a:cubicBezTo>
                  <a:pt x="6487033" y="-86518"/>
                  <a:pt x="6533516" y="29812"/>
                  <a:pt x="6732438" y="0"/>
                </a:cubicBezTo>
                <a:cubicBezTo>
                  <a:pt x="6931360" y="-29812"/>
                  <a:pt x="6925610" y="28452"/>
                  <a:pt x="7010826" y="0"/>
                </a:cubicBezTo>
                <a:cubicBezTo>
                  <a:pt x="7096042" y="-28452"/>
                  <a:pt x="7220571" y="12989"/>
                  <a:pt x="7385797" y="0"/>
                </a:cubicBezTo>
                <a:cubicBezTo>
                  <a:pt x="7551023" y="-12989"/>
                  <a:pt x="7568575" y="27113"/>
                  <a:pt x="7664185" y="0"/>
                </a:cubicBezTo>
                <a:cubicBezTo>
                  <a:pt x="7759795" y="-27113"/>
                  <a:pt x="8235936" y="77506"/>
                  <a:pt x="8425490" y="0"/>
                </a:cubicBezTo>
                <a:cubicBezTo>
                  <a:pt x="8615044" y="-77506"/>
                  <a:pt x="8725447" y="23870"/>
                  <a:pt x="8800461" y="0"/>
                </a:cubicBezTo>
                <a:cubicBezTo>
                  <a:pt x="8875475" y="-23870"/>
                  <a:pt x="9283645" y="43058"/>
                  <a:pt x="9658350" y="0"/>
                </a:cubicBezTo>
                <a:cubicBezTo>
                  <a:pt x="9702438" y="177611"/>
                  <a:pt x="9653332" y="445860"/>
                  <a:pt x="9658350" y="570895"/>
                </a:cubicBezTo>
                <a:cubicBezTo>
                  <a:pt x="9663368" y="695931"/>
                  <a:pt x="9638533" y="927090"/>
                  <a:pt x="9658350" y="1090410"/>
                </a:cubicBezTo>
                <a:cubicBezTo>
                  <a:pt x="9678167" y="1253731"/>
                  <a:pt x="9654954" y="1398532"/>
                  <a:pt x="9658350" y="1609925"/>
                </a:cubicBezTo>
                <a:cubicBezTo>
                  <a:pt x="9661746" y="1821319"/>
                  <a:pt x="9590562" y="2065698"/>
                  <a:pt x="9658350" y="2180820"/>
                </a:cubicBezTo>
                <a:cubicBezTo>
                  <a:pt x="9726138" y="2295943"/>
                  <a:pt x="9627769" y="2665562"/>
                  <a:pt x="9658350" y="2854476"/>
                </a:cubicBezTo>
                <a:cubicBezTo>
                  <a:pt x="9688931" y="3043390"/>
                  <a:pt x="9643675" y="3120269"/>
                  <a:pt x="9658350" y="3271230"/>
                </a:cubicBezTo>
                <a:cubicBezTo>
                  <a:pt x="9673025" y="3422191"/>
                  <a:pt x="9630653" y="3524137"/>
                  <a:pt x="9658350" y="3687983"/>
                </a:cubicBezTo>
                <a:cubicBezTo>
                  <a:pt x="9686047" y="3851829"/>
                  <a:pt x="9615296" y="3967763"/>
                  <a:pt x="9658350" y="4104737"/>
                </a:cubicBezTo>
                <a:cubicBezTo>
                  <a:pt x="9701404" y="4241711"/>
                  <a:pt x="9617744" y="4815704"/>
                  <a:pt x="9658350" y="5138057"/>
                </a:cubicBezTo>
                <a:cubicBezTo>
                  <a:pt x="9397951" y="5159521"/>
                  <a:pt x="9058031" y="5123359"/>
                  <a:pt x="8897045" y="5138057"/>
                </a:cubicBezTo>
                <a:cubicBezTo>
                  <a:pt x="8736060" y="5152755"/>
                  <a:pt x="8612611" y="5126391"/>
                  <a:pt x="8522074" y="5138057"/>
                </a:cubicBezTo>
                <a:cubicBezTo>
                  <a:pt x="8431537" y="5149723"/>
                  <a:pt x="8075792" y="5121893"/>
                  <a:pt x="7953935" y="5138057"/>
                </a:cubicBezTo>
                <a:cubicBezTo>
                  <a:pt x="7832078" y="5154221"/>
                  <a:pt x="7653977" y="5123087"/>
                  <a:pt x="7482381" y="5138057"/>
                </a:cubicBezTo>
                <a:cubicBezTo>
                  <a:pt x="7310785" y="5153027"/>
                  <a:pt x="7237161" y="5105968"/>
                  <a:pt x="7107409" y="5138057"/>
                </a:cubicBezTo>
                <a:cubicBezTo>
                  <a:pt x="6977657" y="5170146"/>
                  <a:pt x="6892192" y="5130535"/>
                  <a:pt x="6829022" y="5138057"/>
                </a:cubicBezTo>
                <a:cubicBezTo>
                  <a:pt x="6765852" y="5145579"/>
                  <a:pt x="6459064" y="5098955"/>
                  <a:pt x="6164300" y="5138057"/>
                </a:cubicBezTo>
                <a:cubicBezTo>
                  <a:pt x="5869536" y="5177159"/>
                  <a:pt x="6015266" y="5114328"/>
                  <a:pt x="5885912" y="5138057"/>
                </a:cubicBezTo>
                <a:cubicBezTo>
                  <a:pt x="5756558" y="5161786"/>
                  <a:pt x="5605029" y="5100183"/>
                  <a:pt x="5414357" y="5138057"/>
                </a:cubicBezTo>
                <a:cubicBezTo>
                  <a:pt x="5223686" y="5175931"/>
                  <a:pt x="4905659" y="5074019"/>
                  <a:pt x="4749636" y="5138057"/>
                </a:cubicBezTo>
                <a:cubicBezTo>
                  <a:pt x="4593613" y="5202095"/>
                  <a:pt x="4585045" y="5118808"/>
                  <a:pt x="4471248" y="5138057"/>
                </a:cubicBezTo>
                <a:cubicBezTo>
                  <a:pt x="4357451" y="5157306"/>
                  <a:pt x="4215077" y="5128561"/>
                  <a:pt x="4096277" y="5138057"/>
                </a:cubicBezTo>
                <a:cubicBezTo>
                  <a:pt x="3977477" y="5147553"/>
                  <a:pt x="3880608" y="5135480"/>
                  <a:pt x="3721305" y="5138057"/>
                </a:cubicBezTo>
                <a:cubicBezTo>
                  <a:pt x="3562002" y="5140634"/>
                  <a:pt x="3306750" y="5106989"/>
                  <a:pt x="3056584" y="5138057"/>
                </a:cubicBezTo>
                <a:cubicBezTo>
                  <a:pt x="2806418" y="5169125"/>
                  <a:pt x="2703880" y="5133060"/>
                  <a:pt x="2391862" y="5138057"/>
                </a:cubicBezTo>
                <a:cubicBezTo>
                  <a:pt x="2079844" y="5143054"/>
                  <a:pt x="2009262" y="5121016"/>
                  <a:pt x="1823724" y="5138057"/>
                </a:cubicBezTo>
                <a:cubicBezTo>
                  <a:pt x="1638186" y="5155098"/>
                  <a:pt x="1629264" y="5130683"/>
                  <a:pt x="1545336" y="5138057"/>
                </a:cubicBezTo>
                <a:cubicBezTo>
                  <a:pt x="1461408" y="5145431"/>
                  <a:pt x="1392153" y="5120313"/>
                  <a:pt x="1266948" y="5138057"/>
                </a:cubicBezTo>
                <a:cubicBezTo>
                  <a:pt x="1141743" y="5155801"/>
                  <a:pt x="1047843" y="5127570"/>
                  <a:pt x="988561" y="5138057"/>
                </a:cubicBezTo>
                <a:cubicBezTo>
                  <a:pt x="929279" y="5148544"/>
                  <a:pt x="251788" y="5032706"/>
                  <a:pt x="0" y="5138057"/>
                </a:cubicBezTo>
                <a:cubicBezTo>
                  <a:pt x="-8719" y="4873307"/>
                  <a:pt x="40322" y="4723659"/>
                  <a:pt x="0" y="4464401"/>
                </a:cubicBezTo>
                <a:cubicBezTo>
                  <a:pt x="-40322" y="4205143"/>
                  <a:pt x="1786" y="4112593"/>
                  <a:pt x="0" y="3996267"/>
                </a:cubicBezTo>
                <a:cubicBezTo>
                  <a:pt x="-1786" y="3879941"/>
                  <a:pt x="45073" y="3573450"/>
                  <a:pt x="0" y="3373991"/>
                </a:cubicBezTo>
                <a:cubicBezTo>
                  <a:pt x="-45073" y="3174532"/>
                  <a:pt x="55617" y="2982133"/>
                  <a:pt x="0" y="2751715"/>
                </a:cubicBezTo>
                <a:cubicBezTo>
                  <a:pt x="-55617" y="2521297"/>
                  <a:pt x="20229" y="2357948"/>
                  <a:pt x="0" y="2180820"/>
                </a:cubicBezTo>
                <a:cubicBezTo>
                  <a:pt x="-20229" y="2003693"/>
                  <a:pt x="55447" y="1678914"/>
                  <a:pt x="0" y="1507163"/>
                </a:cubicBezTo>
                <a:cubicBezTo>
                  <a:pt x="-55447" y="1335412"/>
                  <a:pt x="4599" y="1065578"/>
                  <a:pt x="0" y="884888"/>
                </a:cubicBezTo>
                <a:cubicBezTo>
                  <a:pt x="-4599" y="704199"/>
                  <a:pt x="47696" y="417155"/>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474329329">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14AB92C9-3F57-84B8-A1B0-BE1970754184}"/>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8808862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B2816FA-B46A-E97B-C0C4-A8952B8F006C}"/>
              </a:ext>
            </a:extLst>
          </p:cNvPr>
          <p:cNvPicPr>
            <a:picLocks noChangeAspect="1"/>
          </p:cNvPicPr>
          <p:nvPr/>
        </p:nvPicPr>
        <p:blipFill>
          <a:blip r:embed="rId2">
            <a:extLst>
              <a:ext uri="{28A0092B-C50C-407E-A947-70E740481C1C}">
                <a14:useLocalDpi xmlns:a14="http://schemas.microsoft.com/office/drawing/2010/main" val="0"/>
              </a:ext>
            </a:extLst>
          </a:blip>
          <a:srcRect l="8730" t="5132"/>
          <a:stretch>
            <a:fillRect/>
          </a:stretch>
        </p:blipFill>
        <p:spPr>
          <a:xfrm>
            <a:off x="1230086" y="685800"/>
            <a:ext cx="9906000" cy="5159830"/>
          </a:xfrm>
          <a:custGeom>
            <a:avLst/>
            <a:gdLst>
              <a:gd name="csX0" fmla="*/ 0 w 9906000"/>
              <a:gd name="csY0" fmla="*/ 0 h 5159830"/>
              <a:gd name="csX1" fmla="*/ 384586 w 9906000"/>
              <a:gd name="csY1" fmla="*/ 0 h 5159830"/>
              <a:gd name="csX2" fmla="*/ 670112 w 9906000"/>
              <a:gd name="csY2" fmla="*/ 0 h 5159830"/>
              <a:gd name="csX3" fmla="*/ 955638 w 9906000"/>
              <a:gd name="csY3" fmla="*/ 0 h 5159830"/>
              <a:gd name="csX4" fmla="*/ 1736464 w 9906000"/>
              <a:gd name="csY4" fmla="*/ 0 h 5159830"/>
              <a:gd name="csX5" fmla="*/ 2517289 w 9906000"/>
              <a:gd name="csY5" fmla="*/ 0 h 5159830"/>
              <a:gd name="csX6" fmla="*/ 2901875 w 9906000"/>
              <a:gd name="csY6" fmla="*/ 0 h 5159830"/>
              <a:gd name="csX7" fmla="*/ 3286461 w 9906000"/>
              <a:gd name="csY7" fmla="*/ 0 h 5159830"/>
              <a:gd name="csX8" fmla="*/ 3571987 w 9906000"/>
              <a:gd name="csY8" fmla="*/ 0 h 5159830"/>
              <a:gd name="csX9" fmla="*/ 4154693 w 9906000"/>
              <a:gd name="csY9" fmla="*/ 0 h 5159830"/>
              <a:gd name="csX10" fmla="*/ 4935519 w 9906000"/>
              <a:gd name="csY10" fmla="*/ 0 h 5159830"/>
              <a:gd name="csX11" fmla="*/ 5617285 w 9906000"/>
              <a:gd name="csY11" fmla="*/ 0 h 5159830"/>
              <a:gd name="csX12" fmla="*/ 5902811 w 9906000"/>
              <a:gd name="csY12" fmla="*/ 0 h 5159830"/>
              <a:gd name="csX13" fmla="*/ 6188336 w 9906000"/>
              <a:gd name="csY13" fmla="*/ 0 h 5159830"/>
              <a:gd name="csX14" fmla="*/ 6671982 w 9906000"/>
              <a:gd name="csY14" fmla="*/ 0 h 5159830"/>
              <a:gd name="csX15" fmla="*/ 7254688 w 9906000"/>
              <a:gd name="csY15" fmla="*/ 0 h 5159830"/>
              <a:gd name="csX16" fmla="*/ 7738334 w 9906000"/>
              <a:gd name="csY16" fmla="*/ 0 h 5159830"/>
              <a:gd name="csX17" fmla="*/ 8420100 w 9906000"/>
              <a:gd name="csY17" fmla="*/ 0 h 5159830"/>
              <a:gd name="csX18" fmla="*/ 9101866 w 9906000"/>
              <a:gd name="csY18" fmla="*/ 0 h 5159830"/>
              <a:gd name="csX19" fmla="*/ 9906000 w 9906000"/>
              <a:gd name="csY19" fmla="*/ 0 h 5159830"/>
              <a:gd name="csX20" fmla="*/ 9906000 w 9906000"/>
              <a:gd name="csY20" fmla="*/ 470118 h 5159830"/>
              <a:gd name="csX21" fmla="*/ 9906000 w 9906000"/>
              <a:gd name="csY21" fmla="*/ 940236 h 5159830"/>
              <a:gd name="csX22" fmla="*/ 9906000 w 9906000"/>
              <a:gd name="csY22" fmla="*/ 1565148 h 5159830"/>
              <a:gd name="csX23" fmla="*/ 9906000 w 9906000"/>
              <a:gd name="csY23" fmla="*/ 2241659 h 5159830"/>
              <a:gd name="csX24" fmla="*/ 9906000 w 9906000"/>
              <a:gd name="csY24" fmla="*/ 2814974 h 5159830"/>
              <a:gd name="csX25" fmla="*/ 9906000 w 9906000"/>
              <a:gd name="csY25" fmla="*/ 3233493 h 5159830"/>
              <a:gd name="csX26" fmla="*/ 9906000 w 9906000"/>
              <a:gd name="csY26" fmla="*/ 3703611 h 5159830"/>
              <a:gd name="csX27" fmla="*/ 9906000 w 9906000"/>
              <a:gd name="csY27" fmla="*/ 4328524 h 5159830"/>
              <a:gd name="csX28" fmla="*/ 9906000 w 9906000"/>
              <a:gd name="csY28" fmla="*/ 5159830 h 5159830"/>
              <a:gd name="csX29" fmla="*/ 9620474 w 9906000"/>
              <a:gd name="csY29" fmla="*/ 5159830 h 5159830"/>
              <a:gd name="csX30" fmla="*/ 9334948 w 9906000"/>
              <a:gd name="csY30" fmla="*/ 5159830 h 5159830"/>
              <a:gd name="csX31" fmla="*/ 9049422 w 9906000"/>
              <a:gd name="csY31" fmla="*/ 5159830 h 5159830"/>
              <a:gd name="csX32" fmla="*/ 8664836 w 9906000"/>
              <a:gd name="csY32" fmla="*/ 5159830 h 5159830"/>
              <a:gd name="csX33" fmla="*/ 8379311 w 9906000"/>
              <a:gd name="csY33" fmla="*/ 5159830 h 5159830"/>
              <a:gd name="csX34" fmla="*/ 7994725 w 9906000"/>
              <a:gd name="csY34" fmla="*/ 5159830 h 5159830"/>
              <a:gd name="csX35" fmla="*/ 7213899 w 9906000"/>
              <a:gd name="csY35" fmla="*/ 5159830 h 5159830"/>
              <a:gd name="csX36" fmla="*/ 6433073 w 9906000"/>
              <a:gd name="csY36" fmla="*/ 5159830 h 5159830"/>
              <a:gd name="csX37" fmla="*/ 5751307 w 9906000"/>
              <a:gd name="csY37" fmla="*/ 5159830 h 5159830"/>
              <a:gd name="csX38" fmla="*/ 5267661 w 9906000"/>
              <a:gd name="csY38" fmla="*/ 5159830 h 5159830"/>
              <a:gd name="csX39" fmla="*/ 4585895 w 9906000"/>
              <a:gd name="csY39" fmla="*/ 5159830 h 5159830"/>
              <a:gd name="csX40" fmla="*/ 3904129 w 9906000"/>
              <a:gd name="csY40" fmla="*/ 5159830 h 5159830"/>
              <a:gd name="csX41" fmla="*/ 3618604 w 9906000"/>
              <a:gd name="csY41" fmla="*/ 5159830 h 5159830"/>
              <a:gd name="csX42" fmla="*/ 2936838 w 9906000"/>
              <a:gd name="csY42" fmla="*/ 5159830 h 5159830"/>
              <a:gd name="csX43" fmla="*/ 2552252 w 9906000"/>
              <a:gd name="csY43" fmla="*/ 5159830 h 5159830"/>
              <a:gd name="csX44" fmla="*/ 2167666 w 9906000"/>
              <a:gd name="csY44" fmla="*/ 5159830 h 5159830"/>
              <a:gd name="csX45" fmla="*/ 1386840 w 9906000"/>
              <a:gd name="csY45" fmla="*/ 5159830 h 5159830"/>
              <a:gd name="csX46" fmla="*/ 804134 w 9906000"/>
              <a:gd name="csY46" fmla="*/ 5159830 h 5159830"/>
              <a:gd name="csX47" fmla="*/ 0 w 9906000"/>
              <a:gd name="csY47" fmla="*/ 5159830 h 5159830"/>
              <a:gd name="csX48" fmla="*/ 0 w 9906000"/>
              <a:gd name="csY48" fmla="*/ 4689712 h 5159830"/>
              <a:gd name="csX49" fmla="*/ 0 w 9906000"/>
              <a:gd name="csY49" fmla="*/ 4167996 h 5159830"/>
              <a:gd name="csX50" fmla="*/ 0 w 9906000"/>
              <a:gd name="csY50" fmla="*/ 3543083 h 5159830"/>
              <a:gd name="csX51" fmla="*/ 0 w 9906000"/>
              <a:gd name="csY51" fmla="*/ 2918171 h 5159830"/>
              <a:gd name="csX52" fmla="*/ 0 w 9906000"/>
              <a:gd name="csY52" fmla="*/ 2241659 h 5159830"/>
              <a:gd name="csX53" fmla="*/ 0 w 9906000"/>
              <a:gd name="csY53" fmla="*/ 1668345 h 5159830"/>
              <a:gd name="csX54" fmla="*/ 0 w 9906000"/>
              <a:gd name="csY54" fmla="*/ 1198227 h 5159830"/>
              <a:gd name="csX55" fmla="*/ 0 w 9906000"/>
              <a:gd name="csY55" fmla="*/ 624913 h 5159830"/>
              <a:gd name="csX56" fmla="*/ 0 w 9906000"/>
              <a:gd name="csY56" fmla="*/ 0 h 51598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9906000" h="5159830" fill="none" extrusionOk="0">
                <a:moveTo>
                  <a:pt x="0" y="0"/>
                </a:moveTo>
                <a:cubicBezTo>
                  <a:pt x="137249" y="-29100"/>
                  <a:pt x="305965" y="4247"/>
                  <a:pt x="384586" y="0"/>
                </a:cubicBezTo>
                <a:cubicBezTo>
                  <a:pt x="463207" y="-4247"/>
                  <a:pt x="554045" y="11469"/>
                  <a:pt x="670112" y="0"/>
                </a:cubicBezTo>
                <a:cubicBezTo>
                  <a:pt x="786179" y="-11469"/>
                  <a:pt x="822534" y="12663"/>
                  <a:pt x="955638" y="0"/>
                </a:cubicBezTo>
                <a:cubicBezTo>
                  <a:pt x="1088742" y="-12663"/>
                  <a:pt x="1467363" y="42294"/>
                  <a:pt x="1736464" y="0"/>
                </a:cubicBezTo>
                <a:cubicBezTo>
                  <a:pt x="2005565" y="-42294"/>
                  <a:pt x="2301416" y="32032"/>
                  <a:pt x="2517289" y="0"/>
                </a:cubicBezTo>
                <a:cubicBezTo>
                  <a:pt x="2733163" y="-32032"/>
                  <a:pt x="2784386" y="29129"/>
                  <a:pt x="2901875" y="0"/>
                </a:cubicBezTo>
                <a:cubicBezTo>
                  <a:pt x="3019364" y="-29129"/>
                  <a:pt x="3131671" y="6700"/>
                  <a:pt x="3286461" y="0"/>
                </a:cubicBezTo>
                <a:cubicBezTo>
                  <a:pt x="3441251" y="-6700"/>
                  <a:pt x="3480413" y="28675"/>
                  <a:pt x="3571987" y="0"/>
                </a:cubicBezTo>
                <a:cubicBezTo>
                  <a:pt x="3663561" y="-28675"/>
                  <a:pt x="3874644" y="29814"/>
                  <a:pt x="4154693" y="0"/>
                </a:cubicBezTo>
                <a:cubicBezTo>
                  <a:pt x="4434742" y="-29814"/>
                  <a:pt x="4629812" y="43789"/>
                  <a:pt x="4935519" y="0"/>
                </a:cubicBezTo>
                <a:cubicBezTo>
                  <a:pt x="5241226" y="-43789"/>
                  <a:pt x="5300968" y="9597"/>
                  <a:pt x="5617285" y="0"/>
                </a:cubicBezTo>
                <a:cubicBezTo>
                  <a:pt x="5933602" y="-9597"/>
                  <a:pt x="5812891" y="14143"/>
                  <a:pt x="5902811" y="0"/>
                </a:cubicBezTo>
                <a:cubicBezTo>
                  <a:pt x="5992731" y="-14143"/>
                  <a:pt x="6114554" y="20449"/>
                  <a:pt x="6188336" y="0"/>
                </a:cubicBezTo>
                <a:cubicBezTo>
                  <a:pt x="6262119" y="-20449"/>
                  <a:pt x="6563683" y="11117"/>
                  <a:pt x="6671982" y="0"/>
                </a:cubicBezTo>
                <a:cubicBezTo>
                  <a:pt x="6780281" y="-11117"/>
                  <a:pt x="6991955" y="50254"/>
                  <a:pt x="7254688" y="0"/>
                </a:cubicBezTo>
                <a:cubicBezTo>
                  <a:pt x="7517421" y="-50254"/>
                  <a:pt x="7564031" y="1886"/>
                  <a:pt x="7738334" y="0"/>
                </a:cubicBezTo>
                <a:cubicBezTo>
                  <a:pt x="7912637" y="-1886"/>
                  <a:pt x="8222610" y="33149"/>
                  <a:pt x="8420100" y="0"/>
                </a:cubicBezTo>
                <a:cubicBezTo>
                  <a:pt x="8617590" y="-33149"/>
                  <a:pt x="8796325" y="25463"/>
                  <a:pt x="9101866" y="0"/>
                </a:cubicBezTo>
                <a:cubicBezTo>
                  <a:pt x="9407407" y="-25463"/>
                  <a:pt x="9505131" y="63099"/>
                  <a:pt x="9906000" y="0"/>
                </a:cubicBezTo>
                <a:cubicBezTo>
                  <a:pt x="9938873" y="210180"/>
                  <a:pt x="9865048" y="250074"/>
                  <a:pt x="9906000" y="470118"/>
                </a:cubicBezTo>
                <a:cubicBezTo>
                  <a:pt x="9946952" y="690162"/>
                  <a:pt x="9871869" y="800625"/>
                  <a:pt x="9906000" y="940236"/>
                </a:cubicBezTo>
                <a:cubicBezTo>
                  <a:pt x="9940131" y="1079847"/>
                  <a:pt x="9905266" y="1345246"/>
                  <a:pt x="9906000" y="1565148"/>
                </a:cubicBezTo>
                <a:cubicBezTo>
                  <a:pt x="9906734" y="1785050"/>
                  <a:pt x="9859569" y="2026612"/>
                  <a:pt x="9906000" y="2241659"/>
                </a:cubicBezTo>
                <a:cubicBezTo>
                  <a:pt x="9952431" y="2456706"/>
                  <a:pt x="9858860" y="2653788"/>
                  <a:pt x="9906000" y="2814974"/>
                </a:cubicBezTo>
                <a:cubicBezTo>
                  <a:pt x="9953140" y="2976161"/>
                  <a:pt x="9886930" y="3043842"/>
                  <a:pt x="9906000" y="3233493"/>
                </a:cubicBezTo>
                <a:cubicBezTo>
                  <a:pt x="9925070" y="3423144"/>
                  <a:pt x="9877672" y="3565512"/>
                  <a:pt x="9906000" y="3703611"/>
                </a:cubicBezTo>
                <a:cubicBezTo>
                  <a:pt x="9934328" y="3841710"/>
                  <a:pt x="9853926" y="4162867"/>
                  <a:pt x="9906000" y="4328524"/>
                </a:cubicBezTo>
                <a:cubicBezTo>
                  <a:pt x="9958074" y="4494181"/>
                  <a:pt x="9895155" y="4769803"/>
                  <a:pt x="9906000" y="5159830"/>
                </a:cubicBezTo>
                <a:cubicBezTo>
                  <a:pt x="9824109" y="5184455"/>
                  <a:pt x="9706026" y="5126331"/>
                  <a:pt x="9620474" y="5159830"/>
                </a:cubicBezTo>
                <a:cubicBezTo>
                  <a:pt x="9534922" y="5193329"/>
                  <a:pt x="9469122" y="5141387"/>
                  <a:pt x="9334948" y="5159830"/>
                </a:cubicBezTo>
                <a:cubicBezTo>
                  <a:pt x="9200774" y="5178273"/>
                  <a:pt x="9169454" y="5145494"/>
                  <a:pt x="9049422" y="5159830"/>
                </a:cubicBezTo>
                <a:cubicBezTo>
                  <a:pt x="8929390" y="5174166"/>
                  <a:pt x="8790178" y="5134938"/>
                  <a:pt x="8664836" y="5159830"/>
                </a:cubicBezTo>
                <a:cubicBezTo>
                  <a:pt x="8539494" y="5184722"/>
                  <a:pt x="8462699" y="5154788"/>
                  <a:pt x="8379311" y="5159830"/>
                </a:cubicBezTo>
                <a:cubicBezTo>
                  <a:pt x="8295923" y="5164872"/>
                  <a:pt x="8091596" y="5113931"/>
                  <a:pt x="7994725" y="5159830"/>
                </a:cubicBezTo>
                <a:cubicBezTo>
                  <a:pt x="7897854" y="5205729"/>
                  <a:pt x="7503213" y="5087874"/>
                  <a:pt x="7213899" y="5159830"/>
                </a:cubicBezTo>
                <a:cubicBezTo>
                  <a:pt x="6924585" y="5231786"/>
                  <a:pt x="6804494" y="5136396"/>
                  <a:pt x="6433073" y="5159830"/>
                </a:cubicBezTo>
                <a:cubicBezTo>
                  <a:pt x="6061652" y="5183264"/>
                  <a:pt x="6019272" y="5102445"/>
                  <a:pt x="5751307" y="5159830"/>
                </a:cubicBezTo>
                <a:cubicBezTo>
                  <a:pt x="5483342" y="5217215"/>
                  <a:pt x="5392571" y="5145686"/>
                  <a:pt x="5267661" y="5159830"/>
                </a:cubicBezTo>
                <a:cubicBezTo>
                  <a:pt x="5142751" y="5173974"/>
                  <a:pt x="4856726" y="5118805"/>
                  <a:pt x="4585895" y="5159830"/>
                </a:cubicBezTo>
                <a:cubicBezTo>
                  <a:pt x="4315064" y="5200855"/>
                  <a:pt x="4066309" y="5129685"/>
                  <a:pt x="3904129" y="5159830"/>
                </a:cubicBezTo>
                <a:cubicBezTo>
                  <a:pt x="3741949" y="5189975"/>
                  <a:pt x="3677744" y="5142782"/>
                  <a:pt x="3618604" y="5159830"/>
                </a:cubicBezTo>
                <a:cubicBezTo>
                  <a:pt x="3559464" y="5176878"/>
                  <a:pt x="3214874" y="5134873"/>
                  <a:pt x="2936838" y="5159830"/>
                </a:cubicBezTo>
                <a:cubicBezTo>
                  <a:pt x="2658802" y="5184787"/>
                  <a:pt x="2657504" y="5152970"/>
                  <a:pt x="2552252" y="5159830"/>
                </a:cubicBezTo>
                <a:cubicBezTo>
                  <a:pt x="2447000" y="5166690"/>
                  <a:pt x="2246717" y="5119331"/>
                  <a:pt x="2167666" y="5159830"/>
                </a:cubicBezTo>
                <a:cubicBezTo>
                  <a:pt x="2088615" y="5200329"/>
                  <a:pt x="1726810" y="5135246"/>
                  <a:pt x="1386840" y="5159830"/>
                </a:cubicBezTo>
                <a:cubicBezTo>
                  <a:pt x="1046870" y="5184414"/>
                  <a:pt x="1016838" y="5140835"/>
                  <a:pt x="804134" y="5159830"/>
                </a:cubicBezTo>
                <a:cubicBezTo>
                  <a:pt x="591430" y="5178825"/>
                  <a:pt x="291822" y="5120931"/>
                  <a:pt x="0" y="5159830"/>
                </a:cubicBezTo>
                <a:cubicBezTo>
                  <a:pt x="-48327" y="4993349"/>
                  <a:pt x="49725" y="4830582"/>
                  <a:pt x="0" y="4689712"/>
                </a:cubicBezTo>
                <a:cubicBezTo>
                  <a:pt x="-49725" y="4548842"/>
                  <a:pt x="51512" y="4349761"/>
                  <a:pt x="0" y="4167996"/>
                </a:cubicBezTo>
                <a:cubicBezTo>
                  <a:pt x="-51512" y="3986231"/>
                  <a:pt x="28411" y="3791214"/>
                  <a:pt x="0" y="3543083"/>
                </a:cubicBezTo>
                <a:cubicBezTo>
                  <a:pt x="-28411" y="3294952"/>
                  <a:pt x="56285" y="3167882"/>
                  <a:pt x="0" y="2918171"/>
                </a:cubicBezTo>
                <a:cubicBezTo>
                  <a:pt x="-56285" y="2668460"/>
                  <a:pt x="42725" y="2513586"/>
                  <a:pt x="0" y="2241659"/>
                </a:cubicBezTo>
                <a:cubicBezTo>
                  <a:pt x="-42725" y="1969732"/>
                  <a:pt x="54727" y="1914642"/>
                  <a:pt x="0" y="1668345"/>
                </a:cubicBezTo>
                <a:cubicBezTo>
                  <a:pt x="-54727" y="1422048"/>
                  <a:pt x="1056" y="1352335"/>
                  <a:pt x="0" y="1198227"/>
                </a:cubicBezTo>
                <a:cubicBezTo>
                  <a:pt x="-1056" y="1044119"/>
                  <a:pt x="12687" y="752641"/>
                  <a:pt x="0" y="624913"/>
                </a:cubicBezTo>
                <a:cubicBezTo>
                  <a:pt x="-12687" y="497185"/>
                  <a:pt x="40095" y="240627"/>
                  <a:pt x="0" y="0"/>
                </a:cubicBezTo>
                <a:close/>
              </a:path>
              <a:path w="9906000" h="5159830" stroke="0" extrusionOk="0">
                <a:moveTo>
                  <a:pt x="0" y="0"/>
                </a:moveTo>
                <a:cubicBezTo>
                  <a:pt x="70929" y="-29908"/>
                  <a:pt x="194452" y="24649"/>
                  <a:pt x="285526" y="0"/>
                </a:cubicBezTo>
                <a:cubicBezTo>
                  <a:pt x="376600" y="-24649"/>
                  <a:pt x="489809" y="16374"/>
                  <a:pt x="571052" y="0"/>
                </a:cubicBezTo>
                <a:cubicBezTo>
                  <a:pt x="652295" y="-16374"/>
                  <a:pt x="1011413" y="20846"/>
                  <a:pt x="1153758" y="0"/>
                </a:cubicBezTo>
                <a:cubicBezTo>
                  <a:pt x="1296103" y="-20846"/>
                  <a:pt x="1569760" y="32536"/>
                  <a:pt x="1736464" y="0"/>
                </a:cubicBezTo>
                <a:cubicBezTo>
                  <a:pt x="1903168" y="-32536"/>
                  <a:pt x="1880440" y="22686"/>
                  <a:pt x="2021989" y="0"/>
                </a:cubicBezTo>
                <a:cubicBezTo>
                  <a:pt x="2163538" y="-22686"/>
                  <a:pt x="2553973" y="49593"/>
                  <a:pt x="2703755" y="0"/>
                </a:cubicBezTo>
                <a:cubicBezTo>
                  <a:pt x="2853537" y="-49593"/>
                  <a:pt x="3003983" y="5568"/>
                  <a:pt x="3187401" y="0"/>
                </a:cubicBezTo>
                <a:cubicBezTo>
                  <a:pt x="3370819" y="-5568"/>
                  <a:pt x="3569726" y="37057"/>
                  <a:pt x="3770107" y="0"/>
                </a:cubicBezTo>
                <a:cubicBezTo>
                  <a:pt x="3970488" y="-37057"/>
                  <a:pt x="4198110" y="76011"/>
                  <a:pt x="4550933" y="0"/>
                </a:cubicBezTo>
                <a:cubicBezTo>
                  <a:pt x="4903756" y="-76011"/>
                  <a:pt x="5009522" y="68947"/>
                  <a:pt x="5232699" y="0"/>
                </a:cubicBezTo>
                <a:cubicBezTo>
                  <a:pt x="5455876" y="-68947"/>
                  <a:pt x="5527194" y="718"/>
                  <a:pt x="5716345" y="0"/>
                </a:cubicBezTo>
                <a:cubicBezTo>
                  <a:pt x="5905496" y="-718"/>
                  <a:pt x="6213569" y="11024"/>
                  <a:pt x="6398111" y="0"/>
                </a:cubicBezTo>
                <a:cubicBezTo>
                  <a:pt x="6582653" y="-11024"/>
                  <a:pt x="6760955" y="46882"/>
                  <a:pt x="6980816" y="0"/>
                </a:cubicBezTo>
                <a:cubicBezTo>
                  <a:pt x="7200678" y="-46882"/>
                  <a:pt x="7296616" y="43532"/>
                  <a:pt x="7464462" y="0"/>
                </a:cubicBezTo>
                <a:cubicBezTo>
                  <a:pt x="7632308" y="-43532"/>
                  <a:pt x="7957764" y="48640"/>
                  <a:pt x="8146228" y="0"/>
                </a:cubicBezTo>
                <a:cubicBezTo>
                  <a:pt x="8334692" y="-48640"/>
                  <a:pt x="8676940" y="38153"/>
                  <a:pt x="8827994" y="0"/>
                </a:cubicBezTo>
                <a:cubicBezTo>
                  <a:pt x="8979048" y="-38153"/>
                  <a:pt x="9018043" y="12363"/>
                  <a:pt x="9113520" y="0"/>
                </a:cubicBezTo>
                <a:cubicBezTo>
                  <a:pt x="9208997" y="-12363"/>
                  <a:pt x="9639302" y="26664"/>
                  <a:pt x="9906000" y="0"/>
                </a:cubicBezTo>
                <a:cubicBezTo>
                  <a:pt x="9927499" y="124064"/>
                  <a:pt x="9871118" y="341413"/>
                  <a:pt x="9906000" y="470118"/>
                </a:cubicBezTo>
                <a:cubicBezTo>
                  <a:pt x="9940882" y="598823"/>
                  <a:pt x="9854215" y="798863"/>
                  <a:pt x="9906000" y="1043432"/>
                </a:cubicBezTo>
                <a:cubicBezTo>
                  <a:pt x="9957785" y="1288001"/>
                  <a:pt x="9861866" y="1302847"/>
                  <a:pt x="9906000" y="1513550"/>
                </a:cubicBezTo>
                <a:cubicBezTo>
                  <a:pt x="9950134" y="1724253"/>
                  <a:pt x="9884037" y="1952646"/>
                  <a:pt x="9906000" y="2086865"/>
                </a:cubicBezTo>
                <a:cubicBezTo>
                  <a:pt x="9927963" y="2221084"/>
                  <a:pt x="9890377" y="2393647"/>
                  <a:pt x="9906000" y="2556982"/>
                </a:cubicBezTo>
                <a:cubicBezTo>
                  <a:pt x="9921623" y="2720317"/>
                  <a:pt x="9881896" y="3022442"/>
                  <a:pt x="9906000" y="3233493"/>
                </a:cubicBezTo>
                <a:cubicBezTo>
                  <a:pt x="9930104" y="3444544"/>
                  <a:pt x="9885031" y="3571136"/>
                  <a:pt x="9906000" y="3755210"/>
                </a:cubicBezTo>
                <a:cubicBezTo>
                  <a:pt x="9926969" y="3939284"/>
                  <a:pt x="9832471" y="4159440"/>
                  <a:pt x="9906000" y="4380122"/>
                </a:cubicBezTo>
                <a:cubicBezTo>
                  <a:pt x="9979529" y="4600804"/>
                  <a:pt x="9877810" y="4831953"/>
                  <a:pt x="9906000" y="5159830"/>
                </a:cubicBezTo>
                <a:cubicBezTo>
                  <a:pt x="9792667" y="5199516"/>
                  <a:pt x="9640412" y="5154980"/>
                  <a:pt x="9521414" y="5159830"/>
                </a:cubicBezTo>
                <a:cubicBezTo>
                  <a:pt x="9402416" y="5164680"/>
                  <a:pt x="9322109" y="5158489"/>
                  <a:pt x="9235888" y="5159830"/>
                </a:cubicBezTo>
                <a:cubicBezTo>
                  <a:pt x="9149667" y="5161171"/>
                  <a:pt x="8722065" y="5066868"/>
                  <a:pt x="8455062" y="5159830"/>
                </a:cubicBezTo>
                <a:cubicBezTo>
                  <a:pt x="8188059" y="5252792"/>
                  <a:pt x="8098950" y="5096194"/>
                  <a:pt x="7872356" y="5159830"/>
                </a:cubicBezTo>
                <a:cubicBezTo>
                  <a:pt x="7645762" y="5223466"/>
                  <a:pt x="7575434" y="5145725"/>
                  <a:pt x="7487771" y="5159830"/>
                </a:cubicBezTo>
                <a:cubicBezTo>
                  <a:pt x="7400109" y="5173935"/>
                  <a:pt x="7145622" y="5132464"/>
                  <a:pt x="6905065" y="5159830"/>
                </a:cubicBezTo>
                <a:cubicBezTo>
                  <a:pt x="6664508" y="5187196"/>
                  <a:pt x="6470395" y="5137761"/>
                  <a:pt x="6124239" y="5159830"/>
                </a:cubicBezTo>
                <a:cubicBezTo>
                  <a:pt x="5778083" y="5181899"/>
                  <a:pt x="5744712" y="5111084"/>
                  <a:pt x="5541533" y="5159830"/>
                </a:cubicBezTo>
                <a:cubicBezTo>
                  <a:pt x="5338354" y="5208576"/>
                  <a:pt x="5136169" y="5124991"/>
                  <a:pt x="4958827" y="5159830"/>
                </a:cubicBezTo>
                <a:cubicBezTo>
                  <a:pt x="4781485" y="5194669"/>
                  <a:pt x="4557486" y="5128766"/>
                  <a:pt x="4376121" y="5159830"/>
                </a:cubicBezTo>
                <a:cubicBezTo>
                  <a:pt x="4194756" y="5190894"/>
                  <a:pt x="4048851" y="5134377"/>
                  <a:pt x="3892475" y="5159830"/>
                </a:cubicBezTo>
                <a:cubicBezTo>
                  <a:pt x="3736099" y="5185283"/>
                  <a:pt x="3681816" y="5156373"/>
                  <a:pt x="3507889" y="5159830"/>
                </a:cubicBezTo>
                <a:cubicBezTo>
                  <a:pt x="3333962" y="5163287"/>
                  <a:pt x="3209192" y="5159560"/>
                  <a:pt x="3123304" y="5159830"/>
                </a:cubicBezTo>
                <a:cubicBezTo>
                  <a:pt x="3037417" y="5160100"/>
                  <a:pt x="2907620" y="5149287"/>
                  <a:pt x="2837778" y="5159830"/>
                </a:cubicBezTo>
                <a:cubicBezTo>
                  <a:pt x="2767936" y="5170373"/>
                  <a:pt x="2355543" y="5107041"/>
                  <a:pt x="2156012" y="5159830"/>
                </a:cubicBezTo>
                <a:cubicBezTo>
                  <a:pt x="1956481" y="5212619"/>
                  <a:pt x="1711164" y="5153180"/>
                  <a:pt x="1375186" y="5159830"/>
                </a:cubicBezTo>
                <a:cubicBezTo>
                  <a:pt x="1039208" y="5166480"/>
                  <a:pt x="1089904" y="5123459"/>
                  <a:pt x="891540" y="5159830"/>
                </a:cubicBezTo>
                <a:cubicBezTo>
                  <a:pt x="693176" y="5196201"/>
                  <a:pt x="691770" y="5151932"/>
                  <a:pt x="506954" y="5159830"/>
                </a:cubicBezTo>
                <a:cubicBezTo>
                  <a:pt x="322138" y="5167728"/>
                  <a:pt x="155450" y="5112389"/>
                  <a:pt x="0" y="5159830"/>
                </a:cubicBezTo>
                <a:cubicBezTo>
                  <a:pt x="-39533" y="4963271"/>
                  <a:pt x="923" y="4839896"/>
                  <a:pt x="0" y="4586516"/>
                </a:cubicBezTo>
                <a:cubicBezTo>
                  <a:pt x="-923" y="4333136"/>
                  <a:pt x="63972" y="4283207"/>
                  <a:pt x="0" y="4013201"/>
                </a:cubicBezTo>
                <a:cubicBezTo>
                  <a:pt x="-63972" y="3743196"/>
                  <a:pt x="64353" y="3653558"/>
                  <a:pt x="0" y="3388288"/>
                </a:cubicBezTo>
                <a:cubicBezTo>
                  <a:pt x="-64353" y="3123018"/>
                  <a:pt x="47999" y="3022553"/>
                  <a:pt x="0" y="2866572"/>
                </a:cubicBezTo>
                <a:cubicBezTo>
                  <a:pt x="-47999" y="2710591"/>
                  <a:pt x="44981" y="2556132"/>
                  <a:pt x="0" y="2448053"/>
                </a:cubicBezTo>
                <a:cubicBezTo>
                  <a:pt x="-44981" y="2339974"/>
                  <a:pt x="22666" y="2117334"/>
                  <a:pt x="0" y="1926337"/>
                </a:cubicBezTo>
                <a:cubicBezTo>
                  <a:pt x="-22666" y="1735340"/>
                  <a:pt x="56371" y="1616006"/>
                  <a:pt x="0" y="1353022"/>
                </a:cubicBezTo>
                <a:cubicBezTo>
                  <a:pt x="-56371" y="1090038"/>
                  <a:pt x="25819" y="1097388"/>
                  <a:pt x="0" y="934503"/>
                </a:cubicBezTo>
                <a:cubicBezTo>
                  <a:pt x="-25819" y="771618"/>
                  <a:pt x="106110" y="403731"/>
                  <a:pt x="0" y="0"/>
                </a:cubicBezTo>
                <a:close/>
              </a:path>
            </a:pathLst>
          </a:custGeom>
          <a:ln w="57150">
            <a:solidFill>
              <a:schemeClr val="tx1"/>
            </a:solidFill>
            <a:extLst>
              <a:ext uri="{C807C97D-BFC1-408E-A445-0C87EB9F89A2}">
                <ask:lineSketchStyleProps xmlns:ask="http://schemas.microsoft.com/office/drawing/2018/sketchyshapes" sd="3058686978">
                  <a:prstGeom prst="rect">
                    <a:avLst/>
                  </a:prstGeom>
                  <ask:type>
                    <ask:lineSketchScribble/>
                  </ask:type>
                </ask:lineSketchStyleProps>
              </a:ext>
            </a:extLst>
          </a:ln>
        </p:spPr>
      </p:pic>
      <p:sp>
        <p:nvSpPr>
          <p:cNvPr id="2" name="Θέση υποσέλιδου 1">
            <a:extLst>
              <a:ext uri="{FF2B5EF4-FFF2-40B4-BE49-F238E27FC236}">
                <a16:creationId xmlns:a16="http://schemas.microsoft.com/office/drawing/2014/main" id="{921AA2E3-C9CD-7EC4-1B38-06EAB455F2BF}"/>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9238476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2252609-901C-E008-0EB9-76DB378C7854}"/>
              </a:ext>
            </a:extLst>
          </p:cNvPr>
          <p:cNvPicPr>
            <a:picLocks noChangeAspect="1"/>
          </p:cNvPicPr>
          <p:nvPr/>
        </p:nvPicPr>
        <p:blipFill>
          <a:blip r:embed="rId2">
            <a:extLst>
              <a:ext uri="{28A0092B-C50C-407E-A947-70E740481C1C}">
                <a14:useLocalDpi xmlns:a14="http://schemas.microsoft.com/office/drawing/2010/main" val="0"/>
              </a:ext>
            </a:extLst>
          </a:blip>
          <a:srcRect l="5238" t="14867" r="16191" b="10847"/>
          <a:stretch>
            <a:fillRect/>
          </a:stretch>
        </p:blipFill>
        <p:spPr>
          <a:xfrm rot="5400000">
            <a:off x="956584" y="787856"/>
            <a:ext cx="4977494" cy="4724399"/>
          </a:xfrm>
          <a:custGeom>
            <a:avLst/>
            <a:gdLst>
              <a:gd name="csX0" fmla="*/ 0 w 4977494"/>
              <a:gd name="csY0" fmla="*/ 0 h 4724399"/>
              <a:gd name="csX1" fmla="*/ 503280 w 4977494"/>
              <a:gd name="csY1" fmla="*/ 0 h 4724399"/>
              <a:gd name="csX2" fmla="*/ 956785 w 4977494"/>
              <a:gd name="csY2" fmla="*/ 0 h 4724399"/>
              <a:gd name="csX3" fmla="*/ 1509840 w 4977494"/>
              <a:gd name="csY3" fmla="*/ 0 h 4724399"/>
              <a:gd name="csX4" fmla="*/ 2112670 w 4977494"/>
              <a:gd name="csY4" fmla="*/ 0 h 4724399"/>
              <a:gd name="csX5" fmla="*/ 2516400 w 4977494"/>
              <a:gd name="csY5" fmla="*/ 0 h 4724399"/>
              <a:gd name="csX6" fmla="*/ 3069455 w 4977494"/>
              <a:gd name="csY6" fmla="*/ 0 h 4724399"/>
              <a:gd name="csX7" fmla="*/ 3572735 w 4977494"/>
              <a:gd name="csY7" fmla="*/ 0 h 4724399"/>
              <a:gd name="csX8" fmla="*/ 4026240 w 4977494"/>
              <a:gd name="csY8" fmla="*/ 0 h 4724399"/>
              <a:gd name="csX9" fmla="*/ 4977494 w 4977494"/>
              <a:gd name="csY9" fmla="*/ 0 h 4724399"/>
              <a:gd name="csX10" fmla="*/ 4977494 w 4977494"/>
              <a:gd name="csY10" fmla="*/ 543306 h 4724399"/>
              <a:gd name="csX11" fmla="*/ 4977494 w 4977494"/>
              <a:gd name="csY11" fmla="*/ 1133856 h 4724399"/>
              <a:gd name="csX12" fmla="*/ 4977494 w 4977494"/>
              <a:gd name="csY12" fmla="*/ 1771650 h 4724399"/>
              <a:gd name="csX13" fmla="*/ 4977494 w 4977494"/>
              <a:gd name="csY13" fmla="*/ 2456687 h 4724399"/>
              <a:gd name="csX14" fmla="*/ 4977494 w 4977494"/>
              <a:gd name="csY14" fmla="*/ 2952749 h 4724399"/>
              <a:gd name="csX15" fmla="*/ 4977494 w 4977494"/>
              <a:gd name="csY15" fmla="*/ 3590543 h 4724399"/>
              <a:gd name="csX16" fmla="*/ 4977494 w 4977494"/>
              <a:gd name="csY16" fmla="*/ 4039361 h 4724399"/>
              <a:gd name="csX17" fmla="*/ 4977494 w 4977494"/>
              <a:gd name="csY17" fmla="*/ 4724399 h 4724399"/>
              <a:gd name="csX18" fmla="*/ 4324889 w 4977494"/>
              <a:gd name="csY18" fmla="*/ 4724399 h 4724399"/>
              <a:gd name="csX19" fmla="*/ 3722059 w 4977494"/>
              <a:gd name="csY19" fmla="*/ 4724399 h 4724399"/>
              <a:gd name="csX20" fmla="*/ 3318329 w 4977494"/>
              <a:gd name="csY20" fmla="*/ 4724399 h 4724399"/>
              <a:gd name="csX21" fmla="*/ 2815049 w 4977494"/>
              <a:gd name="csY21" fmla="*/ 4724399 h 4724399"/>
              <a:gd name="csX22" fmla="*/ 2361544 w 4977494"/>
              <a:gd name="csY22" fmla="*/ 4724399 h 4724399"/>
              <a:gd name="csX23" fmla="*/ 1708940 w 4977494"/>
              <a:gd name="csY23" fmla="*/ 4724399 h 4724399"/>
              <a:gd name="csX24" fmla="*/ 1056335 w 4977494"/>
              <a:gd name="csY24" fmla="*/ 4724399 h 4724399"/>
              <a:gd name="csX25" fmla="*/ 652605 w 4977494"/>
              <a:gd name="csY25" fmla="*/ 4724399 h 4724399"/>
              <a:gd name="csX26" fmla="*/ 0 w 4977494"/>
              <a:gd name="csY26" fmla="*/ 4724399 h 4724399"/>
              <a:gd name="csX27" fmla="*/ 0 w 4977494"/>
              <a:gd name="csY27" fmla="*/ 4228337 h 4724399"/>
              <a:gd name="csX28" fmla="*/ 0 w 4977494"/>
              <a:gd name="csY28" fmla="*/ 3779519 h 4724399"/>
              <a:gd name="csX29" fmla="*/ 0 w 4977494"/>
              <a:gd name="csY29" fmla="*/ 3188969 h 4724399"/>
              <a:gd name="csX30" fmla="*/ 0 w 4977494"/>
              <a:gd name="csY30" fmla="*/ 2645663 h 4724399"/>
              <a:gd name="csX31" fmla="*/ 0 w 4977494"/>
              <a:gd name="csY31" fmla="*/ 2149602 h 4724399"/>
              <a:gd name="csX32" fmla="*/ 0 w 4977494"/>
              <a:gd name="csY32" fmla="*/ 1700784 h 4724399"/>
              <a:gd name="csX33" fmla="*/ 0 w 4977494"/>
              <a:gd name="csY33" fmla="*/ 1110234 h 4724399"/>
              <a:gd name="csX34" fmla="*/ 0 w 4977494"/>
              <a:gd name="csY34" fmla="*/ 661416 h 4724399"/>
              <a:gd name="csX35" fmla="*/ 0 w 4977494"/>
              <a:gd name="csY35" fmla="*/ 0 h 4724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4977494" h="4724399" fill="none" extrusionOk="0">
                <a:moveTo>
                  <a:pt x="0" y="0"/>
                </a:moveTo>
                <a:cubicBezTo>
                  <a:pt x="108676" y="-14560"/>
                  <a:pt x="284314" y="55242"/>
                  <a:pt x="503280" y="0"/>
                </a:cubicBezTo>
                <a:cubicBezTo>
                  <a:pt x="722246" y="-55242"/>
                  <a:pt x="854542" y="25795"/>
                  <a:pt x="956785" y="0"/>
                </a:cubicBezTo>
                <a:cubicBezTo>
                  <a:pt x="1059029" y="-25795"/>
                  <a:pt x="1305793" y="51599"/>
                  <a:pt x="1509840" y="0"/>
                </a:cubicBezTo>
                <a:cubicBezTo>
                  <a:pt x="1713888" y="-51599"/>
                  <a:pt x="1968787" y="65299"/>
                  <a:pt x="2112670" y="0"/>
                </a:cubicBezTo>
                <a:cubicBezTo>
                  <a:pt x="2256553" y="-65299"/>
                  <a:pt x="2356173" y="7752"/>
                  <a:pt x="2516400" y="0"/>
                </a:cubicBezTo>
                <a:cubicBezTo>
                  <a:pt x="2676627" y="-7752"/>
                  <a:pt x="2937465" y="29730"/>
                  <a:pt x="3069455" y="0"/>
                </a:cubicBezTo>
                <a:cubicBezTo>
                  <a:pt x="3201446" y="-29730"/>
                  <a:pt x="3346971" y="5486"/>
                  <a:pt x="3572735" y="0"/>
                </a:cubicBezTo>
                <a:cubicBezTo>
                  <a:pt x="3798499" y="-5486"/>
                  <a:pt x="3854927" y="43787"/>
                  <a:pt x="4026240" y="0"/>
                </a:cubicBezTo>
                <a:cubicBezTo>
                  <a:pt x="4197553" y="-43787"/>
                  <a:pt x="4541366" y="92550"/>
                  <a:pt x="4977494" y="0"/>
                </a:cubicBezTo>
                <a:cubicBezTo>
                  <a:pt x="5005015" y="265093"/>
                  <a:pt x="4951828" y="317748"/>
                  <a:pt x="4977494" y="543306"/>
                </a:cubicBezTo>
                <a:cubicBezTo>
                  <a:pt x="5003160" y="768864"/>
                  <a:pt x="4929829" y="929663"/>
                  <a:pt x="4977494" y="1133856"/>
                </a:cubicBezTo>
                <a:cubicBezTo>
                  <a:pt x="5025159" y="1338049"/>
                  <a:pt x="4927758" y="1623831"/>
                  <a:pt x="4977494" y="1771650"/>
                </a:cubicBezTo>
                <a:cubicBezTo>
                  <a:pt x="5027230" y="1919469"/>
                  <a:pt x="4969204" y="2223248"/>
                  <a:pt x="4977494" y="2456687"/>
                </a:cubicBezTo>
                <a:cubicBezTo>
                  <a:pt x="4985784" y="2690126"/>
                  <a:pt x="4924054" y="2744823"/>
                  <a:pt x="4977494" y="2952749"/>
                </a:cubicBezTo>
                <a:cubicBezTo>
                  <a:pt x="5030934" y="3160675"/>
                  <a:pt x="4931903" y="3414668"/>
                  <a:pt x="4977494" y="3590543"/>
                </a:cubicBezTo>
                <a:cubicBezTo>
                  <a:pt x="5023085" y="3766418"/>
                  <a:pt x="4956757" y="3885223"/>
                  <a:pt x="4977494" y="4039361"/>
                </a:cubicBezTo>
                <a:cubicBezTo>
                  <a:pt x="4998231" y="4193499"/>
                  <a:pt x="4913583" y="4565644"/>
                  <a:pt x="4977494" y="4724399"/>
                </a:cubicBezTo>
                <a:cubicBezTo>
                  <a:pt x="4657678" y="4737972"/>
                  <a:pt x="4599292" y="4712296"/>
                  <a:pt x="4324889" y="4724399"/>
                </a:cubicBezTo>
                <a:cubicBezTo>
                  <a:pt x="4050487" y="4736502"/>
                  <a:pt x="3910866" y="4693129"/>
                  <a:pt x="3722059" y="4724399"/>
                </a:cubicBezTo>
                <a:cubicBezTo>
                  <a:pt x="3533252" y="4755669"/>
                  <a:pt x="3422353" y="4690629"/>
                  <a:pt x="3318329" y="4724399"/>
                </a:cubicBezTo>
                <a:cubicBezTo>
                  <a:pt x="3214305" y="4758169"/>
                  <a:pt x="3022917" y="4697502"/>
                  <a:pt x="2815049" y="4724399"/>
                </a:cubicBezTo>
                <a:cubicBezTo>
                  <a:pt x="2607181" y="4751296"/>
                  <a:pt x="2472291" y="4692559"/>
                  <a:pt x="2361544" y="4724399"/>
                </a:cubicBezTo>
                <a:cubicBezTo>
                  <a:pt x="2250798" y="4756239"/>
                  <a:pt x="2032258" y="4665698"/>
                  <a:pt x="1708940" y="4724399"/>
                </a:cubicBezTo>
                <a:cubicBezTo>
                  <a:pt x="1385622" y="4783100"/>
                  <a:pt x="1310558" y="4683203"/>
                  <a:pt x="1056335" y="4724399"/>
                </a:cubicBezTo>
                <a:cubicBezTo>
                  <a:pt x="802112" y="4765595"/>
                  <a:pt x="814846" y="4691105"/>
                  <a:pt x="652605" y="4724399"/>
                </a:cubicBezTo>
                <a:cubicBezTo>
                  <a:pt x="490364" y="4757693"/>
                  <a:pt x="164927" y="4652309"/>
                  <a:pt x="0" y="4724399"/>
                </a:cubicBezTo>
                <a:cubicBezTo>
                  <a:pt x="-52451" y="4530915"/>
                  <a:pt x="43160" y="4466996"/>
                  <a:pt x="0" y="4228337"/>
                </a:cubicBezTo>
                <a:cubicBezTo>
                  <a:pt x="-43160" y="3989678"/>
                  <a:pt x="7999" y="3914320"/>
                  <a:pt x="0" y="3779519"/>
                </a:cubicBezTo>
                <a:cubicBezTo>
                  <a:pt x="-7999" y="3644718"/>
                  <a:pt x="30523" y="3469207"/>
                  <a:pt x="0" y="3188969"/>
                </a:cubicBezTo>
                <a:cubicBezTo>
                  <a:pt x="-30523" y="2908731"/>
                  <a:pt x="61604" y="2799510"/>
                  <a:pt x="0" y="2645663"/>
                </a:cubicBezTo>
                <a:cubicBezTo>
                  <a:pt x="-61604" y="2491816"/>
                  <a:pt x="11197" y="2352324"/>
                  <a:pt x="0" y="2149602"/>
                </a:cubicBezTo>
                <a:cubicBezTo>
                  <a:pt x="-11197" y="1946880"/>
                  <a:pt x="47399" y="1800791"/>
                  <a:pt x="0" y="1700784"/>
                </a:cubicBezTo>
                <a:cubicBezTo>
                  <a:pt x="-47399" y="1600777"/>
                  <a:pt x="68384" y="1310819"/>
                  <a:pt x="0" y="1110234"/>
                </a:cubicBezTo>
                <a:cubicBezTo>
                  <a:pt x="-68384" y="909649"/>
                  <a:pt x="52746" y="855020"/>
                  <a:pt x="0" y="661416"/>
                </a:cubicBezTo>
                <a:cubicBezTo>
                  <a:pt x="-52746" y="467812"/>
                  <a:pt x="70289" y="214293"/>
                  <a:pt x="0" y="0"/>
                </a:cubicBezTo>
                <a:close/>
              </a:path>
              <a:path w="4977494" h="4724399" stroke="0" extrusionOk="0">
                <a:moveTo>
                  <a:pt x="0" y="0"/>
                </a:moveTo>
                <a:cubicBezTo>
                  <a:pt x="202976" y="-4605"/>
                  <a:pt x="367276" y="2073"/>
                  <a:pt x="602830" y="0"/>
                </a:cubicBezTo>
                <a:cubicBezTo>
                  <a:pt x="838384" y="-2073"/>
                  <a:pt x="1061749" y="36058"/>
                  <a:pt x="1205660" y="0"/>
                </a:cubicBezTo>
                <a:cubicBezTo>
                  <a:pt x="1349571" y="-36058"/>
                  <a:pt x="1610309" y="51321"/>
                  <a:pt x="1808489" y="0"/>
                </a:cubicBezTo>
                <a:cubicBezTo>
                  <a:pt x="2006669" y="-51321"/>
                  <a:pt x="2083607" y="48586"/>
                  <a:pt x="2311769" y="0"/>
                </a:cubicBezTo>
                <a:cubicBezTo>
                  <a:pt x="2539931" y="-48586"/>
                  <a:pt x="2623061" y="59450"/>
                  <a:pt x="2864824" y="0"/>
                </a:cubicBezTo>
                <a:cubicBezTo>
                  <a:pt x="3106587" y="-59450"/>
                  <a:pt x="3195767" y="55666"/>
                  <a:pt x="3368104" y="0"/>
                </a:cubicBezTo>
                <a:cubicBezTo>
                  <a:pt x="3540441" y="-55666"/>
                  <a:pt x="3660032" y="3465"/>
                  <a:pt x="3921159" y="0"/>
                </a:cubicBezTo>
                <a:cubicBezTo>
                  <a:pt x="4182286" y="-3465"/>
                  <a:pt x="4182062" y="29043"/>
                  <a:pt x="4374664" y="0"/>
                </a:cubicBezTo>
                <a:cubicBezTo>
                  <a:pt x="4567267" y="-29043"/>
                  <a:pt x="4829849" y="33410"/>
                  <a:pt x="4977494" y="0"/>
                </a:cubicBezTo>
                <a:cubicBezTo>
                  <a:pt x="5022464" y="209387"/>
                  <a:pt x="4939379" y="309940"/>
                  <a:pt x="4977494" y="448818"/>
                </a:cubicBezTo>
                <a:cubicBezTo>
                  <a:pt x="5015609" y="587696"/>
                  <a:pt x="4953119" y="761111"/>
                  <a:pt x="4977494" y="897636"/>
                </a:cubicBezTo>
                <a:cubicBezTo>
                  <a:pt x="5001869" y="1034161"/>
                  <a:pt x="4958538" y="1271694"/>
                  <a:pt x="4977494" y="1393698"/>
                </a:cubicBezTo>
                <a:cubicBezTo>
                  <a:pt x="4996450" y="1515702"/>
                  <a:pt x="4972250" y="1733432"/>
                  <a:pt x="4977494" y="1937004"/>
                </a:cubicBezTo>
                <a:cubicBezTo>
                  <a:pt x="4982738" y="2140576"/>
                  <a:pt x="4896513" y="2445661"/>
                  <a:pt x="4977494" y="2622041"/>
                </a:cubicBezTo>
                <a:cubicBezTo>
                  <a:pt x="5058475" y="2798421"/>
                  <a:pt x="4947998" y="3058659"/>
                  <a:pt x="4977494" y="3212591"/>
                </a:cubicBezTo>
                <a:cubicBezTo>
                  <a:pt x="5006990" y="3366523"/>
                  <a:pt x="4949379" y="3536990"/>
                  <a:pt x="4977494" y="3708653"/>
                </a:cubicBezTo>
                <a:cubicBezTo>
                  <a:pt x="5005609" y="3880316"/>
                  <a:pt x="4968688" y="4010915"/>
                  <a:pt x="4977494" y="4204715"/>
                </a:cubicBezTo>
                <a:cubicBezTo>
                  <a:pt x="4986300" y="4398515"/>
                  <a:pt x="4935770" y="4620230"/>
                  <a:pt x="4977494" y="4724399"/>
                </a:cubicBezTo>
                <a:cubicBezTo>
                  <a:pt x="4822854" y="4783829"/>
                  <a:pt x="4613427" y="4676941"/>
                  <a:pt x="4374664" y="4724399"/>
                </a:cubicBezTo>
                <a:cubicBezTo>
                  <a:pt x="4135901" y="4771857"/>
                  <a:pt x="4021914" y="4713497"/>
                  <a:pt x="3871384" y="4724399"/>
                </a:cubicBezTo>
                <a:cubicBezTo>
                  <a:pt x="3720854" y="4735301"/>
                  <a:pt x="3436302" y="4654815"/>
                  <a:pt x="3218779" y="4724399"/>
                </a:cubicBezTo>
                <a:cubicBezTo>
                  <a:pt x="3001257" y="4793983"/>
                  <a:pt x="2778495" y="4683193"/>
                  <a:pt x="2566175" y="4724399"/>
                </a:cubicBezTo>
                <a:cubicBezTo>
                  <a:pt x="2353855" y="4765605"/>
                  <a:pt x="2058344" y="4714640"/>
                  <a:pt x="1913570" y="4724399"/>
                </a:cubicBezTo>
                <a:cubicBezTo>
                  <a:pt x="1768797" y="4734158"/>
                  <a:pt x="1668654" y="4721814"/>
                  <a:pt x="1460065" y="4724399"/>
                </a:cubicBezTo>
                <a:cubicBezTo>
                  <a:pt x="1251477" y="4726984"/>
                  <a:pt x="1199463" y="4684751"/>
                  <a:pt x="1056335" y="4724399"/>
                </a:cubicBezTo>
                <a:cubicBezTo>
                  <a:pt x="913207" y="4764047"/>
                  <a:pt x="677726" y="4667119"/>
                  <a:pt x="503280" y="4724399"/>
                </a:cubicBezTo>
                <a:cubicBezTo>
                  <a:pt x="328834" y="4781679"/>
                  <a:pt x="234586" y="4716368"/>
                  <a:pt x="0" y="4724399"/>
                </a:cubicBezTo>
                <a:cubicBezTo>
                  <a:pt x="-25637" y="4384886"/>
                  <a:pt x="38823" y="4229944"/>
                  <a:pt x="0" y="4039361"/>
                </a:cubicBezTo>
                <a:cubicBezTo>
                  <a:pt x="-38823" y="3848778"/>
                  <a:pt x="63043" y="3615962"/>
                  <a:pt x="0" y="3496055"/>
                </a:cubicBezTo>
                <a:cubicBezTo>
                  <a:pt x="-63043" y="3376148"/>
                  <a:pt x="34753" y="3120702"/>
                  <a:pt x="0" y="2905505"/>
                </a:cubicBezTo>
                <a:cubicBezTo>
                  <a:pt x="-34753" y="2690308"/>
                  <a:pt x="5115" y="2607546"/>
                  <a:pt x="0" y="2456687"/>
                </a:cubicBezTo>
                <a:cubicBezTo>
                  <a:pt x="-5115" y="2305828"/>
                  <a:pt x="54137" y="2016781"/>
                  <a:pt x="0" y="1866138"/>
                </a:cubicBezTo>
                <a:cubicBezTo>
                  <a:pt x="-54137" y="1715495"/>
                  <a:pt x="4920" y="1490375"/>
                  <a:pt x="0" y="1275588"/>
                </a:cubicBezTo>
                <a:cubicBezTo>
                  <a:pt x="-4920" y="1060801"/>
                  <a:pt x="26769" y="802167"/>
                  <a:pt x="0" y="590550"/>
                </a:cubicBezTo>
                <a:cubicBezTo>
                  <a:pt x="-26769" y="378933"/>
                  <a:pt x="31197" y="217791"/>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1638890052">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FC4602B1-133E-C333-3440-C7ABD0DA7187}"/>
              </a:ext>
            </a:extLst>
          </p:cNvPr>
          <p:cNvPicPr>
            <a:picLocks noChangeAspect="1"/>
          </p:cNvPicPr>
          <p:nvPr/>
        </p:nvPicPr>
        <p:blipFill>
          <a:blip r:embed="rId3">
            <a:extLst>
              <a:ext uri="{28A0092B-C50C-407E-A947-70E740481C1C}">
                <a14:useLocalDpi xmlns:a14="http://schemas.microsoft.com/office/drawing/2010/main" val="0"/>
              </a:ext>
            </a:extLst>
          </a:blip>
          <a:srcRect l="4285" t="9683" r="4285" b="2065"/>
          <a:stretch>
            <a:fillRect/>
          </a:stretch>
        </p:blipFill>
        <p:spPr>
          <a:xfrm rot="5400000">
            <a:off x="6056537" y="989241"/>
            <a:ext cx="5195204" cy="4539343"/>
          </a:xfrm>
          <a:custGeom>
            <a:avLst/>
            <a:gdLst>
              <a:gd name="csX0" fmla="*/ 0 w 5195204"/>
              <a:gd name="csY0" fmla="*/ 0 h 4539343"/>
              <a:gd name="csX1" fmla="*/ 421389 w 5195204"/>
              <a:gd name="csY1" fmla="*/ 0 h 4539343"/>
              <a:gd name="csX2" fmla="*/ 894730 w 5195204"/>
              <a:gd name="csY2" fmla="*/ 0 h 4539343"/>
              <a:gd name="csX3" fmla="*/ 1471974 w 5195204"/>
              <a:gd name="csY3" fmla="*/ 0 h 4539343"/>
              <a:gd name="csX4" fmla="*/ 1945315 w 5195204"/>
              <a:gd name="csY4" fmla="*/ 0 h 4539343"/>
              <a:gd name="csX5" fmla="*/ 2366704 w 5195204"/>
              <a:gd name="csY5" fmla="*/ 0 h 4539343"/>
              <a:gd name="csX6" fmla="*/ 2840045 w 5195204"/>
              <a:gd name="csY6" fmla="*/ 0 h 4539343"/>
              <a:gd name="csX7" fmla="*/ 3521194 w 5195204"/>
              <a:gd name="csY7" fmla="*/ 0 h 4539343"/>
              <a:gd name="csX8" fmla="*/ 4098439 w 5195204"/>
              <a:gd name="csY8" fmla="*/ 0 h 4539343"/>
              <a:gd name="csX9" fmla="*/ 5195204 w 5195204"/>
              <a:gd name="csY9" fmla="*/ 0 h 4539343"/>
              <a:gd name="csX10" fmla="*/ 5195204 w 5195204"/>
              <a:gd name="csY10" fmla="*/ 476631 h 4539343"/>
              <a:gd name="csX11" fmla="*/ 5195204 w 5195204"/>
              <a:gd name="csY11" fmla="*/ 1044049 h 4539343"/>
              <a:gd name="csX12" fmla="*/ 5195204 w 5195204"/>
              <a:gd name="csY12" fmla="*/ 1475286 h 4539343"/>
              <a:gd name="csX13" fmla="*/ 5195204 w 5195204"/>
              <a:gd name="csY13" fmla="*/ 1997311 h 4539343"/>
              <a:gd name="csX14" fmla="*/ 5195204 w 5195204"/>
              <a:gd name="csY14" fmla="*/ 2428549 h 4539343"/>
              <a:gd name="csX15" fmla="*/ 5195204 w 5195204"/>
              <a:gd name="csY15" fmla="*/ 2859786 h 4539343"/>
              <a:gd name="csX16" fmla="*/ 5195204 w 5195204"/>
              <a:gd name="csY16" fmla="*/ 3336417 h 4539343"/>
              <a:gd name="csX17" fmla="*/ 5195204 w 5195204"/>
              <a:gd name="csY17" fmla="*/ 3994622 h 4539343"/>
              <a:gd name="csX18" fmla="*/ 5195204 w 5195204"/>
              <a:gd name="csY18" fmla="*/ 4539343 h 4539343"/>
              <a:gd name="csX19" fmla="*/ 4617959 w 5195204"/>
              <a:gd name="csY19" fmla="*/ 4539343 h 4539343"/>
              <a:gd name="csX20" fmla="*/ 3936810 w 5195204"/>
              <a:gd name="csY20" fmla="*/ 4539343 h 4539343"/>
              <a:gd name="csX21" fmla="*/ 3307613 w 5195204"/>
              <a:gd name="csY21" fmla="*/ 4539343 h 4539343"/>
              <a:gd name="csX22" fmla="*/ 2730368 w 5195204"/>
              <a:gd name="csY22" fmla="*/ 4539343 h 4539343"/>
              <a:gd name="csX23" fmla="*/ 2101171 w 5195204"/>
              <a:gd name="csY23" fmla="*/ 4539343 h 4539343"/>
              <a:gd name="csX24" fmla="*/ 1575879 w 5195204"/>
              <a:gd name="csY24" fmla="*/ 4539343 h 4539343"/>
              <a:gd name="csX25" fmla="*/ 1154490 w 5195204"/>
              <a:gd name="csY25" fmla="*/ 4539343 h 4539343"/>
              <a:gd name="csX26" fmla="*/ 525293 w 5195204"/>
              <a:gd name="csY26" fmla="*/ 4539343 h 4539343"/>
              <a:gd name="csX27" fmla="*/ 0 w 5195204"/>
              <a:gd name="csY27" fmla="*/ 4539343 h 4539343"/>
              <a:gd name="csX28" fmla="*/ 0 w 5195204"/>
              <a:gd name="csY28" fmla="*/ 4062712 h 4539343"/>
              <a:gd name="csX29" fmla="*/ 0 w 5195204"/>
              <a:gd name="csY29" fmla="*/ 3495294 h 4539343"/>
              <a:gd name="csX30" fmla="*/ 0 w 5195204"/>
              <a:gd name="csY30" fmla="*/ 3018663 h 4539343"/>
              <a:gd name="csX31" fmla="*/ 0 w 5195204"/>
              <a:gd name="csY31" fmla="*/ 2496639 h 4539343"/>
              <a:gd name="csX32" fmla="*/ 0 w 5195204"/>
              <a:gd name="csY32" fmla="*/ 1838434 h 4539343"/>
              <a:gd name="csX33" fmla="*/ 0 w 5195204"/>
              <a:gd name="csY33" fmla="*/ 1225623 h 4539343"/>
              <a:gd name="csX34" fmla="*/ 0 w 5195204"/>
              <a:gd name="csY34" fmla="*/ 794385 h 4539343"/>
              <a:gd name="csX35" fmla="*/ 0 w 5195204"/>
              <a:gd name="csY35" fmla="*/ 0 h 45393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5195204" h="4539343" fill="none" extrusionOk="0">
                <a:moveTo>
                  <a:pt x="0" y="0"/>
                </a:moveTo>
                <a:cubicBezTo>
                  <a:pt x="117276" y="-24332"/>
                  <a:pt x="247043" y="28181"/>
                  <a:pt x="421389" y="0"/>
                </a:cubicBezTo>
                <a:cubicBezTo>
                  <a:pt x="595735" y="-28181"/>
                  <a:pt x="667989" y="19065"/>
                  <a:pt x="894730" y="0"/>
                </a:cubicBezTo>
                <a:cubicBezTo>
                  <a:pt x="1121471" y="-19065"/>
                  <a:pt x="1185951" y="47130"/>
                  <a:pt x="1471974" y="0"/>
                </a:cubicBezTo>
                <a:cubicBezTo>
                  <a:pt x="1757997" y="-47130"/>
                  <a:pt x="1723471" y="50116"/>
                  <a:pt x="1945315" y="0"/>
                </a:cubicBezTo>
                <a:cubicBezTo>
                  <a:pt x="2167159" y="-50116"/>
                  <a:pt x="2232388" y="40722"/>
                  <a:pt x="2366704" y="0"/>
                </a:cubicBezTo>
                <a:cubicBezTo>
                  <a:pt x="2501020" y="-40722"/>
                  <a:pt x="2626709" y="26315"/>
                  <a:pt x="2840045" y="0"/>
                </a:cubicBezTo>
                <a:cubicBezTo>
                  <a:pt x="3053381" y="-26315"/>
                  <a:pt x="3243996" y="35021"/>
                  <a:pt x="3521194" y="0"/>
                </a:cubicBezTo>
                <a:cubicBezTo>
                  <a:pt x="3798392" y="-35021"/>
                  <a:pt x="3973399" y="3104"/>
                  <a:pt x="4098439" y="0"/>
                </a:cubicBezTo>
                <a:cubicBezTo>
                  <a:pt x="4223480" y="-3104"/>
                  <a:pt x="4747992" y="71459"/>
                  <a:pt x="5195204" y="0"/>
                </a:cubicBezTo>
                <a:cubicBezTo>
                  <a:pt x="5235328" y="115863"/>
                  <a:pt x="5193672" y="325203"/>
                  <a:pt x="5195204" y="476631"/>
                </a:cubicBezTo>
                <a:cubicBezTo>
                  <a:pt x="5196736" y="628059"/>
                  <a:pt x="5163818" y="775297"/>
                  <a:pt x="5195204" y="1044049"/>
                </a:cubicBezTo>
                <a:cubicBezTo>
                  <a:pt x="5226590" y="1312801"/>
                  <a:pt x="5163331" y="1325550"/>
                  <a:pt x="5195204" y="1475286"/>
                </a:cubicBezTo>
                <a:cubicBezTo>
                  <a:pt x="5227077" y="1625022"/>
                  <a:pt x="5191940" y="1825977"/>
                  <a:pt x="5195204" y="1997311"/>
                </a:cubicBezTo>
                <a:cubicBezTo>
                  <a:pt x="5198468" y="2168646"/>
                  <a:pt x="5166407" y="2271814"/>
                  <a:pt x="5195204" y="2428549"/>
                </a:cubicBezTo>
                <a:cubicBezTo>
                  <a:pt x="5224001" y="2585284"/>
                  <a:pt x="5148692" y="2743849"/>
                  <a:pt x="5195204" y="2859786"/>
                </a:cubicBezTo>
                <a:cubicBezTo>
                  <a:pt x="5241716" y="2975723"/>
                  <a:pt x="5182704" y="3112623"/>
                  <a:pt x="5195204" y="3336417"/>
                </a:cubicBezTo>
                <a:cubicBezTo>
                  <a:pt x="5207704" y="3560211"/>
                  <a:pt x="5184552" y="3819567"/>
                  <a:pt x="5195204" y="3994622"/>
                </a:cubicBezTo>
                <a:cubicBezTo>
                  <a:pt x="5205856" y="4169678"/>
                  <a:pt x="5177961" y="4283026"/>
                  <a:pt x="5195204" y="4539343"/>
                </a:cubicBezTo>
                <a:cubicBezTo>
                  <a:pt x="4979966" y="4594592"/>
                  <a:pt x="4903987" y="4495108"/>
                  <a:pt x="4617959" y="4539343"/>
                </a:cubicBezTo>
                <a:cubicBezTo>
                  <a:pt x="4331932" y="4583578"/>
                  <a:pt x="4128457" y="4496004"/>
                  <a:pt x="3936810" y="4539343"/>
                </a:cubicBezTo>
                <a:cubicBezTo>
                  <a:pt x="3745163" y="4582682"/>
                  <a:pt x="3484794" y="4526843"/>
                  <a:pt x="3307613" y="4539343"/>
                </a:cubicBezTo>
                <a:cubicBezTo>
                  <a:pt x="3130432" y="4551843"/>
                  <a:pt x="2968950" y="4489319"/>
                  <a:pt x="2730368" y="4539343"/>
                </a:cubicBezTo>
                <a:cubicBezTo>
                  <a:pt x="2491787" y="4589367"/>
                  <a:pt x="2367178" y="4482879"/>
                  <a:pt x="2101171" y="4539343"/>
                </a:cubicBezTo>
                <a:cubicBezTo>
                  <a:pt x="1835164" y="4595807"/>
                  <a:pt x="1831522" y="4481156"/>
                  <a:pt x="1575879" y="4539343"/>
                </a:cubicBezTo>
                <a:cubicBezTo>
                  <a:pt x="1320236" y="4597530"/>
                  <a:pt x="1346615" y="4516006"/>
                  <a:pt x="1154490" y="4539343"/>
                </a:cubicBezTo>
                <a:cubicBezTo>
                  <a:pt x="962365" y="4562680"/>
                  <a:pt x="772064" y="4466768"/>
                  <a:pt x="525293" y="4539343"/>
                </a:cubicBezTo>
                <a:cubicBezTo>
                  <a:pt x="278522" y="4611918"/>
                  <a:pt x="168870" y="4512300"/>
                  <a:pt x="0" y="4539343"/>
                </a:cubicBezTo>
                <a:cubicBezTo>
                  <a:pt x="-53527" y="4313510"/>
                  <a:pt x="28600" y="4277243"/>
                  <a:pt x="0" y="4062712"/>
                </a:cubicBezTo>
                <a:cubicBezTo>
                  <a:pt x="-28600" y="3848181"/>
                  <a:pt x="51929" y="3766407"/>
                  <a:pt x="0" y="3495294"/>
                </a:cubicBezTo>
                <a:cubicBezTo>
                  <a:pt x="-51929" y="3224181"/>
                  <a:pt x="12235" y="3206485"/>
                  <a:pt x="0" y="3018663"/>
                </a:cubicBezTo>
                <a:cubicBezTo>
                  <a:pt x="-12235" y="2830841"/>
                  <a:pt x="60672" y="2730228"/>
                  <a:pt x="0" y="2496639"/>
                </a:cubicBezTo>
                <a:cubicBezTo>
                  <a:pt x="-60672" y="2263050"/>
                  <a:pt x="10615" y="2097165"/>
                  <a:pt x="0" y="1838434"/>
                </a:cubicBezTo>
                <a:cubicBezTo>
                  <a:pt x="-10615" y="1579704"/>
                  <a:pt x="52330" y="1393420"/>
                  <a:pt x="0" y="1225623"/>
                </a:cubicBezTo>
                <a:cubicBezTo>
                  <a:pt x="-52330" y="1057826"/>
                  <a:pt x="20150" y="991426"/>
                  <a:pt x="0" y="794385"/>
                </a:cubicBezTo>
                <a:cubicBezTo>
                  <a:pt x="-20150" y="597344"/>
                  <a:pt x="40889" y="345146"/>
                  <a:pt x="0" y="0"/>
                </a:cubicBezTo>
                <a:close/>
              </a:path>
              <a:path w="5195204" h="4539343" stroke="0" extrusionOk="0">
                <a:moveTo>
                  <a:pt x="0" y="0"/>
                </a:moveTo>
                <a:cubicBezTo>
                  <a:pt x="263790" y="-75798"/>
                  <a:pt x="523355" y="44677"/>
                  <a:pt x="681149" y="0"/>
                </a:cubicBezTo>
                <a:cubicBezTo>
                  <a:pt x="838943" y="-44677"/>
                  <a:pt x="1051845" y="71472"/>
                  <a:pt x="1310346" y="0"/>
                </a:cubicBezTo>
                <a:cubicBezTo>
                  <a:pt x="1568847" y="-71472"/>
                  <a:pt x="1850940" y="38792"/>
                  <a:pt x="1991495" y="0"/>
                </a:cubicBezTo>
                <a:cubicBezTo>
                  <a:pt x="2132050" y="-38792"/>
                  <a:pt x="2354850" y="37790"/>
                  <a:pt x="2620692" y="0"/>
                </a:cubicBezTo>
                <a:cubicBezTo>
                  <a:pt x="2886534" y="-37790"/>
                  <a:pt x="2917834" y="1383"/>
                  <a:pt x="3197937" y="0"/>
                </a:cubicBezTo>
                <a:cubicBezTo>
                  <a:pt x="3478040" y="-1383"/>
                  <a:pt x="3480810" y="24306"/>
                  <a:pt x="3619325" y="0"/>
                </a:cubicBezTo>
                <a:cubicBezTo>
                  <a:pt x="3757840" y="-24306"/>
                  <a:pt x="3948403" y="46069"/>
                  <a:pt x="4248522" y="0"/>
                </a:cubicBezTo>
                <a:cubicBezTo>
                  <a:pt x="4548641" y="-46069"/>
                  <a:pt x="4738066" y="15237"/>
                  <a:pt x="5195204" y="0"/>
                </a:cubicBezTo>
                <a:cubicBezTo>
                  <a:pt x="5215104" y="201511"/>
                  <a:pt x="5118584" y="410966"/>
                  <a:pt x="5195204" y="658205"/>
                </a:cubicBezTo>
                <a:cubicBezTo>
                  <a:pt x="5271824" y="905445"/>
                  <a:pt x="5163978" y="934478"/>
                  <a:pt x="5195204" y="1134836"/>
                </a:cubicBezTo>
                <a:cubicBezTo>
                  <a:pt x="5226430" y="1335194"/>
                  <a:pt x="5164228" y="1515374"/>
                  <a:pt x="5195204" y="1793040"/>
                </a:cubicBezTo>
                <a:cubicBezTo>
                  <a:pt x="5226180" y="2070706"/>
                  <a:pt x="5177139" y="2192049"/>
                  <a:pt x="5195204" y="2360458"/>
                </a:cubicBezTo>
                <a:cubicBezTo>
                  <a:pt x="5213269" y="2528867"/>
                  <a:pt x="5154777" y="2618053"/>
                  <a:pt x="5195204" y="2837089"/>
                </a:cubicBezTo>
                <a:cubicBezTo>
                  <a:pt x="5235631" y="3056125"/>
                  <a:pt x="5138368" y="3151114"/>
                  <a:pt x="5195204" y="3359114"/>
                </a:cubicBezTo>
                <a:cubicBezTo>
                  <a:pt x="5252040" y="3567114"/>
                  <a:pt x="5182753" y="3715713"/>
                  <a:pt x="5195204" y="3926532"/>
                </a:cubicBezTo>
                <a:cubicBezTo>
                  <a:pt x="5207655" y="4137351"/>
                  <a:pt x="5181336" y="4414580"/>
                  <a:pt x="5195204" y="4539343"/>
                </a:cubicBezTo>
                <a:cubicBezTo>
                  <a:pt x="5062764" y="4556679"/>
                  <a:pt x="4910981" y="4492079"/>
                  <a:pt x="4721863" y="4539343"/>
                </a:cubicBezTo>
                <a:cubicBezTo>
                  <a:pt x="4532745" y="4586607"/>
                  <a:pt x="4400626" y="4514721"/>
                  <a:pt x="4196570" y="4539343"/>
                </a:cubicBezTo>
                <a:cubicBezTo>
                  <a:pt x="3992514" y="4563965"/>
                  <a:pt x="3693745" y="4526644"/>
                  <a:pt x="3515421" y="4539343"/>
                </a:cubicBezTo>
                <a:cubicBezTo>
                  <a:pt x="3337097" y="4552042"/>
                  <a:pt x="3065536" y="4476750"/>
                  <a:pt x="2938176" y="4539343"/>
                </a:cubicBezTo>
                <a:cubicBezTo>
                  <a:pt x="2810817" y="4601936"/>
                  <a:pt x="2629075" y="4496504"/>
                  <a:pt x="2360932" y="4539343"/>
                </a:cubicBezTo>
                <a:cubicBezTo>
                  <a:pt x="2092789" y="4582182"/>
                  <a:pt x="1948024" y="4493993"/>
                  <a:pt x="1731735" y="4539343"/>
                </a:cubicBezTo>
                <a:cubicBezTo>
                  <a:pt x="1515446" y="4584693"/>
                  <a:pt x="1431561" y="4501078"/>
                  <a:pt x="1206442" y="4539343"/>
                </a:cubicBezTo>
                <a:cubicBezTo>
                  <a:pt x="981323" y="4577608"/>
                  <a:pt x="902819" y="4508393"/>
                  <a:pt x="681149" y="4539343"/>
                </a:cubicBezTo>
                <a:cubicBezTo>
                  <a:pt x="459479" y="4570293"/>
                  <a:pt x="203529" y="4487010"/>
                  <a:pt x="0" y="4539343"/>
                </a:cubicBezTo>
                <a:cubicBezTo>
                  <a:pt x="-42985" y="4400812"/>
                  <a:pt x="43664" y="4206141"/>
                  <a:pt x="0" y="4017319"/>
                </a:cubicBezTo>
                <a:cubicBezTo>
                  <a:pt x="-43664" y="3828497"/>
                  <a:pt x="30166" y="3769758"/>
                  <a:pt x="0" y="3586081"/>
                </a:cubicBezTo>
                <a:cubicBezTo>
                  <a:pt x="-30166" y="3402404"/>
                  <a:pt x="57083" y="3111969"/>
                  <a:pt x="0" y="2927876"/>
                </a:cubicBezTo>
                <a:cubicBezTo>
                  <a:pt x="-57083" y="2743783"/>
                  <a:pt x="51337" y="2663247"/>
                  <a:pt x="0" y="2451245"/>
                </a:cubicBezTo>
                <a:cubicBezTo>
                  <a:pt x="-51337" y="2239243"/>
                  <a:pt x="61158" y="2104155"/>
                  <a:pt x="0" y="1929221"/>
                </a:cubicBezTo>
                <a:cubicBezTo>
                  <a:pt x="-61158" y="1754287"/>
                  <a:pt x="44662" y="1504325"/>
                  <a:pt x="0" y="1316409"/>
                </a:cubicBezTo>
                <a:cubicBezTo>
                  <a:pt x="-44662" y="1128493"/>
                  <a:pt x="66245" y="1029035"/>
                  <a:pt x="0" y="748992"/>
                </a:cubicBezTo>
                <a:cubicBezTo>
                  <a:pt x="-66245" y="468949"/>
                  <a:pt x="86500" y="269444"/>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055859805">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FF48BB54-1BFA-37A6-2426-91B693966801}"/>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4161986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54CE80E-8264-5573-1B02-5BC11D2490A8}"/>
              </a:ext>
            </a:extLst>
          </p:cNvPr>
          <p:cNvPicPr>
            <a:picLocks noChangeAspect="1"/>
          </p:cNvPicPr>
          <p:nvPr/>
        </p:nvPicPr>
        <p:blipFill>
          <a:blip r:embed="rId2">
            <a:extLst>
              <a:ext uri="{28A0092B-C50C-407E-A947-70E740481C1C}">
                <a14:useLocalDpi xmlns:a14="http://schemas.microsoft.com/office/drawing/2010/main" val="0"/>
              </a:ext>
            </a:extLst>
          </a:blip>
          <a:srcRect l="2936" t="14657" r="2936" b="3809"/>
          <a:stretch>
            <a:fillRect/>
          </a:stretch>
        </p:blipFill>
        <p:spPr>
          <a:xfrm rot="5400000">
            <a:off x="809621" y="1136198"/>
            <a:ext cx="5116287" cy="4193721"/>
          </a:xfrm>
          <a:custGeom>
            <a:avLst/>
            <a:gdLst>
              <a:gd name="csX0" fmla="*/ 0 w 5116287"/>
              <a:gd name="csY0" fmla="*/ 0 h 4193721"/>
              <a:gd name="csX1" fmla="*/ 466151 w 5116287"/>
              <a:gd name="csY1" fmla="*/ 0 h 4193721"/>
              <a:gd name="csX2" fmla="*/ 881138 w 5116287"/>
              <a:gd name="csY2" fmla="*/ 0 h 4193721"/>
              <a:gd name="csX3" fmla="*/ 1500778 w 5116287"/>
              <a:gd name="csY3" fmla="*/ 0 h 4193721"/>
              <a:gd name="csX4" fmla="*/ 1915765 w 5116287"/>
              <a:gd name="csY4" fmla="*/ 0 h 4193721"/>
              <a:gd name="csX5" fmla="*/ 2586567 w 5116287"/>
              <a:gd name="csY5" fmla="*/ 0 h 4193721"/>
              <a:gd name="csX6" fmla="*/ 3103881 w 5116287"/>
              <a:gd name="csY6" fmla="*/ 0 h 4193721"/>
              <a:gd name="csX7" fmla="*/ 3723520 w 5116287"/>
              <a:gd name="csY7" fmla="*/ 0 h 4193721"/>
              <a:gd name="csX8" fmla="*/ 4240833 w 5116287"/>
              <a:gd name="csY8" fmla="*/ 0 h 4193721"/>
              <a:gd name="csX9" fmla="*/ 5116287 w 5116287"/>
              <a:gd name="csY9" fmla="*/ 0 h 4193721"/>
              <a:gd name="csX10" fmla="*/ 5116287 w 5116287"/>
              <a:gd name="csY10" fmla="*/ 682977 h 4193721"/>
              <a:gd name="csX11" fmla="*/ 5116287 w 5116287"/>
              <a:gd name="csY11" fmla="*/ 1198206 h 4193721"/>
              <a:gd name="csX12" fmla="*/ 5116287 w 5116287"/>
              <a:gd name="csY12" fmla="*/ 1839246 h 4193721"/>
              <a:gd name="csX13" fmla="*/ 5116287 w 5116287"/>
              <a:gd name="csY13" fmla="*/ 2522224 h 4193721"/>
              <a:gd name="csX14" fmla="*/ 5116287 w 5116287"/>
              <a:gd name="csY14" fmla="*/ 3079389 h 4193721"/>
              <a:gd name="csX15" fmla="*/ 5116287 w 5116287"/>
              <a:gd name="csY15" fmla="*/ 4193721 h 4193721"/>
              <a:gd name="csX16" fmla="*/ 4445485 w 5116287"/>
              <a:gd name="csY16" fmla="*/ 4193721 h 4193721"/>
              <a:gd name="csX17" fmla="*/ 3825846 w 5116287"/>
              <a:gd name="csY17" fmla="*/ 4193721 h 4193721"/>
              <a:gd name="csX18" fmla="*/ 3410858 w 5116287"/>
              <a:gd name="csY18" fmla="*/ 4193721 h 4193721"/>
              <a:gd name="csX19" fmla="*/ 2842382 w 5116287"/>
              <a:gd name="csY19" fmla="*/ 4193721 h 4193721"/>
              <a:gd name="csX20" fmla="*/ 2273905 w 5116287"/>
              <a:gd name="csY20" fmla="*/ 4193721 h 4193721"/>
              <a:gd name="csX21" fmla="*/ 1654266 w 5116287"/>
              <a:gd name="csY21" fmla="*/ 4193721 h 4193721"/>
              <a:gd name="csX22" fmla="*/ 983464 w 5116287"/>
              <a:gd name="csY22" fmla="*/ 4193721 h 4193721"/>
              <a:gd name="csX23" fmla="*/ 0 w 5116287"/>
              <a:gd name="csY23" fmla="*/ 4193721 h 4193721"/>
              <a:gd name="csX24" fmla="*/ 0 w 5116287"/>
              <a:gd name="csY24" fmla="*/ 3720430 h 4193721"/>
              <a:gd name="csX25" fmla="*/ 0 w 5116287"/>
              <a:gd name="csY25" fmla="*/ 3079389 h 4193721"/>
              <a:gd name="csX26" fmla="*/ 0 w 5116287"/>
              <a:gd name="csY26" fmla="*/ 2480286 h 4193721"/>
              <a:gd name="csX27" fmla="*/ 0 w 5116287"/>
              <a:gd name="csY27" fmla="*/ 1923121 h 4193721"/>
              <a:gd name="csX28" fmla="*/ 0 w 5116287"/>
              <a:gd name="csY28" fmla="*/ 1282080 h 4193721"/>
              <a:gd name="csX29" fmla="*/ 0 w 5116287"/>
              <a:gd name="csY29" fmla="*/ 808789 h 4193721"/>
              <a:gd name="csX30" fmla="*/ 0 w 5116287"/>
              <a:gd name="csY30" fmla="*/ 0 h 41937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5116287" h="4193721" fill="none" extrusionOk="0">
                <a:moveTo>
                  <a:pt x="0" y="0"/>
                </a:moveTo>
                <a:cubicBezTo>
                  <a:pt x="157253" y="-26237"/>
                  <a:pt x="294856" y="34858"/>
                  <a:pt x="466151" y="0"/>
                </a:cubicBezTo>
                <a:cubicBezTo>
                  <a:pt x="637446" y="-34858"/>
                  <a:pt x="742997" y="26251"/>
                  <a:pt x="881138" y="0"/>
                </a:cubicBezTo>
                <a:cubicBezTo>
                  <a:pt x="1019279" y="-26251"/>
                  <a:pt x="1231684" y="45522"/>
                  <a:pt x="1500778" y="0"/>
                </a:cubicBezTo>
                <a:cubicBezTo>
                  <a:pt x="1769872" y="-45522"/>
                  <a:pt x="1805470" y="47402"/>
                  <a:pt x="1915765" y="0"/>
                </a:cubicBezTo>
                <a:cubicBezTo>
                  <a:pt x="2026060" y="-47402"/>
                  <a:pt x="2403763" y="15234"/>
                  <a:pt x="2586567" y="0"/>
                </a:cubicBezTo>
                <a:cubicBezTo>
                  <a:pt x="2769371" y="-15234"/>
                  <a:pt x="2901055" y="6711"/>
                  <a:pt x="3103881" y="0"/>
                </a:cubicBezTo>
                <a:cubicBezTo>
                  <a:pt x="3306707" y="-6711"/>
                  <a:pt x="3559396" y="40193"/>
                  <a:pt x="3723520" y="0"/>
                </a:cubicBezTo>
                <a:cubicBezTo>
                  <a:pt x="3887644" y="-40193"/>
                  <a:pt x="4031517" y="18304"/>
                  <a:pt x="4240833" y="0"/>
                </a:cubicBezTo>
                <a:cubicBezTo>
                  <a:pt x="4450149" y="-18304"/>
                  <a:pt x="4863778" y="76938"/>
                  <a:pt x="5116287" y="0"/>
                </a:cubicBezTo>
                <a:cubicBezTo>
                  <a:pt x="5175150" y="222653"/>
                  <a:pt x="5093057" y="427068"/>
                  <a:pt x="5116287" y="682977"/>
                </a:cubicBezTo>
                <a:cubicBezTo>
                  <a:pt x="5139517" y="938886"/>
                  <a:pt x="5064707" y="992081"/>
                  <a:pt x="5116287" y="1198206"/>
                </a:cubicBezTo>
                <a:cubicBezTo>
                  <a:pt x="5167867" y="1404331"/>
                  <a:pt x="5114394" y="1651937"/>
                  <a:pt x="5116287" y="1839246"/>
                </a:cubicBezTo>
                <a:cubicBezTo>
                  <a:pt x="5118180" y="2026555"/>
                  <a:pt x="5078581" y="2198191"/>
                  <a:pt x="5116287" y="2522224"/>
                </a:cubicBezTo>
                <a:cubicBezTo>
                  <a:pt x="5153993" y="2846257"/>
                  <a:pt x="5086143" y="2947974"/>
                  <a:pt x="5116287" y="3079389"/>
                </a:cubicBezTo>
                <a:cubicBezTo>
                  <a:pt x="5146431" y="3210804"/>
                  <a:pt x="5088712" y="3932922"/>
                  <a:pt x="5116287" y="4193721"/>
                </a:cubicBezTo>
                <a:cubicBezTo>
                  <a:pt x="4893850" y="4208938"/>
                  <a:pt x="4765725" y="4137177"/>
                  <a:pt x="4445485" y="4193721"/>
                </a:cubicBezTo>
                <a:cubicBezTo>
                  <a:pt x="4125245" y="4250265"/>
                  <a:pt x="4076262" y="4122904"/>
                  <a:pt x="3825846" y="4193721"/>
                </a:cubicBezTo>
                <a:cubicBezTo>
                  <a:pt x="3575430" y="4264538"/>
                  <a:pt x="3542380" y="4179068"/>
                  <a:pt x="3410858" y="4193721"/>
                </a:cubicBezTo>
                <a:cubicBezTo>
                  <a:pt x="3279336" y="4208374"/>
                  <a:pt x="3041586" y="4179705"/>
                  <a:pt x="2842382" y="4193721"/>
                </a:cubicBezTo>
                <a:cubicBezTo>
                  <a:pt x="2643178" y="4207737"/>
                  <a:pt x="2415682" y="4158714"/>
                  <a:pt x="2273905" y="4193721"/>
                </a:cubicBezTo>
                <a:cubicBezTo>
                  <a:pt x="2132128" y="4228728"/>
                  <a:pt x="1843384" y="4157172"/>
                  <a:pt x="1654266" y="4193721"/>
                </a:cubicBezTo>
                <a:cubicBezTo>
                  <a:pt x="1465148" y="4230270"/>
                  <a:pt x="1145130" y="4165768"/>
                  <a:pt x="983464" y="4193721"/>
                </a:cubicBezTo>
                <a:cubicBezTo>
                  <a:pt x="821798" y="4221674"/>
                  <a:pt x="341719" y="4080662"/>
                  <a:pt x="0" y="4193721"/>
                </a:cubicBezTo>
                <a:cubicBezTo>
                  <a:pt x="-36308" y="4024461"/>
                  <a:pt x="36567" y="3950440"/>
                  <a:pt x="0" y="3720430"/>
                </a:cubicBezTo>
                <a:cubicBezTo>
                  <a:pt x="-36567" y="3490420"/>
                  <a:pt x="17880" y="3396284"/>
                  <a:pt x="0" y="3079389"/>
                </a:cubicBezTo>
                <a:cubicBezTo>
                  <a:pt x="-17880" y="2762494"/>
                  <a:pt x="8729" y="2664930"/>
                  <a:pt x="0" y="2480286"/>
                </a:cubicBezTo>
                <a:cubicBezTo>
                  <a:pt x="-8729" y="2295642"/>
                  <a:pt x="24715" y="2043528"/>
                  <a:pt x="0" y="1923121"/>
                </a:cubicBezTo>
                <a:cubicBezTo>
                  <a:pt x="-24715" y="1802714"/>
                  <a:pt x="34648" y="1591873"/>
                  <a:pt x="0" y="1282080"/>
                </a:cubicBezTo>
                <a:cubicBezTo>
                  <a:pt x="-34648" y="972287"/>
                  <a:pt x="44541" y="959309"/>
                  <a:pt x="0" y="808789"/>
                </a:cubicBezTo>
                <a:cubicBezTo>
                  <a:pt x="-44541" y="658269"/>
                  <a:pt x="64594" y="357143"/>
                  <a:pt x="0" y="0"/>
                </a:cubicBezTo>
                <a:close/>
              </a:path>
              <a:path w="5116287" h="4193721" stroke="0" extrusionOk="0">
                <a:moveTo>
                  <a:pt x="0" y="0"/>
                </a:moveTo>
                <a:cubicBezTo>
                  <a:pt x="201224" y="-30861"/>
                  <a:pt x="279483" y="39620"/>
                  <a:pt x="517313" y="0"/>
                </a:cubicBezTo>
                <a:cubicBezTo>
                  <a:pt x="755143" y="-39620"/>
                  <a:pt x="1020730" y="5807"/>
                  <a:pt x="1188116" y="0"/>
                </a:cubicBezTo>
                <a:cubicBezTo>
                  <a:pt x="1355502" y="-5807"/>
                  <a:pt x="1578210" y="43488"/>
                  <a:pt x="1705429" y="0"/>
                </a:cubicBezTo>
                <a:cubicBezTo>
                  <a:pt x="1832648" y="-43488"/>
                  <a:pt x="1997773" y="28737"/>
                  <a:pt x="2222742" y="0"/>
                </a:cubicBezTo>
                <a:cubicBezTo>
                  <a:pt x="2447711" y="-28737"/>
                  <a:pt x="2518447" y="11088"/>
                  <a:pt x="2688893" y="0"/>
                </a:cubicBezTo>
                <a:cubicBezTo>
                  <a:pt x="2859339" y="-11088"/>
                  <a:pt x="2986512" y="45962"/>
                  <a:pt x="3206207" y="0"/>
                </a:cubicBezTo>
                <a:cubicBezTo>
                  <a:pt x="3425902" y="-45962"/>
                  <a:pt x="3571267" y="57573"/>
                  <a:pt x="3774683" y="0"/>
                </a:cubicBezTo>
                <a:cubicBezTo>
                  <a:pt x="3978099" y="-57573"/>
                  <a:pt x="4147241" y="2412"/>
                  <a:pt x="4343159" y="0"/>
                </a:cubicBezTo>
                <a:cubicBezTo>
                  <a:pt x="4539077" y="-2412"/>
                  <a:pt x="4748494" y="6427"/>
                  <a:pt x="5116287" y="0"/>
                </a:cubicBezTo>
                <a:cubicBezTo>
                  <a:pt x="5163886" y="178590"/>
                  <a:pt x="5095219" y="350497"/>
                  <a:pt x="5116287" y="557166"/>
                </a:cubicBezTo>
                <a:cubicBezTo>
                  <a:pt x="5137355" y="763835"/>
                  <a:pt x="5068806" y="976704"/>
                  <a:pt x="5116287" y="1114332"/>
                </a:cubicBezTo>
                <a:cubicBezTo>
                  <a:pt x="5163768" y="1251960"/>
                  <a:pt x="5063060" y="1461775"/>
                  <a:pt x="5116287" y="1671497"/>
                </a:cubicBezTo>
                <a:cubicBezTo>
                  <a:pt x="5169514" y="1881219"/>
                  <a:pt x="5065877" y="2136814"/>
                  <a:pt x="5116287" y="2354475"/>
                </a:cubicBezTo>
                <a:cubicBezTo>
                  <a:pt x="5166697" y="2572136"/>
                  <a:pt x="5102488" y="2806253"/>
                  <a:pt x="5116287" y="2953578"/>
                </a:cubicBezTo>
                <a:cubicBezTo>
                  <a:pt x="5130086" y="3100903"/>
                  <a:pt x="5102156" y="3404177"/>
                  <a:pt x="5116287" y="3552681"/>
                </a:cubicBezTo>
                <a:cubicBezTo>
                  <a:pt x="5130418" y="3701185"/>
                  <a:pt x="5061880" y="3934323"/>
                  <a:pt x="5116287" y="4193721"/>
                </a:cubicBezTo>
                <a:cubicBezTo>
                  <a:pt x="5006969" y="4221827"/>
                  <a:pt x="4816759" y="4193386"/>
                  <a:pt x="4701299" y="4193721"/>
                </a:cubicBezTo>
                <a:cubicBezTo>
                  <a:pt x="4585839" y="4194056"/>
                  <a:pt x="4333931" y="4124553"/>
                  <a:pt x="4030497" y="4193721"/>
                </a:cubicBezTo>
                <a:cubicBezTo>
                  <a:pt x="3727063" y="4262889"/>
                  <a:pt x="3744384" y="4174276"/>
                  <a:pt x="3462021" y="4193721"/>
                </a:cubicBezTo>
                <a:cubicBezTo>
                  <a:pt x="3179658" y="4213166"/>
                  <a:pt x="3084652" y="4132615"/>
                  <a:pt x="2893545" y="4193721"/>
                </a:cubicBezTo>
                <a:cubicBezTo>
                  <a:pt x="2702438" y="4254827"/>
                  <a:pt x="2655321" y="4166413"/>
                  <a:pt x="2427394" y="4193721"/>
                </a:cubicBezTo>
                <a:cubicBezTo>
                  <a:pt x="2199467" y="4221029"/>
                  <a:pt x="2063668" y="4123721"/>
                  <a:pt x="1756592" y="4193721"/>
                </a:cubicBezTo>
                <a:cubicBezTo>
                  <a:pt x="1449516" y="4263721"/>
                  <a:pt x="1494558" y="4153404"/>
                  <a:pt x="1341604" y="4193721"/>
                </a:cubicBezTo>
                <a:cubicBezTo>
                  <a:pt x="1188650" y="4234038"/>
                  <a:pt x="928981" y="4158085"/>
                  <a:pt x="670802" y="4193721"/>
                </a:cubicBezTo>
                <a:cubicBezTo>
                  <a:pt x="412623" y="4229357"/>
                  <a:pt x="251413" y="4142039"/>
                  <a:pt x="0" y="4193721"/>
                </a:cubicBezTo>
                <a:cubicBezTo>
                  <a:pt x="-45886" y="4025163"/>
                  <a:pt x="19169" y="3761483"/>
                  <a:pt x="0" y="3552681"/>
                </a:cubicBezTo>
                <a:cubicBezTo>
                  <a:pt x="-19169" y="3343879"/>
                  <a:pt x="46480" y="3074100"/>
                  <a:pt x="0" y="2953578"/>
                </a:cubicBezTo>
                <a:cubicBezTo>
                  <a:pt x="-46480" y="2833056"/>
                  <a:pt x="64258" y="2534955"/>
                  <a:pt x="0" y="2270600"/>
                </a:cubicBezTo>
                <a:cubicBezTo>
                  <a:pt x="-64258" y="2006245"/>
                  <a:pt x="28769" y="1819205"/>
                  <a:pt x="0" y="1671497"/>
                </a:cubicBezTo>
                <a:cubicBezTo>
                  <a:pt x="-28769" y="1523789"/>
                  <a:pt x="18373" y="1191354"/>
                  <a:pt x="0" y="988520"/>
                </a:cubicBezTo>
                <a:cubicBezTo>
                  <a:pt x="-18373" y="785686"/>
                  <a:pt x="8903" y="646894"/>
                  <a:pt x="0" y="515229"/>
                </a:cubicBezTo>
                <a:cubicBezTo>
                  <a:pt x="-8903" y="383564"/>
                  <a:pt x="35429" y="143010"/>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3562519343">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829053A6-C8E6-78E3-71B8-B0DEC63531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14358" y="742950"/>
            <a:ext cx="4953000" cy="5143500"/>
          </a:xfrm>
          <a:custGeom>
            <a:avLst/>
            <a:gdLst>
              <a:gd name="csX0" fmla="*/ 0 w 4953000"/>
              <a:gd name="csY0" fmla="*/ 0 h 5143500"/>
              <a:gd name="csX1" fmla="*/ 599863 w 4953000"/>
              <a:gd name="csY1" fmla="*/ 0 h 5143500"/>
              <a:gd name="csX2" fmla="*/ 1100667 w 4953000"/>
              <a:gd name="csY2" fmla="*/ 0 h 5143500"/>
              <a:gd name="csX3" fmla="*/ 1551940 w 4953000"/>
              <a:gd name="csY3" fmla="*/ 0 h 5143500"/>
              <a:gd name="csX4" fmla="*/ 2003213 w 4953000"/>
              <a:gd name="csY4" fmla="*/ 0 h 5143500"/>
              <a:gd name="csX5" fmla="*/ 2504017 w 4953000"/>
              <a:gd name="csY5" fmla="*/ 0 h 5143500"/>
              <a:gd name="csX6" fmla="*/ 3103880 w 4953000"/>
              <a:gd name="csY6" fmla="*/ 0 h 5143500"/>
              <a:gd name="csX7" fmla="*/ 3703743 w 4953000"/>
              <a:gd name="csY7" fmla="*/ 0 h 5143500"/>
              <a:gd name="csX8" fmla="*/ 4353137 w 4953000"/>
              <a:gd name="csY8" fmla="*/ 0 h 5143500"/>
              <a:gd name="csX9" fmla="*/ 4953000 w 4953000"/>
              <a:gd name="csY9" fmla="*/ 0 h 5143500"/>
              <a:gd name="csX10" fmla="*/ 4953000 w 4953000"/>
              <a:gd name="csY10" fmla="*/ 571500 h 5143500"/>
              <a:gd name="csX11" fmla="*/ 4953000 w 4953000"/>
              <a:gd name="csY11" fmla="*/ 988695 h 5143500"/>
              <a:gd name="csX12" fmla="*/ 4953000 w 4953000"/>
              <a:gd name="csY12" fmla="*/ 1457325 h 5143500"/>
              <a:gd name="csX13" fmla="*/ 4953000 w 4953000"/>
              <a:gd name="csY13" fmla="*/ 1925955 h 5143500"/>
              <a:gd name="csX14" fmla="*/ 4953000 w 4953000"/>
              <a:gd name="csY14" fmla="*/ 2394585 h 5143500"/>
              <a:gd name="csX15" fmla="*/ 4953000 w 4953000"/>
              <a:gd name="csY15" fmla="*/ 2811780 h 5143500"/>
              <a:gd name="csX16" fmla="*/ 4953000 w 4953000"/>
              <a:gd name="csY16" fmla="*/ 3228975 h 5143500"/>
              <a:gd name="csX17" fmla="*/ 4953000 w 4953000"/>
              <a:gd name="csY17" fmla="*/ 3697605 h 5143500"/>
              <a:gd name="csX18" fmla="*/ 4953000 w 4953000"/>
              <a:gd name="csY18" fmla="*/ 4269105 h 5143500"/>
              <a:gd name="csX19" fmla="*/ 4953000 w 4953000"/>
              <a:gd name="csY19" fmla="*/ 5143500 h 5143500"/>
              <a:gd name="csX20" fmla="*/ 4353137 w 4953000"/>
              <a:gd name="csY20" fmla="*/ 5143500 h 5143500"/>
              <a:gd name="csX21" fmla="*/ 3901863 w 4953000"/>
              <a:gd name="csY21" fmla="*/ 5143500 h 5143500"/>
              <a:gd name="csX22" fmla="*/ 3302000 w 4953000"/>
              <a:gd name="csY22" fmla="*/ 5143500 h 5143500"/>
              <a:gd name="csX23" fmla="*/ 2652607 w 4953000"/>
              <a:gd name="csY23" fmla="*/ 5143500 h 5143500"/>
              <a:gd name="csX24" fmla="*/ 2052743 w 4953000"/>
              <a:gd name="csY24" fmla="*/ 5143500 h 5143500"/>
              <a:gd name="csX25" fmla="*/ 1452880 w 4953000"/>
              <a:gd name="csY25" fmla="*/ 5143500 h 5143500"/>
              <a:gd name="csX26" fmla="*/ 952077 w 4953000"/>
              <a:gd name="csY26" fmla="*/ 5143500 h 5143500"/>
              <a:gd name="csX27" fmla="*/ 0 w 4953000"/>
              <a:gd name="csY27" fmla="*/ 5143500 h 5143500"/>
              <a:gd name="csX28" fmla="*/ 0 w 4953000"/>
              <a:gd name="csY28" fmla="*/ 4674870 h 5143500"/>
              <a:gd name="csX29" fmla="*/ 0 w 4953000"/>
              <a:gd name="csY29" fmla="*/ 4154805 h 5143500"/>
              <a:gd name="csX30" fmla="*/ 0 w 4953000"/>
              <a:gd name="csY30" fmla="*/ 3634740 h 5143500"/>
              <a:gd name="csX31" fmla="*/ 0 w 4953000"/>
              <a:gd name="csY31" fmla="*/ 3114675 h 5143500"/>
              <a:gd name="csX32" fmla="*/ 0 w 4953000"/>
              <a:gd name="csY32" fmla="*/ 2440305 h 5143500"/>
              <a:gd name="csX33" fmla="*/ 0 w 4953000"/>
              <a:gd name="csY33" fmla="*/ 1920240 h 5143500"/>
              <a:gd name="csX34" fmla="*/ 0 w 4953000"/>
              <a:gd name="csY34" fmla="*/ 1400175 h 5143500"/>
              <a:gd name="csX35" fmla="*/ 0 w 4953000"/>
              <a:gd name="csY35" fmla="*/ 777240 h 5143500"/>
              <a:gd name="csX36" fmla="*/ 0 w 4953000"/>
              <a:gd name="csY36" fmla="*/ 0 h 514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953000" h="5143500" fill="none" extrusionOk="0">
                <a:moveTo>
                  <a:pt x="0" y="0"/>
                </a:moveTo>
                <a:cubicBezTo>
                  <a:pt x="216952" y="-58442"/>
                  <a:pt x="427548" y="16442"/>
                  <a:pt x="599863" y="0"/>
                </a:cubicBezTo>
                <a:cubicBezTo>
                  <a:pt x="772178" y="-16442"/>
                  <a:pt x="935617" y="44235"/>
                  <a:pt x="1100667" y="0"/>
                </a:cubicBezTo>
                <a:cubicBezTo>
                  <a:pt x="1265717" y="-44235"/>
                  <a:pt x="1334892" y="28520"/>
                  <a:pt x="1551940" y="0"/>
                </a:cubicBezTo>
                <a:cubicBezTo>
                  <a:pt x="1768988" y="-28520"/>
                  <a:pt x="1891551" y="47216"/>
                  <a:pt x="2003213" y="0"/>
                </a:cubicBezTo>
                <a:cubicBezTo>
                  <a:pt x="2114875" y="-47216"/>
                  <a:pt x="2402338" y="22141"/>
                  <a:pt x="2504017" y="0"/>
                </a:cubicBezTo>
                <a:cubicBezTo>
                  <a:pt x="2605696" y="-22141"/>
                  <a:pt x="2969210" y="34490"/>
                  <a:pt x="3103880" y="0"/>
                </a:cubicBezTo>
                <a:cubicBezTo>
                  <a:pt x="3238550" y="-34490"/>
                  <a:pt x="3436080" y="9726"/>
                  <a:pt x="3703743" y="0"/>
                </a:cubicBezTo>
                <a:cubicBezTo>
                  <a:pt x="3971406" y="-9726"/>
                  <a:pt x="4113793" y="75231"/>
                  <a:pt x="4353137" y="0"/>
                </a:cubicBezTo>
                <a:cubicBezTo>
                  <a:pt x="4592481" y="-75231"/>
                  <a:pt x="4694457" y="11528"/>
                  <a:pt x="4953000" y="0"/>
                </a:cubicBezTo>
                <a:cubicBezTo>
                  <a:pt x="4965073" y="190933"/>
                  <a:pt x="4935854" y="393041"/>
                  <a:pt x="4953000" y="571500"/>
                </a:cubicBezTo>
                <a:cubicBezTo>
                  <a:pt x="4970146" y="749959"/>
                  <a:pt x="4905234" y="840758"/>
                  <a:pt x="4953000" y="988695"/>
                </a:cubicBezTo>
                <a:cubicBezTo>
                  <a:pt x="5000766" y="1136632"/>
                  <a:pt x="4937610" y="1323235"/>
                  <a:pt x="4953000" y="1457325"/>
                </a:cubicBezTo>
                <a:cubicBezTo>
                  <a:pt x="4968390" y="1591415"/>
                  <a:pt x="4935531" y="1706739"/>
                  <a:pt x="4953000" y="1925955"/>
                </a:cubicBezTo>
                <a:cubicBezTo>
                  <a:pt x="4970469" y="2145171"/>
                  <a:pt x="4941292" y="2240627"/>
                  <a:pt x="4953000" y="2394585"/>
                </a:cubicBezTo>
                <a:cubicBezTo>
                  <a:pt x="4964708" y="2548543"/>
                  <a:pt x="4905840" y="2617308"/>
                  <a:pt x="4953000" y="2811780"/>
                </a:cubicBezTo>
                <a:cubicBezTo>
                  <a:pt x="5000160" y="3006252"/>
                  <a:pt x="4933377" y="3119499"/>
                  <a:pt x="4953000" y="3228975"/>
                </a:cubicBezTo>
                <a:cubicBezTo>
                  <a:pt x="4972623" y="3338451"/>
                  <a:pt x="4915056" y="3577418"/>
                  <a:pt x="4953000" y="3697605"/>
                </a:cubicBezTo>
                <a:cubicBezTo>
                  <a:pt x="4990944" y="3817792"/>
                  <a:pt x="4903419" y="4047297"/>
                  <a:pt x="4953000" y="4269105"/>
                </a:cubicBezTo>
                <a:cubicBezTo>
                  <a:pt x="5002581" y="4490913"/>
                  <a:pt x="4861747" y="4728826"/>
                  <a:pt x="4953000" y="5143500"/>
                </a:cubicBezTo>
                <a:cubicBezTo>
                  <a:pt x="4737593" y="5145087"/>
                  <a:pt x="4491250" y="5108369"/>
                  <a:pt x="4353137" y="5143500"/>
                </a:cubicBezTo>
                <a:cubicBezTo>
                  <a:pt x="4215024" y="5178631"/>
                  <a:pt x="4069721" y="5121435"/>
                  <a:pt x="3901863" y="5143500"/>
                </a:cubicBezTo>
                <a:cubicBezTo>
                  <a:pt x="3734005" y="5165565"/>
                  <a:pt x="3592538" y="5118033"/>
                  <a:pt x="3302000" y="5143500"/>
                </a:cubicBezTo>
                <a:cubicBezTo>
                  <a:pt x="3011462" y="5168967"/>
                  <a:pt x="2942072" y="5127317"/>
                  <a:pt x="2652607" y="5143500"/>
                </a:cubicBezTo>
                <a:cubicBezTo>
                  <a:pt x="2363142" y="5159683"/>
                  <a:pt x="2210981" y="5095692"/>
                  <a:pt x="2052743" y="5143500"/>
                </a:cubicBezTo>
                <a:cubicBezTo>
                  <a:pt x="1894505" y="5191308"/>
                  <a:pt x="1595293" y="5084428"/>
                  <a:pt x="1452880" y="5143500"/>
                </a:cubicBezTo>
                <a:cubicBezTo>
                  <a:pt x="1310467" y="5202572"/>
                  <a:pt x="1186462" y="5085000"/>
                  <a:pt x="952077" y="5143500"/>
                </a:cubicBezTo>
                <a:cubicBezTo>
                  <a:pt x="717692" y="5202000"/>
                  <a:pt x="410435" y="5101237"/>
                  <a:pt x="0" y="5143500"/>
                </a:cubicBezTo>
                <a:cubicBezTo>
                  <a:pt x="-20219" y="5027767"/>
                  <a:pt x="3822" y="4769444"/>
                  <a:pt x="0" y="4674870"/>
                </a:cubicBezTo>
                <a:cubicBezTo>
                  <a:pt x="-3822" y="4580296"/>
                  <a:pt x="29208" y="4316431"/>
                  <a:pt x="0" y="4154805"/>
                </a:cubicBezTo>
                <a:cubicBezTo>
                  <a:pt x="-29208" y="3993180"/>
                  <a:pt x="10727" y="3814887"/>
                  <a:pt x="0" y="3634740"/>
                </a:cubicBezTo>
                <a:cubicBezTo>
                  <a:pt x="-10727" y="3454593"/>
                  <a:pt x="62084" y="3279922"/>
                  <a:pt x="0" y="3114675"/>
                </a:cubicBezTo>
                <a:cubicBezTo>
                  <a:pt x="-62084" y="2949429"/>
                  <a:pt x="289" y="2662704"/>
                  <a:pt x="0" y="2440305"/>
                </a:cubicBezTo>
                <a:cubicBezTo>
                  <a:pt x="-289" y="2217906"/>
                  <a:pt x="1071" y="2162366"/>
                  <a:pt x="0" y="1920240"/>
                </a:cubicBezTo>
                <a:cubicBezTo>
                  <a:pt x="-1071" y="1678115"/>
                  <a:pt x="24256" y="1653513"/>
                  <a:pt x="0" y="1400175"/>
                </a:cubicBezTo>
                <a:cubicBezTo>
                  <a:pt x="-24256" y="1146837"/>
                  <a:pt x="46975" y="1059079"/>
                  <a:pt x="0" y="777240"/>
                </a:cubicBezTo>
                <a:cubicBezTo>
                  <a:pt x="-46975" y="495402"/>
                  <a:pt x="86954" y="190056"/>
                  <a:pt x="0" y="0"/>
                </a:cubicBezTo>
                <a:close/>
              </a:path>
              <a:path w="4953000" h="5143500" stroke="0" extrusionOk="0">
                <a:moveTo>
                  <a:pt x="0" y="0"/>
                </a:moveTo>
                <a:cubicBezTo>
                  <a:pt x="138350" y="-6054"/>
                  <a:pt x="398806" y="63138"/>
                  <a:pt x="599863" y="0"/>
                </a:cubicBezTo>
                <a:cubicBezTo>
                  <a:pt x="800920" y="-63138"/>
                  <a:pt x="1065542" y="41274"/>
                  <a:pt x="1199727" y="0"/>
                </a:cubicBezTo>
                <a:cubicBezTo>
                  <a:pt x="1333912" y="-41274"/>
                  <a:pt x="1640283" y="5809"/>
                  <a:pt x="1799590" y="0"/>
                </a:cubicBezTo>
                <a:cubicBezTo>
                  <a:pt x="1958897" y="-5809"/>
                  <a:pt x="2110164" y="3890"/>
                  <a:pt x="2250863" y="0"/>
                </a:cubicBezTo>
                <a:cubicBezTo>
                  <a:pt x="2391562" y="-3890"/>
                  <a:pt x="2495861" y="20779"/>
                  <a:pt x="2702137" y="0"/>
                </a:cubicBezTo>
                <a:cubicBezTo>
                  <a:pt x="2908413" y="-20779"/>
                  <a:pt x="2999375" y="17411"/>
                  <a:pt x="3103880" y="0"/>
                </a:cubicBezTo>
                <a:cubicBezTo>
                  <a:pt x="3208385" y="-17411"/>
                  <a:pt x="3544235" y="19267"/>
                  <a:pt x="3703743" y="0"/>
                </a:cubicBezTo>
                <a:cubicBezTo>
                  <a:pt x="3863251" y="-19267"/>
                  <a:pt x="4015914" y="42678"/>
                  <a:pt x="4155017" y="0"/>
                </a:cubicBezTo>
                <a:cubicBezTo>
                  <a:pt x="4294120" y="-42678"/>
                  <a:pt x="4729607" y="53481"/>
                  <a:pt x="4953000" y="0"/>
                </a:cubicBezTo>
                <a:cubicBezTo>
                  <a:pt x="5002698" y="181951"/>
                  <a:pt x="4918572" y="239827"/>
                  <a:pt x="4953000" y="417195"/>
                </a:cubicBezTo>
                <a:cubicBezTo>
                  <a:pt x="4987428" y="594563"/>
                  <a:pt x="4943725" y="780632"/>
                  <a:pt x="4953000" y="988695"/>
                </a:cubicBezTo>
                <a:cubicBezTo>
                  <a:pt x="4962275" y="1196758"/>
                  <a:pt x="4902318" y="1270560"/>
                  <a:pt x="4953000" y="1457325"/>
                </a:cubicBezTo>
                <a:cubicBezTo>
                  <a:pt x="5003682" y="1644090"/>
                  <a:pt x="4917874" y="1819588"/>
                  <a:pt x="4953000" y="2131695"/>
                </a:cubicBezTo>
                <a:cubicBezTo>
                  <a:pt x="4988126" y="2443802"/>
                  <a:pt x="4918137" y="2500986"/>
                  <a:pt x="4953000" y="2651760"/>
                </a:cubicBezTo>
                <a:cubicBezTo>
                  <a:pt x="4987863" y="2802535"/>
                  <a:pt x="4919334" y="2989483"/>
                  <a:pt x="4953000" y="3326130"/>
                </a:cubicBezTo>
                <a:cubicBezTo>
                  <a:pt x="4986666" y="3662777"/>
                  <a:pt x="4910727" y="3683402"/>
                  <a:pt x="4953000" y="3949065"/>
                </a:cubicBezTo>
                <a:cubicBezTo>
                  <a:pt x="4995273" y="4214729"/>
                  <a:pt x="4929110" y="4236986"/>
                  <a:pt x="4953000" y="4417695"/>
                </a:cubicBezTo>
                <a:cubicBezTo>
                  <a:pt x="4976890" y="4598404"/>
                  <a:pt x="4908844" y="4944638"/>
                  <a:pt x="4953000" y="5143500"/>
                </a:cubicBezTo>
                <a:cubicBezTo>
                  <a:pt x="4732059" y="5174809"/>
                  <a:pt x="4624122" y="5119983"/>
                  <a:pt x="4452197" y="5143500"/>
                </a:cubicBezTo>
                <a:cubicBezTo>
                  <a:pt x="4280272" y="5167017"/>
                  <a:pt x="4193656" y="5135238"/>
                  <a:pt x="4000923" y="5143500"/>
                </a:cubicBezTo>
                <a:cubicBezTo>
                  <a:pt x="3808190" y="5151762"/>
                  <a:pt x="3606474" y="5125724"/>
                  <a:pt x="3401060" y="5143500"/>
                </a:cubicBezTo>
                <a:cubicBezTo>
                  <a:pt x="3195646" y="5161276"/>
                  <a:pt x="3045628" y="5114972"/>
                  <a:pt x="2801197" y="5143500"/>
                </a:cubicBezTo>
                <a:cubicBezTo>
                  <a:pt x="2556766" y="5172028"/>
                  <a:pt x="2468962" y="5118657"/>
                  <a:pt x="2201333" y="5143500"/>
                </a:cubicBezTo>
                <a:cubicBezTo>
                  <a:pt x="1933704" y="5168343"/>
                  <a:pt x="1920432" y="5128086"/>
                  <a:pt x="1799590" y="5143500"/>
                </a:cubicBezTo>
                <a:cubicBezTo>
                  <a:pt x="1678748" y="5158914"/>
                  <a:pt x="1405015" y="5089876"/>
                  <a:pt x="1150197" y="5143500"/>
                </a:cubicBezTo>
                <a:cubicBezTo>
                  <a:pt x="895379" y="5197124"/>
                  <a:pt x="787640" y="5128792"/>
                  <a:pt x="599863" y="5143500"/>
                </a:cubicBezTo>
                <a:cubicBezTo>
                  <a:pt x="412086" y="5158208"/>
                  <a:pt x="214631" y="5116907"/>
                  <a:pt x="0" y="5143500"/>
                </a:cubicBezTo>
                <a:cubicBezTo>
                  <a:pt x="-16289" y="4909843"/>
                  <a:pt x="43514" y="4742516"/>
                  <a:pt x="0" y="4520565"/>
                </a:cubicBezTo>
                <a:cubicBezTo>
                  <a:pt x="-43514" y="4298614"/>
                  <a:pt x="6611" y="4146615"/>
                  <a:pt x="0" y="3897630"/>
                </a:cubicBezTo>
                <a:cubicBezTo>
                  <a:pt x="-6611" y="3648646"/>
                  <a:pt x="22470" y="3483542"/>
                  <a:pt x="0" y="3377565"/>
                </a:cubicBezTo>
                <a:cubicBezTo>
                  <a:pt x="-22470" y="3271589"/>
                  <a:pt x="33273" y="3036735"/>
                  <a:pt x="0" y="2908935"/>
                </a:cubicBezTo>
                <a:cubicBezTo>
                  <a:pt x="-33273" y="2781135"/>
                  <a:pt x="48937" y="2485617"/>
                  <a:pt x="0" y="2337435"/>
                </a:cubicBezTo>
                <a:cubicBezTo>
                  <a:pt x="-48937" y="2189253"/>
                  <a:pt x="16838" y="1976040"/>
                  <a:pt x="0" y="1663065"/>
                </a:cubicBezTo>
                <a:cubicBezTo>
                  <a:pt x="-16838" y="1350090"/>
                  <a:pt x="10353" y="1256733"/>
                  <a:pt x="0" y="1091565"/>
                </a:cubicBezTo>
                <a:cubicBezTo>
                  <a:pt x="-10353" y="926397"/>
                  <a:pt x="11136" y="845064"/>
                  <a:pt x="0" y="622935"/>
                </a:cubicBezTo>
                <a:cubicBezTo>
                  <a:pt x="-11136" y="400806"/>
                  <a:pt x="21729" y="138236"/>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342143711">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3102899F-F15C-0ABC-6F97-874135AA9DDD}"/>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6997529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2D2E25B-E0A5-B004-4686-B93077AAE51F}"/>
              </a:ext>
            </a:extLst>
          </p:cNvPr>
          <p:cNvPicPr>
            <a:picLocks noChangeAspect="1"/>
          </p:cNvPicPr>
          <p:nvPr/>
        </p:nvPicPr>
        <p:blipFill>
          <a:blip r:embed="rId2">
            <a:extLst>
              <a:ext uri="{28A0092B-C50C-407E-A947-70E740481C1C}">
                <a14:useLocalDpi xmlns:a14="http://schemas.microsoft.com/office/drawing/2010/main" val="0"/>
              </a:ext>
            </a:extLst>
          </a:blip>
          <a:srcRect l="5873" t="14232" r="4127" b="11059"/>
          <a:stretch>
            <a:fillRect/>
          </a:stretch>
        </p:blipFill>
        <p:spPr>
          <a:xfrm>
            <a:off x="1426027" y="990600"/>
            <a:ext cx="9601201" cy="4855029"/>
          </a:xfrm>
          <a:custGeom>
            <a:avLst/>
            <a:gdLst>
              <a:gd name="csX0" fmla="*/ 0 w 9601201"/>
              <a:gd name="csY0" fmla="*/ 0 h 4855029"/>
              <a:gd name="csX1" fmla="*/ 564777 w 9601201"/>
              <a:gd name="csY1" fmla="*/ 0 h 4855029"/>
              <a:gd name="csX2" fmla="*/ 937529 w 9601201"/>
              <a:gd name="csY2" fmla="*/ 0 h 4855029"/>
              <a:gd name="csX3" fmla="*/ 1214270 w 9601201"/>
              <a:gd name="csY3" fmla="*/ 0 h 4855029"/>
              <a:gd name="csX4" fmla="*/ 1971070 w 9601201"/>
              <a:gd name="csY4" fmla="*/ 0 h 4855029"/>
              <a:gd name="csX5" fmla="*/ 2439835 w 9601201"/>
              <a:gd name="csY5" fmla="*/ 0 h 4855029"/>
              <a:gd name="csX6" fmla="*/ 2716575 w 9601201"/>
              <a:gd name="csY6" fmla="*/ 0 h 4855029"/>
              <a:gd name="csX7" fmla="*/ 3377364 w 9601201"/>
              <a:gd name="csY7" fmla="*/ 0 h 4855029"/>
              <a:gd name="csX8" fmla="*/ 4134164 w 9601201"/>
              <a:gd name="csY8" fmla="*/ 0 h 4855029"/>
              <a:gd name="csX9" fmla="*/ 4698941 w 9601201"/>
              <a:gd name="csY9" fmla="*/ 0 h 4855029"/>
              <a:gd name="csX10" fmla="*/ 4975681 w 9601201"/>
              <a:gd name="csY10" fmla="*/ 0 h 4855029"/>
              <a:gd name="csX11" fmla="*/ 5636470 w 9601201"/>
              <a:gd name="csY11" fmla="*/ 0 h 4855029"/>
              <a:gd name="csX12" fmla="*/ 6201246 w 9601201"/>
              <a:gd name="csY12" fmla="*/ 0 h 4855029"/>
              <a:gd name="csX13" fmla="*/ 6573999 w 9601201"/>
              <a:gd name="csY13" fmla="*/ 0 h 4855029"/>
              <a:gd name="csX14" fmla="*/ 7330799 w 9601201"/>
              <a:gd name="csY14" fmla="*/ 0 h 4855029"/>
              <a:gd name="csX15" fmla="*/ 7991588 w 9601201"/>
              <a:gd name="csY15" fmla="*/ 0 h 4855029"/>
              <a:gd name="csX16" fmla="*/ 8748388 w 9601201"/>
              <a:gd name="csY16" fmla="*/ 0 h 4855029"/>
              <a:gd name="csX17" fmla="*/ 9601201 w 9601201"/>
              <a:gd name="csY17" fmla="*/ 0 h 4855029"/>
              <a:gd name="csX18" fmla="*/ 9601201 w 9601201"/>
              <a:gd name="csY18" fmla="*/ 587998 h 4855029"/>
              <a:gd name="csX19" fmla="*/ 9601201 w 9601201"/>
              <a:gd name="csY19" fmla="*/ 1224546 h 4855029"/>
              <a:gd name="csX20" fmla="*/ 9601201 w 9601201"/>
              <a:gd name="csY20" fmla="*/ 1861094 h 4855029"/>
              <a:gd name="csX21" fmla="*/ 9601201 w 9601201"/>
              <a:gd name="csY21" fmla="*/ 2400542 h 4855029"/>
              <a:gd name="csX22" fmla="*/ 9601201 w 9601201"/>
              <a:gd name="csY22" fmla="*/ 2891439 h 4855029"/>
              <a:gd name="csX23" fmla="*/ 9601201 w 9601201"/>
              <a:gd name="csY23" fmla="*/ 3333787 h 4855029"/>
              <a:gd name="csX24" fmla="*/ 9601201 w 9601201"/>
              <a:gd name="csY24" fmla="*/ 3776134 h 4855029"/>
              <a:gd name="csX25" fmla="*/ 9601201 w 9601201"/>
              <a:gd name="csY25" fmla="*/ 4267031 h 4855029"/>
              <a:gd name="csX26" fmla="*/ 9601201 w 9601201"/>
              <a:gd name="csY26" fmla="*/ 4855029 h 4855029"/>
              <a:gd name="csX27" fmla="*/ 8940412 w 9601201"/>
              <a:gd name="csY27" fmla="*/ 4855029 h 4855029"/>
              <a:gd name="csX28" fmla="*/ 8375636 w 9601201"/>
              <a:gd name="csY28" fmla="*/ 4855029 h 4855029"/>
              <a:gd name="csX29" fmla="*/ 7906871 w 9601201"/>
              <a:gd name="csY29" fmla="*/ 4855029 h 4855029"/>
              <a:gd name="csX30" fmla="*/ 7246083 w 9601201"/>
              <a:gd name="csY30" fmla="*/ 4855029 h 4855029"/>
              <a:gd name="csX31" fmla="*/ 6681306 w 9601201"/>
              <a:gd name="csY31" fmla="*/ 4855029 h 4855029"/>
              <a:gd name="csX32" fmla="*/ 6308554 w 9601201"/>
              <a:gd name="csY32" fmla="*/ 4855029 h 4855029"/>
              <a:gd name="csX33" fmla="*/ 5647765 w 9601201"/>
              <a:gd name="csY33" fmla="*/ 4855029 h 4855029"/>
              <a:gd name="csX34" fmla="*/ 5082989 w 9601201"/>
              <a:gd name="csY34" fmla="*/ 4855029 h 4855029"/>
              <a:gd name="csX35" fmla="*/ 4614224 w 9601201"/>
              <a:gd name="csY35" fmla="*/ 4855029 h 4855029"/>
              <a:gd name="csX36" fmla="*/ 4049448 w 9601201"/>
              <a:gd name="csY36" fmla="*/ 4855029 h 4855029"/>
              <a:gd name="csX37" fmla="*/ 3292647 w 9601201"/>
              <a:gd name="csY37" fmla="*/ 4855029 h 4855029"/>
              <a:gd name="csX38" fmla="*/ 3015907 w 9601201"/>
              <a:gd name="csY38" fmla="*/ 4855029 h 4855029"/>
              <a:gd name="csX39" fmla="*/ 2739166 w 9601201"/>
              <a:gd name="csY39" fmla="*/ 4855029 h 4855029"/>
              <a:gd name="csX40" fmla="*/ 2270402 w 9601201"/>
              <a:gd name="csY40" fmla="*/ 4855029 h 4855029"/>
              <a:gd name="csX41" fmla="*/ 1801637 w 9601201"/>
              <a:gd name="csY41" fmla="*/ 4855029 h 4855029"/>
              <a:gd name="csX42" fmla="*/ 1428885 w 9601201"/>
              <a:gd name="csY42" fmla="*/ 4855029 h 4855029"/>
              <a:gd name="csX43" fmla="*/ 864108 w 9601201"/>
              <a:gd name="csY43" fmla="*/ 4855029 h 4855029"/>
              <a:gd name="csX44" fmla="*/ 587368 w 9601201"/>
              <a:gd name="csY44" fmla="*/ 4855029 h 4855029"/>
              <a:gd name="csX45" fmla="*/ 0 w 9601201"/>
              <a:gd name="csY45" fmla="*/ 4855029 h 4855029"/>
              <a:gd name="csX46" fmla="*/ 0 w 9601201"/>
              <a:gd name="csY46" fmla="*/ 4461232 h 4855029"/>
              <a:gd name="csX47" fmla="*/ 0 w 9601201"/>
              <a:gd name="csY47" fmla="*/ 3873234 h 4855029"/>
              <a:gd name="csX48" fmla="*/ 0 w 9601201"/>
              <a:gd name="csY48" fmla="*/ 3333787 h 4855029"/>
              <a:gd name="csX49" fmla="*/ 0 w 9601201"/>
              <a:gd name="csY49" fmla="*/ 2745789 h 4855029"/>
              <a:gd name="csX50" fmla="*/ 0 w 9601201"/>
              <a:gd name="csY50" fmla="*/ 2157791 h 4855029"/>
              <a:gd name="csX51" fmla="*/ 0 w 9601201"/>
              <a:gd name="csY51" fmla="*/ 1618343 h 4855029"/>
              <a:gd name="csX52" fmla="*/ 0 w 9601201"/>
              <a:gd name="csY52" fmla="*/ 1078895 h 4855029"/>
              <a:gd name="csX53" fmla="*/ 0 w 9601201"/>
              <a:gd name="csY53" fmla="*/ 587998 h 4855029"/>
              <a:gd name="csX54" fmla="*/ 0 w 9601201"/>
              <a:gd name="csY54" fmla="*/ 0 h 48550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9601201" h="4855029" fill="none" extrusionOk="0">
                <a:moveTo>
                  <a:pt x="0" y="0"/>
                </a:moveTo>
                <a:cubicBezTo>
                  <a:pt x="152725" y="-45052"/>
                  <a:pt x="325165" y="23559"/>
                  <a:pt x="564777" y="0"/>
                </a:cubicBezTo>
                <a:cubicBezTo>
                  <a:pt x="804389" y="-23559"/>
                  <a:pt x="800023" y="5148"/>
                  <a:pt x="937529" y="0"/>
                </a:cubicBezTo>
                <a:cubicBezTo>
                  <a:pt x="1075035" y="-5148"/>
                  <a:pt x="1080484" y="7125"/>
                  <a:pt x="1214270" y="0"/>
                </a:cubicBezTo>
                <a:cubicBezTo>
                  <a:pt x="1348056" y="-7125"/>
                  <a:pt x="1814759" y="22596"/>
                  <a:pt x="1971070" y="0"/>
                </a:cubicBezTo>
                <a:cubicBezTo>
                  <a:pt x="2127381" y="-22596"/>
                  <a:pt x="2240564" y="5833"/>
                  <a:pt x="2439835" y="0"/>
                </a:cubicBezTo>
                <a:cubicBezTo>
                  <a:pt x="2639106" y="-5833"/>
                  <a:pt x="2645187" y="14789"/>
                  <a:pt x="2716575" y="0"/>
                </a:cubicBezTo>
                <a:cubicBezTo>
                  <a:pt x="2787963" y="-14789"/>
                  <a:pt x="3089176" y="28962"/>
                  <a:pt x="3377364" y="0"/>
                </a:cubicBezTo>
                <a:cubicBezTo>
                  <a:pt x="3665552" y="-28962"/>
                  <a:pt x="3917045" y="17142"/>
                  <a:pt x="4134164" y="0"/>
                </a:cubicBezTo>
                <a:cubicBezTo>
                  <a:pt x="4351283" y="-17142"/>
                  <a:pt x="4534742" y="59691"/>
                  <a:pt x="4698941" y="0"/>
                </a:cubicBezTo>
                <a:cubicBezTo>
                  <a:pt x="4863140" y="-59691"/>
                  <a:pt x="4888410" y="7159"/>
                  <a:pt x="4975681" y="0"/>
                </a:cubicBezTo>
                <a:cubicBezTo>
                  <a:pt x="5062952" y="-7159"/>
                  <a:pt x="5474405" y="8410"/>
                  <a:pt x="5636470" y="0"/>
                </a:cubicBezTo>
                <a:cubicBezTo>
                  <a:pt x="5798535" y="-8410"/>
                  <a:pt x="6045093" y="51874"/>
                  <a:pt x="6201246" y="0"/>
                </a:cubicBezTo>
                <a:cubicBezTo>
                  <a:pt x="6357399" y="-51874"/>
                  <a:pt x="6481420" y="21908"/>
                  <a:pt x="6573999" y="0"/>
                </a:cubicBezTo>
                <a:cubicBezTo>
                  <a:pt x="6666578" y="-21908"/>
                  <a:pt x="6987247" y="58294"/>
                  <a:pt x="7330799" y="0"/>
                </a:cubicBezTo>
                <a:cubicBezTo>
                  <a:pt x="7674351" y="-58294"/>
                  <a:pt x="7792654" y="63692"/>
                  <a:pt x="7991588" y="0"/>
                </a:cubicBezTo>
                <a:cubicBezTo>
                  <a:pt x="8190522" y="-63692"/>
                  <a:pt x="8445116" y="23504"/>
                  <a:pt x="8748388" y="0"/>
                </a:cubicBezTo>
                <a:cubicBezTo>
                  <a:pt x="9051660" y="-23504"/>
                  <a:pt x="9396398" y="92334"/>
                  <a:pt x="9601201" y="0"/>
                </a:cubicBezTo>
                <a:cubicBezTo>
                  <a:pt x="9627116" y="184842"/>
                  <a:pt x="9542264" y="430497"/>
                  <a:pt x="9601201" y="587998"/>
                </a:cubicBezTo>
                <a:cubicBezTo>
                  <a:pt x="9660138" y="745499"/>
                  <a:pt x="9525054" y="918769"/>
                  <a:pt x="9601201" y="1224546"/>
                </a:cubicBezTo>
                <a:cubicBezTo>
                  <a:pt x="9677348" y="1530323"/>
                  <a:pt x="9567749" y="1683553"/>
                  <a:pt x="9601201" y="1861094"/>
                </a:cubicBezTo>
                <a:cubicBezTo>
                  <a:pt x="9634653" y="2038635"/>
                  <a:pt x="9591981" y="2210963"/>
                  <a:pt x="9601201" y="2400542"/>
                </a:cubicBezTo>
                <a:cubicBezTo>
                  <a:pt x="9610421" y="2590121"/>
                  <a:pt x="9556380" y="2672332"/>
                  <a:pt x="9601201" y="2891439"/>
                </a:cubicBezTo>
                <a:cubicBezTo>
                  <a:pt x="9646022" y="3110546"/>
                  <a:pt x="9595795" y="3239677"/>
                  <a:pt x="9601201" y="3333787"/>
                </a:cubicBezTo>
                <a:cubicBezTo>
                  <a:pt x="9606607" y="3427897"/>
                  <a:pt x="9564356" y="3634624"/>
                  <a:pt x="9601201" y="3776134"/>
                </a:cubicBezTo>
                <a:cubicBezTo>
                  <a:pt x="9638046" y="3917644"/>
                  <a:pt x="9578081" y="4063264"/>
                  <a:pt x="9601201" y="4267031"/>
                </a:cubicBezTo>
                <a:cubicBezTo>
                  <a:pt x="9624321" y="4470798"/>
                  <a:pt x="9590387" y="4639604"/>
                  <a:pt x="9601201" y="4855029"/>
                </a:cubicBezTo>
                <a:cubicBezTo>
                  <a:pt x="9465980" y="4919888"/>
                  <a:pt x="9073401" y="4782770"/>
                  <a:pt x="8940412" y="4855029"/>
                </a:cubicBezTo>
                <a:cubicBezTo>
                  <a:pt x="8807423" y="4927288"/>
                  <a:pt x="8638946" y="4832602"/>
                  <a:pt x="8375636" y="4855029"/>
                </a:cubicBezTo>
                <a:cubicBezTo>
                  <a:pt x="8112326" y="4877456"/>
                  <a:pt x="8018281" y="4845729"/>
                  <a:pt x="7906871" y="4855029"/>
                </a:cubicBezTo>
                <a:cubicBezTo>
                  <a:pt x="7795461" y="4864329"/>
                  <a:pt x="7390906" y="4854451"/>
                  <a:pt x="7246083" y="4855029"/>
                </a:cubicBezTo>
                <a:cubicBezTo>
                  <a:pt x="7101260" y="4855607"/>
                  <a:pt x="6853741" y="4848015"/>
                  <a:pt x="6681306" y="4855029"/>
                </a:cubicBezTo>
                <a:cubicBezTo>
                  <a:pt x="6508871" y="4862043"/>
                  <a:pt x="6478618" y="4817131"/>
                  <a:pt x="6308554" y="4855029"/>
                </a:cubicBezTo>
                <a:cubicBezTo>
                  <a:pt x="6138490" y="4892927"/>
                  <a:pt x="5798880" y="4834756"/>
                  <a:pt x="5647765" y="4855029"/>
                </a:cubicBezTo>
                <a:cubicBezTo>
                  <a:pt x="5496650" y="4875302"/>
                  <a:pt x="5217589" y="4836378"/>
                  <a:pt x="5082989" y="4855029"/>
                </a:cubicBezTo>
                <a:cubicBezTo>
                  <a:pt x="4948389" y="4873680"/>
                  <a:pt x="4782748" y="4823217"/>
                  <a:pt x="4614224" y="4855029"/>
                </a:cubicBezTo>
                <a:cubicBezTo>
                  <a:pt x="4445701" y="4886841"/>
                  <a:pt x="4245342" y="4837923"/>
                  <a:pt x="4049448" y="4855029"/>
                </a:cubicBezTo>
                <a:cubicBezTo>
                  <a:pt x="3853554" y="4872135"/>
                  <a:pt x="3531374" y="4775107"/>
                  <a:pt x="3292647" y="4855029"/>
                </a:cubicBezTo>
                <a:cubicBezTo>
                  <a:pt x="3053920" y="4934951"/>
                  <a:pt x="3091838" y="4841153"/>
                  <a:pt x="3015907" y="4855029"/>
                </a:cubicBezTo>
                <a:cubicBezTo>
                  <a:pt x="2939976" y="4868905"/>
                  <a:pt x="2856857" y="4849298"/>
                  <a:pt x="2739166" y="4855029"/>
                </a:cubicBezTo>
                <a:cubicBezTo>
                  <a:pt x="2621475" y="4860760"/>
                  <a:pt x="2449518" y="4847782"/>
                  <a:pt x="2270402" y="4855029"/>
                </a:cubicBezTo>
                <a:cubicBezTo>
                  <a:pt x="2091286" y="4862276"/>
                  <a:pt x="1981995" y="4845322"/>
                  <a:pt x="1801637" y="4855029"/>
                </a:cubicBezTo>
                <a:cubicBezTo>
                  <a:pt x="1621280" y="4864736"/>
                  <a:pt x="1517483" y="4843301"/>
                  <a:pt x="1428885" y="4855029"/>
                </a:cubicBezTo>
                <a:cubicBezTo>
                  <a:pt x="1340287" y="4866757"/>
                  <a:pt x="1061268" y="4838163"/>
                  <a:pt x="864108" y="4855029"/>
                </a:cubicBezTo>
                <a:cubicBezTo>
                  <a:pt x="666948" y="4871895"/>
                  <a:pt x="678991" y="4837914"/>
                  <a:pt x="587368" y="4855029"/>
                </a:cubicBezTo>
                <a:cubicBezTo>
                  <a:pt x="495745" y="4872144"/>
                  <a:pt x="260928" y="4789548"/>
                  <a:pt x="0" y="4855029"/>
                </a:cubicBezTo>
                <a:cubicBezTo>
                  <a:pt x="-41058" y="4662579"/>
                  <a:pt x="12785" y="4620674"/>
                  <a:pt x="0" y="4461232"/>
                </a:cubicBezTo>
                <a:cubicBezTo>
                  <a:pt x="-12785" y="4301790"/>
                  <a:pt x="61323" y="4123412"/>
                  <a:pt x="0" y="3873234"/>
                </a:cubicBezTo>
                <a:cubicBezTo>
                  <a:pt x="-61323" y="3623056"/>
                  <a:pt x="33826" y="3510900"/>
                  <a:pt x="0" y="3333787"/>
                </a:cubicBezTo>
                <a:cubicBezTo>
                  <a:pt x="-33826" y="3156674"/>
                  <a:pt x="15238" y="3017557"/>
                  <a:pt x="0" y="2745789"/>
                </a:cubicBezTo>
                <a:cubicBezTo>
                  <a:pt x="-15238" y="2474021"/>
                  <a:pt x="44634" y="2277222"/>
                  <a:pt x="0" y="2157791"/>
                </a:cubicBezTo>
                <a:cubicBezTo>
                  <a:pt x="-44634" y="2038360"/>
                  <a:pt x="8098" y="1834778"/>
                  <a:pt x="0" y="1618343"/>
                </a:cubicBezTo>
                <a:cubicBezTo>
                  <a:pt x="-8098" y="1401908"/>
                  <a:pt x="43337" y="1242940"/>
                  <a:pt x="0" y="1078895"/>
                </a:cubicBezTo>
                <a:cubicBezTo>
                  <a:pt x="-43337" y="914850"/>
                  <a:pt x="22385" y="764265"/>
                  <a:pt x="0" y="587998"/>
                </a:cubicBezTo>
                <a:cubicBezTo>
                  <a:pt x="-22385" y="411731"/>
                  <a:pt x="55313" y="219292"/>
                  <a:pt x="0" y="0"/>
                </a:cubicBezTo>
                <a:close/>
              </a:path>
              <a:path w="9601201" h="4855029" stroke="0" extrusionOk="0">
                <a:moveTo>
                  <a:pt x="0" y="0"/>
                </a:moveTo>
                <a:cubicBezTo>
                  <a:pt x="335537" y="-82336"/>
                  <a:pt x="581113" y="18866"/>
                  <a:pt x="756801" y="0"/>
                </a:cubicBezTo>
                <a:cubicBezTo>
                  <a:pt x="932489" y="-18866"/>
                  <a:pt x="1169587" y="85263"/>
                  <a:pt x="1513601" y="0"/>
                </a:cubicBezTo>
                <a:cubicBezTo>
                  <a:pt x="1857615" y="-85263"/>
                  <a:pt x="1948066" y="48928"/>
                  <a:pt x="2270402" y="0"/>
                </a:cubicBezTo>
                <a:cubicBezTo>
                  <a:pt x="2592738" y="-48928"/>
                  <a:pt x="2841106" y="64628"/>
                  <a:pt x="3027202" y="0"/>
                </a:cubicBezTo>
                <a:cubicBezTo>
                  <a:pt x="3213298" y="-64628"/>
                  <a:pt x="3549411" y="10987"/>
                  <a:pt x="3687991" y="0"/>
                </a:cubicBezTo>
                <a:cubicBezTo>
                  <a:pt x="3826571" y="-10987"/>
                  <a:pt x="3964796" y="30986"/>
                  <a:pt x="4060743" y="0"/>
                </a:cubicBezTo>
                <a:cubicBezTo>
                  <a:pt x="4156690" y="-30986"/>
                  <a:pt x="4251407" y="15997"/>
                  <a:pt x="4337484" y="0"/>
                </a:cubicBezTo>
                <a:cubicBezTo>
                  <a:pt x="4423561" y="-15997"/>
                  <a:pt x="4865081" y="77597"/>
                  <a:pt x="4998272" y="0"/>
                </a:cubicBezTo>
                <a:cubicBezTo>
                  <a:pt x="5131463" y="-77597"/>
                  <a:pt x="5379811" y="60383"/>
                  <a:pt x="5563049" y="0"/>
                </a:cubicBezTo>
                <a:cubicBezTo>
                  <a:pt x="5746287" y="-60383"/>
                  <a:pt x="5856928" y="19304"/>
                  <a:pt x="5935801" y="0"/>
                </a:cubicBezTo>
                <a:cubicBezTo>
                  <a:pt x="6014674" y="-19304"/>
                  <a:pt x="6367315" y="20692"/>
                  <a:pt x="6596590" y="0"/>
                </a:cubicBezTo>
                <a:cubicBezTo>
                  <a:pt x="6825865" y="-20692"/>
                  <a:pt x="6917138" y="52531"/>
                  <a:pt x="7161366" y="0"/>
                </a:cubicBezTo>
                <a:cubicBezTo>
                  <a:pt x="7405594" y="-52531"/>
                  <a:pt x="7487152" y="57750"/>
                  <a:pt x="7726143" y="0"/>
                </a:cubicBezTo>
                <a:cubicBezTo>
                  <a:pt x="7965134" y="-57750"/>
                  <a:pt x="8004926" y="45269"/>
                  <a:pt x="8194907" y="0"/>
                </a:cubicBezTo>
                <a:cubicBezTo>
                  <a:pt x="8384888" y="-45269"/>
                  <a:pt x="8406650" y="8507"/>
                  <a:pt x="8471648" y="0"/>
                </a:cubicBezTo>
                <a:cubicBezTo>
                  <a:pt x="8536646" y="-8507"/>
                  <a:pt x="8729428" y="44935"/>
                  <a:pt x="8940412" y="0"/>
                </a:cubicBezTo>
                <a:cubicBezTo>
                  <a:pt x="9151396" y="-44935"/>
                  <a:pt x="9441927" y="27165"/>
                  <a:pt x="9601201" y="0"/>
                </a:cubicBezTo>
                <a:cubicBezTo>
                  <a:pt x="9649837" y="304777"/>
                  <a:pt x="9590470" y="425613"/>
                  <a:pt x="9601201" y="636548"/>
                </a:cubicBezTo>
                <a:cubicBezTo>
                  <a:pt x="9611932" y="847483"/>
                  <a:pt x="9577821" y="906189"/>
                  <a:pt x="9601201" y="1030345"/>
                </a:cubicBezTo>
                <a:cubicBezTo>
                  <a:pt x="9624581" y="1154501"/>
                  <a:pt x="9576641" y="1301129"/>
                  <a:pt x="9601201" y="1472692"/>
                </a:cubicBezTo>
                <a:cubicBezTo>
                  <a:pt x="9625761" y="1644255"/>
                  <a:pt x="9580422" y="1729392"/>
                  <a:pt x="9601201" y="1915039"/>
                </a:cubicBezTo>
                <a:cubicBezTo>
                  <a:pt x="9621980" y="2100686"/>
                  <a:pt x="9544384" y="2230135"/>
                  <a:pt x="9601201" y="2405937"/>
                </a:cubicBezTo>
                <a:cubicBezTo>
                  <a:pt x="9658018" y="2581739"/>
                  <a:pt x="9572588" y="2737443"/>
                  <a:pt x="9601201" y="2848284"/>
                </a:cubicBezTo>
                <a:cubicBezTo>
                  <a:pt x="9629814" y="2959125"/>
                  <a:pt x="9597694" y="3136583"/>
                  <a:pt x="9601201" y="3387731"/>
                </a:cubicBezTo>
                <a:cubicBezTo>
                  <a:pt x="9604708" y="3638879"/>
                  <a:pt x="9563874" y="3662811"/>
                  <a:pt x="9601201" y="3830078"/>
                </a:cubicBezTo>
                <a:cubicBezTo>
                  <a:pt x="9638528" y="3997345"/>
                  <a:pt x="9548579" y="4422012"/>
                  <a:pt x="9601201" y="4855029"/>
                </a:cubicBezTo>
                <a:cubicBezTo>
                  <a:pt x="9450696" y="4888542"/>
                  <a:pt x="9410156" y="4826129"/>
                  <a:pt x="9228448" y="4855029"/>
                </a:cubicBezTo>
                <a:cubicBezTo>
                  <a:pt x="9046740" y="4883929"/>
                  <a:pt x="9057716" y="4844202"/>
                  <a:pt x="8951708" y="4855029"/>
                </a:cubicBezTo>
                <a:cubicBezTo>
                  <a:pt x="8845700" y="4865856"/>
                  <a:pt x="8555432" y="4808461"/>
                  <a:pt x="8386931" y="4855029"/>
                </a:cubicBezTo>
                <a:cubicBezTo>
                  <a:pt x="8218430" y="4901597"/>
                  <a:pt x="8082415" y="4847912"/>
                  <a:pt x="7918167" y="4855029"/>
                </a:cubicBezTo>
                <a:cubicBezTo>
                  <a:pt x="7753919" y="4862146"/>
                  <a:pt x="7608844" y="4840506"/>
                  <a:pt x="7353390" y="4855029"/>
                </a:cubicBezTo>
                <a:cubicBezTo>
                  <a:pt x="7097936" y="4869552"/>
                  <a:pt x="7040237" y="4836461"/>
                  <a:pt x="6788614" y="4855029"/>
                </a:cubicBezTo>
                <a:cubicBezTo>
                  <a:pt x="6536991" y="4873597"/>
                  <a:pt x="6623241" y="4837993"/>
                  <a:pt x="6511873" y="4855029"/>
                </a:cubicBezTo>
                <a:cubicBezTo>
                  <a:pt x="6400505" y="4872065"/>
                  <a:pt x="6286056" y="4850109"/>
                  <a:pt x="6139121" y="4855029"/>
                </a:cubicBezTo>
                <a:cubicBezTo>
                  <a:pt x="5992186" y="4859949"/>
                  <a:pt x="5778786" y="4827118"/>
                  <a:pt x="5574344" y="4855029"/>
                </a:cubicBezTo>
                <a:cubicBezTo>
                  <a:pt x="5369902" y="4882940"/>
                  <a:pt x="5283203" y="4799484"/>
                  <a:pt x="5009568" y="4855029"/>
                </a:cubicBezTo>
                <a:cubicBezTo>
                  <a:pt x="4735933" y="4910574"/>
                  <a:pt x="4796695" y="4829682"/>
                  <a:pt x="4636815" y="4855029"/>
                </a:cubicBezTo>
                <a:cubicBezTo>
                  <a:pt x="4476935" y="4880376"/>
                  <a:pt x="4084605" y="4811267"/>
                  <a:pt x="3880015" y="4855029"/>
                </a:cubicBezTo>
                <a:cubicBezTo>
                  <a:pt x="3675425" y="4898791"/>
                  <a:pt x="3701991" y="4854834"/>
                  <a:pt x="3603274" y="4855029"/>
                </a:cubicBezTo>
                <a:cubicBezTo>
                  <a:pt x="3504557" y="4855224"/>
                  <a:pt x="3412033" y="4853036"/>
                  <a:pt x="3326534" y="4855029"/>
                </a:cubicBezTo>
                <a:cubicBezTo>
                  <a:pt x="3241035" y="4857022"/>
                  <a:pt x="3128752" y="4826074"/>
                  <a:pt x="2953781" y="4855029"/>
                </a:cubicBezTo>
                <a:cubicBezTo>
                  <a:pt x="2778810" y="4883984"/>
                  <a:pt x="2548798" y="4805777"/>
                  <a:pt x="2389005" y="4855029"/>
                </a:cubicBezTo>
                <a:cubicBezTo>
                  <a:pt x="2229212" y="4904281"/>
                  <a:pt x="2133391" y="4811972"/>
                  <a:pt x="2016252" y="4855029"/>
                </a:cubicBezTo>
                <a:cubicBezTo>
                  <a:pt x="1899113" y="4898086"/>
                  <a:pt x="1829015" y="4826248"/>
                  <a:pt x="1643500" y="4855029"/>
                </a:cubicBezTo>
                <a:cubicBezTo>
                  <a:pt x="1457985" y="4883810"/>
                  <a:pt x="1234248" y="4768366"/>
                  <a:pt x="886699" y="4855029"/>
                </a:cubicBezTo>
                <a:cubicBezTo>
                  <a:pt x="539150" y="4941692"/>
                  <a:pt x="686395" y="4852370"/>
                  <a:pt x="609959" y="4855029"/>
                </a:cubicBezTo>
                <a:cubicBezTo>
                  <a:pt x="533523" y="4857688"/>
                  <a:pt x="266016" y="4795231"/>
                  <a:pt x="0" y="4855029"/>
                </a:cubicBezTo>
                <a:cubicBezTo>
                  <a:pt x="-44419" y="4682539"/>
                  <a:pt x="43183" y="4543750"/>
                  <a:pt x="0" y="4267031"/>
                </a:cubicBezTo>
                <a:cubicBezTo>
                  <a:pt x="-43183" y="3990312"/>
                  <a:pt x="21033" y="3998989"/>
                  <a:pt x="0" y="3873234"/>
                </a:cubicBezTo>
                <a:cubicBezTo>
                  <a:pt x="-21033" y="3747479"/>
                  <a:pt x="10470" y="3573788"/>
                  <a:pt x="0" y="3382337"/>
                </a:cubicBezTo>
                <a:cubicBezTo>
                  <a:pt x="-10470" y="3190886"/>
                  <a:pt x="11008" y="3084301"/>
                  <a:pt x="0" y="2939990"/>
                </a:cubicBezTo>
                <a:cubicBezTo>
                  <a:pt x="-11008" y="2795679"/>
                  <a:pt x="19424" y="2719058"/>
                  <a:pt x="0" y="2546193"/>
                </a:cubicBezTo>
                <a:cubicBezTo>
                  <a:pt x="-19424" y="2373328"/>
                  <a:pt x="35359" y="2140722"/>
                  <a:pt x="0" y="2006745"/>
                </a:cubicBezTo>
                <a:cubicBezTo>
                  <a:pt x="-35359" y="1872768"/>
                  <a:pt x="14768" y="1561954"/>
                  <a:pt x="0" y="1370197"/>
                </a:cubicBezTo>
                <a:cubicBezTo>
                  <a:pt x="-14768" y="1178440"/>
                  <a:pt x="40877" y="1047972"/>
                  <a:pt x="0" y="879300"/>
                </a:cubicBezTo>
                <a:cubicBezTo>
                  <a:pt x="-40877" y="710628"/>
                  <a:pt x="74046" y="292321"/>
                  <a:pt x="0" y="0"/>
                </a:cubicBezTo>
                <a:close/>
              </a:path>
            </a:pathLst>
          </a:custGeom>
          <a:ln>
            <a:solidFill>
              <a:schemeClr val="tx1"/>
            </a:solidFill>
            <a:extLst>
              <a:ext uri="{C807C97D-BFC1-408E-A445-0C87EB9F89A2}">
                <ask:lineSketchStyleProps xmlns:ask="http://schemas.microsoft.com/office/drawing/2018/sketchyshapes" sd="2126024962">
                  <a:prstGeom prst="rect">
                    <a:avLst/>
                  </a:prstGeom>
                  <ask:type>
                    <ask:lineSketchScribble/>
                  </ask:type>
                </ask:lineSketchStyleProps>
              </a:ext>
            </a:extLst>
          </a:ln>
        </p:spPr>
      </p:pic>
      <p:sp>
        <p:nvSpPr>
          <p:cNvPr id="2" name="Θέση υποσέλιδου 1">
            <a:extLst>
              <a:ext uri="{FF2B5EF4-FFF2-40B4-BE49-F238E27FC236}">
                <a16:creationId xmlns:a16="http://schemas.microsoft.com/office/drawing/2014/main" id="{37C1578A-11F2-4C07-2FC6-83EA33CD0CAC}"/>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7010747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09B8D6-3332-8DE3-4BB2-23AD230429A7}"/>
              </a:ext>
            </a:extLst>
          </p:cNvPr>
          <p:cNvSpPr>
            <a:spLocks noGrp="1"/>
          </p:cNvSpPr>
          <p:nvPr>
            <p:ph type="title"/>
          </p:nvPr>
        </p:nvSpPr>
        <p:spPr>
          <a:xfrm>
            <a:off x="1306286" y="968829"/>
            <a:ext cx="9884229" cy="3668485"/>
          </a:xfrm>
          <a:custGeom>
            <a:avLst/>
            <a:gdLst>
              <a:gd name="csX0" fmla="*/ 0 w 9884229"/>
              <a:gd name="csY0" fmla="*/ 0 h 3668485"/>
              <a:gd name="csX1" fmla="*/ 581425 w 9884229"/>
              <a:gd name="csY1" fmla="*/ 0 h 3668485"/>
              <a:gd name="csX2" fmla="*/ 1064008 w 9884229"/>
              <a:gd name="csY2" fmla="*/ 0 h 3668485"/>
              <a:gd name="csX3" fmla="*/ 1645433 w 9884229"/>
              <a:gd name="csY3" fmla="*/ 0 h 3668485"/>
              <a:gd name="csX4" fmla="*/ 2128016 w 9884229"/>
              <a:gd name="csY4" fmla="*/ 0 h 3668485"/>
              <a:gd name="csX5" fmla="*/ 2412915 w 9884229"/>
              <a:gd name="csY5" fmla="*/ 0 h 3668485"/>
              <a:gd name="csX6" fmla="*/ 2895498 w 9884229"/>
              <a:gd name="csY6" fmla="*/ 0 h 3668485"/>
              <a:gd name="csX7" fmla="*/ 3279238 w 9884229"/>
              <a:gd name="csY7" fmla="*/ 0 h 3668485"/>
              <a:gd name="csX8" fmla="*/ 3959506 w 9884229"/>
              <a:gd name="csY8" fmla="*/ 0 h 3668485"/>
              <a:gd name="csX9" fmla="*/ 4639773 w 9884229"/>
              <a:gd name="csY9" fmla="*/ 0 h 3668485"/>
              <a:gd name="csX10" fmla="*/ 5418883 w 9884229"/>
              <a:gd name="csY10" fmla="*/ 0 h 3668485"/>
              <a:gd name="csX11" fmla="*/ 5703782 w 9884229"/>
              <a:gd name="csY11" fmla="*/ 0 h 3668485"/>
              <a:gd name="csX12" fmla="*/ 6285207 w 9884229"/>
              <a:gd name="csY12" fmla="*/ 0 h 3668485"/>
              <a:gd name="csX13" fmla="*/ 6668947 w 9884229"/>
              <a:gd name="csY13" fmla="*/ 0 h 3668485"/>
              <a:gd name="csX14" fmla="*/ 7151530 w 9884229"/>
              <a:gd name="csY14" fmla="*/ 0 h 3668485"/>
              <a:gd name="csX15" fmla="*/ 7732956 w 9884229"/>
              <a:gd name="csY15" fmla="*/ 0 h 3668485"/>
              <a:gd name="csX16" fmla="*/ 8116696 w 9884229"/>
              <a:gd name="csY16" fmla="*/ 0 h 3668485"/>
              <a:gd name="csX17" fmla="*/ 8796964 w 9884229"/>
              <a:gd name="csY17" fmla="*/ 0 h 3668485"/>
              <a:gd name="csX18" fmla="*/ 9081862 w 9884229"/>
              <a:gd name="csY18" fmla="*/ 0 h 3668485"/>
              <a:gd name="csX19" fmla="*/ 9884229 w 9884229"/>
              <a:gd name="csY19" fmla="*/ 0 h 3668485"/>
              <a:gd name="csX20" fmla="*/ 9884229 w 9884229"/>
              <a:gd name="csY20" fmla="*/ 560754 h 3668485"/>
              <a:gd name="csX21" fmla="*/ 9884229 w 9884229"/>
              <a:gd name="csY21" fmla="*/ 974769 h 3668485"/>
              <a:gd name="csX22" fmla="*/ 9884229 w 9884229"/>
              <a:gd name="csY22" fmla="*/ 1572208 h 3668485"/>
              <a:gd name="csX23" fmla="*/ 9884229 w 9884229"/>
              <a:gd name="csY23" fmla="*/ 2169647 h 3668485"/>
              <a:gd name="csX24" fmla="*/ 9884229 w 9884229"/>
              <a:gd name="csY24" fmla="*/ 2693716 h 3668485"/>
              <a:gd name="csX25" fmla="*/ 9884229 w 9884229"/>
              <a:gd name="csY25" fmla="*/ 3107731 h 3668485"/>
              <a:gd name="csX26" fmla="*/ 9884229 w 9884229"/>
              <a:gd name="csY26" fmla="*/ 3668485 h 3668485"/>
              <a:gd name="csX27" fmla="*/ 9401646 w 9884229"/>
              <a:gd name="csY27" fmla="*/ 3668485 h 3668485"/>
              <a:gd name="csX28" fmla="*/ 8919063 w 9884229"/>
              <a:gd name="csY28" fmla="*/ 3668485 h 3668485"/>
              <a:gd name="csX29" fmla="*/ 8535322 w 9884229"/>
              <a:gd name="csY29" fmla="*/ 3668485 h 3668485"/>
              <a:gd name="csX30" fmla="*/ 7953897 w 9884229"/>
              <a:gd name="csY30" fmla="*/ 3668485 h 3668485"/>
              <a:gd name="csX31" fmla="*/ 7471314 w 9884229"/>
              <a:gd name="csY31" fmla="*/ 3668485 h 3668485"/>
              <a:gd name="csX32" fmla="*/ 7186416 w 9884229"/>
              <a:gd name="csY32" fmla="*/ 3668485 h 3668485"/>
              <a:gd name="csX33" fmla="*/ 6901518 w 9884229"/>
              <a:gd name="csY33" fmla="*/ 3668485 h 3668485"/>
              <a:gd name="csX34" fmla="*/ 6320092 w 9884229"/>
              <a:gd name="csY34" fmla="*/ 3668485 h 3668485"/>
              <a:gd name="csX35" fmla="*/ 5936352 w 9884229"/>
              <a:gd name="csY35" fmla="*/ 3668485 h 3668485"/>
              <a:gd name="csX36" fmla="*/ 5651453 w 9884229"/>
              <a:gd name="csY36" fmla="*/ 3668485 h 3668485"/>
              <a:gd name="csX37" fmla="*/ 4971186 w 9884229"/>
              <a:gd name="csY37" fmla="*/ 3668485 h 3668485"/>
              <a:gd name="csX38" fmla="*/ 4488603 w 9884229"/>
              <a:gd name="csY38" fmla="*/ 3668485 h 3668485"/>
              <a:gd name="csX39" fmla="*/ 3907178 w 9884229"/>
              <a:gd name="csY39" fmla="*/ 3668485 h 3668485"/>
              <a:gd name="csX40" fmla="*/ 3325752 w 9884229"/>
              <a:gd name="csY40" fmla="*/ 3668485 h 3668485"/>
              <a:gd name="csX41" fmla="*/ 2942012 w 9884229"/>
              <a:gd name="csY41" fmla="*/ 3668485 h 3668485"/>
              <a:gd name="csX42" fmla="*/ 2459429 w 9884229"/>
              <a:gd name="csY42" fmla="*/ 3668485 h 3668485"/>
              <a:gd name="csX43" fmla="*/ 1680319 w 9884229"/>
              <a:gd name="csY43" fmla="*/ 3668485 h 3668485"/>
              <a:gd name="csX44" fmla="*/ 1000051 w 9884229"/>
              <a:gd name="csY44" fmla="*/ 3668485 h 3668485"/>
              <a:gd name="csX45" fmla="*/ 0 w 9884229"/>
              <a:gd name="csY45" fmla="*/ 3668485 h 3668485"/>
              <a:gd name="csX46" fmla="*/ 0 w 9884229"/>
              <a:gd name="csY46" fmla="*/ 3107731 h 3668485"/>
              <a:gd name="csX47" fmla="*/ 0 w 9884229"/>
              <a:gd name="csY47" fmla="*/ 2546977 h 3668485"/>
              <a:gd name="csX48" fmla="*/ 0 w 9884229"/>
              <a:gd name="csY48" fmla="*/ 1986223 h 3668485"/>
              <a:gd name="csX49" fmla="*/ 0 w 9884229"/>
              <a:gd name="csY49" fmla="*/ 1462153 h 3668485"/>
              <a:gd name="csX50" fmla="*/ 0 w 9884229"/>
              <a:gd name="csY50" fmla="*/ 938084 h 3668485"/>
              <a:gd name="csX51" fmla="*/ 0 w 9884229"/>
              <a:gd name="csY51" fmla="*/ 0 h 36684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9884229" h="3668485" fill="none" extrusionOk="0">
                <a:moveTo>
                  <a:pt x="0" y="0"/>
                </a:moveTo>
                <a:cubicBezTo>
                  <a:pt x="158231" y="-9202"/>
                  <a:pt x="326816" y="15727"/>
                  <a:pt x="581425" y="0"/>
                </a:cubicBezTo>
                <a:cubicBezTo>
                  <a:pt x="836035" y="-15727"/>
                  <a:pt x="829697" y="36690"/>
                  <a:pt x="1064008" y="0"/>
                </a:cubicBezTo>
                <a:cubicBezTo>
                  <a:pt x="1298319" y="-36690"/>
                  <a:pt x="1417574" y="52249"/>
                  <a:pt x="1645433" y="0"/>
                </a:cubicBezTo>
                <a:cubicBezTo>
                  <a:pt x="1873293" y="-52249"/>
                  <a:pt x="1901267" y="12625"/>
                  <a:pt x="2128016" y="0"/>
                </a:cubicBezTo>
                <a:cubicBezTo>
                  <a:pt x="2354765" y="-12625"/>
                  <a:pt x="2341236" y="25573"/>
                  <a:pt x="2412915" y="0"/>
                </a:cubicBezTo>
                <a:cubicBezTo>
                  <a:pt x="2484594" y="-25573"/>
                  <a:pt x="2761197" y="30246"/>
                  <a:pt x="2895498" y="0"/>
                </a:cubicBezTo>
                <a:cubicBezTo>
                  <a:pt x="3029799" y="-30246"/>
                  <a:pt x="3150964" y="39570"/>
                  <a:pt x="3279238" y="0"/>
                </a:cubicBezTo>
                <a:cubicBezTo>
                  <a:pt x="3407512" y="-39570"/>
                  <a:pt x="3785560" y="57831"/>
                  <a:pt x="3959506" y="0"/>
                </a:cubicBezTo>
                <a:cubicBezTo>
                  <a:pt x="4133452" y="-57831"/>
                  <a:pt x="4501511" y="24258"/>
                  <a:pt x="4639773" y="0"/>
                </a:cubicBezTo>
                <a:cubicBezTo>
                  <a:pt x="4778035" y="-24258"/>
                  <a:pt x="5130281" y="26219"/>
                  <a:pt x="5418883" y="0"/>
                </a:cubicBezTo>
                <a:cubicBezTo>
                  <a:pt x="5707485" y="-26219"/>
                  <a:pt x="5621790" y="6510"/>
                  <a:pt x="5703782" y="0"/>
                </a:cubicBezTo>
                <a:cubicBezTo>
                  <a:pt x="5785774" y="-6510"/>
                  <a:pt x="6072047" y="53645"/>
                  <a:pt x="6285207" y="0"/>
                </a:cubicBezTo>
                <a:cubicBezTo>
                  <a:pt x="6498367" y="-53645"/>
                  <a:pt x="6491157" y="23284"/>
                  <a:pt x="6668947" y="0"/>
                </a:cubicBezTo>
                <a:cubicBezTo>
                  <a:pt x="6846737" y="-23284"/>
                  <a:pt x="7020892" y="13114"/>
                  <a:pt x="7151530" y="0"/>
                </a:cubicBezTo>
                <a:cubicBezTo>
                  <a:pt x="7282168" y="-13114"/>
                  <a:pt x="7444579" y="59010"/>
                  <a:pt x="7732956" y="0"/>
                </a:cubicBezTo>
                <a:cubicBezTo>
                  <a:pt x="8021333" y="-59010"/>
                  <a:pt x="7975471" y="36142"/>
                  <a:pt x="8116696" y="0"/>
                </a:cubicBezTo>
                <a:cubicBezTo>
                  <a:pt x="8257921" y="-36142"/>
                  <a:pt x="8530186" y="81617"/>
                  <a:pt x="8796964" y="0"/>
                </a:cubicBezTo>
                <a:cubicBezTo>
                  <a:pt x="9063742" y="-81617"/>
                  <a:pt x="8993378" y="31011"/>
                  <a:pt x="9081862" y="0"/>
                </a:cubicBezTo>
                <a:cubicBezTo>
                  <a:pt x="9170346" y="-31011"/>
                  <a:pt x="9633461" y="65238"/>
                  <a:pt x="9884229" y="0"/>
                </a:cubicBezTo>
                <a:cubicBezTo>
                  <a:pt x="9898584" y="131116"/>
                  <a:pt x="9837989" y="429771"/>
                  <a:pt x="9884229" y="560754"/>
                </a:cubicBezTo>
                <a:cubicBezTo>
                  <a:pt x="9930469" y="691737"/>
                  <a:pt x="9883146" y="834413"/>
                  <a:pt x="9884229" y="974769"/>
                </a:cubicBezTo>
                <a:cubicBezTo>
                  <a:pt x="9885312" y="1115125"/>
                  <a:pt x="9821440" y="1435123"/>
                  <a:pt x="9884229" y="1572208"/>
                </a:cubicBezTo>
                <a:cubicBezTo>
                  <a:pt x="9947018" y="1709293"/>
                  <a:pt x="9852278" y="1892083"/>
                  <a:pt x="9884229" y="2169647"/>
                </a:cubicBezTo>
                <a:cubicBezTo>
                  <a:pt x="9916180" y="2447211"/>
                  <a:pt x="9838430" y="2579296"/>
                  <a:pt x="9884229" y="2693716"/>
                </a:cubicBezTo>
                <a:cubicBezTo>
                  <a:pt x="9930028" y="2808136"/>
                  <a:pt x="9867606" y="2969705"/>
                  <a:pt x="9884229" y="3107731"/>
                </a:cubicBezTo>
                <a:cubicBezTo>
                  <a:pt x="9900852" y="3245758"/>
                  <a:pt x="9851857" y="3538414"/>
                  <a:pt x="9884229" y="3668485"/>
                </a:cubicBezTo>
                <a:cubicBezTo>
                  <a:pt x="9713451" y="3689142"/>
                  <a:pt x="9556781" y="3659282"/>
                  <a:pt x="9401646" y="3668485"/>
                </a:cubicBezTo>
                <a:cubicBezTo>
                  <a:pt x="9246511" y="3677688"/>
                  <a:pt x="9048206" y="3645370"/>
                  <a:pt x="8919063" y="3668485"/>
                </a:cubicBezTo>
                <a:cubicBezTo>
                  <a:pt x="8789920" y="3691600"/>
                  <a:pt x="8726188" y="3631331"/>
                  <a:pt x="8535322" y="3668485"/>
                </a:cubicBezTo>
                <a:cubicBezTo>
                  <a:pt x="8344456" y="3705639"/>
                  <a:pt x="8080273" y="3654028"/>
                  <a:pt x="7953897" y="3668485"/>
                </a:cubicBezTo>
                <a:cubicBezTo>
                  <a:pt x="7827521" y="3682942"/>
                  <a:pt x="7705343" y="3624264"/>
                  <a:pt x="7471314" y="3668485"/>
                </a:cubicBezTo>
                <a:cubicBezTo>
                  <a:pt x="7237285" y="3712706"/>
                  <a:pt x="7274911" y="3647488"/>
                  <a:pt x="7186416" y="3668485"/>
                </a:cubicBezTo>
                <a:cubicBezTo>
                  <a:pt x="7097921" y="3689482"/>
                  <a:pt x="7022068" y="3660787"/>
                  <a:pt x="6901518" y="3668485"/>
                </a:cubicBezTo>
                <a:cubicBezTo>
                  <a:pt x="6780968" y="3676183"/>
                  <a:pt x="6599349" y="3659653"/>
                  <a:pt x="6320092" y="3668485"/>
                </a:cubicBezTo>
                <a:cubicBezTo>
                  <a:pt x="6040835" y="3677317"/>
                  <a:pt x="6062628" y="3652407"/>
                  <a:pt x="5936352" y="3668485"/>
                </a:cubicBezTo>
                <a:cubicBezTo>
                  <a:pt x="5810076" y="3684563"/>
                  <a:pt x="5724095" y="3643196"/>
                  <a:pt x="5651453" y="3668485"/>
                </a:cubicBezTo>
                <a:cubicBezTo>
                  <a:pt x="5578811" y="3693774"/>
                  <a:pt x="5184940" y="3624857"/>
                  <a:pt x="4971186" y="3668485"/>
                </a:cubicBezTo>
                <a:cubicBezTo>
                  <a:pt x="4757432" y="3712113"/>
                  <a:pt x="4720426" y="3659048"/>
                  <a:pt x="4488603" y="3668485"/>
                </a:cubicBezTo>
                <a:cubicBezTo>
                  <a:pt x="4256780" y="3677922"/>
                  <a:pt x="4111250" y="3631240"/>
                  <a:pt x="3907178" y="3668485"/>
                </a:cubicBezTo>
                <a:cubicBezTo>
                  <a:pt x="3703106" y="3705730"/>
                  <a:pt x="3615823" y="3600936"/>
                  <a:pt x="3325752" y="3668485"/>
                </a:cubicBezTo>
                <a:cubicBezTo>
                  <a:pt x="3035681" y="3736034"/>
                  <a:pt x="3117052" y="3645361"/>
                  <a:pt x="2942012" y="3668485"/>
                </a:cubicBezTo>
                <a:cubicBezTo>
                  <a:pt x="2766972" y="3691609"/>
                  <a:pt x="2652144" y="3662274"/>
                  <a:pt x="2459429" y="3668485"/>
                </a:cubicBezTo>
                <a:cubicBezTo>
                  <a:pt x="2266714" y="3674696"/>
                  <a:pt x="1879777" y="3599062"/>
                  <a:pt x="1680319" y="3668485"/>
                </a:cubicBezTo>
                <a:cubicBezTo>
                  <a:pt x="1480861" y="3737908"/>
                  <a:pt x="1232957" y="3629759"/>
                  <a:pt x="1000051" y="3668485"/>
                </a:cubicBezTo>
                <a:cubicBezTo>
                  <a:pt x="767145" y="3707211"/>
                  <a:pt x="470836" y="3562428"/>
                  <a:pt x="0" y="3668485"/>
                </a:cubicBezTo>
                <a:cubicBezTo>
                  <a:pt x="-16803" y="3535419"/>
                  <a:pt x="19302" y="3328681"/>
                  <a:pt x="0" y="3107731"/>
                </a:cubicBezTo>
                <a:cubicBezTo>
                  <a:pt x="-19302" y="2886781"/>
                  <a:pt x="64515" y="2669366"/>
                  <a:pt x="0" y="2546977"/>
                </a:cubicBezTo>
                <a:cubicBezTo>
                  <a:pt x="-64515" y="2424588"/>
                  <a:pt x="14635" y="2207875"/>
                  <a:pt x="0" y="1986223"/>
                </a:cubicBezTo>
                <a:cubicBezTo>
                  <a:pt x="-14635" y="1764571"/>
                  <a:pt x="34496" y="1643850"/>
                  <a:pt x="0" y="1462153"/>
                </a:cubicBezTo>
                <a:cubicBezTo>
                  <a:pt x="-34496" y="1280456"/>
                  <a:pt x="59060" y="1132290"/>
                  <a:pt x="0" y="938084"/>
                </a:cubicBezTo>
                <a:cubicBezTo>
                  <a:pt x="-59060" y="743878"/>
                  <a:pt x="107002" y="233774"/>
                  <a:pt x="0" y="0"/>
                </a:cubicBezTo>
                <a:close/>
              </a:path>
              <a:path w="9884229" h="3668485" stroke="0" extrusionOk="0">
                <a:moveTo>
                  <a:pt x="0" y="0"/>
                </a:moveTo>
                <a:cubicBezTo>
                  <a:pt x="144386" y="-49061"/>
                  <a:pt x="301169" y="13278"/>
                  <a:pt x="482583" y="0"/>
                </a:cubicBezTo>
                <a:cubicBezTo>
                  <a:pt x="663997" y="-13278"/>
                  <a:pt x="918825" y="78748"/>
                  <a:pt x="1261693" y="0"/>
                </a:cubicBezTo>
                <a:cubicBezTo>
                  <a:pt x="1604561" y="-78748"/>
                  <a:pt x="1644376" y="8237"/>
                  <a:pt x="1744276" y="0"/>
                </a:cubicBezTo>
                <a:cubicBezTo>
                  <a:pt x="1844176" y="-8237"/>
                  <a:pt x="1921471" y="25725"/>
                  <a:pt x="2029174" y="0"/>
                </a:cubicBezTo>
                <a:cubicBezTo>
                  <a:pt x="2136877" y="-25725"/>
                  <a:pt x="2312208" y="38723"/>
                  <a:pt x="2412915" y="0"/>
                </a:cubicBezTo>
                <a:cubicBezTo>
                  <a:pt x="2513622" y="-38723"/>
                  <a:pt x="2779543" y="4327"/>
                  <a:pt x="2895498" y="0"/>
                </a:cubicBezTo>
                <a:cubicBezTo>
                  <a:pt x="3011453" y="-4327"/>
                  <a:pt x="3421878" y="22574"/>
                  <a:pt x="3575765" y="0"/>
                </a:cubicBezTo>
                <a:cubicBezTo>
                  <a:pt x="3729652" y="-22574"/>
                  <a:pt x="3980283" y="71637"/>
                  <a:pt x="4256033" y="0"/>
                </a:cubicBezTo>
                <a:cubicBezTo>
                  <a:pt x="4531783" y="-71637"/>
                  <a:pt x="4706789" y="41046"/>
                  <a:pt x="4837458" y="0"/>
                </a:cubicBezTo>
                <a:cubicBezTo>
                  <a:pt x="4968128" y="-41046"/>
                  <a:pt x="5331175" y="73664"/>
                  <a:pt x="5616568" y="0"/>
                </a:cubicBezTo>
                <a:cubicBezTo>
                  <a:pt x="5901961" y="-73664"/>
                  <a:pt x="6119980" y="28108"/>
                  <a:pt x="6395678" y="0"/>
                </a:cubicBezTo>
                <a:cubicBezTo>
                  <a:pt x="6671376" y="-28108"/>
                  <a:pt x="6841835" y="46699"/>
                  <a:pt x="7174787" y="0"/>
                </a:cubicBezTo>
                <a:cubicBezTo>
                  <a:pt x="7507739" y="-46699"/>
                  <a:pt x="7623148" y="31846"/>
                  <a:pt x="7953897" y="0"/>
                </a:cubicBezTo>
                <a:cubicBezTo>
                  <a:pt x="8284646" y="-31846"/>
                  <a:pt x="8475204" y="10096"/>
                  <a:pt x="8733007" y="0"/>
                </a:cubicBezTo>
                <a:cubicBezTo>
                  <a:pt x="8990810" y="-10096"/>
                  <a:pt x="9607955" y="106215"/>
                  <a:pt x="9884229" y="0"/>
                </a:cubicBezTo>
                <a:cubicBezTo>
                  <a:pt x="9920476" y="203055"/>
                  <a:pt x="9835626" y="262382"/>
                  <a:pt x="9884229" y="414015"/>
                </a:cubicBezTo>
                <a:cubicBezTo>
                  <a:pt x="9932832" y="565649"/>
                  <a:pt x="9877417" y="720108"/>
                  <a:pt x="9884229" y="901399"/>
                </a:cubicBezTo>
                <a:cubicBezTo>
                  <a:pt x="9891041" y="1082690"/>
                  <a:pt x="9873351" y="1190354"/>
                  <a:pt x="9884229" y="1388784"/>
                </a:cubicBezTo>
                <a:cubicBezTo>
                  <a:pt x="9895107" y="1587214"/>
                  <a:pt x="9874203" y="1741054"/>
                  <a:pt x="9884229" y="1912853"/>
                </a:cubicBezTo>
                <a:cubicBezTo>
                  <a:pt x="9894255" y="2084652"/>
                  <a:pt x="9878465" y="2143942"/>
                  <a:pt x="9884229" y="2326868"/>
                </a:cubicBezTo>
                <a:cubicBezTo>
                  <a:pt x="9889993" y="2509794"/>
                  <a:pt x="9830831" y="2735273"/>
                  <a:pt x="9884229" y="2850937"/>
                </a:cubicBezTo>
                <a:cubicBezTo>
                  <a:pt x="9937627" y="2966601"/>
                  <a:pt x="9796121" y="3444810"/>
                  <a:pt x="9884229" y="3668485"/>
                </a:cubicBezTo>
                <a:cubicBezTo>
                  <a:pt x="9823345" y="3683148"/>
                  <a:pt x="9674240" y="3635401"/>
                  <a:pt x="9599331" y="3668485"/>
                </a:cubicBezTo>
                <a:cubicBezTo>
                  <a:pt x="9524422" y="3701569"/>
                  <a:pt x="9313030" y="3639849"/>
                  <a:pt x="9116748" y="3668485"/>
                </a:cubicBezTo>
                <a:cubicBezTo>
                  <a:pt x="8920466" y="3697121"/>
                  <a:pt x="8936509" y="3665824"/>
                  <a:pt x="8831849" y="3668485"/>
                </a:cubicBezTo>
                <a:cubicBezTo>
                  <a:pt x="8727189" y="3671146"/>
                  <a:pt x="8638482" y="3648327"/>
                  <a:pt x="8448109" y="3668485"/>
                </a:cubicBezTo>
                <a:cubicBezTo>
                  <a:pt x="8257736" y="3688643"/>
                  <a:pt x="8088881" y="3607535"/>
                  <a:pt x="7767841" y="3668485"/>
                </a:cubicBezTo>
                <a:cubicBezTo>
                  <a:pt x="7446801" y="3729435"/>
                  <a:pt x="7500507" y="3611114"/>
                  <a:pt x="7285258" y="3668485"/>
                </a:cubicBezTo>
                <a:cubicBezTo>
                  <a:pt x="7070009" y="3725856"/>
                  <a:pt x="6855076" y="3644026"/>
                  <a:pt x="6703833" y="3668485"/>
                </a:cubicBezTo>
                <a:cubicBezTo>
                  <a:pt x="6552590" y="3692944"/>
                  <a:pt x="6461556" y="3630855"/>
                  <a:pt x="6320092" y="3668485"/>
                </a:cubicBezTo>
                <a:cubicBezTo>
                  <a:pt x="6178628" y="3706115"/>
                  <a:pt x="5994811" y="3653414"/>
                  <a:pt x="5837509" y="3668485"/>
                </a:cubicBezTo>
                <a:cubicBezTo>
                  <a:pt x="5680207" y="3683556"/>
                  <a:pt x="5621435" y="3663741"/>
                  <a:pt x="5453769" y="3668485"/>
                </a:cubicBezTo>
                <a:cubicBezTo>
                  <a:pt x="5286103" y="3673229"/>
                  <a:pt x="5168925" y="3629567"/>
                  <a:pt x="5070028" y="3668485"/>
                </a:cubicBezTo>
                <a:cubicBezTo>
                  <a:pt x="4971131" y="3707403"/>
                  <a:pt x="4722579" y="3652191"/>
                  <a:pt x="4488603" y="3668485"/>
                </a:cubicBezTo>
                <a:cubicBezTo>
                  <a:pt x="4254628" y="3684779"/>
                  <a:pt x="4163458" y="3646063"/>
                  <a:pt x="3907178" y="3668485"/>
                </a:cubicBezTo>
                <a:cubicBezTo>
                  <a:pt x="3650898" y="3690907"/>
                  <a:pt x="3704002" y="3656815"/>
                  <a:pt x="3622279" y="3668485"/>
                </a:cubicBezTo>
                <a:cubicBezTo>
                  <a:pt x="3540556" y="3680155"/>
                  <a:pt x="3222607" y="3591265"/>
                  <a:pt x="2942012" y="3668485"/>
                </a:cubicBezTo>
                <a:cubicBezTo>
                  <a:pt x="2661417" y="3745705"/>
                  <a:pt x="2784238" y="3635110"/>
                  <a:pt x="2657113" y="3668485"/>
                </a:cubicBezTo>
                <a:cubicBezTo>
                  <a:pt x="2529988" y="3701860"/>
                  <a:pt x="2434412" y="3651041"/>
                  <a:pt x="2273373" y="3668485"/>
                </a:cubicBezTo>
                <a:cubicBezTo>
                  <a:pt x="2112334" y="3685929"/>
                  <a:pt x="1977227" y="3661126"/>
                  <a:pt x="1889632" y="3668485"/>
                </a:cubicBezTo>
                <a:cubicBezTo>
                  <a:pt x="1802037" y="3675844"/>
                  <a:pt x="1546761" y="3603426"/>
                  <a:pt x="1308207" y="3668485"/>
                </a:cubicBezTo>
                <a:cubicBezTo>
                  <a:pt x="1069654" y="3733544"/>
                  <a:pt x="1033848" y="3666062"/>
                  <a:pt x="825624" y="3668485"/>
                </a:cubicBezTo>
                <a:cubicBezTo>
                  <a:pt x="617400" y="3670908"/>
                  <a:pt x="288170" y="3660572"/>
                  <a:pt x="0" y="3668485"/>
                </a:cubicBezTo>
                <a:cubicBezTo>
                  <a:pt x="-18087" y="3497402"/>
                  <a:pt x="51351" y="3380060"/>
                  <a:pt x="0" y="3217785"/>
                </a:cubicBezTo>
                <a:cubicBezTo>
                  <a:pt x="-51351" y="3055510"/>
                  <a:pt x="14663" y="2985261"/>
                  <a:pt x="0" y="2803771"/>
                </a:cubicBezTo>
                <a:cubicBezTo>
                  <a:pt x="-14663" y="2622281"/>
                  <a:pt x="29759" y="2444460"/>
                  <a:pt x="0" y="2206332"/>
                </a:cubicBezTo>
                <a:cubicBezTo>
                  <a:pt x="-29759" y="1968204"/>
                  <a:pt x="30380" y="1975191"/>
                  <a:pt x="0" y="1755632"/>
                </a:cubicBezTo>
                <a:cubicBezTo>
                  <a:pt x="-30380" y="1536073"/>
                  <a:pt x="59629" y="1396302"/>
                  <a:pt x="0" y="1194878"/>
                </a:cubicBezTo>
                <a:cubicBezTo>
                  <a:pt x="-59629" y="993454"/>
                  <a:pt x="39619" y="780190"/>
                  <a:pt x="0" y="670809"/>
                </a:cubicBezTo>
                <a:cubicBezTo>
                  <a:pt x="-39619" y="561428"/>
                  <a:pt x="44997" y="162620"/>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306980445">
                  <ask:type>
                    <ask:lineSketchScribble/>
                  </ask:type>
                </ask:lineSketchStyleProps>
              </a:ext>
            </a:extLst>
          </a:ln>
        </p:spPr>
        <p:txBody>
          <a:bodyPr>
            <a:normAutofit/>
          </a:bodyPr>
          <a:lstStyle/>
          <a:p>
            <a:pPr lvl="1"/>
            <a:r>
              <a:rPr lang="el-GR" sz="1200" dirty="0">
                <a:latin typeface="Aptos" panose="020B0004020202020204" pitchFamily="34" charset="0"/>
              </a:rPr>
              <a:t>Βρισκόμαστε στις αρχές του 20ού αιώνα. Η ζωή στο χωριό είναι σκληρή. Φέτος η ανομβρία κατέστρεψε τις σοδειές. Δεν υπάρχουν κρατικές τράπεζες για να βοηθήσουν. Οι αγρότες βρίσκονται σε απόγνωση: χρειάζονται επειγόντως χρήματα για να αγοράσουν σπόρους για τη νέα χρονιά και να ταΐσουν τις οικογένειές τους. Αν δεν βρουν λύση, θα λιμοκτονήσουν.</a:t>
            </a:r>
            <a:br>
              <a:rPr lang="el-GR" sz="1200" dirty="0">
                <a:latin typeface="Aptos" panose="020B0004020202020204" pitchFamily="34" charset="0"/>
              </a:rPr>
            </a:br>
            <a:r>
              <a:rPr lang="el-GR" sz="1200" dirty="0">
                <a:latin typeface="Aptos" panose="020B0004020202020204" pitchFamily="34" charset="0"/>
              </a:rPr>
              <a:t>Σήμερα, στην πλατεία του χωριού, κρίνεται το μέλλον όλων.</a:t>
            </a:r>
            <a:br>
              <a:rPr lang="el-GR" sz="1200" b="1" dirty="0">
                <a:latin typeface="Aptos" panose="020B0004020202020204" pitchFamily="34" charset="0"/>
              </a:rPr>
            </a:br>
            <a:r>
              <a:rPr lang="el-GR" sz="1200" dirty="0">
                <a:latin typeface="Aptos" panose="020B0004020202020204" pitchFamily="34" charset="0"/>
              </a:rPr>
              <a:t>Θα χωριστείτε σε τρεις ομάδες. Κάθε ομάδα πρέπει να υπερασπιστεί τον ρόλο της με βάση τα συμφέροντά της:</a:t>
            </a:r>
            <a:br>
              <a:rPr lang="el-GR" sz="1200" dirty="0">
                <a:latin typeface="Aptos" panose="020B0004020202020204" pitchFamily="34" charset="0"/>
              </a:rPr>
            </a:br>
            <a:r>
              <a:rPr lang="el-GR" sz="1200" b="1" dirty="0">
                <a:latin typeface="Aptos" panose="020B0004020202020204" pitchFamily="34" charset="0"/>
              </a:rPr>
              <a:t>Ομάδα 1: Οι Αγρότες </a:t>
            </a:r>
            <a:br>
              <a:rPr lang="el-GR" sz="1200" dirty="0">
                <a:latin typeface="Aptos" panose="020B0004020202020204" pitchFamily="34" charset="0"/>
              </a:rPr>
            </a:br>
            <a:r>
              <a:rPr lang="el-GR" sz="1200" dirty="0">
                <a:latin typeface="Aptos" panose="020B0004020202020204" pitchFamily="34" charset="0"/>
              </a:rPr>
              <a:t>Η κατάστασή σας: Είστε φτωχοί, πεινασμένοι και έχετε ως μοναδική περιουσία το χωράφι σας.</a:t>
            </a:r>
            <a:br>
              <a:rPr lang="el-GR" sz="1200" dirty="0">
                <a:latin typeface="Aptos" panose="020B0004020202020204" pitchFamily="34" charset="0"/>
              </a:rPr>
            </a:br>
            <a:r>
              <a:rPr lang="el-GR" sz="1200" dirty="0">
                <a:latin typeface="Aptos" panose="020B0004020202020204" pitchFamily="34" charset="0"/>
              </a:rPr>
              <a:t>Ο στόχος σας: Πρέπει να βρείτε χρήματα για να επιβιώσετε, αλλά με τον μικρότερο δυνατό κίνδυνο. Ποιον θα εμπιστευτείτε;</a:t>
            </a:r>
            <a:br>
              <a:rPr lang="el-GR" sz="1200" dirty="0">
                <a:latin typeface="Aptos" panose="020B0004020202020204" pitchFamily="34" charset="0"/>
              </a:rPr>
            </a:br>
            <a:r>
              <a:rPr lang="el-GR" sz="1200" b="1" dirty="0">
                <a:latin typeface="Aptos" panose="020B0004020202020204" pitchFamily="34" charset="0"/>
              </a:rPr>
              <a:t>Ομάδα 2: Οι Τοκογλύφοι (1-2 μαθητές)</a:t>
            </a:r>
            <a:br>
              <a:rPr lang="el-GR" sz="1200" b="1" dirty="0">
                <a:latin typeface="Aptos" panose="020B0004020202020204" pitchFamily="34" charset="0"/>
              </a:rPr>
            </a:br>
            <a:r>
              <a:rPr lang="el-GR" sz="1200" dirty="0">
                <a:latin typeface="Aptos" panose="020B0004020202020204" pitchFamily="34" charset="0"/>
              </a:rPr>
              <a:t>Η κατάστασή σας: Έχετε γεμάτο το πορτοφόλι και μεγάλη οικονομική δύναμη.</a:t>
            </a:r>
            <a:br>
              <a:rPr lang="el-GR" sz="1200" dirty="0">
                <a:latin typeface="Aptos" panose="020B0004020202020204" pitchFamily="34" charset="0"/>
              </a:rPr>
            </a:br>
            <a:r>
              <a:rPr lang="el-GR" sz="1200" dirty="0">
                <a:latin typeface="Aptos" panose="020B0004020202020204" pitchFamily="34" charset="0"/>
              </a:rPr>
              <a:t>Ο στόχος σας: Να πείσετε τους αγρότες να πάρουν δάνειο από εσάς με πολύ υψηλό τόκο (40%). Αν δεν σας πληρώσουν στην ώρα τους, το χωράφι τους θα γίνει δικό σας.</a:t>
            </a:r>
            <a:br>
              <a:rPr lang="el-GR" sz="1200" dirty="0">
                <a:latin typeface="Aptos" panose="020B0004020202020204" pitchFamily="34" charset="0"/>
              </a:rPr>
            </a:br>
            <a:r>
              <a:rPr lang="el-GR" sz="1200" b="1" dirty="0">
                <a:latin typeface="Aptos" panose="020B0004020202020204" pitchFamily="34" charset="0"/>
              </a:rPr>
              <a:t>Ομάδα 3: Οι Πρωτοπόροι του Συνεργατισμού (2-3 μαθητές)</a:t>
            </a:r>
            <a:br>
              <a:rPr lang="el-GR" sz="1200" b="1" dirty="0">
                <a:latin typeface="Aptos" panose="020B0004020202020204" pitchFamily="34" charset="0"/>
              </a:rPr>
            </a:br>
            <a:r>
              <a:rPr lang="el-GR" sz="1200" dirty="0">
                <a:latin typeface="Aptos" panose="020B0004020202020204" pitchFamily="34" charset="0"/>
              </a:rPr>
              <a:t>Η κατάστασή σας: Είστε αγρότες που ταξιδέψατε, είδατε πώς λειτουργούν οι Συνεργατικές Εταιρείες στο εξωτερικό και φέρατε μια νέα ιδέα.</a:t>
            </a:r>
            <a:br>
              <a:rPr lang="el-GR" sz="1200" dirty="0">
                <a:latin typeface="Aptos" panose="020B0004020202020204" pitchFamily="34" charset="0"/>
              </a:rPr>
            </a:br>
            <a:r>
              <a:rPr lang="el-GR" sz="1200" dirty="0">
                <a:latin typeface="Aptos" panose="020B0004020202020204" pitchFamily="34" charset="0"/>
              </a:rPr>
              <a:t>Ο στόχος σας: Να πείσετε τους συγχωριανούς σας να μην πάνε στον τοκογλύφο, αλλά να ενωθούν, να μαζέψουν όλοι μαζί ένα μικρό κεφάλαιο και να ιδρύσουν τη δική τους Συνεργατική Πιστωτική Εταιρεία (δάνεια με τόκο μόνο 4%).</a:t>
            </a:r>
            <a:br>
              <a:rPr lang="el-GR" sz="1200" dirty="0">
                <a:latin typeface="Aptos" panose="020B0004020202020204" pitchFamily="34" charset="0"/>
              </a:rPr>
            </a:br>
            <a:endParaRPr lang="el-GR" sz="1200" dirty="0">
              <a:latin typeface="Aptos" panose="020B0004020202020204" pitchFamily="34" charset="0"/>
            </a:endParaRPr>
          </a:p>
        </p:txBody>
      </p:sp>
      <p:sp>
        <p:nvSpPr>
          <p:cNvPr id="3" name="Θέση κειμένου 2">
            <a:extLst>
              <a:ext uri="{FF2B5EF4-FFF2-40B4-BE49-F238E27FC236}">
                <a16:creationId xmlns:a16="http://schemas.microsoft.com/office/drawing/2014/main" id="{3A2B4BF6-9980-7C17-BD9B-F343CAB4B7C6}"/>
              </a:ext>
            </a:extLst>
          </p:cNvPr>
          <p:cNvSpPr>
            <a:spLocks noGrp="1"/>
          </p:cNvSpPr>
          <p:nvPr>
            <p:ph type="body" idx="1"/>
          </p:nvPr>
        </p:nvSpPr>
        <p:spPr>
          <a:xfrm>
            <a:off x="1709058" y="5116286"/>
            <a:ext cx="9481457" cy="620601"/>
          </a:xfrm>
          <a:custGeom>
            <a:avLst/>
            <a:gdLst>
              <a:gd name="csX0" fmla="*/ 0 w 9481457"/>
              <a:gd name="csY0" fmla="*/ 0 h 620601"/>
              <a:gd name="csX1" fmla="*/ 592591 w 9481457"/>
              <a:gd name="csY1" fmla="*/ 0 h 620601"/>
              <a:gd name="csX2" fmla="*/ 1374811 w 9481457"/>
              <a:gd name="csY2" fmla="*/ 0 h 620601"/>
              <a:gd name="csX3" fmla="*/ 1967402 w 9481457"/>
              <a:gd name="csY3" fmla="*/ 0 h 620601"/>
              <a:gd name="csX4" fmla="*/ 2654808 w 9481457"/>
              <a:gd name="csY4" fmla="*/ 0 h 620601"/>
              <a:gd name="csX5" fmla="*/ 3342214 w 9481457"/>
              <a:gd name="csY5" fmla="*/ 0 h 620601"/>
              <a:gd name="csX6" fmla="*/ 4029619 w 9481457"/>
              <a:gd name="csY6" fmla="*/ 0 h 620601"/>
              <a:gd name="csX7" fmla="*/ 4717025 w 9481457"/>
              <a:gd name="csY7" fmla="*/ 0 h 620601"/>
              <a:gd name="csX8" fmla="*/ 5214801 w 9481457"/>
              <a:gd name="csY8" fmla="*/ 0 h 620601"/>
              <a:gd name="csX9" fmla="*/ 5617763 w 9481457"/>
              <a:gd name="csY9" fmla="*/ 0 h 620601"/>
              <a:gd name="csX10" fmla="*/ 6399983 w 9481457"/>
              <a:gd name="csY10" fmla="*/ 0 h 620601"/>
              <a:gd name="csX11" fmla="*/ 6897760 w 9481457"/>
              <a:gd name="csY11" fmla="*/ 0 h 620601"/>
              <a:gd name="csX12" fmla="*/ 7395536 w 9481457"/>
              <a:gd name="csY12" fmla="*/ 0 h 620601"/>
              <a:gd name="csX13" fmla="*/ 8082942 w 9481457"/>
              <a:gd name="csY13" fmla="*/ 0 h 620601"/>
              <a:gd name="csX14" fmla="*/ 8485904 w 9481457"/>
              <a:gd name="csY14" fmla="*/ 0 h 620601"/>
              <a:gd name="csX15" fmla="*/ 9481457 w 9481457"/>
              <a:gd name="csY15" fmla="*/ 0 h 620601"/>
              <a:gd name="csX16" fmla="*/ 9481457 w 9481457"/>
              <a:gd name="csY16" fmla="*/ 297888 h 620601"/>
              <a:gd name="csX17" fmla="*/ 9481457 w 9481457"/>
              <a:gd name="csY17" fmla="*/ 620601 h 620601"/>
              <a:gd name="csX18" fmla="*/ 8888866 w 9481457"/>
              <a:gd name="csY18" fmla="*/ 620601 h 620601"/>
              <a:gd name="csX19" fmla="*/ 8201460 w 9481457"/>
              <a:gd name="csY19" fmla="*/ 620601 h 620601"/>
              <a:gd name="csX20" fmla="*/ 7798498 w 9481457"/>
              <a:gd name="csY20" fmla="*/ 620601 h 620601"/>
              <a:gd name="csX21" fmla="*/ 7490351 w 9481457"/>
              <a:gd name="csY21" fmla="*/ 620601 h 620601"/>
              <a:gd name="csX22" fmla="*/ 7087389 w 9481457"/>
              <a:gd name="csY22" fmla="*/ 620601 h 620601"/>
              <a:gd name="csX23" fmla="*/ 6494798 w 9481457"/>
              <a:gd name="csY23" fmla="*/ 620601 h 620601"/>
              <a:gd name="csX24" fmla="*/ 5902207 w 9481457"/>
              <a:gd name="csY24" fmla="*/ 620601 h 620601"/>
              <a:gd name="csX25" fmla="*/ 5404430 w 9481457"/>
              <a:gd name="csY25" fmla="*/ 620601 h 620601"/>
              <a:gd name="csX26" fmla="*/ 5096283 w 9481457"/>
              <a:gd name="csY26" fmla="*/ 620601 h 620601"/>
              <a:gd name="csX27" fmla="*/ 4314063 w 9481457"/>
              <a:gd name="csY27" fmla="*/ 620601 h 620601"/>
              <a:gd name="csX28" fmla="*/ 3816286 w 9481457"/>
              <a:gd name="csY28" fmla="*/ 620601 h 620601"/>
              <a:gd name="csX29" fmla="*/ 3223695 w 9481457"/>
              <a:gd name="csY29" fmla="*/ 620601 h 620601"/>
              <a:gd name="csX30" fmla="*/ 2820733 w 9481457"/>
              <a:gd name="csY30" fmla="*/ 620601 h 620601"/>
              <a:gd name="csX31" fmla="*/ 2133328 w 9481457"/>
              <a:gd name="csY31" fmla="*/ 620601 h 620601"/>
              <a:gd name="csX32" fmla="*/ 1825180 w 9481457"/>
              <a:gd name="csY32" fmla="*/ 620601 h 620601"/>
              <a:gd name="csX33" fmla="*/ 1042960 w 9481457"/>
              <a:gd name="csY33" fmla="*/ 620601 h 620601"/>
              <a:gd name="csX34" fmla="*/ 0 w 9481457"/>
              <a:gd name="csY34" fmla="*/ 620601 h 620601"/>
              <a:gd name="csX35" fmla="*/ 0 w 9481457"/>
              <a:gd name="csY35" fmla="*/ 328919 h 620601"/>
              <a:gd name="csX36" fmla="*/ 0 w 9481457"/>
              <a:gd name="csY36" fmla="*/ 0 h 6206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481457" h="620601" fill="none" extrusionOk="0">
                <a:moveTo>
                  <a:pt x="0" y="0"/>
                </a:moveTo>
                <a:cubicBezTo>
                  <a:pt x="142828" y="-20774"/>
                  <a:pt x="462978" y="39871"/>
                  <a:pt x="592591" y="0"/>
                </a:cubicBezTo>
                <a:cubicBezTo>
                  <a:pt x="722204" y="-39871"/>
                  <a:pt x="1088486" y="51381"/>
                  <a:pt x="1374811" y="0"/>
                </a:cubicBezTo>
                <a:cubicBezTo>
                  <a:pt x="1661136" y="-51381"/>
                  <a:pt x="1794510" y="8093"/>
                  <a:pt x="1967402" y="0"/>
                </a:cubicBezTo>
                <a:cubicBezTo>
                  <a:pt x="2140294" y="-8093"/>
                  <a:pt x="2503735" y="22844"/>
                  <a:pt x="2654808" y="0"/>
                </a:cubicBezTo>
                <a:cubicBezTo>
                  <a:pt x="2805881" y="-22844"/>
                  <a:pt x="3096427" y="47420"/>
                  <a:pt x="3342214" y="0"/>
                </a:cubicBezTo>
                <a:cubicBezTo>
                  <a:pt x="3588001" y="-47420"/>
                  <a:pt x="3721705" y="22599"/>
                  <a:pt x="4029619" y="0"/>
                </a:cubicBezTo>
                <a:cubicBezTo>
                  <a:pt x="4337533" y="-22599"/>
                  <a:pt x="4444289" y="48493"/>
                  <a:pt x="4717025" y="0"/>
                </a:cubicBezTo>
                <a:cubicBezTo>
                  <a:pt x="4989761" y="-48493"/>
                  <a:pt x="5096230" y="55816"/>
                  <a:pt x="5214801" y="0"/>
                </a:cubicBezTo>
                <a:cubicBezTo>
                  <a:pt x="5333372" y="-55816"/>
                  <a:pt x="5495338" y="14901"/>
                  <a:pt x="5617763" y="0"/>
                </a:cubicBezTo>
                <a:cubicBezTo>
                  <a:pt x="5740188" y="-14901"/>
                  <a:pt x="6131695" y="34393"/>
                  <a:pt x="6399983" y="0"/>
                </a:cubicBezTo>
                <a:cubicBezTo>
                  <a:pt x="6668271" y="-34393"/>
                  <a:pt x="6684590" y="51991"/>
                  <a:pt x="6897760" y="0"/>
                </a:cubicBezTo>
                <a:cubicBezTo>
                  <a:pt x="7110930" y="-51991"/>
                  <a:pt x="7171437" y="27847"/>
                  <a:pt x="7395536" y="0"/>
                </a:cubicBezTo>
                <a:cubicBezTo>
                  <a:pt x="7619635" y="-27847"/>
                  <a:pt x="7801268" y="71150"/>
                  <a:pt x="8082942" y="0"/>
                </a:cubicBezTo>
                <a:cubicBezTo>
                  <a:pt x="8364616" y="-71150"/>
                  <a:pt x="8291382" y="24526"/>
                  <a:pt x="8485904" y="0"/>
                </a:cubicBezTo>
                <a:cubicBezTo>
                  <a:pt x="8680426" y="-24526"/>
                  <a:pt x="9038988" y="74663"/>
                  <a:pt x="9481457" y="0"/>
                </a:cubicBezTo>
                <a:cubicBezTo>
                  <a:pt x="9482944" y="112717"/>
                  <a:pt x="9473022" y="151537"/>
                  <a:pt x="9481457" y="297888"/>
                </a:cubicBezTo>
                <a:cubicBezTo>
                  <a:pt x="9489892" y="444239"/>
                  <a:pt x="9479657" y="523030"/>
                  <a:pt x="9481457" y="620601"/>
                </a:cubicBezTo>
                <a:cubicBezTo>
                  <a:pt x="9270951" y="641810"/>
                  <a:pt x="9061928" y="582690"/>
                  <a:pt x="8888866" y="620601"/>
                </a:cubicBezTo>
                <a:cubicBezTo>
                  <a:pt x="8715804" y="658512"/>
                  <a:pt x="8398158" y="557456"/>
                  <a:pt x="8201460" y="620601"/>
                </a:cubicBezTo>
                <a:cubicBezTo>
                  <a:pt x="8004762" y="683746"/>
                  <a:pt x="7912164" y="602138"/>
                  <a:pt x="7798498" y="620601"/>
                </a:cubicBezTo>
                <a:cubicBezTo>
                  <a:pt x="7684832" y="639064"/>
                  <a:pt x="7571020" y="616301"/>
                  <a:pt x="7490351" y="620601"/>
                </a:cubicBezTo>
                <a:cubicBezTo>
                  <a:pt x="7409682" y="624901"/>
                  <a:pt x="7240690" y="591190"/>
                  <a:pt x="7087389" y="620601"/>
                </a:cubicBezTo>
                <a:cubicBezTo>
                  <a:pt x="6934088" y="650012"/>
                  <a:pt x="6726134" y="602869"/>
                  <a:pt x="6494798" y="620601"/>
                </a:cubicBezTo>
                <a:cubicBezTo>
                  <a:pt x="6263462" y="638333"/>
                  <a:pt x="6051086" y="604523"/>
                  <a:pt x="5902207" y="620601"/>
                </a:cubicBezTo>
                <a:cubicBezTo>
                  <a:pt x="5753328" y="636679"/>
                  <a:pt x="5543042" y="585528"/>
                  <a:pt x="5404430" y="620601"/>
                </a:cubicBezTo>
                <a:cubicBezTo>
                  <a:pt x="5265818" y="655674"/>
                  <a:pt x="5167120" y="584030"/>
                  <a:pt x="5096283" y="620601"/>
                </a:cubicBezTo>
                <a:cubicBezTo>
                  <a:pt x="5025446" y="657172"/>
                  <a:pt x="4532648" y="609105"/>
                  <a:pt x="4314063" y="620601"/>
                </a:cubicBezTo>
                <a:cubicBezTo>
                  <a:pt x="4095478" y="632097"/>
                  <a:pt x="4015440" y="596749"/>
                  <a:pt x="3816286" y="620601"/>
                </a:cubicBezTo>
                <a:cubicBezTo>
                  <a:pt x="3617132" y="644453"/>
                  <a:pt x="3488529" y="552983"/>
                  <a:pt x="3223695" y="620601"/>
                </a:cubicBezTo>
                <a:cubicBezTo>
                  <a:pt x="2958861" y="688219"/>
                  <a:pt x="2902764" y="611209"/>
                  <a:pt x="2820733" y="620601"/>
                </a:cubicBezTo>
                <a:cubicBezTo>
                  <a:pt x="2738702" y="629993"/>
                  <a:pt x="2309450" y="613428"/>
                  <a:pt x="2133328" y="620601"/>
                </a:cubicBezTo>
                <a:cubicBezTo>
                  <a:pt x="1957207" y="627774"/>
                  <a:pt x="1970598" y="587082"/>
                  <a:pt x="1825180" y="620601"/>
                </a:cubicBezTo>
                <a:cubicBezTo>
                  <a:pt x="1679762" y="654120"/>
                  <a:pt x="1402301" y="620028"/>
                  <a:pt x="1042960" y="620601"/>
                </a:cubicBezTo>
                <a:cubicBezTo>
                  <a:pt x="683619" y="621174"/>
                  <a:pt x="432648" y="571864"/>
                  <a:pt x="0" y="620601"/>
                </a:cubicBezTo>
                <a:cubicBezTo>
                  <a:pt x="-1541" y="499866"/>
                  <a:pt x="31339" y="446965"/>
                  <a:pt x="0" y="328919"/>
                </a:cubicBezTo>
                <a:cubicBezTo>
                  <a:pt x="-31339" y="210873"/>
                  <a:pt x="3864" y="71752"/>
                  <a:pt x="0" y="0"/>
                </a:cubicBezTo>
                <a:close/>
              </a:path>
              <a:path w="9481457" h="620601" stroke="0" extrusionOk="0">
                <a:moveTo>
                  <a:pt x="0" y="0"/>
                </a:moveTo>
                <a:cubicBezTo>
                  <a:pt x="337956" y="-21931"/>
                  <a:pt x="350466" y="33983"/>
                  <a:pt x="687406" y="0"/>
                </a:cubicBezTo>
                <a:cubicBezTo>
                  <a:pt x="1024346" y="-33983"/>
                  <a:pt x="1027893" y="40370"/>
                  <a:pt x="1185182" y="0"/>
                </a:cubicBezTo>
                <a:cubicBezTo>
                  <a:pt x="1342471" y="-40370"/>
                  <a:pt x="1497792" y="8666"/>
                  <a:pt x="1682959" y="0"/>
                </a:cubicBezTo>
                <a:cubicBezTo>
                  <a:pt x="1868126" y="-8666"/>
                  <a:pt x="2225143" y="50659"/>
                  <a:pt x="2465179" y="0"/>
                </a:cubicBezTo>
                <a:cubicBezTo>
                  <a:pt x="2705215" y="-50659"/>
                  <a:pt x="3014116" y="66842"/>
                  <a:pt x="3152584" y="0"/>
                </a:cubicBezTo>
                <a:cubicBezTo>
                  <a:pt x="3291053" y="-66842"/>
                  <a:pt x="3619569" y="5528"/>
                  <a:pt x="3745176" y="0"/>
                </a:cubicBezTo>
                <a:cubicBezTo>
                  <a:pt x="3870783" y="-5528"/>
                  <a:pt x="4290756" y="74628"/>
                  <a:pt x="4432581" y="0"/>
                </a:cubicBezTo>
                <a:cubicBezTo>
                  <a:pt x="4574407" y="-74628"/>
                  <a:pt x="4874424" y="30134"/>
                  <a:pt x="5025172" y="0"/>
                </a:cubicBezTo>
                <a:cubicBezTo>
                  <a:pt x="5175920" y="-30134"/>
                  <a:pt x="5324082" y="50795"/>
                  <a:pt x="5522949" y="0"/>
                </a:cubicBezTo>
                <a:cubicBezTo>
                  <a:pt x="5721816" y="-50795"/>
                  <a:pt x="5786628" y="11700"/>
                  <a:pt x="5925911" y="0"/>
                </a:cubicBezTo>
                <a:cubicBezTo>
                  <a:pt x="6065194" y="-11700"/>
                  <a:pt x="6218201" y="2282"/>
                  <a:pt x="6423687" y="0"/>
                </a:cubicBezTo>
                <a:cubicBezTo>
                  <a:pt x="6629173" y="-2282"/>
                  <a:pt x="6707343" y="11262"/>
                  <a:pt x="6921464" y="0"/>
                </a:cubicBezTo>
                <a:cubicBezTo>
                  <a:pt x="7135585" y="-11262"/>
                  <a:pt x="7523115" y="87503"/>
                  <a:pt x="7703684" y="0"/>
                </a:cubicBezTo>
                <a:cubicBezTo>
                  <a:pt x="7884253" y="-87503"/>
                  <a:pt x="7933776" y="6122"/>
                  <a:pt x="8011831" y="0"/>
                </a:cubicBezTo>
                <a:cubicBezTo>
                  <a:pt x="8089886" y="-6122"/>
                  <a:pt x="8208558" y="23919"/>
                  <a:pt x="8319979" y="0"/>
                </a:cubicBezTo>
                <a:cubicBezTo>
                  <a:pt x="8431400" y="-23919"/>
                  <a:pt x="8706100" y="23344"/>
                  <a:pt x="8817755" y="0"/>
                </a:cubicBezTo>
                <a:cubicBezTo>
                  <a:pt x="8929410" y="-23344"/>
                  <a:pt x="9300964" y="21714"/>
                  <a:pt x="9481457" y="0"/>
                </a:cubicBezTo>
                <a:cubicBezTo>
                  <a:pt x="9519520" y="154607"/>
                  <a:pt x="9465034" y="257988"/>
                  <a:pt x="9481457" y="322713"/>
                </a:cubicBezTo>
                <a:cubicBezTo>
                  <a:pt x="9497880" y="387438"/>
                  <a:pt x="9454193" y="530792"/>
                  <a:pt x="9481457" y="620601"/>
                </a:cubicBezTo>
                <a:cubicBezTo>
                  <a:pt x="9340592" y="630504"/>
                  <a:pt x="9247587" y="608542"/>
                  <a:pt x="9078495" y="620601"/>
                </a:cubicBezTo>
                <a:cubicBezTo>
                  <a:pt x="8909403" y="632660"/>
                  <a:pt x="8605110" y="617265"/>
                  <a:pt x="8391089" y="620601"/>
                </a:cubicBezTo>
                <a:cubicBezTo>
                  <a:pt x="8177068" y="623937"/>
                  <a:pt x="7977185" y="578860"/>
                  <a:pt x="7703684" y="620601"/>
                </a:cubicBezTo>
                <a:cubicBezTo>
                  <a:pt x="7430184" y="662342"/>
                  <a:pt x="7388976" y="611894"/>
                  <a:pt x="7300722" y="620601"/>
                </a:cubicBezTo>
                <a:cubicBezTo>
                  <a:pt x="7212468" y="629308"/>
                  <a:pt x="7110506" y="584494"/>
                  <a:pt x="6992575" y="620601"/>
                </a:cubicBezTo>
                <a:cubicBezTo>
                  <a:pt x="6874644" y="656708"/>
                  <a:pt x="6514101" y="554019"/>
                  <a:pt x="6210354" y="620601"/>
                </a:cubicBezTo>
                <a:cubicBezTo>
                  <a:pt x="5906607" y="687183"/>
                  <a:pt x="5825014" y="605332"/>
                  <a:pt x="5522949" y="620601"/>
                </a:cubicBezTo>
                <a:cubicBezTo>
                  <a:pt x="5220884" y="635870"/>
                  <a:pt x="5160765" y="551646"/>
                  <a:pt x="4930358" y="620601"/>
                </a:cubicBezTo>
                <a:cubicBezTo>
                  <a:pt x="4699951" y="689556"/>
                  <a:pt x="4512063" y="556485"/>
                  <a:pt x="4337767" y="620601"/>
                </a:cubicBezTo>
                <a:cubicBezTo>
                  <a:pt x="4163471" y="684717"/>
                  <a:pt x="3928634" y="582978"/>
                  <a:pt x="3745176" y="620601"/>
                </a:cubicBezTo>
                <a:cubicBezTo>
                  <a:pt x="3561718" y="658224"/>
                  <a:pt x="3361647" y="603509"/>
                  <a:pt x="3247399" y="620601"/>
                </a:cubicBezTo>
                <a:cubicBezTo>
                  <a:pt x="3133151" y="637693"/>
                  <a:pt x="2716697" y="533056"/>
                  <a:pt x="2465179" y="620601"/>
                </a:cubicBezTo>
                <a:cubicBezTo>
                  <a:pt x="2213661" y="708146"/>
                  <a:pt x="2203418" y="595361"/>
                  <a:pt x="2062217" y="620601"/>
                </a:cubicBezTo>
                <a:cubicBezTo>
                  <a:pt x="1921016" y="645841"/>
                  <a:pt x="1822951" y="589149"/>
                  <a:pt x="1659255" y="620601"/>
                </a:cubicBezTo>
                <a:cubicBezTo>
                  <a:pt x="1495559" y="652053"/>
                  <a:pt x="1117324" y="562612"/>
                  <a:pt x="877035" y="620601"/>
                </a:cubicBezTo>
                <a:cubicBezTo>
                  <a:pt x="636746" y="678590"/>
                  <a:pt x="405334" y="612960"/>
                  <a:pt x="0" y="620601"/>
                </a:cubicBezTo>
                <a:cubicBezTo>
                  <a:pt x="-8507" y="493697"/>
                  <a:pt x="17497" y="413029"/>
                  <a:pt x="0" y="304094"/>
                </a:cubicBezTo>
                <a:cubicBezTo>
                  <a:pt x="-17497" y="195159"/>
                  <a:pt x="28777" y="94449"/>
                  <a:pt x="0" y="0"/>
                </a:cubicBezTo>
                <a:close/>
              </a:path>
            </a:pathLst>
          </a:custGeom>
          <a:ln>
            <a:solidFill>
              <a:schemeClr val="tx1"/>
            </a:solidFill>
            <a:extLst>
              <a:ext uri="{C807C97D-BFC1-408E-A445-0C87EB9F89A2}">
                <ask:lineSketchStyleProps xmlns:ask="http://schemas.microsoft.com/office/drawing/2018/sketchyshapes" sd="142236433">
                  <ask:type>
                    <ask:lineSketchScribble/>
                  </ask:type>
                </ask:lineSketchStyleProps>
              </a:ext>
            </a:extLst>
          </a:ln>
        </p:spPr>
        <p:txBody>
          <a:bodyPr>
            <a:normAutofit fontScale="77500" lnSpcReduction="20000"/>
          </a:bodyPr>
          <a:lstStyle/>
          <a:p>
            <a:endParaRPr lang="el-GR" sz="2000" b="1" dirty="0">
              <a:solidFill>
                <a:srgbClr val="00B050"/>
              </a:solidFill>
              <a:latin typeface="Aptos" panose="020B0004020202020204" pitchFamily="34" charset="0"/>
            </a:endParaRPr>
          </a:p>
          <a:p>
            <a:r>
              <a:rPr lang="el-GR" sz="2000" b="1" dirty="0">
                <a:solidFill>
                  <a:srgbClr val="00B050"/>
                </a:solidFill>
                <a:latin typeface="Aptos" panose="020B0004020202020204" pitchFamily="34" charset="0"/>
              </a:rPr>
              <a:t>Παιχνίδι Ρόλων: "Η Παγίδα του Χρέους και η Διέξοδος της Αλληλεγγύης"</a:t>
            </a:r>
          </a:p>
        </p:txBody>
      </p:sp>
    </p:spTree>
    <p:extLst>
      <p:ext uri="{BB962C8B-B14F-4D97-AF65-F5344CB8AC3E}">
        <p14:creationId xmlns:p14="http://schemas.microsoft.com/office/powerpoint/2010/main" val="99169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3B3BB2F-9EF4-6796-0C36-F14EF8143130}"/>
              </a:ext>
            </a:extLst>
          </p:cNvPr>
          <p:cNvPicPr>
            <a:picLocks noChangeAspect="1"/>
          </p:cNvPicPr>
          <p:nvPr/>
        </p:nvPicPr>
        <p:blipFill>
          <a:blip r:embed="rId2">
            <a:extLst>
              <a:ext uri="{28A0092B-C50C-407E-A947-70E740481C1C}">
                <a14:useLocalDpi xmlns:a14="http://schemas.microsoft.com/office/drawing/2010/main" val="0"/>
              </a:ext>
            </a:extLst>
          </a:blip>
          <a:srcRect l="27577" t="8736" r="25203" b="26569"/>
          <a:stretch>
            <a:fillRect/>
          </a:stretch>
        </p:blipFill>
        <p:spPr>
          <a:xfrm rot="5400000">
            <a:off x="716383" y="1115785"/>
            <a:ext cx="4782978" cy="43869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1978AF7A-ACFE-A72B-7630-01263459E0E3}"/>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pic>
        <p:nvPicPr>
          <p:cNvPr id="5" name="Εικόνα 4">
            <a:extLst>
              <a:ext uri="{FF2B5EF4-FFF2-40B4-BE49-F238E27FC236}">
                <a16:creationId xmlns:a16="http://schemas.microsoft.com/office/drawing/2014/main" id="{87EBF126-01AF-2508-0AAB-CEAA9445B4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21807" y="444956"/>
            <a:ext cx="4782980" cy="5728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66243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7FA0D-3D87-FE7F-4AEE-F62D1DC68175}"/>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92D95CC1-79DB-44AF-AE3B-B67B27266116}"/>
              </a:ext>
            </a:extLst>
          </p:cNvPr>
          <p:cNvPicPr>
            <a:picLocks noChangeAspect="1"/>
          </p:cNvPicPr>
          <p:nvPr/>
        </p:nvPicPr>
        <p:blipFill>
          <a:blip r:embed="rId2">
            <a:extLst>
              <a:ext uri="{28A0092B-C50C-407E-A947-70E740481C1C}">
                <a14:useLocalDpi xmlns:a14="http://schemas.microsoft.com/office/drawing/2010/main" val="0"/>
              </a:ext>
            </a:extLst>
          </a:blip>
          <a:srcRect l="3129" t="5035" r="-3129" b="20840"/>
          <a:stretch>
            <a:fillRect/>
          </a:stretch>
        </p:blipFill>
        <p:spPr>
          <a:xfrm>
            <a:off x="1094013" y="772886"/>
            <a:ext cx="4871359" cy="48550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3EA48FDC-E059-96E8-F290-C62E43C0AB16}"/>
              </a:ext>
            </a:extLst>
          </p:cNvPr>
          <p:cNvPicPr>
            <a:picLocks noChangeAspect="1"/>
          </p:cNvPicPr>
          <p:nvPr/>
        </p:nvPicPr>
        <p:blipFill>
          <a:blip r:embed="rId3">
            <a:extLst>
              <a:ext uri="{28A0092B-C50C-407E-A947-70E740481C1C}">
                <a14:useLocalDpi xmlns:a14="http://schemas.microsoft.com/office/drawing/2010/main" val="0"/>
              </a:ext>
            </a:extLst>
          </a:blip>
          <a:srcRect l="10058" t="17388" r="13166" b="32646"/>
          <a:stretch>
            <a:fillRect/>
          </a:stretch>
        </p:blipFill>
        <p:spPr>
          <a:xfrm>
            <a:off x="6226630" y="772885"/>
            <a:ext cx="5061856" cy="48550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2D2A8055-ABE8-D077-8D3F-5036F3CD009E}"/>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978593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B090D-E987-ADAA-C560-FABCCB1DEBC2}"/>
            </a:ext>
          </a:extLst>
        </p:cNvPr>
        <p:cNvGrpSpPr/>
        <p:nvPr/>
      </p:nvGrpSpPr>
      <p:grpSpPr>
        <a:xfrm>
          <a:off x="0" y="0"/>
          <a:ext cx="0" cy="0"/>
          <a:chOff x="0" y="0"/>
          <a:chExt cx="0" cy="0"/>
        </a:xfrm>
      </p:grpSpPr>
      <p:pic>
        <p:nvPicPr>
          <p:cNvPr id="11" name="Εικόνα 10">
            <a:extLst>
              <a:ext uri="{FF2B5EF4-FFF2-40B4-BE49-F238E27FC236}">
                <a16:creationId xmlns:a16="http://schemas.microsoft.com/office/drawing/2014/main" id="{3F281457-A14F-7801-D460-C93D7DF66579}"/>
              </a:ext>
            </a:extLst>
          </p:cNvPr>
          <p:cNvPicPr>
            <a:picLocks noChangeAspect="1"/>
          </p:cNvPicPr>
          <p:nvPr/>
        </p:nvPicPr>
        <p:blipFill>
          <a:blip r:embed="rId2">
            <a:extLst>
              <a:ext uri="{28A0092B-C50C-407E-A947-70E740481C1C}">
                <a14:useLocalDpi xmlns:a14="http://schemas.microsoft.com/office/drawing/2010/main" val="0"/>
              </a:ext>
            </a:extLst>
          </a:blip>
          <a:srcRect l="10158" t="19735" r="29365" b="30317"/>
          <a:stretch>
            <a:fillRect/>
          </a:stretch>
        </p:blipFill>
        <p:spPr>
          <a:xfrm rot="5400000">
            <a:off x="5473700" y="426361"/>
            <a:ext cx="5337628" cy="5747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BD3AC806-F247-3818-7885-E5DA1D334F74}"/>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pic>
        <p:nvPicPr>
          <p:cNvPr id="9" name="Εικόνα 8">
            <a:extLst>
              <a:ext uri="{FF2B5EF4-FFF2-40B4-BE49-F238E27FC236}">
                <a16:creationId xmlns:a16="http://schemas.microsoft.com/office/drawing/2014/main" id="{F1808992-7163-92AF-8F01-1032DCC625AC}"/>
              </a:ext>
            </a:extLst>
          </p:cNvPr>
          <p:cNvPicPr>
            <a:picLocks noChangeAspect="1"/>
          </p:cNvPicPr>
          <p:nvPr/>
        </p:nvPicPr>
        <p:blipFill>
          <a:blip r:embed="rId3">
            <a:extLst>
              <a:ext uri="{28A0092B-C50C-407E-A947-70E740481C1C}">
                <a14:useLocalDpi xmlns:a14="http://schemas.microsoft.com/office/drawing/2010/main" val="0"/>
              </a:ext>
            </a:extLst>
          </a:blip>
          <a:srcRect l="8500" t="16741" r="3500" b="4814"/>
          <a:stretch>
            <a:fillRect/>
          </a:stretch>
        </p:blipFill>
        <p:spPr>
          <a:xfrm rot="5400000">
            <a:off x="730252" y="848180"/>
            <a:ext cx="5337627" cy="49040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7854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6582676-6EA5-403D-2132-1016975593B3}"/>
              </a:ext>
            </a:extLst>
          </p:cNvPr>
          <p:cNvPicPr>
            <a:picLocks noChangeAspect="1"/>
          </p:cNvPicPr>
          <p:nvPr/>
        </p:nvPicPr>
        <p:blipFill>
          <a:blip r:embed="rId2">
            <a:extLst>
              <a:ext uri="{28A0092B-C50C-407E-A947-70E740481C1C}">
                <a14:useLocalDpi xmlns:a14="http://schemas.microsoft.com/office/drawing/2010/main" val="0"/>
              </a:ext>
            </a:extLst>
          </a:blip>
          <a:srcRect l="23090" t="5483" r="29919" b="8012"/>
          <a:stretch>
            <a:fillRect/>
          </a:stretch>
        </p:blipFill>
        <p:spPr>
          <a:xfrm rot="5400000">
            <a:off x="5692698" y="903248"/>
            <a:ext cx="5441794" cy="50515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3E061437-C4A7-A0AB-D421-0FF0884309BD}"/>
              </a:ext>
            </a:extLst>
          </p:cNvPr>
          <p:cNvPicPr>
            <a:picLocks noChangeAspect="1"/>
          </p:cNvPicPr>
          <p:nvPr/>
        </p:nvPicPr>
        <p:blipFill>
          <a:blip r:embed="rId3">
            <a:extLst>
              <a:ext uri="{28A0092B-C50C-407E-A947-70E740481C1C}">
                <a14:useLocalDpi xmlns:a14="http://schemas.microsoft.com/office/drawing/2010/main" val="0"/>
              </a:ext>
            </a:extLst>
          </a:blip>
          <a:srcRect l="18862" t="20876" r="7804" b="7145"/>
          <a:stretch>
            <a:fillRect/>
          </a:stretch>
        </p:blipFill>
        <p:spPr>
          <a:xfrm rot="5400000">
            <a:off x="875370" y="1488691"/>
            <a:ext cx="5029201" cy="3702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752789AD-742F-A688-47A0-447D8341E035}"/>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80745912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Οργανικό">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TM02900743[[fn=Οργανικό]]</Template>
  <TotalTime>787</TotalTime>
  <Words>2914</Words>
  <Application>Microsoft Office PowerPoint</Application>
  <PresentationFormat>Ευρεία οθόνη</PresentationFormat>
  <Paragraphs>289</Paragraphs>
  <Slides>57</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57</vt:i4>
      </vt:variant>
    </vt:vector>
  </HeadingPairs>
  <TitlesOfParts>
    <vt:vector size="64" baseType="lpstr">
      <vt:lpstr>-apple-system</vt:lpstr>
      <vt:lpstr>Aptos</vt:lpstr>
      <vt:lpstr>Arial</vt:lpstr>
      <vt:lpstr>Garamond</vt:lpstr>
      <vt:lpstr>Google Sans</vt:lpstr>
      <vt:lpstr>Lato</vt:lpstr>
      <vt:lpstr>Οργανικό</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Λεμύθου</vt:lpstr>
      <vt:lpstr>Λεμύθου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ήρωες του δικού μου χωριού</vt:lpstr>
      <vt:lpstr>Παρουσίαση του PowerPoint</vt:lpstr>
      <vt:lpstr>Παρουσίαση του PowerPoint</vt:lpstr>
      <vt:lpstr>Αντιπαραβάλλουμε δύο εικόνες: έναν 19χρονο κληρωτό στρατιώτη του 1974 που λαμβάνει σήμερα ένα μικρό τιμητικό επίδομα και έναν σύγχρονο υψηλόβαθμο αξιωματούχο που εμπλέκεται σε σκάνδαλο διαφθοράς. Είναι το κράτος μας ηθικά δίκαιο απέναντι σε όσους το υπηρέτησαν;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Νά δώσῃ ἡ χάρις τοῦ Θεοῦ νά ἡσυχάσητε.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Αναγνωρίζουμε, Εξοχότατε, ότι υπό τη βρετανική διοίκηση το νησί μας απέκτησε δικαστήρια, ασφαλτοστρωμένους δρόμους και έναν σύγχρονο σιδηρόδρομο που διευκολύνει το εμπόριο. Όμως, τι να τα κάνουμε τα τρένα και τους δρόμους, όταν ο Φόρος Υποτελείας μάς αφαιρεί κάθε χρόνο το αίμα της οικονομίας μας; Ο Κύπριος αγρότης παραμένει βυθισμένος στα χρέη και την ανέχεια, τη στιγμή που τα πλούτη της γης μας καταλήγουν σε ξένα ταμεία. Ο εκσυγχρονισμός που φέρατε μοιάζει με χρυσό κλουβί: όμορφος εξωτερικά, αλλά γεμάτος περιορισμούς για την ελευθερία και την ευημερία του λαού μας.   </vt:lpstr>
      <vt:lpstr>Παρουσίαση του PowerPoint</vt:lpstr>
      <vt:lpstr>Παρουσίαση του PowerPoint</vt:lpstr>
      <vt:lpstr>Παρουσίαση του PowerPoint</vt:lpstr>
      <vt:lpstr>οι γυναίκες των λαϊκών  τάξεων πήγαιναν  στ’ αμπέλια  και στα χωράφια, ο ήλιος ωστόσο  δεν τις  έβλεπε στο δρόμο γιατί τα ξημερώματα κινούσαν για τη  δουλειά και νύχτα γύριζαν στο σπίτι.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Βρισκόμαστε στις αρχές του 20ού αιώνα. Η ζωή στο χωριό είναι σκληρή. Φέτος η ανομβρία κατέστρεψε τις σοδειές. Δεν υπάρχουν κρατικές τράπεζες για να βοηθήσουν. Οι αγρότες βρίσκονται σε απόγνωση: χρειάζονται επειγόντως χρήματα για να αγοράσουν σπόρους για τη νέα χρονιά και να ταΐσουν τις οικογένειές τους. Αν δεν βρουν λύση, θα λιμοκτονήσουν. Σήμερα, στην πλατεία του χωριού, κρίνεται το μέλλον όλων. Θα χωριστείτε σε τρεις ομάδες. Κάθε ομάδα πρέπει να υπερασπιστεί τον ρόλο της με βάση τα συμφέροντά της: Ομάδα 1: Οι Αγρότες  Η κατάστασή σας: Είστε φτωχοί, πεινασμένοι και έχετε ως μοναδική περιουσία το χωράφι σας. Ο στόχος σας: Πρέπει να βρείτε χρήματα για να επιβιώσετε, αλλά με τον μικρότερο δυνατό κίνδυνο. Ποιον θα εμπιστευτείτε; Ομάδα 2: Οι Τοκογλύφοι (1-2 μαθητές) Η κατάστασή σας: Έχετε γεμάτο το πορτοφόλι και μεγάλη οικονομική δύναμη. Ο στόχος σας: Να πείσετε τους αγρότες να πάρουν δάνειο από εσάς με πολύ υψηλό τόκο (40%). Αν δεν σας πληρώσουν στην ώρα τους, το χωράφι τους θα γίνει δικό σας. Ομάδα 3: Οι Πρωτοπόροι του Συνεργατισμού (2-3 μαθητές) Η κατάστασή σας: Είστε αγρότες που ταξιδέψατε, είδατε πώς λειτουργούν οι Συνεργατικές Εταιρείες στο εξωτερικό και φέρατε μια νέα ιδέα. Ο στόχος σας: Να πείσετε τους συγχωριανούς σας να μην πάνε στον τοκογλύφο, αλλά να ενωθούν, να μαζέψουν όλοι μαζί ένα μικρό κεφάλαιο και να ιδρύσουν τη δική τους Συνεργατική Πιστωτική Εταιρεία (δάνεια με τόκο μόνο 4%).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Ελένη Χαραλάμπους</dc:creator>
  <cp:lastModifiedBy>Ελένη Χαραλάμπους</cp:lastModifiedBy>
  <cp:revision>210</cp:revision>
  <dcterms:created xsi:type="dcterms:W3CDTF">2026-07-15T14:16:34Z</dcterms:created>
  <dcterms:modified xsi:type="dcterms:W3CDTF">2026-08-20T05:25:56Z</dcterms:modified>
</cp:coreProperties>
</file>