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56" r:id="rId2"/>
    <p:sldId id="256" r:id="rId3"/>
    <p:sldId id="603" r:id="rId4"/>
    <p:sldId id="629" r:id="rId5"/>
    <p:sldId id="617" r:id="rId6"/>
    <p:sldId id="626" r:id="rId7"/>
    <p:sldId id="612" r:id="rId8"/>
    <p:sldId id="631" r:id="rId9"/>
    <p:sldId id="630" r:id="rId10"/>
    <p:sldId id="632" r:id="rId11"/>
    <p:sldId id="634" r:id="rId12"/>
    <p:sldId id="616" r:id="rId13"/>
    <p:sldId id="636" r:id="rId14"/>
    <p:sldId id="604" r:id="rId15"/>
    <p:sldId id="297" r:id="rId16"/>
    <p:sldId id="305" r:id="rId17"/>
    <p:sldId id="308" r:id="rId18"/>
    <p:sldId id="637" r:id="rId19"/>
    <p:sldId id="290" r:id="rId20"/>
    <p:sldId id="539" r:id="rId21"/>
    <p:sldId id="272" r:id="rId22"/>
    <p:sldId id="396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Θέση εικόνας διαφάνειας">
            <a:extLst>
              <a:ext uri="{FF2B5EF4-FFF2-40B4-BE49-F238E27FC236}">
                <a16:creationId xmlns:a16="http://schemas.microsoft.com/office/drawing/2014/main" id="{BEDE5909-68DE-0EF5-513A-33149EF7B5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- Θέση σημειώσεων">
            <a:extLst>
              <a:ext uri="{FF2B5EF4-FFF2-40B4-BE49-F238E27FC236}">
                <a16:creationId xmlns:a16="http://schemas.microsoft.com/office/drawing/2014/main" id="{46596AC0-7E3B-9E40-C113-80FBC98DCC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6148" name="3 - Θέση αριθμού διαφάνειας">
            <a:extLst>
              <a:ext uri="{FF2B5EF4-FFF2-40B4-BE49-F238E27FC236}">
                <a16:creationId xmlns:a16="http://schemas.microsoft.com/office/drawing/2014/main" id="{ED118521-B8A9-B1E2-C506-5AC94682E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BCB6FA-08D6-4150-AD47-8A68EEE9650F}" type="slidenum">
              <a:rPr lang="en-US" altLang="el-GR" smtClean="0"/>
              <a:pPr/>
              <a:t>15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81729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Θέση εικόνας διαφάνειας">
            <a:extLst>
              <a:ext uri="{FF2B5EF4-FFF2-40B4-BE49-F238E27FC236}">
                <a16:creationId xmlns:a16="http://schemas.microsoft.com/office/drawing/2014/main" id="{25EC249C-7941-ADE5-CA49-D80A4F9796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2 - Θέση σημειώσεων">
            <a:extLst>
              <a:ext uri="{FF2B5EF4-FFF2-40B4-BE49-F238E27FC236}">
                <a16:creationId xmlns:a16="http://schemas.microsoft.com/office/drawing/2014/main" id="{82550D9C-78A3-3F21-77E3-7A91632F59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8196" name="3 - Θέση αριθμού διαφάνειας">
            <a:extLst>
              <a:ext uri="{FF2B5EF4-FFF2-40B4-BE49-F238E27FC236}">
                <a16:creationId xmlns:a16="http://schemas.microsoft.com/office/drawing/2014/main" id="{D08724D6-D2D7-1743-7395-713E19925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B987F6-A142-44BD-888B-2A45084AC712}" type="slidenum">
              <a:rPr lang="en-US" altLang="el-GR" smtClean="0"/>
              <a:pPr/>
              <a:t>16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17196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20/8/2026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g7hMSQyNBg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26. AVRUPA BİRLİĞİ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E158C-4716-4742-FAD0-DDF26206D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699CB9-4EB6-7810-43AA-E0F3A4CF5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6" t="14128" r="20748" b="29274"/>
          <a:stretch>
            <a:fillRect/>
          </a:stretch>
        </p:blipFill>
        <p:spPr>
          <a:xfrm>
            <a:off x="381001" y="163287"/>
            <a:ext cx="5954485" cy="6074227"/>
          </a:xfrm>
          <a:custGeom>
            <a:avLst/>
            <a:gdLst>
              <a:gd name="csX0" fmla="*/ 0 w 5954485"/>
              <a:gd name="csY0" fmla="*/ 0 h 6074227"/>
              <a:gd name="csX1" fmla="*/ 416814 w 5954485"/>
              <a:gd name="csY1" fmla="*/ 0 h 6074227"/>
              <a:gd name="csX2" fmla="*/ 893173 w 5954485"/>
              <a:gd name="csY2" fmla="*/ 0 h 6074227"/>
              <a:gd name="csX3" fmla="*/ 1429076 w 5954485"/>
              <a:gd name="csY3" fmla="*/ 0 h 6074227"/>
              <a:gd name="csX4" fmla="*/ 2024525 w 5954485"/>
              <a:gd name="csY4" fmla="*/ 0 h 6074227"/>
              <a:gd name="csX5" fmla="*/ 2619973 w 5954485"/>
              <a:gd name="csY5" fmla="*/ 0 h 6074227"/>
              <a:gd name="csX6" fmla="*/ 3036787 w 5954485"/>
              <a:gd name="csY6" fmla="*/ 0 h 6074227"/>
              <a:gd name="csX7" fmla="*/ 3751326 w 5954485"/>
              <a:gd name="csY7" fmla="*/ 0 h 6074227"/>
              <a:gd name="csX8" fmla="*/ 4406319 w 5954485"/>
              <a:gd name="csY8" fmla="*/ 0 h 6074227"/>
              <a:gd name="csX9" fmla="*/ 5061312 w 5954485"/>
              <a:gd name="csY9" fmla="*/ 0 h 6074227"/>
              <a:gd name="csX10" fmla="*/ 5954485 w 5954485"/>
              <a:gd name="csY10" fmla="*/ 0 h 6074227"/>
              <a:gd name="csX11" fmla="*/ 5954485 w 5954485"/>
              <a:gd name="csY11" fmla="*/ 491460 h 6074227"/>
              <a:gd name="csX12" fmla="*/ 5954485 w 5954485"/>
              <a:gd name="csY12" fmla="*/ 1165147 h 6074227"/>
              <a:gd name="csX13" fmla="*/ 5954485 w 5954485"/>
              <a:gd name="csY13" fmla="*/ 1778092 h 6074227"/>
              <a:gd name="csX14" fmla="*/ 5954485 w 5954485"/>
              <a:gd name="csY14" fmla="*/ 2330294 h 6074227"/>
              <a:gd name="csX15" fmla="*/ 5954485 w 5954485"/>
              <a:gd name="csY15" fmla="*/ 2700270 h 6074227"/>
              <a:gd name="csX16" fmla="*/ 5954485 w 5954485"/>
              <a:gd name="csY16" fmla="*/ 3373957 h 6074227"/>
              <a:gd name="csX17" fmla="*/ 5954485 w 5954485"/>
              <a:gd name="csY17" fmla="*/ 3865417 h 6074227"/>
              <a:gd name="csX18" fmla="*/ 5954485 w 5954485"/>
              <a:gd name="csY18" fmla="*/ 4478362 h 6074227"/>
              <a:gd name="csX19" fmla="*/ 5954485 w 5954485"/>
              <a:gd name="csY19" fmla="*/ 5030564 h 6074227"/>
              <a:gd name="csX20" fmla="*/ 5954485 w 5954485"/>
              <a:gd name="csY20" fmla="*/ 5522025 h 6074227"/>
              <a:gd name="csX21" fmla="*/ 5954485 w 5954485"/>
              <a:gd name="csY21" fmla="*/ 6074227 h 6074227"/>
              <a:gd name="csX22" fmla="*/ 5359037 w 5954485"/>
              <a:gd name="csY22" fmla="*/ 6074227 h 6074227"/>
              <a:gd name="csX23" fmla="*/ 4644498 w 5954485"/>
              <a:gd name="csY23" fmla="*/ 6074227 h 6074227"/>
              <a:gd name="csX24" fmla="*/ 4049050 w 5954485"/>
              <a:gd name="csY24" fmla="*/ 6074227 h 6074227"/>
              <a:gd name="csX25" fmla="*/ 3453601 w 5954485"/>
              <a:gd name="csY25" fmla="*/ 6074227 h 6074227"/>
              <a:gd name="csX26" fmla="*/ 2858153 w 5954485"/>
              <a:gd name="csY26" fmla="*/ 6074227 h 6074227"/>
              <a:gd name="csX27" fmla="*/ 2381794 w 5954485"/>
              <a:gd name="csY27" fmla="*/ 6074227 h 6074227"/>
              <a:gd name="csX28" fmla="*/ 1667256 w 5954485"/>
              <a:gd name="csY28" fmla="*/ 6074227 h 6074227"/>
              <a:gd name="csX29" fmla="*/ 1071807 w 5954485"/>
              <a:gd name="csY29" fmla="*/ 6074227 h 6074227"/>
              <a:gd name="csX30" fmla="*/ 535904 w 5954485"/>
              <a:gd name="csY30" fmla="*/ 6074227 h 6074227"/>
              <a:gd name="csX31" fmla="*/ 0 w 5954485"/>
              <a:gd name="csY31" fmla="*/ 6074227 h 6074227"/>
              <a:gd name="csX32" fmla="*/ 0 w 5954485"/>
              <a:gd name="csY32" fmla="*/ 5400540 h 6074227"/>
              <a:gd name="csX33" fmla="*/ 0 w 5954485"/>
              <a:gd name="csY33" fmla="*/ 5030564 h 6074227"/>
              <a:gd name="csX34" fmla="*/ 0 w 5954485"/>
              <a:gd name="csY34" fmla="*/ 4539104 h 6074227"/>
              <a:gd name="csX35" fmla="*/ 0 w 5954485"/>
              <a:gd name="csY35" fmla="*/ 4108386 h 6074227"/>
              <a:gd name="csX36" fmla="*/ 0 w 5954485"/>
              <a:gd name="csY36" fmla="*/ 3434699 h 6074227"/>
              <a:gd name="csX37" fmla="*/ 0 w 5954485"/>
              <a:gd name="csY37" fmla="*/ 2943239 h 6074227"/>
              <a:gd name="csX38" fmla="*/ 0 w 5954485"/>
              <a:gd name="csY38" fmla="*/ 2512521 h 6074227"/>
              <a:gd name="csX39" fmla="*/ 0 w 5954485"/>
              <a:gd name="csY39" fmla="*/ 2021061 h 6074227"/>
              <a:gd name="csX40" fmla="*/ 0 w 5954485"/>
              <a:gd name="csY40" fmla="*/ 1408116 h 6074227"/>
              <a:gd name="csX41" fmla="*/ 0 w 5954485"/>
              <a:gd name="csY41" fmla="*/ 916656 h 6074227"/>
              <a:gd name="csX42" fmla="*/ 0 w 5954485"/>
              <a:gd name="csY42" fmla="*/ 0 h 6074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5954485" h="6074227" fill="none" extrusionOk="0">
                <a:moveTo>
                  <a:pt x="0" y="0"/>
                </a:moveTo>
                <a:cubicBezTo>
                  <a:pt x="116104" y="-15708"/>
                  <a:pt x="242599" y="4870"/>
                  <a:pt x="416814" y="0"/>
                </a:cubicBezTo>
                <a:cubicBezTo>
                  <a:pt x="591029" y="-4870"/>
                  <a:pt x="699266" y="50072"/>
                  <a:pt x="893173" y="0"/>
                </a:cubicBezTo>
                <a:cubicBezTo>
                  <a:pt x="1087080" y="-50072"/>
                  <a:pt x="1186522" y="59165"/>
                  <a:pt x="1429076" y="0"/>
                </a:cubicBezTo>
                <a:cubicBezTo>
                  <a:pt x="1671630" y="-59165"/>
                  <a:pt x="1882118" y="65093"/>
                  <a:pt x="2024525" y="0"/>
                </a:cubicBezTo>
                <a:cubicBezTo>
                  <a:pt x="2166932" y="-65093"/>
                  <a:pt x="2448174" y="33667"/>
                  <a:pt x="2619973" y="0"/>
                </a:cubicBezTo>
                <a:cubicBezTo>
                  <a:pt x="2791772" y="-33667"/>
                  <a:pt x="2929441" y="45235"/>
                  <a:pt x="3036787" y="0"/>
                </a:cubicBezTo>
                <a:cubicBezTo>
                  <a:pt x="3144133" y="-45235"/>
                  <a:pt x="3417852" y="58083"/>
                  <a:pt x="3751326" y="0"/>
                </a:cubicBezTo>
                <a:cubicBezTo>
                  <a:pt x="4084800" y="-58083"/>
                  <a:pt x="4102318" y="35117"/>
                  <a:pt x="4406319" y="0"/>
                </a:cubicBezTo>
                <a:cubicBezTo>
                  <a:pt x="4710320" y="-35117"/>
                  <a:pt x="4799595" y="20178"/>
                  <a:pt x="5061312" y="0"/>
                </a:cubicBezTo>
                <a:cubicBezTo>
                  <a:pt x="5323029" y="-20178"/>
                  <a:pt x="5757028" y="21257"/>
                  <a:pt x="5954485" y="0"/>
                </a:cubicBezTo>
                <a:cubicBezTo>
                  <a:pt x="5965992" y="146049"/>
                  <a:pt x="5931644" y="331526"/>
                  <a:pt x="5954485" y="491460"/>
                </a:cubicBezTo>
                <a:cubicBezTo>
                  <a:pt x="5977326" y="651394"/>
                  <a:pt x="5874453" y="926885"/>
                  <a:pt x="5954485" y="1165147"/>
                </a:cubicBezTo>
                <a:cubicBezTo>
                  <a:pt x="6034517" y="1403409"/>
                  <a:pt x="5951759" y="1506976"/>
                  <a:pt x="5954485" y="1778092"/>
                </a:cubicBezTo>
                <a:cubicBezTo>
                  <a:pt x="5957211" y="2049209"/>
                  <a:pt x="5903689" y="2154164"/>
                  <a:pt x="5954485" y="2330294"/>
                </a:cubicBezTo>
                <a:cubicBezTo>
                  <a:pt x="6005281" y="2506424"/>
                  <a:pt x="5932934" y="2607530"/>
                  <a:pt x="5954485" y="2700270"/>
                </a:cubicBezTo>
                <a:cubicBezTo>
                  <a:pt x="5976036" y="2793010"/>
                  <a:pt x="5927965" y="3112438"/>
                  <a:pt x="5954485" y="3373957"/>
                </a:cubicBezTo>
                <a:cubicBezTo>
                  <a:pt x="5981005" y="3635476"/>
                  <a:pt x="5932489" y="3733271"/>
                  <a:pt x="5954485" y="3865417"/>
                </a:cubicBezTo>
                <a:cubicBezTo>
                  <a:pt x="5976481" y="3997563"/>
                  <a:pt x="5940310" y="4217537"/>
                  <a:pt x="5954485" y="4478362"/>
                </a:cubicBezTo>
                <a:cubicBezTo>
                  <a:pt x="5968660" y="4739187"/>
                  <a:pt x="5925373" y="4796663"/>
                  <a:pt x="5954485" y="5030564"/>
                </a:cubicBezTo>
                <a:cubicBezTo>
                  <a:pt x="5983597" y="5264465"/>
                  <a:pt x="5910705" y="5413896"/>
                  <a:pt x="5954485" y="5522025"/>
                </a:cubicBezTo>
                <a:cubicBezTo>
                  <a:pt x="5998265" y="5630154"/>
                  <a:pt x="5943088" y="5881628"/>
                  <a:pt x="5954485" y="6074227"/>
                </a:cubicBezTo>
                <a:cubicBezTo>
                  <a:pt x="5805779" y="6099754"/>
                  <a:pt x="5485414" y="6009808"/>
                  <a:pt x="5359037" y="6074227"/>
                </a:cubicBezTo>
                <a:cubicBezTo>
                  <a:pt x="5232660" y="6138646"/>
                  <a:pt x="4911670" y="5992597"/>
                  <a:pt x="4644498" y="6074227"/>
                </a:cubicBezTo>
                <a:cubicBezTo>
                  <a:pt x="4377326" y="6155857"/>
                  <a:pt x="4243249" y="6053053"/>
                  <a:pt x="4049050" y="6074227"/>
                </a:cubicBezTo>
                <a:cubicBezTo>
                  <a:pt x="3854851" y="6095401"/>
                  <a:pt x="3634391" y="6073026"/>
                  <a:pt x="3453601" y="6074227"/>
                </a:cubicBezTo>
                <a:cubicBezTo>
                  <a:pt x="3272811" y="6075428"/>
                  <a:pt x="3028041" y="6054053"/>
                  <a:pt x="2858153" y="6074227"/>
                </a:cubicBezTo>
                <a:cubicBezTo>
                  <a:pt x="2688265" y="6094401"/>
                  <a:pt x="2538516" y="6062829"/>
                  <a:pt x="2381794" y="6074227"/>
                </a:cubicBezTo>
                <a:cubicBezTo>
                  <a:pt x="2225072" y="6085625"/>
                  <a:pt x="1896350" y="6040774"/>
                  <a:pt x="1667256" y="6074227"/>
                </a:cubicBezTo>
                <a:cubicBezTo>
                  <a:pt x="1438162" y="6107680"/>
                  <a:pt x="1262706" y="6051533"/>
                  <a:pt x="1071807" y="6074227"/>
                </a:cubicBezTo>
                <a:cubicBezTo>
                  <a:pt x="880908" y="6096921"/>
                  <a:pt x="788375" y="6048742"/>
                  <a:pt x="535904" y="6074227"/>
                </a:cubicBezTo>
                <a:cubicBezTo>
                  <a:pt x="283433" y="6099712"/>
                  <a:pt x="131862" y="6073643"/>
                  <a:pt x="0" y="6074227"/>
                </a:cubicBezTo>
                <a:cubicBezTo>
                  <a:pt x="-77739" y="5890049"/>
                  <a:pt x="35125" y="5612873"/>
                  <a:pt x="0" y="5400540"/>
                </a:cubicBezTo>
                <a:cubicBezTo>
                  <a:pt x="-35125" y="5188207"/>
                  <a:pt x="32553" y="5117936"/>
                  <a:pt x="0" y="5030564"/>
                </a:cubicBezTo>
                <a:cubicBezTo>
                  <a:pt x="-32553" y="4943192"/>
                  <a:pt x="38420" y="4747999"/>
                  <a:pt x="0" y="4539104"/>
                </a:cubicBezTo>
                <a:cubicBezTo>
                  <a:pt x="-38420" y="4330209"/>
                  <a:pt x="39170" y="4256838"/>
                  <a:pt x="0" y="4108386"/>
                </a:cubicBezTo>
                <a:cubicBezTo>
                  <a:pt x="-39170" y="3959934"/>
                  <a:pt x="46017" y="3677166"/>
                  <a:pt x="0" y="3434699"/>
                </a:cubicBezTo>
                <a:cubicBezTo>
                  <a:pt x="-46017" y="3192232"/>
                  <a:pt x="27205" y="3117173"/>
                  <a:pt x="0" y="2943239"/>
                </a:cubicBezTo>
                <a:cubicBezTo>
                  <a:pt x="-27205" y="2769305"/>
                  <a:pt x="16433" y="2704642"/>
                  <a:pt x="0" y="2512521"/>
                </a:cubicBezTo>
                <a:cubicBezTo>
                  <a:pt x="-16433" y="2320400"/>
                  <a:pt x="2471" y="2149114"/>
                  <a:pt x="0" y="2021061"/>
                </a:cubicBezTo>
                <a:cubicBezTo>
                  <a:pt x="-2471" y="1893008"/>
                  <a:pt x="4948" y="1657284"/>
                  <a:pt x="0" y="1408116"/>
                </a:cubicBezTo>
                <a:cubicBezTo>
                  <a:pt x="-4948" y="1158948"/>
                  <a:pt x="16428" y="1071262"/>
                  <a:pt x="0" y="916656"/>
                </a:cubicBezTo>
                <a:cubicBezTo>
                  <a:pt x="-16428" y="762050"/>
                  <a:pt x="74499" y="253664"/>
                  <a:pt x="0" y="0"/>
                </a:cubicBezTo>
                <a:close/>
              </a:path>
              <a:path w="5954485" h="6074227" stroke="0" extrusionOk="0">
                <a:moveTo>
                  <a:pt x="0" y="0"/>
                </a:moveTo>
                <a:cubicBezTo>
                  <a:pt x="209359" y="-703"/>
                  <a:pt x="319613" y="5083"/>
                  <a:pt x="595449" y="0"/>
                </a:cubicBezTo>
                <a:cubicBezTo>
                  <a:pt x="871285" y="-5083"/>
                  <a:pt x="1118454" y="43375"/>
                  <a:pt x="1250442" y="0"/>
                </a:cubicBezTo>
                <a:cubicBezTo>
                  <a:pt x="1382430" y="-43375"/>
                  <a:pt x="1638073" y="35379"/>
                  <a:pt x="1905435" y="0"/>
                </a:cubicBezTo>
                <a:cubicBezTo>
                  <a:pt x="2172797" y="-35379"/>
                  <a:pt x="2147040" y="26780"/>
                  <a:pt x="2322249" y="0"/>
                </a:cubicBezTo>
                <a:cubicBezTo>
                  <a:pt x="2497458" y="-26780"/>
                  <a:pt x="2691633" y="8844"/>
                  <a:pt x="2798608" y="0"/>
                </a:cubicBezTo>
                <a:cubicBezTo>
                  <a:pt x="2905583" y="-8844"/>
                  <a:pt x="3249052" y="69626"/>
                  <a:pt x="3513146" y="0"/>
                </a:cubicBezTo>
                <a:cubicBezTo>
                  <a:pt x="3777240" y="-69626"/>
                  <a:pt x="3998043" y="59350"/>
                  <a:pt x="4227684" y="0"/>
                </a:cubicBezTo>
                <a:cubicBezTo>
                  <a:pt x="4457325" y="-59350"/>
                  <a:pt x="4655403" y="35489"/>
                  <a:pt x="4763588" y="0"/>
                </a:cubicBezTo>
                <a:cubicBezTo>
                  <a:pt x="4871773" y="-35489"/>
                  <a:pt x="5077327" y="41446"/>
                  <a:pt x="5299492" y="0"/>
                </a:cubicBezTo>
                <a:cubicBezTo>
                  <a:pt x="5521657" y="-41446"/>
                  <a:pt x="5737285" y="63145"/>
                  <a:pt x="5954485" y="0"/>
                </a:cubicBezTo>
                <a:cubicBezTo>
                  <a:pt x="5981400" y="153451"/>
                  <a:pt x="5950636" y="384484"/>
                  <a:pt x="5954485" y="491460"/>
                </a:cubicBezTo>
                <a:cubicBezTo>
                  <a:pt x="5958334" y="598436"/>
                  <a:pt x="5898699" y="838843"/>
                  <a:pt x="5954485" y="1043663"/>
                </a:cubicBezTo>
                <a:cubicBezTo>
                  <a:pt x="6010271" y="1248483"/>
                  <a:pt x="5912213" y="1351790"/>
                  <a:pt x="5954485" y="1474381"/>
                </a:cubicBezTo>
                <a:cubicBezTo>
                  <a:pt x="5996757" y="1596972"/>
                  <a:pt x="5943484" y="1909092"/>
                  <a:pt x="5954485" y="2026583"/>
                </a:cubicBezTo>
                <a:cubicBezTo>
                  <a:pt x="5965486" y="2144074"/>
                  <a:pt x="5907980" y="2274035"/>
                  <a:pt x="5954485" y="2518043"/>
                </a:cubicBezTo>
                <a:cubicBezTo>
                  <a:pt x="6000990" y="2762051"/>
                  <a:pt x="5918639" y="2849116"/>
                  <a:pt x="5954485" y="3070246"/>
                </a:cubicBezTo>
                <a:cubicBezTo>
                  <a:pt x="5990331" y="3291376"/>
                  <a:pt x="5914184" y="3359587"/>
                  <a:pt x="5954485" y="3500964"/>
                </a:cubicBezTo>
                <a:cubicBezTo>
                  <a:pt x="5994786" y="3642341"/>
                  <a:pt x="5947096" y="3870144"/>
                  <a:pt x="5954485" y="4174651"/>
                </a:cubicBezTo>
                <a:cubicBezTo>
                  <a:pt x="5961874" y="4479158"/>
                  <a:pt x="5893690" y="4547845"/>
                  <a:pt x="5954485" y="4726853"/>
                </a:cubicBezTo>
                <a:cubicBezTo>
                  <a:pt x="6015280" y="4905861"/>
                  <a:pt x="5899405" y="5190940"/>
                  <a:pt x="5954485" y="5339798"/>
                </a:cubicBezTo>
                <a:cubicBezTo>
                  <a:pt x="6009565" y="5488656"/>
                  <a:pt x="5896213" y="5816008"/>
                  <a:pt x="5954485" y="6074227"/>
                </a:cubicBezTo>
                <a:cubicBezTo>
                  <a:pt x="5666724" y="6117228"/>
                  <a:pt x="5460291" y="6020840"/>
                  <a:pt x="5299492" y="6074227"/>
                </a:cubicBezTo>
                <a:cubicBezTo>
                  <a:pt x="5138693" y="6127614"/>
                  <a:pt x="5062433" y="6062917"/>
                  <a:pt x="4882678" y="6074227"/>
                </a:cubicBezTo>
                <a:cubicBezTo>
                  <a:pt x="4702923" y="6085537"/>
                  <a:pt x="4581772" y="6036573"/>
                  <a:pt x="4406319" y="6074227"/>
                </a:cubicBezTo>
                <a:cubicBezTo>
                  <a:pt x="4230866" y="6111881"/>
                  <a:pt x="4009697" y="6018746"/>
                  <a:pt x="3751326" y="6074227"/>
                </a:cubicBezTo>
                <a:cubicBezTo>
                  <a:pt x="3492955" y="6129708"/>
                  <a:pt x="3397645" y="6059692"/>
                  <a:pt x="3155877" y="6074227"/>
                </a:cubicBezTo>
                <a:cubicBezTo>
                  <a:pt x="2914109" y="6088762"/>
                  <a:pt x="2895963" y="6028699"/>
                  <a:pt x="2739063" y="6074227"/>
                </a:cubicBezTo>
                <a:cubicBezTo>
                  <a:pt x="2582163" y="6119755"/>
                  <a:pt x="2371777" y="6040851"/>
                  <a:pt x="2024525" y="6074227"/>
                </a:cubicBezTo>
                <a:cubicBezTo>
                  <a:pt x="1677273" y="6107603"/>
                  <a:pt x="1610612" y="6045568"/>
                  <a:pt x="1309987" y="6074227"/>
                </a:cubicBezTo>
                <a:cubicBezTo>
                  <a:pt x="1009362" y="6102886"/>
                  <a:pt x="761883" y="6009567"/>
                  <a:pt x="595448" y="6074227"/>
                </a:cubicBezTo>
                <a:cubicBezTo>
                  <a:pt x="429013" y="6138887"/>
                  <a:pt x="216519" y="6036472"/>
                  <a:pt x="0" y="6074227"/>
                </a:cubicBezTo>
                <a:cubicBezTo>
                  <a:pt x="-28410" y="5959548"/>
                  <a:pt x="35015" y="5655678"/>
                  <a:pt x="0" y="5522025"/>
                </a:cubicBezTo>
                <a:cubicBezTo>
                  <a:pt x="-35015" y="5388372"/>
                  <a:pt x="60146" y="5239840"/>
                  <a:pt x="0" y="4969822"/>
                </a:cubicBezTo>
                <a:cubicBezTo>
                  <a:pt x="-60146" y="4699804"/>
                  <a:pt x="37051" y="4603319"/>
                  <a:pt x="0" y="4356877"/>
                </a:cubicBezTo>
                <a:cubicBezTo>
                  <a:pt x="-37051" y="4110435"/>
                  <a:pt x="39585" y="3883856"/>
                  <a:pt x="0" y="3743933"/>
                </a:cubicBezTo>
                <a:cubicBezTo>
                  <a:pt x="-39585" y="3604010"/>
                  <a:pt x="35886" y="3355268"/>
                  <a:pt x="0" y="3130988"/>
                </a:cubicBezTo>
                <a:cubicBezTo>
                  <a:pt x="-35886" y="2906709"/>
                  <a:pt x="20439" y="2678476"/>
                  <a:pt x="0" y="2518043"/>
                </a:cubicBezTo>
                <a:cubicBezTo>
                  <a:pt x="-20439" y="2357610"/>
                  <a:pt x="37051" y="2241663"/>
                  <a:pt x="0" y="2026583"/>
                </a:cubicBezTo>
                <a:cubicBezTo>
                  <a:pt x="-37051" y="1811503"/>
                  <a:pt x="30738" y="1787175"/>
                  <a:pt x="0" y="1595865"/>
                </a:cubicBezTo>
                <a:cubicBezTo>
                  <a:pt x="-30738" y="1404555"/>
                  <a:pt x="26446" y="1255049"/>
                  <a:pt x="0" y="982920"/>
                </a:cubicBezTo>
                <a:cubicBezTo>
                  <a:pt x="-26446" y="710792"/>
                  <a:pt x="79632" y="37420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27733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27F373BE-A6F0-05D8-53EC-1D6EC351C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1" t="68882" r="21668" b="4285"/>
          <a:stretch>
            <a:fillRect/>
          </a:stretch>
        </p:blipFill>
        <p:spPr>
          <a:xfrm>
            <a:off x="6526530" y="2607261"/>
            <a:ext cx="5486400" cy="2165992"/>
          </a:xfrm>
          <a:custGeom>
            <a:avLst/>
            <a:gdLst>
              <a:gd name="csX0" fmla="*/ 0 w 5486400"/>
              <a:gd name="csY0" fmla="*/ 0 h 2165992"/>
              <a:gd name="csX1" fmla="*/ 658368 w 5486400"/>
              <a:gd name="csY1" fmla="*/ 0 h 2165992"/>
              <a:gd name="csX2" fmla="*/ 1042416 w 5486400"/>
              <a:gd name="csY2" fmla="*/ 0 h 2165992"/>
              <a:gd name="csX3" fmla="*/ 1591056 w 5486400"/>
              <a:gd name="csY3" fmla="*/ 0 h 2165992"/>
              <a:gd name="csX4" fmla="*/ 2139696 w 5486400"/>
              <a:gd name="csY4" fmla="*/ 0 h 2165992"/>
              <a:gd name="csX5" fmla="*/ 2798064 w 5486400"/>
              <a:gd name="csY5" fmla="*/ 0 h 2165992"/>
              <a:gd name="csX6" fmla="*/ 3401568 w 5486400"/>
              <a:gd name="csY6" fmla="*/ 0 h 2165992"/>
              <a:gd name="csX7" fmla="*/ 4059936 w 5486400"/>
              <a:gd name="csY7" fmla="*/ 0 h 2165992"/>
              <a:gd name="csX8" fmla="*/ 4663440 w 5486400"/>
              <a:gd name="csY8" fmla="*/ 0 h 2165992"/>
              <a:gd name="csX9" fmla="*/ 5486400 w 5486400"/>
              <a:gd name="csY9" fmla="*/ 0 h 2165992"/>
              <a:gd name="csX10" fmla="*/ 5486400 w 5486400"/>
              <a:gd name="csY10" fmla="*/ 498178 h 2165992"/>
              <a:gd name="csX11" fmla="*/ 5486400 w 5486400"/>
              <a:gd name="csY11" fmla="*/ 974696 h 2165992"/>
              <a:gd name="csX12" fmla="*/ 5486400 w 5486400"/>
              <a:gd name="csY12" fmla="*/ 1537854 h 2165992"/>
              <a:gd name="csX13" fmla="*/ 5486400 w 5486400"/>
              <a:gd name="csY13" fmla="*/ 2165992 h 2165992"/>
              <a:gd name="csX14" fmla="*/ 4828032 w 5486400"/>
              <a:gd name="csY14" fmla="*/ 2165992 h 2165992"/>
              <a:gd name="csX15" fmla="*/ 4169664 w 5486400"/>
              <a:gd name="csY15" fmla="*/ 2165992 h 2165992"/>
              <a:gd name="csX16" fmla="*/ 3566160 w 5486400"/>
              <a:gd name="csY16" fmla="*/ 2165992 h 2165992"/>
              <a:gd name="csX17" fmla="*/ 3182112 w 5486400"/>
              <a:gd name="csY17" fmla="*/ 2165992 h 2165992"/>
              <a:gd name="csX18" fmla="*/ 2798064 w 5486400"/>
              <a:gd name="csY18" fmla="*/ 2165992 h 2165992"/>
              <a:gd name="csX19" fmla="*/ 2249424 w 5486400"/>
              <a:gd name="csY19" fmla="*/ 2165992 h 2165992"/>
              <a:gd name="csX20" fmla="*/ 1591056 w 5486400"/>
              <a:gd name="csY20" fmla="*/ 2165992 h 2165992"/>
              <a:gd name="csX21" fmla="*/ 1152144 w 5486400"/>
              <a:gd name="csY21" fmla="*/ 2165992 h 2165992"/>
              <a:gd name="csX22" fmla="*/ 713232 w 5486400"/>
              <a:gd name="csY22" fmla="*/ 2165992 h 2165992"/>
              <a:gd name="csX23" fmla="*/ 0 w 5486400"/>
              <a:gd name="csY23" fmla="*/ 2165992 h 2165992"/>
              <a:gd name="csX24" fmla="*/ 0 w 5486400"/>
              <a:gd name="csY24" fmla="*/ 1667814 h 2165992"/>
              <a:gd name="csX25" fmla="*/ 0 w 5486400"/>
              <a:gd name="csY25" fmla="*/ 1082996 h 2165992"/>
              <a:gd name="csX26" fmla="*/ 0 w 5486400"/>
              <a:gd name="csY26" fmla="*/ 584818 h 2165992"/>
              <a:gd name="csX27" fmla="*/ 0 w 5486400"/>
              <a:gd name="csY27" fmla="*/ 0 h 2165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5486400" h="2165992" fill="none" extrusionOk="0">
                <a:moveTo>
                  <a:pt x="0" y="0"/>
                </a:moveTo>
                <a:cubicBezTo>
                  <a:pt x="161555" y="-76000"/>
                  <a:pt x="388222" y="5491"/>
                  <a:pt x="658368" y="0"/>
                </a:cubicBezTo>
                <a:cubicBezTo>
                  <a:pt x="928514" y="-5491"/>
                  <a:pt x="872712" y="8560"/>
                  <a:pt x="1042416" y="0"/>
                </a:cubicBezTo>
                <a:cubicBezTo>
                  <a:pt x="1212120" y="-8560"/>
                  <a:pt x="1440140" y="35594"/>
                  <a:pt x="1591056" y="0"/>
                </a:cubicBezTo>
                <a:cubicBezTo>
                  <a:pt x="1741972" y="-35594"/>
                  <a:pt x="2011776" y="27858"/>
                  <a:pt x="2139696" y="0"/>
                </a:cubicBezTo>
                <a:cubicBezTo>
                  <a:pt x="2267616" y="-27858"/>
                  <a:pt x="2629555" y="74061"/>
                  <a:pt x="2798064" y="0"/>
                </a:cubicBezTo>
                <a:cubicBezTo>
                  <a:pt x="2966573" y="-74061"/>
                  <a:pt x="3119484" y="64114"/>
                  <a:pt x="3401568" y="0"/>
                </a:cubicBezTo>
                <a:cubicBezTo>
                  <a:pt x="3683652" y="-64114"/>
                  <a:pt x="3857546" y="67684"/>
                  <a:pt x="4059936" y="0"/>
                </a:cubicBezTo>
                <a:cubicBezTo>
                  <a:pt x="4262326" y="-67684"/>
                  <a:pt x="4533190" y="69622"/>
                  <a:pt x="4663440" y="0"/>
                </a:cubicBezTo>
                <a:cubicBezTo>
                  <a:pt x="4793690" y="-69622"/>
                  <a:pt x="5304183" y="78455"/>
                  <a:pt x="5486400" y="0"/>
                </a:cubicBezTo>
                <a:cubicBezTo>
                  <a:pt x="5538035" y="124595"/>
                  <a:pt x="5456232" y="326381"/>
                  <a:pt x="5486400" y="498178"/>
                </a:cubicBezTo>
                <a:cubicBezTo>
                  <a:pt x="5516568" y="669975"/>
                  <a:pt x="5464841" y="839110"/>
                  <a:pt x="5486400" y="974696"/>
                </a:cubicBezTo>
                <a:cubicBezTo>
                  <a:pt x="5507959" y="1110282"/>
                  <a:pt x="5435138" y="1281974"/>
                  <a:pt x="5486400" y="1537854"/>
                </a:cubicBezTo>
                <a:cubicBezTo>
                  <a:pt x="5537662" y="1793734"/>
                  <a:pt x="5431231" y="1961279"/>
                  <a:pt x="5486400" y="2165992"/>
                </a:cubicBezTo>
                <a:cubicBezTo>
                  <a:pt x="5281017" y="2223566"/>
                  <a:pt x="5140598" y="2115616"/>
                  <a:pt x="4828032" y="2165992"/>
                </a:cubicBezTo>
                <a:cubicBezTo>
                  <a:pt x="4515466" y="2216368"/>
                  <a:pt x="4461457" y="2114016"/>
                  <a:pt x="4169664" y="2165992"/>
                </a:cubicBezTo>
                <a:cubicBezTo>
                  <a:pt x="3877871" y="2217968"/>
                  <a:pt x="3786852" y="2112190"/>
                  <a:pt x="3566160" y="2165992"/>
                </a:cubicBezTo>
                <a:cubicBezTo>
                  <a:pt x="3345468" y="2219794"/>
                  <a:pt x="3323360" y="2125770"/>
                  <a:pt x="3182112" y="2165992"/>
                </a:cubicBezTo>
                <a:cubicBezTo>
                  <a:pt x="3040864" y="2206214"/>
                  <a:pt x="2909854" y="2143837"/>
                  <a:pt x="2798064" y="2165992"/>
                </a:cubicBezTo>
                <a:cubicBezTo>
                  <a:pt x="2686274" y="2188147"/>
                  <a:pt x="2444084" y="2113572"/>
                  <a:pt x="2249424" y="2165992"/>
                </a:cubicBezTo>
                <a:cubicBezTo>
                  <a:pt x="2054764" y="2218412"/>
                  <a:pt x="1770429" y="2122349"/>
                  <a:pt x="1591056" y="2165992"/>
                </a:cubicBezTo>
                <a:cubicBezTo>
                  <a:pt x="1411683" y="2209635"/>
                  <a:pt x="1363522" y="2139877"/>
                  <a:pt x="1152144" y="2165992"/>
                </a:cubicBezTo>
                <a:cubicBezTo>
                  <a:pt x="940766" y="2192107"/>
                  <a:pt x="822886" y="2119034"/>
                  <a:pt x="713232" y="2165992"/>
                </a:cubicBezTo>
                <a:cubicBezTo>
                  <a:pt x="603578" y="2212950"/>
                  <a:pt x="280961" y="2098873"/>
                  <a:pt x="0" y="2165992"/>
                </a:cubicBezTo>
                <a:cubicBezTo>
                  <a:pt x="-38079" y="2050268"/>
                  <a:pt x="1604" y="1806064"/>
                  <a:pt x="0" y="1667814"/>
                </a:cubicBezTo>
                <a:cubicBezTo>
                  <a:pt x="-1604" y="1529564"/>
                  <a:pt x="35356" y="1352722"/>
                  <a:pt x="0" y="1082996"/>
                </a:cubicBezTo>
                <a:cubicBezTo>
                  <a:pt x="-35356" y="813270"/>
                  <a:pt x="22346" y="723327"/>
                  <a:pt x="0" y="584818"/>
                </a:cubicBezTo>
                <a:cubicBezTo>
                  <a:pt x="-22346" y="446309"/>
                  <a:pt x="62148" y="208311"/>
                  <a:pt x="0" y="0"/>
                </a:cubicBezTo>
                <a:close/>
              </a:path>
              <a:path w="5486400" h="2165992" stroke="0" extrusionOk="0">
                <a:moveTo>
                  <a:pt x="0" y="0"/>
                </a:moveTo>
                <a:cubicBezTo>
                  <a:pt x="132378" y="-11668"/>
                  <a:pt x="325513" y="37464"/>
                  <a:pt x="603504" y="0"/>
                </a:cubicBezTo>
                <a:cubicBezTo>
                  <a:pt x="881495" y="-37464"/>
                  <a:pt x="871650" y="20318"/>
                  <a:pt x="1097280" y="0"/>
                </a:cubicBezTo>
                <a:cubicBezTo>
                  <a:pt x="1322910" y="-20318"/>
                  <a:pt x="1537969" y="18298"/>
                  <a:pt x="1700784" y="0"/>
                </a:cubicBezTo>
                <a:cubicBezTo>
                  <a:pt x="1863599" y="-18298"/>
                  <a:pt x="1908970" y="43026"/>
                  <a:pt x="2084832" y="0"/>
                </a:cubicBezTo>
                <a:cubicBezTo>
                  <a:pt x="2260694" y="-43026"/>
                  <a:pt x="2299497" y="30921"/>
                  <a:pt x="2468880" y="0"/>
                </a:cubicBezTo>
                <a:cubicBezTo>
                  <a:pt x="2638263" y="-30921"/>
                  <a:pt x="2754207" y="60469"/>
                  <a:pt x="3017520" y="0"/>
                </a:cubicBezTo>
                <a:cubicBezTo>
                  <a:pt x="3280833" y="-60469"/>
                  <a:pt x="3448796" y="39969"/>
                  <a:pt x="3675888" y="0"/>
                </a:cubicBezTo>
                <a:cubicBezTo>
                  <a:pt x="3902980" y="-39969"/>
                  <a:pt x="3887317" y="5764"/>
                  <a:pt x="4059936" y="0"/>
                </a:cubicBezTo>
                <a:cubicBezTo>
                  <a:pt x="4232555" y="-5764"/>
                  <a:pt x="4361004" y="8376"/>
                  <a:pt x="4498848" y="0"/>
                </a:cubicBezTo>
                <a:cubicBezTo>
                  <a:pt x="4636692" y="-8376"/>
                  <a:pt x="4773067" y="7578"/>
                  <a:pt x="4937760" y="0"/>
                </a:cubicBezTo>
                <a:cubicBezTo>
                  <a:pt x="5102453" y="-7578"/>
                  <a:pt x="5273669" y="42664"/>
                  <a:pt x="5486400" y="0"/>
                </a:cubicBezTo>
                <a:cubicBezTo>
                  <a:pt x="5537684" y="105626"/>
                  <a:pt x="5462783" y="337510"/>
                  <a:pt x="5486400" y="519838"/>
                </a:cubicBezTo>
                <a:cubicBezTo>
                  <a:pt x="5510017" y="702166"/>
                  <a:pt x="5482047" y="977324"/>
                  <a:pt x="5486400" y="1104656"/>
                </a:cubicBezTo>
                <a:cubicBezTo>
                  <a:pt x="5490753" y="1231988"/>
                  <a:pt x="5437892" y="1551589"/>
                  <a:pt x="5486400" y="1667814"/>
                </a:cubicBezTo>
                <a:cubicBezTo>
                  <a:pt x="5534908" y="1784039"/>
                  <a:pt x="5459403" y="2047987"/>
                  <a:pt x="5486400" y="2165992"/>
                </a:cubicBezTo>
                <a:cubicBezTo>
                  <a:pt x="5315210" y="2209314"/>
                  <a:pt x="5232970" y="2162244"/>
                  <a:pt x="5047488" y="2165992"/>
                </a:cubicBezTo>
                <a:cubicBezTo>
                  <a:pt x="4862006" y="2169740"/>
                  <a:pt x="4563616" y="2110062"/>
                  <a:pt x="4389120" y="2165992"/>
                </a:cubicBezTo>
                <a:cubicBezTo>
                  <a:pt x="4214624" y="2221922"/>
                  <a:pt x="4051188" y="2088627"/>
                  <a:pt x="3730752" y="2165992"/>
                </a:cubicBezTo>
                <a:cubicBezTo>
                  <a:pt x="3410316" y="2243357"/>
                  <a:pt x="3485780" y="2134636"/>
                  <a:pt x="3346704" y="2165992"/>
                </a:cubicBezTo>
                <a:cubicBezTo>
                  <a:pt x="3207628" y="2197348"/>
                  <a:pt x="2911846" y="2132894"/>
                  <a:pt x="2743200" y="2165992"/>
                </a:cubicBezTo>
                <a:cubicBezTo>
                  <a:pt x="2574554" y="2199090"/>
                  <a:pt x="2492552" y="2117304"/>
                  <a:pt x="2249424" y="2165992"/>
                </a:cubicBezTo>
                <a:cubicBezTo>
                  <a:pt x="2006296" y="2214680"/>
                  <a:pt x="1908249" y="2158159"/>
                  <a:pt x="1591056" y="2165992"/>
                </a:cubicBezTo>
                <a:cubicBezTo>
                  <a:pt x="1273863" y="2173825"/>
                  <a:pt x="1304995" y="2126361"/>
                  <a:pt x="1097280" y="2165992"/>
                </a:cubicBezTo>
                <a:cubicBezTo>
                  <a:pt x="889565" y="2205623"/>
                  <a:pt x="702421" y="2116775"/>
                  <a:pt x="493776" y="2165992"/>
                </a:cubicBezTo>
                <a:cubicBezTo>
                  <a:pt x="285131" y="2215209"/>
                  <a:pt x="123423" y="2163465"/>
                  <a:pt x="0" y="2165992"/>
                </a:cubicBezTo>
                <a:cubicBezTo>
                  <a:pt x="-3941" y="2003395"/>
                  <a:pt x="52939" y="1867836"/>
                  <a:pt x="0" y="1689474"/>
                </a:cubicBezTo>
                <a:cubicBezTo>
                  <a:pt x="-52939" y="1511112"/>
                  <a:pt x="54733" y="1376755"/>
                  <a:pt x="0" y="1147976"/>
                </a:cubicBezTo>
                <a:cubicBezTo>
                  <a:pt x="-54733" y="919197"/>
                  <a:pt x="27438" y="722415"/>
                  <a:pt x="0" y="584818"/>
                </a:cubicBezTo>
                <a:cubicBezTo>
                  <a:pt x="-27438" y="447221"/>
                  <a:pt x="62785" y="15671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770848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029210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59FB7-A939-0E83-B340-F78418728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C7ACB3-576D-B888-7DEF-E9A8B9CF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15007" r="1224" b="54091"/>
          <a:stretch>
            <a:fillRect/>
          </a:stretch>
        </p:blipFill>
        <p:spPr>
          <a:xfrm>
            <a:off x="2117171" y="682747"/>
            <a:ext cx="5470338" cy="5630967"/>
          </a:xfrm>
          <a:custGeom>
            <a:avLst/>
            <a:gdLst>
              <a:gd name="csX0" fmla="*/ 0 w 5470338"/>
              <a:gd name="csY0" fmla="*/ 0 h 5630967"/>
              <a:gd name="csX1" fmla="*/ 492330 w 5470338"/>
              <a:gd name="csY1" fmla="*/ 0 h 5630967"/>
              <a:gd name="csX2" fmla="*/ 929957 w 5470338"/>
              <a:gd name="csY2" fmla="*/ 0 h 5630967"/>
              <a:gd name="csX3" fmla="*/ 1476991 w 5470338"/>
              <a:gd name="csY3" fmla="*/ 0 h 5630967"/>
              <a:gd name="csX4" fmla="*/ 2133432 w 5470338"/>
              <a:gd name="csY4" fmla="*/ 0 h 5630967"/>
              <a:gd name="csX5" fmla="*/ 2789872 w 5470338"/>
              <a:gd name="csY5" fmla="*/ 0 h 5630967"/>
              <a:gd name="csX6" fmla="*/ 3172796 w 5470338"/>
              <a:gd name="csY6" fmla="*/ 0 h 5630967"/>
              <a:gd name="csX7" fmla="*/ 3719830 w 5470338"/>
              <a:gd name="csY7" fmla="*/ 0 h 5630967"/>
              <a:gd name="csX8" fmla="*/ 4376270 w 5470338"/>
              <a:gd name="csY8" fmla="*/ 0 h 5630967"/>
              <a:gd name="csX9" fmla="*/ 4978008 w 5470338"/>
              <a:gd name="csY9" fmla="*/ 0 h 5630967"/>
              <a:gd name="csX10" fmla="*/ 5470338 w 5470338"/>
              <a:gd name="csY10" fmla="*/ 0 h 5630967"/>
              <a:gd name="csX11" fmla="*/ 5470338 w 5470338"/>
              <a:gd name="csY11" fmla="*/ 450477 h 5630967"/>
              <a:gd name="csX12" fmla="*/ 5470338 w 5470338"/>
              <a:gd name="csY12" fmla="*/ 1069884 h 5630967"/>
              <a:gd name="csX13" fmla="*/ 5470338 w 5470338"/>
              <a:gd name="csY13" fmla="*/ 1520361 h 5630967"/>
              <a:gd name="csX14" fmla="*/ 5470338 w 5470338"/>
              <a:gd name="csY14" fmla="*/ 2139767 h 5630967"/>
              <a:gd name="csX15" fmla="*/ 5470338 w 5470338"/>
              <a:gd name="csY15" fmla="*/ 2759174 h 5630967"/>
              <a:gd name="csX16" fmla="*/ 5470338 w 5470338"/>
              <a:gd name="csY16" fmla="*/ 3322271 h 5630967"/>
              <a:gd name="csX17" fmla="*/ 5470338 w 5470338"/>
              <a:gd name="csY17" fmla="*/ 3829058 h 5630967"/>
              <a:gd name="csX18" fmla="*/ 5470338 w 5470338"/>
              <a:gd name="csY18" fmla="*/ 4448464 h 5630967"/>
              <a:gd name="csX19" fmla="*/ 5470338 w 5470338"/>
              <a:gd name="csY19" fmla="*/ 4955251 h 5630967"/>
              <a:gd name="csX20" fmla="*/ 5470338 w 5470338"/>
              <a:gd name="csY20" fmla="*/ 5630967 h 5630967"/>
              <a:gd name="csX21" fmla="*/ 4923304 w 5470338"/>
              <a:gd name="csY21" fmla="*/ 5630967 h 5630967"/>
              <a:gd name="csX22" fmla="*/ 4321567 w 5470338"/>
              <a:gd name="csY22" fmla="*/ 5630967 h 5630967"/>
              <a:gd name="csX23" fmla="*/ 3938643 w 5470338"/>
              <a:gd name="csY23" fmla="*/ 5630967 h 5630967"/>
              <a:gd name="csX24" fmla="*/ 3446313 w 5470338"/>
              <a:gd name="csY24" fmla="*/ 5630967 h 5630967"/>
              <a:gd name="csX25" fmla="*/ 3063389 w 5470338"/>
              <a:gd name="csY25" fmla="*/ 5630967 h 5630967"/>
              <a:gd name="csX26" fmla="*/ 2461652 w 5470338"/>
              <a:gd name="csY26" fmla="*/ 5630967 h 5630967"/>
              <a:gd name="csX27" fmla="*/ 1914618 w 5470338"/>
              <a:gd name="csY27" fmla="*/ 5630967 h 5630967"/>
              <a:gd name="csX28" fmla="*/ 1531695 w 5470338"/>
              <a:gd name="csY28" fmla="*/ 5630967 h 5630967"/>
              <a:gd name="csX29" fmla="*/ 929957 w 5470338"/>
              <a:gd name="csY29" fmla="*/ 5630967 h 5630967"/>
              <a:gd name="csX30" fmla="*/ 492330 w 5470338"/>
              <a:gd name="csY30" fmla="*/ 5630967 h 5630967"/>
              <a:gd name="csX31" fmla="*/ 0 w 5470338"/>
              <a:gd name="csY31" fmla="*/ 5630967 h 5630967"/>
              <a:gd name="csX32" fmla="*/ 0 w 5470338"/>
              <a:gd name="csY32" fmla="*/ 5180490 h 5630967"/>
              <a:gd name="csX33" fmla="*/ 0 w 5470338"/>
              <a:gd name="csY33" fmla="*/ 4504774 h 5630967"/>
              <a:gd name="csX34" fmla="*/ 0 w 5470338"/>
              <a:gd name="csY34" fmla="*/ 4054296 h 5630967"/>
              <a:gd name="csX35" fmla="*/ 0 w 5470338"/>
              <a:gd name="csY35" fmla="*/ 3547509 h 5630967"/>
              <a:gd name="csX36" fmla="*/ 0 w 5470338"/>
              <a:gd name="csY36" fmla="*/ 2984413 h 5630967"/>
              <a:gd name="csX37" fmla="*/ 0 w 5470338"/>
              <a:gd name="csY37" fmla="*/ 2533935 h 5630967"/>
              <a:gd name="csX38" fmla="*/ 0 w 5470338"/>
              <a:gd name="csY38" fmla="*/ 2139767 h 5630967"/>
              <a:gd name="csX39" fmla="*/ 0 w 5470338"/>
              <a:gd name="csY39" fmla="*/ 1520361 h 5630967"/>
              <a:gd name="csX40" fmla="*/ 0 w 5470338"/>
              <a:gd name="csY40" fmla="*/ 957264 h 5630967"/>
              <a:gd name="csX41" fmla="*/ 0 w 5470338"/>
              <a:gd name="csY41" fmla="*/ 563097 h 5630967"/>
              <a:gd name="csX42" fmla="*/ 0 w 5470338"/>
              <a:gd name="csY42" fmla="*/ 0 h 56309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5470338" h="5630967" fill="none" extrusionOk="0">
                <a:moveTo>
                  <a:pt x="0" y="0"/>
                </a:moveTo>
                <a:cubicBezTo>
                  <a:pt x="221184" y="-38644"/>
                  <a:pt x="275448" y="2586"/>
                  <a:pt x="492330" y="0"/>
                </a:cubicBezTo>
                <a:cubicBezTo>
                  <a:pt x="709212" y="-2586"/>
                  <a:pt x="734089" y="14809"/>
                  <a:pt x="929957" y="0"/>
                </a:cubicBezTo>
                <a:cubicBezTo>
                  <a:pt x="1125825" y="-14809"/>
                  <a:pt x="1270739" y="52305"/>
                  <a:pt x="1476991" y="0"/>
                </a:cubicBezTo>
                <a:cubicBezTo>
                  <a:pt x="1683243" y="-52305"/>
                  <a:pt x="1811499" y="68097"/>
                  <a:pt x="2133432" y="0"/>
                </a:cubicBezTo>
                <a:cubicBezTo>
                  <a:pt x="2455365" y="-68097"/>
                  <a:pt x="2532682" y="62094"/>
                  <a:pt x="2789872" y="0"/>
                </a:cubicBezTo>
                <a:cubicBezTo>
                  <a:pt x="3047062" y="-62094"/>
                  <a:pt x="2990854" y="29946"/>
                  <a:pt x="3172796" y="0"/>
                </a:cubicBezTo>
                <a:cubicBezTo>
                  <a:pt x="3354738" y="-29946"/>
                  <a:pt x="3516685" y="20091"/>
                  <a:pt x="3719830" y="0"/>
                </a:cubicBezTo>
                <a:cubicBezTo>
                  <a:pt x="3922975" y="-20091"/>
                  <a:pt x="4107668" y="64745"/>
                  <a:pt x="4376270" y="0"/>
                </a:cubicBezTo>
                <a:cubicBezTo>
                  <a:pt x="4644872" y="-64745"/>
                  <a:pt x="4730159" y="6204"/>
                  <a:pt x="4978008" y="0"/>
                </a:cubicBezTo>
                <a:cubicBezTo>
                  <a:pt x="5225857" y="-6204"/>
                  <a:pt x="5363521" y="9020"/>
                  <a:pt x="5470338" y="0"/>
                </a:cubicBezTo>
                <a:cubicBezTo>
                  <a:pt x="5505254" y="151021"/>
                  <a:pt x="5455704" y="289276"/>
                  <a:pt x="5470338" y="450477"/>
                </a:cubicBezTo>
                <a:cubicBezTo>
                  <a:pt x="5484972" y="611678"/>
                  <a:pt x="5408338" y="769043"/>
                  <a:pt x="5470338" y="1069884"/>
                </a:cubicBezTo>
                <a:cubicBezTo>
                  <a:pt x="5532338" y="1370725"/>
                  <a:pt x="5425247" y="1330004"/>
                  <a:pt x="5470338" y="1520361"/>
                </a:cubicBezTo>
                <a:cubicBezTo>
                  <a:pt x="5515429" y="1710718"/>
                  <a:pt x="5397379" y="1967886"/>
                  <a:pt x="5470338" y="2139767"/>
                </a:cubicBezTo>
                <a:cubicBezTo>
                  <a:pt x="5543297" y="2311648"/>
                  <a:pt x="5404965" y="2569840"/>
                  <a:pt x="5470338" y="2759174"/>
                </a:cubicBezTo>
                <a:cubicBezTo>
                  <a:pt x="5535711" y="2948508"/>
                  <a:pt x="5409342" y="3101553"/>
                  <a:pt x="5470338" y="3322271"/>
                </a:cubicBezTo>
                <a:cubicBezTo>
                  <a:pt x="5531334" y="3542989"/>
                  <a:pt x="5436918" y="3603091"/>
                  <a:pt x="5470338" y="3829058"/>
                </a:cubicBezTo>
                <a:cubicBezTo>
                  <a:pt x="5503758" y="4055025"/>
                  <a:pt x="5427066" y="4174494"/>
                  <a:pt x="5470338" y="4448464"/>
                </a:cubicBezTo>
                <a:cubicBezTo>
                  <a:pt x="5513610" y="4722434"/>
                  <a:pt x="5461275" y="4712087"/>
                  <a:pt x="5470338" y="4955251"/>
                </a:cubicBezTo>
                <a:cubicBezTo>
                  <a:pt x="5479401" y="5198415"/>
                  <a:pt x="5412471" y="5363211"/>
                  <a:pt x="5470338" y="5630967"/>
                </a:cubicBezTo>
                <a:cubicBezTo>
                  <a:pt x="5320553" y="5666240"/>
                  <a:pt x="5098053" y="5601508"/>
                  <a:pt x="4923304" y="5630967"/>
                </a:cubicBezTo>
                <a:cubicBezTo>
                  <a:pt x="4748555" y="5660426"/>
                  <a:pt x="4450116" y="5607580"/>
                  <a:pt x="4321567" y="5630967"/>
                </a:cubicBezTo>
                <a:cubicBezTo>
                  <a:pt x="4193018" y="5654354"/>
                  <a:pt x="4110458" y="5623666"/>
                  <a:pt x="3938643" y="5630967"/>
                </a:cubicBezTo>
                <a:cubicBezTo>
                  <a:pt x="3766828" y="5638268"/>
                  <a:pt x="3631122" y="5619699"/>
                  <a:pt x="3446313" y="5630967"/>
                </a:cubicBezTo>
                <a:cubicBezTo>
                  <a:pt x="3261504" y="5642235"/>
                  <a:pt x="3149560" y="5625795"/>
                  <a:pt x="3063389" y="5630967"/>
                </a:cubicBezTo>
                <a:cubicBezTo>
                  <a:pt x="2977218" y="5636139"/>
                  <a:pt x="2693619" y="5581448"/>
                  <a:pt x="2461652" y="5630967"/>
                </a:cubicBezTo>
                <a:cubicBezTo>
                  <a:pt x="2229685" y="5680486"/>
                  <a:pt x="2053514" y="5577031"/>
                  <a:pt x="1914618" y="5630967"/>
                </a:cubicBezTo>
                <a:cubicBezTo>
                  <a:pt x="1775722" y="5684903"/>
                  <a:pt x="1647205" y="5599702"/>
                  <a:pt x="1531695" y="5630967"/>
                </a:cubicBezTo>
                <a:cubicBezTo>
                  <a:pt x="1416185" y="5662232"/>
                  <a:pt x="1064817" y="5600397"/>
                  <a:pt x="929957" y="5630967"/>
                </a:cubicBezTo>
                <a:cubicBezTo>
                  <a:pt x="795097" y="5661537"/>
                  <a:pt x="588900" y="5614950"/>
                  <a:pt x="492330" y="5630967"/>
                </a:cubicBezTo>
                <a:cubicBezTo>
                  <a:pt x="395760" y="5646984"/>
                  <a:pt x="130553" y="5588440"/>
                  <a:pt x="0" y="5630967"/>
                </a:cubicBezTo>
                <a:cubicBezTo>
                  <a:pt x="-23448" y="5448353"/>
                  <a:pt x="26755" y="5349110"/>
                  <a:pt x="0" y="5180490"/>
                </a:cubicBezTo>
                <a:cubicBezTo>
                  <a:pt x="-26755" y="5011870"/>
                  <a:pt x="20945" y="4822499"/>
                  <a:pt x="0" y="4504774"/>
                </a:cubicBezTo>
                <a:cubicBezTo>
                  <a:pt x="-20945" y="4187049"/>
                  <a:pt x="52866" y="4234102"/>
                  <a:pt x="0" y="4054296"/>
                </a:cubicBezTo>
                <a:cubicBezTo>
                  <a:pt x="-52866" y="3874490"/>
                  <a:pt x="56647" y="3800487"/>
                  <a:pt x="0" y="3547509"/>
                </a:cubicBezTo>
                <a:cubicBezTo>
                  <a:pt x="-56647" y="3294531"/>
                  <a:pt x="15145" y="3165793"/>
                  <a:pt x="0" y="2984413"/>
                </a:cubicBezTo>
                <a:cubicBezTo>
                  <a:pt x="-15145" y="2803033"/>
                  <a:pt x="25616" y="2748311"/>
                  <a:pt x="0" y="2533935"/>
                </a:cubicBezTo>
                <a:cubicBezTo>
                  <a:pt x="-25616" y="2319559"/>
                  <a:pt x="27387" y="2316304"/>
                  <a:pt x="0" y="2139767"/>
                </a:cubicBezTo>
                <a:cubicBezTo>
                  <a:pt x="-27387" y="1963230"/>
                  <a:pt x="14448" y="1729532"/>
                  <a:pt x="0" y="1520361"/>
                </a:cubicBezTo>
                <a:cubicBezTo>
                  <a:pt x="-14448" y="1311190"/>
                  <a:pt x="26410" y="1149656"/>
                  <a:pt x="0" y="957264"/>
                </a:cubicBezTo>
                <a:cubicBezTo>
                  <a:pt x="-26410" y="764872"/>
                  <a:pt x="18162" y="699560"/>
                  <a:pt x="0" y="563097"/>
                </a:cubicBezTo>
                <a:cubicBezTo>
                  <a:pt x="-18162" y="426634"/>
                  <a:pt x="20574" y="244362"/>
                  <a:pt x="0" y="0"/>
                </a:cubicBezTo>
                <a:close/>
              </a:path>
              <a:path w="5470338" h="5630967" stroke="0" extrusionOk="0">
                <a:moveTo>
                  <a:pt x="0" y="0"/>
                </a:moveTo>
                <a:cubicBezTo>
                  <a:pt x="202331" y="-59381"/>
                  <a:pt x="290764" y="53508"/>
                  <a:pt x="547034" y="0"/>
                </a:cubicBezTo>
                <a:cubicBezTo>
                  <a:pt x="803304" y="-53508"/>
                  <a:pt x="969891" y="11704"/>
                  <a:pt x="1148771" y="0"/>
                </a:cubicBezTo>
                <a:cubicBezTo>
                  <a:pt x="1327651" y="-11704"/>
                  <a:pt x="1430117" y="23097"/>
                  <a:pt x="1531695" y="0"/>
                </a:cubicBezTo>
                <a:cubicBezTo>
                  <a:pt x="1633273" y="-23097"/>
                  <a:pt x="1760438" y="8973"/>
                  <a:pt x="1914618" y="0"/>
                </a:cubicBezTo>
                <a:cubicBezTo>
                  <a:pt x="2068798" y="-8973"/>
                  <a:pt x="2198646" y="33893"/>
                  <a:pt x="2352245" y="0"/>
                </a:cubicBezTo>
                <a:cubicBezTo>
                  <a:pt x="2505844" y="-33893"/>
                  <a:pt x="2692325" y="54394"/>
                  <a:pt x="2953983" y="0"/>
                </a:cubicBezTo>
                <a:cubicBezTo>
                  <a:pt x="3215641" y="-54394"/>
                  <a:pt x="3286853" y="48588"/>
                  <a:pt x="3555720" y="0"/>
                </a:cubicBezTo>
                <a:cubicBezTo>
                  <a:pt x="3824587" y="-48588"/>
                  <a:pt x="3880373" y="43976"/>
                  <a:pt x="4157457" y="0"/>
                </a:cubicBezTo>
                <a:cubicBezTo>
                  <a:pt x="4434541" y="-43976"/>
                  <a:pt x="4369037" y="41327"/>
                  <a:pt x="4540381" y="0"/>
                </a:cubicBezTo>
                <a:cubicBezTo>
                  <a:pt x="4711725" y="-41327"/>
                  <a:pt x="4839490" y="29826"/>
                  <a:pt x="4923304" y="0"/>
                </a:cubicBezTo>
                <a:cubicBezTo>
                  <a:pt x="5007118" y="-29826"/>
                  <a:pt x="5226623" y="37789"/>
                  <a:pt x="5470338" y="0"/>
                </a:cubicBezTo>
                <a:cubicBezTo>
                  <a:pt x="5544589" y="303221"/>
                  <a:pt x="5439674" y="373345"/>
                  <a:pt x="5470338" y="619406"/>
                </a:cubicBezTo>
                <a:cubicBezTo>
                  <a:pt x="5501002" y="865467"/>
                  <a:pt x="5462719" y="886138"/>
                  <a:pt x="5470338" y="1013574"/>
                </a:cubicBezTo>
                <a:cubicBezTo>
                  <a:pt x="5477957" y="1141010"/>
                  <a:pt x="5445363" y="1334918"/>
                  <a:pt x="5470338" y="1520361"/>
                </a:cubicBezTo>
                <a:cubicBezTo>
                  <a:pt x="5495313" y="1705804"/>
                  <a:pt x="5449293" y="1889607"/>
                  <a:pt x="5470338" y="2027148"/>
                </a:cubicBezTo>
                <a:cubicBezTo>
                  <a:pt x="5491383" y="2164689"/>
                  <a:pt x="5428044" y="2383509"/>
                  <a:pt x="5470338" y="2590245"/>
                </a:cubicBezTo>
                <a:cubicBezTo>
                  <a:pt x="5512632" y="2796981"/>
                  <a:pt x="5410077" y="3088866"/>
                  <a:pt x="5470338" y="3265961"/>
                </a:cubicBezTo>
                <a:cubicBezTo>
                  <a:pt x="5530599" y="3443056"/>
                  <a:pt x="5417195" y="3778392"/>
                  <a:pt x="5470338" y="3941677"/>
                </a:cubicBezTo>
                <a:cubicBezTo>
                  <a:pt x="5523481" y="4104962"/>
                  <a:pt x="5468333" y="4247411"/>
                  <a:pt x="5470338" y="4335845"/>
                </a:cubicBezTo>
                <a:cubicBezTo>
                  <a:pt x="5472343" y="4424279"/>
                  <a:pt x="5421650" y="4580277"/>
                  <a:pt x="5470338" y="4786322"/>
                </a:cubicBezTo>
                <a:cubicBezTo>
                  <a:pt x="5519026" y="4992367"/>
                  <a:pt x="5401727" y="5266017"/>
                  <a:pt x="5470338" y="5630967"/>
                </a:cubicBezTo>
                <a:cubicBezTo>
                  <a:pt x="5337003" y="5641994"/>
                  <a:pt x="5028973" y="5603558"/>
                  <a:pt x="4813897" y="5630967"/>
                </a:cubicBezTo>
                <a:cubicBezTo>
                  <a:pt x="4598821" y="5658376"/>
                  <a:pt x="4495676" y="5617291"/>
                  <a:pt x="4212160" y="5630967"/>
                </a:cubicBezTo>
                <a:cubicBezTo>
                  <a:pt x="3928644" y="5644643"/>
                  <a:pt x="3866798" y="5618683"/>
                  <a:pt x="3665126" y="5630967"/>
                </a:cubicBezTo>
                <a:cubicBezTo>
                  <a:pt x="3463454" y="5643251"/>
                  <a:pt x="3418181" y="5601575"/>
                  <a:pt x="3282203" y="5630967"/>
                </a:cubicBezTo>
                <a:cubicBezTo>
                  <a:pt x="3146225" y="5660359"/>
                  <a:pt x="3055746" y="5617644"/>
                  <a:pt x="2899279" y="5630967"/>
                </a:cubicBezTo>
                <a:cubicBezTo>
                  <a:pt x="2742812" y="5644290"/>
                  <a:pt x="2636708" y="5590183"/>
                  <a:pt x="2406949" y="5630967"/>
                </a:cubicBezTo>
                <a:cubicBezTo>
                  <a:pt x="2177190" y="5671751"/>
                  <a:pt x="1984557" y="5583972"/>
                  <a:pt x="1805212" y="5630967"/>
                </a:cubicBezTo>
                <a:cubicBezTo>
                  <a:pt x="1625867" y="5677962"/>
                  <a:pt x="1523954" y="5570148"/>
                  <a:pt x="1258178" y="5630967"/>
                </a:cubicBezTo>
                <a:cubicBezTo>
                  <a:pt x="992402" y="5691786"/>
                  <a:pt x="800078" y="5629322"/>
                  <a:pt x="601737" y="5630967"/>
                </a:cubicBezTo>
                <a:cubicBezTo>
                  <a:pt x="403396" y="5632612"/>
                  <a:pt x="288032" y="5588700"/>
                  <a:pt x="0" y="5630967"/>
                </a:cubicBezTo>
                <a:cubicBezTo>
                  <a:pt x="-7521" y="5377816"/>
                  <a:pt x="18196" y="5301252"/>
                  <a:pt x="0" y="5067870"/>
                </a:cubicBezTo>
                <a:cubicBezTo>
                  <a:pt x="-18196" y="4834488"/>
                  <a:pt x="12558" y="4667501"/>
                  <a:pt x="0" y="4504774"/>
                </a:cubicBezTo>
                <a:cubicBezTo>
                  <a:pt x="-12558" y="4342047"/>
                  <a:pt x="32666" y="4226882"/>
                  <a:pt x="0" y="4054296"/>
                </a:cubicBezTo>
                <a:cubicBezTo>
                  <a:pt x="-32666" y="3881710"/>
                  <a:pt x="16424" y="3737496"/>
                  <a:pt x="0" y="3547509"/>
                </a:cubicBezTo>
                <a:cubicBezTo>
                  <a:pt x="-16424" y="3357522"/>
                  <a:pt x="57538" y="3158332"/>
                  <a:pt x="0" y="2871793"/>
                </a:cubicBezTo>
                <a:cubicBezTo>
                  <a:pt x="-57538" y="2585254"/>
                  <a:pt x="59252" y="2467590"/>
                  <a:pt x="0" y="2365006"/>
                </a:cubicBezTo>
                <a:cubicBezTo>
                  <a:pt x="-59252" y="2262422"/>
                  <a:pt x="36954" y="1895959"/>
                  <a:pt x="0" y="1689290"/>
                </a:cubicBezTo>
                <a:cubicBezTo>
                  <a:pt x="-36954" y="1482621"/>
                  <a:pt x="2740" y="1426411"/>
                  <a:pt x="0" y="1238813"/>
                </a:cubicBezTo>
                <a:cubicBezTo>
                  <a:pt x="-2740" y="1051215"/>
                  <a:pt x="45202" y="897208"/>
                  <a:pt x="0" y="619406"/>
                </a:cubicBezTo>
                <a:cubicBezTo>
                  <a:pt x="-45202" y="341604"/>
                  <a:pt x="41864" y="17484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234774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45E70C90-F01D-118E-9AB6-0E1027BF6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55" t="45188" r="5088" b="27111"/>
          <a:stretch>
            <a:fillRect/>
          </a:stretch>
        </p:blipFill>
        <p:spPr>
          <a:xfrm>
            <a:off x="8001332" y="2378529"/>
            <a:ext cx="3668752" cy="2864536"/>
          </a:xfrm>
          <a:custGeom>
            <a:avLst/>
            <a:gdLst>
              <a:gd name="csX0" fmla="*/ 0 w 3668752"/>
              <a:gd name="csY0" fmla="*/ 0 h 2864536"/>
              <a:gd name="csX1" fmla="*/ 560795 w 3668752"/>
              <a:gd name="csY1" fmla="*/ 0 h 2864536"/>
              <a:gd name="csX2" fmla="*/ 1158277 w 3668752"/>
              <a:gd name="csY2" fmla="*/ 0 h 2864536"/>
              <a:gd name="csX3" fmla="*/ 1682385 w 3668752"/>
              <a:gd name="csY3" fmla="*/ 0 h 2864536"/>
              <a:gd name="csX4" fmla="*/ 2243180 w 3668752"/>
              <a:gd name="csY4" fmla="*/ 0 h 2864536"/>
              <a:gd name="csX5" fmla="*/ 2657225 w 3668752"/>
              <a:gd name="csY5" fmla="*/ 0 h 2864536"/>
              <a:gd name="csX6" fmla="*/ 3218020 w 3668752"/>
              <a:gd name="csY6" fmla="*/ 0 h 2864536"/>
              <a:gd name="csX7" fmla="*/ 3668752 w 3668752"/>
              <a:gd name="csY7" fmla="*/ 0 h 2864536"/>
              <a:gd name="csX8" fmla="*/ 3668752 w 3668752"/>
              <a:gd name="csY8" fmla="*/ 544262 h 2864536"/>
              <a:gd name="csX9" fmla="*/ 3668752 w 3668752"/>
              <a:gd name="csY9" fmla="*/ 1031233 h 2864536"/>
              <a:gd name="csX10" fmla="*/ 3668752 w 3668752"/>
              <a:gd name="csY10" fmla="*/ 1546849 h 2864536"/>
              <a:gd name="csX11" fmla="*/ 3668752 w 3668752"/>
              <a:gd name="csY11" fmla="*/ 2148402 h 2864536"/>
              <a:gd name="csX12" fmla="*/ 3668752 w 3668752"/>
              <a:gd name="csY12" fmla="*/ 2864536 h 2864536"/>
              <a:gd name="csX13" fmla="*/ 3144645 w 3668752"/>
              <a:gd name="csY13" fmla="*/ 2864536 h 2864536"/>
              <a:gd name="csX14" fmla="*/ 2547162 w 3668752"/>
              <a:gd name="csY14" fmla="*/ 2864536 h 2864536"/>
              <a:gd name="csX15" fmla="*/ 2133117 w 3668752"/>
              <a:gd name="csY15" fmla="*/ 2864536 h 2864536"/>
              <a:gd name="csX16" fmla="*/ 1682385 w 3668752"/>
              <a:gd name="csY16" fmla="*/ 2864536 h 2864536"/>
              <a:gd name="csX17" fmla="*/ 1158277 w 3668752"/>
              <a:gd name="csY17" fmla="*/ 2864536 h 2864536"/>
              <a:gd name="csX18" fmla="*/ 560795 w 3668752"/>
              <a:gd name="csY18" fmla="*/ 2864536 h 2864536"/>
              <a:gd name="csX19" fmla="*/ 0 w 3668752"/>
              <a:gd name="csY19" fmla="*/ 2864536 h 2864536"/>
              <a:gd name="csX20" fmla="*/ 0 w 3668752"/>
              <a:gd name="csY20" fmla="*/ 2291629 h 2864536"/>
              <a:gd name="csX21" fmla="*/ 0 w 3668752"/>
              <a:gd name="csY21" fmla="*/ 1776012 h 2864536"/>
              <a:gd name="csX22" fmla="*/ 0 w 3668752"/>
              <a:gd name="csY22" fmla="*/ 1260396 h 2864536"/>
              <a:gd name="csX23" fmla="*/ 0 w 3668752"/>
              <a:gd name="csY23" fmla="*/ 773425 h 2864536"/>
              <a:gd name="csX24" fmla="*/ 0 w 3668752"/>
              <a:gd name="csY24" fmla="*/ 0 h 28645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3668752" h="2864536" fill="none" extrusionOk="0">
                <a:moveTo>
                  <a:pt x="0" y="0"/>
                </a:moveTo>
                <a:cubicBezTo>
                  <a:pt x="260984" y="-31171"/>
                  <a:pt x="356283" y="4334"/>
                  <a:pt x="560795" y="0"/>
                </a:cubicBezTo>
                <a:cubicBezTo>
                  <a:pt x="765307" y="-4334"/>
                  <a:pt x="971230" y="21404"/>
                  <a:pt x="1158277" y="0"/>
                </a:cubicBezTo>
                <a:cubicBezTo>
                  <a:pt x="1345324" y="-21404"/>
                  <a:pt x="1519041" y="22001"/>
                  <a:pt x="1682385" y="0"/>
                </a:cubicBezTo>
                <a:cubicBezTo>
                  <a:pt x="1845729" y="-22001"/>
                  <a:pt x="2123569" y="17999"/>
                  <a:pt x="2243180" y="0"/>
                </a:cubicBezTo>
                <a:cubicBezTo>
                  <a:pt x="2362792" y="-17999"/>
                  <a:pt x="2517210" y="35715"/>
                  <a:pt x="2657225" y="0"/>
                </a:cubicBezTo>
                <a:cubicBezTo>
                  <a:pt x="2797241" y="-35715"/>
                  <a:pt x="2986802" y="17107"/>
                  <a:pt x="3218020" y="0"/>
                </a:cubicBezTo>
                <a:cubicBezTo>
                  <a:pt x="3449239" y="-17107"/>
                  <a:pt x="3492800" y="10556"/>
                  <a:pt x="3668752" y="0"/>
                </a:cubicBezTo>
                <a:cubicBezTo>
                  <a:pt x="3700687" y="198090"/>
                  <a:pt x="3662951" y="297143"/>
                  <a:pt x="3668752" y="544262"/>
                </a:cubicBezTo>
                <a:cubicBezTo>
                  <a:pt x="3674553" y="791381"/>
                  <a:pt x="3665694" y="788189"/>
                  <a:pt x="3668752" y="1031233"/>
                </a:cubicBezTo>
                <a:cubicBezTo>
                  <a:pt x="3671810" y="1274277"/>
                  <a:pt x="3649504" y="1300039"/>
                  <a:pt x="3668752" y="1546849"/>
                </a:cubicBezTo>
                <a:cubicBezTo>
                  <a:pt x="3688000" y="1793659"/>
                  <a:pt x="3610765" y="1930493"/>
                  <a:pt x="3668752" y="2148402"/>
                </a:cubicBezTo>
                <a:cubicBezTo>
                  <a:pt x="3726739" y="2366311"/>
                  <a:pt x="3664298" y="2652737"/>
                  <a:pt x="3668752" y="2864536"/>
                </a:cubicBezTo>
                <a:cubicBezTo>
                  <a:pt x="3451148" y="2912584"/>
                  <a:pt x="3268026" y="2824438"/>
                  <a:pt x="3144645" y="2864536"/>
                </a:cubicBezTo>
                <a:cubicBezTo>
                  <a:pt x="3021264" y="2904634"/>
                  <a:pt x="2710667" y="2818474"/>
                  <a:pt x="2547162" y="2864536"/>
                </a:cubicBezTo>
                <a:cubicBezTo>
                  <a:pt x="2383657" y="2910598"/>
                  <a:pt x="2255289" y="2829038"/>
                  <a:pt x="2133117" y="2864536"/>
                </a:cubicBezTo>
                <a:cubicBezTo>
                  <a:pt x="2010946" y="2900034"/>
                  <a:pt x="1844285" y="2859002"/>
                  <a:pt x="1682385" y="2864536"/>
                </a:cubicBezTo>
                <a:cubicBezTo>
                  <a:pt x="1520485" y="2870070"/>
                  <a:pt x="1283024" y="2845701"/>
                  <a:pt x="1158277" y="2864536"/>
                </a:cubicBezTo>
                <a:cubicBezTo>
                  <a:pt x="1033530" y="2883371"/>
                  <a:pt x="726233" y="2827204"/>
                  <a:pt x="560795" y="2864536"/>
                </a:cubicBezTo>
                <a:cubicBezTo>
                  <a:pt x="395357" y="2901868"/>
                  <a:pt x="201740" y="2841292"/>
                  <a:pt x="0" y="2864536"/>
                </a:cubicBezTo>
                <a:cubicBezTo>
                  <a:pt x="-44493" y="2690652"/>
                  <a:pt x="39723" y="2483578"/>
                  <a:pt x="0" y="2291629"/>
                </a:cubicBezTo>
                <a:cubicBezTo>
                  <a:pt x="-39723" y="2099680"/>
                  <a:pt x="45471" y="2021569"/>
                  <a:pt x="0" y="1776012"/>
                </a:cubicBezTo>
                <a:cubicBezTo>
                  <a:pt x="-45471" y="1530455"/>
                  <a:pt x="18769" y="1380460"/>
                  <a:pt x="0" y="1260396"/>
                </a:cubicBezTo>
                <a:cubicBezTo>
                  <a:pt x="-18769" y="1140332"/>
                  <a:pt x="31174" y="973506"/>
                  <a:pt x="0" y="773425"/>
                </a:cubicBezTo>
                <a:cubicBezTo>
                  <a:pt x="-31174" y="573344"/>
                  <a:pt x="86573" y="248428"/>
                  <a:pt x="0" y="0"/>
                </a:cubicBezTo>
                <a:close/>
              </a:path>
              <a:path w="3668752" h="2864536" stroke="0" extrusionOk="0">
                <a:moveTo>
                  <a:pt x="0" y="0"/>
                </a:moveTo>
                <a:cubicBezTo>
                  <a:pt x="141283" y="-31001"/>
                  <a:pt x="301522" y="6430"/>
                  <a:pt x="560795" y="0"/>
                </a:cubicBezTo>
                <a:cubicBezTo>
                  <a:pt x="820068" y="-6430"/>
                  <a:pt x="826696" y="18971"/>
                  <a:pt x="974840" y="0"/>
                </a:cubicBezTo>
                <a:cubicBezTo>
                  <a:pt x="1122985" y="-18971"/>
                  <a:pt x="1323306" y="23010"/>
                  <a:pt x="1462260" y="0"/>
                </a:cubicBezTo>
                <a:cubicBezTo>
                  <a:pt x="1601214" y="-23010"/>
                  <a:pt x="1923793" y="3806"/>
                  <a:pt x="2059742" y="0"/>
                </a:cubicBezTo>
                <a:cubicBezTo>
                  <a:pt x="2195691" y="-3806"/>
                  <a:pt x="2385293" y="43700"/>
                  <a:pt x="2620537" y="0"/>
                </a:cubicBezTo>
                <a:cubicBezTo>
                  <a:pt x="2855781" y="-43700"/>
                  <a:pt x="2940322" y="12113"/>
                  <a:pt x="3107957" y="0"/>
                </a:cubicBezTo>
                <a:cubicBezTo>
                  <a:pt x="3275592" y="-12113"/>
                  <a:pt x="3511599" y="20912"/>
                  <a:pt x="3668752" y="0"/>
                </a:cubicBezTo>
                <a:cubicBezTo>
                  <a:pt x="3734470" y="137947"/>
                  <a:pt x="3607172" y="396595"/>
                  <a:pt x="3668752" y="601553"/>
                </a:cubicBezTo>
                <a:cubicBezTo>
                  <a:pt x="3730332" y="806511"/>
                  <a:pt x="3663179" y="1097495"/>
                  <a:pt x="3668752" y="1231750"/>
                </a:cubicBezTo>
                <a:cubicBezTo>
                  <a:pt x="3674325" y="1366005"/>
                  <a:pt x="3607334" y="1591979"/>
                  <a:pt x="3668752" y="1747367"/>
                </a:cubicBezTo>
                <a:cubicBezTo>
                  <a:pt x="3730170" y="1902755"/>
                  <a:pt x="3659380" y="2172483"/>
                  <a:pt x="3668752" y="2348920"/>
                </a:cubicBezTo>
                <a:cubicBezTo>
                  <a:pt x="3678124" y="2525357"/>
                  <a:pt x="3645778" y="2735736"/>
                  <a:pt x="3668752" y="2864536"/>
                </a:cubicBezTo>
                <a:cubicBezTo>
                  <a:pt x="3484208" y="2874319"/>
                  <a:pt x="3433420" y="2818303"/>
                  <a:pt x="3254707" y="2864536"/>
                </a:cubicBezTo>
                <a:cubicBezTo>
                  <a:pt x="3075994" y="2910769"/>
                  <a:pt x="2987886" y="2817310"/>
                  <a:pt x="2840662" y="2864536"/>
                </a:cubicBezTo>
                <a:cubicBezTo>
                  <a:pt x="2693438" y="2911762"/>
                  <a:pt x="2389305" y="2844650"/>
                  <a:pt x="2243180" y="2864536"/>
                </a:cubicBezTo>
                <a:cubicBezTo>
                  <a:pt x="2097055" y="2884422"/>
                  <a:pt x="1971956" y="2817115"/>
                  <a:pt x="1829135" y="2864536"/>
                </a:cubicBezTo>
                <a:cubicBezTo>
                  <a:pt x="1686314" y="2911957"/>
                  <a:pt x="1482457" y="2825620"/>
                  <a:pt x="1268340" y="2864536"/>
                </a:cubicBezTo>
                <a:cubicBezTo>
                  <a:pt x="1054224" y="2903452"/>
                  <a:pt x="916260" y="2843292"/>
                  <a:pt x="707545" y="2864536"/>
                </a:cubicBezTo>
                <a:cubicBezTo>
                  <a:pt x="498830" y="2885780"/>
                  <a:pt x="180956" y="2847943"/>
                  <a:pt x="0" y="2864536"/>
                </a:cubicBezTo>
                <a:cubicBezTo>
                  <a:pt x="-22136" y="2660015"/>
                  <a:pt x="19812" y="2409137"/>
                  <a:pt x="0" y="2234338"/>
                </a:cubicBezTo>
                <a:cubicBezTo>
                  <a:pt x="-19812" y="2059539"/>
                  <a:pt x="19994" y="1909945"/>
                  <a:pt x="0" y="1661431"/>
                </a:cubicBezTo>
                <a:cubicBezTo>
                  <a:pt x="-19994" y="1412917"/>
                  <a:pt x="22570" y="1333604"/>
                  <a:pt x="0" y="1117169"/>
                </a:cubicBezTo>
                <a:cubicBezTo>
                  <a:pt x="-22570" y="900734"/>
                  <a:pt x="47645" y="783012"/>
                  <a:pt x="0" y="601553"/>
                </a:cubicBezTo>
                <a:cubicBezTo>
                  <a:pt x="-47645" y="420094"/>
                  <a:pt x="49490" y="13108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9377181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B19834A-79F9-815D-BAD5-781DAAA64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15007" r="17933" b="27111"/>
          <a:stretch>
            <a:fillRect/>
          </a:stretch>
        </p:blipFill>
        <p:spPr>
          <a:xfrm>
            <a:off x="741156" y="328164"/>
            <a:ext cx="962192" cy="5985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3059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AFAAD-1BAD-DBE5-B0A1-A850394D5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8E31FE-0BE2-552A-26F6-7C254B8ABD1E}"/>
              </a:ext>
            </a:extLst>
          </p:cNvPr>
          <p:cNvSpPr txBox="1"/>
          <p:nvPr/>
        </p:nvSpPr>
        <p:spPr>
          <a:xfrm>
            <a:off x="685800" y="414048"/>
            <a:ext cx="5410200" cy="923330"/>
          </a:xfrm>
          <a:custGeom>
            <a:avLst/>
            <a:gdLst>
              <a:gd name="csX0" fmla="*/ 0 w 5410200"/>
              <a:gd name="csY0" fmla="*/ 0 h 923330"/>
              <a:gd name="csX1" fmla="*/ 541020 w 5410200"/>
              <a:gd name="csY1" fmla="*/ 0 h 923330"/>
              <a:gd name="csX2" fmla="*/ 1136142 w 5410200"/>
              <a:gd name="csY2" fmla="*/ 0 h 923330"/>
              <a:gd name="csX3" fmla="*/ 1785366 w 5410200"/>
              <a:gd name="csY3" fmla="*/ 0 h 923330"/>
              <a:gd name="csX4" fmla="*/ 2218182 w 5410200"/>
              <a:gd name="csY4" fmla="*/ 0 h 923330"/>
              <a:gd name="csX5" fmla="*/ 2596896 w 5410200"/>
              <a:gd name="csY5" fmla="*/ 0 h 923330"/>
              <a:gd name="csX6" fmla="*/ 2975610 w 5410200"/>
              <a:gd name="csY6" fmla="*/ 0 h 923330"/>
              <a:gd name="csX7" fmla="*/ 3516630 w 5410200"/>
              <a:gd name="csY7" fmla="*/ 0 h 923330"/>
              <a:gd name="csX8" fmla="*/ 4003548 w 5410200"/>
              <a:gd name="csY8" fmla="*/ 0 h 923330"/>
              <a:gd name="csX9" fmla="*/ 4652772 w 5410200"/>
              <a:gd name="csY9" fmla="*/ 0 h 923330"/>
              <a:gd name="csX10" fmla="*/ 5410200 w 5410200"/>
              <a:gd name="csY10" fmla="*/ 0 h 923330"/>
              <a:gd name="csX11" fmla="*/ 5410200 w 5410200"/>
              <a:gd name="csY11" fmla="*/ 480132 h 923330"/>
              <a:gd name="csX12" fmla="*/ 5410200 w 5410200"/>
              <a:gd name="csY12" fmla="*/ 923330 h 923330"/>
              <a:gd name="csX13" fmla="*/ 4869180 w 5410200"/>
              <a:gd name="csY13" fmla="*/ 923330 h 923330"/>
              <a:gd name="csX14" fmla="*/ 4219956 w 5410200"/>
              <a:gd name="csY14" fmla="*/ 923330 h 923330"/>
              <a:gd name="csX15" fmla="*/ 3733038 w 5410200"/>
              <a:gd name="csY15" fmla="*/ 923330 h 923330"/>
              <a:gd name="csX16" fmla="*/ 3246120 w 5410200"/>
              <a:gd name="csY16" fmla="*/ 923330 h 923330"/>
              <a:gd name="csX17" fmla="*/ 2705100 w 5410200"/>
              <a:gd name="csY17" fmla="*/ 923330 h 923330"/>
              <a:gd name="csX18" fmla="*/ 2055876 w 5410200"/>
              <a:gd name="csY18" fmla="*/ 923330 h 923330"/>
              <a:gd name="csX19" fmla="*/ 1623060 w 5410200"/>
              <a:gd name="csY19" fmla="*/ 923330 h 923330"/>
              <a:gd name="csX20" fmla="*/ 1244346 w 5410200"/>
              <a:gd name="csY20" fmla="*/ 923330 h 923330"/>
              <a:gd name="csX21" fmla="*/ 865632 w 5410200"/>
              <a:gd name="csY21" fmla="*/ 923330 h 923330"/>
              <a:gd name="csX22" fmla="*/ 0 w 5410200"/>
              <a:gd name="csY22" fmla="*/ 923330 h 923330"/>
              <a:gd name="csX23" fmla="*/ 0 w 5410200"/>
              <a:gd name="csY23" fmla="*/ 470898 h 923330"/>
              <a:gd name="csX24" fmla="*/ 0 w 5410200"/>
              <a:gd name="csY24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410200" h="923330" extrusionOk="0">
                <a:moveTo>
                  <a:pt x="0" y="0"/>
                </a:moveTo>
                <a:cubicBezTo>
                  <a:pt x="228006" y="-6367"/>
                  <a:pt x="383999" y="59804"/>
                  <a:pt x="541020" y="0"/>
                </a:cubicBezTo>
                <a:cubicBezTo>
                  <a:pt x="698041" y="-59804"/>
                  <a:pt x="879535" y="16623"/>
                  <a:pt x="1136142" y="0"/>
                </a:cubicBezTo>
                <a:cubicBezTo>
                  <a:pt x="1392749" y="-16623"/>
                  <a:pt x="1470376" y="65301"/>
                  <a:pt x="1785366" y="0"/>
                </a:cubicBezTo>
                <a:cubicBezTo>
                  <a:pt x="2100356" y="-65301"/>
                  <a:pt x="2063288" y="21329"/>
                  <a:pt x="2218182" y="0"/>
                </a:cubicBezTo>
                <a:cubicBezTo>
                  <a:pt x="2373076" y="-21329"/>
                  <a:pt x="2494474" y="12583"/>
                  <a:pt x="2596896" y="0"/>
                </a:cubicBezTo>
                <a:cubicBezTo>
                  <a:pt x="2699318" y="-12583"/>
                  <a:pt x="2896598" y="38473"/>
                  <a:pt x="2975610" y="0"/>
                </a:cubicBezTo>
                <a:cubicBezTo>
                  <a:pt x="3054622" y="-38473"/>
                  <a:pt x="3280276" y="18530"/>
                  <a:pt x="3516630" y="0"/>
                </a:cubicBezTo>
                <a:cubicBezTo>
                  <a:pt x="3752984" y="-18530"/>
                  <a:pt x="3895573" y="4154"/>
                  <a:pt x="4003548" y="0"/>
                </a:cubicBezTo>
                <a:cubicBezTo>
                  <a:pt x="4111523" y="-4154"/>
                  <a:pt x="4360116" y="62423"/>
                  <a:pt x="4652772" y="0"/>
                </a:cubicBezTo>
                <a:cubicBezTo>
                  <a:pt x="4945428" y="-62423"/>
                  <a:pt x="5240551" y="68560"/>
                  <a:pt x="5410200" y="0"/>
                </a:cubicBezTo>
                <a:cubicBezTo>
                  <a:pt x="5426048" y="239344"/>
                  <a:pt x="5384231" y="352759"/>
                  <a:pt x="5410200" y="480132"/>
                </a:cubicBezTo>
                <a:cubicBezTo>
                  <a:pt x="5436169" y="607505"/>
                  <a:pt x="5401737" y="709139"/>
                  <a:pt x="5410200" y="923330"/>
                </a:cubicBezTo>
                <a:cubicBezTo>
                  <a:pt x="5197776" y="962778"/>
                  <a:pt x="5103817" y="870265"/>
                  <a:pt x="4869180" y="923330"/>
                </a:cubicBezTo>
                <a:cubicBezTo>
                  <a:pt x="4634543" y="976395"/>
                  <a:pt x="4400677" y="920899"/>
                  <a:pt x="4219956" y="923330"/>
                </a:cubicBezTo>
                <a:cubicBezTo>
                  <a:pt x="4039235" y="925761"/>
                  <a:pt x="3949066" y="888158"/>
                  <a:pt x="3733038" y="923330"/>
                </a:cubicBezTo>
                <a:cubicBezTo>
                  <a:pt x="3517010" y="958502"/>
                  <a:pt x="3459241" y="913414"/>
                  <a:pt x="3246120" y="923330"/>
                </a:cubicBezTo>
                <a:cubicBezTo>
                  <a:pt x="3032999" y="933246"/>
                  <a:pt x="2846365" y="866361"/>
                  <a:pt x="2705100" y="923330"/>
                </a:cubicBezTo>
                <a:cubicBezTo>
                  <a:pt x="2563835" y="980299"/>
                  <a:pt x="2320196" y="916422"/>
                  <a:pt x="2055876" y="923330"/>
                </a:cubicBezTo>
                <a:cubicBezTo>
                  <a:pt x="1791556" y="930238"/>
                  <a:pt x="1768015" y="907890"/>
                  <a:pt x="1623060" y="923330"/>
                </a:cubicBezTo>
                <a:cubicBezTo>
                  <a:pt x="1478105" y="938770"/>
                  <a:pt x="1383537" y="900816"/>
                  <a:pt x="1244346" y="923330"/>
                </a:cubicBezTo>
                <a:cubicBezTo>
                  <a:pt x="1105155" y="945844"/>
                  <a:pt x="1011840" y="892824"/>
                  <a:pt x="865632" y="923330"/>
                </a:cubicBezTo>
                <a:cubicBezTo>
                  <a:pt x="719424" y="953836"/>
                  <a:pt x="427407" y="918877"/>
                  <a:pt x="0" y="923330"/>
                </a:cubicBezTo>
                <a:cubicBezTo>
                  <a:pt x="-49022" y="753818"/>
                  <a:pt x="53788" y="623453"/>
                  <a:pt x="0" y="470898"/>
                </a:cubicBezTo>
                <a:cubicBezTo>
                  <a:pt x="-53788" y="318343"/>
                  <a:pt x="55103" y="22884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078453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dirty="0" err="1"/>
              <a:t>Kıbrıs</a:t>
            </a:r>
            <a:r>
              <a:rPr lang="el-GR" dirty="0"/>
              <a:t>, 1 </a:t>
            </a:r>
            <a:r>
              <a:rPr lang="el-GR" dirty="0" err="1"/>
              <a:t>Mayıs</a:t>
            </a:r>
            <a:r>
              <a:rPr lang="el-GR" dirty="0"/>
              <a:t> 2004 </a:t>
            </a:r>
            <a:r>
              <a:rPr lang="el-GR" dirty="0" err="1"/>
              <a:t>tarihinde</a:t>
            </a:r>
            <a:r>
              <a:rPr lang="el-GR" dirty="0"/>
              <a:t> </a:t>
            </a:r>
            <a:r>
              <a:rPr lang="el-GR" dirty="0" err="1"/>
              <a:t>Avrupa</a:t>
            </a:r>
            <a:r>
              <a:rPr lang="el-GR" dirty="0"/>
              <a:t> </a:t>
            </a:r>
            <a:r>
              <a:rPr lang="el-GR" dirty="0" err="1"/>
              <a:t>Birliği'ne</a:t>
            </a:r>
            <a:r>
              <a:rPr lang="el-GR" dirty="0"/>
              <a:t> </a:t>
            </a:r>
            <a:r>
              <a:rPr lang="el-GR" dirty="0" err="1"/>
              <a:t>resmen</a:t>
            </a:r>
            <a:r>
              <a:rPr lang="el-GR" dirty="0"/>
              <a:t> </a:t>
            </a:r>
            <a:r>
              <a:rPr lang="el-GR" dirty="0" err="1"/>
              <a:t>üye</a:t>
            </a:r>
            <a:r>
              <a:rPr lang="el-GR" dirty="0"/>
              <a:t> </a:t>
            </a:r>
            <a:r>
              <a:rPr lang="el-GR" dirty="0" err="1"/>
              <a:t>oldu</a:t>
            </a:r>
            <a:r>
              <a:rPr lang="el-GR" dirty="0"/>
              <a:t>. </a:t>
            </a:r>
            <a:r>
              <a:rPr lang="el-GR" dirty="0" err="1"/>
              <a:t>Avrupa</a:t>
            </a:r>
            <a:r>
              <a:rPr lang="el-GR" dirty="0"/>
              <a:t> </a:t>
            </a:r>
            <a:r>
              <a:rPr lang="el-GR" dirty="0" err="1"/>
              <a:t>Birliği</a:t>
            </a:r>
            <a:r>
              <a:rPr lang="el-GR" dirty="0"/>
              <a:t> </a:t>
            </a:r>
            <a:r>
              <a:rPr lang="el-GR" dirty="0" err="1"/>
              <a:t>üyeliği</a:t>
            </a:r>
            <a:r>
              <a:rPr lang="el-GR" dirty="0"/>
              <a:t> </a:t>
            </a:r>
            <a:r>
              <a:rPr lang="el-GR" dirty="0" err="1"/>
              <a:t>hayatımızı</a:t>
            </a:r>
            <a:r>
              <a:rPr lang="el-GR" dirty="0"/>
              <a:t> </a:t>
            </a:r>
            <a:r>
              <a:rPr lang="el-GR" dirty="0" err="1"/>
              <a:t>nasıl</a:t>
            </a:r>
            <a:r>
              <a:rPr lang="el-GR" dirty="0"/>
              <a:t> </a:t>
            </a:r>
            <a:r>
              <a:rPr lang="el-GR" dirty="0" err="1"/>
              <a:t>etkiledi</a:t>
            </a:r>
            <a:r>
              <a:rPr lang="el-GR" dirty="0"/>
              <a:t>?</a:t>
            </a:r>
            <a:endParaRPr lang="tr-TR" alt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602CF49-D48F-8211-88D3-D5041E06EB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27" t="28095" r="10912" b="17143"/>
          <a:stretch>
            <a:fillRect/>
          </a:stretch>
        </p:blipFill>
        <p:spPr>
          <a:xfrm>
            <a:off x="7260772" y="1817914"/>
            <a:ext cx="4386944" cy="3755572"/>
          </a:xfrm>
          <a:custGeom>
            <a:avLst/>
            <a:gdLst>
              <a:gd name="csX0" fmla="*/ 0 w 4386944"/>
              <a:gd name="csY0" fmla="*/ 0 h 3755572"/>
              <a:gd name="csX1" fmla="*/ 592237 w 4386944"/>
              <a:gd name="csY1" fmla="*/ 0 h 3755572"/>
              <a:gd name="csX2" fmla="*/ 1052867 w 4386944"/>
              <a:gd name="csY2" fmla="*/ 0 h 3755572"/>
              <a:gd name="csX3" fmla="*/ 1513496 w 4386944"/>
              <a:gd name="csY3" fmla="*/ 0 h 3755572"/>
              <a:gd name="csX4" fmla="*/ 2017994 w 4386944"/>
              <a:gd name="csY4" fmla="*/ 0 h 3755572"/>
              <a:gd name="csX5" fmla="*/ 2522493 w 4386944"/>
              <a:gd name="csY5" fmla="*/ 0 h 3755572"/>
              <a:gd name="csX6" fmla="*/ 3158600 w 4386944"/>
              <a:gd name="csY6" fmla="*/ 0 h 3755572"/>
              <a:gd name="csX7" fmla="*/ 3706968 w 4386944"/>
              <a:gd name="csY7" fmla="*/ 0 h 3755572"/>
              <a:gd name="csX8" fmla="*/ 4386944 w 4386944"/>
              <a:gd name="csY8" fmla="*/ 0 h 3755572"/>
              <a:gd name="csX9" fmla="*/ 4386944 w 4386944"/>
              <a:gd name="csY9" fmla="*/ 498955 h 3755572"/>
              <a:gd name="csX10" fmla="*/ 4386944 w 4386944"/>
              <a:gd name="csY10" fmla="*/ 997909 h 3755572"/>
              <a:gd name="csX11" fmla="*/ 4386944 w 4386944"/>
              <a:gd name="csY11" fmla="*/ 1571975 h 3755572"/>
              <a:gd name="csX12" fmla="*/ 4386944 w 4386944"/>
              <a:gd name="csY12" fmla="*/ 2070930 h 3755572"/>
              <a:gd name="csX13" fmla="*/ 4386944 w 4386944"/>
              <a:gd name="csY13" fmla="*/ 2682551 h 3755572"/>
              <a:gd name="csX14" fmla="*/ 4386944 w 4386944"/>
              <a:gd name="csY14" fmla="*/ 3106395 h 3755572"/>
              <a:gd name="csX15" fmla="*/ 4386944 w 4386944"/>
              <a:gd name="csY15" fmla="*/ 3755572 h 3755572"/>
              <a:gd name="csX16" fmla="*/ 3794707 w 4386944"/>
              <a:gd name="csY16" fmla="*/ 3755572 h 3755572"/>
              <a:gd name="csX17" fmla="*/ 3246339 w 4386944"/>
              <a:gd name="csY17" fmla="*/ 3755572 h 3755572"/>
              <a:gd name="csX18" fmla="*/ 2785709 w 4386944"/>
              <a:gd name="csY18" fmla="*/ 3755572 h 3755572"/>
              <a:gd name="csX19" fmla="*/ 2325080 w 4386944"/>
              <a:gd name="csY19" fmla="*/ 3755572 h 3755572"/>
              <a:gd name="csX20" fmla="*/ 1820582 w 4386944"/>
              <a:gd name="csY20" fmla="*/ 3755572 h 3755572"/>
              <a:gd name="csX21" fmla="*/ 1228344 w 4386944"/>
              <a:gd name="csY21" fmla="*/ 3755572 h 3755572"/>
              <a:gd name="csX22" fmla="*/ 723846 w 4386944"/>
              <a:gd name="csY22" fmla="*/ 3755572 h 3755572"/>
              <a:gd name="csX23" fmla="*/ 0 w 4386944"/>
              <a:gd name="csY23" fmla="*/ 3755572 h 3755572"/>
              <a:gd name="csX24" fmla="*/ 0 w 4386944"/>
              <a:gd name="csY24" fmla="*/ 3331729 h 3755572"/>
              <a:gd name="csX25" fmla="*/ 0 w 4386944"/>
              <a:gd name="csY25" fmla="*/ 2757663 h 3755572"/>
              <a:gd name="csX26" fmla="*/ 0 w 4386944"/>
              <a:gd name="csY26" fmla="*/ 2333820 h 3755572"/>
              <a:gd name="csX27" fmla="*/ 0 w 4386944"/>
              <a:gd name="csY27" fmla="*/ 1759754 h 3755572"/>
              <a:gd name="csX28" fmla="*/ 0 w 4386944"/>
              <a:gd name="csY28" fmla="*/ 1298355 h 3755572"/>
              <a:gd name="csX29" fmla="*/ 0 w 4386944"/>
              <a:gd name="csY29" fmla="*/ 836956 h 3755572"/>
              <a:gd name="csX30" fmla="*/ 0 w 4386944"/>
              <a:gd name="csY30" fmla="*/ 0 h 3755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386944" h="3755572" fill="none" extrusionOk="0">
                <a:moveTo>
                  <a:pt x="0" y="0"/>
                </a:moveTo>
                <a:cubicBezTo>
                  <a:pt x="206121" y="-30679"/>
                  <a:pt x="407811" y="50711"/>
                  <a:pt x="592237" y="0"/>
                </a:cubicBezTo>
                <a:cubicBezTo>
                  <a:pt x="776663" y="-50711"/>
                  <a:pt x="879905" y="51165"/>
                  <a:pt x="1052867" y="0"/>
                </a:cubicBezTo>
                <a:cubicBezTo>
                  <a:pt x="1225829" y="-51165"/>
                  <a:pt x="1317960" y="38392"/>
                  <a:pt x="1513496" y="0"/>
                </a:cubicBezTo>
                <a:cubicBezTo>
                  <a:pt x="1709032" y="-38392"/>
                  <a:pt x="1861613" y="29087"/>
                  <a:pt x="2017994" y="0"/>
                </a:cubicBezTo>
                <a:cubicBezTo>
                  <a:pt x="2174375" y="-29087"/>
                  <a:pt x="2293675" y="43741"/>
                  <a:pt x="2522493" y="0"/>
                </a:cubicBezTo>
                <a:cubicBezTo>
                  <a:pt x="2751311" y="-43741"/>
                  <a:pt x="2899420" y="49678"/>
                  <a:pt x="3158600" y="0"/>
                </a:cubicBezTo>
                <a:cubicBezTo>
                  <a:pt x="3417780" y="-49678"/>
                  <a:pt x="3496061" y="20597"/>
                  <a:pt x="3706968" y="0"/>
                </a:cubicBezTo>
                <a:cubicBezTo>
                  <a:pt x="3917875" y="-20597"/>
                  <a:pt x="4238757" y="74192"/>
                  <a:pt x="4386944" y="0"/>
                </a:cubicBezTo>
                <a:cubicBezTo>
                  <a:pt x="4434443" y="188231"/>
                  <a:pt x="4355286" y="319224"/>
                  <a:pt x="4386944" y="498955"/>
                </a:cubicBezTo>
                <a:cubicBezTo>
                  <a:pt x="4418602" y="678686"/>
                  <a:pt x="4357252" y="768178"/>
                  <a:pt x="4386944" y="997909"/>
                </a:cubicBezTo>
                <a:cubicBezTo>
                  <a:pt x="4416636" y="1227640"/>
                  <a:pt x="4351113" y="1389044"/>
                  <a:pt x="4386944" y="1571975"/>
                </a:cubicBezTo>
                <a:cubicBezTo>
                  <a:pt x="4422775" y="1754906"/>
                  <a:pt x="4369300" y="1826331"/>
                  <a:pt x="4386944" y="2070930"/>
                </a:cubicBezTo>
                <a:cubicBezTo>
                  <a:pt x="4404588" y="2315529"/>
                  <a:pt x="4341684" y="2422473"/>
                  <a:pt x="4386944" y="2682551"/>
                </a:cubicBezTo>
                <a:cubicBezTo>
                  <a:pt x="4432204" y="2942629"/>
                  <a:pt x="4337160" y="2915991"/>
                  <a:pt x="4386944" y="3106395"/>
                </a:cubicBezTo>
                <a:cubicBezTo>
                  <a:pt x="4436728" y="3296799"/>
                  <a:pt x="4320841" y="3604979"/>
                  <a:pt x="4386944" y="3755572"/>
                </a:cubicBezTo>
                <a:cubicBezTo>
                  <a:pt x="4247328" y="3799027"/>
                  <a:pt x="3978821" y="3694803"/>
                  <a:pt x="3794707" y="3755572"/>
                </a:cubicBezTo>
                <a:cubicBezTo>
                  <a:pt x="3610593" y="3816341"/>
                  <a:pt x="3399841" y="3744751"/>
                  <a:pt x="3246339" y="3755572"/>
                </a:cubicBezTo>
                <a:cubicBezTo>
                  <a:pt x="3092837" y="3766393"/>
                  <a:pt x="2976850" y="3709847"/>
                  <a:pt x="2785709" y="3755572"/>
                </a:cubicBezTo>
                <a:cubicBezTo>
                  <a:pt x="2594568" y="3801297"/>
                  <a:pt x="2506350" y="3703259"/>
                  <a:pt x="2325080" y="3755572"/>
                </a:cubicBezTo>
                <a:cubicBezTo>
                  <a:pt x="2143810" y="3807885"/>
                  <a:pt x="1929321" y="3697663"/>
                  <a:pt x="1820582" y="3755572"/>
                </a:cubicBezTo>
                <a:cubicBezTo>
                  <a:pt x="1711843" y="3813481"/>
                  <a:pt x="1391124" y="3692436"/>
                  <a:pt x="1228344" y="3755572"/>
                </a:cubicBezTo>
                <a:cubicBezTo>
                  <a:pt x="1065564" y="3818708"/>
                  <a:pt x="828615" y="3713174"/>
                  <a:pt x="723846" y="3755572"/>
                </a:cubicBezTo>
                <a:cubicBezTo>
                  <a:pt x="619077" y="3797970"/>
                  <a:pt x="172078" y="3670379"/>
                  <a:pt x="0" y="3755572"/>
                </a:cubicBezTo>
                <a:cubicBezTo>
                  <a:pt x="-1391" y="3565190"/>
                  <a:pt x="12471" y="3512921"/>
                  <a:pt x="0" y="3331729"/>
                </a:cubicBezTo>
                <a:cubicBezTo>
                  <a:pt x="-12471" y="3150537"/>
                  <a:pt x="49524" y="2940992"/>
                  <a:pt x="0" y="2757663"/>
                </a:cubicBezTo>
                <a:cubicBezTo>
                  <a:pt x="-49524" y="2574334"/>
                  <a:pt x="22733" y="2445283"/>
                  <a:pt x="0" y="2333820"/>
                </a:cubicBezTo>
                <a:cubicBezTo>
                  <a:pt x="-22733" y="2222357"/>
                  <a:pt x="12526" y="1912267"/>
                  <a:pt x="0" y="1759754"/>
                </a:cubicBezTo>
                <a:cubicBezTo>
                  <a:pt x="-12526" y="1607241"/>
                  <a:pt x="3236" y="1507108"/>
                  <a:pt x="0" y="1298355"/>
                </a:cubicBezTo>
                <a:cubicBezTo>
                  <a:pt x="-3236" y="1089602"/>
                  <a:pt x="32647" y="953416"/>
                  <a:pt x="0" y="836956"/>
                </a:cubicBezTo>
                <a:cubicBezTo>
                  <a:pt x="-32647" y="720496"/>
                  <a:pt x="20458" y="183229"/>
                  <a:pt x="0" y="0"/>
                </a:cubicBezTo>
                <a:close/>
              </a:path>
              <a:path w="4386944" h="3755572" stroke="0" extrusionOk="0">
                <a:moveTo>
                  <a:pt x="0" y="0"/>
                </a:moveTo>
                <a:cubicBezTo>
                  <a:pt x="199943" y="-18979"/>
                  <a:pt x="329775" y="7191"/>
                  <a:pt x="416760" y="0"/>
                </a:cubicBezTo>
                <a:cubicBezTo>
                  <a:pt x="503745" y="-7191"/>
                  <a:pt x="700705" y="1297"/>
                  <a:pt x="833519" y="0"/>
                </a:cubicBezTo>
                <a:cubicBezTo>
                  <a:pt x="966333" y="-1297"/>
                  <a:pt x="1188534" y="38782"/>
                  <a:pt x="1425757" y="0"/>
                </a:cubicBezTo>
                <a:cubicBezTo>
                  <a:pt x="1662980" y="-38782"/>
                  <a:pt x="1690684" y="41977"/>
                  <a:pt x="1886386" y="0"/>
                </a:cubicBezTo>
                <a:cubicBezTo>
                  <a:pt x="2082088" y="-41977"/>
                  <a:pt x="2232136" y="3292"/>
                  <a:pt x="2434754" y="0"/>
                </a:cubicBezTo>
                <a:cubicBezTo>
                  <a:pt x="2637372" y="-3292"/>
                  <a:pt x="2760271" y="37629"/>
                  <a:pt x="2851514" y="0"/>
                </a:cubicBezTo>
                <a:cubicBezTo>
                  <a:pt x="2942757" y="-37629"/>
                  <a:pt x="3194115" y="2964"/>
                  <a:pt x="3399882" y="0"/>
                </a:cubicBezTo>
                <a:cubicBezTo>
                  <a:pt x="3605649" y="-2964"/>
                  <a:pt x="4168583" y="59511"/>
                  <a:pt x="4386944" y="0"/>
                </a:cubicBezTo>
                <a:cubicBezTo>
                  <a:pt x="4441519" y="210405"/>
                  <a:pt x="4363963" y="375227"/>
                  <a:pt x="4386944" y="498955"/>
                </a:cubicBezTo>
                <a:cubicBezTo>
                  <a:pt x="4409925" y="622684"/>
                  <a:pt x="4339758" y="763138"/>
                  <a:pt x="4386944" y="922798"/>
                </a:cubicBezTo>
                <a:cubicBezTo>
                  <a:pt x="4434130" y="1082458"/>
                  <a:pt x="4347015" y="1403944"/>
                  <a:pt x="4386944" y="1534419"/>
                </a:cubicBezTo>
                <a:cubicBezTo>
                  <a:pt x="4426873" y="1664894"/>
                  <a:pt x="4361735" y="1827054"/>
                  <a:pt x="4386944" y="2070930"/>
                </a:cubicBezTo>
                <a:cubicBezTo>
                  <a:pt x="4412153" y="2314806"/>
                  <a:pt x="4335604" y="2509851"/>
                  <a:pt x="4386944" y="2682551"/>
                </a:cubicBezTo>
                <a:cubicBezTo>
                  <a:pt x="4438284" y="2855251"/>
                  <a:pt x="4352855" y="3049838"/>
                  <a:pt x="4386944" y="3143950"/>
                </a:cubicBezTo>
                <a:cubicBezTo>
                  <a:pt x="4421033" y="3238062"/>
                  <a:pt x="4370126" y="3539936"/>
                  <a:pt x="4386944" y="3755572"/>
                </a:cubicBezTo>
                <a:cubicBezTo>
                  <a:pt x="4094856" y="3770261"/>
                  <a:pt x="3955769" y="3741082"/>
                  <a:pt x="3794707" y="3755572"/>
                </a:cubicBezTo>
                <a:cubicBezTo>
                  <a:pt x="3633645" y="3770062"/>
                  <a:pt x="3394305" y="3706987"/>
                  <a:pt x="3246339" y="3755572"/>
                </a:cubicBezTo>
                <a:cubicBezTo>
                  <a:pt x="3098373" y="3804157"/>
                  <a:pt x="2857593" y="3725835"/>
                  <a:pt x="2741840" y="3755572"/>
                </a:cubicBezTo>
                <a:cubicBezTo>
                  <a:pt x="2626087" y="3785309"/>
                  <a:pt x="2386997" y="3718213"/>
                  <a:pt x="2105733" y="3755572"/>
                </a:cubicBezTo>
                <a:cubicBezTo>
                  <a:pt x="1824469" y="3792931"/>
                  <a:pt x="1781375" y="3738839"/>
                  <a:pt x="1557365" y="3755572"/>
                </a:cubicBezTo>
                <a:cubicBezTo>
                  <a:pt x="1333355" y="3772305"/>
                  <a:pt x="1301187" y="3734318"/>
                  <a:pt x="1096736" y="3755572"/>
                </a:cubicBezTo>
                <a:cubicBezTo>
                  <a:pt x="892285" y="3776826"/>
                  <a:pt x="783407" y="3704664"/>
                  <a:pt x="548368" y="3755572"/>
                </a:cubicBezTo>
                <a:cubicBezTo>
                  <a:pt x="313329" y="3806480"/>
                  <a:pt x="194380" y="3725657"/>
                  <a:pt x="0" y="3755572"/>
                </a:cubicBezTo>
                <a:cubicBezTo>
                  <a:pt x="-6885" y="3494218"/>
                  <a:pt x="12164" y="3368035"/>
                  <a:pt x="0" y="3219062"/>
                </a:cubicBezTo>
                <a:cubicBezTo>
                  <a:pt x="-12164" y="3070089"/>
                  <a:pt x="3589" y="2873535"/>
                  <a:pt x="0" y="2682551"/>
                </a:cubicBezTo>
                <a:cubicBezTo>
                  <a:pt x="-3589" y="2491567"/>
                  <a:pt x="38453" y="2421358"/>
                  <a:pt x="0" y="2221153"/>
                </a:cubicBezTo>
                <a:cubicBezTo>
                  <a:pt x="-38453" y="2020948"/>
                  <a:pt x="60135" y="1930822"/>
                  <a:pt x="0" y="1647087"/>
                </a:cubicBezTo>
                <a:cubicBezTo>
                  <a:pt x="-60135" y="1363352"/>
                  <a:pt x="71082" y="1297779"/>
                  <a:pt x="0" y="1035465"/>
                </a:cubicBezTo>
                <a:cubicBezTo>
                  <a:pt x="-71082" y="773151"/>
                  <a:pt x="25789" y="737509"/>
                  <a:pt x="0" y="498955"/>
                </a:cubicBezTo>
                <a:cubicBezTo>
                  <a:pt x="-25789" y="260401"/>
                  <a:pt x="41062" y="18419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31668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7024C448-666A-C99A-A3B3-4F43F5AC3A45}"/>
              </a:ext>
            </a:extLst>
          </p:cNvPr>
          <p:cNvSpPr/>
          <p:nvPr/>
        </p:nvSpPr>
        <p:spPr>
          <a:xfrm>
            <a:off x="7913914" y="4169229"/>
            <a:ext cx="1839686" cy="283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K</a:t>
            </a:r>
            <a:r>
              <a:rPr lang="tr-TR" b="1" dirty="0"/>
              <a:t>IBRIS</a:t>
            </a:r>
            <a:endParaRPr lang="el-GR" b="1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33C9467F-F30C-8E92-1187-99E7774F7C4E}"/>
              </a:ext>
            </a:extLst>
          </p:cNvPr>
          <p:cNvSpPr/>
          <p:nvPr/>
        </p:nvSpPr>
        <p:spPr>
          <a:xfrm>
            <a:off x="8523514" y="5001985"/>
            <a:ext cx="1436914" cy="283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sz="1000" b="1" dirty="0"/>
              <a:t>2020'de </a:t>
            </a:r>
            <a:r>
              <a:rPr lang="el-GR" sz="1000" b="1" dirty="0" err="1"/>
              <a:t>Avrupa</a:t>
            </a:r>
            <a:r>
              <a:rPr lang="el-GR" sz="1000" b="1" dirty="0"/>
              <a:t> </a:t>
            </a:r>
            <a:r>
              <a:rPr lang="el-GR" sz="1000" b="1" dirty="0" err="1"/>
              <a:t>Birliği'nden</a:t>
            </a:r>
            <a:r>
              <a:rPr lang="el-GR" sz="1000" b="1" dirty="0"/>
              <a:t> </a:t>
            </a:r>
            <a:r>
              <a:rPr lang="el-GR" sz="1000" b="1" dirty="0" err="1"/>
              <a:t>ayrıldı</a:t>
            </a:r>
            <a:r>
              <a:rPr lang="el-GR" sz="1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791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4D53F237-9DFF-E185-DA66-AF209230F67A}"/>
              </a:ext>
            </a:extLst>
          </p:cNvPr>
          <p:cNvSpPr/>
          <p:nvPr/>
        </p:nvSpPr>
        <p:spPr>
          <a:xfrm>
            <a:off x="454819" y="1812371"/>
            <a:ext cx="11282362" cy="44710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Avrupa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Birliği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siyasi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 1)</a:t>
            </a:r>
            <a:r>
              <a:rPr lang="en-US" sz="2400" dirty="0">
                <a:solidFill>
                  <a:schemeClr val="tx1"/>
                </a:solidFill>
              </a:rPr>
              <a:t>…</a:t>
            </a:r>
            <a:r>
              <a:rPr lang="el-GR" sz="2400" dirty="0">
                <a:solidFill>
                  <a:schemeClr val="tx1"/>
                </a:solidFill>
              </a:rPr>
              <a:t>……….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Belli  </a:t>
            </a:r>
            <a:r>
              <a:rPr lang="en-US" sz="2400" dirty="0" err="1">
                <a:solidFill>
                  <a:schemeClr val="tx1"/>
                </a:solidFill>
              </a:rPr>
              <a:t>alanlarda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standartları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aynı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politikaları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yasaları</a:t>
            </a:r>
            <a:r>
              <a:rPr lang="en-US" sz="2400" dirty="0">
                <a:solidFill>
                  <a:schemeClr val="tx1"/>
                </a:solidFill>
              </a:rPr>
              <a:t>   </a:t>
            </a:r>
            <a:r>
              <a:rPr lang="el-GR" sz="2400" dirty="0">
                <a:solidFill>
                  <a:schemeClr val="tx1"/>
                </a:solidFill>
              </a:rPr>
              <a:t>2)</a:t>
            </a:r>
            <a:r>
              <a:rPr lang="en-US" sz="2400" dirty="0">
                <a:solidFill>
                  <a:schemeClr val="tx1"/>
                </a:solidFill>
              </a:rPr>
              <a:t>…</a:t>
            </a:r>
            <a:r>
              <a:rPr lang="el-GR" sz="2400" dirty="0">
                <a:solidFill>
                  <a:schemeClr val="tx1"/>
                </a:solidFill>
              </a:rPr>
              <a:t>….</a:t>
            </a:r>
            <a:r>
              <a:rPr lang="en-US" sz="2400" dirty="0">
                <a:solidFill>
                  <a:schemeClr val="tx1"/>
                </a:solidFill>
              </a:rPr>
              <a:t>……</a:t>
            </a:r>
            <a:r>
              <a:rPr lang="en-US" sz="2400" dirty="0" err="1">
                <a:solidFill>
                  <a:schemeClr val="tx1"/>
                </a:solidFill>
              </a:rPr>
              <a:t>konusunda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anlaşmış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üye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devletlerden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oluşur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Aldığı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kararlar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3)……..</a:t>
            </a:r>
            <a:r>
              <a:rPr lang="en-US" sz="2400" dirty="0">
                <a:solidFill>
                  <a:schemeClr val="tx1"/>
                </a:solidFill>
              </a:rPr>
              <a:t>..</a:t>
            </a:r>
            <a:r>
              <a:rPr lang="en-US" sz="2400" dirty="0" err="1">
                <a:solidFill>
                  <a:schemeClr val="tx1"/>
                </a:solidFill>
              </a:rPr>
              <a:t>dayanır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Aldığı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kararlar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birtakım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l-GR" sz="2400" dirty="0">
                <a:solidFill>
                  <a:schemeClr val="tx1"/>
                </a:solidFill>
              </a:rPr>
              <a:t>4)………</a:t>
            </a:r>
            <a:r>
              <a:rPr lang="en-US" sz="2400" dirty="0">
                <a:solidFill>
                  <a:schemeClr val="tx1"/>
                </a:solidFill>
              </a:rPr>
              <a:t>…..</a:t>
            </a:r>
            <a:r>
              <a:rPr lang="en-US" sz="2400" dirty="0" err="1">
                <a:solidFill>
                  <a:schemeClr val="tx1"/>
                </a:solidFill>
              </a:rPr>
              <a:t>yoluyla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uygulanır</a:t>
            </a:r>
            <a:r>
              <a:rPr lang="el-GR" sz="2400" dirty="0">
                <a:solidFill>
                  <a:schemeClr val="tx1"/>
                </a:solidFill>
              </a:rPr>
              <a:t>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Avrupa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Birliği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Konseyi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Avrupa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Komisyonu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Avrupa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Parlamentosu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karar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alır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Avrupa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Konseyi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Avrupa’nın</a:t>
            </a:r>
            <a:r>
              <a:rPr lang="en-US" sz="2400" dirty="0">
                <a:solidFill>
                  <a:schemeClr val="tx1"/>
                </a:solidFill>
              </a:rPr>
              <a:t> 47 </a:t>
            </a:r>
            <a:r>
              <a:rPr lang="en-US" sz="2400" dirty="0" err="1">
                <a:solidFill>
                  <a:schemeClr val="tx1"/>
                </a:solidFill>
              </a:rPr>
              <a:t>ülkesinin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5)…………………..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oluşur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tr-TR" sz="2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1949’da</a:t>
            </a:r>
            <a:r>
              <a:rPr lang="el-GR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demokrasi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haklarını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l-GR" sz="2400" dirty="0">
                <a:solidFill>
                  <a:schemeClr val="tx1"/>
                </a:solidFill>
              </a:rPr>
              <a:t>6)</a:t>
            </a:r>
            <a:r>
              <a:rPr lang="en-US" sz="2400" dirty="0">
                <a:solidFill>
                  <a:schemeClr val="tx1"/>
                </a:solidFill>
              </a:rPr>
              <a:t>…………</a:t>
            </a:r>
            <a:r>
              <a:rPr lang="en-US" sz="2400" dirty="0" err="1">
                <a:solidFill>
                  <a:schemeClr val="tx1"/>
                </a:solidFill>
              </a:rPr>
              <a:t>etmek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amacıyla</a:t>
            </a:r>
            <a:r>
              <a:rPr lang="el-GR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kurulmuştur</a:t>
            </a:r>
            <a:r>
              <a:rPr lang="en-US" sz="2400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9C1520C9-9178-78B4-4EBB-A332225C3E72}"/>
              </a:ext>
            </a:extLst>
          </p:cNvPr>
          <p:cNvSpPr txBox="1"/>
          <p:nvPr/>
        </p:nvSpPr>
        <p:spPr>
          <a:xfrm>
            <a:off x="454819" y="1065276"/>
            <a:ext cx="7786687" cy="369888"/>
          </a:xfrm>
          <a:custGeom>
            <a:avLst/>
            <a:gdLst>
              <a:gd name="csX0" fmla="*/ 0 w 7786687"/>
              <a:gd name="csY0" fmla="*/ 0 h 369888"/>
              <a:gd name="csX1" fmla="*/ 443242 w 7786687"/>
              <a:gd name="csY1" fmla="*/ 0 h 369888"/>
              <a:gd name="csX2" fmla="*/ 1042218 w 7786687"/>
              <a:gd name="csY2" fmla="*/ 0 h 369888"/>
              <a:gd name="csX3" fmla="*/ 1407593 w 7786687"/>
              <a:gd name="csY3" fmla="*/ 0 h 369888"/>
              <a:gd name="csX4" fmla="*/ 1772969 w 7786687"/>
              <a:gd name="csY4" fmla="*/ 0 h 369888"/>
              <a:gd name="csX5" fmla="*/ 2294078 w 7786687"/>
              <a:gd name="csY5" fmla="*/ 0 h 369888"/>
              <a:gd name="csX6" fmla="*/ 2659453 w 7786687"/>
              <a:gd name="csY6" fmla="*/ 0 h 369888"/>
              <a:gd name="csX7" fmla="*/ 3336296 w 7786687"/>
              <a:gd name="csY7" fmla="*/ 0 h 369888"/>
              <a:gd name="csX8" fmla="*/ 3779538 w 7786687"/>
              <a:gd name="csY8" fmla="*/ 0 h 369888"/>
              <a:gd name="csX9" fmla="*/ 4378514 w 7786687"/>
              <a:gd name="csY9" fmla="*/ 0 h 369888"/>
              <a:gd name="csX10" fmla="*/ 5055357 w 7786687"/>
              <a:gd name="csY10" fmla="*/ 0 h 369888"/>
              <a:gd name="csX11" fmla="*/ 5654333 w 7786687"/>
              <a:gd name="csY11" fmla="*/ 0 h 369888"/>
              <a:gd name="csX12" fmla="*/ 6409042 w 7786687"/>
              <a:gd name="csY12" fmla="*/ 0 h 369888"/>
              <a:gd name="csX13" fmla="*/ 7085885 w 7786687"/>
              <a:gd name="csY13" fmla="*/ 0 h 369888"/>
              <a:gd name="csX14" fmla="*/ 7786687 w 7786687"/>
              <a:gd name="csY14" fmla="*/ 0 h 369888"/>
              <a:gd name="csX15" fmla="*/ 7786687 w 7786687"/>
              <a:gd name="csY15" fmla="*/ 369888 h 369888"/>
              <a:gd name="csX16" fmla="*/ 7031977 w 7786687"/>
              <a:gd name="csY16" fmla="*/ 369888 h 369888"/>
              <a:gd name="csX17" fmla="*/ 6277268 w 7786687"/>
              <a:gd name="csY17" fmla="*/ 369888 h 369888"/>
              <a:gd name="csX18" fmla="*/ 5678292 w 7786687"/>
              <a:gd name="csY18" fmla="*/ 369888 h 369888"/>
              <a:gd name="csX19" fmla="*/ 5001449 w 7786687"/>
              <a:gd name="csY19" fmla="*/ 369888 h 369888"/>
              <a:gd name="csX20" fmla="*/ 4480340 w 7786687"/>
              <a:gd name="csY20" fmla="*/ 369888 h 369888"/>
              <a:gd name="csX21" fmla="*/ 4114965 w 7786687"/>
              <a:gd name="csY21" fmla="*/ 369888 h 369888"/>
              <a:gd name="csX22" fmla="*/ 3438122 w 7786687"/>
              <a:gd name="csY22" fmla="*/ 369888 h 369888"/>
              <a:gd name="csX23" fmla="*/ 2917013 w 7786687"/>
              <a:gd name="csY23" fmla="*/ 369888 h 369888"/>
              <a:gd name="csX24" fmla="*/ 2162303 w 7786687"/>
              <a:gd name="csY24" fmla="*/ 369888 h 369888"/>
              <a:gd name="csX25" fmla="*/ 1796928 w 7786687"/>
              <a:gd name="csY25" fmla="*/ 369888 h 369888"/>
              <a:gd name="csX26" fmla="*/ 1353686 w 7786687"/>
              <a:gd name="csY26" fmla="*/ 369888 h 369888"/>
              <a:gd name="csX27" fmla="*/ 910443 w 7786687"/>
              <a:gd name="csY27" fmla="*/ 369888 h 369888"/>
              <a:gd name="csX28" fmla="*/ 0 w 7786687"/>
              <a:gd name="csY28" fmla="*/ 369888 h 369888"/>
              <a:gd name="csX29" fmla="*/ 0 w 7786687"/>
              <a:gd name="csY29" fmla="*/ 0 h 36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7786687" h="369888" fill="none" extrusionOk="0">
                <a:moveTo>
                  <a:pt x="0" y="0"/>
                </a:moveTo>
                <a:cubicBezTo>
                  <a:pt x="202091" y="-45320"/>
                  <a:pt x="252721" y="11506"/>
                  <a:pt x="443242" y="0"/>
                </a:cubicBezTo>
                <a:cubicBezTo>
                  <a:pt x="633763" y="-11506"/>
                  <a:pt x="770201" y="14401"/>
                  <a:pt x="1042218" y="0"/>
                </a:cubicBezTo>
                <a:cubicBezTo>
                  <a:pt x="1314235" y="-14401"/>
                  <a:pt x="1254855" y="34394"/>
                  <a:pt x="1407593" y="0"/>
                </a:cubicBezTo>
                <a:cubicBezTo>
                  <a:pt x="1560332" y="-34394"/>
                  <a:pt x="1604760" y="534"/>
                  <a:pt x="1772969" y="0"/>
                </a:cubicBezTo>
                <a:cubicBezTo>
                  <a:pt x="1941178" y="-534"/>
                  <a:pt x="2121982" y="55430"/>
                  <a:pt x="2294078" y="0"/>
                </a:cubicBezTo>
                <a:cubicBezTo>
                  <a:pt x="2466174" y="-55430"/>
                  <a:pt x="2488618" y="27511"/>
                  <a:pt x="2659453" y="0"/>
                </a:cubicBezTo>
                <a:cubicBezTo>
                  <a:pt x="2830288" y="-27511"/>
                  <a:pt x="3129071" y="67981"/>
                  <a:pt x="3336296" y="0"/>
                </a:cubicBezTo>
                <a:cubicBezTo>
                  <a:pt x="3543521" y="-67981"/>
                  <a:pt x="3560941" y="38512"/>
                  <a:pt x="3779538" y="0"/>
                </a:cubicBezTo>
                <a:cubicBezTo>
                  <a:pt x="3998135" y="-38512"/>
                  <a:pt x="4165831" y="4781"/>
                  <a:pt x="4378514" y="0"/>
                </a:cubicBezTo>
                <a:cubicBezTo>
                  <a:pt x="4591197" y="-4781"/>
                  <a:pt x="4894598" y="23872"/>
                  <a:pt x="5055357" y="0"/>
                </a:cubicBezTo>
                <a:cubicBezTo>
                  <a:pt x="5216116" y="-23872"/>
                  <a:pt x="5368474" y="60511"/>
                  <a:pt x="5654333" y="0"/>
                </a:cubicBezTo>
                <a:cubicBezTo>
                  <a:pt x="5940192" y="-60511"/>
                  <a:pt x="6090762" y="9711"/>
                  <a:pt x="6409042" y="0"/>
                </a:cubicBezTo>
                <a:cubicBezTo>
                  <a:pt x="6727322" y="-9711"/>
                  <a:pt x="6801244" y="11045"/>
                  <a:pt x="7085885" y="0"/>
                </a:cubicBezTo>
                <a:cubicBezTo>
                  <a:pt x="7370526" y="-11045"/>
                  <a:pt x="7644630" y="22996"/>
                  <a:pt x="7786687" y="0"/>
                </a:cubicBezTo>
                <a:cubicBezTo>
                  <a:pt x="7792032" y="183791"/>
                  <a:pt x="7754762" y="197465"/>
                  <a:pt x="7786687" y="369888"/>
                </a:cubicBezTo>
                <a:cubicBezTo>
                  <a:pt x="7462648" y="417914"/>
                  <a:pt x="7259054" y="296035"/>
                  <a:pt x="7031977" y="369888"/>
                </a:cubicBezTo>
                <a:cubicBezTo>
                  <a:pt x="6804900" y="443741"/>
                  <a:pt x="6547318" y="343473"/>
                  <a:pt x="6277268" y="369888"/>
                </a:cubicBezTo>
                <a:cubicBezTo>
                  <a:pt x="6007218" y="396303"/>
                  <a:pt x="5968705" y="310328"/>
                  <a:pt x="5678292" y="369888"/>
                </a:cubicBezTo>
                <a:cubicBezTo>
                  <a:pt x="5387879" y="429448"/>
                  <a:pt x="5281170" y="320238"/>
                  <a:pt x="5001449" y="369888"/>
                </a:cubicBezTo>
                <a:cubicBezTo>
                  <a:pt x="4721728" y="419538"/>
                  <a:pt x="4627287" y="342940"/>
                  <a:pt x="4480340" y="369888"/>
                </a:cubicBezTo>
                <a:cubicBezTo>
                  <a:pt x="4333393" y="396836"/>
                  <a:pt x="4193162" y="363120"/>
                  <a:pt x="4114965" y="369888"/>
                </a:cubicBezTo>
                <a:cubicBezTo>
                  <a:pt x="4036769" y="376656"/>
                  <a:pt x="3592349" y="360230"/>
                  <a:pt x="3438122" y="369888"/>
                </a:cubicBezTo>
                <a:cubicBezTo>
                  <a:pt x="3283895" y="379546"/>
                  <a:pt x="3170674" y="337769"/>
                  <a:pt x="2917013" y="369888"/>
                </a:cubicBezTo>
                <a:cubicBezTo>
                  <a:pt x="2663352" y="402007"/>
                  <a:pt x="2423007" y="307021"/>
                  <a:pt x="2162303" y="369888"/>
                </a:cubicBezTo>
                <a:cubicBezTo>
                  <a:pt x="1901599" y="432755"/>
                  <a:pt x="1947470" y="346332"/>
                  <a:pt x="1796928" y="369888"/>
                </a:cubicBezTo>
                <a:cubicBezTo>
                  <a:pt x="1646386" y="393444"/>
                  <a:pt x="1511822" y="333281"/>
                  <a:pt x="1353686" y="369888"/>
                </a:cubicBezTo>
                <a:cubicBezTo>
                  <a:pt x="1195550" y="406495"/>
                  <a:pt x="1052249" y="319856"/>
                  <a:pt x="910443" y="369888"/>
                </a:cubicBezTo>
                <a:cubicBezTo>
                  <a:pt x="768637" y="419920"/>
                  <a:pt x="298049" y="346633"/>
                  <a:pt x="0" y="369888"/>
                </a:cubicBezTo>
                <a:cubicBezTo>
                  <a:pt x="-22127" y="274717"/>
                  <a:pt x="16316" y="138174"/>
                  <a:pt x="0" y="0"/>
                </a:cubicBezTo>
                <a:close/>
              </a:path>
              <a:path w="7786687" h="369888" stroke="0" extrusionOk="0">
                <a:moveTo>
                  <a:pt x="0" y="0"/>
                </a:moveTo>
                <a:cubicBezTo>
                  <a:pt x="90573" y="-40033"/>
                  <a:pt x="224415" y="32566"/>
                  <a:pt x="365375" y="0"/>
                </a:cubicBezTo>
                <a:cubicBezTo>
                  <a:pt x="506335" y="-32566"/>
                  <a:pt x="718448" y="19753"/>
                  <a:pt x="1042218" y="0"/>
                </a:cubicBezTo>
                <a:cubicBezTo>
                  <a:pt x="1365988" y="-19753"/>
                  <a:pt x="1395925" y="37979"/>
                  <a:pt x="1641194" y="0"/>
                </a:cubicBezTo>
                <a:cubicBezTo>
                  <a:pt x="1886463" y="-37979"/>
                  <a:pt x="1980295" y="55907"/>
                  <a:pt x="2240170" y="0"/>
                </a:cubicBezTo>
                <a:cubicBezTo>
                  <a:pt x="2500045" y="-55907"/>
                  <a:pt x="2625044" y="45658"/>
                  <a:pt x="2994880" y="0"/>
                </a:cubicBezTo>
                <a:cubicBezTo>
                  <a:pt x="3364716" y="-45658"/>
                  <a:pt x="3222016" y="19159"/>
                  <a:pt x="3438122" y="0"/>
                </a:cubicBezTo>
                <a:cubicBezTo>
                  <a:pt x="3654228" y="-19159"/>
                  <a:pt x="3816264" y="978"/>
                  <a:pt x="4114965" y="0"/>
                </a:cubicBezTo>
                <a:cubicBezTo>
                  <a:pt x="4413666" y="-978"/>
                  <a:pt x="4620253" y="20661"/>
                  <a:pt x="4869674" y="0"/>
                </a:cubicBezTo>
                <a:cubicBezTo>
                  <a:pt x="5119095" y="-20661"/>
                  <a:pt x="5177019" y="10688"/>
                  <a:pt x="5468650" y="0"/>
                </a:cubicBezTo>
                <a:cubicBezTo>
                  <a:pt x="5760281" y="-10688"/>
                  <a:pt x="5711499" y="35804"/>
                  <a:pt x="5834025" y="0"/>
                </a:cubicBezTo>
                <a:cubicBezTo>
                  <a:pt x="5956551" y="-35804"/>
                  <a:pt x="6018144" y="29343"/>
                  <a:pt x="6199401" y="0"/>
                </a:cubicBezTo>
                <a:cubicBezTo>
                  <a:pt x="6380658" y="-29343"/>
                  <a:pt x="6676689" y="39354"/>
                  <a:pt x="6954110" y="0"/>
                </a:cubicBezTo>
                <a:cubicBezTo>
                  <a:pt x="7231531" y="-39354"/>
                  <a:pt x="7540733" y="70761"/>
                  <a:pt x="7786687" y="0"/>
                </a:cubicBezTo>
                <a:cubicBezTo>
                  <a:pt x="7786983" y="165350"/>
                  <a:pt x="7746959" y="257386"/>
                  <a:pt x="7786687" y="369888"/>
                </a:cubicBezTo>
                <a:cubicBezTo>
                  <a:pt x="7460090" y="433893"/>
                  <a:pt x="7257823" y="343782"/>
                  <a:pt x="7031977" y="369888"/>
                </a:cubicBezTo>
                <a:cubicBezTo>
                  <a:pt x="6806131" y="395994"/>
                  <a:pt x="6577342" y="296787"/>
                  <a:pt x="6277268" y="369888"/>
                </a:cubicBezTo>
                <a:cubicBezTo>
                  <a:pt x="5977194" y="442989"/>
                  <a:pt x="5855067" y="333198"/>
                  <a:pt x="5600425" y="369888"/>
                </a:cubicBezTo>
                <a:cubicBezTo>
                  <a:pt x="5345783" y="406578"/>
                  <a:pt x="5010364" y="356246"/>
                  <a:pt x="4845715" y="369888"/>
                </a:cubicBezTo>
                <a:cubicBezTo>
                  <a:pt x="4681066" y="383530"/>
                  <a:pt x="4403811" y="353204"/>
                  <a:pt x="4246739" y="369888"/>
                </a:cubicBezTo>
                <a:cubicBezTo>
                  <a:pt x="4089667" y="386572"/>
                  <a:pt x="3791750" y="359333"/>
                  <a:pt x="3647763" y="369888"/>
                </a:cubicBezTo>
                <a:cubicBezTo>
                  <a:pt x="3503776" y="380443"/>
                  <a:pt x="3125193" y="334112"/>
                  <a:pt x="2893054" y="369888"/>
                </a:cubicBezTo>
                <a:cubicBezTo>
                  <a:pt x="2660915" y="405664"/>
                  <a:pt x="2483509" y="357115"/>
                  <a:pt x="2216211" y="369888"/>
                </a:cubicBezTo>
                <a:cubicBezTo>
                  <a:pt x="1948913" y="382661"/>
                  <a:pt x="1947734" y="344816"/>
                  <a:pt x="1695102" y="369888"/>
                </a:cubicBezTo>
                <a:cubicBezTo>
                  <a:pt x="1442470" y="394960"/>
                  <a:pt x="1288927" y="330330"/>
                  <a:pt x="1173993" y="369888"/>
                </a:cubicBezTo>
                <a:cubicBezTo>
                  <a:pt x="1059059" y="409446"/>
                  <a:pt x="243316" y="296964"/>
                  <a:pt x="0" y="369888"/>
                </a:cubicBezTo>
                <a:cubicBezTo>
                  <a:pt x="-16076" y="200218"/>
                  <a:pt x="16462" y="17049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3698003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tx1"/>
                </a:solidFill>
              </a:rPr>
              <a:t>uygulama</a:t>
            </a:r>
            <a:r>
              <a:rPr lang="en-US" b="1" dirty="0">
                <a:solidFill>
                  <a:schemeClr val="tx1"/>
                </a:solidFill>
              </a:rPr>
              <a:t> / </a:t>
            </a:r>
            <a:r>
              <a:rPr lang="en-US" b="1" dirty="0" err="1">
                <a:solidFill>
                  <a:schemeClr val="tx1"/>
                </a:solidFill>
              </a:rPr>
              <a:t>ilkelere</a:t>
            </a:r>
            <a:r>
              <a:rPr lang="en-US" b="1" dirty="0">
                <a:solidFill>
                  <a:schemeClr val="tx1"/>
                </a:solidFill>
              </a:rPr>
              <a:t>  / </a:t>
            </a:r>
            <a:r>
              <a:rPr lang="en-US" b="1" dirty="0" err="1">
                <a:solidFill>
                  <a:schemeClr val="tx1"/>
                </a:solidFill>
              </a:rPr>
              <a:t>temsilcilerinden</a:t>
            </a:r>
            <a:r>
              <a:rPr lang="en-US" b="1" dirty="0">
                <a:solidFill>
                  <a:schemeClr val="tx1"/>
                </a:solidFill>
              </a:rPr>
              <a:t>  / </a:t>
            </a:r>
            <a:r>
              <a:rPr lang="en-US" b="1" dirty="0" err="1">
                <a:solidFill>
                  <a:schemeClr val="tx1"/>
                </a:solidFill>
              </a:rPr>
              <a:t>ortaklıktır</a:t>
            </a:r>
            <a:r>
              <a:rPr lang="en-US" b="1" dirty="0">
                <a:solidFill>
                  <a:schemeClr val="tx1"/>
                </a:solidFill>
              </a:rPr>
              <a:t> / </a:t>
            </a:r>
            <a:r>
              <a:rPr lang="en-US" b="1" dirty="0" err="1">
                <a:solidFill>
                  <a:schemeClr val="tx1"/>
                </a:solidFill>
              </a:rPr>
              <a:t>teşvik</a:t>
            </a:r>
            <a:r>
              <a:rPr lang="en-US" b="1" dirty="0">
                <a:solidFill>
                  <a:schemeClr val="tx1"/>
                </a:solidFill>
              </a:rPr>
              <a:t> /  </a:t>
            </a:r>
            <a:r>
              <a:rPr lang="en-US" b="1" dirty="0" err="1">
                <a:solidFill>
                  <a:schemeClr val="tx1"/>
                </a:solidFill>
              </a:rPr>
              <a:t>anlaşmalar</a:t>
            </a:r>
            <a:r>
              <a:rPr lang="en-US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4 - Ορθογώνιο">
            <a:extLst>
              <a:ext uri="{FF2B5EF4-FFF2-40B4-BE49-F238E27FC236}">
                <a16:creationId xmlns:a16="http://schemas.microsoft.com/office/drawing/2014/main" id="{DA832D57-E987-4794-5A3F-2DFEA1904DDA}"/>
              </a:ext>
            </a:extLst>
          </p:cNvPr>
          <p:cNvSpPr/>
          <p:nvPr/>
        </p:nvSpPr>
        <p:spPr>
          <a:xfrm rot="10800000" flipV="1">
            <a:off x="454819" y="318736"/>
            <a:ext cx="2876210" cy="369332"/>
          </a:xfrm>
          <a:custGeom>
            <a:avLst/>
            <a:gdLst>
              <a:gd name="csX0" fmla="*/ 0 w 2876210"/>
              <a:gd name="csY0" fmla="*/ 0 h 369332"/>
              <a:gd name="csX1" fmla="*/ 488956 w 2876210"/>
              <a:gd name="csY1" fmla="*/ 0 h 369332"/>
              <a:gd name="csX2" fmla="*/ 1064198 w 2876210"/>
              <a:gd name="csY2" fmla="*/ 0 h 369332"/>
              <a:gd name="csX3" fmla="*/ 1581916 w 2876210"/>
              <a:gd name="csY3" fmla="*/ 0 h 369332"/>
              <a:gd name="csX4" fmla="*/ 2070871 w 2876210"/>
              <a:gd name="csY4" fmla="*/ 0 h 369332"/>
              <a:gd name="csX5" fmla="*/ 2876210 w 2876210"/>
              <a:gd name="csY5" fmla="*/ 0 h 369332"/>
              <a:gd name="csX6" fmla="*/ 2876210 w 2876210"/>
              <a:gd name="csY6" fmla="*/ 369332 h 369332"/>
              <a:gd name="csX7" fmla="*/ 2300968 w 2876210"/>
              <a:gd name="csY7" fmla="*/ 369332 h 369332"/>
              <a:gd name="csX8" fmla="*/ 1668202 w 2876210"/>
              <a:gd name="csY8" fmla="*/ 369332 h 369332"/>
              <a:gd name="csX9" fmla="*/ 1150484 w 2876210"/>
              <a:gd name="csY9" fmla="*/ 369332 h 369332"/>
              <a:gd name="csX10" fmla="*/ 632766 w 2876210"/>
              <a:gd name="csY10" fmla="*/ 369332 h 369332"/>
              <a:gd name="csX11" fmla="*/ 0 w 2876210"/>
              <a:gd name="csY11" fmla="*/ 369332 h 369332"/>
              <a:gd name="csX12" fmla="*/ 0 w 2876210"/>
              <a:gd name="csY12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876210" h="369332" fill="none" extrusionOk="0">
                <a:moveTo>
                  <a:pt x="0" y="0"/>
                </a:moveTo>
                <a:cubicBezTo>
                  <a:pt x="138313" y="-39181"/>
                  <a:pt x="329934" y="6248"/>
                  <a:pt x="488956" y="0"/>
                </a:cubicBezTo>
                <a:cubicBezTo>
                  <a:pt x="647978" y="-6248"/>
                  <a:pt x="912933" y="32287"/>
                  <a:pt x="1064198" y="0"/>
                </a:cubicBezTo>
                <a:cubicBezTo>
                  <a:pt x="1215463" y="-32287"/>
                  <a:pt x="1468867" y="26547"/>
                  <a:pt x="1581916" y="0"/>
                </a:cubicBezTo>
                <a:cubicBezTo>
                  <a:pt x="1694965" y="-26547"/>
                  <a:pt x="1831677" y="3306"/>
                  <a:pt x="2070871" y="0"/>
                </a:cubicBezTo>
                <a:cubicBezTo>
                  <a:pt x="2310066" y="-3306"/>
                  <a:pt x="2518029" y="6188"/>
                  <a:pt x="2876210" y="0"/>
                </a:cubicBezTo>
                <a:cubicBezTo>
                  <a:pt x="2919903" y="112677"/>
                  <a:pt x="2859287" y="253899"/>
                  <a:pt x="2876210" y="369332"/>
                </a:cubicBezTo>
                <a:cubicBezTo>
                  <a:pt x="2660304" y="421468"/>
                  <a:pt x="2472936" y="323800"/>
                  <a:pt x="2300968" y="369332"/>
                </a:cubicBezTo>
                <a:cubicBezTo>
                  <a:pt x="2129000" y="414864"/>
                  <a:pt x="1823023" y="314993"/>
                  <a:pt x="1668202" y="369332"/>
                </a:cubicBezTo>
                <a:cubicBezTo>
                  <a:pt x="1513381" y="423671"/>
                  <a:pt x="1286193" y="366578"/>
                  <a:pt x="1150484" y="369332"/>
                </a:cubicBezTo>
                <a:cubicBezTo>
                  <a:pt x="1014775" y="372086"/>
                  <a:pt x="881617" y="320158"/>
                  <a:pt x="632766" y="369332"/>
                </a:cubicBezTo>
                <a:cubicBezTo>
                  <a:pt x="383915" y="418506"/>
                  <a:pt x="177937" y="302386"/>
                  <a:pt x="0" y="369332"/>
                </a:cubicBezTo>
                <a:cubicBezTo>
                  <a:pt x="-22152" y="210200"/>
                  <a:pt x="8604" y="109511"/>
                  <a:pt x="0" y="0"/>
                </a:cubicBezTo>
                <a:close/>
              </a:path>
              <a:path w="2876210" h="369332" stroke="0" extrusionOk="0">
                <a:moveTo>
                  <a:pt x="0" y="0"/>
                </a:moveTo>
                <a:cubicBezTo>
                  <a:pt x="176220" y="-22106"/>
                  <a:pt x="436266" y="38268"/>
                  <a:pt x="604004" y="0"/>
                </a:cubicBezTo>
                <a:cubicBezTo>
                  <a:pt x="771742" y="-38268"/>
                  <a:pt x="953789" y="42312"/>
                  <a:pt x="1208008" y="0"/>
                </a:cubicBezTo>
                <a:cubicBezTo>
                  <a:pt x="1462227" y="-42312"/>
                  <a:pt x="1568733" y="36988"/>
                  <a:pt x="1754488" y="0"/>
                </a:cubicBezTo>
                <a:cubicBezTo>
                  <a:pt x="1940243" y="-36988"/>
                  <a:pt x="2100806" y="12515"/>
                  <a:pt x="2329730" y="0"/>
                </a:cubicBezTo>
                <a:cubicBezTo>
                  <a:pt x="2558654" y="-12515"/>
                  <a:pt x="2759455" y="61665"/>
                  <a:pt x="2876210" y="0"/>
                </a:cubicBezTo>
                <a:cubicBezTo>
                  <a:pt x="2916515" y="98854"/>
                  <a:pt x="2867234" y="273235"/>
                  <a:pt x="2876210" y="369332"/>
                </a:cubicBezTo>
                <a:cubicBezTo>
                  <a:pt x="2684902" y="393022"/>
                  <a:pt x="2577157" y="346611"/>
                  <a:pt x="2358492" y="369332"/>
                </a:cubicBezTo>
                <a:cubicBezTo>
                  <a:pt x="2139827" y="392053"/>
                  <a:pt x="2096973" y="333605"/>
                  <a:pt x="1840774" y="369332"/>
                </a:cubicBezTo>
                <a:cubicBezTo>
                  <a:pt x="1584575" y="405059"/>
                  <a:pt x="1529432" y="303513"/>
                  <a:pt x="1265532" y="369332"/>
                </a:cubicBezTo>
                <a:cubicBezTo>
                  <a:pt x="1001632" y="435151"/>
                  <a:pt x="989781" y="368833"/>
                  <a:pt x="776577" y="369332"/>
                </a:cubicBezTo>
                <a:cubicBezTo>
                  <a:pt x="563374" y="369831"/>
                  <a:pt x="382588" y="363959"/>
                  <a:pt x="0" y="369332"/>
                </a:cubicBezTo>
                <a:cubicBezTo>
                  <a:pt x="-1064" y="265047"/>
                  <a:pt x="40702" y="84525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0379325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dirty="0"/>
              <a:t>TANIM  VE  İŞLEYİŞ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143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>
            <a:extLst>
              <a:ext uri="{FF2B5EF4-FFF2-40B4-BE49-F238E27FC236}">
                <a16:creationId xmlns:a16="http://schemas.microsoft.com/office/drawing/2014/main" id="{0A13B189-B2ED-C273-DA5E-47727FD51AC9}"/>
              </a:ext>
            </a:extLst>
          </p:cNvPr>
          <p:cNvSpPr txBox="1"/>
          <p:nvPr/>
        </p:nvSpPr>
        <p:spPr>
          <a:xfrm>
            <a:off x="544287" y="714376"/>
            <a:ext cx="10940142" cy="58693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l-GR" dirty="0"/>
              <a:t>1)</a:t>
            </a:r>
            <a:r>
              <a:rPr lang="tr-TR" dirty="0"/>
              <a:t>...........................   </a:t>
            </a:r>
            <a:r>
              <a:rPr lang="en-US" dirty="0" err="1"/>
              <a:t>kontrolleri</a:t>
            </a:r>
            <a:r>
              <a:rPr lang="en-US" dirty="0"/>
              <a:t> </a:t>
            </a:r>
            <a:r>
              <a:rPr lang="en-US" dirty="0" err="1"/>
              <a:t>olmadan</a:t>
            </a:r>
            <a:r>
              <a:rPr lang="en-US" dirty="0"/>
              <a:t> </a:t>
            </a:r>
            <a:r>
              <a:rPr lang="en-US" dirty="0" err="1"/>
              <a:t>özgürce</a:t>
            </a:r>
            <a:r>
              <a:rPr lang="en-US" dirty="0"/>
              <a:t> </a:t>
            </a:r>
            <a:r>
              <a:rPr lang="en-US" dirty="0" err="1"/>
              <a:t>geçebil</a:t>
            </a:r>
            <a:r>
              <a:rPr lang="tr-TR" dirty="0"/>
              <a:t>ir.</a:t>
            </a:r>
            <a:endParaRPr lang="tr-TR" b="1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/>
              <a:t>13 AB </a:t>
            </a:r>
            <a:r>
              <a:rPr lang="en-US" dirty="0" err="1"/>
              <a:t>ülkesinde</a:t>
            </a:r>
            <a:r>
              <a:rPr lang="en-US" dirty="0"/>
              <a:t> 315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birimi</a:t>
            </a:r>
            <a:r>
              <a:rPr lang="en-US" dirty="0"/>
              <a:t> </a:t>
            </a:r>
            <a:r>
              <a:rPr lang="el-GR" dirty="0"/>
              <a:t> 2)</a:t>
            </a:r>
            <a:r>
              <a:rPr lang="tr-TR" dirty="0"/>
              <a:t>.........................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. </a:t>
            </a:r>
            <a:endParaRPr lang="el-GR" dirty="0"/>
          </a:p>
          <a:p>
            <a:pPr eaLnBrk="1" hangingPunct="1">
              <a:lnSpc>
                <a:spcPct val="150000"/>
              </a:lnSpc>
              <a:defRPr/>
            </a:pPr>
            <a:r>
              <a:rPr lang="el-GR" dirty="0"/>
              <a:t>3)</a:t>
            </a:r>
            <a:r>
              <a:rPr lang="tr-TR" dirty="0"/>
              <a:t>...........................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ihracatta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avantaj</a:t>
            </a:r>
            <a:r>
              <a:rPr lang="en-US" dirty="0"/>
              <a:t> </a:t>
            </a:r>
            <a:r>
              <a:rPr lang="en-US" dirty="0" err="1"/>
              <a:t>sağlan</a:t>
            </a:r>
            <a:r>
              <a:rPr lang="tr-TR" dirty="0"/>
              <a:t>ır</a:t>
            </a:r>
            <a:r>
              <a:rPr lang="en-US" dirty="0"/>
              <a:t>.</a:t>
            </a:r>
            <a:r>
              <a:rPr lang="tr-TR" dirty="0"/>
              <a:t> </a:t>
            </a:r>
            <a:br>
              <a:rPr lang="en-US" dirty="0"/>
            </a:br>
            <a:r>
              <a:rPr lang="en-US" dirty="0"/>
              <a:t>Erasmus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l-GR" dirty="0"/>
              <a:t>4)</a:t>
            </a:r>
            <a:r>
              <a:rPr lang="tr-TR" dirty="0"/>
              <a:t>.....................</a:t>
            </a:r>
            <a:r>
              <a:rPr lang="en-US" dirty="0"/>
              <a:t> </a:t>
            </a:r>
            <a:r>
              <a:rPr lang="en-US" dirty="0" err="1"/>
              <a:t>programından</a:t>
            </a:r>
            <a:r>
              <a:rPr lang="en-US" dirty="0"/>
              <a:t> 1.5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faydalan</a:t>
            </a:r>
            <a:r>
              <a:rPr lang="tr-TR" dirty="0"/>
              <a:t>ır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Pasaport</a:t>
            </a:r>
            <a:r>
              <a:rPr lang="en-US" dirty="0"/>
              <a:t> </a:t>
            </a:r>
            <a:r>
              <a:rPr lang="en-US" dirty="0" err="1"/>
              <a:t>olmadan</a:t>
            </a:r>
            <a:r>
              <a:rPr lang="en-US" dirty="0"/>
              <a:t>, </a:t>
            </a:r>
            <a:r>
              <a:rPr lang="tr-TR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l-GR" dirty="0"/>
              <a:t> </a:t>
            </a:r>
            <a:r>
              <a:rPr lang="en-US" dirty="0" err="1"/>
              <a:t>bir</a:t>
            </a:r>
            <a:r>
              <a:rPr lang="tr-TR" dirty="0"/>
              <a:t> </a:t>
            </a:r>
            <a:r>
              <a:rPr lang="el-GR" dirty="0"/>
              <a:t>5)</a:t>
            </a:r>
            <a:r>
              <a:rPr lang="tr-TR" dirty="0"/>
              <a:t>...................</a:t>
            </a:r>
            <a:r>
              <a:rPr lang="en-US" dirty="0"/>
              <a:t> </a:t>
            </a:r>
            <a:r>
              <a:rPr lang="en-US" dirty="0" err="1"/>
              <a:t>kartı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üye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seyahat</a:t>
            </a:r>
            <a:r>
              <a:rPr lang="en-US" dirty="0"/>
              <a:t> </a:t>
            </a:r>
            <a:r>
              <a:rPr lang="en-US" dirty="0" err="1"/>
              <a:t>edebil</a:t>
            </a:r>
            <a:r>
              <a:rPr lang="tr-TR" dirty="0"/>
              <a:t>ir</a:t>
            </a:r>
            <a:r>
              <a:rPr lang="en-US" dirty="0" err="1"/>
              <a:t>er</a:t>
            </a:r>
            <a:r>
              <a:rPr lang="en-US" dirty="0"/>
              <a:t>. </a:t>
            </a:r>
            <a:endParaRPr lang="tr-TR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/>
              <a:t>Bu </a:t>
            </a:r>
            <a:r>
              <a:rPr lang="en-US" dirty="0" err="1"/>
              <a:t>ülkelerde</a:t>
            </a:r>
            <a:r>
              <a:rPr lang="tr-TR" dirty="0"/>
              <a:t> </a:t>
            </a:r>
            <a:r>
              <a:rPr lang="el-GR" dirty="0"/>
              <a:t>6)</a:t>
            </a:r>
            <a:r>
              <a:rPr lang="tr-TR" dirty="0"/>
              <a:t>......................</a:t>
            </a:r>
            <a:r>
              <a:rPr lang="en-US" dirty="0" err="1"/>
              <a:t>görebil</a:t>
            </a:r>
            <a:r>
              <a:rPr lang="tr-TR" dirty="0"/>
              <a:t>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çalışabil</a:t>
            </a:r>
            <a:r>
              <a:rPr lang="tr-TR" dirty="0"/>
              <a:t>irl</a:t>
            </a:r>
            <a:r>
              <a:rPr lang="en-US" dirty="0" err="1"/>
              <a:t>er</a:t>
            </a:r>
            <a:r>
              <a:rPr lang="en-US" dirty="0"/>
              <a:t>. </a:t>
            </a:r>
            <a:endParaRPr lang="tr-TR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/>
              <a:t>AB </a:t>
            </a:r>
            <a:r>
              <a:rPr lang="en-US" dirty="0" err="1"/>
              <a:t>uyum</a:t>
            </a:r>
            <a:r>
              <a:rPr lang="en-US" dirty="0"/>
              <a:t> </a:t>
            </a:r>
            <a:r>
              <a:rPr lang="el-GR" dirty="0"/>
              <a:t>  </a:t>
            </a:r>
            <a:r>
              <a:rPr lang="en-US" dirty="0" err="1"/>
              <a:t>yasaları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değişen</a:t>
            </a:r>
            <a:r>
              <a:rPr lang="en-US" dirty="0"/>
              <a:t> </a:t>
            </a:r>
            <a:r>
              <a:rPr lang="tr-TR" dirty="0"/>
              <a:t>Kıbrıs </a:t>
            </a:r>
            <a:r>
              <a:rPr lang="el-GR" dirty="0"/>
              <a:t>7)</a:t>
            </a:r>
            <a:r>
              <a:rPr lang="en-US" dirty="0"/>
              <a:t> </a:t>
            </a:r>
            <a:r>
              <a:rPr lang="tr-TR" dirty="0"/>
              <a:t>....................</a:t>
            </a:r>
            <a:r>
              <a:rPr lang="en-US" dirty="0"/>
              <a:t> </a:t>
            </a:r>
            <a:r>
              <a:rPr lang="en-US" dirty="0" err="1"/>
              <a:t>Kanunu</a:t>
            </a:r>
            <a:r>
              <a:rPr lang="en-US" dirty="0"/>
              <a:t>,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şiddeti</a:t>
            </a:r>
            <a:r>
              <a:rPr lang="en-US" dirty="0"/>
              <a:t> </a:t>
            </a:r>
            <a:r>
              <a:rPr lang="en-US" dirty="0" err="1"/>
              <a:t>cezalandırır</a:t>
            </a:r>
            <a:r>
              <a:rPr lang="en-US" dirty="0"/>
              <a:t>. </a:t>
            </a:r>
            <a:r>
              <a:rPr lang="el-GR" dirty="0"/>
              <a:t> </a:t>
            </a:r>
            <a:endParaRPr lang="tr-TR" dirty="0"/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/>
              <a:t>AB’nin Ortak </a:t>
            </a:r>
            <a:r>
              <a:rPr lang="el-GR" dirty="0"/>
              <a:t>8)</a:t>
            </a:r>
            <a:r>
              <a:rPr lang="tr-TR" dirty="0"/>
              <a:t>...................Politikası,  Kıbrıs çiftçilere   istikrarlı </a:t>
            </a:r>
            <a:r>
              <a:rPr lang="el-GR" dirty="0"/>
              <a:t> </a:t>
            </a:r>
            <a:r>
              <a:rPr lang="tr-TR" dirty="0"/>
              <a:t>bir piyasa ortamı </a:t>
            </a:r>
            <a:r>
              <a:rPr lang="el-GR" dirty="0"/>
              <a:t>  </a:t>
            </a:r>
            <a:r>
              <a:rPr lang="tr-TR" dirty="0"/>
              <a:t>sağlar.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/>
              <a:t>Kıbrıs çiftçiler  </a:t>
            </a:r>
            <a:r>
              <a:rPr lang="el-GR" dirty="0"/>
              <a:t>9)</a:t>
            </a:r>
            <a:r>
              <a:rPr lang="tr-TR" dirty="0"/>
              <a:t>....................... </a:t>
            </a:r>
            <a:r>
              <a:rPr lang="el-GR" dirty="0"/>
              <a:t> </a:t>
            </a:r>
            <a:r>
              <a:rPr lang="tr-TR" dirty="0"/>
              <a:t>desteklerden faydalanabilir.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/>
              <a:t>AB, Kıbrıs çiftçileri,</a:t>
            </a:r>
            <a:r>
              <a:rPr lang="el-GR" dirty="0"/>
              <a:t>10)</a:t>
            </a:r>
            <a:r>
              <a:rPr lang="tr-TR" dirty="0"/>
              <a:t> ........................ kalite programlarına katılmaları yönünde teşvik eder.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 err="1"/>
              <a:t>AB’nin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kirliliğini</a:t>
            </a:r>
            <a:r>
              <a:rPr lang="en-US" dirty="0"/>
              <a:t> </a:t>
            </a:r>
            <a:r>
              <a:rPr lang="en-US" dirty="0" err="1"/>
              <a:t>azaltmaya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düzenlemelerine</a:t>
            </a:r>
            <a:r>
              <a:rPr lang="en-US" dirty="0"/>
              <a:t> </a:t>
            </a:r>
            <a:r>
              <a:rPr lang="en-US" dirty="0" err="1"/>
              <a:t>uyum</a:t>
            </a:r>
            <a:r>
              <a:rPr lang="en-US" dirty="0"/>
              <a:t>,</a:t>
            </a:r>
            <a:r>
              <a:rPr lang="tr-TR" dirty="0"/>
              <a:t> </a:t>
            </a:r>
            <a:r>
              <a:rPr lang="el-GR" dirty="0"/>
              <a:t>11)</a:t>
            </a:r>
            <a:r>
              <a:rPr lang="tr-TR" dirty="0"/>
              <a:t>.....................</a:t>
            </a:r>
            <a:r>
              <a:rPr lang="en-US" dirty="0"/>
              <a:t> </a:t>
            </a:r>
            <a:r>
              <a:rPr lang="el-GR" dirty="0"/>
              <a:t>  </a:t>
            </a:r>
            <a:r>
              <a:rPr lang="en-US" dirty="0" err="1"/>
              <a:t>havanın</a:t>
            </a:r>
            <a:r>
              <a:rPr lang="en-US" dirty="0"/>
              <a:t> </a:t>
            </a:r>
            <a:r>
              <a:rPr lang="en-US" dirty="0" err="1"/>
              <a:t>kalitesinin</a:t>
            </a:r>
            <a:r>
              <a:rPr lang="en-US" dirty="0"/>
              <a:t> </a:t>
            </a:r>
            <a:r>
              <a:rPr lang="en-US" dirty="0" err="1"/>
              <a:t>artmasını</a:t>
            </a:r>
            <a:r>
              <a:rPr lang="en-US" dirty="0"/>
              <a:t> </a:t>
            </a:r>
            <a:r>
              <a:rPr lang="en-US" dirty="0" err="1"/>
              <a:t>sağl</a:t>
            </a:r>
            <a:r>
              <a:rPr lang="tr-TR" dirty="0"/>
              <a:t>ar</a:t>
            </a:r>
            <a:r>
              <a:rPr lang="en-US" dirty="0"/>
              <a:t>.</a:t>
            </a:r>
            <a:endParaRPr lang="tr-TR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Birliği</a:t>
            </a:r>
            <a:r>
              <a:rPr lang="el-GR" dirty="0"/>
              <a:t> 12)</a:t>
            </a:r>
            <a:r>
              <a:rPr lang="en-US" dirty="0"/>
              <a:t> </a:t>
            </a:r>
            <a:r>
              <a:rPr lang="tr-TR" dirty="0"/>
              <a:t>......................................</a:t>
            </a:r>
            <a:r>
              <a:rPr lang="en-US" dirty="0"/>
              <a:t> </a:t>
            </a:r>
            <a:r>
              <a:rPr lang="en-US" dirty="0" err="1"/>
              <a:t>hayatını</a:t>
            </a:r>
            <a:r>
              <a:rPr lang="en-US" dirty="0"/>
              <a:t> </a:t>
            </a:r>
            <a:r>
              <a:rPr lang="en-US" dirty="0" err="1"/>
              <a:t>iyileştirir</a:t>
            </a:r>
            <a:r>
              <a:rPr lang="en-US" dirty="0"/>
              <a:t>. </a:t>
            </a:r>
            <a:endParaRPr lang="tr-TR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/>
              <a:t>AB </a:t>
            </a:r>
            <a:r>
              <a:rPr lang="el-GR" dirty="0"/>
              <a:t>(13)</a:t>
            </a:r>
            <a:r>
              <a:rPr lang="tr-TR" dirty="0"/>
              <a:t>..............................</a:t>
            </a:r>
            <a:r>
              <a:rPr lang="en-US" dirty="0" err="1"/>
              <a:t>Kıbrıs</a:t>
            </a:r>
            <a:r>
              <a:rPr lang="en-US" dirty="0"/>
              <a:t>' </a:t>
            </a:r>
            <a:r>
              <a:rPr lang="en-US" dirty="0" err="1"/>
              <a:t>ta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5166D3B7-4B18-A17B-0863-0AB1C7B14395}"/>
              </a:ext>
            </a:extLst>
          </p:cNvPr>
          <p:cNvSpPr/>
          <p:nvPr/>
        </p:nvSpPr>
        <p:spPr>
          <a:xfrm>
            <a:off x="544287" y="174171"/>
            <a:ext cx="6074227" cy="369332"/>
          </a:xfrm>
          <a:custGeom>
            <a:avLst/>
            <a:gdLst>
              <a:gd name="csX0" fmla="*/ 0 w 6074227"/>
              <a:gd name="csY0" fmla="*/ 0 h 369332"/>
              <a:gd name="csX1" fmla="*/ 612945 w 6074227"/>
              <a:gd name="csY1" fmla="*/ 0 h 369332"/>
              <a:gd name="csX2" fmla="*/ 982920 w 6074227"/>
              <a:gd name="csY2" fmla="*/ 0 h 369332"/>
              <a:gd name="csX3" fmla="*/ 1656607 w 6074227"/>
              <a:gd name="csY3" fmla="*/ 0 h 369332"/>
              <a:gd name="csX4" fmla="*/ 2148068 w 6074227"/>
              <a:gd name="csY4" fmla="*/ 0 h 369332"/>
              <a:gd name="csX5" fmla="*/ 2518043 w 6074227"/>
              <a:gd name="csY5" fmla="*/ 0 h 369332"/>
              <a:gd name="csX6" fmla="*/ 2888019 w 6074227"/>
              <a:gd name="csY6" fmla="*/ 0 h 369332"/>
              <a:gd name="csX7" fmla="*/ 3257994 w 6074227"/>
              <a:gd name="csY7" fmla="*/ 0 h 369332"/>
              <a:gd name="csX8" fmla="*/ 3870939 w 6074227"/>
              <a:gd name="csY8" fmla="*/ 0 h 369332"/>
              <a:gd name="csX9" fmla="*/ 4240915 w 6074227"/>
              <a:gd name="csY9" fmla="*/ 0 h 369332"/>
              <a:gd name="csX10" fmla="*/ 4853860 w 6074227"/>
              <a:gd name="csY10" fmla="*/ 0 h 369332"/>
              <a:gd name="csX11" fmla="*/ 5406062 w 6074227"/>
              <a:gd name="csY11" fmla="*/ 0 h 369332"/>
              <a:gd name="csX12" fmla="*/ 6074227 w 6074227"/>
              <a:gd name="csY12" fmla="*/ 0 h 369332"/>
              <a:gd name="csX13" fmla="*/ 6074227 w 6074227"/>
              <a:gd name="csY13" fmla="*/ 369332 h 369332"/>
              <a:gd name="csX14" fmla="*/ 5704251 w 6074227"/>
              <a:gd name="csY14" fmla="*/ 369332 h 369332"/>
              <a:gd name="csX15" fmla="*/ 5030564 w 6074227"/>
              <a:gd name="csY15" fmla="*/ 369332 h 369332"/>
              <a:gd name="csX16" fmla="*/ 4356877 w 6074227"/>
              <a:gd name="csY16" fmla="*/ 369332 h 369332"/>
              <a:gd name="csX17" fmla="*/ 3743933 w 6074227"/>
              <a:gd name="csY17" fmla="*/ 369332 h 369332"/>
              <a:gd name="csX18" fmla="*/ 3070246 w 6074227"/>
              <a:gd name="csY18" fmla="*/ 369332 h 369332"/>
              <a:gd name="csX19" fmla="*/ 2518043 w 6074227"/>
              <a:gd name="csY19" fmla="*/ 369332 h 369332"/>
              <a:gd name="csX20" fmla="*/ 2026583 w 6074227"/>
              <a:gd name="csY20" fmla="*/ 369332 h 369332"/>
              <a:gd name="csX21" fmla="*/ 1413638 w 6074227"/>
              <a:gd name="csY21" fmla="*/ 369332 h 369332"/>
              <a:gd name="csX22" fmla="*/ 982920 w 6074227"/>
              <a:gd name="csY22" fmla="*/ 369332 h 369332"/>
              <a:gd name="csX23" fmla="*/ 491460 w 6074227"/>
              <a:gd name="csY23" fmla="*/ 369332 h 369332"/>
              <a:gd name="csX24" fmla="*/ 0 w 6074227"/>
              <a:gd name="csY24" fmla="*/ 369332 h 369332"/>
              <a:gd name="csX25" fmla="*/ 0 w 6074227"/>
              <a:gd name="csY25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074227" h="369332" fill="none" extrusionOk="0">
                <a:moveTo>
                  <a:pt x="0" y="0"/>
                </a:moveTo>
                <a:cubicBezTo>
                  <a:pt x="303100" y="-67733"/>
                  <a:pt x="379124" y="68861"/>
                  <a:pt x="612945" y="0"/>
                </a:cubicBezTo>
                <a:cubicBezTo>
                  <a:pt x="846766" y="-68861"/>
                  <a:pt x="815413" y="23640"/>
                  <a:pt x="982920" y="0"/>
                </a:cubicBezTo>
                <a:cubicBezTo>
                  <a:pt x="1150428" y="-23640"/>
                  <a:pt x="1344580" y="62663"/>
                  <a:pt x="1656607" y="0"/>
                </a:cubicBezTo>
                <a:cubicBezTo>
                  <a:pt x="1968634" y="-62663"/>
                  <a:pt x="2026491" y="30459"/>
                  <a:pt x="2148068" y="0"/>
                </a:cubicBezTo>
                <a:cubicBezTo>
                  <a:pt x="2269645" y="-30459"/>
                  <a:pt x="2424713" y="42506"/>
                  <a:pt x="2518043" y="0"/>
                </a:cubicBezTo>
                <a:cubicBezTo>
                  <a:pt x="2611373" y="-42506"/>
                  <a:pt x="2733987" y="15126"/>
                  <a:pt x="2888019" y="0"/>
                </a:cubicBezTo>
                <a:cubicBezTo>
                  <a:pt x="3042051" y="-15126"/>
                  <a:pt x="3159631" y="2465"/>
                  <a:pt x="3257994" y="0"/>
                </a:cubicBezTo>
                <a:cubicBezTo>
                  <a:pt x="3356357" y="-2465"/>
                  <a:pt x="3640200" y="19818"/>
                  <a:pt x="3870939" y="0"/>
                </a:cubicBezTo>
                <a:cubicBezTo>
                  <a:pt x="4101678" y="-19818"/>
                  <a:pt x="4057850" y="14427"/>
                  <a:pt x="4240915" y="0"/>
                </a:cubicBezTo>
                <a:cubicBezTo>
                  <a:pt x="4423980" y="-14427"/>
                  <a:pt x="4621562" y="24294"/>
                  <a:pt x="4853860" y="0"/>
                </a:cubicBezTo>
                <a:cubicBezTo>
                  <a:pt x="5086158" y="-24294"/>
                  <a:pt x="5170189" y="48905"/>
                  <a:pt x="5406062" y="0"/>
                </a:cubicBezTo>
                <a:cubicBezTo>
                  <a:pt x="5641935" y="-48905"/>
                  <a:pt x="5816549" y="45007"/>
                  <a:pt x="6074227" y="0"/>
                </a:cubicBezTo>
                <a:cubicBezTo>
                  <a:pt x="6118147" y="152559"/>
                  <a:pt x="6044178" y="237714"/>
                  <a:pt x="6074227" y="369332"/>
                </a:cubicBezTo>
                <a:cubicBezTo>
                  <a:pt x="5995717" y="405976"/>
                  <a:pt x="5779054" y="363337"/>
                  <a:pt x="5704251" y="369332"/>
                </a:cubicBezTo>
                <a:cubicBezTo>
                  <a:pt x="5629448" y="375327"/>
                  <a:pt x="5189086" y="330385"/>
                  <a:pt x="5030564" y="369332"/>
                </a:cubicBezTo>
                <a:cubicBezTo>
                  <a:pt x="4872042" y="408279"/>
                  <a:pt x="4608939" y="302421"/>
                  <a:pt x="4356877" y="369332"/>
                </a:cubicBezTo>
                <a:cubicBezTo>
                  <a:pt x="4104815" y="436243"/>
                  <a:pt x="4040197" y="326255"/>
                  <a:pt x="3743933" y="369332"/>
                </a:cubicBezTo>
                <a:cubicBezTo>
                  <a:pt x="3447669" y="412409"/>
                  <a:pt x="3396315" y="345024"/>
                  <a:pt x="3070246" y="369332"/>
                </a:cubicBezTo>
                <a:cubicBezTo>
                  <a:pt x="2744177" y="393640"/>
                  <a:pt x="2746813" y="355371"/>
                  <a:pt x="2518043" y="369332"/>
                </a:cubicBezTo>
                <a:cubicBezTo>
                  <a:pt x="2289273" y="383293"/>
                  <a:pt x="2222806" y="365594"/>
                  <a:pt x="2026583" y="369332"/>
                </a:cubicBezTo>
                <a:cubicBezTo>
                  <a:pt x="1830360" y="373070"/>
                  <a:pt x="1653111" y="332995"/>
                  <a:pt x="1413638" y="369332"/>
                </a:cubicBezTo>
                <a:cubicBezTo>
                  <a:pt x="1174166" y="405669"/>
                  <a:pt x="1190190" y="334089"/>
                  <a:pt x="982920" y="369332"/>
                </a:cubicBezTo>
                <a:cubicBezTo>
                  <a:pt x="775650" y="404575"/>
                  <a:pt x="705211" y="316057"/>
                  <a:pt x="491460" y="369332"/>
                </a:cubicBezTo>
                <a:cubicBezTo>
                  <a:pt x="277709" y="422607"/>
                  <a:pt x="186716" y="357350"/>
                  <a:pt x="0" y="369332"/>
                </a:cubicBezTo>
                <a:cubicBezTo>
                  <a:pt x="-23279" y="249159"/>
                  <a:pt x="11749" y="129995"/>
                  <a:pt x="0" y="0"/>
                </a:cubicBezTo>
                <a:close/>
              </a:path>
              <a:path w="6074227" h="369332" stroke="0" extrusionOk="0">
                <a:moveTo>
                  <a:pt x="0" y="0"/>
                </a:moveTo>
                <a:cubicBezTo>
                  <a:pt x="174379" y="-40872"/>
                  <a:pt x="216222" y="12534"/>
                  <a:pt x="369976" y="0"/>
                </a:cubicBezTo>
                <a:cubicBezTo>
                  <a:pt x="523730" y="-12534"/>
                  <a:pt x="646486" y="29861"/>
                  <a:pt x="861436" y="0"/>
                </a:cubicBezTo>
                <a:cubicBezTo>
                  <a:pt x="1076386" y="-29861"/>
                  <a:pt x="1188450" y="18707"/>
                  <a:pt x="1352896" y="0"/>
                </a:cubicBezTo>
                <a:cubicBezTo>
                  <a:pt x="1517342" y="-18707"/>
                  <a:pt x="1597995" y="9862"/>
                  <a:pt x="1722872" y="0"/>
                </a:cubicBezTo>
                <a:cubicBezTo>
                  <a:pt x="1847749" y="-9862"/>
                  <a:pt x="2066825" y="24274"/>
                  <a:pt x="2214332" y="0"/>
                </a:cubicBezTo>
                <a:cubicBezTo>
                  <a:pt x="2361839" y="-24274"/>
                  <a:pt x="2673377" y="35108"/>
                  <a:pt x="2827277" y="0"/>
                </a:cubicBezTo>
                <a:cubicBezTo>
                  <a:pt x="2981178" y="-35108"/>
                  <a:pt x="3160135" y="23952"/>
                  <a:pt x="3440221" y="0"/>
                </a:cubicBezTo>
                <a:cubicBezTo>
                  <a:pt x="3720307" y="-23952"/>
                  <a:pt x="3859701" y="61502"/>
                  <a:pt x="4113908" y="0"/>
                </a:cubicBezTo>
                <a:cubicBezTo>
                  <a:pt x="4368115" y="-61502"/>
                  <a:pt x="4505871" y="63196"/>
                  <a:pt x="4666111" y="0"/>
                </a:cubicBezTo>
                <a:cubicBezTo>
                  <a:pt x="4826351" y="-63196"/>
                  <a:pt x="5018019" y="22645"/>
                  <a:pt x="5218313" y="0"/>
                </a:cubicBezTo>
                <a:cubicBezTo>
                  <a:pt x="5418607" y="-22645"/>
                  <a:pt x="5869896" y="40530"/>
                  <a:pt x="6074227" y="0"/>
                </a:cubicBezTo>
                <a:cubicBezTo>
                  <a:pt x="6087753" y="100885"/>
                  <a:pt x="6039515" y="203379"/>
                  <a:pt x="6074227" y="369332"/>
                </a:cubicBezTo>
                <a:cubicBezTo>
                  <a:pt x="5940560" y="404494"/>
                  <a:pt x="5778222" y="322018"/>
                  <a:pt x="5643509" y="369332"/>
                </a:cubicBezTo>
                <a:cubicBezTo>
                  <a:pt x="5508796" y="416646"/>
                  <a:pt x="5251258" y="335386"/>
                  <a:pt x="5091307" y="369332"/>
                </a:cubicBezTo>
                <a:cubicBezTo>
                  <a:pt x="4931356" y="403278"/>
                  <a:pt x="4683037" y="331333"/>
                  <a:pt x="4478362" y="369332"/>
                </a:cubicBezTo>
                <a:cubicBezTo>
                  <a:pt x="4273687" y="407331"/>
                  <a:pt x="4161602" y="350885"/>
                  <a:pt x="3926159" y="369332"/>
                </a:cubicBezTo>
                <a:cubicBezTo>
                  <a:pt x="3690716" y="387779"/>
                  <a:pt x="3590063" y="312120"/>
                  <a:pt x="3313215" y="369332"/>
                </a:cubicBezTo>
                <a:cubicBezTo>
                  <a:pt x="3036367" y="426544"/>
                  <a:pt x="3030480" y="351447"/>
                  <a:pt x="2761012" y="369332"/>
                </a:cubicBezTo>
                <a:cubicBezTo>
                  <a:pt x="2491544" y="387217"/>
                  <a:pt x="2572941" y="351646"/>
                  <a:pt x="2391037" y="369332"/>
                </a:cubicBezTo>
                <a:cubicBezTo>
                  <a:pt x="2209133" y="387018"/>
                  <a:pt x="2020340" y="357995"/>
                  <a:pt x="1838834" y="369332"/>
                </a:cubicBezTo>
                <a:cubicBezTo>
                  <a:pt x="1657328" y="380669"/>
                  <a:pt x="1345008" y="322159"/>
                  <a:pt x="1165147" y="369332"/>
                </a:cubicBezTo>
                <a:cubicBezTo>
                  <a:pt x="985286" y="416505"/>
                  <a:pt x="756504" y="319850"/>
                  <a:pt x="491460" y="369332"/>
                </a:cubicBezTo>
                <a:cubicBezTo>
                  <a:pt x="226416" y="418814"/>
                  <a:pt x="163729" y="333511"/>
                  <a:pt x="0" y="369332"/>
                </a:cubicBezTo>
                <a:cubicBezTo>
                  <a:pt x="-24060" y="233347"/>
                  <a:pt x="43515" y="79457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1691767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b="1" dirty="0"/>
              <a:t>Avrupa Birliği’nin kararları hayatımızı nasıl etkiler?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66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>
            <a:extLst>
              <a:ext uri="{FF2B5EF4-FFF2-40B4-BE49-F238E27FC236}">
                <a16:creationId xmlns:a16="http://schemas.microsoft.com/office/drawing/2014/main" id="{FB08B2FE-87C2-DDF9-11AE-FAB0C13A1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58" y="225426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en-US" altLang="el-GR" sz="2000" dirty="0" err="1"/>
              <a:t>Avrupa</a:t>
            </a:r>
            <a:r>
              <a:rPr lang="en-US" altLang="el-GR" sz="2000" dirty="0"/>
              <a:t> </a:t>
            </a:r>
            <a:r>
              <a:rPr lang="en-US" altLang="el-GR" sz="2000" dirty="0" err="1"/>
              <a:t>Komisyonu</a:t>
            </a:r>
            <a:r>
              <a:rPr lang="tr-TR" altLang="el-GR" sz="2000" dirty="0"/>
              <a:t> </a:t>
            </a:r>
            <a:r>
              <a:rPr lang="el-GR" altLang="el-GR" sz="2000" dirty="0"/>
              <a:t>&amp;</a:t>
            </a:r>
            <a:r>
              <a:rPr lang="en-US" altLang="el-GR" sz="2000" dirty="0"/>
              <a:t> COVID-19</a:t>
            </a:r>
          </a:p>
        </p:txBody>
      </p:sp>
      <p:sp>
        <p:nvSpPr>
          <p:cNvPr id="9219" name="2 - Θέση περιεχομένου">
            <a:extLst>
              <a:ext uri="{FF2B5EF4-FFF2-40B4-BE49-F238E27FC236}">
                <a16:creationId xmlns:a16="http://schemas.microsoft.com/office/drawing/2014/main" id="{EE8B053E-2298-0073-6BCF-896CB7785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58" y="1600199"/>
            <a:ext cx="6607629" cy="4471988"/>
          </a:xfrm>
          <a:custGeom>
            <a:avLst/>
            <a:gdLst>
              <a:gd name="csX0" fmla="*/ 0 w 6607629"/>
              <a:gd name="csY0" fmla="*/ 0 h 4471988"/>
              <a:gd name="csX1" fmla="*/ 352407 w 6607629"/>
              <a:gd name="csY1" fmla="*/ 0 h 4471988"/>
              <a:gd name="csX2" fmla="*/ 770890 w 6607629"/>
              <a:gd name="csY2" fmla="*/ 0 h 4471988"/>
              <a:gd name="csX3" fmla="*/ 1189373 w 6607629"/>
              <a:gd name="csY3" fmla="*/ 0 h 4471988"/>
              <a:gd name="csX4" fmla="*/ 1806085 w 6607629"/>
              <a:gd name="csY4" fmla="*/ 0 h 4471988"/>
              <a:gd name="csX5" fmla="*/ 2158492 w 6607629"/>
              <a:gd name="csY5" fmla="*/ 0 h 4471988"/>
              <a:gd name="csX6" fmla="*/ 2775204 w 6607629"/>
              <a:gd name="csY6" fmla="*/ 0 h 4471988"/>
              <a:gd name="csX7" fmla="*/ 3127611 w 6607629"/>
              <a:gd name="csY7" fmla="*/ 0 h 4471988"/>
              <a:gd name="csX8" fmla="*/ 3744323 w 6607629"/>
              <a:gd name="csY8" fmla="*/ 0 h 4471988"/>
              <a:gd name="csX9" fmla="*/ 4096730 w 6607629"/>
              <a:gd name="csY9" fmla="*/ 0 h 4471988"/>
              <a:gd name="csX10" fmla="*/ 4449137 w 6607629"/>
              <a:gd name="csY10" fmla="*/ 0 h 4471988"/>
              <a:gd name="csX11" fmla="*/ 4867620 w 6607629"/>
              <a:gd name="csY11" fmla="*/ 0 h 4471988"/>
              <a:gd name="csX12" fmla="*/ 5550408 w 6607629"/>
              <a:gd name="csY12" fmla="*/ 0 h 4471988"/>
              <a:gd name="csX13" fmla="*/ 5968892 w 6607629"/>
              <a:gd name="csY13" fmla="*/ 0 h 4471988"/>
              <a:gd name="csX14" fmla="*/ 6607629 w 6607629"/>
              <a:gd name="csY14" fmla="*/ 0 h 4471988"/>
              <a:gd name="csX15" fmla="*/ 6607629 w 6607629"/>
              <a:gd name="csY15" fmla="*/ 424839 h 4471988"/>
              <a:gd name="csX16" fmla="*/ 6607629 w 6607629"/>
              <a:gd name="csY16" fmla="*/ 1028557 h 4471988"/>
              <a:gd name="csX17" fmla="*/ 6607629 w 6607629"/>
              <a:gd name="csY17" fmla="*/ 1587556 h 4471988"/>
              <a:gd name="csX18" fmla="*/ 6607629 w 6607629"/>
              <a:gd name="csY18" fmla="*/ 2101834 h 4471988"/>
              <a:gd name="csX19" fmla="*/ 6607629 w 6607629"/>
              <a:gd name="csY19" fmla="*/ 2750273 h 4471988"/>
              <a:gd name="csX20" fmla="*/ 6607629 w 6607629"/>
              <a:gd name="csY20" fmla="*/ 3264551 h 4471988"/>
              <a:gd name="csX21" fmla="*/ 6607629 w 6607629"/>
              <a:gd name="csY21" fmla="*/ 3689390 h 4471988"/>
              <a:gd name="csX22" fmla="*/ 6607629 w 6607629"/>
              <a:gd name="csY22" fmla="*/ 4471988 h 4471988"/>
              <a:gd name="csX23" fmla="*/ 6255222 w 6607629"/>
              <a:gd name="csY23" fmla="*/ 4471988 h 4471988"/>
              <a:gd name="csX24" fmla="*/ 5770663 w 6607629"/>
              <a:gd name="csY24" fmla="*/ 4471988 h 4471988"/>
              <a:gd name="csX25" fmla="*/ 5220027 w 6607629"/>
              <a:gd name="csY25" fmla="*/ 4471988 h 4471988"/>
              <a:gd name="csX26" fmla="*/ 4603315 w 6607629"/>
              <a:gd name="csY26" fmla="*/ 4471988 h 4471988"/>
              <a:gd name="csX27" fmla="*/ 3986603 w 6607629"/>
              <a:gd name="csY27" fmla="*/ 4471988 h 4471988"/>
              <a:gd name="csX28" fmla="*/ 3369891 w 6607629"/>
              <a:gd name="csY28" fmla="*/ 4471988 h 4471988"/>
              <a:gd name="csX29" fmla="*/ 2885331 w 6607629"/>
              <a:gd name="csY29" fmla="*/ 4471988 h 4471988"/>
              <a:gd name="csX30" fmla="*/ 2268619 w 6607629"/>
              <a:gd name="csY30" fmla="*/ 4471988 h 4471988"/>
              <a:gd name="csX31" fmla="*/ 1717984 w 6607629"/>
              <a:gd name="csY31" fmla="*/ 4471988 h 4471988"/>
              <a:gd name="csX32" fmla="*/ 1233424 w 6607629"/>
              <a:gd name="csY32" fmla="*/ 4471988 h 4471988"/>
              <a:gd name="csX33" fmla="*/ 682788 w 6607629"/>
              <a:gd name="csY33" fmla="*/ 4471988 h 4471988"/>
              <a:gd name="csX34" fmla="*/ 0 w 6607629"/>
              <a:gd name="csY34" fmla="*/ 4471988 h 4471988"/>
              <a:gd name="csX35" fmla="*/ 0 w 6607629"/>
              <a:gd name="csY35" fmla="*/ 3823550 h 4471988"/>
              <a:gd name="csX36" fmla="*/ 0 w 6607629"/>
              <a:gd name="csY36" fmla="*/ 3309271 h 4471988"/>
              <a:gd name="csX37" fmla="*/ 0 w 6607629"/>
              <a:gd name="csY37" fmla="*/ 2839712 h 4471988"/>
              <a:gd name="csX38" fmla="*/ 0 w 6607629"/>
              <a:gd name="csY38" fmla="*/ 2191274 h 4471988"/>
              <a:gd name="csX39" fmla="*/ 0 w 6607629"/>
              <a:gd name="csY39" fmla="*/ 1632276 h 4471988"/>
              <a:gd name="csX40" fmla="*/ 0 w 6607629"/>
              <a:gd name="csY40" fmla="*/ 1117997 h 4471988"/>
              <a:gd name="csX41" fmla="*/ 0 w 6607629"/>
              <a:gd name="csY41" fmla="*/ 514279 h 4471988"/>
              <a:gd name="csX42" fmla="*/ 0 w 6607629"/>
              <a:gd name="csY42" fmla="*/ 0 h 44719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6607629" h="4471988" fill="none" extrusionOk="0">
                <a:moveTo>
                  <a:pt x="0" y="0"/>
                </a:moveTo>
                <a:cubicBezTo>
                  <a:pt x="130999" y="-21506"/>
                  <a:pt x="269777" y="9129"/>
                  <a:pt x="352407" y="0"/>
                </a:cubicBezTo>
                <a:cubicBezTo>
                  <a:pt x="435037" y="-9129"/>
                  <a:pt x="571609" y="5343"/>
                  <a:pt x="770890" y="0"/>
                </a:cubicBezTo>
                <a:cubicBezTo>
                  <a:pt x="970171" y="-5343"/>
                  <a:pt x="1086990" y="4067"/>
                  <a:pt x="1189373" y="0"/>
                </a:cubicBezTo>
                <a:cubicBezTo>
                  <a:pt x="1291756" y="-4067"/>
                  <a:pt x="1612678" y="39845"/>
                  <a:pt x="1806085" y="0"/>
                </a:cubicBezTo>
                <a:cubicBezTo>
                  <a:pt x="1999492" y="-39845"/>
                  <a:pt x="2014041" y="28170"/>
                  <a:pt x="2158492" y="0"/>
                </a:cubicBezTo>
                <a:cubicBezTo>
                  <a:pt x="2302943" y="-28170"/>
                  <a:pt x="2645688" y="69874"/>
                  <a:pt x="2775204" y="0"/>
                </a:cubicBezTo>
                <a:cubicBezTo>
                  <a:pt x="2904720" y="-69874"/>
                  <a:pt x="3018488" y="37582"/>
                  <a:pt x="3127611" y="0"/>
                </a:cubicBezTo>
                <a:cubicBezTo>
                  <a:pt x="3236734" y="-37582"/>
                  <a:pt x="3566113" y="56549"/>
                  <a:pt x="3744323" y="0"/>
                </a:cubicBezTo>
                <a:cubicBezTo>
                  <a:pt x="3922533" y="-56549"/>
                  <a:pt x="3965687" y="32206"/>
                  <a:pt x="4096730" y="0"/>
                </a:cubicBezTo>
                <a:cubicBezTo>
                  <a:pt x="4227773" y="-32206"/>
                  <a:pt x="4356753" y="35669"/>
                  <a:pt x="4449137" y="0"/>
                </a:cubicBezTo>
                <a:cubicBezTo>
                  <a:pt x="4541521" y="-35669"/>
                  <a:pt x="4676156" y="37977"/>
                  <a:pt x="4867620" y="0"/>
                </a:cubicBezTo>
                <a:cubicBezTo>
                  <a:pt x="5059084" y="-37977"/>
                  <a:pt x="5320913" y="20850"/>
                  <a:pt x="5550408" y="0"/>
                </a:cubicBezTo>
                <a:cubicBezTo>
                  <a:pt x="5779903" y="-20850"/>
                  <a:pt x="5817672" y="35579"/>
                  <a:pt x="5968892" y="0"/>
                </a:cubicBezTo>
                <a:cubicBezTo>
                  <a:pt x="6120112" y="-35579"/>
                  <a:pt x="6474359" y="76346"/>
                  <a:pt x="6607629" y="0"/>
                </a:cubicBezTo>
                <a:cubicBezTo>
                  <a:pt x="6649471" y="85356"/>
                  <a:pt x="6584771" y="226292"/>
                  <a:pt x="6607629" y="424839"/>
                </a:cubicBezTo>
                <a:cubicBezTo>
                  <a:pt x="6630487" y="623386"/>
                  <a:pt x="6539900" y="853959"/>
                  <a:pt x="6607629" y="1028557"/>
                </a:cubicBezTo>
                <a:cubicBezTo>
                  <a:pt x="6675358" y="1203155"/>
                  <a:pt x="6545125" y="1311208"/>
                  <a:pt x="6607629" y="1587556"/>
                </a:cubicBezTo>
                <a:cubicBezTo>
                  <a:pt x="6670133" y="1863904"/>
                  <a:pt x="6559795" y="1945356"/>
                  <a:pt x="6607629" y="2101834"/>
                </a:cubicBezTo>
                <a:cubicBezTo>
                  <a:pt x="6655463" y="2258312"/>
                  <a:pt x="6597891" y="2532002"/>
                  <a:pt x="6607629" y="2750273"/>
                </a:cubicBezTo>
                <a:cubicBezTo>
                  <a:pt x="6617367" y="2968544"/>
                  <a:pt x="6575713" y="3071743"/>
                  <a:pt x="6607629" y="3264551"/>
                </a:cubicBezTo>
                <a:cubicBezTo>
                  <a:pt x="6639545" y="3457359"/>
                  <a:pt x="6605621" y="3582404"/>
                  <a:pt x="6607629" y="3689390"/>
                </a:cubicBezTo>
                <a:cubicBezTo>
                  <a:pt x="6609637" y="3796376"/>
                  <a:pt x="6525163" y="4301209"/>
                  <a:pt x="6607629" y="4471988"/>
                </a:cubicBezTo>
                <a:cubicBezTo>
                  <a:pt x="6483415" y="4509720"/>
                  <a:pt x="6369134" y="4432078"/>
                  <a:pt x="6255222" y="4471988"/>
                </a:cubicBezTo>
                <a:cubicBezTo>
                  <a:pt x="6141310" y="4511898"/>
                  <a:pt x="5934403" y="4454518"/>
                  <a:pt x="5770663" y="4471988"/>
                </a:cubicBezTo>
                <a:cubicBezTo>
                  <a:pt x="5606923" y="4489458"/>
                  <a:pt x="5429187" y="4426445"/>
                  <a:pt x="5220027" y="4471988"/>
                </a:cubicBezTo>
                <a:cubicBezTo>
                  <a:pt x="5010867" y="4517531"/>
                  <a:pt x="4760338" y="4401717"/>
                  <a:pt x="4603315" y="4471988"/>
                </a:cubicBezTo>
                <a:cubicBezTo>
                  <a:pt x="4446292" y="4542259"/>
                  <a:pt x="4141687" y="4400748"/>
                  <a:pt x="3986603" y="4471988"/>
                </a:cubicBezTo>
                <a:cubicBezTo>
                  <a:pt x="3831519" y="4543228"/>
                  <a:pt x="3531892" y="4423051"/>
                  <a:pt x="3369891" y="4471988"/>
                </a:cubicBezTo>
                <a:cubicBezTo>
                  <a:pt x="3207890" y="4520925"/>
                  <a:pt x="2987394" y="4446623"/>
                  <a:pt x="2885331" y="4471988"/>
                </a:cubicBezTo>
                <a:cubicBezTo>
                  <a:pt x="2783268" y="4497353"/>
                  <a:pt x="2487538" y="4432286"/>
                  <a:pt x="2268619" y="4471988"/>
                </a:cubicBezTo>
                <a:cubicBezTo>
                  <a:pt x="2049700" y="4511690"/>
                  <a:pt x="1885486" y="4445419"/>
                  <a:pt x="1717984" y="4471988"/>
                </a:cubicBezTo>
                <a:cubicBezTo>
                  <a:pt x="1550482" y="4498557"/>
                  <a:pt x="1342960" y="4467951"/>
                  <a:pt x="1233424" y="4471988"/>
                </a:cubicBezTo>
                <a:cubicBezTo>
                  <a:pt x="1123888" y="4476025"/>
                  <a:pt x="918009" y="4416570"/>
                  <a:pt x="682788" y="4471988"/>
                </a:cubicBezTo>
                <a:cubicBezTo>
                  <a:pt x="447567" y="4527406"/>
                  <a:pt x="254043" y="4466848"/>
                  <a:pt x="0" y="4471988"/>
                </a:cubicBezTo>
                <a:cubicBezTo>
                  <a:pt x="-55960" y="4263167"/>
                  <a:pt x="13403" y="3991619"/>
                  <a:pt x="0" y="3823550"/>
                </a:cubicBezTo>
                <a:cubicBezTo>
                  <a:pt x="-13403" y="3655481"/>
                  <a:pt x="2768" y="3553206"/>
                  <a:pt x="0" y="3309271"/>
                </a:cubicBezTo>
                <a:cubicBezTo>
                  <a:pt x="-2768" y="3065336"/>
                  <a:pt x="4625" y="2988309"/>
                  <a:pt x="0" y="2839712"/>
                </a:cubicBezTo>
                <a:cubicBezTo>
                  <a:pt x="-4625" y="2691115"/>
                  <a:pt x="26659" y="2433056"/>
                  <a:pt x="0" y="2191274"/>
                </a:cubicBezTo>
                <a:cubicBezTo>
                  <a:pt x="-26659" y="1949492"/>
                  <a:pt x="34923" y="1853400"/>
                  <a:pt x="0" y="1632276"/>
                </a:cubicBezTo>
                <a:cubicBezTo>
                  <a:pt x="-34923" y="1411152"/>
                  <a:pt x="4042" y="1282841"/>
                  <a:pt x="0" y="1117997"/>
                </a:cubicBezTo>
                <a:cubicBezTo>
                  <a:pt x="-4042" y="953153"/>
                  <a:pt x="58084" y="689772"/>
                  <a:pt x="0" y="514279"/>
                </a:cubicBezTo>
                <a:cubicBezTo>
                  <a:pt x="-58084" y="338786"/>
                  <a:pt x="48944" y="239946"/>
                  <a:pt x="0" y="0"/>
                </a:cubicBezTo>
                <a:close/>
              </a:path>
              <a:path w="6607629" h="4471988" stroke="0" extrusionOk="0">
                <a:moveTo>
                  <a:pt x="0" y="0"/>
                </a:moveTo>
                <a:cubicBezTo>
                  <a:pt x="309425" y="-22812"/>
                  <a:pt x="479814" y="33161"/>
                  <a:pt x="682788" y="0"/>
                </a:cubicBezTo>
                <a:cubicBezTo>
                  <a:pt x="885762" y="-33161"/>
                  <a:pt x="990435" y="54542"/>
                  <a:pt x="1167348" y="0"/>
                </a:cubicBezTo>
                <a:cubicBezTo>
                  <a:pt x="1344261" y="-54542"/>
                  <a:pt x="1652623" y="37460"/>
                  <a:pt x="1850136" y="0"/>
                </a:cubicBezTo>
                <a:cubicBezTo>
                  <a:pt x="2047649" y="-37460"/>
                  <a:pt x="2202166" y="33815"/>
                  <a:pt x="2334696" y="0"/>
                </a:cubicBezTo>
                <a:cubicBezTo>
                  <a:pt x="2467226" y="-33815"/>
                  <a:pt x="2573274" y="30617"/>
                  <a:pt x="2753179" y="0"/>
                </a:cubicBezTo>
                <a:cubicBezTo>
                  <a:pt x="2933084" y="-30617"/>
                  <a:pt x="3116650" y="56578"/>
                  <a:pt x="3237738" y="0"/>
                </a:cubicBezTo>
                <a:cubicBezTo>
                  <a:pt x="3358826" y="-56578"/>
                  <a:pt x="3593260" y="32736"/>
                  <a:pt x="3920527" y="0"/>
                </a:cubicBezTo>
                <a:cubicBezTo>
                  <a:pt x="4247794" y="-32736"/>
                  <a:pt x="4309731" y="42337"/>
                  <a:pt x="4537239" y="0"/>
                </a:cubicBezTo>
                <a:cubicBezTo>
                  <a:pt x="4764747" y="-42337"/>
                  <a:pt x="4948766" y="55228"/>
                  <a:pt x="5220027" y="0"/>
                </a:cubicBezTo>
                <a:cubicBezTo>
                  <a:pt x="5491288" y="-55228"/>
                  <a:pt x="5701584" y="3098"/>
                  <a:pt x="5902815" y="0"/>
                </a:cubicBezTo>
                <a:cubicBezTo>
                  <a:pt x="6104046" y="-3098"/>
                  <a:pt x="6388296" y="67504"/>
                  <a:pt x="6607629" y="0"/>
                </a:cubicBezTo>
                <a:cubicBezTo>
                  <a:pt x="6669617" y="148496"/>
                  <a:pt x="6597278" y="346863"/>
                  <a:pt x="6607629" y="558999"/>
                </a:cubicBezTo>
                <a:cubicBezTo>
                  <a:pt x="6617980" y="771135"/>
                  <a:pt x="6583542" y="824888"/>
                  <a:pt x="6607629" y="1028557"/>
                </a:cubicBezTo>
                <a:cubicBezTo>
                  <a:pt x="6631716" y="1232226"/>
                  <a:pt x="6582454" y="1297128"/>
                  <a:pt x="6607629" y="1542836"/>
                </a:cubicBezTo>
                <a:cubicBezTo>
                  <a:pt x="6632804" y="1788544"/>
                  <a:pt x="6568998" y="1832924"/>
                  <a:pt x="6607629" y="2012395"/>
                </a:cubicBezTo>
                <a:cubicBezTo>
                  <a:pt x="6646260" y="2191866"/>
                  <a:pt x="6602556" y="2459027"/>
                  <a:pt x="6607629" y="2616113"/>
                </a:cubicBezTo>
                <a:cubicBezTo>
                  <a:pt x="6612702" y="2773199"/>
                  <a:pt x="6554876" y="3017290"/>
                  <a:pt x="6607629" y="3264551"/>
                </a:cubicBezTo>
                <a:cubicBezTo>
                  <a:pt x="6660382" y="3511812"/>
                  <a:pt x="6565749" y="3709933"/>
                  <a:pt x="6607629" y="3868270"/>
                </a:cubicBezTo>
                <a:cubicBezTo>
                  <a:pt x="6649509" y="4026607"/>
                  <a:pt x="6539288" y="4294462"/>
                  <a:pt x="6607629" y="4471988"/>
                </a:cubicBezTo>
                <a:cubicBezTo>
                  <a:pt x="6434949" y="4525154"/>
                  <a:pt x="6200517" y="4445300"/>
                  <a:pt x="6056993" y="4471988"/>
                </a:cubicBezTo>
                <a:cubicBezTo>
                  <a:pt x="5913469" y="4498676"/>
                  <a:pt x="5754222" y="4428074"/>
                  <a:pt x="5638510" y="4471988"/>
                </a:cubicBezTo>
                <a:cubicBezTo>
                  <a:pt x="5522798" y="4515902"/>
                  <a:pt x="5376713" y="4465643"/>
                  <a:pt x="5286103" y="4471988"/>
                </a:cubicBezTo>
                <a:cubicBezTo>
                  <a:pt x="5195493" y="4478333"/>
                  <a:pt x="4846906" y="4463531"/>
                  <a:pt x="4669391" y="4471988"/>
                </a:cubicBezTo>
                <a:cubicBezTo>
                  <a:pt x="4491876" y="4480445"/>
                  <a:pt x="4454636" y="4441201"/>
                  <a:pt x="4250908" y="4471988"/>
                </a:cubicBezTo>
                <a:cubicBezTo>
                  <a:pt x="4047180" y="4502775"/>
                  <a:pt x="3922719" y="4425763"/>
                  <a:pt x="3832425" y="4471988"/>
                </a:cubicBezTo>
                <a:cubicBezTo>
                  <a:pt x="3742131" y="4518213"/>
                  <a:pt x="3470125" y="4436055"/>
                  <a:pt x="3281789" y="4471988"/>
                </a:cubicBezTo>
                <a:cubicBezTo>
                  <a:pt x="3093453" y="4507921"/>
                  <a:pt x="2945465" y="4440418"/>
                  <a:pt x="2797230" y="4471988"/>
                </a:cubicBezTo>
                <a:cubicBezTo>
                  <a:pt x="2648995" y="4503558"/>
                  <a:pt x="2347116" y="4416962"/>
                  <a:pt x="2114441" y="4471988"/>
                </a:cubicBezTo>
                <a:cubicBezTo>
                  <a:pt x="1881766" y="4527014"/>
                  <a:pt x="1727267" y="4414033"/>
                  <a:pt x="1431653" y="4471988"/>
                </a:cubicBezTo>
                <a:cubicBezTo>
                  <a:pt x="1136039" y="4529943"/>
                  <a:pt x="1109021" y="4423626"/>
                  <a:pt x="1013170" y="4471988"/>
                </a:cubicBezTo>
                <a:cubicBezTo>
                  <a:pt x="917319" y="4520350"/>
                  <a:pt x="719797" y="4447966"/>
                  <a:pt x="528610" y="4471988"/>
                </a:cubicBezTo>
                <a:cubicBezTo>
                  <a:pt x="337423" y="4496010"/>
                  <a:pt x="192448" y="4465692"/>
                  <a:pt x="0" y="4471988"/>
                </a:cubicBezTo>
                <a:cubicBezTo>
                  <a:pt x="-28896" y="4356891"/>
                  <a:pt x="46156" y="4096881"/>
                  <a:pt x="0" y="4002429"/>
                </a:cubicBezTo>
                <a:cubicBezTo>
                  <a:pt x="-46156" y="3907977"/>
                  <a:pt x="3571" y="3655466"/>
                  <a:pt x="0" y="3353991"/>
                </a:cubicBezTo>
                <a:cubicBezTo>
                  <a:pt x="-3571" y="3052516"/>
                  <a:pt x="20712" y="3057059"/>
                  <a:pt x="0" y="2839712"/>
                </a:cubicBezTo>
                <a:cubicBezTo>
                  <a:pt x="-20712" y="2622365"/>
                  <a:pt x="70703" y="2333531"/>
                  <a:pt x="0" y="2191274"/>
                </a:cubicBezTo>
                <a:cubicBezTo>
                  <a:pt x="-70703" y="2049017"/>
                  <a:pt x="10605" y="1865224"/>
                  <a:pt x="0" y="1766435"/>
                </a:cubicBezTo>
                <a:cubicBezTo>
                  <a:pt x="-10605" y="1667646"/>
                  <a:pt x="10487" y="1423755"/>
                  <a:pt x="0" y="1117997"/>
                </a:cubicBezTo>
                <a:cubicBezTo>
                  <a:pt x="-10487" y="812239"/>
                  <a:pt x="64725" y="466853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400941780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el-GR" sz="1600" dirty="0"/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l-GR" sz="1400" dirty="0" err="1"/>
              <a:t>Avrupa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Komisyonu</a:t>
            </a:r>
            <a:r>
              <a:rPr lang="en-US" altLang="el-GR" sz="1400" dirty="0"/>
              <a:t>, COVID-19 </a:t>
            </a:r>
            <a:r>
              <a:rPr lang="en-US" altLang="el-GR" sz="1400" dirty="0" err="1"/>
              <a:t>salgınıyla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mücadele</a:t>
            </a:r>
            <a:r>
              <a:rPr lang="en-US" altLang="el-GR" sz="1400" dirty="0"/>
              <a:t> </a:t>
            </a:r>
            <a:r>
              <a:rPr lang="el-GR" altLang="el-GR" sz="1400" dirty="0"/>
              <a:t>1)………………………</a:t>
            </a:r>
            <a:r>
              <a:rPr lang="en-US" altLang="el-GR" sz="1400" dirty="0" err="1"/>
              <a:t>desteklemek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için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tüm</a:t>
            </a:r>
            <a:r>
              <a:rPr lang="en-US" altLang="el-GR" sz="1400" dirty="0"/>
              <a:t> </a:t>
            </a:r>
            <a:r>
              <a:rPr lang="en-US" altLang="el-GR" sz="1400" dirty="0" err="1"/>
              <a:t>cephelerde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çalışıyor</a:t>
            </a:r>
            <a:r>
              <a:rPr lang="en-US" altLang="el-GR" sz="1400" dirty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l-GR" altLang="el-GR" sz="1400" dirty="0"/>
              <a:t>2)…………………………</a:t>
            </a:r>
            <a:r>
              <a:rPr lang="en-US" altLang="el-GR" sz="1400" dirty="0" err="1"/>
              <a:t>paylaşımı</a:t>
            </a:r>
            <a:r>
              <a:rPr lang="en-US" altLang="el-GR" sz="1400" dirty="0"/>
              <a:t>, </a:t>
            </a:r>
            <a:r>
              <a:rPr lang="en-US" altLang="el-GR" sz="1400" dirty="0" err="1"/>
              <a:t>ihtiyaç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değerlendirmesi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ve</a:t>
            </a:r>
            <a:r>
              <a:rPr lang="en-US" altLang="el-GR" sz="1400" dirty="0"/>
              <a:t> AB </a:t>
            </a:r>
            <a:r>
              <a:rPr lang="en-US" altLang="el-GR" sz="1400" dirty="0" err="1"/>
              <a:t>çapında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tutarlı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bir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tutum</a:t>
            </a:r>
            <a:r>
              <a:rPr lang="en-US" altLang="el-GR" sz="1400" dirty="0"/>
              <a:t> </a:t>
            </a:r>
            <a:r>
              <a:rPr lang="en-US" altLang="el-GR" sz="1400" dirty="0" err="1"/>
              <a:t>ve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karşılık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oluşturmak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adına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Üye</a:t>
            </a:r>
            <a:r>
              <a:rPr lang="el-GR" altLang="el-GR" sz="1400" dirty="0"/>
              <a:t> </a:t>
            </a:r>
            <a:r>
              <a:rPr lang="en-US" altLang="el-GR" sz="1400" dirty="0" err="1"/>
              <a:t>Devletlerle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süren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koordinasyon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çabaları</a:t>
            </a:r>
            <a:r>
              <a:rPr lang="en-US" altLang="el-GR" sz="1400" dirty="0"/>
              <a:t> </a:t>
            </a:r>
            <a:r>
              <a:rPr lang="en-GB" altLang="el-GR" sz="1400" dirty="0"/>
              <a:t>ger</a:t>
            </a:r>
            <a:r>
              <a:rPr lang="tr-TR" altLang="el-GR" sz="1400" dirty="0"/>
              <a:t>çekleşmektedir</a:t>
            </a:r>
            <a:r>
              <a:rPr lang="en-US" altLang="el-GR" sz="1400" dirty="0"/>
              <a:t>. </a:t>
            </a:r>
            <a:endParaRPr lang="el-GR" altLang="el-GR" sz="14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l-GR" sz="1400" dirty="0" err="1"/>
              <a:t>Bununla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birlikte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Komisyon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araştırmalara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fon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sağlıyor</a:t>
            </a:r>
            <a:r>
              <a:rPr lang="en-US" altLang="el-GR" sz="1400" dirty="0"/>
              <a:t>, AB Sivil </a:t>
            </a:r>
            <a:r>
              <a:rPr lang="en-US" altLang="el-GR" sz="1400" dirty="0" err="1"/>
              <a:t>Koruma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Mekanizması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aracılığıyla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destekler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sunuyor</a:t>
            </a:r>
            <a:r>
              <a:rPr lang="en-US" altLang="el-GR" sz="1400" dirty="0"/>
              <a:t> </a:t>
            </a:r>
            <a:r>
              <a:rPr lang="en-US" altLang="el-GR" sz="1400" dirty="0" err="1"/>
              <a:t>ve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salgını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kaynağında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ele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alabilmek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için</a:t>
            </a:r>
            <a:r>
              <a:rPr lang="en-US" altLang="el-GR" sz="1400" dirty="0"/>
              <a:t> de </a:t>
            </a:r>
            <a:r>
              <a:rPr lang="en-US" altLang="el-GR" sz="1400" dirty="0" err="1"/>
              <a:t>Çin'e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acil</a:t>
            </a:r>
            <a:r>
              <a:rPr lang="en-US" altLang="el-GR" sz="1400" dirty="0"/>
              <a:t> </a:t>
            </a:r>
            <a:r>
              <a:rPr lang="el-GR" altLang="el-GR" sz="1400" dirty="0"/>
              <a:t>3)………………………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malzeme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desteği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veriyor</a:t>
            </a:r>
            <a:r>
              <a:rPr lang="en-US" altLang="el-GR" sz="1400" dirty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l-GR" sz="1400" dirty="0" err="1"/>
              <a:t>Avrupa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Komisyonu</a:t>
            </a:r>
            <a:r>
              <a:rPr lang="en-US" altLang="el-GR" sz="1400" dirty="0"/>
              <a:t>, AB Sivil </a:t>
            </a:r>
            <a:r>
              <a:rPr lang="en-US" altLang="el-GR" sz="1400" dirty="0" err="1"/>
              <a:t>Koruma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Mekanizması</a:t>
            </a:r>
            <a:r>
              <a:rPr lang="el-GR" altLang="el-GR" sz="1400" dirty="0"/>
              <a:t> 4)</a:t>
            </a:r>
            <a:r>
              <a:rPr lang="en-US" altLang="el-GR" sz="1400" dirty="0"/>
              <a:t> </a:t>
            </a:r>
            <a:r>
              <a:rPr lang="el-GR" altLang="el-GR" sz="1400" dirty="0"/>
              <a:t>……………………….</a:t>
            </a:r>
            <a:r>
              <a:rPr lang="en-US" altLang="el-GR" sz="1400" dirty="0" err="1"/>
              <a:t>Çin'e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acil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tıbbi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malzeme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sevkiyatını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koordine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ediyor</a:t>
            </a:r>
            <a:r>
              <a:rPr lang="en-US" altLang="el-GR" sz="1400" dirty="0"/>
              <a:t>.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l-GR" sz="1400" dirty="0"/>
              <a:t>21 </a:t>
            </a:r>
            <a:r>
              <a:rPr lang="en-US" altLang="el-GR" sz="1400" dirty="0" err="1"/>
              <a:t>Şubat</a:t>
            </a:r>
            <a:r>
              <a:rPr lang="en-US" altLang="el-GR" sz="1400" dirty="0"/>
              <a:t> </a:t>
            </a:r>
            <a:r>
              <a:rPr lang="en-US" altLang="el-GR" sz="1400" dirty="0" err="1"/>
              <a:t>itibariyle</a:t>
            </a:r>
            <a:r>
              <a:rPr lang="en-US" altLang="el-GR" sz="1400" dirty="0"/>
              <a:t>, </a:t>
            </a:r>
            <a:r>
              <a:rPr lang="en-US" altLang="el-GR" sz="1400" dirty="0" err="1"/>
              <a:t>Çin'e</a:t>
            </a:r>
            <a:r>
              <a:rPr lang="en-US" altLang="el-GR" sz="1400" dirty="0"/>
              <a:t> Fransa, </a:t>
            </a:r>
            <a:r>
              <a:rPr lang="en-US" altLang="el-GR" sz="1400" dirty="0" err="1"/>
              <a:t>Almanya</a:t>
            </a:r>
            <a:r>
              <a:rPr lang="en-US" altLang="el-GR" sz="1400" dirty="0"/>
              <a:t>, </a:t>
            </a:r>
            <a:r>
              <a:rPr lang="en-US" altLang="el-GR" sz="1400" dirty="0" err="1"/>
              <a:t>İtalya</a:t>
            </a:r>
            <a:r>
              <a:rPr lang="en-US" altLang="el-GR" sz="1400" dirty="0"/>
              <a:t>, Letonya </a:t>
            </a:r>
            <a:r>
              <a:rPr lang="en-US" altLang="el-GR" sz="1400" dirty="0" err="1"/>
              <a:t>ve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Estonya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tarafından</a:t>
            </a:r>
            <a:r>
              <a:rPr lang="en-US" altLang="el-GR" sz="1400" dirty="0"/>
              <a:t> </a:t>
            </a:r>
            <a:r>
              <a:rPr lang="el-GR" altLang="el-GR" sz="1400" dirty="0"/>
              <a:t> 5)…………………. </a:t>
            </a:r>
            <a:r>
              <a:rPr lang="en-US" altLang="el-GR" sz="1400" dirty="0" err="1"/>
              <a:t>koruyucu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ekipman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sağlanmıştır</a:t>
            </a:r>
            <a:r>
              <a:rPr lang="en-US" altLang="el-GR" sz="1400" dirty="0"/>
              <a:t>. </a:t>
            </a:r>
            <a:endParaRPr lang="el-GR" altLang="el-GR" sz="14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l-GR" altLang="el-GR" sz="1400" dirty="0"/>
              <a:t>6)…………………………..</a:t>
            </a:r>
            <a:r>
              <a:rPr lang="en-US" altLang="el-GR" sz="1400" dirty="0" err="1"/>
              <a:t>masraflar</a:t>
            </a:r>
            <a:r>
              <a:rPr lang="el-GR" altLang="el-GR" sz="1400" dirty="0"/>
              <a:t>ı </a:t>
            </a:r>
            <a:r>
              <a:rPr lang="en-US" altLang="el-GR" sz="1400" dirty="0"/>
              <a:t>e</a:t>
            </a:r>
            <a:r>
              <a:rPr lang="el-GR" altLang="el-GR" sz="1400" dirty="0"/>
              <a:t>ş-</a:t>
            </a:r>
            <a:r>
              <a:rPr lang="en-US" altLang="el-GR" sz="1400" dirty="0" err="1"/>
              <a:t>finansman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yoluyla</a:t>
            </a:r>
            <a:r>
              <a:rPr lang="en-US" altLang="el-GR" sz="1400" dirty="0"/>
              <a:t> AB Sivil </a:t>
            </a:r>
            <a:r>
              <a:rPr lang="en-US" altLang="el-GR" sz="1400" dirty="0" err="1"/>
              <a:t>Koruma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Mekaniz</a:t>
            </a:r>
            <a:r>
              <a:rPr lang="el-GR" altLang="el-GR" sz="1400" dirty="0"/>
              <a:t> </a:t>
            </a:r>
            <a:r>
              <a:rPr lang="en-US" altLang="el-GR" sz="1400" dirty="0" err="1"/>
              <a:t>tarafından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desteklenmiştir</a:t>
            </a:r>
            <a:r>
              <a:rPr lang="en-US" altLang="el-GR" sz="1400" dirty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l-GR" sz="1400" dirty="0"/>
              <a:t>COVID-19 </a:t>
            </a:r>
            <a:r>
              <a:rPr lang="el-GR" altLang="el-GR" sz="1400" dirty="0"/>
              <a:t>7)…………………</a:t>
            </a:r>
            <a:r>
              <a:rPr lang="en-US" altLang="el-GR" sz="1400" dirty="0"/>
              <a:t> </a:t>
            </a:r>
            <a:r>
              <a:rPr lang="en-US" altLang="el-GR" sz="1400" dirty="0" err="1"/>
              <a:t>yayılmasının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sınırlandırılmasına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dönük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tedbirlerin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koordine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edilmesi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ve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geleceğe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dönük</a:t>
            </a:r>
            <a:r>
              <a:rPr lang="en-US" altLang="el-GR" sz="1400" dirty="0"/>
              <a:t> </a:t>
            </a:r>
            <a:r>
              <a:rPr lang="en-US" altLang="el-GR" sz="1400" dirty="0" err="1"/>
              <a:t>hazırlıklı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olma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tedbirlerinin</a:t>
            </a:r>
            <a:r>
              <a:rPr lang="en-US" altLang="el-GR" sz="1400" dirty="0"/>
              <a:t> </a:t>
            </a:r>
            <a:r>
              <a:rPr lang="en-US" altLang="el-GR" sz="1400" dirty="0" err="1"/>
              <a:t>ele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alınması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amacıyla</a:t>
            </a:r>
            <a:r>
              <a:rPr lang="en-US" altLang="el-GR" sz="1400" dirty="0"/>
              <a:t>, </a:t>
            </a:r>
            <a:r>
              <a:rPr lang="en-US" altLang="el-GR" sz="1400" dirty="0" err="1"/>
              <a:t>tüm</a:t>
            </a:r>
            <a:r>
              <a:rPr lang="en-US" altLang="el-GR" sz="1400" dirty="0"/>
              <a:t> </a:t>
            </a:r>
            <a:r>
              <a:rPr lang="en-US" altLang="el-GR" sz="1400" dirty="0" err="1"/>
              <a:t>Üye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Devletleri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siyasi</a:t>
            </a:r>
            <a:r>
              <a:rPr lang="en-US" altLang="el-GR" sz="1400" dirty="0"/>
              <a:t> </a:t>
            </a:r>
            <a:r>
              <a:rPr lang="en-US" altLang="el-GR" sz="1400" dirty="0" err="1"/>
              <a:t>düzeyde</a:t>
            </a:r>
            <a:r>
              <a:rPr lang="en-US" altLang="el-GR" sz="1400" dirty="0"/>
              <a:t> </a:t>
            </a:r>
            <a:r>
              <a:rPr lang="en-US" altLang="el-GR" sz="1400" dirty="0" err="1"/>
              <a:t>bir</a:t>
            </a:r>
            <a:r>
              <a:rPr lang="en-US" altLang="el-GR" sz="1400" dirty="0"/>
              <a:t> </a:t>
            </a:r>
            <a:r>
              <a:rPr lang="en-US" altLang="el-GR" sz="1400" dirty="0" err="1"/>
              <a:t>araya</a:t>
            </a:r>
            <a:r>
              <a:rPr lang="en-US" altLang="el-GR" sz="1400" dirty="0"/>
              <a:t> </a:t>
            </a:r>
            <a:r>
              <a:rPr lang="en-US" altLang="el-GR" sz="1400" dirty="0" err="1"/>
              <a:t>getirmiştir</a:t>
            </a:r>
            <a:r>
              <a:rPr lang="en-US" altLang="el-GR" sz="1400" dirty="0"/>
              <a:t>.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E21100ED-0B78-6626-205E-41E0681D658E}"/>
              </a:ext>
            </a:extLst>
          </p:cNvPr>
          <p:cNvSpPr txBox="1"/>
          <p:nvPr/>
        </p:nvSpPr>
        <p:spPr>
          <a:xfrm>
            <a:off x="337459" y="877888"/>
            <a:ext cx="69735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l-GR" dirty="0"/>
              <a:t> / </a:t>
            </a:r>
            <a:r>
              <a:rPr lang="en-US" dirty="0" err="1"/>
              <a:t>tıbbi</a:t>
            </a:r>
            <a:r>
              <a:rPr lang="el-GR" dirty="0"/>
              <a:t> /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l-GR" dirty="0"/>
              <a:t>/   </a:t>
            </a:r>
            <a:r>
              <a:rPr lang="en-US" dirty="0" err="1"/>
              <a:t>çabalarını</a:t>
            </a:r>
            <a:r>
              <a:rPr lang="en-US" dirty="0"/>
              <a:t> </a:t>
            </a:r>
            <a:r>
              <a:rPr lang="el-GR" dirty="0"/>
              <a:t>/</a:t>
            </a:r>
            <a:r>
              <a:rPr lang="en-US" dirty="0"/>
              <a:t> </a:t>
            </a:r>
            <a:r>
              <a:rPr lang="en-US" dirty="0" err="1"/>
              <a:t>salgınının</a:t>
            </a:r>
            <a:r>
              <a:rPr lang="en-US" dirty="0"/>
              <a:t>  / </a:t>
            </a:r>
            <a:r>
              <a:rPr lang="en-GB" dirty="0" err="1"/>
              <a:t>n</a:t>
            </a:r>
            <a:r>
              <a:rPr lang="en-US" dirty="0" err="1"/>
              <a:t>akliye</a:t>
            </a:r>
            <a:r>
              <a:rPr lang="en-US" dirty="0"/>
              <a:t>  / </a:t>
            </a:r>
            <a:r>
              <a:rPr lang="en-US" dirty="0" err="1"/>
              <a:t>aracılığıyla</a:t>
            </a:r>
            <a:r>
              <a:rPr lang="el-GR" dirty="0"/>
              <a:t>    </a:t>
            </a:r>
            <a:endParaRPr lang="en-US" dirty="0"/>
          </a:p>
        </p:txBody>
      </p:sp>
      <p:pic>
        <p:nvPicPr>
          <p:cNvPr id="3" name="Picture 2" descr="Αποτέλεσμα εικόνας για avrupa birliği ve koronavirüs">
            <a:extLst>
              <a:ext uri="{FF2B5EF4-FFF2-40B4-BE49-F238E27FC236}">
                <a16:creationId xmlns:a16="http://schemas.microsoft.com/office/drawing/2014/main" id="{D9DEC0C3-AEF0-2782-0F7B-7E037509F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1" t="-4606" r="26671" b="24379"/>
          <a:stretch>
            <a:fillRect/>
          </a:stretch>
        </p:blipFill>
        <p:spPr bwMode="auto">
          <a:xfrm>
            <a:off x="7408966" y="1600199"/>
            <a:ext cx="4543548" cy="3244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Αποτέλεσμα εικόνας για avrupa birliği ve koronavirüs">
            <a:extLst>
              <a:ext uri="{FF2B5EF4-FFF2-40B4-BE49-F238E27FC236}">
                <a16:creationId xmlns:a16="http://schemas.microsoft.com/office/drawing/2014/main" id="{33698275-4ACC-6508-1AEA-C1E1A714B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57"/>
          <a:stretch>
            <a:fillRect/>
          </a:stretch>
        </p:blipFill>
        <p:spPr bwMode="auto">
          <a:xfrm>
            <a:off x="7408966" y="5631315"/>
            <a:ext cx="4543548" cy="881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70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>
            <a:extLst>
              <a:ext uri="{FF2B5EF4-FFF2-40B4-BE49-F238E27FC236}">
                <a16:creationId xmlns:a16="http://schemas.microsoft.com/office/drawing/2014/main" id="{4C5AA2EC-8C64-C5FB-E043-486F392F2DA3}"/>
              </a:ext>
            </a:extLst>
          </p:cNvPr>
          <p:cNvSpPr txBox="1">
            <a:spLocks/>
          </p:cNvSpPr>
          <p:nvPr/>
        </p:nvSpPr>
        <p:spPr>
          <a:xfrm>
            <a:off x="402772" y="406661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Barış</a:t>
            </a:r>
            <a:r>
              <a:rPr lang="el-GR" sz="2000" dirty="0"/>
              <a:t> </a:t>
            </a:r>
            <a:r>
              <a:rPr lang="el-GR" sz="2000" dirty="0" err="1"/>
              <a:t>ve</a:t>
            </a:r>
            <a:r>
              <a:rPr lang="el-GR" sz="2000" dirty="0"/>
              <a:t> </a:t>
            </a:r>
            <a:r>
              <a:rPr lang="el-GR" sz="2000" dirty="0" err="1"/>
              <a:t>İstikrar</a:t>
            </a:r>
            <a:endParaRPr lang="en-US" altLang="el-GR" sz="2000" dirty="0"/>
          </a:p>
        </p:txBody>
      </p:sp>
      <p:sp>
        <p:nvSpPr>
          <p:cNvPr id="4" name="1 - Τίτλος">
            <a:extLst>
              <a:ext uri="{FF2B5EF4-FFF2-40B4-BE49-F238E27FC236}">
                <a16:creationId xmlns:a16="http://schemas.microsoft.com/office/drawing/2014/main" id="{D77E3BC6-7314-380A-37CD-4CED92D4EE94}"/>
              </a:ext>
            </a:extLst>
          </p:cNvPr>
          <p:cNvSpPr txBox="1">
            <a:spLocks/>
          </p:cNvSpPr>
          <p:nvPr/>
        </p:nvSpPr>
        <p:spPr>
          <a:xfrm>
            <a:off x="7481206" y="203006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Tüketici</a:t>
            </a:r>
            <a:r>
              <a:rPr lang="el-GR" sz="2000" dirty="0"/>
              <a:t> </a:t>
            </a:r>
            <a:r>
              <a:rPr lang="el-GR" sz="2000" dirty="0" err="1"/>
              <a:t>ve</a:t>
            </a:r>
            <a:r>
              <a:rPr lang="el-GR" sz="2000" dirty="0"/>
              <a:t> </a:t>
            </a:r>
            <a:r>
              <a:rPr lang="el-GR" sz="2000" dirty="0" err="1"/>
              <a:t>Çevre</a:t>
            </a:r>
            <a:r>
              <a:rPr lang="el-GR" sz="2000" dirty="0"/>
              <a:t> </a:t>
            </a:r>
            <a:r>
              <a:rPr lang="el-GR" sz="2000" dirty="0" err="1"/>
              <a:t>Koruması</a:t>
            </a:r>
            <a:endParaRPr lang="en-US" altLang="el-GR" sz="2000" dirty="0"/>
          </a:p>
        </p:txBody>
      </p:sp>
      <p:sp>
        <p:nvSpPr>
          <p:cNvPr id="6" name="1 - Τίτλος">
            <a:extLst>
              <a:ext uri="{FF2B5EF4-FFF2-40B4-BE49-F238E27FC236}">
                <a16:creationId xmlns:a16="http://schemas.microsoft.com/office/drawing/2014/main" id="{C309E513-81A6-BC47-DC13-1ED3BEC480B4}"/>
              </a:ext>
            </a:extLst>
          </p:cNvPr>
          <p:cNvSpPr txBox="1">
            <a:spLocks/>
          </p:cNvSpPr>
          <p:nvPr/>
        </p:nvSpPr>
        <p:spPr>
          <a:xfrm>
            <a:off x="7664904" y="1573114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Yeşil</a:t>
            </a:r>
            <a:r>
              <a:rPr lang="el-GR" sz="2000" dirty="0"/>
              <a:t> </a:t>
            </a:r>
            <a:r>
              <a:rPr lang="el-GR" sz="2000" dirty="0" err="1"/>
              <a:t>Mutabakat</a:t>
            </a:r>
            <a:endParaRPr lang="en-US" altLang="el-GR" sz="2000" dirty="0"/>
          </a:p>
        </p:txBody>
      </p:sp>
      <p:sp>
        <p:nvSpPr>
          <p:cNvPr id="8" name="1 - Τίτλος">
            <a:extLst>
              <a:ext uri="{FF2B5EF4-FFF2-40B4-BE49-F238E27FC236}">
                <a16:creationId xmlns:a16="http://schemas.microsoft.com/office/drawing/2014/main" id="{3B32D48D-9F67-354D-3D9F-8D75D4E7B4BC}"/>
              </a:ext>
            </a:extLst>
          </p:cNvPr>
          <p:cNvSpPr txBox="1">
            <a:spLocks/>
          </p:cNvSpPr>
          <p:nvPr/>
        </p:nvSpPr>
        <p:spPr>
          <a:xfrm>
            <a:off x="7772401" y="2578404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/>
              <a:t>Dijital Dönüşüm</a:t>
            </a:r>
            <a:endParaRPr lang="en-US" altLang="el-GR" sz="2000" dirty="0"/>
          </a:p>
        </p:txBody>
      </p:sp>
      <p:sp>
        <p:nvSpPr>
          <p:cNvPr id="10" name="1 - Τίτλος">
            <a:extLst>
              <a:ext uri="{FF2B5EF4-FFF2-40B4-BE49-F238E27FC236}">
                <a16:creationId xmlns:a16="http://schemas.microsoft.com/office/drawing/2014/main" id="{48851CD2-6A9D-0AE5-B48E-A9C9EAFC9D85}"/>
              </a:ext>
            </a:extLst>
          </p:cNvPr>
          <p:cNvSpPr txBox="1">
            <a:spLocks/>
          </p:cNvSpPr>
          <p:nvPr/>
        </p:nvSpPr>
        <p:spPr>
          <a:xfrm>
            <a:off x="7893503" y="3912280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Enerji</a:t>
            </a:r>
            <a:r>
              <a:rPr lang="el-GR" sz="2000" dirty="0"/>
              <a:t> </a:t>
            </a:r>
            <a:r>
              <a:rPr lang="el-GR" sz="2000" dirty="0" err="1"/>
              <a:t>Bağımsızlığı</a:t>
            </a:r>
            <a:endParaRPr lang="en-US" altLang="el-GR" sz="2000" dirty="0"/>
          </a:p>
        </p:txBody>
      </p:sp>
      <p:sp>
        <p:nvSpPr>
          <p:cNvPr id="12" name="1 - Τίτλος">
            <a:extLst>
              <a:ext uri="{FF2B5EF4-FFF2-40B4-BE49-F238E27FC236}">
                <a16:creationId xmlns:a16="http://schemas.microsoft.com/office/drawing/2014/main" id="{720C6693-076B-A243-A5A8-5ECAF8E7E1C2}"/>
              </a:ext>
            </a:extLst>
          </p:cNvPr>
          <p:cNvSpPr txBox="1">
            <a:spLocks/>
          </p:cNvSpPr>
          <p:nvPr/>
        </p:nvSpPr>
        <p:spPr>
          <a:xfrm>
            <a:off x="7873092" y="4744771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Göç</a:t>
            </a:r>
            <a:r>
              <a:rPr lang="el-GR" sz="2000" dirty="0"/>
              <a:t> </a:t>
            </a:r>
            <a:r>
              <a:rPr lang="el-GR" sz="2000" dirty="0" err="1"/>
              <a:t>Yönetimi</a:t>
            </a:r>
            <a:endParaRPr lang="en-US" altLang="el-GR" sz="2000" dirty="0"/>
          </a:p>
        </p:txBody>
      </p:sp>
      <p:sp>
        <p:nvSpPr>
          <p:cNvPr id="14" name="1 - Τίτλος">
            <a:extLst>
              <a:ext uri="{FF2B5EF4-FFF2-40B4-BE49-F238E27FC236}">
                <a16:creationId xmlns:a16="http://schemas.microsoft.com/office/drawing/2014/main" id="{AD40BAFF-1A7A-C6D8-ED3C-BD79461CE81C}"/>
              </a:ext>
            </a:extLst>
          </p:cNvPr>
          <p:cNvSpPr txBox="1">
            <a:spLocks/>
          </p:cNvSpPr>
          <p:nvPr/>
        </p:nvSpPr>
        <p:spPr>
          <a:xfrm>
            <a:off x="489858" y="2592531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Ortak</a:t>
            </a:r>
            <a:r>
              <a:rPr lang="el-GR" sz="2000" dirty="0"/>
              <a:t> Para </a:t>
            </a:r>
            <a:r>
              <a:rPr lang="el-GR" sz="2000" dirty="0" err="1"/>
              <a:t>Birimi</a:t>
            </a:r>
            <a:r>
              <a:rPr lang="el-GR" sz="2000" dirty="0"/>
              <a:t> </a:t>
            </a:r>
            <a:r>
              <a:rPr lang="el-GR" sz="2000" dirty="0" err="1"/>
              <a:t>ve</a:t>
            </a:r>
            <a:r>
              <a:rPr lang="el-GR" sz="2000" dirty="0"/>
              <a:t> </a:t>
            </a:r>
            <a:r>
              <a:rPr lang="el-GR" sz="2000" dirty="0" err="1"/>
              <a:t>Ekonomi</a:t>
            </a:r>
            <a:endParaRPr lang="en-US" altLang="el-GR" sz="2000" dirty="0"/>
          </a:p>
        </p:txBody>
      </p:sp>
      <p:sp>
        <p:nvSpPr>
          <p:cNvPr id="16" name="1 - Τίτλος">
            <a:extLst>
              <a:ext uri="{FF2B5EF4-FFF2-40B4-BE49-F238E27FC236}">
                <a16:creationId xmlns:a16="http://schemas.microsoft.com/office/drawing/2014/main" id="{C288E7CA-4DA0-0790-FA27-7D9ED3503241}"/>
              </a:ext>
            </a:extLst>
          </p:cNvPr>
          <p:cNvSpPr txBox="1">
            <a:spLocks/>
          </p:cNvSpPr>
          <p:nvPr/>
        </p:nvSpPr>
        <p:spPr>
          <a:xfrm>
            <a:off x="489858" y="1580698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Serbest</a:t>
            </a:r>
            <a:r>
              <a:rPr lang="el-GR" sz="2000" dirty="0"/>
              <a:t> </a:t>
            </a:r>
            <a:r>
              <a:rPr lang="el-GR" sz="2000" dirty="0" err="1"/>
              <a:t>Dolaşım</a:t>
            </a:r>
            <a:endParaRPr lang="en-US" altLang="el-GR" sz="2000" dirty="0"/>
          </a:p>
        </p:txBody>
      </p:sp>
      <p:sp>
        <p:nvSpPr>
          <p:cNvPr id="18" name="1 - Τίτλος">
            <a:extLst>
              <a:ext uri="{FF2B5EF4-FFF2-40B4-BE49-F238E27FC236}">
                <a16:creationId xmlns:a16="http://schemas.microsoft.com/office/drawing/2014/main" id="{EBF0BC50-1938-F9D1-510A-C9E6400E15B3}"/>
              </a:ext>
            </a:extLst>
          </p:cNvPr>
          <p:cNvSpPr txBox="1">
            <a:spLocks/>
          </p:cNvSpPr>
          <p:nvPr/>
        </p:nvSpPr>
        <p:spPr>
          <a:xfrm>
            <a:off x="489858" y="5984273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Gençler</a:t>
            </a:r>
            <a:r>
              <a:rPr lang="el-GR" sz="2000" dirty="0"/>
              <a:t> </a:t>
            </a:r>
            <a:r>
              <a:rPr lang="el-GR" sz="2000" dirty="0" err="1"/>
              <a:t>için</a:t>
            </a:r>
            <a:r>
              <a:rPr lang="el-GR" sz="2000" dirty="0"/>
              <a:t> </a:t>
            </a:r>
            <a:r>
              <a:rPr lang="el-GR" sz="2000" dirty="0" err="1"/>
              <a:t>Fırsatlar</a:t>
            </a:r>
            <a:endParaRPr lang="en-US" altLang="el-GR" sz="2000" dirty="0"/>
          </a:p>
        </p:txBody>
      </p:sp>
      <p:sp>
        <p:nvSpPr>
          <p:cNvPr id="26" name="1 - Τίτλος">
            <a:extLst>
              <a:ext uri="{FF2B5EF4-FFF2-40B4-BE49-F238E27FC236}">
                <a16:creationId xmlns:a16="http://schemas.microsoft.com/office/drawing/2014/main" id="{0BBC2408-EF40-488F-C83E-B76FA087FE11}"/>
              </a:ext>
            </a:extLst>
          </p:cNvPr>
          <p:cNvSpPr txBox="1">
            <a:spLocks/>
          </p:cNvSpPr>
          <p:nvPr/>
        </p:nvSpPr>
        <p:spPr>
          <a:xfrm>
            <a:off x="489858" y="3901276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Askeri</a:t>
            </a:r>
            <a:r>
              <a:rPr lang="el-GR" sz="2000" dirty="0"/>
              <a:t> </a:t>
            </a:r>
            <a:r>
              <a:rPr lang="el-GR" sz="2000" dirty="0" err="1"/>
              <a:t>ve</a:t>
            </a:r>
            <a:r>
              <a:rPr lang="el-GR" sz="2000" dirty="0"/>
              <a:t> </a:t>
            </a:r>
            <a:r>
              <a:rPr lang="el-GR" sz="2000" dirty="0" err="1"/>
              <a:t>Mali</a:t>
            </a:r>
            <a:r>
              <a:rPr lang="el-GR" sz="2000" dirty="0"/>
              <a:t> </a:t>
            </a:r>
            <a:r>
              <a:rPr lang="el-GR" sz="2000" dirty="0" err="1"/>
              <a:t>Yardım</a:t>
            </a:r>
            <a:endParaRPr lang="el-GR" sz="2000" dirty="0"/>
          </a:p>
          <a:p>
            <a:pPr algn="ctr"/>
            <a:endParaRPr lang="en-US" altLang="el-GR" sz="2000" dirty="0"/>
          </a:p>
        </p:txBody>
      </p:sp>
      <p:sp>
        <p:nvSpPr>
          <p:cNvPr id="28" name="1 - Τίτλος">
            <a:extLst>
              <a:ext uri="{FF2B5EF4-FFF2-40B4-BE49-F238E27FC236}">
                <a16:creationId xmlns:a16="http://schemas.microsoft.com/office/drawing/2014/main" id="{D35606EF-BF80-651D-B139-DA11B76340B6}"/>
              </a:ext>
            </a:extLst>
          </p:cNvPr>
          <p:cNvSpPr txBox="1">
            <a:spLocks/>
          </p:cNvSpPr>
          <p:nvPr/>
        </p:nvSpPr>
        <p:spPr>
          <a:xfrm>
            <a:off x="7772401" y="5984272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Mültecilerin</a:t>
            </a:r>
            <a:r>
              <a:rPr lang="el-GR" sz="2000" dirty="0"/>
              <a:t> </a:t>
            </a:r>
            <a:r>
              <a:rPr lang="el-GR" sz="2000" dirty="0" err="1"/>
              <a:t>Korunması</a:t>
            </a:r>
            <a:endParaRPr lang="el-GR" sz="2000" dirty="0"/>
          </a:p>
          <a:p>
            <a:pPr algn="ctr"/>
            <a:endParaRPr lang="en-US" altLang="el-GR" sz="2000" dirty="0"/>
          </a:p>
        </p:txBody>
      </p:sp>
      <p:sp>
        <p:nvSpPr>
          <p:cNvPr id="30" name="1 - Τίτλος">
            <a:extLst>
              <a:ext uri="{FF2B5EF4-FFF2-40B4-BE49-F238E27FC236}">
                <a16:creationId xmlns:a16="http://schemas.microsoft.com/office/drawing/2014/main" id="{C42D620E-ED6F-044E-036C-F31835464303}"/>
              </a:ext>
            </a:extLst>
          </p:cNvPr>
          <p:cNvSpPr txBox="1">
            <a:spLocks/>
          </p:cNvSpPr>
          <p:nvPr/>
        </p:nvSpPr>
        <p:spPr>
          <a:xfrm>
            <a:off x="489858" y="4744772"/>
            <a:ext cx="3829050" cy="439737"/>
          </a:xfrm>
          <a:custGeom>
            <a:avLst/>
            <a:gdLst>
              <a:gd name="csX0" fmla="*/ 0 w 3829050"/>
              <a:gd name="csY0" fmla="*/ 0 h 439737"/>
              <a:gd name="csX1" fmla="*/ 508717 w 3829050"/>
              <a:gd name="csY1" fmla="*/ 0 h 439737"/>
              <a:gd name="csX2" fmla="*/ 1055724 w 3829050"/>
              <a:gd name="csY2" fmla="*/ 0 h 439737"/>
              <a:gd name="csX3" fmla="*/ 1641021 w 3829050"/>
              <a:gd name="csY3" fmla="*/ 0 h 439737"/>
              <a:gd name="csX4" fmla="*/ 2073157 w 3829050"/>
              <a:gd name="csY4" fmla="*/ 0 h 439737"/>
              <a:gd name="csX5" fmla="*/ 2620164 w 3829050"/>
              <a:gd name="csY5" fmla="*/ 0 h 439737"/>
              <a:gd name="csX6" fmla="*/ 3090590 w 3829050"/>
              <a:gd name="csY6" fmla="*/ 0 h 439737"/>
              <a:gd name="csX7" fmla="*/ 3829050 w 3829050"/>
              <a:gd name="csY7" fmla="*/ 0 h 439737"/>
              <a:gd name="csX8" fmla="*/ 3829050 w 3829050"/>
              <a:gd name="csY8" fmla="*/ 439737 h 439737"/>
              <a:gd name="csX9" fmla="*/ 3282043 w 3829050"/>
              <a:gd name="csY9" fmla="*/ 439737 h 439737"/>
              <a:gd name="csX10" fmla="*/ 2735036 w 3829050"/>
              <a:gd name="csY10" fmla="*/ 439737 h 439737"/>
              <a:gd name="csX11" fmla="*/ 2111448 w 3829050"/>
              <a:gd name="csY11" fmla="*/ 439737 h 439737"/>
              <a:gd name="csX12" fmla="*/ 1526150 w 3829050"/>
              <a:gd name="csY12" fmla="*/ 439737 h 439737"/>
              <a:gd name="csX13" fmla="*/ 1055724 w 3829050"/>
              <a:gd name="csY13" fmla="*/ 439737 h 439737"/>
              <a:gd name="csX14" fmla="*/ 623588 w 3829050"/>
              <a:gd name="csY14" fmla="*/ 439737 h 439737"/>
              <a:gd name="csX15" fmla="*/ 0 w 3829050"/>
              <a:gd name="csY15" fmla="*/ 439737 h 439737"/>
              <a:gd name="csX16" fmla="*/ 0 w 3829050"/>
              <a:gd name="csY16" fmla="*/ 0 h 4397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829050" h="439737" fill="none" extrusionOk="0">
                <a:moveTo>
                  <a:pt x="0" y="0"/>
                </a:moveTo>
                <a:cubicBezTo>
                  <a:pt x="138679" y="-2537"/>
                  <a:pt x="303235" y="53484"/>
                  <a:pt x="508717" y="0"/>
                </a:cubicBezTo>
                <a:cubicBezTo>
                  <a:pt x="714199" y="-53484"/>
                  <a:pt x="882445" y="54420"/>
                  <a:pt x="1055724" y="0"/>
                </a:cubicBezTo>
                <a:cubicBezTo>
                  <a:pt x="1229003" y="-54420"/>
                  <a:pt x="1502216" y="21274"/>
                  <a:pt x="1641021" y="0"/>
                </a:cubicBezTo>
                <a:cubicBezTo>
                  <a:pt x="1779826" y="-21274"/>
                  <a:pt x="1874116" y="51054"/>
                  <a:pt x="2073157" y="0"/>
                </a:cubicBezTo>
                <a:cubicBezTo>
                  <a:pt x="2272198" y="-51054"/>
                  <a:pt x="2464318" y="34257"/>
                  <a:pt x="2620164" y="0"/>
                </a:cubicBezTo>
                <a:cubicBezTo>
                  <a:pt x="2776010" y="-34257"/>
                  <a:pt x="2894514" y="34419"/>
                  <a:pt x="3090590" y="0"/>
                </a:cubicBezTo>
                <a:cubicBezTo>
                  <a:pt x="3286666" y="-34419"/>
                  <a:pt x="3645728" y="11296"/>
                  <a:pt x="3829050" y="0"/>
                </a:cubicBezTo>
                <a:cubicBezTo>
                  <a:pt x="3849422" y="188348"/>
                  <a:pt x="3794851" y="222620"/>
                  <a:pt x="3829050" y="439737"/>
                </a:cubicBezTo>
                <a:cubicBezTo>
                  <a:pt x="3627483" y="472900"/>
                  <a:pt x="3402944" y="413627"/>
                  <a:pt x="3282043" y="439737"/>
                </a:cubicBezTo>
                <a:cubicBezTo>
                  <a:pt x="3161142" y="465847"/>
                  <a:pt x="2922366" y="437057"/>
                  <a:pt x="2735036" y="439737"/>
                </a:cubicBezTo>
                <a:cubicBezTo>
                  <a:pt x="2547706" y="442417"/>
                  <a:pt x="2289357" y="400028"/>
                  <a:pt x="2111448" y="439737"/>
                </a:cubicBezTo>
                <a:cubicBezTo>
                  <a:pt x="1933539" y="479446"/>
                  <a:pt x="1786908" y="379672"/>
                  <a:pt x="1526150" y="439737"/>
                </a:cubicBezTo>
                <a:cubicBezTo>
                  <a:pt x="1265392" y="499802"/>
                  <a:pt x="1289472" y="408849"/>
                  <a:pt x="1055724" y="439737"/>
                </a:cubicBezTo>
                <a:cubicBezTo>
                  <a:pt x="821976" y="470625"/>
                  <a:pt x="830056" y="417038"/>
                  <a:pt x="623588" y="439737"/>
                </a:cubicBezTo>
                <a:cubicBezTo>
                  <a:pt x="417120" y="462436"/>
                  <a:pt x="278979" y="420689"/>
                  <a:pt x="0" y="439737"/>
                </a:cubicBezTo>
                <a:cubicBezTo>
                  <a:pt x="-7389" y="264757"/>
                  <a:pt x="39545" y="219092"/>
                  <a:pt x="0" y="0"/>
                </a:cubicBezTo>
                <a:close/>
              </a:path>
              <a:path w="3829050" h="439737" stroke="0" extrusionOk="0">
                <a:moveTo>
                  <a:pt x="0" y="0"/>
                </a:moveTo>
                <a:cubicBezTo>
                  <a:pt x="163668" y="-54820"/>
                  <a:pt x="290823" y="41519"/>
                  <a:pt x="470426" y="0"/>
                </a:cubicBezTo>
                <a:cubicBezTo>
                  <a:pt x="650029" y="-41519"/>
                  <a:pt x="854810" y="26440"/>
                  <a:pt x="1017433" y="0"/>
                </a:cubicBezTo>
                <a:cubicBezTo>
                  <a:pt x="1180056" y="-26440"/>
                  <a:pt x="1426720" y="10296"/>
                  <a:pt x="1641021" y="0"/>
                </a:cubicBezTo>
                <a:cubicBezTo>
                  <a:pt x="1855322" y="-10296"/>
                  <a:pt x="1979575" y="11656"/>
                  <a:pt x="2073157" y="0"/>
                </a:cubicBezTo>
                <a:cubicBezTo>
                  <a:pt x="2166739" y="-11656"/>
                  <a:pt x="2424056" y="9625"/>
                  <a:pt x="2620164" y="0"/>
                </a:cubicBezTo>
                <a:cubicBezTo>
                  <a:pt x="2816272" y="-9625"/>
                  <a:pt x="2862692" y="42967"/>
                  <a:pt x="3090590" y="0"/>
                </a:cubicBezTo>
                <a:cubicBezTo>
                  <a:pt x="3318488" y="-42967"/>
                  <a:pt x="3540590" y="26220"/>
                  <a:pt x="3829050" y="0"/>
                </a:cubicBezTo>
                <a:cubicBezTo>
                  <a:pt x="3852252" y="215017"/>
                  <a:pt x="3808315" y="282374"/>
                  <a:pt x="3829050" y="439737"/>
                </a:cubicBezTo>
                <a:cubicBezTo>
                  <a:pt x="3545925" y="449163"/>
                  <a:pt x="3415396" y="422174"/>
                  <a:pt x="3205462" y="439737"/>
                </a:cubicBezTo>
                <a:cubicBezTo>
                  <a:pt x="2995528" y="457300"/>
                  <a:pt x="2928412" y="382685"/>
                  <a:pt x="2696745" y="439737"/>
                </a:cubicBezTo>
                <a:cubicBezTo>
                  <a:pt x="2465078" y="496789"/>
                  <a:pt x="2454068" y="400016"/>
                  <a:pt x="2226319" y="439737"/>
                </a:cubicBezTo>
                <a:cubicBezTo>
                  <a:pt x="1998570" y="479458"/>
                  <a:pt x="1844201" y="427980"/>
                  <a:pt x="1717602" y="439737"/>
                </a:cubicBezTo>
                <a:cubicBezTo>
                  <a:pt x="1591003" y="451494"/>
                  <a:pt x="1387899" y="401663"/>
                  <a:pt x="1170595" y="439737"/>
                </a:cubicBezTo>
                <a:cubicBezTo>
                  <a:pt x="953291" y="477811"/>
                  <a:pt x="933908" y="434875"/>
                  <a:pt x="738460" y="439737"/>
                </a:cubicBezTo>
                <a:cubicBezTo>
                  <a:pt x="543013" y="444599"/>
                  <a:pt x="344647" y="419498"/>
                  <a:pt x="0" y="439737"/>
                </a:cubicBezTo>
                <a:cubicBezTo>
                  <a:pt x="-50767" y="262831"/>
                  <a:pt x="13585" y="121875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2000" dirty="0" err="1"/>
              <a:t>Rusya'ya</a:t>
            </a:r>
            <a:r>
              <a:rPr lang="el-GR" sz="2000" dirty="0"/>
              <a:t> </a:t>
            </a:r>
            <a:r>
              <a:rPr lang="el-GR" sz="2000" dirty="0" err="1"/>
              <a:t>Yönelik</a:t>
            </a:r>
            <a:r>
              <a:rPr lang="el-GR" sz="2000" dirty="0"/>
              <a:t> </a:t>
            </a:r>
            <a:r>
              <a:rPr lang="el-GR" sz="2000" dirty="0" err="1"/>
              <a:t>Yaptırımlar</a:t>
            </a:r>
            <a:endParaRPr lang="en-US" altLang="el-GR" sz="2000" dirty="0"/>
          </a:p>
        </p:txBody>
      </p:sp>
      <p:sp>
        <p:nvSpPr>
          <p:cNvPr id="40" name="1 - Τίτλος">
            <a:extLst>
              <a:ext uri="{FF2B5EF4-FFF2-40B4-BE49-F238E27FC236}">
                <a16:creationId xmlns:a16="http://schemas.microsoft.com/office/drawing/2014/main" id="{C3F6FE45-A767-E9B4-14BE-193CFB9C2720}"/>
              </a:ext>
            </a:extLst>
          </p:cNvPr>
          <p:cNvSpPr txBox="1">
            <a:spLocks/>
          </p:cNvSpPr>
          <p:nvPr/>
        </p:nvSpPr>
        <p:spPr>
          <a:xfrm>
            <a:off x="4646161" y="3358775"/>
            <a:ext cx="2677886" cy="2771992"/>
          </a:xfrm>
          <a:custGeom>
            <a:avLst/>
            <a:gdLst>
              <a:gd name="csX0" fmla="*/ 0 w 2677886"/>
              <a:gd name="csY0" fmla="*/ 0 h 2771992"/>
              <a:gd name="csX1" fmla="*/ 535577 w 2677886"/>
              <a:gd name="csY1" fmla="*/ 0 h 2771992"/>
              <a:gd name="csX2" fmla="*/ 1071154 w 2677886"/>
              <a:gd name="csY2" fmla="*/ 0 h 2771992"/>
              <a:gd name="csX3" fmla="*/ 1553174 w 2677886"/>
              <a:gd name="csY3" fmla="*/ 0 h 2771992"/>
              <a:gd name="csX4" fmla="*/ 2035193 w 2677886"/>
              <a:gd name="csY4" fmla="*/ 0 h 2771992"/>
              <a:gd name="csX5" fmla="*/ 2677886 w 2677886"/>
              <a:gd name="csY5" fmla="*/ 0 h 2771992"/>
              <a:gd name="csX6" fmla="*/ 2677886 w 2677886"/>
              <a:gd name="csY6" fmla="*/ 554398 h 2771992"/>
              <a:gd name="csX7" fmla="*/ 2677886 w 2677886"/>
              <a:gd name="csY7" fmla="*/ 1053357 h 2771992"/>
              <a:gd name="csX8" fmla="*/ 2677886 w 2677886"/>
              <a:gd name="csY8" fmla="*/ 1552316 h 2771992"/>
              <a:gd name="csX9" fmla="*/ 2677886 w 2677886"/>
              <a:gd name="csY9" fmla="*/ 2078994 h 2771992"/>
              <a:gd name="csX10" fmla="*/ 2677886 w 2677886"/>
              <a:gd name="csY10" fmla="*/ 2771992 h 2771992"/>
              <a:gd name="csX11" fmla="*/ 2088751 w 2677886"/>
              <a:gd name="csY11" fmla="*/ 2771992 h 2771992"/>
              <a:gd name="csX12" fmla="*/ 1553174 w 2677886"/>
              <a:gd name="csY12" fmla="*/ 2771992 h 2771992"/>
              <a:gd name="csX13" fmla="*/ 990818 w 2677886"/>
              <a:gd name="csY13" fmla="*/ 2771992 h 2771992"/>
              <a:gd name="csX14" fmla="*/ 482019 w 2677886"/>
              <a:gd name="csY14" fmla="*/ 2771992 h 2771992"/>
              <a:gd name="csX15" fmla="*/ 0 w 2677886"/>
              <a:gd name="csY15" fmla="*/ 2771992 h 2771992"/>
              <a:gd name="csX16" fmla="*/ 0 w 2677886"/>
              <a:gd name="csY16" fmla="*/ 2300753 h 2771992"/>
              <a:gd name="csX17" fmla="*/ 0 w 2677886"/>
              <a:gd name="csY17" fmla="*/ 1718635 h 2771992"/>
              <a:gd name="csX18" fmla="*/ 0 w 2677886"/>
              <a:gd name="csY18" fmla="*/ 1136517 h 2771992"/>
              <a:gd name="csX19" fmla="*/ 0 w 2677886"/>
              <a:gd name="csY19" fmla="*/ 665278 h 2771992"/>
              <a:gd name="csX20" fmla="*/ 0 w 2677886"/>
              <a:gd name="csY20" fmla="*/ 0 h 2771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677886" h="2771992" fill="none" extrusionOk="0">
                <a:moveTo>
                  <a:pt x="0" y="0"/>
                </a:moveTo>
                <a:cubicBezTo>
                  <a:pt x="139381" y="-2414"/>
                  <a:pt x="353667" y="42368"/>
                  <a:pt x="535577" y="0"/>
                </a:cubicBezTo>
                <a:cubicBezTo>
                  <a:pt x="717487" y="-42368"/>
                  <a:pt x="953042" y="34273"/>
                  <a:pt x="1071154" y="0"/>
                </a:cubicBezTo>
                <a:cubicBezTo>
                  <a:pt x="1189266" y="-34273"/>
                  <a:pt x="1387364" y="57202"/>
                  <a:pt x="1553174" y="0"/>
                </a:cubicBezTo>
                <a:cubicBezTo>
                  <a:pt x="1718984" y="-57202"/>
                  <a:pt x="1834705" y="6755"/>
                  <a:pt x="2035193" y="0"/>
                </a:cubicBezTo>
                <a:cubicBezTo>
                  <a:pt x="2235681" y="-6755"/>
                  <a:pt x="2451303" y="67528"/>
                  <a:pt x="2677886" y="0"/>
                </a:cubicBezTo>
                <a:cubicBezTo>
                  <a:pt x="2725333" y="220476"/>
                  <a:pt x="2642944" y="291909"/>
                  <a:pt x="2677886" y="554398"/>
                </a:cubicBezTo>
                <a:cubicBezTo>
                  <a:pt x="2712828" y="816887"/>
                  <a:pt x="2669993" y="831593"/>
                  <a:pt x="2677886" y="1053357"/>
                </a:cubicBezTo>
                <a:cubicBezTo>
                  <a:pt x="2685779" y="1275121"/>
                  <a:pt x="2666197" y="1423167"/>
                  <a:pt x="2677886" y="1552316"/>
                </a:cubicBezTo>
                <a:cubicBezTo>
                  <a:pt x="2689575" y="1681465"/>
                  <a:pt x="2637346" y="1971387"/>
                  <a:pt x="2677886" y="2078994"/>
                </a:cubicBezTo>
                <a:cubicBezTo>
                  <a:pt x="2718426" y="2186601"/>
                  <a:pt x="2628688" y="2504061"/>
                  <a:pt x="2677886" y="2771992"/>
                </a:cubicBezTo>
                <a:cubicBezTo>
                  <a:pt x="2431703" y="2795412"/>
                  <a:pt x="2236444" y="2756479"/>
                  <a:pt x="2088751" y="2771992"/>
                </a:cubicBezTo>
                <a:cubicBezTo>
                  <a:pt x="1941059" y="2787505"/>
                  <a:pt x="1765443" y="2737345"/>
                  <a:pt x="1553174" y="2771992"/>
                </a:cubicBezTo>
                <a:cubicBezTo>
                  <a:pt x="1340905" y="2806639"/>
                  <a:pt x="1270818" y="2752194"/>
                  <a:pt x="990818" y="2771992"/>
                </a:cubicBezTo>
                <a:cubicBezTo>
                  <a:pt x="710818" y="2791790"/>
                  <a:pt x="658315" y="2729656"/>
                  <a:pt x="482019" y="2771992"/>
                </a:cubicBezTo>
                <a:cubicBezTo>
                  <a:pt x="305723" y="2814328"/>
                  <a:pt x="138013" y="2717954"/>
                  <a:pt x="0" y="2771992"/>
                </a:cubicBezTo>
                <a:cubicBezTo>
                  <a:pt x="-13952" y="2657596"/>
                  <a:pt x="13136" y="2463656"/>
                  <a:pt x="0" y="2300753"/>
                </a:cubicBezTo>
                <a:cubicBezTo>
                  <a:pt x="-13136" y="2137850"/>
                  <a:pt x="45142" y="1973871"/>
                  <a:pt x="0" y="1718635"/>
                </a:cubicBezTo>
                <a:cubicBezTo>
                  <a:pt x="-45142" y="1463399"/>
                  <a:pt x="54660" y="1330652"/>
                  <a:pt x="0" y="1136517"/>
                </a:cubicBezTo>
                <a:cubicBezTo>
                  <a:pt x="-54660" y="942382"/>
                  <a:pt x="10111" y="857354"/>
                  <a:pt x="0" y="665278"/>
                </a:cubicBezTo>
                <a:cubicBezTo>
                  <a:pt x="-10111" y="473202"/>
                  <a:pt x="65895" y="162103"/>
                  <a:pt x="0" y="0"/>
                </a:cubicBezTo>
                <a:close/>
              </a:path>
              <a:path w="2677886" h="2771992" stroke="0" extrusionOk="0">
                <a:moveTo>
                  <a:pt x="0" y="0"/>
                </a:moveTo>
                <a:cubicBezTo>
                  <a:pt x="97400" y="-57107"/>
                  <a:pt x="263935" y="52677"/>
                  <a:pt x="482019" y="0"/>
                </a:cubicBezTo>
                <a:cubicBezTo>
                  <a:pt x="700103" y="-52677"/>
                  <a:pt x="880705" y="41766"/>
                  <a:pt x="1017597" y="0"/>
                </a:cubicBezTo>
                <a:cubicBezTo>
                  <a:pt x="1154489" y="-41766"/>
                  <a:pt x="1413444" y="62194"/>
                  <a:pt x="1606732" y="0"/>
                </a:cubicBezTo>
                <a:cubicBezTo>
                  <a:pt x="1800020" y="-62194"/>
                  <a:pt x="1866775" y="12367"/>
                  <a:pt x="2061972" y="0"/>
                </a:cubicBezTo>
                <a:cubicBezTo>
                  <a:pt x="2257169" y="-12367"/>
                  <a:pt x="2526915" y="17326"/>
                  <a:pt x="2677886" y="0"/>
                </a:cubicBezTo>
                <a:cubicBezTo>
                  <a:pt x="2730901" y="207195"/>
                  <a:pt x="2622535" y="360884"/>
                  <a:pt x="2677886" y="498959"/>
                </a:cubicBezTo>
                <a:cubicBezTo>
                  <a:pt x="2733237" y="637034"/>
                  <a:pt x="2673953" y="901046"/>
                  <a:pt x="2677886" y="1108797"/>
                </a:cubicBezTo>
                <a:cubicBezTo>
                  <a:pt x="2681819" y="1316548"/>
                  <a:pt x="2654064" y="1499636"/>
                  <a:pt x="2677886" y="1690915"/>
                </a:cubicBezTo>
                <a:cubicBezTo>
                  <a:pt x="2701708" y="1882194"/>
                  <a:pt x="2648826" y="2372089"/>
                  <a:pt x="2677886" y="2771992"/>
                </a:cubicBezTo>
                <a:cubicBezTo>
                  <a:pt x="2556203" y="2826309"/>
                  <a:pt x="2334605" y="2719412"/>
                  <a:pt x="2088751" y="2771992"/>
                </a:cubicBezTo>
                <a:cubicBezTo>
                  <a:pt x="1842898" y="2824572"/>
                  <a:pt x="1837566" y="2761421"/>
                  <a:pt x="1606732" y="2771992"/>
                </a:cubicBezTo>
                <a:cubicBezTo>
                  <a:pt x="1375898" y="2782563"/>
                  <a:pt x="1251832" y="2712311"/>
                  <a:pt x="1097933" y="2771992"/>
                </a:cubicBezTo>
                <a:cubicBezTo>
                  <a:pt x="944034" y="2831673"/>
                  <a:pt x="716074" y="2759578"/>
                  <a:pt x="562356" y="2771992"/>
                </a:cubicBezTo>
                <a:cubicBezTo>
                  <a:pt x="408638" y="2784406"/>
                  <a:pt x="271455" y="2741327"/>
                  <a:pt x="0" y="2771992"/>
                </a:cubicBezTo>
                <a:cubicBezTo>
                  <a:pt x="-52699" y="2540935"/>
                  <a:pt x="3245" y="2464514"/>
                  <a:pt x="0" y="2273033"/>
                </a:cubicBezTo>
                <a:cubicBezTo>
                  <a:pt x="-3245" y="2081552"/>
                  <a:pt x="35310" y="1929246"/>
                  <a:pt x="0" y="1774075"/>
                </a:cubicBezTo>
                <a:cubicBezTo>
                  <a:pt x="-35310" y="1618904"/>
                  <a:pt x="30481" y="1399006"/>
                  <a:pt x="0" y="1247396"/>
                </a:cubicBezTo>
                <a:cubicBezTo>
                  <a:pt x="-30481" y="1095786"/>
                  <a:pt x="25451" y="1006890"/>
                  <a:pt x="0" y="776158"/>
                </a:cubicBezTo>
                <a:cubicBezTo>
                  <a:pt x="-25451" y="545426"/>
                  <a:pt x="35722" y="190127"/>
                  <a:pt x="0" y="0"/>
                </a:cubicBezTo>
                <a:close/>
              </a:path>
            </a:pathLst>
          </a:custGeom>
          <a:ln w="38100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313342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l-GR" sz="2000" dirty="0" err="1"/>
              <a:t>Avrupa</a:t>
            </a:r>
            <a:r>
              <a:rPr lang="en-US" altLang="el-GR" sz="2000" dirty="0"/>
              <a:t> B</a:t>
            </a:r>
            <a:r>
              <a:rPr lang="tr-TR" altLang="el-GR" sz="2000" dirty="0"/>
              <a:t>irliği  üye ülkeler arasında barış, ekonomik iş  birliği, toplumsal cinsiyet eşitliği   ve ortak değerler sağlamayı amaçlayan, krizlere  karşı  birlikte mücadele eden dinamik bir topluluktur.</a:t>
            </a:r>
            <a:endParaRPr lang="en-US" altLang="el-GR" sz="2000" dirty="0"/>
          </a:p>
        </p:txBody>
      </p:sp>
      <p:pic>
        <p:nvPicPr>
          <p:cNvPr id="42" name="Εικόνα 41" descr="Συνεδριάζουν εκτάκτως οι ΥΠΕΞ της ΕΕ για την κατάσταση Ισραήλ - Ιράν |  Fortunegreece.com">
            <a:extLst>
              <a:ext uri="{FF2B5EF4-FFF2-40B4-BE49-F238E27FC236}">
                <a16:creationId xmlns:a16="http://schemas.microsoft.com/office/drawing/2014/main" id="{D3CCC52A-7DB4-73DD-F41C-3127E0531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163" y="570553"/>
            <a:ext cx="2677886" cy="207873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5233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>
            <a:extLst>
              <a:ext uri="{FF2B5EF4-FFF2-40B4-BE49-F238E27FC236}">
                <a16:creationId xmlns:a16="http://schemas.microsoft.com/office/drawing/2014/main" id="{F70AD1F3-CD81-49AD-E648-634059935EE1}"/>
              </a:ext>
            </a:extLst>
          </p:cNvPr>
          <p:cNvSpPr txBox="1"/>
          <p:nvPr/>
        </p:nvSpPr>
        <p:spPr>
          <a:xfrm>
            <a:off x="211026" y="835480"/>
            <a:ext cx="7000875" cy="50167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dirty="0"/>
              <a:t>AB</a:t>
            </a:r>
            <a:r>
              <a:rPr lang="el-GR" sz="1600" dirty="0"/>
              <a:t> ç</a:t>
            </a:r>
            <a:r>
              <a:rPr lang="en-US" sz="1600" dirty="0" err="1"/>
              <a:t>ap</a:t>
            </a:r>
            <a:r>
              <a:rPr lang="el-GR" sz="1600" dirty="0"/>
              <a:t>ı</a:t>
            </a:r>
            <a:r>
              <a:rPr lang="en-US" sz="1600" dirty="0" err="1"/>
              <a:t>nda</a:t>
            </a:r>
            <a:r>
              <a:rPr lang="el-GR" sz="1600" dirty="0"/>
              <a:t>  :    σε ολόκληρη  την Ε.Ε.</a:t>
            </a:r>
          </a:p>
          <a:p>
            <a:pPr>
              <a:defRPr/>
            </a:pPr>
            <a:r>
              <a:rPr lang="en-US" sz="1600" dirty="0"/>
              <a:t>AB </a:t>
            </a:r>
            <a:r>
              <a:rPr lang="en-US" sz="1600" dirty="0" err="1"/>
              <a:t>uyum</a:t>
            </a:r>
            <a:r>
              <a:rPr lang="en-US" sz="1600" dirty="0"/>
              <a:t> </a:t>
            </a:r>
            <a:r>
              <a:rPr lang="el-GR" sz="1600" dirty="0"/>
              <a:t>  </a:t>
            </a:r>
            <a:r>
              <a:rPr lang="en-US" sz="1600" dirty="0" err="1"/>
              <a:t>yasalar</a:t>
            </a:r>
            <a:r>
              <a:rPr lang="el-GR" sz="1600" dirty="0"/>
              <a:t>ı  :   νόμοι  εναρμονισμένοι με την Ε.Ε.</a:t>
            </a:r>
            <a:endParaRPr lang="en-US" sz="1600" dirty="0"/>
          </a:p>
          <a:p>
            <a:pPr>
              <a:defRPr/>
            </a:pPr>
            <a:r>
              <a:rPr lang="en-US" sz="1600" dirty="0"/>
              <a:t>AB</a:t>
            </a:r>
            <a:r>
              <a:rPr lang="el-GR" sz="1600" dirty="0"/>
              <a:t>’ </a:t>
            </a:r>
            <a:r>
              <a:rPr lang="en-US" sz="1600" dirty="0" err="1"/>
              <a:t>nin</a:t>
            </a:r>
            <a:r>
              <a:rPr lang="en-US" sz="1600" dirty="0"/>
              <a:t> d</a:t>
            </a:r>
            <a:r>
              <a:rPr lang="el-GR" sz="1600" dirty="0"/>
              <a:t>ü</a:t>
            </a:r>
            <a:r>
              <a:rPr lang="en-US" sz="1600" dirty="0" err="1"/>
              <a:t>zenlemelerine</a:t>
            </a:r>
            <a:r>
              <a:rPr lang="en-US" sz="1600" dirty="0"/>
              <a:t> </a:t>
            </a:r>
            <a:r>
              <a:rPr lang="en-US" sz="1600" dirty="0" err="1"/>
              <a:t>uyum</a:t>
            </a:r>
            <a:r>
              <a:rPr lang="el-GR" sz="1600" dirty="0"/>
              <a:t>  :    συμμόρφωση με τους κανονισμούς της ΕΕ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acil</a:t>
            </a:r>
            <a:r>
              <a:rPr lang="en-US" sz="1600" dirty="0"/>
              <a:t> t</a:t>
            </a:r>
            <a:r>
              <a:rPr lang="el-GR" sz="1600" dirty="0"/>
              <a:t>ı</a:t>
            </a:r>
            <a:r>
              <a:rPr lang="en-US" sz="1600" dirty="0" err="1"/>
              <a:t>bbi</a:t>
            </a:r>
            <a:r>
              <a:rPr lang="en-US" sz="1600" dirty="0"/>
              <a:t> </a:t>
            </a:r>
            <a:r>
              <a:rPr lang="en-US" sz="1600" dirty="0" err="1"/>
              <a:t>malzeme</a:t>
            </a:r>
            <a:r>
              <a:rPr lang="el-GR" sz="1600" dirty="0"/>
              <a:t>  :       ιατρικός εξοπλισμός έκτακτης ανάγκης</a:t>
            </a:r>
            <a:endParaRPr lang="en-US" sz="1600" dirty="0"/>
          </a:p>
          <a:p>
            <a:pPr>
              <a:defRPr/>
            </a:pPr>
            <a:r>
              <a:rPr lang="tr-TR" sz="1600" dirty="0"/>
              <a:t>adil </a:t>
            </a:r>
            <a:r>
              <a:rPr lang="el-GR" sz="1600" dirty="0"/>
              <a:t>  </a:t>
            </a:r>
            <a:r>
              <a:rPr lang="tr-TR" sz="1600" dirty="0"/>
              <a:t>bir gelir  düzeyi</a:t>
            </a:r>
            <a:r>
              <a:rPr lang="el-GR" sz="1600" dirty="0"/>
              <a:t>   :     έ</a:t>
            </a:r>
            <a:r>
              <a:rPr lang="tr-TR" sz="1600" dirty="0"/>
              <a:t>να επίπεδο δίκαιο</a:t>
            </a:r>
            <a:r>
              <a:rPr lang="el-GR" sz="1600" dirty="0"/>
              <a:t>υ </a:t>
            </a:r>
            <a:r>
              <a:rPr lang="tr-TR" sz="1600" dirty="0"/>
              <a:t>εισοδήματο</a:t>
            </a:r>
            <a:r>
              <a:rPr lang="el-GR" sz="1600" dirty="0"/>
              <a:t>ς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aile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l-GR" sz="1600" dirty="0"/>
              <a:t>ç</a:t>
            </a:r>
            <a:r>
              <a:rPr lang="en-US" sz="1600" dirty="0" err="1"/>
              <a:t>i</a:t>
            </a:r>
            <a:r>
              <a:rPr lang="el-GR" sz="1600" dirty="0"/>
              <a:t> ş</a:t>
            </a:r>
            <a:r>
              <a:rPr lang="en-US" sz="1600" dirty="0" err="1"/>
              <a:t>iddeti</a:t>
            </a:r>
            <a:r>
              <a:rPr lang="el-GR" sz="1600" dirty="0"/>
              <a:t> :   ενδοοικογενειακή βία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aracılığıyla</a:t>
            </a:r>
            <a:r>
              <a:rPr lang="en-US" sz="1600" dirty="0"/>
              <a:t>  </a:t>
            </a:r>
            <a:r>
              <a:rPr lang="el-GR" sz="1600" dirty="0"/>
              <a:t>:</a:t>
            </a:r>
            <a:r>
              <a:rPr lang="en-US" sz="1600" dirty="0"/>
              <a:t>  </a:t>
            </a:r>
            <a:r>
              <a:rPr lang="el-GR" sz="1600" dirty="0"/>
              <a:t> με μεσολάβηση του, μέσω, διά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araya</a:t>
            </a:r>
            <a:r>
              <a:rPr lang="en-US" sz="1600" dirty="0"/>
              <a:t> </a:t>
            </a:r>
            <a:r>
              <a:rPr lang="en-US" sz="1600" dirty="0" err="1"/>
              <a:t>getirm</a:t>
            </a:r>
            <a:r>
              <a:rPr lang="en-GB" sz="1600" dirty="0" err="1"/>
              <a:t>ek</a:t>
            </a:r>
            <a:r>
              <a:rPr lang="en-GB" sz="1600" dirty="0"/>
              <a:t> </a:t>
            </a:r>
            <a:r>
              <a:rPr lang="el-GR" sz="1600" dirty="0"/>
              <a:t> :    συγκεντρώνω 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Avrupa</a:t>
            </a:r>
            <a:r>
              <a:rPr lang="en-US" sz="1600" dirty="0"/>
              <a:t> </a:t>
            </a:r>
            <a:r>
              <a:rPr lang="en-US" sz="1600" dirty="0" err="1"/>
              <a:t>Birli</a:t>
            </a:r>
            <a:r>
              <a:rPr lang="el-GR" sz="1600" dirty="0"/>
              <a:t>ğ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Konseyi</a:t>
            </a:r>
            <a:r>
              <a:rPr lang="el-GR" sz="1600" dirty="0"/>
              <a:t>  :   Συμβούλιο της Ευρωπαϊκής Ένωσης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Avrupa</a:t>
            </a:r>
            <a:r>
              <a:rPr lang="en-US" sz="1600" dirty="0"/>
              <a:t> </a:t>
            </a:r>
            <a:r>
              <a:rPr lang="en-US" sz="1600" dirty="0" err="1"/>
              <a:t>Komisyonu</a:t>
            </a:r>
            <a:r>
              <a:rPr lang="en-US" sz="1600" dirty="0"/>
              <a:t> </a:t>
            </a:r>
            <a:r>
              <a:rPr lang="el-GR" sz="1600" dirty="0"/>
              <a:t>  :    Ευρωπαϊκή Επιτροπή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Avrupa</a:t>
            </a:r>
            <a:r>
              <a:rPr lang="en-US" sz="1600" dirty="0"/>
              <a:t> </a:t>
            </a:r>
            <a:r>
              <a:rPr lang="en-US" sz="1600" dirty="0" err="1"/>
              <a:t>Parlamentosu</a:t>
            </a:r>
            <a:r>
              <a:rPr lang="en-US" sz="1600" dirty="0"/>
              <a:t> </a:t>
            </a:r>
            <a:r>
              <a:rPr lang="el-GR" sz="1600" dirty="0"/>
              <a:t>:  Ευρωπαϊκό Κοινοβούλιο</a:t>
            </a:r>
            <a:endParaRPr lang="en-GB" sz="1600" dirty="0"/>
          </a:p>
          <a:p>
            <a:pPr eaLnBrk="1" hangingPunct="1">
              <a:defRPr/>
            </a:pPr>
            <a:r>
              <a:rPr lang="tr-TR" sz="1600" dirty="0"/>
              <a:t>belirli</a:t>
            </a:r>
            <a:r>
              <a:rPr lang="el-GR" sz="1600" dirty="0"/>
              <a:t>   :       τακτικός</a:t>
            </a:r>
          </a:p>
          <a:p>
            <a:pPr eaLnBrk="1" hangingPunct="1">
              <a:defRPr/>
            </a:pPr>
            <a:r>
              <a:rPr lang="en-US" sz="1600" dirty="0" err="1"/>
              <a:t>bilgi</a:t>
            </a:r>
            <a:r>
              <a:rPr lang="en-US" sz="1600" dirty="0"/>
              <a:t> </a:t>
            </a:r>
            <a:r>
              <a:rPr lang="en-US" sz="1600" dirty="0" err="1"/>
              <a:t>payla</a:t>
            </a:r>
            <a:r>
              <a:rPr lang="el-GR" sz="1600" dirty="0" err="1"/>
              <a:t>şı</a:t>
            </a:r>
            <a:r>
              <a:rPr lang="en-US" sz="1600" dirty="0"/>
              <a:t>m</a:t>
            </a:r>
            <a:r>
              <a:rPr lang="el-GR" sz="1600" dirty="0"/>
              <a:t>ı  :  ανταλλαγή πληροφοριών</a:t>
            </a:r>
            <a:endParaRPr lang="en-GB" sz="1600" dirty="0"/>
          </a:p>
          <a:p>
            <a:pPr eaLnBrk="1" hangingPunct="1">
              <a:defRPr/>
            </a:pPr>
            <a:r>
              <a:rPr lang="tr-TR" sz="1600" dirty="0"/>
              <a:t>b</a:t>
            </a:r>
            <a:r>
              <a:rPr lang="en-US" sz="1600" dirty="0" err="1"/>
              <a:t>unun</a:t>
            </a:r>
            <a:r>
              <a:rPr lang="en-US" sz="1600" dirty="0"/>
              <a:t> </a:t>
            </a:r>
            <a:r>
              <a:rPr lang="en-US" sz="1600" dirty="0" err="1"/>
              <a:t>yanı</a:t>
            </a:r>
            <a:r>
              <a:rPr lang="en-US" sz="1600" dirty="0"/>
              <a:t> </a:t>
            </a:r>
            <a:r>
              <a:rPr lang="en-US" sz="1600" dirty="0" err="1"/>
              <a:t>sıra</a:t>
            </a:r>
            <a:r>
              <a:rPr lang="el-GR" sz="1600" dirty="0"/>
              <a:t> :   επιπροσθέτως</a:t>
            </a:r>
          </a:p>
          <a:p>
            <a:pPr eaLnBrk="1" hangingPunct="1">
              <a:defRPr/>
            </a:pPr>
            <a:r>
              <a:rPr lang="en-US" sz="1600" dirty="0"/>
              <a:t>e</a:t>
            </a:r>
            <a:r>
              <a:rPr lang="el-GR" sz="1600" dirty="0"/>
              <a:t>ş-</a:t>
            </a:r>
            <a:r>
              <a:rPr lang="en-US" sz="1600" dirty="0" err="1"/>
              <a:t>finansman</a:t>
            </a:r>
            <a:r>
              <a:rPr lang="el-GR" sz="1600" dirty="0"/>
              <a:t>  :     συγχρηματοδότηση</a:t>
            </a:r>
          </a:p>
          <a:p>
            <a:pPr eaLnBrk="1" hangingPunct="1">
              <a:defRPr/>
            </a:pPr>
            <a:r>
              <a:rPr lang="tr-TR" sz="1600" dirty="0"/>
              <a:t>İstikrarlı </a:t>
            </a:r>
            <a:r>
              <a:rPr lang="el-GR" sz="1600" dirty="0"/>
              <a:t>  :   σταθερός </a:t>
            </a:r>
          </a:p>
          <a:p>
            <a:pPr>
              <a:defRPr/>
            </a:pPr>
            <a:r>
              <a:rPr lang="tr-TR" sz="1600" dirty="0"/>
              <a:t>istikrarlı  bir piyasa ortamı </a:t>
            </a:r>
            <a:r>
              <a:rPr lang="el-GR" sz="1600" dirty="0"/>
              <a:t>  :    σταθερό περιβάλλον της αγοράς</a:t>
            </a:r>
          </a:p>
          <a:p>
            <a:pPr>
              <a:defRPr/>
            </a:pPr>
            <a:r>
              <a:rPr lang="tr-TR" sz="1600" dirty="0"/>
              <a:t>İ</a:t>
            </a:r>
            <a:r>
              <a:rPr lang="en-US" sz="1600" dirty="0" err="1"/>
              <a:t>thalat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ihracatta</a:t>
            </a:r>
            <a:r>
              <a:rPr lang="en-US" sz="1600" dirty="0"/>
              <a:t> </a:t>
            </a:r>
            <a:r>
              <a:rPr lang="tr-TR" sz="1600" dirty="0"/>
              <a:t>  </a:t>
            </a:r>
            <a:r>
              <a:rPr lang="el-GR" sz="1600" dirty="0"/>
              <a:t>:   εισαγωγές </a:t>
            </a:r>
            <a:r>
              <a:rPr lang="tr-TR" sz="1600" dirty="0"/>
              <a:t> </a:t>
            </a:r>
            <a:r>
              <a:rPr lang="el-GR" sz="1600" dirty="0"/>
              <a:t> &amp; εξαγωγές  </a:t>
            </a:r>
          </a:p>
          <a:p>
            <a:pPr>
              <a:defRPr/>
            </a:pPr>
            <a:r>
              <a:rPr lang="en-US" sz="1600" dirty="0"/>
              <a:t>ki</a:t>
            </a:r>
            <a:r>
              <a:rPr lang="el-GR" sz="1600" dirty="0"/>
              <a:t>ş</a:t>
            </a:r>
            <a:r>
              <a:rPr lang="en-US" sz="1600" dirty="0" err="1"/>
              <a:t>isel</a:t>
            </a:r>
            <a:r>
              <a:rPr lang="en-US" sz="1600" dirty="0"/>
              <a:t> </a:t>
            </a:r>
            <a:r>
              <a:rPr lang="en-US" sz="1600" dirty="0" err="1"/>
              <a:t>koruyucu</a:t>
            </a:r>
            <a:r>
              <a:rPr lang="en-US" sz="1600" dirty="0"/>
              <a:t> </a:t>
            </a:r>
            <a:r>
              <a:rPr lang="en-US" sz="1600" dirty="0" err="1"/>
              <a:t>ekipman</a:t>
            </a:r>
            <a:r>
              <a:rPr lang="el-GR" sz="1600" dirty="0"/>
              <a:t>  :    τα μέσα ατομικής προστασίας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koordinasyon</a:t>
            </a:r>
            <a:r>
              <a:rPr lang="el-GR" sz="1600" dirty="0"/>
              <a:t>  :    συντονισμός</a:t>
            </a:r>
            <a:endParaRPr lang="en-US" sz="1600" dirty="0"/>
          </a:p>
        </p:txBody>
      </p:sp>
      <p:sp>
        <p:nvSpPr>
          <p:cNvPr id="3" name="1 - Τίτλος">
            <a:extLst>
              <a:ext uri="{FF2B5EF4-FFF2-40B4-BE49-F238E27FC236}">
                <a16:creationId xmlns:a16="http://schemas.microsoft.com/office/drawing/2014/main" id="{6D70BA08-AA51-B8F0-736D-C5B8E37EE96D}"/>
              </a:ext>
            </a:extLst>
          </p:cNvPr>
          <p:cNvSpPr txBox="1">
            <a:spLocks/>
          </p:cNvSpPr>
          <p:nvPr/>
        </p:nvSpPr>
        <p:spPr>
          <a:xfrm>
            <a:off x="211026" y="133577"/>
            <a:ext cx="3626076" cy="49371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algn="ctr">
              <a:defRPr/>
            </a:pPr>
            <a:r>
              <a:rPr lang="tr-TR" sz="2400" dirty="0">
                <a:latin typeface="+mj-lt"/>
                <a:ea typeface="+mj-ea"/>
                <a:cs typeface="+mj-cs"/>
              </a:rPr>
              <a:t>YENİ KELİMELER</a:t>
            </a:r>
            <a:endParaRPr lang="en-US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1 - TextBox">
            <a:extLst>
              <a:ext uri="{FF2B5EF4-FFF2-40B4-BE49-F238E27FC236}">
                <a16:creationId xmlns:a16="http://schemas.microsoft.com/office/drawing/2014/main" id="{BC2E6970-626D-4647-678C-2AB9EADA69F7}"/>
              </a:ext>
            </a:extLst>
          </p:cNvPr>
          <p:cNvSpPr txBox="1"/>
          <p:nvPr/>
        </p:nvSpPr>
        <p:spPr>
          <a:xfrm>
            <a:off x="7511142" y="1666876"/>
            <a:ext cx="4469831" cy="37548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sz="1400" dirty="0"/>
              <a:t>kırsal </a:t>
            </a:r>
            <a:r>
              <a:rPr lang="el-GR" sz="1400" dirty="0"/>
              <a:t> :   αγροτική</a:t>
            </a:r>
            <a:endParaRPr lang="en-GB" sz="1400" dirty="0"/>
          </a:p>
          <a:p>
            <a:pPr>
              <a:defRPr/>
            </a:pPr>
            <a:r>
              <a:rPr lang="en-GB" sz="1400" dirty="0"/>
              <a:t>n</a:t>
            </a:r>
            <a:r>
              <a:rPr lang="en-US" sz="1400" dirty="0" err="1"/>
              <a:t>akliye</a:t>
            </a:r>
            <a:r>
              <a:rPr lang="en-US" sz="1400" dirty="0"/>
              <a:t> </a:t>
            </a:r>
            <a:r>
              <a:rPr lang="en-US" sz="1400" dirty="0" err="1"/>
              <a:t>masraflar</a:t>
            </a:r>
            <a:r>
              <a:rPr lang="el-GR" sz="1400" dirty="0"/>
              <a:t>ı  :  έξοδα αποστολής</a:t>
            </a:r>
          </a:p>
          <a:p>
            <a:pPr>
              <a:defRPr/>
            </a:pPr>
            <a:r>
              <a:rPr lang="en-US" sz="1400" dirty="0" err="1"/>
              <a:t>ola</a:t>
            </a:r>
            <a:r>
              <a:rPr lang="el-GR" sz="1400" dirty="0"/>
              <a:t>ğ</a:t>
            </a:r>
            <a:r>
              <a:rPr lang="en-US" sz="1400" dirty="0"/>
              <a:t>an</a:t>
            </a:r>
            <a:r>
              <a:rPr lang="el-GR" sz="1400" dirty="0"/>
              <a:t>ü</a:t>
            </a:r>
            <a:r>
              <a:rPr lang="en-US" sz="1400" dirty="0" err="1"/>
              <a:t>st</a:t>
            </a:r>
            <a:r>
              <a:rPr lang="el-GR" sz="1400" dirty="0"/>
              <a:t>ü  :    έκτακτος </a:t>
            </a:r>
          </a:p>
          <a:p>
            <a:pPr>
              <a:defRPr/>
            </a:pPr>
            <a:r>
              <a:rPr lang="tr-TR" sz="1400" dirty="0"/>
              <a:t>ö</a:t>
            </a:r>
            <a:r>
              <a:rPr lang="en-US" sz="1400" dirty="0" err="1"/>
              <a:t>rneğin</a:t>
            </a:r>
            <a:r>
              <a:rPr lang="el-GR" sz="1400" dirty="0"/>
              <a:t>  :   παραδείγματος  χάριν </a:t>
            </a:r>
            <a:endParaRPr lang="en-US" sz="1400" dirty="0"/>
          </a:p>
          <a:p>
            <a:pPr>
              <a:defRPr/>
            </a:pPr>
            <a:r>
              <a:rPr lang="en-US" sz="1400" dirty="0" err="1"/>
              <a:t>salg</a:t>
            </a:r>
            <a:r>
              <a:rPr lang="el-GR" sz="1400" dirty="0"/>
              <a:t>ı</a:t>
            </a:r>
            <a:r>
              <a:rPr lang="en-US" sz="1400" dirty="0"/>
              <a:t>n</a:t>
            </a:r>
            <a:r>
              <a:rPr lang="el-GR" sz="1400" dirty="0"/>
              <a:t>  :   επιδημία </a:t>
            </a:r>
            <a:endParaRPr lang="en-US" sz="1400" dirty="0"/>
          </a:p>
          <a:p>
            <a:pPr>
              <a:defRPr/>
            </a:pPr>
            <a:r>
              <a:rPr lang="en-US" sz="1400" dirty="0" err="1"/>
              <a:t>Sivil</a:t>
            </a:r>
            <a:r>
              <a:rPr lang="en-US" sz="1400" dirty="0"/>
              <a:t> </a:t>
            </a:r>
            <a:r>
              <a:rPr lang="en-US" sz="1400" dirty="0" err="1"/>
              <a:t>Koruma</a:t>
            </a:r>
            <a:r>
              <a:rPr lang="en-US" sz="1400" dirty="0"/>
              <a:t> </a:t>
            </a:r>
            <a:r>
              <a:rPr lang="en-US" sz="1400" dirty="0" err="1"/>
              <a:t>Mekanizmas</a:t>
            </a:r>
            <a:r>
              <a:rPr lang="el-GR" sz="1400" dirty="0"/>
              <a:t>ı  : Μηχανισμός Πολιτικής Προστασίας</a:t>
            </a:r>
          </a:p>
          <a:p>
            <a:pPr>
              <a:defRPr/>
            </a:pPr>
            <a:r>
              <a:rPr lang="tr-TR" sz="1400" dirty="0"/>
              <a:t>s</a:t>
            </a:r>
            <a:r>
              <a:rPr lang="en-US" sz="1400" dirty="0" err="1"/>
              <a:t>evkiyat</a:t>
            </a:r>
            <a:r>
              <a:rPr lang="el-GR" sz="1400" dirty="0"/>
              <a:t>   :  αποστολή </a:t>
            </a:r>
          </a:p>
          <a:p>
            <a:pPr>
              <a:defRPr/>
            </a:pPr>
            <a:r>
              <a:rPr lang="tr-TR" sz="1400" dirty="0">
                <a:solidFill>
                  <a:schemeClr val="tx1"/>
                </a:solidFill>
              </a:rPr>
              <a:t>s</a:t>
            </a:r>
            <a:r>
              <a:rPr lang="en-US" sz="1400" dirty="0" err="1">
                <a:solidFill>
                  <a:schemeClr val="tx1"/>
                </a:solidFill>
              </a:rPr>
              <a:t>olu</a:t>
            </a:r>
            <a:r>
              <a:rPr lang="en-GB" sz="1400" dirty="0" err="1">
                <a:solidFill>
                  <a:schemeClr val="tx1"/>
                </a:solidFill>
              </a:rPr>
              <a:t>mak</a:t>
            </a:r>
            <a:r>
              <a:rPr lang="el-GR" sz="1400" dirty="0">
                <a:solidFill>
                  <a:schemeClr val="tx1"/>
                </a:solidFill>
              </a:rPr>
              <a:t>   :   εισπνέω</a:t>
            </a:r>
            <a:endParaRPr lang="en-US" sz="1400" dirty="0"/>
          </a:p>
          <a:p>
            <a:pPr>
              <a:defRPr/>
            </a:pPr>
            <a:r>
              <a:rPr lang="en-US" sz="1400" dirty="0" err="1"/>
              <a:t>te</a:t>
            </a:r>
            <a:r>
              <a:rPr lang="el-GR" sz="1400" dirty="0"/>
              <a:t>ş</a:t>
            </a:r>
            <a:r>
              <a:rPr lang="en-US" sz="1400" dirty="0" err="1"/>
              <a:t>vik</a:t>
            </a:r>
            <a:r>
              <a:rPr lang="el-GR" sz="1400" dirty="0"/>
              <a:t>   :  προώθηση </a:t>
            </a:r>
          </a:p>
          <a:p>
            <a:pPr>
              <a:defRPr/>
            </a:pPr>
            <a:r>
              <a:rPr lang="en-US" sz="1400" dirty="0" err="1"/>
              <a:t>tutarl</a:t>
            </a:r>
            <a:r>
              <a:rPr lang="el-GR" sz="1400" dirty="0"/>
              <a:t>ı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tutum</a:t>
            </a:r>
            <a:r>
              <a:rPr lang="en-US" sz="1400" dirty="0"/>
              <a:t> </a:t>
            </a:r>
            <a:r>
              <a:rPr lang="el-GR" sz="1400" dirty="0"/>
              <a:t> :  μια συνεπή στάση</a:t>
            </a:r>
          </a:p>
          <a:p>
            <a:pPr>
              <a:defRPr/>
            </a:pPr>
            <a:r>
              <a:rPr lang="tr-TR" sz="1400" dirty="0"/>
              <a:t>Üye Devletlerle süren koordinasyon</a:t>
            </a:r>
            <a:r>
              <a:rPr lang="el-GR" sz="1400" dirty="0"/>
              <a:t> : συνεχής συντονισμός με τα κράτη μέλη</a:t>
            </a:r>
            <a:endParaRPr lang="en-US" sz="1400" dirty="0"/>
          </a:p>
          <a:p>
            <a:pPr>
              <a:defRPr/>
            </a:pPr>
            <a:r>
              <a:rPr lang="el-GR" sz="1400" dirty="0"/>
              <a:t>-(</a:t>
            </a:r>
            <a:r>
              <a:rPr lang="en-GB" sz="1400" dirty="0"/>
              <a:t>y</a:t>
            </a:r>
            <a:r>
              <a:rPr lang="el-GR" sz="1400" dirty="0"/>
              <a:t>)</a:t>
            </a:r>
            <a:r>
              <a:rPr lang="en-GB" sz="1400" dirty="0"/>
              <a:t>A </a:t>
            </a:r>
            <a:r>
              <a:rPr lang="en-US" sz="1400" dirty="0"/>
              <a:t>d</a:t>
            </a:r>
            <a:r>
              <a:rPr lang="el-GR" sz="1400" dirty="0"/>
              <a:t>ö</a:t>
            </a:r>
            <a:r>
              <a:rPr lang="en-US" sz="1400" dirty="0"/>
              <a:t>n</a:t>
            </a:r>
            <a:r>
              <a:rPr lang="el-GR" sz="1400" dirty="0"/>
              <a:t>ü</a:t>
            </a:r>
            <a:r>
              <a:rPr lang="en-US" sz="1400" dirty="0"/>
              <a:t>k</a:t>
            </a:r>
            <a:r>
              <a:rPr lang="tr-TR" sz="1400" dirty="0"/>
              <a:t> olan </a:t>
            </a:r>
            <a:r>
              <a:rPr lang="en-US" sz="1400" dirty="0"/>
              <a:t> </a:t>
            </a:r>
            <a:r>
              <a:rPr lang="en-US" sz="1400" dirty="0" err="1"/>
              <a:t>tedbirler</a:t>
            </a:r>
            <a:r>
              <a:rPr lang="el-GR" sz="1400" dirty="0"/>
              <a:t>  : μέτρα για </a:t>
            </a:r>
            <a:endParaRPr lang="en-US" sz="1400" dirty="0"/>
          </a:p>
          <a:p>
            <a:pPr>
              <a:defRPr/>
            </a:pPr>
            <a:r>
              <a:rPr lang="el-GR" sz="1400" dirty="0"/>
              <a:t>-(</a:t>
            </a:r>
            <a:r>
              <a:rPr lang="en-GB" sz="1400" dirty="0"/>
              <a:t>y</a:t>
            </a:r>
            <a:r>
              <a:rPr lang="el-GR" sz="1400" dirty="0"/>
              <a:t>)</a:t>
            </a:r>
            <a:r>
              <a:rPr lang="en-GB" sz="1400" dirty="0"/>
              <a:t>A </a:t>
            </a:r>
            <a:r>
              <a:rPr lang="en-US" sz="1400" dirty="0" err="1"/>
              <a:t>fon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l-GR" sz="1400" dirty="0"/>
              <a:t>ğ</a:t>
            </a:r>
            <a:r>
              <a:rPr lang="en-US" sz="1400" dirty="0"/>
              <a:t>l</a:t>
            </a:r>
            <a:r>
              <a:rPr lang="en-GB" sz="1400" dirty="0" err="1"/>
              <a:t>amak</a:t>
            </a:r>
            <a:r>
              <a:rPr lang="en-GB" sz="1400" dirty="0"/>
              <a:t> </a:t>
            </a:r>
            <a:r>
              <a:rPr lang="el-GR" sz="1400" dirty="0"/>
              <a:t> :  χρηματοδοτώ,  </a:t>
            </a:r>
            <a:r>
              <a:rPr lang="en-US" sz="1400" dirty="0"/>
              <a:t>e</a:t>
            </a:r>
            <a:r>
              <a:rPr lang="el-GR" sz="1400" dirty="0"/>
              <a:t>ş-</a:t>
            </a:r>
            <a:r>
              <a:rPr lang="en-US" sz="1400" dirty="0" err="1"/>
              <a:t>finansman</a:t>
            </a:r>
            <a:r>
              <a:rPr lang="en-US" sz="1400" dirty="0"/>
              <a:t> </a:t>
            </a:r>
            <a:r>
              <a:rPr lang="el-GR" sz="1400" dirty="0"/>
              <a:t> </a:t>
            </a:r>
            <a:r>
              <a:rPr lang="en-GB" sz="1400" dirty="0" err="1"/>
              <a:t>desteklemek</a:t>
            </a:r>
            <a:r>
              <a:rPr lang="en-GB" sz="1400" dirty="0"/>
              <a:t>  </a:t>
            </a:r>
            <a:r>
              <a:rPr lang="el-GR" sz="1400" dirty="0"/>
              <a:t>συγχρηματοδοτώ </a:t>
            </a:r>
            <a:endParaRPr lang="en-GB" sz="1400" dirty="0"/>
          </a:p>
          <a:p>
            <a:pPr eaLnBrk="1" hangingPunct="1">
              <a:defRPr/>
            </a:pPr>
            <a:r>
              <a:rPr lang="en-GB" sz="1400" dirty="0"/>
              <a:t>Y</a:t>
            </a:r>
            <a:r>
              <a:rPr lang="en-US" sz="1400" dirty="0" err="1"/>
              <a:t>üzde</a:t>
            </a:r>
            <a:r>
              <a:rPr lang="en-US" sz="1400" dirty="0"/>
              <a:t> </a:t>
            </a:r>
            <a:r>
              <a:rPr lang="tr-TR" sz="1400" dirty="0"/>
              <a:t>..................</a:t>
            </a:r>
            <a:r>
              <a:rPr lang="en-US" sz="1400" dirty="0"/>
              <a:t> </a:t>
            </a:r>
            <a:r>
              <a:rPr lang="en-US" sz="1400" dirty="0" err="1"/>
              <a:t>oranıyla</a:t>
            </a:r>
            <a:r>
              <a:rPr lang="en-US" sz="1400" dirty="0"/>
              <a:t>  </a:t>
            </a:r>
            <a:r>
              <a:rPr lang="el-GR" sz="1400" dirty="0"/>
              <a:t>:</a:t>
            </a:r>
            <a:r>
              <a:rPr lang="en-US" sz="1400" dirty="0"/>
              <a:t> </a:t>
            </a:r>
            <a:r>
              <a:rPr lang="el-GR" sz="1400" dirty="0"/>
              <a:t>  με ποσοστό ……%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71561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929716" y="636756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4098" name="2 - Θέση περιεχομένου">
            <a:extLst>
              <a:ext uri="{FF2B5EF4-FFF2-40B4-BE49-F238E27FC236}">
                <a16:creationId xmlns:a16="http://schemas.microsoft.com/office/drawing/2014/main" id="{7B4147DE-7CA9-E678-5899-EBD4427231BD}"/>
              </a:ext>
            </a:extLst>
          </p:cNvPr>
          <p:cNvSpPr txBox="1">
            <a:spLocks/>
          </p:cNvSpPr>
          <p:nvPr/>
        </p:nvSpPr>
        <p:spPr>
          <a:xfrm>
            <a:off x="507530" y="3549363"/>
            <a:ext cx="5293152" cy="2994578"/>
          </a:xfrm>
          <a:custGeom>
            <a:avLst/>
            <a:gdLst>
              <a:gd name="csX0" fmla="*/ 0 w 5293152"/>
              <a:gd name="csY0" fmla="*/ 0 h 2994578"/>
              <a:gd name="csX1" fmla="*/ 693991 w 5293152"/>
              <a:gd name="csY1" fmla="*/ 0 h 2994578"/>
              <a:gd name="csX2" fmla="*/ 1282119 w 5293152"/>
              <a:gd name="csY2" fmla="*/ 0 h 2994578"/>
              <a:gd name="csX3" fmla="*/ 1870247 w 5293152"/>
              <a:gd name="csY3" fmla="*/ 0 h 2994578"/>
              <a:gd name="csX4" fmla="*/ 2564238 w 5293152"/>
              <a:gd name="csY4" fmla="*/ 0 h 2994578"/>
              <a:gd name="csX5" fmla="*/ 2993572 w 5293152"/>
              <a:gd name="csY5" fmla="*/ 0 h 2994578"/>
              <a:gd name="csX6" fmla="*/ 3475836 w 5293152"/>
              <a:gd name="csY6" fmla="*/ 0 h 2994578"/>
              <a:gd name="csX7" fmla="*/ 4116896 w 5293152"/>
              <a:gd name="csY7" fmla="*/ 0 h 2994578"/>
              <a:gd name="csX8" fmla="*/ 4546229 w 5293152"/>
              <a:gd name="csY8" fmla="*/ 0 h 2994578"/>
              <a:gd name="csX9" fmla="*/ 5293152 w 5293152"/>
              <a:gd name="csY9" fmla="*/ 0 h 2994578"/>
              <a:gd name="csX10" fmla="*/ 5293152 w 5293152"/>
              <a:gd name="csY10" fmla="*/ 628861 h 2994578"/>
              <a:gd name="csX11" fmla="*/ 5293152 w 5293152"/>
              <a:gd name="csY11" fmla="*/ 1137940 h 2994578"/>
              <a:gd name="csX12" fmla="*/ 5293152 w 5293152"/>
              <a:gd name="csY12" fmla="*/ 1766801 h 2994578"/>
              <a:gd name="csX13" fmla="*/ 5293152 w 5293152"/>
              <a:gd name="csY13" fmla="*/ 2365717 h 2994578"/>
              <a:gd name="csX14" fmla="*/ 5293152 w 5293152"/>
              <a:gd name="csY14" fmla="*/ 2994578 h 2994578"/>
              <a:gd name="csX15" fmla="*/ 4757956 w 5293152"/>
              <a:gd name="csY15" fmla="*/ 2994578 h 2994578"/>
              <a:gd name="csX16" fmla="*/ 4222759 w 5293152"/>
              <a:gd name="csY16" fmla="*/ 2994578 h 2994578"/>
              <a:gd name="csX17" fmla="*/ 3687563 w 5293152"/>
              <a:gd name="csY17" fmla="*/ 2994578 h 2994578"/>
              <a:gd name="csX18" fmla="*/ 3099435 w 5293152"/>
              <a:gd name="csY18" fmla="*/ 2994578 h 2994578"/>
              <a:gd name="csX19" fmla="*/ 2405444 w 5293152"/>
              <a:gd name="csY19" fmla="*/ 2994578 h 2994578"/>
              <a:gd name="csX20" fmla="*/ 1711452 w 5293152"/>
              <a:gd name="csY20" fmla="*/ 2994578 h 2994578"/>
              <a:gd name="csX21" fmla="*/ 1229188 w 5293152"/>
              <a:gd name="csY21" fmla="*/ 2994578 h 2994578"/>
              <a:gd name="csX22" fmla="*/ 746923 w 5293152"/>
              <a:gd name="csY22" fmla="*/ 2994578 h 2994578"/>
              <a:gd name="csX23" fmla="*/ 0 w 5293152"/>
              <a:gd name="csY23" fmla="*/ 2994578 h 2994578"/>
              <a:gd name="csX24" fmla="*/ 0 w 5293152"/>
              <a:gd name="csY24" fmla="*/ 2335771 h 2994578"/>
              <a:gd name="csX25" fmla="*/ 0 w 5293152"/>
              <a:gd name="csY25" fmla="*/ 1766801 h 2994578"/>
              <a:gd name="csX26" fmla="*/ 0 w 5293152"/>
              <a:gd name="csY26" fmla="*/ 1107994 h 2994578"/>
              <a:gd name="csX27" fmla="*/ 0 w 5293152"/>
              <a:gd name="csY27" fmla="*/ 539024 h 2994578"/>
              <a:gd name="csX28" fmla="*/ 0 w 5293152"/>
              <a:gd name="csY28" fmla="*/ 0 h 29945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293152" h="2994578" fill="none" extrusionOk="0">
                <a:moveTo>
                  <a:pt x="0" y="0"/>
                </a:moveTo>
                <a:cubicBezTo>
                  <a:pt x="311173" y="-22114"/>
                  <a:pt x="486897" y="58800"/>
                  <a:pt x="693991" y="0"/>
                </a:cubicBezTo>
                <a:cubicBezTo>
                  <a:pt x="901085" y="-58800"/>
                  <a:pt x="1041334" y="5637"/>
                  <a:pt x="1282119" y="0"/>
                </a:cubicBezTo>
                <a:cubicBezTo>
                  <a:pt x="1522904" y="-5637"/>
                  <a:pt x="1587094" y="48301"/>
                  <a:pt x="1870247" y="0"/>
                </a:cubicBezTo>
                <a:cubicBezTo>
                  <a:pt x="2153400" y="-48301"/>
                  <a:pt x="2338448" y="10546"/>
                  <a:pt x="2564238" y="0"/>
                </a:cubicBezTo>
                <a:cubicBezTo>
                  <a:pt x="2790028" y="-10546"/>
                  <a:pt x="2793489" y="50411"/>
                  <a:pt x="2993572" y="0"/>
                </a:cubicBezTo>
                <a:cubicBezTo>
                  <a:pt x="3193655" y="-50411"/>
                  <a:pt x="3330954" y="42541"/>
                  <a:pt x="3475836" y="0"/>
                </a:cubicBezTo>
                <a:cubicBezTo>
                  <a:pt x="3620718" y="-42541"/>
                  <a:pt x="3867974" y="64805"/>
                  <a:pt x="4116896" y="0"/>
                </a:cubicBezTo>
                <a:cubicBezTo>
                  <a:pt x="4365818" y="-64805"/>
                  <a:pt x="4342318" y="38419"/>
                  <a:pt x="4546229" y="0"/>
                </a:cubicBezTo>
                <a:cubicBezTo>
                  <a:pt x="4750140" y="-38419"/>
                  <a:pt x="4967349" y="80967"/>
                  <a:pt x="5293152" y="0"/>
                </a:cubicBezTo>
                <a:cubicBezTo>
                  <a:pt x="5314366" y="205106"/>
                  <a:pt x="5263680" y="393723"/>
                  <a:pt x="5293152" y="628861"/>
                </a:cubicBezTo>
                <a:cubicBezTo>
                  <a:pt x="5322624" y="863999"/>
                  <a:pt x="5245451" y="949174"/>
                  <a:pt x="5293152" y="1137940"/>
                </a:cubicBezTo>
                <a:cubicBezTo>
                  <a:pt x="5340853" y="1326706"/>
                  <a:pt x="5270561" y="1515773"/>
                  <a:pt x="5293152" y="1766801"/>
                </a:cubicBezTo>
                <a:cubicBezTo>
                  <a:pt x="5315743" y="2017829"/>
                  <a:pt x="5238829" y="2119254"/>
                  <a:pt x="5293152" y="2365717"/>
                </a:cubicBezTo>
                <a:cubicBezTo>
                  <a:pt x="5347475" y="2612180"/>
                  <a:pt x="5255005" y="2828276"/>
                  <a:pt x="5293152" y="2994578"/>
                </a:cubicBezTo>
                <a:cubicBezTo>
                  <a:pt x="5089020" y="3030463"/>
                  <a:pt x="4986430" y="2956605"/>
                  <a:pt x="4757956" y="2994578"/>
                </a:cubicBezTo>
                <a:cubicBezTo>
                  <a:pt x="4529482" y="3032551"/>
                  <a:pt x="4373122" y="2983522"/>
                  <a:pt x="4222759" y="2994578"/>
                </a:cubicBezTo>
                <a:cubicBezTo>
                  <a:pt x="4072396" y="3005634"/>
                  <a:pt x="3827247" y="2966188"/>
                  <a:pt x="3687563" y="2994578"/>
                </a:cubicBezTo>
                <a:cubicBezTo>
                  <a:pt x="3547879" y="3022968"/>
                  <a:pt x="3246472" y="2986485"/>
                  <a:pt x="3099435" y="2994578"/>
                </a:cubicBezTo>
                <a:cubicBezTo>
                  <a:pt x="2952398" y="3002671"/>
                  <a:pt x="2655570" y="2971218"/>
                  <a:pt x="2405444" y="2994578"/>
                </a:cubicBezTo>
                <a:cubicBezTo>
                  <a:pt x="2155318" y="3017938"/>
                  <a:pt x="1897264" y="2954584"/>
                  <a:pt x="1711452" y="2994578"/>
                </a:cubicBezTo>
                <a:cubicBezTo>
                  <a:pt x="1525640" y="3034572"/>
                  <a:pt x="1356609" y="2980780"/>
                  <a:pt x="1229188" y="2994578"/>
                </a:cubicBezTo>
                <a:cubicBezTo>
                  <a:pt x="1101767" y="3008376"/>
                  <a:pt x="903330" y="2961121"/>
                  <a:pt x="746923" y="2994578"/>
                </a:cubicBezTo>
                <a:cubicBezTo>
                  <a:pt x="590516" y="3028035"/>
                  <a:pt x="218665" y="2968041"/>
                  <a:pt x="0" y="2994578"/>
                </a:cubicBezTo>
                <a:cubicBezTo>
                  <a:pt x="-37436" y="2747757"/>
                  <a:pt x="24371" y="2633635"/>
                  <a:pt x="0" y="2335771"/>
                </a:cubicBezTo>
                <a:cubicBezTo>
                  <a:pt x="-24371" y="2037907"/>
                  <a:pt x="49642" y="1981188"/>
                  <a:pt x="0" y="1766801"/>
                </a:cubicBezTo>
                <a:cubicBezTo>
                  <a:pt x="-49642" y="1552414"/>
                  <a:pt x="37816" y="1390303"/>
                  <a:pt x="0" y="1107994"/>
                </a:cubicBezTo>
                <a:cubicBezTo>
                  <a:pt x="-37816" y="825685"/>
                  <a:pt x="30386" y="774329"/>
                  <a:pt x="0" y="539024"/>
                </a:cubicBezTo>
                <a:cubicBezTo>
                  <a:pt x="-30386" y="303719"/>
                  <a:pt x="12963" y="146946"/>
                  <a:pt x="0" y="0"/>
                </a:cubicBezTo>
                <a:close/>
              </a:path>
              <a:path w="5293152" h="2994578" stroke="0" extrusionOk="0">
                <a:moveTo>
                  <a:pt x="0" y="0"/>
                </a:moveTo>
                <a:cubicBezTo>
                  <a:pt x="196025" y="-20401"/>
                  <a:pt x="326279" y="46053"/>
                  <a:pt x="482265" y="0"/>
                </a:cubicBezTo>
                <a:cubicBezTo>
                  <a:pt x="638251" y="-46053"/>
                  <a:pt x="991425" y="10074"/>
                  <a:pt x="1123324" y="0"/>
                </a:cubicBezTo>
                <a:cubicBezTo>
                  <a:pt x="1255223" y="-10074"/>
                  <a:pt x="1467229" y="38860"/>
                  <a:pt x="1605589" y="0"/>
                </a:cubicBezTo>
                <a:cubicBezTo>
                  <a:pt x="1743949" y="-38860"/>
                  <a:pt x="1979664" y="16490"/>
                  <a:pt x="2140786" y="0"/>
                </a:cubicBezTo>
                <a:cubicBezTo>
                  <a:pt x="2301908" y="-16490"/>
                  <a:pt x="2412261" y="8804"/>
                  <a:pt x="2675982" y="0"/>
                </a:cubicBezTo>
                <a:cubicBezTo>
                  <a:pt x="2939703" y="-8804"/>
                  <a:pt x="3087565" y="18071"/>
                  <a:pt x="3317042" y="0"/>
                </a:cubicBezTo>
                <a:cubicBezTo>
                  <a:pt x="3546519" y="-18071"/>
                  <a:pt x="3587049" y="1302"/>
                  <a:pt x="3799307" y="0"/>
                </a:cubicBezTo>
                <a:cubicBezTo>
                  <a:pt x="4011566" y="-1302"/>
                  <a:pt x="4267960" y="54158"/>
                  <a:pt x="4387435" y="0"/>
                </a:cubicBezTo>
                <a:cubicBezTo>
                  <a:pt x="4506910" y="-54158"/>
                  <a:pt x="5003936" y="52670"/>
                  <a:pt x="5293152" y="0"/>
                </a:cubicBezTo>
                <a:cubicBezTo>
                  <a:pt x="5306487" y="145058"/>
                  <a:pt x="5231826" y="478377"/>
                  <a:pt x="5293152" y="598916"/>
                </a:cubicBezTo>
                <a:cubicBezTo>
                  <a:pt x="5354478" y="719455"/>
                  <a:pt x="5251110" y="938824"/>
                  <a:pt x="5293152" y="1257723"/>
                </a:cubicBezTo>
                <a:cubicBezTo>
                  <a:pt x="5335194" y="1576622"/>
                  <a:pt x="5231537" y="1683661"/>
                  <a:pt x="5293152" y="1856638"/>
                </a:cubicBezTo>
                <a:cubicBezTo>
                  <a:pt x="5354767" y="2029615"/>
                  <a:pt x="5207348" y="2722732"/>
                  <a:pt x="5293152" y="2994578"/>
                </a:cubicBezTo>
                <a:cubicBezTo>
                  <a:pt x="5020176" y="3065100"/>
                  <a:pt x="4829302" y="2956339"/>
                  <a:pt x="4705024" y="2994578"/>
                </a:cubicBezTo>
                <a:cubicBezTo>
                  <a:pt x="4580746" y="3032817"/>
                  <a:pt x="4300316" y="2973815"/>
                  <a:pt x="4116896" y="2994578"/>
                </a:cubicBezTo>
                <a:cubicBezTo>
                  <a:pt x="3933476" y="3015341"/>
                  <a:pt x="3692003" y="2983037"/>
                  <a:pt x="3422905" y="2994578"/>
                </a:cubicBezTo>
                <a:cubicBezTo>
                  <a:pt x="3153807" y="3006119"/>
                  <a:pt x="3085176" y="2988706"/>
                  <a:pt x="2940640" y="2994578"/>
                </a:cubicBezTo>
                <a:cubicBezTo>
                  <a:pt x="2796105" y="3000450"/>
                  <a:pt x="2565211" y="2947693"/>
                  <a:pt x="2246649" y="2994578"/>
                </a:cubicBezTo>
                <a:cubicBezTo>
                  <a:pt x="1928087" y="3041463"/>
                  <a:pt x="1778401" y="2984788"/>
                  <a:pt x="1658521" y="2994578"/>
                </a:cubicBezTo>
                <a:cubicBezTo>
                  <a:pt x="1538641" y="3004368"/>
                  <a:pt x="1105037" y="2936521"/>
                  <a:pt x="964530" y="2994578"/>
                </a:cubicBezTo>
                <a:cubicBezTo>
                  <a:pt x="824023" y="3052635"/>
                  <a:pt x="463580" y="2980825"/>
                  <a:pt x="0" y="2994578"/>
                </a:cubicBezTo>
                <a:cubicBezTo>
                  <a:pt x="-39695" y="2750084"/>
                  <a:pt x="58087" y="2692570"/>
                  <a:pt x="0" y="2455554"/>
                </a:cubicBezTo>
                <a:cubicBezTo>
                  <a:pt x="-58087" y="2218538"/>
                  <a:pt x="27398" y="2140515"/>
                  <a:pt x="0" y="1946476"/>
                </a:cubicBezTo>
                <a:cubicBezTo>
                  <a:pt x="-27398" y="1752437"/>
                  <a:pt x="42110" y="1478088"/>
                  <a:pt x="0" y="1317614"/>
                </a:cubicBezTo>
                <a:cubicBezTo>
                  <a:pt x="-42110" y="1157140"/>
                  <a:pt x="59014" y="979267"/>
                  <a:pt x="0" y="748645"/>
                </a:cubicBezTo>
                <a:cubicBezTo>
                  <a:pt x="-59014" y="518023"/>
                  <a:pt x="62789" y="286614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3230084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altLang="el-GR" sz="1800" dirty="0"/>
              <a:t>Serbestçe seyahat etmek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Ğğrenim </a:t>
            </a:r>
            <a:r>
              <a:rPr lang="en-US" altLang="el-GR" sz="1800" dirty="0"/>
              <a:t> g</a:t>
            </a:r>
            <a:r>
              <a:rPr lang="el-GR" altLang="el-GR" sz="1800" dirty="0"/>
              <a:t>ö</a:t>
            </a:r>
            <a:r>
              <a:rPr lang="en-US" altLang="el-GR" sz="1800" dirty="0"/>
              <a:t>r</a:t>
            </a:r>
            <a:r>
              <a:rPr lang="tr-TR" altLang="el-GR" sz="1800" dirty="0"/>
              <a:t>mek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Avro  kullanılmak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Finansal destek sağlanmak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Çiftçiler  desteklenmek</a:t>
            </a:r>
            <a:r>
              <a:rPr lang="tr-TR" altLang="el-GR" sz="1800" b="1" dirty="0"/>
              <a:t> </a:t>
            </a:r>
            <a:endParaRPr lang="en-US" altLang="el-GR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047B18-3EA2-0A01-DCA4-9CEBA4770913}"/>
              </a:ext>
            </a:extLst>
          </p:cNvPr>
          <p:cNvSpPr txBox="1"/>
          <p:nvPr/>
        </p:nvSpPr>
        <p:spPr>
          <a:xfrm>
            <a:off x="3154049" y="314059"/>
            <a:ext cx="3502512" cy="1298882"/>
          </a:xfrm>
          <a:custGeom>
            <a:avLst/>
            <a:gdLst>
              <a:gd name="csX0" fmla="*/ 0 w 3502512"/>
              <a:gd name="csY0" fmla="*/ 0 h 1298882"/>
              <a:gd name="csX1" fmla="*/ 653802 w 3502512"/>
              <a:gd name="csY1" fmla="*/ 0 h 1298882"/>
              <a:gd name="csX2" fmla="*/ 1167504 w 3502512"/>
              <a:gd name="csY2" fmla="*/ 0 h 1298882"/>
              <a:gd name="csX3" fmla="*/ 1646181 w 3502512"/>
              <a:gd name="csY3" fmla="*/ 0 h 1298882"/>
              <a:gd name="csX4" fmla="*/ 2264958 w 3502512"/>
              <a:gd name="csY4" fmla="*/ 0 h 1298882"/>
              <a:gd name="csX5" fmla="*/ 2778660 w 3502512"/>
              <a:gd name="csY5" fmla="*/ 0 h 1298882"/>
              <a:gd name="csX6" fmla="*/ 3502512 w 3502512"/>
              <a:gd name="csY6" fmla="*/ 0 h 1298882"/>
              <a:gd name="csX7" fmla="*/ 3502512 w 3502512"/>
              <a:gd name="csY7" fmla="*/ 393994 h 1298882"/>
              <a:gd name="csX8" fmla="*/ 3502512 w 3502512"/>
              <a:gd name="csY8" fmla="*/ 826955 h 1298882"/>
              <a:gd name="csX9" fmla="*/ 3502512 w 3502512"/>
              <a:gd name="csY9" fmla="*/ 1298882 h 1298882"/>
              <a:gd name="csX10" fmla="*/ 2953785 w 3502512"/>
              <a:gd name="csY10" fmla="*/ 1298882 h 1298882"/>
              <a:gd name="csX11" fmla="*/ 2370033 w 3502512"/>
              <a:gd name="csY11" fmla="*/ 1298882 h 1298882"/>
              <a:gd name="csX12" fmla="*/ 1751256 w 3502512"/>
              <a:gd name="csY12" fmla="*/ 1298882 h 1298882"/>
              <a:gd name="csX13" fmla="*/ 1237554 w 3502512"/>
              <a:gd name="csY13" fmla="*/ 1298882 h 1298882"/>
              <a:gd name="csX14" fmla="*/ 758878 w 3502512"/>
              <a:gd name="csY14" fmla="*/ 1298882 h 1298882"/>
              <a:gd name="csX15" fmla="*/ 0 w 3502512"/>
              <a:gd name="csY15" fmla="*/ 1298882 h 1298882"/>
              <a:gd name="csX16" fmla="*/ 0 w 3502512"/>
              <a:gd name="csY16" fmla="*/ 839944 h 1298882"/>
              <a:gd name="csX17" fmla="*/ 0 w 3502512"/>
              <a:gd name="csY17" fmla="*/ 393994 h 1298882"/>
              <a:gd name="csX18" fmla="*/ 0 w 3502512"/>
              <a:gd name="csY18" fmla="*/ 0 h 12988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502512" h="1298882" extrusionOk="0">
                <a:moveTo>
                  <a:pt x="0" y="0"/>
                </a:moveTo>
                <a:cubicBezTo>
                  <a:pt x="183848" y="-22806"/>
                  <a:pt x="414927" y="63254"/>
                  <a:pt x="653802" y="0"/>
                </a:cubicBezTo>
                <a:cubicBezTo>
                  <a:pt x="892677" y="-63254"/>
                  <a:pt x="910657" y="54252"/>
                  <a:pt x="1167504" y="0"/>
                </a:cubicBezTo>
                <a:cubicBezTo>
                  <a:pt x="1424351" y="-54252"/>
                  <a:pt x="1449564" y="13051"/>
                  <a:pt x="1646181" y="0"/>
                </a:cubicBezTo>
                <a:cubicBezTo>
                  <a:pt x="1842798" y="-13051"/>
                  <a:pt x="1956816" y="58163"/>
                  <a:pt x="2264958" y="0"/>
                </a:cubicBezTo>
                <a:cubicBezTo>
                  <a:pt x="2573100" y="-58163"/>
                  <a:pt x="2611655" y="46613"/>
                  <a:pt x="2778660" y="0"/>
                </a:cubicBezTo>
                <a:cubicBezTo>
                  <a:pt x="2945665" y="-46613"/>
                  <a:pt x="3218488" y="13113"/>
                  <a:pt x="3502512" y="0"/>
                </a:cubicBezTo>
                <a:cubicBezTo>
                  <a:pt x="3537207" y="104867"/>
                  <a:pt x="3472134" y="235005"/>
                  <a:pt x="3502512" y="393994"/>
                </a:cubicBezTo>
                <a:cubicBezTo>
                  <a:pt x="3532890" y="552983"/>
                  <a:pt x="3491153" y="726346"/>
                  <a:pt x="3502512" y="826955"/>
                </a:cubicBezTo>
                <a:cubicBezTo>
                  <a:pt x="3513871" y="927564"/>
                  <a:pt x="3462905" y="1068731"/>
                  <a:pt x="3502512" y="1298882"/>
                </a:cubicBezTo>
                <a:cubicBezTo>
                  <a:pt x="3361468" y="1311753"/>
                  <a:pt x="3182171" y="1235308"/>
                  <a:pt x="2953785" y="1298882"/>
                </a:cubicBezTo>
                <a:cubicBezTo>
                  <a:pt x="2725399" y="1362456"/>
                  <a:pt x="2546011" y="1298258"/>
                  <a:pt x="2370033" y="1298882"/>
                </a:cubicBezTo>
                <a:cubicBezTo>
                  <a:pt x="2194055" y="1299506"/>
                  <a:pt x="1952174" y="1232930"/>
                  <a:pt x="1751256" y="1298882"/>
                </a:cubicBezTo>
                <a:cubicBezTo>
                  <a:pt x="1550338" y="1364834"/>
                  <a:pt x="1463939" y="1238554"/>
                  <a:pt x="1237554" y="1298882"/>
                </a:cubicBezTo>
                <a:cubicBezTo>
                  <a:pt x="1011169" y="1359210"/>
                  <a:pt x="865719" y="1280845"/>
                  <a:pt x="758878" y="1298882"/>
                </a:cubicBezTo>
                <a:cubicBezTo>
                  <a:pt x="652037" y="1316919"/>
                  <a:pt x="242432" y="1251028"/>
                  <a:pt x="0" y="1298882"/>
                </a:cubicBezTo>
                <a:cubicBezTo>
                  <a:pt x="-49514" y="1091905"/>
                  <a:pt x="22953" y="993714"/>
                  <a:pt x="0" y="839944"/>
                </a:cubicBezTo>
                <a:cubicBezTo>
                  <a:pt x="-22953" y="686174"/>
                  <a:pt x="22360" y="506452"/>
                  <a:pt x="0" y="393994"/>
                </a:cubicBezTo>
                <a:cubicBezTo>
                  <a:pt x="-22360" y="281536"/>
                  <a:pt x="415" y="12818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8337170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altLang="el-GR" sz="1800" b="1" dirty="0"/>
              <a:t>Tanım </a:t>
            </a:r>
            <a:r>
              <a:rPr lang="el-GR" altLang="el-GR" sz="1800" b="1" dirty="0"/>
              <a:t> </a:t>
            </a:r>
            <a:endParaRPr lang="en-US" altLang="el-GR" sz="1800" b="1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Avrupa Birliği ekonomik ve siyasi bir ortaklıktır.</a:t>
            </a:r>
            <a:endParaRPr lang="en-US" altLang="el-GR" sz="1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88B29A-9F99-8D8F-BDA0-550BC8ACC7F4}"/>
              </a:ext>
            </a:extLst>
          </p:cNvPr>
          <p:cNvSpPr txBox="1"/>
          <p:nvPr/>
        </p:nvSpPr>
        <p:spPr>
          <a:xfrm>
            <a:off x="822324" y="1979766"/>
            <a:ext cx="4876907" cy="1298882"/>
          </a:xfrm>
          <a:custGeom>
            <a:avLst/>
            <a:gdLst>
              <a:gd name="csX0" fmla="*/ 0 w 4876907"/>
              <a:gd name="csY0" fmla="*/ 0 h 1298882"/>
              <a:gd name="csX1" fmla="*/ 444340 w 4876907"/>
              <a:gd name="csY1" fmla="*/ 0 h 1298882"/>
              <a:gd name="csX2" fmla="*/ 937450 w 4876907"/>
              <a:gd name="csY2" fmla="*/ 0 h 1298882"/>
              <a:gd name="csX3" fmla="*/ 1528098 w 4876907"/>
              <a:gd name="csY3" fmla="*/ 0 h 1298882"/>
              <a:gd name="csX4" fmla="*/ 1972438 w 4876907"/>
              <a:gd name="csY4" fmla="*/ 0 h 1298882"/>
              <a:gd name="csX5" fmla="*/ 2368009 w 4876907"/>
              <a:gd name="csY5" fmla="*/ 0 h 1298882"/>
              <a:gd name="csX6" fmla="*/ 2763581 w 4876907"/>
              <a:gd name="csY6" fmla="*/ 0 h 1298882"/>
              <a:gd name="csX7" fmla="*/ 3402997 w 4876907"/>
              <a:gd name="csY7" fmla="*/ 0 h 1298882"/>
              <a:gd name="csX8" fmla="*/ 3944876 w 4876907"/>
              <a:gd name="csY8" fmla="*/ 0 h 1298882"/>
              <a:gd name="csX9" fmla="*/ 4876907 w 4876907"/>
              <a:gd name="csY9" fmla="*/ 0 h 1298882"/>
              <a:gd name="csX10" fmla="*/ 4876907 w 4876907"/>
              <a:gd name="csY10" fmla="*/ 458938 h 1298882"/>
              <a:gd name="csX11" fmla="*/ 4876907 w 4876907"/>
              <a:gd name="csY11" fmla="*/ 878910 h 1298882"/>
              <a:gd name="csX12" fmla="*/ 4876907 w 4876907"/>
              <a:gd name="csY12" fmla="*/ 1298882 h 1298882"/>
              <a:gd name="csX13" fmla="*/ 4335028 w 4876907"/>
              <a:gd name="csY13" fmla="*/ 1298882 h 1298882"/>
              <a:gd name="csX14" fmla="*/ 3793150 w 4876907"/>
              <a:gd name="csY14" fmla="*/ 1298882 h 1298882"/>
              <a:gd name="csX15" fmla="*/ 3397579 w 4876907"/>
              <a:gd name="csY15" fmla="*/ 1298882 h 1298882"/>
              <a:gd name="csX16" fmla="*/ 2855700 w 4876907"/>
              <a:gd name="csY16" fmla="*/ 1298882 h 1298882"/>
              <a:gd name="csX17" fmla="*/ 2460129 w 4876907"/>
              <a:gd name="csY17" fmla="*/ 1298882 h 1298882"/>
              <a:gd name="csX18" fmla="*/ 1869481 w 4876907"/>
              <a:gd name="csY18" fmla="*/ 1298882 h 1298882"/>
              <a:gd name="csX19" fmla="*/ 1473910 w 4876907"/>
              <a:gd name="csY19" fmla="*/ 1298882 h 1298882"/>
              <a:gd name="csX20" fmla="*/ 1029569 w 4876907"/>
              <a:gd name="csY20" fmla="*/ 1298882 h 1298882"/>
              <a:gd name="csX21" fmla="*/ 0 w 4876907"/>
              <a:gd name="csY21" fmla="*/ 1298882 h 1298882"/>
              <a:gd name="csX22" fmla="*/ 0 w 4876907"/>
              <a:gd name="csY22" fmla="*/ 839944 h 1298882"/>
              <a:gd name="csX23" fmla="*/ 0 w 4876907"/>
              <a:gd name="csY23" fmla="*/ 381005 h 1298882"/>
              <a:gd name="csX24" fmla="*/ 0 w 4876907"/>
              <a:gd name="csY24" fmla="*/ 0 h 12988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876907" h="1298882" extrusionOk="0">
                <a:moveTo>
                  <a:pt x="0" y="0"/>
                </a:moveTo>
                <a:cubicBezTo>
                  <a:pt x="220862" y="-32951"/>
                  <a:pt x="290429" y="52831"/>
                  <a:pt x="444340" y="0"/>
                </a:cubicBezTo>
                <a:cubicBezTo>
                  <a:pt x="598251" y="-52831"/>
                  <a:pt x="794274" y="48224"/>
                  <a:pt x="937450" y="0"/>
                </a:cubicBezTo>
                <a:cubicBezTo>
                  <a:pt x="1080626" y="-48224"/>
                  <a:pt x="1342093" y="17138"/>
                  <a:pt x="1528098" y="0"/>
                </a:cubicBezTo>
                <a:cubicBezTo>
                  <a:pt x="1714103" y="-17138"/>
                  <a:pt x="1865554" y="23289"/>
                  <a:pt x="1972438" y="0"/>
                </a:cubicBezTo>
                <a:cubicBezTo>
                  <a:pt x="2079322" y="-23289"/>
                  <a:pt x="2234917" y="8078"/>
                  <a:pt x="2368009" y="0"/>
                </a:cubicBezTo>
                <a:cubicBezTo>
                  <a:pt x="2501101" y="-8078"/>
                  <a:pt x="2684330" y="16430"/>
                  <a:pt x="2763581" y="0"/>
                </a:cubicBezTo>
                <a:cubicBezTo>
                  <a:pt x="2842832" y="-16430"/>
                  <a:pt x="3084174" y="59557"/>
                  <a:pt x="3402997" y="0"/>
                </a:cubicBezTo>
                <a:cubicBezTo>
                  <a:pt x="3721820" y="-59557"/>
                  <a:pt x="3740503" y="8567"/>
                  <a:pt x="3944876" y="0"/>
                </a:cubicBezTo>
                <a:cubicBezTo>
                  <a:pt x="4149249" y="-8567"/>
                  <a:pt x="4561759" y="105249"/>
                  <a:pt x="4876907" y="0"/>
                </a:cubicBezTo>
                <a:cubicBezTo>
                  <a:pt x="4880560" y="151198"/>
                  <a:pt x="4850950" y="312471"/>
                  <a:pt x="4876907" y="458938"/>
                </a:cubicBezTo>
                <a:cubicBezTo>
                  <a:pt x="4902864" y="605405"/>
                  <a:pt x="4850609" y="721687"/>
                  <a:pt x="4876907" y="878910"/>
                </a:cubicBezTo>
                <a:cubicBezTo>
                  <a:pt x="4903205" y="1036133"/>
                  <a:pt x="4846177" y="1099922"/>
                  <a:pt x="4876907" y="1298882"/>
                </a:cubicBezTo>
                <a:cubicBezTo>
                  <a:pt x="4677328" y="1359589"/>
                  <a:pt x="4463062" y="1261362"/>
                  <a:pt x="4335028" y="1298882"/>
                </a:cubicBezTo>
                <a:cubicBezTo>
                  <a:pt x="4206994" y="1336402"/>
                  <a:pt x="4015667" y="1269867"/>
                  <a:pt x="3793150" y="1298882"/>
                </a:cubicBezTo>
                <a:cubicBezTo>
                  <a:pt x="3570633" y="1327897"/>
                  <a:pt x="3564002" y="1283448"/>
                  <a:pt x="3397579" y="1298882"/>
                </a:cubicBezTo>
                <a:cubicBezTo>
                  <a:pt x="3231156" y="1314316"/>
                  <a:pt x="3036574" y="1277633"/>
                  <a:pt x="2855700" y="1298882"/>
                </a:cubicBezTo>
                <a:cubicBezTo>
                  <a:pt x="2674826" y="1320131"/>
                  <a:pt x="2557078" y="1292742"/>
                  <a:pt x="2460129" y="1298882"/>
                </a:cubicBezTo>
                <a:cubicBezTo>
                  <a:pt x="2363180" y="1305022"/>
                  <a:pt x="2099192" y="1251738"/>
                  <a:pt x="1869481" y="1298882"/>
                </a:cubicBezTo>
                <a:cubicBezTo>
                  <a:pt x="1639770" y="1346026"/>
                  <a:pt x="1596629" y="1277712"/>
                  <a:pt x="1473910" y="1298882"/>
                </a:cubicBezTo>
                <a:cubicBezTo>
                  <a:pt x="1351191" y="1320052"/>
                  <a:pt x="1193387" y="1258599"/>
                  <a:pt x="1029569" y="1298882"/>
                </a:cubicBezTo>
                <a:cubicBezTo>
                  <a:pt x="865751" y="1339165"/>
                  <a:pt x="421488" y="1192918"/>
                  <a:pt x="0" y="1298882"/>
                </a:cubicBezTo>
                <a:cubicBezTo>
                  <a:pt x="-50815" y="1097234"/>
                  <a:pt x="40961" y="1043870"/>
                  <a:pt x="0" y="839944"/>
                </a:cubicBezTo>
                <a:cubicBezTo>
                  <a:pt x="-40961" y="636018"/>
                  <a:pt x="5410" y="501026"/>
                  <a:pt x="0" y="381005"/>
                </a:cubicBezTo>
                <a:cubicBezTo>
                  <a:pt x="-5410" y="260984"/>
                  <a:pt x="37028" y="7909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214503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altLang="el-GR" sz="1800" b="1" dirty="0"/>
              <a:t>Nasıl çalışır?</a:t>
            </a:r>
            <a:r>
              <a:rPr lang="el-GR" altLang="el-GR" sz="1800" b="1" dirty="0"/>
              <a:t>  </a:t>
            </a:r>
            <a:r>
              <a:rPr lang="tr-TR" altLang="el-GR" sz="1800" b="1" dirty="0"/>
              <a:t> 	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el-GR" altLang="el-GR" sz="1800" dirty="0"/>
              <a:t>Α</a:t>
            </a:r>
            <a:r>
              <a:rPr lang="tr-TR" altLang="el-GR" sz="1800" dirty="0"/>
              <a:t>ynı politika ve aynı yasa uygulanmaktadır.</a:t>
            </a:r>
            <a:endParaRPr lang="en-US" altLang="el-GR" sz="1800" dirty="0"/>
          </a:p>
          <a:p>
            <a:pPr>
              <a:lnSpc>
                <a:spcPct val="150000"/>
              </a:lnSpc>
            </a:pPr>
            <a:r>
              <a:rPr lang="tr-TR" altLang="el-GR" sz="1800" dirty="0"/>
              <a:t>Kararlar ilkelere dayanmaktadır.</a:t>
            </a:r>
            <a:endParaRPr lang="en-US" altLang="el-GR" sz="1800" dirty="0"/>
          </a:p>
        </p:txBody>
      </p:sp>
      <p:pic>
        <p:nvPicPr>
          <p:cNvPr id="4" name="Εικόνα 3" descr="5+1 σκιτσογράφοι από όλο τον κόσμο σχολιάζουν το Brexit [εικόνες] - iefimerida.gr">
            <a:extLst>
              <a:ext uri="{FF2B5EF4-FFF2-40B4-BE49-F238E27FC236}">
                <a16:creationId xmlns:a16="http://schemas.microsoft.com/office/drawing/2014/main" id="{F7EEB13B-6370-82DF-38C6-0102B856A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194" y="1277637"/>
            <a:ext cx="4867276" cy="1404258"/>
          </a:xfrm>
          <a:custGeom>
            <a:avLst/>
            <a:gdLst>
              <a:gd name="csX0" fmla="*/ 0 w 4867276"/>
              <a:gd name="csY0" fmla="*/ 0 h 1404258"/>
              <a:gd name="csX1" fmla="*/ 492136 w 4867276"/>
              <a:gd name="csY1" fmla="*/ 0 h 1404258"/>
              <a:gd name="csX2" fmla="*/ 1130290 w 4867276"/>
              <a:gd name="csY2" fmla="*/ 0 h 1404258"/>
              <a:gd name="csX3" fmla="*/ 1525080 w 4867276"/>
              <a:gd name="csY3" fmla="*/ 0 h 1404258"/>
              <a:gd name="csX4" fmla="*/ 2065888 w 4867276"/>
              <a:gd name="csY4" fmla="*/ 0 h 1404258"/>
              <a:gd name="csX5" fmla="*/ 2606697 w 4867276"/>
              <a:gd name="csY5" fmla="*/ 0 h 1404258"/>
              <a:gd name="csX6" fmla="*/ 3244851 w 4867276"/>
              <a:gd name="csY6" fmla="*/ 0 h 1404258"/>
              <a:gd name="csX7" fmla="*/ 3639641 w 4867276"/>
              <a:gd name="csY7" fmla="*/ 0 h 1404258"/>
              <a:gd name="csX8" fmla="*/ 4277795 w 4867276"/>
              <a:gd name="csY8" fmla="*/ 0 h 1404258"/>
              <a:gd name="csX9" fmla="*/ 4867276 w 4867276"/>
              <a:gd name="csY9" fmla="*/ 0 h 1404258"/>
              <a:gd name="csX10" fmla="*/ 4867276 w 4867276"/>
              <a:gd name="csY10" fmla="*/ 454043 h 1404258"/>
              <a:gd name="csX11" fmla="*/ 4867276 w 4867276"/>
              <a:gd name="csY11" fmla="*/ 950215 h 1404258"/>
              <a:gd name="csX12" fmla="*/ 4867276 w 4867276"/>
              <a:gd name="csY12" fmla="*/ 1404258 h 1404258"/>
              <a:gd name="csX13" fmla="*/ 4472486 w 4867276"/>
              <a:gd name="csY13" fmla="*/ 1404258 h 1404258"/>
              <a:gd name="csX14" fmla="*/ 3834332 w 4867276"/>
              <a:gd name="csY14" fmla="*/ 1404258 h 1404258"/>
              <a:gd name="csX15" fmla="*/ 3293523 w 4867276"/>
              <a:gd name="csY15" fmla="*/ 1404258 h 1404258"/>
              <a:gd name="csX16" fmla="*/ 2801388 w 4867276"/>
              <a:gd name="csY16" fmla="*/ 1404258 h 1404258"/>
              <a:gd name="csX17" fmla="*/ 2357925 w 4867276"/>
              <a:gd name="csY17" fmla="*/ 1404258 h 1404258"/>
              <a:gd name="csX18" fmla="*/ 1719771 w 4867276"/>
              <a:gd name="csY18" fmla="*/ 1404258 h 1404258"/>
              <a:gd name="csX19" fmla="*/ 1130290 w 4867276"/>
              <a:gd name="csY19" fmla="*/ 1404258 h 1404258"/>
              <a:gd name="csX20" fmla="*/ 589481 w 4867276"/>
              <a:gd name="csY20" fmla="*/ 1404258 h 1404258"/>
              <a:gd name="csX21" fmla="*/ 0 w 4867276"/>
              <a:gd name="csY21" fmla="*/ 1404258 h 1404258"/>
              <a:gd name="csX22" fmla="*/ 0 w 4867276"/>
              <a:gd name="csY22" fmla="*/ 964257 h 1404258"/>
              <a:gd name="csX23" fmla="*/ 0 w 4867276"/>
              <a:gd name="csY23" fmla="*/ 510214 h 1404258"/>
              <a:gd name="csX24" fmla="*/ 0 w 4867276"/>
              <a:gd name="csY24" fmla="*/ 0 h 14042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867276" h="1404258" fill="none" extrusionOk="0">
                <a:moveTo>
                  <a:pt x="0" y="0"/>
                </a:moveTo>
                <a:cubicBezTo>
                  <a:pt x="179385" y="-12619"/>
                  <a:pt x="378302" y="10138"/>
                  <a:pt x="492136" y="0"/>
                </a:cubicBezTo>
                <a:cubicBezTo>
                  <a:pt x="605970" y="-10138"/>
                  <a:pt x="884984" y="30893"/>
                  <a:pt x="1130290" y="0"/>
                </a:cubicBezTo>
                <a:cubicBezTo>
                  <a:pt x="1375596" y="-30893"/>
                  <a:pt x="1334587" y="21606"/>
                  <a:pt x="1525080" y="0"/>
                </a:cubicBezTo>
                <a:cubicBezTo>
                  <a:pt x="1715573" y="-21606"/>
                  <a:pt x="1942054" y="43687"/>
                  <a:pt x="2065888" y="0"/>
                </a:cubicBezTo>
                <a:cubicBezTo>
                  <a:pt x="2189722" y="-43687"/>
                  <a:pt x="2485568" y="23963"/>
                  <a:pt x="2606697" y="0"/>
                </a:cubicBezTo>
                <a:cubicBezTo>
                  <a:pt x="2727826" y="-23963"/>
                  <a:pt x="3111805" y="74228"/>
                  <a:pt x="3244851" y="0"/>
                </a:cubicBezTo>
                <a:cubicBezTo>
                  <a:pt x="3377897" y="-74228"/>
                  <a:pt x="3489734" y="18044"/>
                  <a:pt x="3639641" y="0"/>
                </a:cubicBezTo>
                <a:cubicBezTo>
                  <a:pt x="3789548" y="-18044"/>
                  <a:pt x="4108491" y="5704"/>
                  <a:pt x="4277795" y="0"/>
                </a:cubicBezTo>
                <a:cubicBezTo>
                  <a:pt x="4447099" y="-5704"/>
                  <a:pt x="4620709" y="35687"/>
                  <a:pt x="4867276" y="0"/>
                </a:cubicBezTo>
                <a:cubicBezTo>
                  <a:pt x="4919255" y="213839"/>
                  <a:pt x="4825325" y="246181"/>
                  <a:pt x="4867276" y="454043"/>
                </a:cubicBezTo>
                <a:cubicBezTo>
                  <a:pt x="4909227" y="661905"/>
                  <a:pt x="4867028" y="833707"/>
                  <a:pt x="4867276" y="950215"/>
                </a:cubicBezTo>
                <a:cubicBezTo>
                  <a:pt x="4867524" y="1066723"/>
                  <a:pt x="4859044" y="1207859"/>
                  <a:pt x="4867276" y="1404258"/>
                </a:cubicBezTo>
                <a:cubicBezTo>
                  <a:pt x="4727386" y="1446019"/>
                  <a:pt x="4667195" y="1373202"/>
                  <a:pt x="4472486" y="1404258"/>
                </a:cubicBezTo>
                <a:cubicBezTo>
                  <a:pt x="4277777" y="1435314"/>
                  <a:pt x="4006490" y="1397545"/>
                  <a:pt x="3834332" y="1404258"/>
                </a:cubicBezTo>
                <a:cubicBezTo>
                  <a:pt x="3662174" y="1410971"/>
                  <a:pt x="3548877" y="1349179"/>
                  <a:pt x="3293523" y="1404258"/>
                </a:cubicBezTo>
                <a:cubicBezTo>
                  <a:pt x="3038169" y="1459337"/>
                  <a:pt x="3015488" y="1371627"/>
                  <a:pt x="2801388" y="1404258"/>
                </a:cubicBezTo>
                <a:cubicBezTo>
                  <a:pt x="2587289" y="1436889"/>
                  <a:pt x="2487456" y="1386036"/>
                  <a:pt x="2357925" y="1404258"/>
                </a:cubicBezTo>
                <a:cubicBezTo>
                  <a:pt x="2228394" y="1422480"/>
                  <a:pt x="1912467" y="1374011"/>
                  <a:pt x="1719771" y="1404258"/>
                </a:cubicBezTo>
                <a:cubicBezTo>
                  <a:pt x="1527075" y="1434505"/>
                  <a:pt x="1274298" y="1352970"/>
                  <a:pt x="1130290" y="1404258"/>
                </a:cubicBezTo>
                <a:cubicBezTo>
                  <a:pt x="986282" y="1455546"/>
                  <a:pt x="812540" y="1341215"/>
                  <a:pt x="589481" y="1404258"/>
                </a:cubicBezTo>
                <a:cubicBezTo>
                  <a:pt x="366422" y="1467301"/>
                  <a:pt x="117954" y="1358384"/>
                  <a:pt x="0" y="1404258"/>
                </a:cubicBezTo>
                <a:cubicBezTo>
                  <a:pt x="-16942" y="1313844"/>
                  <a:pt x="19824" y="1064974"/>
                  <a:pt x="0" y="964257"/>
                </a:cubicBezTo>
                <a:cubicBezTo>
                  <a:pt x="-19824" y="863540"/>
                  <a:pt x="26648" y="733102"/>
                  <a:pt x="0" y="510214"/>
                </a:cubicBezTo>
                <a:cubicBezTo>
                  <a:pt x="-26648" y="287326"/>
                  <a:pt x="43465" y="122341"/>
                  <a:pt x="0" y="0"/>
                </a:cubicBezTo>
                <a:close/>
              </a:path>
              <a:path w="4867276" h="1404258" stroke="0" extrusionOk="0">
                <a:moveTo>
                  <a:pt x="0" y="0"/>
                </a:moveTo>
                <a:cubicBezTo>
                  <a:pt x="128989" y="-49793"/>
                  <a:pt x="321421" y="24607"/>
                  <a:pt x="540808" y="0"/>
                </a:cubicBezTo>
                <a:cubicBezTo>
                  <a:pt x="760195" y="-24607"/>
                  <a:pt x="918172" y="38108"/>
                  <a:pt x="1178962" y="0"/>
                </a:cubicBezTo>
                <a:cubicBezTo>
                  <a:pt x="1439752" y="-38108"/>
                  <a:pt x="1595138" y="63137"/>
                  <a:pt x="1768444" y="0"/>
                </a:cubicBezTo>
                <a:cubicBezTo>
                  <a:pt x="1941750" y="-63137"/>
                  <a:pt x="2027082" y="28790"/>
                  <a:pt x="2163234" y="0"/>
                </a:cubicBezTo>
                <a:cubicBezTo>
                  <a:pt x="2299386" y="-28790"/>
                  <a:pt x="2481558" y="44689"/>
                  <a:pt x="2606697" y="0"/>
                </a:cubicBezTo>
                <a:cubicBezTo>
                  <a:pt x="2731836" y="-44689"/>
                  <a:pt x="2947400" y="5848"/>
                  <a:pt x="3196178" y="0"/>
                </a:cubicBezTo>
                <a:cubicBezTo>
                  <a:pt x="3444956" y="-5848"/>
                  <a:pt x="3610795" y="5344"/>
                  <a:pt x="3736986" y="0"/>
                </a:cubicBezTo>
                <a:cubicBezTo>
                  <a:pt x="3863177" y="-5344"/>
                  <a:pt x="4200394" y="37549"/>
                  <a:pt x="4375140" y="0"/>
                </a:cubicBezTo>
                <a:cubicBezTo>
                  <a:pt x="4549886" y="-37549"/>
                  <a:pt x="4739287" y="32180"/>
                  <a:pt x="4867276" y="0"/>
                </a:cubicBezTo>
                <a:cubicBezTo>
                  <a:pt x="4898446" y="134347"/>
                  <a:pt x="4852519" y="216386"/>
                  <a:pt x="4867276" y="425958"/>
                </a:cubicBezTo>
                <a:cubicBezTo>
                  <a:pt x="4882033" y="635530"/>
                  <a:pt x="4826359" y="710173"/>
                  <a:pt x="4867276" y="922129"/>
                </a:cubicBezTo>
                <a:cubicBezTo>
                  <a:pt x="4908193" y="1134085"/>
                  <a:pt x="4866202" y="1299659"/>
                  <a:pt x="4867276" y="1404258"/>
                </a:cubicBezTo>
                <a:cubicBezTo>
                  <a:pt x="4728355" y="1425303"/>
                  <a:pt x="4530150" y="1355577"/>
                  <a:pt x="4423813" y="1404258"/>
                </a:cubicBezTo>
                <a:cubicBezTo>
                  <a:pt x="4317476" y="1452939"/>
                  <a:pt x="4106477" y="1342809"/>
                  <a:pt x="3883005" y="1404258"/>
                </a:cubicBezTo>
                <a:cubicBezTo>
                  <a:pt x="3659533" y="1465707"/>
                  <a:pt x="3437249" y="1393561"/>
                  <a:pt x="3244851" y="1404258"/>
                </a:cubicBezTo>
                <a:cubicBezTo>
                  <a:pt x="3052453" y="1414955"/>
                  <a:pt x="2959444" y="1371140"/>
                  <a:pt x="2801388" y="1404258"/>
                </a:cubicBezTo>
                <a:cubicBezTo>
                  <a:pt x="2643332" y="1437376"/>
                  <a:pt x="2540696" y="1378820"/>
                  <a:pt x="2357925" y="1404258"/>
                </a:cubicBezTo>
                <a:cubicBezTo>
                  <a:pt x="2175154" y="1429696"/>
                  <a:pt x="1923261" y="1353230"/>
                  <a:pt x="1768444" y="1404258"/>
                </a:cubicBezTo>
                <a:cubicBezTo>
                  <a:pt x="1613627" y="1455286"/>
                  <a:pt x="1325449" y="1372034"/>
                  <a:pt x="1130290" y="1404258"/>
                </a:cubicBezTo>
                <a:cubicBezTo>
                  <a:pt x="935131" y="1436482"/>
                  <a:pt x="924032" y="1364609"/>
                  <a:pt x="735499" y="1404258"/>
                </a:cubicBezTo>
                <a:cubicBezTo>
                  <a:pt x="546966" y="1443907"/>
                  <a:pt x="172361" y="1325003"/>
                  <a:pt x="0" y="1404258"/>
                </a:cubicBezTo>
                <a:cubicBezTo>
                  <a:pt x="-7521" y="1200997"/>
                  <a:pt x="52488" y="1113555"/>
                  <a:pt x="0" y="964257"/>
                </a:cubicBezTo>
                <a:cubicBezTo>
                  <a:pt x="-52488" y="814959"/>
                  <a:pt x="3503" y="691374"/>
                  <a:pt x="0" y="482129"/>
                </a:cubicBezTo>
                <a:cubicBezTo>
                  <a:pt x="-3503" y="272884"/>
                  <a:pt x="22139" y="13842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931726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Yaşasın “8 Mayıs Faşizme Karşı Zafer Günü” - Emek Partisi (EMEP)">
            <a:extLst>
              <a:ext uri="{FF2B5EF4-FFF2-40B4-BE49-F238E27FC236}">
                <a16:creationId xmlns:a16="http://schemas.microsoft.com/office/drawing/2014/main" id="{CB37E08D-433F-FF02-5B16-006D4F30B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476" y="3115677"/>
            <a:ext cx="2444523" cy="2857500"/>
          </a:xfrm>
          <a:custGeom>
            <a:avLst/>
            <a:gdLst>
              <a:gd name="csX0" fmla="*/ 0 w 2444523"/>
              <a:gd name="csY0" fmla="*/ 0 h 2857500"/>
              <a:gd name="csX1" fmla="*/ 488905 w 2444523"/>
              <a:gd name="csY1" fmla="*/ 0 h 2857500"/>
              <a:gd name="csX2" fmla="*/ 1026700 w 2444523"/>
              <a:gd name="csY2" fmla="*/ 0 h 2857500"/>
              <a:gd name="csX3" fmla="*/ 1466714 w 2444523"/>
              <a:gd name="csY3" fmla="*/ 0 h 2857500"/>
              <a:gd name="csX4" fmla="*/ 1906728 w 2444523"/>
              <a:gd name="csY4" fmla="*/ 0 h 2857500"/>
              <a:gd name="csX5" fmla="*/ 2444523 w 2444523"/>
              <a:gd name="csY5" fmla="*/ 0 h 2857500"/>
              <a:gd name="csX6" fmla="*/ 2444523 w 2444523"/>
              <a:gd name="csY6" fmla="*/ 628650 h 2857500"/>
              <a:gd name="csX7" fmla="*/ 2444523 w 2444523"/>
              <a:gd name="csY7" fmla="*/ 1228725 h 2857500"/>
              <a:gd name="csX8" fmla="*/ 2444523 w 2444523"/>
              <a:gd name="csY8" fmla="*/ 1828800 h 2857500"/>
              <a:gd name="csX9" fmla="*/ 2444523 w 2444523"/>
              <a:gd name="csY9" fmla="*/ 2857500 h 2857500"/>
              <a:gd name="csX10" fmla="*/ 1906728 w 2444523"/>
              <a:gd name="csY10" fmla="*/ 2857500 h 2857500"/>
              <a:gd name="csX11" fmla="*/ 1368933 w 2444523"/>
              <a:gd name="csY11" fmla="*/ 2857500 h 2857500"/>
              <a:gd name="csX12" fmla="*/ 880028 w 2444523"/>
              <a:gd name="csY12" fmla="*/ 2857500 h 2857500"/>
              <a:gd name="csX13" fmla="*/ 0 w 2444523"/>
              <a:gd name="csY13" fmla="*/ 2857500 h 2857500"/>
              <a:gd name="csX14" fmla="*/ 0 w 2444523"/>
              <a:gd name="csY14" fmla="*/ 2286000 h 2857500"/>
              <a:gd name="csX15" fmla="*/ 0 w 2444523"/>
              <a:gd name="csY15" fmla="*/ 1657350 h 2857500"/>
              <a:gd name="csX16" fmla="*/ 0 w 2444523"/>
              <a:gd name="csY16" fmla="*/ 1143000 h 2857500"/>
              <a:gd name="csX17" fmla="*/ 0 w 2444523"/>
              <a:gd name="csY17" fmla="*/ 600075 h 2857500"/>
              <a:gd name="csX18" fmla="*/ 0 w 2444523"/>
              <a:gd name="csY18" fmla="*/ 0 h 2857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444523" h="2857500" fill="none" extrusionOk="0">
                <a:moveTo>
                  <a:pt x="0" y="0"/>
                </a:moveTo>
                <a:cubicBezTo>
                  <a:pt x="193349" y="-19503"/>
                  <a:pt x="356267" y="31923"/>
                  <a:pt x="488905" y="0"/>
                </a:cubicBezTo>
                <a:cubicBezTo>
                  <a:pt x="621544" y="-31923"/>
                  <a:pt x="763717" y="6626"/>
                  <a:pt x="1026700" y="0"/>
                </a:cubicBezTo>
                <a:cubicBezTo>
                  <a:pt x="1289684" y="-6626"/>
                  <a:pt x="1297640" y="31590"/>
                  <a:pt x="1466714" y="0"/>
                </a:cubicBezTo>
                <a:cubicBezTo>
                  <a:pt x="1635788" y="-31590"/>
                  <a:pt x="1728548" y="15406"/>
                  <a:pt x="1906728" y="0"/>
                </a:cubicBezTo>
                <a:cubicBezTo>
                  <a:pt x="2084908" y="-15406"/>
                  <a:pt x="2335345" y="26133"/>
                  <a:pt x="2444523" y="0"/>
                </a:cubicBezTo>
                <a:cubicBezTo>
                  <a:pt x="2488487" y="224629"/>
                  <a:pt x="2381578" y="470627"/>
                  <a:pt x="2444523" y="628650"/>
                </a:cubicBezTo>
                <a:cubicBezTo>
                  <a:pt x="2507468" y="786673"/>
                  <a:pt x="2397732" y="993945"/>
                  <a:pt x="2444523" y="1228725"/>
                </a:cubicBezTo>
                <a:cubicBezTo>
                  <a:pt x="2491314" y="1463505"/>
                  <a:pt x="2439193" y="1564398"/>
                  <a:pt x="2444523" y="1828800"/>
                </a:cubicBezTo>
                <a:cubicBezTo>
                  <a:pt x="2449853" y="2093203"/>
                  <a:pt x="2389246" y="2611227"/>
                  <a:pt x="2444523" y="2857500"/>
                </a:cubicBezTo>
                <a:cubicBezTo>
                  <a:pt x="2243812" y="2919329"/>
                  <a:pt x="2145837" y="2805632"/>
                  <a:pt x="1906728" y="2857500"/>
                </a:cubicBezTo>
                <a:cubicBezTo>
                  <a:pt x="1667620" y="2909368"/>
                  <a:pt x="1525431" y="2807608"/>
                  <a:pt x="1368933" y="2857500"/>
                </a:cubicBezTo>
                <a:cubicBezTo>
                  <a:pt x="1212436" y="2907392"/>
                  <a:pt x="1069473" y="2855570"/>
                  <a:pt x="880028" y="2857500"/>
                </a:cubicBezTo>
                <a:cubicBezTo>
                  <a:pt x="690584" y="2859430"/>
                  <a:pt x="362075" y="2802942"/>
                  <a:pt x="0" y="2857500"/>
                </a:cubicBezTo>
                <a:cubicBezTo>
                  <a:pt x="-19714" y="2628556"/>
                  <a:pt x="51359" y="2569008"/>
                  <a:pt x="0" y="2286000"/>
                </a:cubicBezTo>
                <a:cubicBezTo>
                  <a:pt x="-51359" y="2002992"/>
                  <a:pt x="25824" y="1814489"/>
                  <a:pt x="0" y="1657350"/>
                </a:cubicBezTo>
                <a:cubicBezTo>
                  <a:pt x="-25824" y="1500211"/>
                  <a:pt x="31391" y="1290860"/>
                  <a:pt x="0" y="1143000"/>
                </a:cubicBezTo>
                <a:cubicBezTo>
                  <a:pt x="-31391" y="995140"/>
                  <a:pt x="28576" y="747534"/>
                  <a:pt x="0" y="600075"/>
                </a:cubicBezTo>
                <a:cubicBezTo>
                  <a:pt x="-28576" y="452616"/>
                  <a:pt x="10557" y="164628"/>
                  <a:pt x="0" y="0"/>
                </a:cubicBezTo>
                <a:close/>
              </a:path>
              <a:path w="2444523" h="2857500" stroke="0" extrusionOk="0">
                <a:moveTo>
                  <a:pt x="0" y="0"/>
                </a:moveTo>
                <a:cubicBezTo>
                  <a:pt x="192144" y="-20202"/>
                  <a:pt x="378254" y="50278"/>
                  <a:pt x="488905" y="0"/>
                </a:cubicBezTo>
                <a:cubicBezTo>
                  <a:pt x="599556" y="-50278"/>
                  <a:pt x="778694" y="26441"/>
                  <a:pt x="928919" y="0"/>
                </a:cubicBezTo>
                <a:cubicBezTo>
                  <a:pt x="1079144" y="-26441"/>
                  <a:pt x="1209010" y="32052"/>
                  <a:pt x="1442269" y="0"/>
                </a:cubicBezTo>
                <a:cubicBezTo>
                  <a:pt x="1675528" y="-32052"/>
                  <a:pt x="1831973" y="43705"/>
                  <a:pt x="1955618" y="0"/>
                </a:cubicBezTo>
                <a:cubicBezTo>
                  <a:pt x="2079263" y="-43705"/>
                  <a:pt x="2327692" y="47326"/>
                  <a:pt x="2444523" y="0"/>
                </a:cubicBezTo>
                <a:cubicBezTo>
                  <a:pt x="2490103" y="149329"/>
                  <a:pt x="2420700" y="435440"/>
                  <a:pt x="2444523" y="571500"/>
                </a:cubicBezTo>
                <a:cubicBezTo>
                  <a:pt x="2468346" y="707560"/>
                  <a:pt x="2433268" y="957727"/>
                  <a:pt x="2444523" y="1143000"/>
                </a:cubicBezTo>
                <a:cubicBezTo>
                  <a:pt x="2455778" y="1328273"/>
                  <a:pt x="2418282" y="1411162"/>
                  <a:pt x="2444523" y="1657350"/>
                </a:cubicBezTo>
                <a:cubicBezTo>
                  <a:pt x="2470764" y="1903538"/>
                  <a:pt x="2401389" y="2130933"/>
                  <a:pt x="2444523" y="2286000"/>
                </a:cubicBezTo>
                <a:cubicBezTo>
                  <a:pt x="2487657" y="2441067"/>
                  <a:pt x="2423585" y="2609574"/>
                  <a:pt x="2444523" y="2857500"/>
                </a:cubicBezTo>
                <a:cubicBezTo>
                  <a:pt x="2245445" y="2887892"/>
                  <a:pt x="2041670" y="2823330"/>
                  <a:pt x="1931173" y="2857500"/>
                </a:cubicBezTo>
                <a:cubicBezTo>
                  <a:pt x="1820676" y="2891670"/>
                  <a:pt x="1531727" y="2798561"/>
                  <a:pt x="1393378" y="2857500"/>
                </a:cubicBezTo>
                <a:cubicBezTo>
                  <a:pt x="1255029" y="2916439"/>
                  <a:pt x="1033453" y="2802474"/>
                  <a:pt x="904474" y="2857500"/>
                </a:cubicBezTo>
                <a:cubicBezTo>
                  <a:pt x="775495" y="2912526"/>
                  <a:pt x="625660" y="2805332"/>
                  <a:pt x="464459" y="2857500"/>
                </a:cubicBezTo>
                <a:cubicBezTo>
                  <a:pt x="303258" y="2909668"/>
                  <a:pt x="223838" y="2837116"/>
                  <a:pt x="0" y="2857500"/>
                </a:cubicBezTo>
                <a:cubicBezTo>
                  <a:pt x="-18386" y="2649496"/>
                  <a:pt x="70247" y="2537336"/>
                  <a:pt x="0" y="2228850"/>
                </a:cubicBezTo>
                <a:cubicBezTo>
                  <a:pt x="-70247" y="1920364"/>
                  <a:pt x="68743" y="1894235"/>
                  <a:pt x="0" y="1600200"/>
                </a:cubicBezTo>
                <a:cubicBezTo>
                  <a:pt x="-68743" y="1306165"/>
                  <a:pt x="62597" y="1287681"/>
                  <a:pt x="0" y="1028700"/>
                </a:cubicBezTo>
                <a:cubicBezTo>
                  <a:pt x="-62597" y="769719"/>
                  <a:pt x="14758" y="48430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669045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2" name="Εικόνα 11" descr="May 9th Europe Day / European Union - YouTube">
            <a:extLst>
              <a:ext uri="{FF2B5EF4-FFF2-40B4-BE49-F238E27FC236}">
                <a16:creationId xmlns:a16="http://schemas.microsoft.com/office/drawing/2014/main" id="{CCC6E260-8DB4-D840-E7F0-32262A816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495" y="3894273"/>
            <a:ext cx="2847975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343581" y="297549"/>
            <a:ext cx="3287486" cy="6247864"/>
          </a:xfrm>
          <a:custGeom>
            <a:avLst/>
            <a:gdLst>
              <a:gd name="csX0" fmla="*/ 0 w 3287486"/>
              <a:gd name="csY0" fmla="*/ 0 h 6247864"/>
              <a:gd name="csX1" fmla="*/ 449290 w 3287486"/>
              <a:gd name="csY1" fmla="*/ 0 h 6247864"/>
              <a:gd name="csX2" fmla="*/ 1062954 w 3287486"/>
              <a:gd name="csY2" fmla="*/ 0 h 6247864"/>
              <a:gd name="csX3" fmla="*/ 1512244 w 3287486"/>
              <a:gd name="csY3" fmla="*/ 0 h 6247864"/>
              <a:gd name="csX4" fmla="*/ 1961533 w 3287486"/>
              <a:gd name="csY4" fmla="*/ 0 h 6247864"/>
              <a:gd name="csX5" fmla="*/ 2410823 w 3287486"/>
              <a:gd name="csY5" fmla="*/ 0 h 6247864"/>
              <a:gd name="csX6" fmla="*/ 3287486 w 3287486"/>
              <a:gd name="csY6" fmla="*/ 0 h 6247864"/>
              <a:gd name="csX7" fmla="*/ 3287486 w 3287486"/>
              <a:gd name="csY7" fmla="*/ 692945 h 6247864"/>
              <a:gd name="csX8" fmla="*/ 3287486 w 3287486"/>
              <a:gd name="csY8" fmla="*/ 1198454 h 6247864"/>
              <a:gd name="csX9" fmla="*/ 3287486 w 3287486"/>
              <a:gd name="csY9" fmla="*/ 1579006 h 6247864"/>
              <a:gd name="csX10" fmla="*/ 3287486 w 3287486"/>
              <a:gd name="csY10" fmla="*/ 1959557 h 6247864"/>
              <a:gd name="csX11" fmla="*/ 3287486 w 3287486"/>
              <a:gd name="csY11" fmla="*/ 2652502 h 6247864"/>
              <a:gd name="csX12" fmla="*/ 3287486 w 3287486"/>
              <a:gd name="csY12" fmla="*/ 3095533 h 6247864"/>
              <a:gd name="csX13" fmla="*/ 3287486 w 3287486"/>
              <a:gd name="csY13" fmla="*/ 3788478 h 6247864"/>
              <a:gd name="csX14" fmla="*/ 3287486 w 3287486"/>
              <a:gd name="csY14" fmla="*/ 4231508 h 6247864"/>
              <a:gd name="csX15" fmla="*/ 3287486 w 3287486"/>
              <a:gd name="csY15" fmla="*/ 4674538 h 6247864"/>
              <a:gd name="csX16" fmla="*/ 3287486 w 3287486"/>
              <a:gd name="csY16" fmla="*/ 5180047 h 6247864"/>
              <a:gd name="csX17" fmla="*/ 3287486 w 3287486"/>
              <a:gd name="csY17" fmla="*/ 5560599 h 6247864"/>
              <a:gd name="csX18" fmla="*/ 3287486 w 3287486"/>
              <a:gd name="csY18" fmla="*/ 6247864 h 6247864"/>
              <a:gd name="csX19" fmla="*/ 2739572 w 3287486"/>
              <a:gd name="csY19" fmla="*/ 6247864 h 6247864"/>
              <a:gd name="csX20" fmla="*/ 2158782 w 3287486"/>
              <a:gd name="csY20" fmla="*/ 6247864 h 6247864"/>
              <a:gd name="csX21" fmla="*/ 1610868 w 3287486"/>
              <a:gd name="csY21" fmla="*/ 6247864 h 6247864"/>
              <a:gd name="csX22" fmla="*/ 1095829 w 3287486"/>
              <a:gd name="csY22" fmla="*/ 6247864 h 6247864"/>
              <a:gd name="csX23" fmla="*/ 515039 w 3287486"/>
              <a:gd name="csY23" fmla="*/ 6247864 h 6247864"/>
              <a:gd name="csX24" fmla="*/ 0 w 3287486"/>
              <a:gd name="csY24" fmla="*/ 6247864 h 6247864"/>
              <a:gd name="csX25" fmla="*/ 0 w 3287486"/>
              <a:gd name="csY25" fmla="*/ 5554919 h 6247864"/>
              <a:gd name="csX26" fmla="*/ 0 w 3287486"/>
              <a:gd name="csY26" fmla="*/ 4986931 h 6247864"/>
              <a:gd name="csX27" fmla="*/ 0 w 3287486"/>
              <a:gd name="csY27" fmla="*/ 4356465 h 6247864"/>
              <a:gd name="csX28" fmla="*/ 0 w 3287486"/>
              <a:gd name="csY28" fmla="*/ 3725999 h 6247864"/>
              <a:gd name="csX29" fmla="*/ 0 w 3287486"/>
              <a:gd name="csY29" fmla="*/ 3282969 h 6247864"/>
              <a:gd name="csX30" fmla="*/ 0 w 3287486"/>
              <a:gd name="csY30" fmla="*/ 2590024 h 6247864"/>
              <a:gd name="csX31" fmla="*/ 0 w 3287486"/>
              <a:gd name="csY31" fmla="*/ 1959557 h 6247864"/>
              <a:gd name="csX32" fmla="*/ 0 w 3287486"/>
              <a:gd name="csY32" fmla="*/ 1329091 h 6247864"/>
              <a:gd name="csX33" fmla="*/ 0 w 3287486"/>
              <a:gd name="csY33" fmla="*/ 823582 h 6247864"/>
              <a:gd name="csX34" fmla="*/ 0 w 3287486"/>
              <a:gd name="csY34" fmla="*/ 0 h 62478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3287486" h="6247864" extrusionOk="0">
                <a:moveTo>
                  <a:pt x="0" y="0"/>
                </a:moveTo>
                <a:cubicBezTo>
                  <a:pt x="120530" y="-47982"/>
                  <a:pt x="258010" y="35700"/>
                  <a:pt x="449290" y="0"/>
                </a:cubicBezTo>
                <a:cubicBezTo>
                  <a:pt x="640570" y="-35700"/>
                  <a:pt x="854505" y="63253"/>
                  <a:pt x="1062954" y="0"/>
                </a:cubicBezTo>
                <a:cubicBezTo>
                  <a:pt x="1271403" y="-63253"/>
                  <a:pt x="1290643" y="36519"/>
                  <a:pt x="1512244" y="0"/>
                </a:cubicBezTo>
                <a:cubicBezTo>
                  <a:pt x="1733845" y="-36519"/>
                  <a:pt x="1759844" y="17298"/>
                  <a:pt x="1961533" y="0"/>
                </a:cubicBezTo>
                <a:cubicBezTo>
                  <a:pt x="2163222" y="-17298"/>
                  <a:pt x="2284606" y="2730"/>
                  <a:pt x="2410823" y="0"/>
                </a:cubicBezTo>
                <a:cubicBezTo>
                  <a:pt x="2537040" y="-2730"/>
                  <a:pt x="2872812" y="39505"/>
                  <a:pt x="3287486" y="0"/>
                </a:cubicBezTo>
                <a:cubicBezTo>
                  <a:pt x="3335772" y="145550"/>
                  <a:pt x="3263394" y="519692"/>
                  <a:pt x="3287486" y="692945"/>
                </a:cubicBezTo>
                <a:cubicBezTo>
                  <a:pt x="3311578" y="866199"/>
                  <a:pt x="3273155" y="1012071"/>
                  <a:pt x="3287486" y="1198454"/>
                </a:cubicBezTo>
                <a:cubicBezTo>
                  <a:pt x="3301817" y="1384837"/>
                  <a:pt x="3265740" y="1444145"/>
                  <a:pt x="3287486" y="1579006"/>
                </a:cubicBezTo>
                <a:cubicBezTo>
                  <a:pt x="3309232" y="1713867"/>
                  <a:pt x="3264464" y="1803520"/>
                  <a:pt x="3287486" y="1959557"/>
                </a:cubicBezTo>
                <a:cubicBezTo>
                  <a:pt x="3310508" y="2115594"/>
                  <a:pt x="3279299" y="2486481"/>
                  <a:pt x="3287486" y="2652502"/>
                </a:cubicBezTo>
                <a:cubicBezTo>
                  <a:pt x="3295673" y="2818524"/>
                  <a:pt x="3257476" y="2945320"/>
                  <a:pt x="3287486" y="3095533"/>
                </a:cubicBezTo>
                <a:cubicBezTo>
                  <a:pt x="3317496" y="3245746"/>
                  <a:pt x="3271972" y="3560464"/>
                  <a:pt x="3287486" y="3788478"/>
                </a:cubicBezTo>
                <a:cubicBezTo>
                  <a:pt x="3303000" y="4016493"/>
                  <a:pt x="3271462" y="4141408"/>
                  <a:pt x="3287486" y="4231508"/>
                </a:cubicBezTo>
                <a:cubicBezTo>
                  <a:pt x="3303510" y="4321608"/>
                  <a:pt x="3266025" y="4543088"/>
                  <a:pt x="3287486" y="4674538"/>
                </a:cubicBezTo>
                <a:cubicBezTo>
                  <a:pt x="3308947" y="4805988"/>
                  <a:pt x="3240746" y="4956143"/>
                  <a:pt x="3287486" y="5180047"/>
                </a:cubicBezTo>
                <a:cubicBezTo>
                  <a:pt x="3334226" y="5403951"/>
                  <a:pt x="3281618" y="5459240"/>
                  <a:pt x="3287486" y="5560599"/>
                </a:cubicBezTo>
                <a:cubicBezTo>
                  <a:pt x="3293354" y="5661958"/>
                  <a:pt x="3227372" y="5974426"/>
                  <a:pt x="3287486" y="6247864"/>
                </a:cubicBezTo>
                <a:cubicBezTo>
                  <a:pt x="3145925" y="6270767"/>
                  <a:pt x="2889337" y="6214629"/>
                  <a:pt x="2739572" y="6247864"/>
                </a:cubicBezTo>
                <a:cubicBezTo>
                  <a:pt x="2589807" y="6281099"/>
                  <a:pt x="2444175" y="6247518"/>
                  <a:pt x="2158782" y="6247864"/>
                </a:cubicBezTo>
                <a:cubicBezTo>
                  <a:pt x="1873389" y="6248210"/>
                  <a:pt x="1871062" y="6228706"/>
                  <a:pt x="1610868" y="6247864"/>
                </a:cubicBezTo>
                <a:cubicBezTo>
                  <a:pt x="1350674" y="6267022"/>
                  <a:pt x="1307826" y="6228071"/>
                  <a:pt x="1095829" y="6247864"/>
                </a:cubicBezTo>
                <a:cubicBezTo>
                  <a:pt x="883832" y="6267657"/>
                  <a:pt x="672895" y="6203976"/>
                  <a:pt x="515039" y="6247864"/>
                </a:cubicBezTo>
                <a:cubicBezTo>
                  <a:pt x="357183" y="6291752"/>
                  <a:pt x="182374" y="6239942"/>
                  <a:pt x="0" y="6247864"/>
                </a:cubicBezTo>
                <a:cubicBezTo>
                  <a:pt x="-29278" y="6037182"/>
                  <a:pt x="34576" y="5826574"/>
                  <a:pt x="0" y="5554919"/>
                </a:cubicBezTo>
                <a:cubicBezTo>
                  <a:pt x="-34576" y="5283265"/>
                  <a:pt x="66531" y="5234046"/>
                  <a:pt x="0" y="4986931"/>
                </a:cubicBezTo>
                <a:cubicBezTo>
                  <a:pt x="-66531" y="4739816"/>
                  <a:pt x="62994" y="4659358"/>
                  <a:pt x="0" y="4356465"/>
                </a:cubicBezTo>
                <a:cubicBezTo>
                  <a:pt x="-62994" y="4053572"/>
                  <a:pt x="58783" y="3992991"/>
                  <a:pt x="0" y="3725999"/>
                </a:cubicBezTo>
                <a:cubicBezTo>
                  <a:pt x="-58783" y="3459007"/>
                  <a:pt x="12606" y="3482116"/>
                  <a:pt x="0" y="3282969"/>
                </a:cubicBezTo>
                <a:cubicBezTo>
                  <a:pt x="-12606" y="3083822"/>
                  <a:pt x="48902" y="2911317"/>
                  <a:pt x="0" y="2590024"/>
                </a:cubicBezTo>
                <a:cubicBezTo>
                  <a:pt x="-48902" y="2268731"/>
                  <a:pt x="44541" y="2187198"/>
                  <a:pt x="0" y="1959557"/>
                </a:cubicBezTo>
                <a:cubicBezTo>
                  <a:pt x="-44541" y="1731916"/>
                  <a:pt x="59144" y="1543239"/>
                  <a:pt x="0" y="1329091"/>
                </a:cubicBezTo>
                <a:cubicBezTo>
                  <a:pt x="-59144" y="1114943"/>
                  <a:pt x="16049" y="935982"/>
                  <a:pt x="0" y="823582"/>
                </a:cubicBezTo>
                <a:cubicBezTo>
                  <a:pt x="-16049" y="711182"/>
                  <a:pt x="45798" y="28533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sz="1600" dirty="0"/>
              <a:t>1951 </a:t>
            </a:r>
            <a:r>
              <a:rPr lang="el-GR" sz="1600" dirty="0" err="1"/>
              <a:t>yılında</a:t>
            </a:r>
            <a:r>
              <a:rPr lang="el-GR" sz="1600" dirty="0"/>
              <a:t> </a:t>
            </a:r>
            <a:r>
              <a:rPr lang="el-GR" sz="1600" dirty="0" err="1"/>
              <a:t>Avrupa'da</a:t>
            </a:r>
            <a:r>
              <a:rPr lang="el-GR" sz="1600" dirty="0"/>
              <a:t> </a:t>
            </a:r>
            <a:r>
              <a:rPr lang="el-GR" sz="1600" dirty="0" err="1"/>
              <a:t>yaşanan</a:t>
            </a:r>
            <a:r>
              <a:rPr lang="el-GR" sz="1600" dirty="0"/>
              <a:t> </a:t>
            </a:r>
            <a:r>
              <a:rPr lang="el-GR" sz="1600" dirty="0" err="1"/>
              <a:t>en</a:t>
            </a:r>
            <a:r>
              <a:rPr lang="el-GR" sz="1600" dirty="0"/>
              <a:t> </a:t>
            </a:r>
            <a:r>
              <a:rPr lang="el-GR" sz="1600" dirty="0" err="1"/>
              <a:t>önemli</a:t>
            </a:r>
            <a:r>
              <a:rPr lang="el-GR" sz="1600" dirty="0"/>
              <a:t> </a:t>
            </a:r>
            <a:r>
              <a:rPr lang="el-GR" sz="1600" dirty="0" err="1"/>
              <a:t>olay</a:t>
            </a:r>
            <a:r>
              <a:rPr lang="el-GR" sz="1600" dirty="0"/>
              <a:t>, </a:t>
            </a:r>
            <a:r>
              <a:rPr lang="el-GR" sz="1600" dirty="0" err="1"/>
              <a:t>Avrupa</a:t>
            </a:r>
            <a:r>
              <a:rPr lang="el-GR" sz="1600" dirty="0"/>
              <a:t> </a:t>
            </a:r>
            <a:r>
              <a:rPr lang="el-GR" sz="1600" dirty="0" err="1"/>
              <a:t>Birliği'nin</a:t>
            </a:r>
            <a:r>
              <a:rPr lang="el-GR" sz="1600" dirty="0"/>
              <a:t> </a:t>
            </a:r>
            <a:r>
              <a:rPr lang="el-GR" sz="1600" dirty="0" err="1"/>
              <a:t>temeli</a:t>
            </a:r>
            <a:r>
              <a:rPr lang="el-GR" sz="1600" dirty="0"/>
              <a:t> </a:t>
            </a:r>
            <a:r>
              <a:rPr lang="el-GR" sz="1600" dirty="0" err="1"/>
              <a:t>sayılan</a:t>
            </a:r>
            <a:r>
              <a:rPr lang="el-GR" sz="1600" dirty="0"/>
              <a:t> </a:t>
            </a:r>
            <a:r>
              <a:rPr lang="el-GR" sz="1600" dirty="0" err="1"/>
              <a:t>Avrupa</a:t>
            </a:r>
            <a:r>
              <a:rPr lang="el-GR" sz="1600" dirty="0"/>
              <a:t> ______ </a:t>
            </a:r>
            <a:r>
              <a:rPr lang="el-GR" sz="1600" dirty="0" err="1"/>
              <a:t>ve</a:t>
            </a:r>
            <a:r>
              <a:rPr lang="el-GR" sz="1600" dirty="0"/>
              <a:t> ___________ </a:t>
            </a:r>
            <a:r>
              <a:rPr lang="el-GR" sz="1600" dirty="0" err="1"/>
              <a:t>Topluluğu'nun</a:t>
            </a:r>
            <a:r>
              <a:rPr lang="el-GR" sz="1600" dirty="0"/>
              <a:t>  </a:t>
            </a:r>
            <a:r>
              <a:rPr lang="el-GR" sz="1600" dirty="0" err="1"/>
              <a:t>kurulmasıdır</a:t>
            </a:r>
            <a:r>
              <a:rPr lang="el-GR" sz="1600" dirty="0"/>
              <a:t>. </a:t>
            </a:r>
          </a:p>
          <a:p>
            <a:pPr algn="just"/>
            <a:endParaRPr lang="el-GR" sz="1600" dirty="0"/>
          </a:p>
          <a:p>
            <a:pPr algn="just"/>
            <a:r>
              <a:rPr lang="el-GR" sz="1600" dirty="0" err="1"/>
              <a:t>Yunanistan</a:t>
            </a:r>
            <a:r>
              <a:rPr lang="el-GR" sz="1600" dirty="0"/>
              <a:t> 1981 </a:t>
            </a:r>
            <a:r>
              <a:rPr lang="el-GR" sz="1600" dirty="0" err="1"/>
              <a:t>yılında</a:t>
            </a:r>
            <a:r>
              <a:rPr lang="el-GR" sz="1600" dirty="0"/>
              <a:t> </a:t>
            </a:r>
            <a:r>
              <a:rPr lang="el-GR" sz="1600" dirty="0" err="1"/>
              <a:t>birliğe</a:t>
            </a:r>
            <a:r>
              <a:rPr lang="el-GR" sz="1600" dirty="0"/>
              <a:t> </a:t>
            </a:r>
            <a:r>
              <a:rPr lang="el-GR" sz="1600" dirty="0" err="1"/>
              <a:t>katıldı</a:t>
            </a:r>
            <a:r>
              <a:rPr lang="el-GR" sz="1600" dirty="0"/>
              <a:t>.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el-GR" sz="1600" dirty="0"/>
              <a:t>1985 </a:t>
            </a:r>
            <a:r>
              <a:rPr lang="el-GR" sz="1600" dirty="0" err="1"/>
              <a:t>yılı</a:t>
            </a:r>
            <a:r>
              <a:rPr lang="el-GR" sz="1600" dirty="0"/>
              <a:t>, </a:t>
            </a:r>
            <a:r>
              <a:rPr lang="el-GR" sz="1600" dirty="0" err="1"/>
              <a:t>Avrupa</a:t>
            </a:r>
            <a:r>
              <a:rPr lang="el-GR" sz="1600" dirty="0"/>
              <a:t> </a:t>
            </a:r>
            <a:r>
              <a:rPr lang="el-GR" sz="1600" dirty="0" err="1"/>
              <a:t>bütünleşme</a:t>
            </a:r>
            <a:r>
              <a:rPr lang="el-GR" sz="1600" dirty="0"/>
              <a:t> </a:t>
            </a:r>
            <a:r>
              <a:rPr lang="el-GR" sz="1600" dirty="0" err="1"/>
              <a:t>sürecinde</a:t>
            </a:r>
            <a:r>
              <a:rPr lang="el-GR" sz="1600" dirty="0"/>
              <a:t> </a:t>
            </a:r>
            <a:r>
              <a:rPr lang="el-GR" sz="1600" dirty="0" err="1"/>
              <a:t>iç</a:t>
            </a:r>
            <a:r>
              <a:rPr lang="el-GR" sz="1600" dirty="0"/>
              <a:t> </a:t>
            </a:r>
            <a:r>
              <a:rPr lang="el-GR" sz="1600" dirty="0" err="1"/>
              <a:t>sınırlarda</a:t>
            </a:r>
            <a:r>
              <a:rPr lang="el-GR" sz="1600" dirty="0"/>
              <a:t> </a:t>
            </a:r>
            <a:r>
              <a:rPr lang="el-GR" sz="1600" dirty="0" err="1"/>
              <a:t>kontrol</a:t>
            </a:r>
            <a:r>
              <a:rPr lang="el-GR" sz="1600" dirty="0"/>
              <a:t> </a:t>
            </a:r>
            <a:r>
              <a:rPr lang="el-GR" sz="1600" dirty="0" err="1"/>
              <a:t>olmaksızın</a:t>
            </a:r>
            <a:r>
              <a:rPr lang="el-GR" sz="1600" dirty="0"/>
              <a:t> _________ </a:t>
            </a:r>
            <a:r>
              <a:rPr lang="el-GR" sz="1600" dirty="0" err="1"/>
              <a:t>edebilme</a:t>
            </a:r>
            <a:r>
              <a:rPr lang="el-GR" sz="1600" dirty="0"/>
              <a:t> </a:t>
            </a:r>
            <a:r>
              <a:rPr lang="el-GR" sz="1600" dirty="0" err="1"/>
              <a:t>serbestisini</a:t>
            </a:r>
            <a:r>
              <a:rPr lang="el-GR" sz="1600" dirty="0"/>
              <a:t> </a:t>
            </a:r>
            <a:r>
              <a:rPr lang="el-GR" sz="1600" dirty="0" err="1"/>
              <a:t>getiren</a:t>
            </a:r>
            <a:r>
              <a:rPr lang="el-GR" sz="1600" dirty="0"/>
              <a:t> </a:t>
            </a:r>
            <a:r>
              <a:rPr lang="el-GR" sz="1600" dirty="0" err="1"/>
              <a:t>Schengen</a:t>
            </a:r>
            <a:r>
              <a:rPr lang="el-GR" sz="1600" dirty="0"/>
              <a:t> </a:t>
            </a:r>
            <a:r>
              <a:rPr lang="el-GR" sz="1600" dirty="0" err="1"/>
              <a:t>Antlaşması'nın</a:t>
            </a:r>
            <a:r>
              <a:rPr lang="el-GR" sz="1600" dirty="0"/>
              <a:t> </a:t>
            </a:r>
            <a:r>
              <a:rPr lang="el-GR" sz="1600" dirty="0" err="1"/>
              <a:t>imzalandığı</a:t>
            </a:r>
            <a:r>
              <a:rPr lang="el-GR" sz="1600" dirty="0"/>
              <a:t> </a:t>
            </a:r>
            <a:r>
              <a:rPr lang="el-GR" sz="1600" dirty="0" err="1"/>
              <a:t>tarihi</a:t>
            </a:r>
            <a:r>
              <a:rPr lang="el-GR" sz="1600" dirty="0"/>
              <a:t> </a:t>
            </a:r>
            <a:r>
              <a:rPr lang="el-GR" sz="1600" dirty="0" err="1"/>
              <a:t>bir</a:t>
            </a:r>
            <a:r>
              <a:rPr lang="el-GR" sz="1600" dirty="0"/>
              <a:t> </a:t>
            </a:r>
            <a:r>
              <a:rPr lang="el-GR" sz="1600" dirty="0" err="1"/>
              <a:t>dönüm</a:t>
            </a:r>
            <a:r>
              <a:rPr lang="el-GR" sz="1600" dirty="0"/>
              <a:t> </a:t>
            </a:r>
            <a:r>
              <a:rPr lang="el-GR" sz="1600" dirty="0" err="1"/>
              <a:t>noktasıdır</a:t>
            </a:r>
            <a:r>
              <a:rPr lang="el-GR" sz="1600" dirty="0"/>
              <a:t>.</a:t>
            </a:r>
          </a:p>
          <a:p>
            <a:endParaRPr lang="el-GR" sz="1600" dirty="0"/>
          </a:p>
          <a:p>
            <a:r>
              <a:rPr lang="el-GR" sz="1600" dirty="0" err="1"/>
              <a:t>Maastricht</a:t>
            </a:r>
            <a:r>
              <a:rPr lang="el-GR" sz="1600" dirty="0"/>
              <a:t> </a:t>
            </a:r>
            <a:r>
              <a:rPr lang="el-GR" sz="1600" dirty="0" err="1"/>
              <a:t>Antlaşması</a:t>
            </a:r>
            <a:r>
              <a:rPr lang="el-GR" sz="1600" dirty="0"/>
              <a:t> </a:t>
            </a:r>
            <a:r>
              <a:rPr lang="el-GR" sz="1600" dirty="0" err="1"/>
              <a:t>ile</a:t>
            </a:r>
            <a:r>
              <a:rPr lang="el-GR" sz="1600" dirty="0"/>
              <a:t> </a:t>
            </a:r>
            <a:r>
              <a:rPr lang="el-GR" sz="1600" dirty="0" err="1"/>
              <a:t>Avrupa</a:t>
            </a:r>
            <a:r>
              <a:rPr lang="el-GR" sz="1600" dirty="0"/>
              <a:t> </a:t>
            </a:r>
            <a:r>
              <a:rPr lang="el-GR" sz="1600" dirty="0" err="1"/>
              <a:t>Birliği</a:t>
            </a:r>
            <a:r>
              <a:rPr lang="el-GR" sz="1600" dirty="0"/>
              <a:t> </a:t>
            </a:r>
            <a:r>
              <a:rPr lang="el-GR" sz="1600" dirty="0" err="1"/>
              <a:t>doğdu</a:t>
            </a:r>
            <a:r>
              <a:rPr lang="el-GR" sz="1600" dirty="0"/>
              <a:t>. </a:t>
            </a:r>
          </a:p>
          <a:p>
            <a:r>
              <a:rPr lang="el-GR" sz="1600" dirty="0" err="1"/>
              <a:t>Avro</a:t>
            </a:r>
            <a:r>
              <a:rPr lang="el-GR" sz="1600" dirty="0"/>
              <a:t> </a:t>
            </a:r>
            <a:r>
              <a:rPr lang="el-GR" sz="1600" dirty="0" err="1"/>
              <a:t>ortak</a:t>
            </a:r>
            <a:r>
              <a:rPr lang="el-GR" sz="1600" dirty="0"/>
              <a:t> para </a:t>
            </a:r>
            <a:r>
              <a:rPr lang="el-GR" sz="1600" dirty="0" err="1"/>
              <a:t>birimi</a:t>
            </a:r>
            <a:r>
              <a:rPr lang="el-GR" sz="1600" dirty="0"/>
              <a:t> </a:t>
            </a:r>
            <a:r>
              <a:rPr lang="el-GR" sz="1600" dirty="0" err="1"/>
              <a:t>oldu</a:t>
            </a:r>
            <a:r>
              <a:rPr lang="el-GR" sz="1600" dirty="0"/>
              <a:t>. </a:t>
            </a:r>
          </a:p>
          <a:p>
            <a:endParaRPr lang="el-GR" sz="1600" dirty="0"/>
          </a:p>
          <a:p>
            <a:r>
              <a:rPr lang="el-GR" sz="1600" dirty="0" err="1"/>
              <a:t>İngiltere</a:t>
            </a:r>
            <a:r>
              <a:rPr lang="el-GR" sz="1600" dirty="0"/>
              <a:t> 2020'de </a:t>
            </a:r>
            <a:r>
              <a:rPr lang="el-GR" sz="1600" dirty="0" err="1"/>
              <a:t>Avrupa</a:t>
            </a:r>
            <a:r>
              <a:rPr lang="el-GR" sz="1600" dirty="0"/>
              <a:t> </a:t>
            </a:r>
            <a:r>
              <a:rPr lang="el-GR" sz="1600" dirty="0" err="1"/>
              <a:t>Birliği'nden</a:t>
            </a:r>
            <a:r>
              <a:rPr lang="el-GR" sz="1600" dirty="0"/>
              <a:t> </a:t>
            </a:r>
            <a:r>
              <a:rPr lang="el-GR" sz="1600" dirty="0" err="1"/>
              <a:t>ayrıldı</a:t>
            </a:r>
            <a:r>
              <a:rPr lang="el-GR" sz="1600" dirty="0"/>
              <a:t>. </a:t>
            </a:r>
          </a:p>
          <a:p>
            <a:endParaRPr lang="el-GR" sz="1600" dirty="0"/>
          </a:p>
          <a:p>
            <a:r>
              <a:rPr lang="el-GR" sz="1600" dirty="0" err="1"/>
              <a:t>Bugün</a:t>
            </a:r>
            <a:r>
              <a:rPr lang="el-GR" sz="1600" dirty="0"/>
              <a:t> </a:t>
            </a:r>
            <a:r>
              <a:rPr lang="el-GR" sz="1600" dirty="0" err="1"/>
              <a:t>Avrupa</a:t>
            </a:r>
            <a:r>
              <a:rPr lang="el-GR" sz="1600" dirty="0"/>
              <a:t> </a:t>
            </a:r>
            <a:r>
              <a:rPr lang="el-GR" sz="1600" dirty="0" err="1"/>
              <a:t>Birliği'nin</a:t>
            </a:r>
            <a:r>
              <a:rPr lang="el-GR" sz="1600" dirty="0"/>
              <a:t> </a:t>
            </a:r>
            <a:r>
              <a:rPr lang="el-GR" sz="1600" dirty="0" err="1"/>
              <a:t>yirmi</a:t>
            </a:r>
            <a:r>
              <a:rPr lang="el-GR" sz="1600" dirty="0"/>
              <a:t> _____ </a:t>
            </a:r>
            <a:r>
              <a:rPr lang="el-GR" sz="1600" dirty="0" err="1"/>
              <a:t>üyesi</a:t>
            </a:r>
            <a:r>
              <a:rPr lang="el-GR" sz="1600" dirty="0"/>
              <a:t> </a:t>
            </a:r>
            <a:r>
              <a:rPr lang="el-GR" sz="1600" dirty="0" err="1"/>
              <a:t>var</a:t>
            </a:r>
            <a:r>
              <a:rPr lang="el-GR" sz="1600" dirty="0"/>
              <a:t>. </a:t>
            </a:r>
          </a:p>
        </p:txBody>
      </p:sp>
      <p:pic>
        <p:nvPicPr>
          <p:cNvPr id="2" name="Ηλεκτρονικά πολυμέσα 1" title="AVRUPA BİRLİĞİ'NİN TARİHSEL GELİŞİMİ">
            <a:hlinkClick r:id="" action="ppaction://media"/>
            <a:extLst>
              <a:ext uri="{FF2B5EF4-FFF2-40B4-BE49-F238E27FC236}">
                <a16:creationId xmlns:a16="http://schemas.microsoft.com/office/drawing/2014/main" id="{4D29553D-1E19-9F22-7C8B-DA970099799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071257" y="1366540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Avrupa Birliği nedir?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C0EFDD-63E7-EE40-183A-ACABA0B9AE8A}"/>
              </a:ext>
            </a:extLst>
          </p:cNvPr>
          <p:cNvSpPr txBox="1"/>
          <p:nvPr/>
        </p:nvSpPr>
        <p:spPr>
          <a:xfrm>
            <a:off x="1104900" y="406178"/>
            <a:ext cx="9982200" cy="1323439"/>
          </a:xfrm>
          <a:custGeom>
            <a:avLst/>
            <a:gdLst>
              <a:gd name="csX0" fmla="*/ 0 w 9982200"/>
              <a:gd name="csY0" fmla="*/ 0 h 1323439"/>
              <a:gd name="csX1" fmla="*/ 587188 w 9982200"/>
              <a:gd name="csY1" fmla="*/ 0 h 1323439"/>
              <a:gd name="csX2" fmla="*/ 1374020 w 9982200"/>
              <a:gd name="csY2" fmla="*/ 0 h 1323439"/>
              <a:gd name="csX3" fmla="*/ 1661743 w 9982200"/>
              <a:gd name="csY3" fmla="*/ 0 h 1323439"/>
              <a:gd name="csX4" fmla="*/ 2248931 w 9982200"/>
              <a:gd name="csY4" fmla="*/ 0 h 1323439"/>
              <a:gd name="csX5" fmla="*/ 2736297 w 9982200"/>
              <a:gd name="csY5" fmla="*/ 0 h 1323439"/>
              <a:gd name="csX6" fmla="*/ 3223663 w 9982200"/>
              <a:gd name="csY6" fmla="*/ 0 h 1323439"/>
              <a:gd name="csX7" fmla="*/ 3711030 w 9982200"/>
              <a:gd name="csY7" fmla="*/ 0 h 1323439"/>
              <a:gd name="csX8" fmla="*/ 4098574 w 9982200"/>
              <a:gd name="csY8" fmla="*/ 0 h 1323439"/>
              <a:gd name="csX9" fmla="*/ 4785584 w 9982200"/>
              <a:gd name="csY9" fmla="*/ 0 h 1323439"/>
              <a:gd name="csX10" fmla="*/ 5572416 w 9982200"/>
              <a:gd name="csY10" fmla="*/ 0 h 1323439"/>
              <a:gd name="csX11" fmla="*/ 6359249 w 9982200"/>
              <a:gd name="csY11" fmla="*/ 0 h 1323439"/>
              <a:gd name="csX12" fmla="*/ 6646971 w 9982200"/>
              <a:gd name="csY12" fmla="*/ 0 h 1323439"/>
              <a:gd name="csX13" fmla="*/ 7433803 w 9982200"/>
              <a:gd name="csY13" fmla="*/ 0 h 1323439"/>
              <a:gd name="csX14" fmla="*/ 8220635 w 9982200"/>
              <a:gd name="csY14" fmla="*/ 0 h 1323439"/>
              <a:gd name="csX15" fmla="*/ 8508358 w 9982200"/>
              <a:gd name="csY15" fmla="*/ 0 h 1323439"/>
              <a:gd name="csX16" fmla="*/ 8995724 w 9982200"/>
              <a:gd name="csY16" fmla="*/ 0 h 1323439"/>
              <a:gd name="csX17" fmla="*/ 9383268 w 9982200"/>
              <a:gd name="csY17" fmla="*/ 0 h 1323439"/>
              <a:gd name="csX18" fmla="*/ 9982200 w 9982200"/>
              <a:gd name="csY18" fmla="*/ 0 h 1323439"/>
              <a:gd name="csX19" fmla="*/ 9982200 w 9982200"/>
              <a:gd name="csY19" fmla="*/ 401443 h 1323439"/>
              <a:gd name="csX20" fmla="*/ 9982200 w 9982200"/>
              <a:gd name="csY20" fmla="*/ 842589 h 1323439"/>
              <a:gd name="csX21" fmla="*/ 9982200 w 9982200"/>
              <a:gd name="csY21" fmla="*/ 1323439 h 1323439"/>
              <a:gd name="csX22" fmla="*/ 9694478 w 9982200"/>
              <a:gd name="csY22" fmla="*/ 1323439 h 1323439"/>
              <a:gd name="csX23" fmla="*/ 9107290 w 9982200"/>
              <a:gd name="csY23" fmla="*/ 1323439 h 1323439"/>
              <a:gd name="csX24" fmla="*/ 8619923 w 9982200"/>
              <a:gd name="csY24" fmla="*/ 1323439 h 1323439"/>
              <a:gd name="csX25" fmla="*/ 8032735 w 9982200"/>
              <a:gd name="csY25" fmla="*/ 1323439 h 1323439"/>
              <a:gd name="csX26" fmla="*/ 7345725 w 9982200"/>
              <a:gd name="csY26" fmla="*/ 1323439 h 1323439"/>
              <a:gd name="csX27" fmla="*/ 6858359 w 9982200"/>
              <a:gd name="csY27" fmla="*/ 1323439 h 1323439"/>
              <a:gd name="csX28" fmla="*/ 6370992 w 9982200"/>
              <a:gd name="csY28" fmla="*/ 1323439 h 1323439"/>
              <a:gd name="csX29" fmla="*/ 5683982 w 9982200"/>
              <a:gd name="csY29" fmla="*/ 1323439 h 1323439"/>
              <a:gd name="csX30" fmla="*/ 5296438 w 9982200"/>
              <a:gd name="csY30" fmla="*/ 1323439 h 1323439"/>
              <a:gd name="csX31" fmla="*/ 4809072 w 9982200"/>
              <a:gd name="csY31" fmla="*/ 1323439 h 1323439"/>
              <a:gd name="csX32" fmla="*/ 4022239 w 9982200"/>
              <a:gd name="csY32" fmla="*/ 1323439 h 1323439"/>
              <a:gd name="csX33" fmla="*/ 3634695 w 9982200"/>
              <a:gd name="csY33" fmla="*/ 1323439 h 1323439"/>
              <a:gd name="csX34" fmla="*/ 3047507 w 9982200"/>
              <a:gd name="csY34" fmla="*/ 1323439 h 1323439"/>
              <a:gd name="csX35" fmla="*/ 2260675 w 9982200"/>
              <a:gd name="csY35" fmla="*/ 1323439 h 1323439"/>
              <a:gd name="csX36" fmla="*/ 1972952 w 9982200"/>
              <a:gd name="csY36" fmla="*/ 1323439 h 1323439"/>
              <a:gd name="csX37" fmla="*/ 1285942 w 9982200"/>
              <a:gd name="csY37" fmla="*/ 1323439 h 1323439"/>
              <a:gd name="csX38" fmla="*/ 0 w 9982200"/>
              <a:gd name="csY38" fmla="*/ 1323439 h 1323439"/>
              <a:gd name="csX39" fmla="*/ 0 w 9982200"/>
              <a:gd name="csY39" fmla="*/ 869058 h 1323439"/>
              <a:gd name="csX40" fmla="*/ 0 w 9982200"/>
              <a:gd name="csY40" fmla="*/ 441146 h 1323439"/>
              <a:gd name="csX41" fmla="*/ 0 w 9982200"/>
              <a:gd name="csY41" fmla="*/ 0 h 1323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9982200" h="1323439" extrusionOk="0">
                <a:moveTo>
                  <a:pt x="0" y="0"/>
                </a:moveTo>
                <a:cubicBezTo>
                  <a:pt x="230330" y="-7694"/>
                  <a:pt x="388467" y="66926"/>
                  <a:pt x="587188" y="0"/>
                </a:cubicBezTo>
                <a:cubicBezTo>
                  <a:pt x="785909" y="-66926"/>
                  <a:pt x="1118081" y="31684"/>
                  <a:pt x="1374020" y="0"/>
                </a:cubicBezTo>
                <a:cubicBezTo>
                  <a:pt x="1629959" y="-31684"/>
                  <a:pt x="1566783" y="3461"/>
                  <a:pt x="1661743" y="0"/>
                </a:cubicBezTo>
                <a:cubicBezTo>
                  <a:pt x="1756703" y="-3461"/>
                  <a:pt x="2121577" y="66350"/>
                  <a:pt x="2248931" y="0"/>
                </a:cubicBezTo>
                <a:cubicBezTo>
                  <a:pt x="2376285" y="-66350"/>
                  <a:pt x="2592586" y="31778"/>
                  <a:pt x="2736297" y="0"/>
                </a:cubicBezTo>
                <a:cubicBezTo>
                  <a:pt x="2880008" y="-31778"/>
                  <a:pt x="3113404" y="21495"/>
                  <a:pt x="3223663" y="0"/>
                </a:cubicBezTo>
                <a:cubicBezTo>
                  <a:pt x="3333922" y="-21495"/>
                  <a:pt x="3487602" y="54585"/>
                  <a:pt x="3711030" y="0"/>
                </a:cubicBezTo>
                <a:cubicBezTo>
                  <a:pt x="3934458" y="-54585"/>
                  <a:pt x="3932622" y="13128"/>
                  <a:pt x="4098574" y="0"/>
                </a:cubicBezTo>
                <a:cubicBezTo>
                  <a:pt x="4264526" y="-13128"/>
                  <a:pt x="4608620" y="56627"/>
                  <a:pt x="4785584" y="0"/>
                </a:cubicBezTo>
                <a:cubicBezTo>
                  <a:pt x="4962548" y="-56627"/>
                  <a:pt x="5302433" y="75812"/>
                  <a:pt x="5572416" y="0"/>
                </a:cubicBezTo>
                <a:cubicBezTo>
                  <a:pt x="5842399" y="-75812"/>
                  <a:pt x="6060205" y="9522"/>
                  <a:pt x="6359249" y="0"/>
                </a:cubicBezTo>
                <a:cubicBezTo>
                  <a:pt x="6658293" y="-9522"/>
                  <a:pt x="6532459" y="20995"/>
                  <a:pt x="6646971" y="0"/>
                </a:cubicBezTo>
                <a:cubicBezTo>
                  <a:pt x="6761483" y="-20995"/>
                  <a:pt x="7126935" y="15154"/>
                  <a:pt x="7433803" y="0"/>
                </a:cubicBezTo>
                <a:cubicBezTo>
                  <a:pt x="7740671" y="-15154"/>
                  <a:pt x="7892692" y="28643"/>
                  <a:pt x="8220635" y="0"/>
                </a:cubicBezTo>
                <a:cubicBezTo>
                  <a:pt x="8548578" y="-28643"/>
                  <a:pt x="8411449" y="19404"/>
                  <a:pt x="8508358" y="0"/>
                </a:cubicBezTo>
                <a:cubicBezTo>
                  <a:pt x="8605267" y="-19404"/>
                  <a:pt x="8862608" y="17492"/>
                  <a:pt x="8995724" y="0"/>
                </a:cubicBezTo>
                <a:cubicBezTo>
                  <a:pt x="9128840" y="-17492"/>
                  <a:pt x="9240621" y="37960"/>
                  <a:pt x="9383268" y="0"/>
                </a:cubicBezTo>
                <a:cubicBezTo>
                  <a:pt x="9525915" y="-37960"/>
                  <a:pt x="9785439" y="45479"/>
                  <a:pt x="9982200" y="0"/>
                </a:cubicBezTo>
                <a:cubicBezTo>
                  <a:pt x="10006888" y="163862"/>
                  <a:pt x="9942343" y="269735"/>
                  <a:pt x="9982200" y="401443"/>
                </a:cubicBezTo>
                <a:cubicBezTo>
                  <a:pt x="10022057" y="533151"/>
                  <a:pt x="9968220" y="701684"/>
                  <a:pt x="9982200" y="842589"/>
                </a:cubicBezTo>
                <a:cubicBezTo>
                  <a:pt x="9996180" y="983494"/>
                  <a:pt x="9925364" y="1133717"/>
                  <a:pt x="9982200" y="1323439"/>
                </a:cubicBezTo>
                <a:cubicBezTo>
                  <a:pt x="9866350" y="1339164"/>
                  <a:pt x="9760798" y="1320636"/>
                  <a:pt x="9694478" y="1323439"/>
                </a:cubicBezTo>
                <a:cubicBezTo>
                  <a:pt x="9628158" y="1326242"/>
                  <a:pt x="9255879" y="1277175"/>
                  <a:pt x="9107290" y="1323439"/>
                </a:cubicBezTo>
                <a:cubicBezTo>
                  <a:pt x="8958701" y="1369703"/>
                  <a:pt x="8819587" y="1291227"/>
                  <a:pt x="8619923" y="1323439"/>
                </a:cubicBezTo>
                <a:cubicBezTo>
                  <a:pt x="8420259" y="1355651"/>
                  <a:pt x="8182042" y="1254627"/>
                  <a:pt x="8032735" y="1323439"/>
                </a:cubicBezTo>
                <a:cubicBezTo>
                  <a:pt x="7883428" y="1392251"/>
                  <a:pt x="7570236" y="1311665"/>
                  <a:pt x="7345725" y="1323439"/>
                </a:cubicBezTo>
                <a:cubicBezTo>
                  <a:pt x="7121214" y="1335213"/>
                  <a:pt x="7038352" y="1306284"/>
                  <a:pt x="6858359" y="1323439"/>
                </a:cubicBezTo>
                <a:cubicBezTo>
                  <a:pt x="6678366" y="1340594"/>
                  <a:pt x="6507940" y="1292728"/>
                  <a:pt x="6370992" y="1323439"/>
                </a:cubicBezTo>
                <a:cubicBezTo>
                  <a:pt x="6234044" y="1354150"/>
                  <a:pt x="5845196" y="1305695"/>
                  <a:pt x="5683982" y="1323439"/>
                </a:cubicBezTo>
                <a:cubicBezTo>
                  <a:pt x="5522768" y="1341183"/>
                  <a:pt x="5444451" y="1311525"/>
                  <a:pt x="5296438" y="1323439"/>
                </a:cubicBezTo>
                <a:cubicBezTo>
                  <a:pt x="5148425" y="1335353"/>
                  <a:pt x="4976545" y="1270305"/>
                  <a:pt x="4809072" y="1323439"/>
                </a:cubicBezTo>
                <a:cubicBezTo>
                  <a:pt x="4641599" y="1376573"/>
                  <a:pt x="4345733" y="1315814"/>
                  <a:pt x="4022239" y="1323439"/>
                </a:cubicBezTo>
                <a:cubicBezTo>
                  <a:pt x="3698745" y="1331064"/>
                  <a:pt x="3715171" y="1311207"/>
                  <a:pt x="3634695" y="1323439"/>
                </a:cubicBezTo>
                <a:cubicBezTo>
                  <a:pt x="3554219" y="1335671"/>
                  <a:pt x="3242755" y="1265587"/>
                  <a:pt x="3047507" y="1323439"/>
                </a:cubicBezTo>
                <a:cubicBezTo>
                  <a:pt x="2852259" y="1381291"/>
                  <a:pt x="2611930" y="1248307"/>
                  <a:pt x="2260675" y="1323439"/>
                </a:cubicBezTo>
                <a:cubicBezTo>
                  <a:pt x="1909420" y="1398571"/>
                  <a:pt x="2100757" y="1290424"/>
                  <a:pt x="1972952" y="1323439"/>
                </a:cubicBezTo>
                <a:cubicBezTo>
                  <a:pt x="1845147" y="1356454"/>
                  <a:pt x="1566389" y="1270713"/>
                  <a:pt x="1285942" y="1323439"/>
                </a:cubicBezTo>
                <a:cubicBezTo>
                  <a:pt x="1005495" y="1376165"/>
                  <a:pt x="294275" y="1260954"/>
                  <a:pt x="0" y="1323439"/>
                </a:cubicBezTo>
                <a:cubicBezTo>
                  <a:pt x="-208" y="1218527"/>
                  <a:pt x="44659" y="1012543"/>
                  <a:pt x="0" y="869058"/>
                </a:cubicBezTo>
                <a:cubicBezTo>
                  <a:pt x="-44659" y="725573"/>
                  <a:pt x="41259" y="644876"/>
                  <a:pt x="0" y="441146"/>
                </a:cubicBezTo>
                <a:cubicBezTo>
                  <a:pt x="-41259" y="237416"/>
                  <a:pt x="35574" y="8842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3280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tr-TR" sz="4000" b="1" dirty="0"/>
              <a:t>Avrupa Birliği nedir? Nasıl çalışır? Hangi ülkeler AB'ye üyedir? </a:t>
            </a:r>
            <a:endParaRPr lang="en-US" sz="4000" dirty="0"/>
          </a:p>
        </p:txBody>
      </p:sp>
      <p:pic>
        <p:nvPicPr>
          <p:cNvPr id="4" name="Εικόνα 3" descr="Kamuoyu Araştırması Nedir? | FT Kamuoyu ve Pİyasa Araştırma &amp; Çağrı Merkezİ">
            <a:extLst>
              <a:ext uri="{FF2B5EF4-FFF2-40B4-BE49-F238E27FC236}">
                <a16:creationId xmlns:a16="http://schemas.microsoft.com/office/drawing/2014/main" id="{A2E1A6E2-B807-3D56-7D2C-0C6B3134B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490" y="3058885"/>
            <a:ext cx="7428138" cy="2500308"/>
          </a:xfrm>
          <a:custGeom>
            <a:avLst/>
            <a:gdLst>
              <a:gd name="csX0" fmla="*/ 0 w 7428138"/>
              <a:gd name="csY0" fmla="*/ 0 h 2500308"/>
              <a:gd name="csX1" fmla="*/ 645677 w 7428138"/>
              <a:gd name="csY1" fmla="*/ 0 h 2500308"/>
              <a:gd name="csX2" fmla="*/ 1365635 w 7428138"/>
              <a:gd name="csY2" fmla="*/ 0 h 2500308"/>
              <a:gd name="csX3" fmla="*/ 1937030 w 7428138"/>
              <a:gd name="csY3" fmla="*/ 0 h 2500308"/>
              <a:gd name="csX4" fmla="*/ 2285581 w 7428138"/>
              <a:gd name="csY4" fmla="*/ 0 h 2500308"/>
              <a:gd name="csX5" fmla="*/ 2856976 w 7428138"/>
              <a:gd name="csY5" fmla="*/ 0 h 2500308"/>
              <a:gd name="csX6" fmla="*/ 3502653 w 7428138"/>
              <a:gd name="csY6" fmla="*/ 0 h 2500308"/>
              <a:gd name="csX7" fmla="*/ 3999767 w 7428138"/>
              <a:gd name="csY7" fmla="*/ 0 h 2500308"/>
              <a:gd name="csX8" fmla="*/ 4422599 w 7428138"/>
              <a:gd name="csY8" fmla="*/ 0 h 2500308"/>
              <a:gd name="csX9" fmla="*/ 4845432 w 7428138"/>
              <a:gd name="csY9" fmla="*/ 0 h 2500308"/>
              <a:gd name="csX10" fmla="*/ 5565390 w 7428138"/>
              <a:gd name="csY10" fmla="*/ 0 h 2500308"/>
              <a:gd name="csX11" fmla="*/ 6062503 w 7428138"/>
              <a:gd name="csY11" fmla="*/ 0 h 2500308"/>
              <a:gd name="csX12" fmla="*/ 6782461 w 7428138"/>
              <a:gd name="csY12" fmla="*/ 0 h 2500308"/>
              <a:gd name="csX13" fmla="*/ 7428138 w 7428138"/>
              <a:gd name="csY13" fmla="*/ 0 h 2500308"/>
              <a:gd name="csX14" fmla="*/ 7428138 w 7428138"/>
              <a:gd name="csY14" fmla="*/ 475059 h 2500308"/>
              <a:gd name="csX15" fmla="*/ 7428138 w 7428138"/>
              <a:gd name="csY15" fmla="*/ 975120 h 2500308"/>
              <a:gd name="csX16" fmla="*/ 7428138 w 7428138"/>
              <a:gd name="csY16" fmla="*/ 1500185 h 2500308"/>
              <a:gd name="csX17" fmla="*/ 7428138 w 7428138"/>
              <a:gd name="csY17" fmla="*/ 2050253 h 2500308"/>
              <a:gd name="csX18" fmla="*/ 7428138 w 7428138"/>
              <a:gd name="csY18" fmla="*/ 2500308 h 2500308"/>
              <a:gd name="csX19" fmla="*/ 7079587 w 7428138"/>
              <a:gd name="csY19" fmla="*/ 2500308 h 2500308"/>
              <a:gd name="csX20" fmla="*/ 6508192 w 7428138"/>
              <a:gd name="csY20" fmla="*/ 2500308 h 2500308"/>
              <a:gd name="csX21" fmla="*/ 5862515 w 7428138"/>
              <a:gd name="csY21" fmla="*/ 2500308 h 2500308"/>
              <a:gd name="csX22" fmla="*/ 5216838 w 7428138"/>
              <a:gd name="csY22" fmla="*/ 2500308 h 2500308"/>
              <a:gd name="csX23" fmla="*/ 4719725 w 7428138"/>
              <a:gd name="csY23" fmla="*/ 2500308 h 2500308"/>
              <a:gd name="csX24" fmla="*/ 4148329 w 7428138"/>
              <a:gd name="csY24" fmla="*/ 2500308 h 2500308"/>
              <a:gd name="csX25" fmla="*/ 3651216 w 7428138"/>
              <a:gd name="csY25" fmla="*/ 2500308 h 2500308"/>
              <a:gd name="csX26" fmla="*/ 3079820 w 7428138"/>
              <a:gd name="csY26" fmla="*/ 2500308 h 2500308"/>
              <a:gd name="csX27" fmla="*/ 2434144 w 7428138"/>
              <a:gd name="csY27" fmla="*/ 2500308 h 2500308"/>
              <a:gd name="csX28" fmla="*/ 2011311 w 7428138"/>
              <a:gd name="csY28" fmla="*/ 2500308 h 2500308"/>
              <a:gd name="csX29" fmla="*/ 1439916 w 7428138"/>
              <a:gd name="csY29" fmla="*/ 2500308 h 2500308"/>
              <a:gd name="csX30" fmla="*/ 1091365 w 7428138"/>
              <a:gd name="csY30" fmla="*/ 2500308 h 2500308"/>
              <a:gd name="csX31" fmla="*/ 594251 w 7428138"/>
              <a:gd name="csY31" fmla="*/ 2500308 h 2500308"/>
              <a:gd name="csX32" fmla="*/ 0 w 7428138"/>
              <a:gd name="csY32" fmla="*/ 2500308 h 2500308"/>
              <a:gd name="csX33" fmla="*/ 0 w 7428138"/>
              <a:gd name="csY33" fmla="*/ 2025249 h 2500308"/>
              <a:gd name="csX34" fmla="*/ 0 w 7428138"/>
              <a:gd name="csY34" fmla="*/ 1550191 h 2500308"/>
              <a:gd name="csX35" fmla="*/ 0 w 7428138"/>
              <a:gd name="csY35" fmla="*/ 1050129 h 2500308"/>
              <a:gd name="csX36" fmla="*/ 0 w 7428138"/>
              <a:gd name="csY36" fmla="*/ 500062 h 2500308"/>
              <a:gd name="csX37" fmla="*/ 0 w 7428138"/>
              <a:gd name="csY37" fmla="*/ 0 h 2500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7428138" h="2500308" fill="none" extrusionOk="0">
                <a:moveTo>
                  <a:pt x="0" y="0"/>
                </a:moveTo>
                <a:cubicBezTo>
                  <a:pt x="131848" y="-66248"/>
                  <a:pt x="442802" y="10799"/>
                  <a:pt x="645677" y="0"/>
                </a:cubicBezTo>
                <a:cubicBezTo>
                  <a:pt x="848552" y="-10799"/>
                  <a:pt x="1141380" y="32928"/>
                  <a:pt x="1365635" y="0"/>
                </a:cubicBezTo>
                <a:cubicBezTo>
                  <a:pt x="1589890" y="-32928"/>
                  <a:pt x="1701938" y="22066"/>
                  <a:pt x="1937030" y="0"/>
                </a:cubicBezTo>
                <a:cubicBezTo>
                  <a:pt x="2172122" y="-22066"/>
                  <a:pt x="2206055" y="26511"/>
                  <a:pt x="2285581" y="0"/>
                </a:cubicBezTo>
                <a:cubicBezTo>
                  <a:pt x="2365107" y="-26511"/>
                  <a:pt x="2733959" y="5096"/>
                  <a:pt x="2856976" y="0"/>
                </a:cubicBezTo>
                <a:cubicBezTo>
                  <a:pt x="2979994" y="-5096"/>
                  <a:pt x="3221327" y="11121"/>
                  <a:pt x="3502653" y="0"/>
                </a:cubicBezTo>
                <a:cubicBezTo>
                  <a:pt x="3783979" y="-11121"/>
                  <a:pt x="3882914" y="26826"/>
                  <a:pt x="3999767" y="0"/>
                </a:cubicBezTo>
                <a:cubicBezTo>
                  <a:pt x="4116620" y="-26826"/>
                  <a:pt x="4303545" y="19897"/>
                  <a:pt x="4422599" y="0"/>
                </a:cubicBezTo>
                <a:cubicBezTo>
                  <a:pt x="4541653" y="-19897"/>
                  <a:pt x="4643516" y="17439"/>
                  <a:pt x="4845432" y="0"/>
                </a:cubicBezTo>
                <a:cubicBezTo>
                  <a:pt x="5047348" y="-17439"/>
                  <a:pt x="5307564" y="49401"/>
                  <a:pt x="5565390" y="0"/>
                </a:cubicBezTo>
                <a:cubicBezTo>
                  <a:pt x="5823216" y="-49401"/>
                  <a:pt x="5922636" y="22639"/>
                  <a:pt x="6062503" y="0"/>
                </a:cubicBezTo>
                <a:cubicBezTo>
                  <a:pt x="6202370" y="-22639"/>
                  <a:pt x="6438723" y="42599"/>
                  <a:pt x="6782461" y="0"/>
                </a:cubicBezTo>
                <a:cubicBezTo>
                  <a:pt x="7126199" y="-42599"/>
                  <a:pt x="7120802" y="17272"/>
                  <a:pt x="7428138" y="0"/>
                </a:cubicBezTo>
                <a:cubicBezTo>
                  <a:pt x="7463346" y="181243"/>
                  <a:pt x="7378507" y="305372"/>
                  <a:pt x="7428138" y="475059"/>
                </a:cubicBezTo>
                <a:cubicBezTo>
                  <a:pt x="7477769" y="644746"/>
                  <a:pt x="7424478" y="831855"/>
                  <a:pt x="7428138" y="975120"/>
                </a:cubicBezTo>
                <a:cubicBezTo>
                  <a:pt x="7431798" y="1118385"/>
                  <a:pt x="7407125" y="1283476"/>
                  <a:pt x="7428138" y="1500185"/>
                </a:cubicBezTo>
                <a:cubicBezTo>
                  <a:pt x="7449151" y="1716895"/>
                  <a:pt x="7410601" y="1930659"/>
                  <a:pt x="7428138" y="2050253"/>
                </a:cubicBezTo>
                <a:cubicBezTo>
                  <a:pt x="7445675" y="2169847"/>
                  <a:pt x="7410701" y="2293744"/>
                  <a:pt x="7428138" y="2500308"/>
                </a:cubicBezTo>
                <a:cubicBezTo>
                  <a:pt x="7284632" y="2506414"/>
                  <a:pt x="7206163" y="2499393"/>
                  <a:pt x="7079587" y="2500308"/>
                </a:cubicBezTo>
                <a:cubicBezTo>
                  <a:pt x="6953011" y="2501223"/>
                  <a:pt x="6778325" y="2449957"/>
                  <a:pt x="6508192" y="2500308"/>
                </a:cubicBezTo>
                <a:cubicBezTo>
                  <a:pt x="6238060" y="2550659"/>
                  <a:pt x="5999490" y="2451523"/>
                  <a:pt x="5862515" y="2500308"/>
                </a:cubicBezTo>
                <a:cubicBezTo>
                  <a:pt x="5725540" y="2549093"/>
                  <a:pt x="5427268" y="2480109"/>
                  <a:pt x="5216838" y="2500308"/>
                </a:cubicBezTo>
                <a:cubicBezTo>
                  <a:pt x="5006408" y="2520507"/>
                  <a:pt x="4957072" y="2493636"/>
                  <a:pt x="4719725" y="2500308"/>
                </a:cubicBezTo>
                <a:cubicBezTo>
                  <a:pt x="4482378" y="2506980"/>
                  <a:pt x="4286263" y="2472056"/>
                  <a:pt x="4148329" y="2500308"/>
                </a:cubicBezTo>
                <a:cubicBezTo>
                  <a:pt x="4010395" y="2528560"/>
                  <a:pt x="3887757" y="2493592"/>
                  <a:pt x="3651216" y="2500308"/>
                </a:cubicBezTo>
                <a:cubicBezTo>
                  <a:pt x="3414675" y="2507024"/>
                  <a:pt x="3355043" y="2482918"/>
                  <a:pt x="3079820" y="2500308"/>
                </a:cubicBezTo>
                <a:cubicBezTo>
                  <a:pt x="2804597" y="2517698"/>
                  <a:pt x="2605278" y="2444067"/>
                  <a:pt x="2434144" y="2500308"/>
                </a:cubicBezTo>
                <a:cubicBezTo>
                  <a:pt x="2263010" y="2556549"/>
                  <a:pt x="2191118" y="2483114"/>
                  <a:pt x="2011311" y="2500308"/>
                </a:cubicBezTo>
                <a:cubicBezTo>
                  <a:pt x="1831504" y="2517502"/>
                  <a:pt x="1606863" y="2492841"/>
                  <a:pt x="1439916" y="2500308"/>
                </a:cubicBezTo>
                <a:cubicBezTo>
                  <a:pt x="1272970" y="2507775"/>
                  <a:pt x="1187599" y="2490630"/>
                  <a:pt x="1091365" y="2500308"/>
                </a:cubicBezTo>
                <a:cubicBezTo>
                  <a:pt x="995131" y="2509986"/>
                  <a:pt x="778308" y="2442835"/>
                  <a:pt x="594251" y="2500308"/>
                </a:cubicBezTo>
                <a:cubicBezTo>
                  <a:pt x="410194" y="2557781"/>
                  <a:pt x="292731" y="2442313"/>
                  <a:pt x="0" y="2500308"/>
                </a:cubicBezTo>
                <a:cubicBezTo>
                  <a:pt x="-43534" y="2395794"/>
                  <a:pt x="56894" y="2227942"/>
                  <a:pt x="0" y="2025249"/>
                </a:cubicBezTo>
                <a:cubicBezTo>
                  <a:pt x="-56894" y="1822556"/>
                  <a:pt x="27827" y="1763651"/>
                  <a:pt x="0" y="1550191"/>
                </a:cubicBezTo>
                <a:cubicBezTo>
                  <a:pt x="-27827" y="1336731"/>
                  <a:pt x="33190" y="1283752"/>
                  <a:pt x="0" y="1050129"/>
                </a:cubicBezTo>
                <a:cubicBezTo>
                  <a:pt x="-33190" y="816506"/>
                  <a:pt x="13445" y="661822"/>
                  <a:pt x="0" y="500062"/>
                </a:cubicBezTo>
                <a:cubicBezTo>
                  <a:pt x="-13445" y="338302"/>
                  <a:pt x="59579" y="231146"/>
                  <a:pt x="0" y="0"/>
                </a:cubicBezTo>
                <a:close/>
              </a:path>
              <a:path w="7428138" h="2500308" stroke="0" extrusionOk="0">
                <a:moveTo>
                  <a:pt x="0" y="0"/>
                </a:moveTo>
                <a:cubicBezTo>
                  <a:pt x="294917" y="-41914"/>
                  <a:pt x="479970" y="24715"/>
                  <a:pt x="645677" y="0"/>
                </a:cubicBezTo>
                <a:cubicBezTo>
                  <a:pt x="811384" y="-24715"/>
                  <a:pt x="866591" y="28597"/>
                  <a:pt x="994228" y="0"/>
                </a:cubicBezTo>
                <a:cubicBezTo>
                  <a:pt x="1121865" y="-28597"/>
                  <a:pt x="1427024" y="65928"/>
                  <a:pt x="1565623" y="0"/>
                </a:cubicBezTo>
                <a:cubicBezTo>
                  <a:pt x="1704223" y="-65928"/>
                  <a:pt x="1819855" y="2303"/>
                  <a:pt x="1914174" y="0"/>
                </a:cubicBezTo>
                <a:cubicBezTo>
                  <a:pt x="2008493" y="-2303"/>
                  <a:pt x="2273193" y="40323"/>
                  <a:pt x="2559851" y="0"/>
                </a:cubicBezTo>
                <a:cubicBezTo>
                  <a:pt x="2846509" y="-40323"/>
                  <a:pt x="2871482" y="12372"/>
                  <a:pt x="2982683" y="0"/>
                </a:cubicBezTo>
                <a:cubicBezTo>
                  <a:pt x="3093884" y="-12372"/>
                  <a:pt x="3466601" y="45926"/>
                  <a:pt x="3628360" y="0"/>
                </a:cubicBezTo>
                <a:cubicBezTo>
                  <a:pt x="3790119" y="-45926"/>
                  <a:pt x="3857503" y="17580"/>
                  <a:pt x="3976911" y="0"/>
                </a:cubicBezTo>
                <a:cubicBezTo>
                  <a:pt x="4096319" y="-17580"/>
                  <a:pt x="4308071" y="64957"/>
                  <a:pt x="4548306" y="0"/>
                </a:cubicBezTo>
                <a:cubicBezTo>
                  <a:pt x="4788541" y="-64957"/>
                  <a:pt x="4792364" y="17918"/>
                  <a:pt x="4896857" y="0"/>
                </a:cubicBezTo>
                <a:cubicBezTo>
                  <a:pt x="5001350" y="-17918"/>
                  <a:pt x="5465714" y="10677"/>
                  <a:pt x="5616815" y="0"/>
                </a:cubicBezTo>
                <a:cubicBezTo>
                  <a:pt x="5767916" y="-10677"/>
                  <a:pt x="5912182" y="15207"/>
                  <a:pt x="6188210" y="0"/>
                </a:cubicBezTo>
                <a:cubicBezTo>
                  <a:pt x="6464238" y="-15207"/>
                  <a:pt x="6607258" y="66260"/>
                  <a:pt x="6908168" y="0"/>
                </a:cubicBezTo>
                <a:cubicBezTo>
                  <a:pt x="7209078" y="-66260"/>
                  <a:pt x="7188462" y="24509"/>
                  <a:pt x="7428138" y="0"/>
                </a:cubicBezTo>
                <a:cubicBezTo>
                  <a:pt x="7477366" y="161695"/>
                  <a:pt x="7421784" y="291191"/>
                  <a:pt x="7428138" y="450055"/>
                </a:cubicBezTo>
                <a:cubicBezTo>
                  <a:pt x="7434492" y="608919"/>
                  <a:pt x="7377355" y="836693"/>
                  <a:pt x="7428138" y="950117"/>
                </a:cubicBezTo>
                <a:cubicBezTo>
                  <a:pt x="7478921" y="1063541"/>
                  <a:pt x="7409546" y="1286453"/>
                  <a:pt x="7428138" y="1375169"/>
                </a:cubicBezTo>
                <a:cubicBezTo>
                  <a:pt x="7446730" y="1463885"/>
                  <a:pt x="7375693" y="1728572"/>
                  <a:pt x="7428138" y="1850228"/>
                </a:cubicBezTo>
                <a:cubicBezTo>
                  <a:pt x="7480583" y="1971884"/>
                  <a:pt x="7386017" y="2254952"/>
                  <a:pt x="7428138" y="2500308"/>
                </a:cubicBezTo>
                <a:cubicBezTo>
                  <a:pt x="7335901" y="2508354"/>
                  <a:pt x="7235077" y="2495052"/>
                  <a:pt x="7079587" y="2500308"/>
                </a:cubicBezTo>
                <a:cubicBezTo>
                  <a:pt x="6924097" y="2505564"/>
                  <a:pt x="6679660" y="2415545"/>
                  <a:pt x="6359629" y="2500308"/>
                </a:cubicBezTo>
                <a:cubicBezTo>
                  <a:pt x="6039598" y="2585071"/>
                  <a:pt x="5930001" y="2439658"/>
                  <a:pt x="5713952" y="2500308"/>
                </a:cubicBezTo>
                <a:cubicBezTo>
                  <a:pt x="5497903" y="2560958"/>
                  <a:pt x="5307037" y="2455981"/>
                  <a:pt x="5068276" y="2500308"/>
                </a:cubicBezTo>
                <a:cubicBezTo>
                  <a:pt x="4829515" y="2544635"/>
                  <a:pt x="4723527" y="2440007"/>
                  <a:pt x="4496880" y="2500308"/>
                </a:cubicBezTo>
                <a:cubicBezTo>
                  <a:pt x="4270233" y="2560609"/>
                  <a:pt x="4174375" y="2495965"/>
                  <a:pt x="4074048" y="2500308"/>
                </a:cubicBezTo>
                <a:cubicBezTo>
                  <a:pt x="3973721" y="2504651"/>
                  <a:pt x="3674623" y="2460816"/>
                  <a:pt x="3354090" y="2500308"/>
                </a:cubicBezTo>
                <a:cubicBezTo>
                  <a:pt x="3033557" y="2539800"/>
                  <a:pt x="3136250" y="2454352"/>
                  <a:pt x="2931258" y="2500308"/>
                </a:cubicBezTo>
                <a:cubicBezTo>
                  <a:pt x="2726266" y="2546264"/>
                  <a:pt x="2688315" y="2459374"/>
                  <a:pt x="2508425" y="2500308"/>
                </a:cubicBezTo>
                <a:cubicBezTo>
                  <a:pt x="2328535" y="2541242"/>
                  <a:pt x="2061267" y="2432357"/>
                  <a:pt x="1937030" y="2500308"/>
                </a:cubicBezTo>
                <a:cubicBezTo>
                  <a:pt x="1812793" y="2568259"/>
                  <a:pt x="1659956" y="2475304"/>
                  <a:pt x="1514197" y="2500308"/>
                </a:cubicBezTo>
                <a:cubicBezTo>
                  <a:pt x="1368438" y="2525312"/>
                  <a:pt x="1166252" y="2488016"/>
                  <a:pt x="1017084" y="2500308"/>
                </a:cubicBezTo>
                <a:cubicBezTo>
                  <a:pt x="867916" y="2512600"/>
                  <a:pt x="370254" y="2410737"/>
                  <a:pt x="0" y="2500308"/>
                </a:cubicBezTo>
                <a:cubicBezTo>
                  <a:pt x="-41368" y="2358963"/>
                  <a:pt x="28574" y="2174120"/>
                  <a:pt x="0" y="1975243"/>
                </a:cubicBezTo>
                <a:cubicBezTo>
                  <a:pt x="-28574" y="1776367"/>
                  <a:pt x="26034" y="1537475"/>
                  <a:pt x="0" y="1425176"/>
                </a:cubicBezTo>
                <a:cubicBezTo>
                  <a:pt x="-26034" y="1312877"/>
                  <a:pt x="11147" y="1087582"/>
                  <a:pt x="0" y="950117"/>
                </a:cubicBezTo>
                <a:cubicBezTo>
                  <a:pt x="-11147" y="812652"/>
                  <a:pt x="8918" y="28073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935589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2985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23463DA-4C9B-F8D6-84DC-B664C52F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t="14909" r="75360" b="45107"/>
          <a:stretch>
            <a:fillRect/>
          </a:stretch>
        </p:blipFill>
        <p:spPr>
          <a:xfrm>
            <a:off x="1398270" y="817491"/>
            <a:ext cx="5448844" cy="5093452"/>
          </a:xfrm>
          <a:custGeom>
            <a:avLst/>
            <a:gdLst>
              <a:gd name="csX0" fmla="*/ 0 w 5448844"/>
              <a:gd name="csY0" fmla="*/ 0 h 5093452"/>
              <a:gd name="csX1" fmla="*/ 435908 w 5448844"/>
              <a:gd name="csY1" fmla="*/ 0 h 5093452"/>
              <a:gd name="csX2" fmla="*/ 871815 w 5448844"/>
              <a:gd name="csY2" fmla="*/ 0 h 5093452"/>
              <a:gd name="csX3" fmla="*/ 1307723 w 5448844"/>
              <a:gd name="csY3" fmla="*/ 0 h 5093452"/>
              <a:gd name="csX4" fmla="*/ 1961584 w 5448844"/>
              <a:gd name="csY4" fmla="*/ 0 h 5093452"/>
              <a:gd name="csX5" fmla="*/ 2343003 w 5448844"/>
              <a:gd name="csY5" fmla="*/ 0 h 5093452"/>
              <a:gd name="csX6" fmla="*/ 2887887 w 5448844"/>
              <a:gd name="csY6" fmla="*/ 0 h 5093452"/>
              <a:gd name="csX7" fmla="*/ 3487260 w 5448844"/>
              <a:gd name="csY7" fmla="*/ 0 h 5093452"/>
              <a:gd name="csX8" fmla="*/ 3923168 w 5448844"/>
              <a:gd name="csY8" fmla="*/ 0 h 5093452"/>
              <a:gd name="csX9" fmla="*/ 4577029 w 5448844"/>
              <a:gd name="csY9" fmla="*/ 0 h 5093452"/>
              <a:gd name="csX10" fmla="*/ 4958448 w 5448844"/>
              <a:gd name="csY10" fmla="*/ 0 h 5093452"/>
              <a:gd name="csX11" fmla="*/ 5448844 w 5448844"/>
              <a:gd name="csY11" fmla="*/ 0 h 5093452"/>
              <a:gd name="csX12" fmla="*/ 5448844 w 5448844"/>
              <a:gd name="csY12" fmla="*/ 565939 h 5093452"/>
              <a:gd name="csX13" fmla="*/ 5448844 w 5448844"/>
              <a:gd name="csY13" fmla="*/ 1182813 h 5093452"/>
              <a:gd name="csX14" fmla="*/ 5448844 w 5448844"/>
              <a:gd name="csY14" fmla="*/ 1850621 h 5093452"/>
              <a:gd name="csX15" fmla="*/ 5448844 w 5448844"/>
              <a:gd name="csY15" fmla="*/ 2263756 h 5093452"/>
              <a:gd name="csX16" fmla="*/ 5448844 w 5448844"/>
              <a:gd name="csY16" fmla="*/ 2778761 h 5093452"/>
              <a:gd name="csX17" fmla="*/ 5448844 w 5448844"/>
              <a:gd name="csY17" fmla="*/ 3293766 h 5093452"/>
              <a:gd name="csX18" fmla="*/ 5448844 w 5448844"/>
              <a:gd name="csY18" fmla="*/ 3910639 h 5093452"/>
              <a:gd name="csX19" fmla="*/ 5448844 w 5448844"/>
              <a:gd name="csY19" fmla="*/ 4374709 h 5093452"/>
              <a:gd name="csX20" fmla="*/ 5448844 w 5448844"/>
              <a:gd name="csY20" fmla="*/ 5093452 h 5093452"/>
              <a:gd name="csX21" fmla="*/ 4958448 w 5448844"/>
              <a:gd name="csY21" fmla="*/ 5093452 h 5093452"/>
              <a:gd name="csX22" fmla="*/ 4304587 w 5448844"/>
              <a:gd name="csY22" fmla="*/ 5093452 h 5093452"/>
              <a:gd name="csX23" fmla="*/ 3705214 w 5448844"/>
              <a:gd name="csY23" fmla="*/ 5093452 h 5093452"/>
              <a:gd name="csX24" fmla="*/ 3160330 w 5448844"/>
              <a:gd name="csY24" fmla="*/ 5093452 h 5093452"/>
              <a:gd name="csX25" fmla="*/ 2560957 w 5448844"/>
              <a:gd name="csY25" fmla="*/ 5093452 h 5093452"/>
              <a:gd name="csX26" fmla="*/ 1961584 w 5448844"/>
              <a:gd name="csY26" fmla="*/ 5093452 h 5093452"/>
              <a:gd name="csX27" fmla="*/ 1307723 w 5448844"/>
              <a:gd name="csY27" fmla="*/ 5093452 h 5093452"/>
              <a:gd name="csX28" fmla="*/ 708350 w 5448844"/>
              <a:gd name="csY28" fmla="*/ 5093452 h 5093452"/>
              <a:gd name="csX29" fmla="*/ 0 w 5448844"/>
              <a:gd name="csY29" fmla="*/ 5093452 h 5093452"/>
              <a:gd name="csX30" fmla="*/ 0 w 5448844"/>
              <a:gd name="csY30" fmla="*/ 4527513 h 5093452"/>
              <a:gd name="csX31" fmla="*/ 0 w 5448844"/>
              <a:gd name="csY31" fmla="*/ 4114377 h 5093452"/>
              <a:gd name="csX32" fmla="*/ 0 w 5448844"/>
              <a:gd name="csY32" fmla="*/ 3446569 h 5093452"/>
              <a:gd name="csX33" fmla="*/ 0 w 5448844"/>
              <a:gd name="csY33" fmla="*/ 2778761 h 5093452"/>
              <a:gd name="csX34" fmla="*/ 0 w 5448844"/>
              <a:gd name="csY34" fmla="*/ 2110953 h 5093452"/>
              <a:gd name="csX35" fmla="*/ 0 w 5448844"/>
              <a:gd name="csY35" fmla="*/ 1494079 h 5093452"/>
              <a:gd name="csX36" fmla="*/ 0 w 5448844"/>
              <a:gd name="csY36" fmla="*/ 979075 h 5093452"/>
              <a:gd name="csX37" fmla="*/ 0 w 5448844"/>
              <a:gd name="csY37" fmla="*/ 0 h 50934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5448844" h="5093452" fill="none" extrusionOk="0">
                <a:moveTo>
                  <a:pt x="0" y="0"/>
                </a:moveTo>
                <a:cubicBezTo>
                  <a:pt x="122332" y="-25563"/>
                  <a:pt x="301332" y="17106"/>
                  <a:pt x="435908" y="0"/>
                </a:cubicBezTo>
                <a:cubicBezTo>
                  <a:pt x="570484" y="-17106"/>
                  <a:pt x="780986" y="26638"/>
                  <a:pt x="871815" y="0"/>
                </a:cubicBezTo>
                <a:cubicBezTo>
                  <a:pt x="962644" y="-26638"/>
                  <a:pt x="1158258" y="43296"/>
                  <a:pt x="1307723" y="0"/>
                </a:cubicBezTo>
                <a:cubicBezTo>
                  <a:pt x="1457188" y="-43296"/>
                  <a:pt x="1767117" y="65549"/>
                  <a:pt x="1961584" y="0"/>
                </a:cubicBezTo>
                <a:cubicBezTo>
                  <a:pt x="2156051" y="-65549"/>
                  <a:pt x="2190779" y="31053"/>
                  <a:pt x="2343003" y="0"/>
                </a:cubicBezTo>
                <a:cubicBezTo>
                  <a:pt x="2495227" y="-31053"/>
                  <a:pt x="2644405" y="23821"/>
                  <a:pt x="2887887" y="0"/>
                </a:cubicBezTo>
                <a:cubicBezTo>
                  <a:pt x="3131369" y="-23821"/>
                  <a:pt x="3268596" y="64333"/>
                  <a:pt x="3487260" y="0"/>
                </a:cubicBezTo>
                <a:cubicBezTo>
                  <a:pt x="3705924" y="-64333"/>
                  <a:pt x="3720058" y="32232"/>
                  <a:pt x="3923168" y="0"/>
                </a:cubicBezTo>
                <a:cubicBezTo>
                  <a:pt x="4126278" y="-32232"/>
                  <a:pt x="4357471" y="77390"/>
                  <a:pt x="4577029" y="0"/>
                </a:cubicBezTo>
                <a:cubicBezTo>
                  <a:pt x="4796587" y="-77390"/>
                  <a:pt x="4784036" y="32658"/>
                  <a:pt x="4958448" y="0"/>
                </a:cubicBezTo>
                <a:cubicBezTo>
                  <a:pt x="5132860" y="-32658"/>
                  <a:pt x="5208473" y="21369"/>
                  <a:pt x="5448844" y="0"/>
                </a:cubicBezTo>
                <a:cubicBezTo>
                  <a:pt x="5480259" y="213859"/>
                  <a:pt x="5420756" y="378393"/>
                  <a:pt x="5448844" y="565939"/>
                </a:cubicBezTo>
                <a:cubicBezTo>
                  <a:pt x="5476932" y="753485"/>
                  <a:pt x="5412072" y="988717"/>
                  <a:pt x="5448844" y="1182813"/>
                </a:cubicBezTo>
                <a:cubicBezTo>
                  <a:pt x="5485616" y="1376909"/>
                  <a:pt x="5417914" y="1703537"/>
                  <a:pt x="5448844" y="1850621"/>
                </a:cubicBezTo>
                <a:cubicBezTo>
                  <a:pt x="5479774" y="1997705"/>
                  <a:pt x="5447923" y="2137329"/>
                  <a:pt x="5448844" y="2263756"/>
                </a:cubicBezTo>
                <a:cubicBezTo>
                  <a:pt x="5449765" y="2390183"/>
                  <a:pt x="5433980" y="2555911"/>
                  <a:pt x="5448844" y="2778761"/>
                </a:cubicBezTo>
                <a:cubicBezTo>
                  <a:pt x="5463708" y="3001611"/>
                  <a:pt x="5432981" y="3101349"/>
                  <a:pt x="5448844" y="3293766"/>
                </a:cubicBezTo>
                <a:cubicBezTo>
                  <a:pt x="5464707" y="3486184"/>
                  <a:pt x="5403007" y="3735522"/>
                  <a:pt x="5448844" y="3910639"/>
                </a:cubicBezTo>
                <a:cubicBezTo>
                  <a:pt x="5494681" y="4085756"/>
                  <a:pt x="5433149" y="4178686"/>
                  <a:pt x="5448844" y="4374709"/>
                </a:cubicBezTo>
                <a:cubicBezTo>
                  <a:pt x="5464539" y="4570732"/>
                  <a:pt x="5442368" y="4735919"/>
                  <a:pt x="5448844" y="5093452"/>
                </a:cubicBezTo>
                <a:cubicBezTo>
                  <a:pt x="5337211" y="5151056"/>
                  <a:pt x="5150663" y="5060770"/>
                  <a:pt x="4958448" y="5093452"/>
                </a:cubicBezTo>
                <a:cubicBezTo>
                  <a:pt x="4766233" y="5126134"/>
                  <a:pt x="4587258" y="5068886"/>
                  <a:pt x="4304587" y="5093452"/>
                </a:cubicBezTo>
                <a:cubicBezTo>
                  <a:pt x="4021916" y="5118018"/>
                  <a:pt x="3995423" y="5042437"/>
                  <a:pt x="3705214" y="5093452"/>
                </a:cubicBezTo>
                <a:cubicBezTo>
                  <a:pt x="3415005" y="5144467"/>
                  <a:pt x="3325144" y="5083747"/>
                  <a:pt x="3160330" y="5093452"/>
                </a:cubicBezTo>
                <a:cubicBezTo>
                  <a:pt x="2995516" y="5103157"/>
                  <a:pt x="2743976" y="5040154"/>
                  <a:pt x="2560957" y="5093452"/>
                </a:cubicBezTo>
                <a:cubicBezTo>
                  <a:pt x="2377938" y="5146750"/>
                  <a:pt x="2233508" y="5068231"/>
                  <a:pt x="1961584" y="5093452"/>
                </a:cubicBezTo>
                <a:cubicBezTo>
                  <a:pt x="1689660" y="5118673"/>
                  <a:pt x="1539281" y="5018277"/>
                  <a:pt x="1307723" y="5093452"/>
                </a:cubicBezTo>
                <a:cubicBezTo>
                  <a:pt x="1076165" y="5168627"/>
                  <a:pt x="871211" y="5052091"/>
                  <a:pt x="708350" y="5093452"/>
                </a:cubicBezTo>
                <a:cubicBezTo>
                  <a:pt x="545489" y="5134813"/>
                  <a:pt x="186538" y="5037616"/>
                  <a:pt x="0" y="5093452"/>
                </a:cubicBezTo>
                <a:cubicBezTo>
                  <a:pt x="-31567" y="4912064"/>
                  <a:pt x="47350" y="4781963"/>
                  <a:pt x="0" y="4527513"/>
                </a:cubicBezTo>
                <a:cubicBezTo>
                  <a:pt x="-47350" y="4273063"/>
                  <a:pt x="1384" y="4289010"/>
                  <a:pt x="0" y="4114377"/>
                </a:cubicBezTo>
                <a:cubicBezTo>
                  <a:pt x="-1384" y="3939744"/>
                  <a:pt x="68837" y="3647455"/>
                  <a:pt x="0" y="3446569"/>
                </a:cubicBezTo>
                <a:cubicBezTo>
                  <a:pt x="-68837" y="3245683"/>
                  <a:pt x="14701" y="3060419"/>
                  <a:pt x="0" y="2778761"/>
                </a:cubicBezTo>
                <a:cubicBezTo>
                  <a:pt x="-14701" y="2497103"/>
                  <a:pt x="40270" y="2316294"/>
                  <a:pt x="0" y="2110953"/>
                </a:cubicBezTo>
                <a:cubicBezTo>
                  <a:pt x="-40270" y="1905612"/>
                  <a:pt x="61513" y="1659187"/>
                  <a:pt x="0" y="1494079"/>
                </a:cubicBezTo>
                <a:cubicBezTo>
                  <a:pt x="-61513" y="1328971"/>
                  <a:pt x="47680" y="1230247"/>
                  <a:pt x="0" y="979075"/>
                </a:cubicBezTo>
                <a:cubicBezTo>
                  <a:pt x="-47680" y="727903"/>
                  <a:pt x="110980" y="255778"/>
                  <a:pt x="0" y="0"/>
                </a:cubicBezTo>
                <a:close/>
              </a:path>
              <a:path w="5448844" h="5093452" stroke="0" extrusionOk="0">
                <a:moveTo>
                  <a:pt x="0" y="0"/>
                </a:moveTo>
                <a:cubicBezTo>
                  <a:pt x="178959" y="-34699"/>
                  <a:pt x="229216" y="37963"/>
                  <a:pt x="435908" y="0"/>
                </a:cubicBezTo>
                <a:cubicBezTo>
                  <a:pt x="642600" y="-37963"/>
                  <a:pt x="679785" y="30344"/>
                  <a:pt x="817327" y="0"/>
                </a:cubicBezTo>
                <a:cubicBezTo>
                  <a:pt x="954869" y="-30344"/>
                  <a:pt x="1188253" y="47068"/>
                  <a:pt x="1471188" y="0"/>
                </a:cubicBezTo>
                <a:cubicBezTo>
                  <a:pt x="1754123" y="-47068"/>
                  <a:pt x="1911615" y="36471"/>
                  <a:pt x="2070561" y="0"/>
                </a:cubicBezTo>
                <a:cubicBezTo>
                  <a:pt x="2229507" y="-36471"/>
                  <a:pt x="2300867" y="15639"/>
                  <a:pt x="2506468" y="0"/>
                </a:cubicBezTo>
                <a:cubicBezTo>
                  <a:pt x="2712069" y="-15639"/>
                  <a:pt x="2871082" y="52219"/>
                  <a:pt x="3105841" y="0"/>
                </a:cubicBezTo>
                <a:cubicBezTo>
                  <a:pt x="3340600" y="-52219"/>
                  <a:pt x="3303265" y="12909"/>
                  <a:pt x="3487260" y="0"/>
                </a:cubicBezTo>
                <a:cubicBezTo>
                  <a:pt x="3671255" y="-12909"/>
                  <a:pt x="3793443" y="32541"/>
                  <a:pt x="3923168" y="0"/>
                </a:cubicBezTo>
                <a:cubicBezTo>
                  <a:pt x="4052893" y="-32541"/>
                  <a:pt x="4195670" y="42019"/>
                  <a:pt x="4304587" y="0"/>
                </a:cubicBezTo>
                <a:cubicBezTo>
                  <a:pt x="4413504" y="-42019"/>
                  <a:pt x="4597418" y="2133"/>
                  <a:pt x="4794983" y="0"/>
                </a:cubicBezTo>
                <a:cubicBezTo>
                  <a:pt x="4992548" y="-2133"/>
                  <a:pt x="5138780" y="75801"/>
                  <a:pt x="5448844" y="0"/>
                </a:cubicBezTo>
                <a:cubicBezTo>
                  <a:pt x="5487774" y="201427"/>
                  <a:pt x="5436185" y="208568"/>
                  <a:pt x="5448844" y="413136"/>
                </a:cubicBezTo>
                <a:cubicBezTo>
                  <a:pt x="5461503" y="617704"/>
                  <a:pt x="5416141" y="822235"/>
                  <a:pt x="5448844" y="928140"/>
                </a:cubicBezTo>
                <a:cubicBezTo>
                  <a:pt x="5481547" y="1034045"/>
                  <a:pt x="5446842" y="1167982"/>
                  <a:pt x="5448844" y="1392210"/>
                </a:cubicBezTo>
                <a:cubicBezTo>
                  <a:pt x="5450846" y="1616438"/>
                  <a:pt x="5436032" y="1907923"/>
                  <a:pt x="5448844" y="2060018"/>
                </a:cubicBezTo>
                <a:cubicBezTo>
                  <a:pt x="5461656" y="2212113"/>
                  <a:pt x="5402495" y="2363110"/>
                  <a:pt x="5448844" y="2524088"/>
                </a:cubicBezTo>
                <a:cubicBezTo>
                  <a:pt x="5495193" y="2685066"/>
                  <a:pt x="5436416" y="2944616"/>
                  <a:pt x="5448844" y="3140962"/>
                </a:cubicBezTo>
                <a:cubicBezTo>
                  <a:pt x="5461272" y="3337308"/>
                  <a:pt x="5396901" y="3658333"/>
                  <a:pt x="5448844" y="3808770"/>
                </a:cubicBezTo>
                <a:cubicBezTo>
                  <a:pt x="5500787" y="3959207"/>
                  <a:pt x="5397076" y="4235128"/>
                  <a:pt x="5448844" y="4425644"/>
                </a:cubicBezTo>
                <a:cubicBezTo>
                  <a:pt x="5500612" y="4616160"/>
                  <a:pt x="5424654" y="4938784"/>
                  <a:pt x="5448844" y="5093452"/>
                </a:cubicBezTo>
                <a:cubicBezTo>
                  <a:pt x="5150045" y="5120796"/>
                  <a:pt x="5140951" y="5074048"/>
                  <a:pt x="4849471" y="5093452"/>
                </a:cubicBezTo>
                <a:cubicBezTo>
                  <a:pt x="4557991" y="5112856"/>
                  <a:pt x="4474533" y="5084145"/>
                  <a:pt x="4304587" y="5093452"/>
                </a:cubicBezTo>
                <a:cubicBezTo>
                  <a:pt x="4134641" y="5102759"/>
                  <a:pt x="4003720" y="5070834"/>
                  <a:pt x="3759702" y="5093452"/>
                </a:cubicBezTo>
                <a:cubicBezTo>
                  <a:pt x="3515685" y="5116070"/>
                  <a:pt x="3462553" y="5078240"/>
                  <a:pt x="3323795" y="5093452"/>
                </a:cubicBezTo>
                <a:cubicBezTo>
                  <a:pt x="3185037" y="5108664"/>
                  <a:pt x="3095793" y="5067605"/>
                  <a:pt x="2942376" y="5093452"/>
                </a:cubicBezTo>
                <a:cubicBezTo>
                  <a:pt x="2788959" y="5119299"/>
                  <a:pt x="2616863" y="5050689"/>
                  <a:pt x="2343003" y="5093452"/>
                </a:cubicBezTo>
                <a:cubicBezTo>
                  <a:pt x="2069143" y="5136215"/>
                  <a:pt x="1962395" y="5043552"/>
                  <a:pt x="1852607" y="5093452"/>
                </a:cubicBezTo>
                <a:cubicBezTo>
                  <a:pt x="1742819" y="5143352"/>
                  <a:pt x="1464661" y="5064505"/>
                  <a:pt x="1307723" y="5093452"/>
                </a:cubicBezTo>
                <a:cubicBezTo>
                  <a:pt x="1150785" y="5122399"/>
                  <a:pt x="1047540" y="5054963"/>
                  <a:pt x="926303" y="5093452"/>
                </a:cubicBezTo>
                <a:cubicBezTo>
                  <a:pt x="805066" y="5131941"/>
                  <a:pt x="635457" y="5075259"/>
                  <a:pt x="544884" y="5093452"/>
                </a:cubicBezTo>
                <a:cubicBezTo>
                  <a:pt x="454311" y="5111645"/>
                  <a:pt x="109006" y="5066111"/>
                  <a:pt x="0" y="5093452"/>
                </a:cubicBezTo>
                <a:cubicBezTo>
                  <a:pt x="-53101" y="4898397"/>
                  <a:pt x="60694" y="4735014"/>
                  <a:pt x="0" y="4527513"/>
                </a:cubicBezTo>
                <a:cubicBezTo>
                  <a:pt x="-60694" y="4320012"/>
                  <a:pt x="12975" y="4251490"/>
                  <a:pt x="0" y="4114377"/>
                </a:cubicBezTo>
                <a:cubicBezTo>
                  <a:pt x="-12975" y="3977264"/>
                  <a:pt x="18794" y="3800735"/>
                  <a:pt x="0" y="3548438"/>
                </a:cubicBezTo>
                <a:cubicBezTo>
                  <a:pt x="-18794" y="3296141"/>
                  <a:pt x="67913" y="3125780"/>
                  <a:pt x="0" y="2880630"/>
                </a:cubicBezTo>
                <a:cubicBezTo>
                  <a:pt x="-67913" y="2635480"/>
                  <a:pt x="39480" y="2639031"/>
                  <a:pt x="0" y="2467495"/>
                </a:cubicBezTo>
                <a:cubicBezTo>
                  <a:pt x="-39480" y="2295959"/>
                  <a:pt x="3170" y="2058241"/>
                  <a:pt x="0" y="1952490"/>
                </a:cubicBezTo>
                <a:cubicBezTo>
                  <a:pt x="-3170" y="1846739"/>
                  <a:pt x="38076" y="1626013"/>
                  <a:pt x="0" y="1539354"/>
                </a:cubicBezTo>
                <a:cubicBezTo>
                  <a:pt x="-38076" y="1452695"/>
                  <a:pt x="15979" y="1260359"/>
                  <a:pt x="0" y="1024350"/>
                </a:cubicBezTo>
                <a:cubicBezTo>
                  <a:pt x="-15979" y="788341"/>
                  <a:pt x="59799" y="30685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0938268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04A6F6E-8514-7B4C-22F2-0B230B85F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59587" r="77154"/>
          <a:stretch>
            <a:fillRect/>
          </a:stretch>
        </p:blipFill>
        <p:spPr>
          <a:xfrm>
            <a:off x="6985174" y="817491"/>
            <a:ext cx="5107765" cy="5093452"/>
          </a:xfrm>
          <a:custGeom>
            <a:avLst/>
            <a:gdLst>
              <a:gd name="csX0" fmla="*/ 0 w 5107765"/>
              <a:gd name="csY0" fmla="*/ 0 h 5093452"/>
              <a:gd name="csX1" fmla="*/ 567529 w 5107765"/>
              <a:gd name="csY1" fmla="*/ 0 h 5093452"/>
              <a:gd name="csX2" fmla="*/ 1237214 w 5107765"/>
              <a:gd name="csY2" fmla="*/ 0 h 5093452"/>
              <a:gd name="csX3" fmla="*/ 1651511 w 5107765"/>
              <a:gd name="csY3" fmla="*/ 0 h 5093452"/>
              <a:gd name="csX4" fmla="*/ 2321195 w 5107765"/>
              <a:gd name="csY4" fmla="*/ 0 h 5093452"/>
              <a:gd name="csX5" fmla="*/ 2990880 w 5107765"/>
              <a:gd name="csY5" fmla="*/ 0 h 5093452"/>
              <a:gd name="csX6" fmla="*/ 3456254 w 5107765"/>
              <a:gd name="csY6" fmla="*/ 0 h 5093452"/>
              <a:gd name="csX7" fmla="*/ 4074861 w 5107765"/>
              <a:gd name="csY7" fmla="*/ 0 h 5093452"/>
              <a:gd name="csX8" fmla="*/ 5107765 w 5107765"/>
              <a:gd name="csY8" fmla="*/ 0 h 5093452"/>
              <a:gd name="csX9" fmla="*/ 5107765 w 5107765"/>
              <a:gd name="csY9" fmla="*/ 616874 h 5093452"/>
              <a:gd name="csX10" fmla="*/ 5107765 w 5107765"/>
              <a:gd name="csY10" fmla="*/ 1030009 h 5093452"/>
              <a:gd name="csX11" fmla="*/ 5107765 w 5107765"/>
              <a:gd name="csY11" fmla="*/ 1494079 h 5093452"/>
              <a:gd name="csX12" fmla="*/ 5107765 w 5107765"/>
              <a:gd name="csY12" fmla="*/ 2060018 h 5093452"/>
              <a:gd name="csX13" fmla="*/ 5107765 w 5107765"/>
              <a:gd name="csY13" fmla="*/ 2473154 h 5093452"/>
              <a:gd name="csX14" fmla="*/ 5107765 w 5107765"/>
              <a:gd name="csY14" fmla="*/ 3090028 h 5093452"/>
              <a:gd name="csX15" fmla="*/ 5107765 w 5107765"/>
              <a:gd name="csY15" fmla="*/ 3706901 h 5093452"/>
              <a:gd name="csX16" fmla="*/ 5107765 w 5107765"/>
              <a:gd name="csY16" fmla="*/ 4170971 h 5093452"/>
              <a:gd name="csX17" fmla="*/ 5107765 w 5107765"/>
              <a:gd name="csY17" fmla="*/ 5093452 h 5093452"/>
              <a:gd name="csX18" fmla="*/ 4693469 w 5107765"/>
              <a:gd name="csY18" fmla="*/ 5093452 h 5093452"/>
              <a:gd name="csX19" fmla="*/ 4074861 w 5107765"/>
              <a:gd name="csY19" fmla="*/ 5093452 h 5093452"/>
              <a:gd name="csX20" fmla="*/ 3405177 w 5107765"/>
              <a:gd name="csY20" fmla="*/ 5093452 h 5093452"/>
              <a:gd name="csX21" fmla="*/ 2939803 w 5107765"/>
              <a:gd name="csY21" fmla="*/ 5093452 h 5093452"/>
              <a:gd name="csX22" fmla="*/ 2372273 w 5107765"/>
              <a:gd name="csY22" fmla="*/ 5093452 h 5093452"/>
              <a:gd name="csX23" fmla="*/ 1957977 w 5107765"/>
              <a:gd name="csY23" fmla="*/ 5093452 h 5093452"/>
              <a:gd name="csX24" fmla="*/ 1339369 w 5107765"/>
              <a:gd name="csY24" fmla="*/ 5093452 h 5093452"/>
              <a:gd name="csX25" fmla="*/ 873995 w 5107765"/>
              <a:gd name="csY25" fmla="*/ 5093452 h 5093452"/>
              <a:gd name="csX26" fmla="*/ 0 w 5107765"/>
              <a:gd name="csY26" fmla="*/ 5093452 h 5093452"/>
              <a:gd name="csX27" fmla="*/ 0 w 5107765"/>
              <a:gd name="csY27" fmla="*/ 4425644 h 5093452"/>
              <a:gd name="csX28" fmla="*/ 0 w 5107765"/>
              <a:gd name="csY28" fmla="*/ 3757836 h 5093452"/>
              <a:gd name="csX29" fmla="*/ 0 w 5107765"/>
              <a:gd name="csY29" fmla="*/ 3293766 h 5093452"/>
              <a:gd name="csX30" fmla="*/ 0 w 5107765"/>
              <a:gd name="csY30" fmla="*/ 2625957 h 5093452"/>
              <a:gd name="csX31" fmla="*/ 0 w 5107765"/>
              <a:gd name="csY31" fmla="*/ 2009084 h 5093452"/>
              <a:gd name="csX32" fmla="*/ 0 w 5107765"/>
              <a:gd name="csY32" fmla="*/ 1341276 h 5093452"/>
              <a:gd name="csX33" fmla="*/ 0 w 5107765"/>
              <a:gd name="csY33" fmla="*/ 775337 h 5093452"/>
              <a:gd name="csX34" fmla="*/ 0 w 5107765"/>
              <a:gd name="csY34" fmla="*/ 0 h 50934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5107765" h="5093452" fill="none" extrusionOk="0">
                <a:moveTo>
                  <a:pt x="0" y="0"/>
                </a:moveTo>
                <a:cubicBezTo>
                  <a:pt x="130028" y="-32055"/>
                  <a:pt x="308522" y="9980"/>
                  <a:pt x="567529" y="0"/>
                </a:cubicBezTo>
                <a:cubicBezTo>
                  <a:pt x="826536" y="-9980"/>
                  <a:pt x="1002695" y="11457"/>
                  <a:pt x="1237214" y="0"/>
                </a:cubicBezTo>
                <a:cubicBezTo>
                  <a:pt x="1471734" y="-11457"/>
                  <a:pt x="1501414" y="43925"/>
                  <a:pt x="1651511" y="0"/>
                </a:cubicBezTo>
                <a:cubicBezTo>
                  <a:pt x="1801608" y="-43925"/>
                  <a:pt x="2174541" y="60665"/>
                  <a:pt x="2321195" y="0"/>
                </a:cubicBezTo>
                <a:cubicBezTo>
                  <a:pt x="2467849" y="-60665"/>
                  <a:pt x="2708280" y="78781"/>
                  <a:pt x="2990880" y="0"/>
                </a:cubicBezTo>
                <a:cubicBezTo>
                  <a:pt x="3273481" y="-78781"/>
                  <a:pt x="3313818" y="21224"/>
                  <a:pt x="3456254" y="0"/>
                </a:cubicBezTo>
                <a:cubicBezTo>
                  <a:pt x="3598690" y="-21224"/>
                  <a:pt x="3861333" y="73938"/>
                  <a:pt x="4074861" y="0"/>
                </a:cubicBezTo>
                <a:cubicBezTo>
                  <a:pt x="4288389" y="-73938"/>
                  <a:pt x="4592300" y="5290"/>
                  <a:pt x="5107765" y="0"/>
                </a:cubicBezTo>
                <a:cubicBezTo>
                  <a:pt x="5122348" y="247194"/>
                  <a:pt x="5087675" y="427216"/>
                  <a:pt x="5107765" y="616874"/>
                </a:cubicBezTo>
                <a:cubicBezTo>
                  <a:pt x="5127855" y="806532"/>
                  <a:pt x="5103863" y="930377"/>
                  <a:pt x="5107765" y="1030009"/>
                </a:cubicBezTo>
                <a:cubicBezTo>
                  <a:pt x="5111667" y="1129642"/>
                  <a:pt x="5093975" y="1283132"/>
                  <a:pt x="5107765" y="1494079"/>
                </a:cubicBezTo>
                <a:cubicBezTo>
                  <a:pt x="5121555" y="1705026"/>
                  <a:pt x="5082212" y="1918590"/>
                  <a:pt x="5107765" y="2060018"/>
                </a:cubicBezTo>
                <a:cubicBezTo>
                  <a:pt x="5133318" y="2201446"/>
                  <a:pt x="5097601" y="2274974"/>
                  <a:pt x="5107765" y="2473154"/>
                </a:cubicBezTo>
                <a:cubicBezTo>
                  <a:pt x="5117929" y="2671334"/>
                  <a:pt x="5082675" y="2921481"/>
                  <a:pt x="5107765" y="3090028"/>
                </a:cubicBezTo>
                <a:cubicBezTo>
                  <a:pt x="5132855" y="3258575"/>
                  <a:pt x="5091479" y="3471108"/>
                  <a:pt x="5107765" y="3706901"/>
                </a:cubicBezTo>
                <a:cubicBezTo>
                  <a:pt x="5124051" y="3942694"/>
                  <a:pt x="5084373" y="3990026"/>
                  <a:pt x="5107765" y="4170971"/>
                </a:cubicBezTo>
                <a:cubicBezTo>
                  <a:pt x="5131157" y="4351916"/>
                  <a:pt x="5042140" y="4804473"/>
                  <a:pt x="5107765" y="5093452"/>
                </a:cubicBezTo>
                <a:cubicBezTo>
                  <a:pt x="4915053" y="5131648"/>
                  <a:pt x="4831392" y="5082142"/>
                  <a:pt x="4693469" y="5093452"/>
                </a:cubicBezTo>
                <a:cubicBezTo>
                  <a:pt x="4555546" y="5104762"/>
                  <a:pt x="4372699" y="5070941"/>
                  <a:pt x="4074861" y="5093452"/>
                </a:cubicBezTo>
                <a:cubicBezTo>
                  <a:pt x="3777023" y="5115963"/>
                  <a:pt x="3561198" y="5047457"/>
                  <a:pt x="3405177" y="5093452"/>
                </a:cubicBezTo>
                <a:cubicBezTo>
                  <a:pt x="3249156" y="5139447"/>
                  <a:pt x="3047170" y="5085771"/>
                  <a:pt x="2939803" y="5093452"/>
                </a:cubicBezTo>
                <a:cubicBezTo>
                  <a:pt x="2832436" y="5101133"/>
                  <a:pt x="2489737" y="5028524"/>
                  <a:pt x="2372273" y="5093452"/>
                </a:cubicBezTo>
                <a:cubicBezTo>
                  <a:pt x="2254809" y="5158380"/>
                  <a:pt x="2121819" y="5055241"/>
                  <a:pt x="1957977" y="5093452"/>
                </a:cubicBezTo>
                <a:cubicBezTo>
                  <a:pt x="1794135" y="5131663"/>
                  <a:pt x="1536534" y="5052211"/>
                  <a:pt x="1339369" y="5093452"/>
                </a:cubicBezTo>
                <a:cubicBezTo>
                  <a:pt x="1142204" y="5134693"/>
                  <a:pt x="1075703" y="5072253"/>
                  <a:pt x="873995" y="5093452"/>
                </a:cubicBezTo>
                <a:cubicBezTo>
                  <a:pt x="672287" y="5114651"/>
                  <a:pt x="285324" y="5085928"/>
                  <a:pt x="0" y="5093452"/>
                </a:cubicBezTo>
                <a:cubicBezTo>
                  <a:pt x="-26092" y="4928462"/>
                  <a:pt x="52381" y="4693459"/>
                  <a:pt x="0" y="4425644"/>
                </a:cubicBezTo>
                <a:cubicBezTo>
                  <a:pt x="-52381" y="4157829"/>
                  <a:pt x="67182" y="3921763"/>
                  <a:pt x="0" y="3757836"/>
                </a:cubicBezTo>
                <a:cubicBezTo>
                  <a:pt x="-67182" y="3593909"/>
                  <a:pt x="37253" y="3462538"/>
                  <a:pt x="0" y="3293766"/>
                </a:cubicBezTo>
                <a:cubicBezTo>
                  <a:pt x="-37253" y="3124994"/>
                  <a:pt x="67222" y="2883446"/>
                  <a:pt x="0" y="2625957"/>
                </a:cubicBezTo>
                <a:cubicBezTo>
                  <a:pt x="-67222" y="2368468"/>
                  <a:pt x="43993" y="2303585"/>
                  <a:pt x="0" y="2009084"/>
                </a:cubicBezTo>
                <a:cubicBezTo>
                  <a:pt x="-43993" y="1714583"/>
                  <a:pt x="63821" y="1633624"/>
                  <a:pt x="0" y="1341276"/>
                </a:cubicBezTo>
                <a:cubicBezTo>
                  <a:pt x="-63821" y="1048928"/>
                  <a:pt x="2536" y="908768"/>
                  <a:pt x="0" y="775337"/>
                </a:cubicBezTo>
                <a:cubicBezTo>
                  <a:pt x="-2536" y="641906"/>
                  <a:pt x="28541" y="230966"/>
                  <a:pt x="0" y="0"/>
                </a:cubicBezTo>
                <a:close/>
              </a:path>
              <a:path w="5107765" h="5093452" stroke="0" extrusionOk="0">
                <a:moveTo>
                  <a:pt x="0" y="0"/>
                </a:moveTo>
                <a:cubicBezTo>
                  <a:pt x="119828" y="-24433"/>
                  <a:pt x="314192" y="10981"/>
                  <a:pt x="414296" y="0"/>
                </a:cubicBezTo>
                <a:cubicBezTo>
                  <a:pt x="514400" y="-10981"/>
                  <a:pt x="790825" y="45196"/>
                  <a:pt x="1032904" y="0"/>
                </a:cubicBezTo>
                <a:cubicBezTo>
                  <a:pt x="1274983" y="-45196"/>
                  <a:pt x="1507237" y="25854"/>
                  <a:pt x="1651511" y="0"/>
                </a:cubicBezTo>
                <a:cubicBezTo>
                  <a:pt x="1795785" y="-25854"/>
                  <a:pt x="2005631" y="21087"/>
                  <a:pt x="2167962" y="0"/>
                </a:cubicBezTo>
                <a:cubicBezTo>
                  <a:pt x="2330293" y="-21087"/>
                  <a:pt x="2535449" y="43077"/>
                  <a:pt x="2735492" y="0"/>
                </a:cubicBezTo>
                <a:cubicBezTo>
                  <a:pt x="2935535" y="-43077"/>
                  <a:pt x="3144390" y="30006"/>
                  <a:pt x="3251944" y="0"/>
                </a:cubicBezTo>
                <a:cubicBezTo>
                  <a:pt x="3359498" y="-30006"/>
                  <a:pt x="3573604" y="22291"/>
                  <a:pt x="3819473" y="0"/>
                </a:cubicBezTo>
                <a:cubicBezTo>
                  <a:pt x="4065342" y="-22291"/>
                  <a:pt x="4141483" y="20621"/>
                  <a:pt x="4387003" y="0"/>
                </a:cubicBezTo>
                <a:cubicBezTo>
                  <a:pt x="4632523" y="-20621"/>
                  <a:pt x="4936296" y="58994"/>
                  <a:pt x="5107765" y="0"/>
                </a:cubicBezTo>
                <a:cubicBezTo>
                  <a:pt x="5116547" y="158302"/>
                  <a:pt x="5049079" y="329528"/>
                  <a:pt x="5107765" y="515005"/>
                </a:cubicBezTo>
                <a:cubicBezTo>
                  <a:pt x="5166451" y="700483"/>
                  <a:pt x="5094718" y="887135"/>
                  <a:pt x="5107765" y="1182813"/>
                </a:cubicBezTo>
                <a:cubicBezTo>
                  <a:pt x="5120812" y="1478491"/>
                  <a:pt x="5066947" y="1408508"/>
                  <a:pt x="5107765" y="1595948"/>
                </a:cubicBezTo>
                <a:cubicBezTo>
                  <a:pt x="5148583" y="1783389"/>
                  <a:pt x="5072274" y="2075710"/>
                  <a:pt x="5107765" y="2263756"/>
                </a:cubicBezTo>
                <a:cubicBezTo>
                  <a:pt x="5143256" y="2451802"/>
                  <a:pt x="5064465" y="2598461"/>
                  <a:pt x="5107765" y="2829696"/>
                </a:cubicBezTo>
                <a:cubicBezTo>
                  <a:pt x="5151065" y="3060931"/>
                  <a:pt x="5032725" y="3186213"/>
                  <a:pt x="5107765" y="3497504"/>
                </a:cubicBezTo>
                <a:cubicBezTo>
                  <a:pt x="5182805" y="3808795"/>
                  <a:pt x="5106101" y="3862840"/>
                  <a:pt x="5107765" y="4114377"/>
                </a:cubicBezTo>
                <a:cubicBezTo>
                  <a:pt x="5109429" y="4365914"/>
                  <a:pt x="5103489" y="4452520"/>
                  <a:pt x="5107765" y="4578447"/>
                </a:cubicBezTo>
                <a:cubicBezTo>
                  <a:pt x="5112041" y="4704374"/>
                  <a:pt x="5055930" y="4862056"/>
                  <a:pt x="5107765" y="5093452"/>
                </a:cubicBezTo>
                <a:cubicBezTo>
                  <a:pt x="4884281" y="5098068"/>
                  <a:pt x="4763092" y="5053558"/>
                  <a:pt x="4438080" y="5093452"/>
                </a:cubicBezTo>
                <a:cubicBezTo>
                  <a:pt x="4113068" y="5133346"/>
                  <a:pt x="4119688" y="5063756"/>
                  <a:pt x="3972706" y="5093452"/>
                </a:cubicBezTo>
                <a:cubicBezTo>
                  <a:pt x="3825724" y="5123148"/>
                  <a:pt x="3559554" y="5058734"/>
                  <a:pt x="3354099" y="5093452"/>
                </a:cubicBezTo>
                <a:cubicBezTo>
                  <a:pt x="3148644" y="5128170"/>
                  <a:pt x="2938950" y="5050017"/>
                  <a:pt x="2786570" y="5093452"/>
                </a:cubicBezTo>
                <a:cubicBezTo>
                  <a:pt x="2634190" y="5136887"/>
                  <a:pt x="2432363" y="5090635"/>
                  <a:pt x="2321195" y="5093452"/>
                </a:cubicBezTo>
                <a:cubicBezTo>
                  <a:pt x="2210027" y="5096269"/>
                  <a:pt x="1919329" y="5071898"/>
                  <a:pt x="1804744" y="5093452"/>
                </a:cubicBezTo>
                <a:cubicBezTo>
                  <a:pt x="1690159" y="5115006"/>
                  <a:pt x="1386679" y="5057769"/>
                  <a:pt x="1186137" y="5093452"/>
                </a:cubicBezTo>
                <a:cubicBezTo>
                  <a:pt x="985595" y="5129135"/>
                  <a:pt x="845000" y="5026474"/>
                  <a:pt x="567529" y="5093452"/>
                </a:cubicBezTo>
                <a:cubicBezTo>
                  <a:pt x="290058" y="5160430"/>
                  <a:pt x="173915" y="5086047"/>
                  <a:pt x="0" y="5093452"/>
                </a:cubicBezTo>
                <a:cubicBezTo>
                  <a:pt x="-63286" y="4921774"/>
                  <a:pt x="13373" y="4740863"/>
                  <a:pt x="0" y="4527513"/>
                </a:cubicBezTo>
                <a:cubicBezTo>
                  <a:pt x="-13373" y="4314163"/>
                  <a:pt x="6704" y="4241868"/>
                  <a:pt x="0" y="4063443"/>
                </a:cubicBezTo>
                <a:cubicBezTo>
                  <a:pt x="-6704" y="3885018"/>
                  <a:pt x="18273" y="3734963"/>
                  <a:pt x="0" y="3497504"/>
                </a:cubicBezTo>
                <a:cubicBezTo>
                  <a:pt x="-18273" y="3260045"/>
                  <a:pt x="21631" y="3152923"/>
                  <a:pt x="0" y="2982499"/>
                </a:cubicBezTo>
                <a:cubicBezTo>
                  <a:pt x="-21631" y="2812075"/>
                  <a:pt x="30433" y="2640531"/>
                  <a:pt x="0" y="2467495"/>
                </a:cubicBezTo>
                <a:cubicBezTo>
                  <a:pt x="-30433" y="2294459"/>
                  <a:pt x="25628" y="2215882"/>
                  <a:pt x="0" y="2003424"/>
                </a:cubicBezTo>
                <a:cubicBezTo>
                  <a:pt x="-25628" y="1790966"/>
                  <a:pt x="9530" y="1656022"/>
                  <a:pt x="0" y="1437485"/>
                </a:cubicBezTo>
                <a:cubicBezTo>
                  <a:pt x="-9530" y="1218948"/>
                  <a:pt x="57479" y="1012456"/>
                  <a:pt x="0" y="871546"/>
                </a:cubicBezTo>
                <a:cubicBezTo>
                  <a:pt x="-57479" y="730636"/>
                  <a:pt x="18327" y="27310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59687346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225CF475-30F2-4A12-C707-A99109E05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478" b="37845"/>
          <a:stretch>
            <a:fillRect/>
          </a:stretch>
        </p:blipFill>
        <p:spPr>
          <a:xfrm>
            <a:off x="421887" y="817491"/>
            <a:ext cx="755403" cy="5845628"/>
          </a:xfrm>
          <a:custGeom>
            <a:avLst/>
            <a:gdLst>
              <a:gd name="csX0" fmla="*/ 0 w 755403"/>
              <a:gd name="csY0" fmla="*/ 0 h 5845628"/>
              <a:gd name="csX1" fmla="*/ 362593 w 755403"/>
              <a:gd name="csY1" fmla="*/ 0 h 5845628"/>
              <a:gd name="csX2" fmla="*/ 755403 w 755403"/>
              <a:gd name="csY2" fmla="*/ 0 h 5845628"/>
              <a:gd name="csX3" fmla="*/ 755403 w 755403"/>
              <a:gd name="csY3" fmla="*/ 526107 h 5845628"/>
              <a:gd name="csX4" fmla="*/ 755403 w 755403"/>
              <a:gd name="csY4" fmla="*/ 935300 h 5845628"/>
              <a:gd name="csX5" fmla="*/ 755403 w 755403"/>
              <a:gd name="csY5" fmla="*/ 1519863 h 5845628"/>
              <a:gd name="csX6" fmla="*/ 755403 w 755403"/>
              <a:gd name="csY6" fmla="*/ 2104426 h 5845628"/>
              <a:gd name="csX7" fmla="*/ 755403 w 755403"/>
              <a:gd name="csY7" fmla="*/ 2513620 h 5845628"/>
              <a:gd name="csX8" fmla="*/ 755403 w 755403"/>
              <a:gd name="csY8" fmla="*/ 3156639 h 5845628"/>
              <a:gd name="csX9" fmla="*/ 755403 w 755403"/>
              <a:gd name="csY9" fmla="*/ 3624289 h 5845628"/>
              <a:gd name="csX10" fmla="*/ 755403 w 755403"/>
              <a:gd name="csY10" fmla="*/ 4325765 h 5845628"/>
              <a:gd name="csX11" fmla="*/ 755403 w 755403"/>
              <a:gd name="csY11" fmla="*/ 4910328 h 5845628"/>
              <a:gd name="csX12" fmla="*/ 755403 w 755403"/>
              <a:gd name="csY12" fmla="*/ 5845628 h 5845628"/>
              <a:gd name="csX13" fmla="*/ 370147 w 755403"/>
              <a:gd name="csY13" fmla="*/ 5845628 h 5845628"/>
              <a:gd name="csX14" fmla="*/ 0 w 755403"/>
              <a:gd name="csY14" fmla="*/ 5845628 h 5845628"/>
              <a:gd name="csX15" fmla="*/ 0 w 755403"/>
              <a:gd name="csY15" fmla="*/ 5377978 h 5845628"/>
              <a:gd name="csX16" fmla="*/ 0 w 755403"/>
              <a:gd name="csY16" fmla="*/ 4910328 h 5845628"/>
              <a:gd name="csX17" fmla="*/ 0 w 755403"/>
              <a:gd name="csY17" fmla="*/ 4442677 h 5845628"/>
              <a:gd name="csX18" fmla="*/ 0 w 755403"/>
              <a:gd name="csY18" fmla="*/ 3741202 h 5845628"/>
              <a:gd name="csX19" fmla="*/ 0 w 755403"/>
              <a:gd name="csY19" fmla="*/ 3332008 h 5845628"/>
              <a:gd name="csX20" fmla="*/ 0 w 755403"/>
              <a:gd name="csY20" fmla="*/ 2747445 h 5845628"/>
              <a:gd name="csX21" fmla="*/ 0 w 755403"/>
              <a:gd name="csY21" fmla="*/ 2104426 h 5845628"/>
              <a:gd name="csX22" fmla="*/ 0 w 755403"/>
              <a:gd name="csY22" fmla="*/ 1636776 h 5845628"/>
              <a:gd name="csX23" fmla="*/ 0 w 755403"/>
              <a:gd name="csY23" fmla="*/ 935300 h 5845628"/>
              <a:gd name="csX24" fmla="*/ 0 w 755403"/>
              <a:gd name="csY24" fmla="*/ 526107 h 5845628"/>
              <a:gd name="csX25" fmla="*/ 0 w 755403"/>
              <a:gd name="csY25" fmla="*/ 0 h 58456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755403" h="5845628" fill="none" extrusionOk="0">
                <a:moveTo>
                  <a:pt x="0" y="0"/>
                </a:moveTo>
                <a:cubicBezTo>
                  <a:pt x="146783" y="-20766"/>
                  <a:pt x="222475" y="40368"/>
                  <a:pt x="362593" y="0"/>
                </a:cubicBezTo>
                <a:cubicBezTo>
                  <a:pt x="502711" y="-40368"/>
                  <a:pt x="611953" y="34981"/>
                  <a:pt x="755403" y="0"/>
                </a:cubicBezTo>
                <a:cubicBezTo>
                  <a:pt x="768076" y="247178"/>
                  <a:pt x="705763" y="363521"/>
                  <a:pt x="755403" y="526107"/>
                </a:cubicBezTo>
                <a:cubicBezTo>
                  <a:pt x="805043" y="688693"/>
                  <a:pt x="708865" y="781780"/>
                  <a:pt x="755403" y="935300"/>
                </a:cubicBezTo>
                <a:cubicBezTo>
                  <a:pt x="801941" y="1088820"/>
                  <a:pt x="685259" y="1381417"/>
                  <a:pt x="755403" y="1519863"/>
                </a:cubicBezTo>
                <a:cubicBezTo>
                  <a:pt x="825547" y="1658309"/>
                  <a:pt x="713989" y="1966697"/>
                  <a:pt x="755403" y="2104426"/>
                </a:cubicBezTo>
                <a:cubicBezTo>
                  <a:pt x="796817" y="2242155"/>
                  <a:pt x="739743" y="2414257"/>
                  <a:pt x="755403" y="2513620"/>
                </a:cubicBezTo>
                <a:cubicBezTo>
                  <a:pt x="771063" y="2612983"/>
                  <a:pt x="688097" y="2880792"/>
                  <a:pt x="755403" y="3156639"/>
                </a:cubicBezTo>
                <a:cubicBezTo>
                  <a:pt x="822709" y="3432486"/>
                  <a:pt x="733444" y="3435464"/>
                  <a:pt x="755403" y="3624289"/>
                </a:cubicBezTo>
                <a:cubicBezTo>
                  <a:pt x="777362" y="3813114"/>
                  <a:pt x="732995" y="4072695"/>
                  <a:pt x="755403" y="4325765"/>
                </a:cubicBezTo>
                <a:cubicBezTo>
                  <a:pt x="777811" y="4578835"/>
                  <a:pt x="738388" y="4635954"/>
                  <a:pt x="755403" y="4910328"/>
                </a:cubicBezTo>
                <a:cubicBezTo>
                  <a:pt x="772418" y="5184702"/>
                  <a:pt x="708669" y="5606127"/>
                  <a:pt x="755403" y="5845628"/>
                </a:cubicBezTo>
                <a:cubicBezTo>
                  <a:pt x="639068" y="5859515"/>
                  <a:pt x="514003" y="5836204"/>
                  <a:pt x="370147" y="5845628"/>
                </a:cubicBezTo>
                <a:cubicBezTo>
                  <a:pt x="226291" y="5855052"/>
                  <a:pt x="118099" y="5826703"/>
                  <a:pt x="0" y="5845628"/>
                </a:cubicBezTo>
                <a:cubicBezTo>
                  <a:pt x="-42094" y="5713026"/>
                  <a:pt x="40538" y="5526264"/>
                  <a:pt x="0" y="5377978"/>
                </a:cubicBezTo>
                <a:cubicBezTo>
                  <a:pt x="-40538" y="5229692"/>
                  <a:pt x="45596" y="5144102"/>
                  <a:pt x="0" y="4910328"/>
                </a:cubicBezTo>
                <a:cubicBezTo>
                  <a:pt x="-45596" y="4676554"/>
                  <a:pt x="17523" y="4605580"/>
                  <a:pt x="0" y="4442677"/>
                </a:cubicBezTo>
                <a:cubicBezTo>
                  <a:pt x="-17523" y="4279774"/>
                  <a:pt x="24081" y="3976672"/>
                  <a:pt x="0" y="3741202"/>
                </a:cubicBezTo>
                <a:cubicBezTo>
                  <a:pt x="-24081" y="3505732"/>
                  <a:pt x="20315" y="3452496"/>
                  <a:pt x="0" y="3332008"/>
                </a:cubicBezTo>
                <a:cubicBezTo>
                  <a:pt x="-20315" y="3211520"/>
                  <a:pt x="40769" y="2902933"/>
                  <a:pt x="0" y="2747445"/>
                </a:cubicBezTo>
                <a:cubicBezTo>
                  <a:pt x="-40769" y="2591957"/>
                  <a:pt x="14304" y="2293035"/>
                  <a:pt x="0" y="2104426"/>
                </a:cubicBezTo>
                <a:cubicBezTo>
                  <a:pt x="-14304" y="1915817"/>
                  <a:pt x="5318" y="1831419"/>
                  <a:pt x="0" y="1636776"/>
                </a:cubicBezTo>
                <a:cubicBezTo>
                  <a:pt x="-5318" y="1442133"/>
                  <a:pt x="58784" y="1267368"/>
                  <a:pt x="0" y="935300"/>
                </a:cubicBezTo>
                <a:cubicBezTo>
                  <a:pt x="-58784" y="603232"/>
                  <a:pt x="9316" y="725542"/>
                  <a:pt x="0" y="526107"/>
                </a:cubicBezTo>
                <a:cubicBezTo>
                  <a:pt x="-9316" y="326672"/>
                  <a:pt x="17456" y="114572"/>
                  <a:pt x="0" y="0"/>
                </a:cubicBezTo>
                <a:close/>
              </a:path>
              <a:path w="755403" h="5845628" stroke="0" extrusionOk="0">
                <a:moveTo>
                  <a:pt x="0" y="0"/>
                </a:moveTo>
                <a:cubicBezTo>
                  <a:pt x="159250" y="-14033"/>
                  <a:pt x="186481" y="15321"/>
                  <a:pt x="362593" y="0"/>
                </a:cubicBezTo>
                <a:cubicBezTo>
                  <a:pt x="538705" y="-15321"/>
                  <a:pt x="636861" y="33882"/>
                  <a:pt x="755403" y="0"/>
                </a:cubicBezTo>
                <a:cubicBezTo>
                  <a:pt x="813998" y="162268"/>
                  <a:pt x="686683" y="540958"/>
                  <a:pt x="755403" y="701475"/>
                </a:cubicBezTo>
                <a:cubicBezTo>
                  <a:pt x="824123" y="861992"/>
                  <a:pt x="722923" y="1036754"/>
                  <a:pt x="755403" y="1344494"/>
                </a:cubicBezTo>
                <a:cubicBezTo>
                  <a:pt x="787883" y="1652234"/>
                  <a:pt x="749547" y="1893874"/>
                  <a:pt x="755403" y="2045970"/>
                </a:cubicBezTo>
                <a:cubicBezTo>
                  <a:pt x="761259" y="2198066"/>
                  <a:pt x="744163" y="2415196"/>
                  <a:pt x="755403" y="2572076"/>
                </a:cubicBezTo>
                <a:cubicBezTo>
                  <a:pt x="766643" y="2728956"/>
                  <a:pt x="754963" y="2977782"/>
                  <a:pt x="755403" y="3156639"/>
                </a:cubicBezTo>
                <a:cubicBezTo>
                  <a:pt x="755843" y="3335496"/>
                  <a:pt x="751401" y="3466928"/>
                  <a:pt x="755403" y="3624289"/>
                </a:cubicBezTo>
                <a:cubicBezTo>
                  <a:pt x="759405" y="3781650"/>
                  <a:pt x="751541" y="3894681"/>
                  <a:pt x="755403" y="4091940"/>
                </a:cubicBezTo>
                <a:cubicBezTo>
                  <a:pt x="759265" y="4289199"/>
                  <a:pt x="749625" y="4409673"/>
                  <a:pt x="755403" y="4501134"/>
                </a:cubicBezTo>
                <a:cubicBezTo>
                  <a:pt x="761181" y="4592595"/>
                  <a:pt x="748868" y="4842565"/>
                  <a:pt x="755403" y="5144153"/>
                </a:cubicBezTo>
                <a:cubicBezTo>
                  <a:pt x="761938" y="5445741"/>
                  <a:pt x="687551" y="5548353"/>
                  <a:pt x="755403" y="5845628"/>
                </a:cubicBezTo>
                <a:cubicBezTo>
                  <a:pt x="615865" y="5882684"/>
                  <a:pt x="514684" y="5802343"/>
                  <a:pt x="385256" y="5845628"/>
                </a:cubicBezTo>
                <a:cubicBezTo>
                  <a:pt x="255828" y="5888913"/>
                  <a:pt x="177059" y="5799926"/>
                  <a:pt x="0" y="5845628"/>
                </a:cubicBezTo>
                <a:cubicBezTo>
                  <a:pt x="-58487" y="5597137"/>
                  <a:pt x="33878" y="5440461"/>
                  <a:pt x="0" y="5319521"/>
                </a:cubicBezTo>
                <a:cubicBezTo>
                  <a:pt x="-33878" y="5198581"/>
                  <a:pt x="23651" y="4952873"/>
                  <a:pt x="0" y="4851871"/>
                </a:cubicBezTo>
                <a:cubicBezTo>
                  <a:pt x="-23651" y="4750869"/>
                  <a:pt x="48336" y="4396039"/>
                  <a:pt x="0" y="4208852"/>
                </a:cubicBezTo>
                <a:cubicBezTo>
                  <a:pt x="-48336" y="4021665"/>
                  <a:pt x="18684" y="3805223"/>
                  <a:pt x="0" y="3507377"/>
                </a:cubicBezTo>
                <a:cubicBezTo>
                  <a:pt x="-18684" y="3209531"/>
                  <a:pt x="20299" y="3039380"/>
                  <a:pt x="0" y="2805901"/>
                </a:cubicBezTo>
                <a:cubicBezTo>
                  <a:pt x="-20299" y="2572422"/>
                  <a:pt x="10617" y="2594893"/>
                  <a:pt x="0" y="2396707"/>
                </a:cubicBezTo>
                <a:cubicBezTo>
                  <a:pt x="-10617" y="2198521"/>
                  <a:pt x="31342" y="2045679"/>
                  <a:pt x="0" y="1870601"/>
                </a:cubicBezTo>
                <a:cubicBezTo>
                  <a:pt x="-31342" y="1695523"/>
                  <a:pt x="63995" y="1451630"/>
                  <a:pt x="0" y="1227582"/>
                </a:cubicBezTo>
                <a:cubicBezTo>
                  <a:pt x="-63995" y="1003534"/>
                  <a:pt x="13425" y="822208"/>
                  <a:pt x="0" y="643019"/>
                </a:cubicBezTo>
                <a:cubicBezTo>
                  <a:pt x="-13425" y="463830"/>
                  <a:pt x="21675" y="14562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0938268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71189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32848765-8B29-884C-F385-F72567A917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804" t="14127" r="50000" b="36869"/>
          <a:stretch>
            <a:fillRect/>
          </a:stretch>
        </p:blipFill>
        <p:spPr>
          <a:xfrm>
            <a:off x="6096000" y="2492284"/>
            <a:ext cx="5074376" cy="4118517"/>
          </a:xfrm>
          <a:custGeom>
            <a:avLst/>
            <a:gdLst>
              <a:gd name="csX0" fmla="*/ 0 w 5074376"/>
              <a:gd name="csY0" fmla="*/ 0 h 4118517"/>
              <a:gd name="csX1" fmla="*/ 665307 w 5074376"/>
              <a:gd name="csY1" fmla="*/ 0 h 4118517"/>
              <a:gd name="csX2" fmla="*/ 1279870 w 5074376"/>
              <a:gd name="csY2" fmla="*/ 0 h 4118517"/>
              <a:gd name="csX3" fmla="*/ 1742202 w 5074376"/>
              <a:gd name="csY3" fmla="*/ 0 h 4118517"/>
              <a:gd name="csX4" fmla="*/ 2255278 w 5074376"/>
              <a:gd name="csY4" fmla="*/ 0 h 4118517"/>
              <a:gd name="csX5" fmla="*/ 2819098 w 5074376"/>
              <a:gd name="csY5" fmla="*/ 0 h 4118517"/>
              <a:gd name="csX6" fmla="*/ 3433661 w 5074376"/>
              <a:gd name="csY6" fmla="*/ 0 h 4118517"/>
              <a:gd name="csX7" fmla="*/ 3997481 w 5074376"/>
              <a:gd name="csY7" fmla="*/ 0 h 4118517"/>
              <a:gd name="csX8" fmla="*/ 4561300 w 5074376"/>
              <a:gd name="csY8" fmla="*/ 0 h 4118517"/>
              <a:gd name="csX9" fmla="*/ 5074376 w 5074376"/>
              <a:gd name="csY9" fmla="*/ 0 h 4118517"/>
              <a:gd name="csX10" fmla="*/ 5074376 w 5074376"/>
              <a:gd name="csY10" fmla="*/ 464804 h 4118517"/>
              <a:gd name="csX11" fmla="*/ 5074376 w 5074376"/>
              <a:gd name="csY11" fmla="*/ 970793 h 4118517"/>
              <a:gd name="csX12" fmla="*/ 5074376 w 5074376"/>
              <a:gd name="csY12" fmla="*/ 1559153 h 4118517"/>
              <a:gd name="csX13" fmla="*/ 5074376 w 5074376"/>
              <a:gd name="csY13" fmla="*/ 2147512 h 4118517"/>
              <a:gd name="csX14" fmla="*/ 5074376 w 5074376"/>
              <a:gd name="csY14" fmla="*/ 2818242 h 4118517"/>
              <a:gd name="csX15" fmla="*/ 5074376 w 5074376"/>
              <a:gd name="csY15" fmla="*/ 3488972 h 4118517"/>
              <a:gd name="csX16" fmla="*/ 5074376 w 5074376"/>
              <a:gd name="csY16" fmla="*/ 4118517 h 4118517"/>
              <a:gd name="csX17" fmla="*/ 4561300 w 5074376"/>
              <a:gd name="csY17" fmla="*/ 4118517 h 4118517"/>
              <a:gd name="csX18" fmla="*/ 3946737 w 5074376"/>
              <a:gd name="csY18" fmla="*/ 4118517 h 4118517"/>
              <a:gd name="csX19" fmla="*/ 3332174 w 5074376"/>
              <a:gd name="csY19" fmla="*/ 4118517 h 4118517"/>
              <a:gd name="csX20" fmla="*/ 2869842 w 5074376"/>
              <a:gd name="csY20" fmla="*/ 4118517 h 4118517"/>
              <a:gd name="csX21" fmla="*/ 2407510 w 5074376"/>
              <a:gd name="csY21" fmla="*/ 4118517 h 4118517"/>
              <a:gd name="csX22" fmla="*/ 1792946 w 5074376"/>
              <a:gd name="csY22" fmla="*/ 4118517 h 4118517"/>
              <a:gd name="csX23" fmla="*/ 1381358 w 5074376"/>
              <a:gd name="csY23" fmla="*/ 4118517 h 4118517"/>
              <a:gd name="csX24" fmla="*/ 817538 w 5074376"/>
              <a:gd name="csY24" fmla="*/ 4118517 h 4118517"/>
              <a:gd name="csX25" fmla="*/ 0 w 5074376"/>
              <a:gd name="csY25" fmla="*/ 4118517 h 4118517"/>
              <a:gd name="csX26" fmla="*/ 0 w 5074376"/>
              <a:gd name="csY26" fmla="*/ 3653713 h 4118517"/>
              <a:gd name="csX27" fmla="*/ 0 w 5074376"/>
              <a:gd name="csY27" fmla="*/ 3188909 h 4118517"/>
              <a:gd name="csX28" fmla="*/ 0 w 5074376"/>
              <a:gd name="csY28" fmla="*/ 2518179 h 4118517"/>
              <a:gd name="csX29" fmla="*/ 0 w 5074376"/>
              <a:gd name="csY29" fmla="*/ 2012190 h 4118517"/>
              <a:gd name="csX30" fmla="*/ 0 w 5074376"/>
              <a:gd name="csY30" fmla="*/ 1547386 h 4118517"/>
              <a:gd name="csX31" fmla="*/ 0 w 5074376"/>
              <a:gd name="csY31" fmla="*/ 1041396 h 4118517"/>
              <a:gd name="csX32" fmla="*/ 0 w 5074376"/>
              <a:gd name="csY32" fmla="*/ 0 h 41185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5074376" h="4118517" fill="none" extrusionOk="0">
                <a:moveTo>
                  <a:pt x="0" y="0"/>
                </a:moveTo>
                <a:cubicBezTo>
                  <a:pt x="233129" y="-16801"/>
                  <a:pt x="384451" y="69292"/>
                  <a:pt x="665307" y="0"/>
                </a:cubicBezTo>
                <a:cubicBezTo>
                  <a:pt x="946163" y="-69292"/>
                  <a:pt x="1074842" y="1213"/>
                  <a:pt x="1279870" y="0"/>
                </a:cubicBezTo>
                <a:cubicBezTo>
                  <a:pt x="1484898" y="-1213"/>
                  <a:pt x="1567828" y="39901"/>
                  <a:pt x="1742202" y="0"/>
                </a:cubicBezTo>
                <a:cubicBezTo>
                  <a:pt x="1916576" y="-39901"/>
                  <a:pt x="2033264" y="33041"/>
                  <a:pt x="2255278" y="0"/>
                </a:cubicBezTo>
                <a:cubicBezTo>
                  <a:pt x="2477292" y="-33041"/>
                  <a:pt x="2625048" y="8019"/>
                  <a:pt x="2819098" y="0"/>
                </a:cubicBezTo>
                <a:cubicBezTo>
                  <a:pt x="3013148" y="-8019"/>
                  <a:pt x="3160900" y="50101"/>
                  <a:pt x="3433661" y="0"/>
                </a:cubicBezTo>
                <a:cubicBezTo>
                  <a:pt x="3706422" y="-50101"/>
                  <a:pt x="3845282" y="62698"/>
                  <a:pt x="3997481" y="0"/>
                </a:cubicBezTo>
                <a:cubicBezTo>
                  <a:pt x="4149680" y="-62698"/>
                  <a:pt x="4382419" y="5172"/>
                  <a:pt x="4561300" y="0"/>
                </a:cubicBezTo>
                <a:cubicBezTo>
                  <a:pt x="4740181" y="-5172"/>
                  <a:pt x="4934074" y="33326"/>
                  <a:pt x="5074376" y="0"/>
                </a:cubicBezTo>
                <a:cubicBezTo>
                  <a:pt x="5077058" y="225884"/>
                  <a:pt x="5054160" y="298682"/>
                  <a:pt x="5074376" y="464804"/>
                </a:cubicBezTo>
                <a:cubicBezTo>
                  <a:pt x="5094592" y="630926"/>
                  <a:pt x="5022722" y="799266"/>
                  <a:pt x="5074376" y="970793"/>
                </a:cubicBezTo>
                <a:cubicBezTo>
                  <a:pt x="5126030" y="1142320"/>
                  <a:pt x="5012291" y="1413587"/>
                  <a:pt x="5074376" y="1559153"/>
                </a:cubicBezTo>
                <a:cubicBezTo>
                  <a:pt x="5136461" y="1704719"/>
                  <a:pt x="5067825" y="1917240"/>
                  <a:pt x="5074376" y="2147512"/>
                </a:cubicBezTo>
                <a:cubicBezTo>
                  <a:pt x="5080927" y="2377784"/>
                  <a:pt x="5015265" y="2632184"/>
                  <a:pt x="5074376" y="2818242"/>
                </a:cubicBezTo>
                <a:cubicBezTo>
                  <a:pt x="5133487" y="3004300"/>
                  <a:pt x="5022597" y="3302668"/>
                  <a:pt x="5074376" y="3488972"/>
                </a:cubicBezTo>
                <a:cubicBezTo>
                  <a:pt x="5126155" y="3675276"/>
                  <a:pt x="5058124" y="3896578"/>
                  <a:pt x="5074376" y="4118517"/>
                </a:cubicBezTo>
                <a:cubicBezTo>
                  <a:pt x="4851561" y="4141292"/>
                  <a:pt x="4804816" y="4118388"/>
                  <a:pt x="4561300" y="4118517"/>
                </a:cubicBezTo>
                <a:cubicBezTo>
                  <a:pt x="4317784" y="4118646"/>
                  <a:pt x="4196985" y="4060366"/>
                  <a:pt x="3946737" y="4118517"/>
                </a:cubicBezTo>
                <a:cubicBezTo>
                  <a:pt x="3696489" y="4176668"/>
                  <a:pt x="3548105" y="4109648"/>
                  <a:pt x="3332174" y="4118517"/>
                </a:cubicBezTo>
                <a:cubicBezTo>
                  <a:pt x="3116243" y="4127386"/>
                  <a:pt x="3087511" y="4073133"/>
                  <a:pt x="2869842" y="4118517"/>
                </a:cubicBezTo>
                <a:cubicBezTo>
                  <a:pt x="2652173" y="4163901"/>
                  <a:pt x="2605265" y="4084679"/>
                  <a:pt x="2407510" y="4118517"/>
                </a:cubicBezTo>
                <a:cubicBezTo>
                  <a:pt x="2209755" y="4152355"/>
                  <a:pt x="2005331" y="4094542"/>
                  <a:pt x="1792946" y="4118517"/>
                </a:cubicBezTo>
                <a:cubicBezTo>
                  <a:pt x="1580561" y="4142492"/>
                  <a:pt x="1537525" y="4109805"/>
                  <a:pt x="1381358" y="4118517"/>
                </a:cubicBezTo>
                <a:cubicBezTo>
                  <a:pt x="1225191" y="4127229"/>
                  <a:pt x="1091055" y="4067584"/>
                  <a:pt x="817538" y="4118517"/>
                </a:cubicBezTo>
                <a:cubicBezTo>
                  <a:pt x="544021" y="4169450"/>
                  <a:pt x="406225" y="4044858"/>
                  <a:pt x="0" y="4118517"/>
                </a:cubicBezTo>
                <a:cubicBezTo>
                  <a:pt x="-29923" y="3990576"/>
                  <a:pt x="3564" y="3765315"/>
                  <a:pt x="0" y="3653713"/>
                </a:cubicBezTo>
                <a:cubicBezTo>
                  <a:pt x="-3564" y="3542111"/>
                  <a:pt x="1055" y="3394315"/>
                  <a:pt x="0" y="3188909"/>
                </a:cubicBezTo>
                <a:cubicBezTo>
                  <a:pt x="-1055" y="2983503"/>
                  <a:pt x="27111" y="2793912"/>
                  <a:pt x="0" y="2518179"/>
                </a:cubicBezTo>
                <a:cubicBezTo>
                  <a:pt x="-27111" y="2242446"/>
                  <a:pt x="54751" y="2161655"/>
                  <a:pt x="0" y="2012190"/>
                </a:cubicBezTo>
                <a:cubicBezTo>
                  <a:pt x="-54751" y="1862725"/>
                  <a:pt x="2188" y="1777236"/>
                  <a:pt x="0" y="1547386"/>
                </a:cubicBezTo>
                <a:cubicBezTo>
                  <a:pt x="-2188" y="1317536"/>
                  <a:pt x="30698" y="1208178"/>
                  <a:pt x="0" y="1041396"/>
                </a:cubicBezTo>
                <a:cubicBezTo>
                  <a:pt x="-30698" y="874614"/>
                  <a:pt x="47624" y="463575"/>
                  <a:pt x="0" y="0"/>
                </a:cubicBezTo>
                <a:close/>
              </a:path>
              <a:path w="5074376" h="4118517" stroke="0" extrusionOk="0">
                <a:moveTo>
                  <a:pt x="0" y="0"/>
                </a:moveTo>
                <a:cubicBezTo>
                  <a:pt x="135028" y="-52221"/>
                  <a:pt x="402546" y="51445"/>
                  <a:pt x="563820" y="0"/>
                </a:cubicBezTo>
                <a:cubicBezTo>
                  <a:pt x="725094" y="-51445"/>
                  <a:pt x="942600" y="23647"/>
                  <a:pt x="1076895" y="0"/>
                </a:cubicBezTo>
                <a:cubicBezTo>
                  <a:pt x="1211191" y="-23647"/>
                  <a:pt x="1380861" y="5783"/>
                  <a:pt x="1640715" y="0"/>
                </a:cubicBezTo>
                <a:cubicBezTo>
                  <a:pt x="1900569" y="-5783"/>
                  <a:pt x="2080465" y="52261"/>
                  <a:pt x="2204534" y="0"/>
                </a:cubicBezTo>
                <a:cubicBezTo>
                  <a:pt x="2328603" y="-52261"/>
                  <a:pt x="2582035" y="33681"/>
                  <a:pt x="2768354" y="0"/>
                </a:cubicBezTo>
                <a:cubicBezTo>
                  <a:pt x="2954673" y="-33681"/>
                  <a:pt x="3265343" y="54012"/>
                  <a:pt x="3433661" y="0"/>
                </a:cubicBezTo>
                <a:cubicBezTo>
                  <a:pt x="3601979" y="-54012"/>
                  <a:pt x="3927040" y="37060"/>
                  <a:pt x="4098968" y="0"/>
                </a:cubicBezTo>
                <a:cubicBezTo>
                  <a:pt x="4270896" y="-37060"/>
                  <a:pt x="4426771" y="5108"/>
                  <a:pt x="4510556" y="0"/>
                </a:cubicBezTo>
                <a:cubicBezTo>
                  <a:pt x="4594341" y="-5108"/>
                  <a:pt x="4959407" y="34941"/>
                  <a:pt x="5074376" y="0"/>
                </a:cubicBezTo>
                <a:cubicBezTo>
                  <a:pt x="5074965" y="229573"/>
                  <a:pt x="5053596" y="304278"/>
                  <a:pt x="5074376" y="505989"/>
                </a:cubicBezTo>
                <a:cubicBezTo>
                  <a:pt x="5095156" y="707700"/>
                  <a:pt x="5054228" y="909448"/>
                  <a:pt x="5074376" y="1135534"/>
                </a:cubicBezTo>
                <a:cubicBezTo>
                  <a:pt x="5094524" y="1361620"/>
                  <a:pt x="5065446" y="1461124"/>
                  <a:pt x="5074376" y="1600338"/>
                </a:cubicBezTo>
                <a:cubicBezTo>
                  <a:pt x="5083306" y="1739552"/>
                  <a:pt x="5060948" y="1860524"/>
                  <a:pt x="5074376" y="2065142"/>
                </a:cubicBezTo>
                <a:cubicBezTo>
                  <a:pt x="5087804" y="2269760"/>
                  <a:pt x="5035966" y="2386617"/>
                  <a:pt x="5074376" y="2653502"/>
                </a:cubicBezTo>
                <a:cubicBezTo>
                  <a:pt x="5112786" y="2920387"/>
                  <a:pt x="5034603" y="3033216"/>
                  <a:pt x="5074376" y="3324232"/>
                </a:cubicBezTo>
                <a:cubicBezTo>
                  <a:pt x="5114149" y="3615248"/>
                  <a:pt x="4991416" y="3929849"/>
                  <a:pt x="5074376" y="4118517"/>
                </a:cubicBezTo>
                <a:cubicBezTo>
                  <a:pt x="4874729" y="4183499"/>
                  <a:pt x="4722703" y="4061922"/>
                  <a:pt x="4510556" y="4118517"/>
                </a:cubicBezTo>
                <a:cubicBezTo>
                  <a:pt x="4298409" y="4175112"/>
                  <a:pt x="4258572" y="4079730"/>
                  <a:pt x="4098968" y="4118517"/>
                </a:cubicBezTo>
                <a:cubicBezTo>
                  <a:pt x="3939364" y="4157304"/>
                  <a:pt x="3873982" y="4117731"/>
                  <a:pt x="3687380" y="4118517"/>
                </a:cubicBezTo>
                <a:cubicBezTo>
                  <a:pt x="3500778" y="4119303"/>
                  <a:pt x="3363337" y="4069216"/>
                  <a:pt x="3275792" y="4118517"/>
                </a:cubicBezTo>
                <a:cubicBezTo>
                  <a:pt x="3188247" y="4167818"/>
                  <a:pt x="2911905" y="4045044"/>
                  <a:pt x="2661228" y="4118517"/>
                </a:cubicBezTo>
                <a:cubicBezTo>
                  <a:pt x="2410551" y="4191990"/>
                  <a:pt x="2272012" y="4111161"/>
                  <a:pt x="2046665" y="4118517"/>
                </a:cubicBezTo>
                <a:cubicBezTo>
                  <a:pt x="1821318" y="4125873"/>
                  <a:pt x="1731795" y="4114256"/>
                  <a:pt x="1584333" y="4118517"/>
                </a:cubicBezTo>
                <a:cubicBezTo>
                  <a:pt x="1436871" y="4122778"/>
                  <a:pt x="1236654" y="4042635"/>
                  <a:pt x="919026" y="4118517"/>
                </a:cubicBezTo>
                <a:cubicBezTo>
                  <a:pt x="601398" y="4194399"/>
                  <a:pt x="229966" y="4042950"/>
                  <a:pt x="0" y="4118517"/>
                </a:cubicBezTo>
                <a:cubicBezTo>
                  <a:pt x="-47916" y="3819909"/>
                  <a:pt x="49425" y="3800603"/>
                  <a:pt x="0" y="3488972"/>
                </a:cubicBezTo>
                <a:cubicBezTo>
                  <a:pt x="-49425" y="3177342"/>
                  <a:pt x="49410" y="3116468"/>
                  <a:pt x="0" y="2900613"/>
                </a:cubicBezTo>
                <a:cubicBezTo>
                  <a:pt x="-49410" y="2684758"/>
                  <a:pt x="9168" y="2450610"/>
                  <a:pt x="0" y="2229883"/>
                </a:cubicBezTo>
                <a:cubicBezTo>
                  <a:pt x="-9168" y="2009156"/>
                  <a:pt x="20343" y="1890693"/>
                  <a:pt x="0" y="1682708"/>
                </a:cubicBezTo>
                <a:cubicBezTo>
                  <a:pt x="-20343" y="1474724"/>
                  <a:pt x="30658" y="1214517"/>
                  <a:pt x="0" y="1011978"/>
                </a:cubicBezTo>
                <a:cubicBezTo>
                  <a:pt x="-30658" y="809439"/>
                  <a:pt x="7378" y="618231"/>
                  <a:pt x="0" y="505989"/>
                </a:cubicBezTo>
                <a:cubicBezTo>
                  <a:pt x="-7378" y="393747"/>
                  <a:pt x="40525" y="22593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739892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7AA0FA08-53A7-FC52-6B2F-D31BB4DF2D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99" t="62064" r="51234" b="6627"/>
          <a:stretch>
            <a:fillRect/>
          </a:stretch>
        </p:blipFill>
        <p:spPr>
          <a:xfrm>
            <a:off x="1337037" y="1344385"/>
            <a:ext cx="3738697" cy="3970566"/>
          </a:xfrm>
          <a:custGeom>
            <a:avLst/>
            <a:gdLst>
              <a:gd name="csX0" fmla="*/ 0 w 3738697"/>
              <a:gd name="csY0" fmla="*/ 0 h 3970566"/>
              <a:gd name="csX1" fmla="*/ 571487 w 3738697"/>
              <a:gd name="csY1" fmla="*/ 0 h 3970566"/>
              <a:gd name="csX2" fmla="*/ 1105586 w 3738697"/>
              <a:gd name="csY2" fmla="*/ 0 h 3970566"/>
              <a:gd name="csX3" fmla="*/ 1639686 w 3738697"/>
              <a:gd name="csY3" fmla="*/ 0 h 3970566"/>
              <a:gd name="csX4" fmla="*/ 2136398 w 3738697"/>
              <a:gd name="csY4" fmla="*/ 0 h 3970566"/>
              <a:gd name="csX5" fmla="*/ 2595724 w 3738697"/>
              <a:gd name="csY5" fmla="*/ 0 h 3970566"/>
              <a:gd name="csX6" fmla="*/ 3055050 w 3738697"/>
              <a:gd name="csY6" fmla="*/ 0 h 3970566"/>
              <a:gd name="csX7" fmla="*/ 3738697 w 3738697"/>
              <a:gd name="csY7" fmla="*/ 0 h 3970566"/>
              <a:gd name="csX8" fmla="*/ 3738697 w 3738697"/>
              <a:gd name="csY8" fmla="*/ 567224 h 3970566"/>
              <a:gd name="csX9" fmla="*/ 3738697 w 3738697"/>
              <a:gd name="csY9" fmla="*/ 1174153 h 3970566"/>
              <a:gd name="csX10" fmla="*/ 3738697 w 3738697"/>
              <a:gd name="csY10" fmla="*/ 1701671 h 3970566"/>
              <a:gd name="csX11" fmla="*/ 3738697 w 3738697"/>
              <a:gd name="csY11" fmla="*/ 2189484 h 3970566"/>
              <a:gd name="csX12" fmla="*/ 3738697 w 3738697"/>
              <a:gd name="csY12" fmla="*/ 2836119 h 3970566"/>
              <a:gd name="csX13" fmla="*/ 3738697 w 3738697"/>
              <a:gd name="csY13" fmla="*/ 3323931 h 3970566"/>
              <a:gd name="csX14" fmla="*/ 3738697 w 3738697"/>
              <a:gd name="csY14" fmla="*/ 3970566 h 3970566"/>
              <a:gd name="csX15" fmla="*/ 3129823 w 3738697"/>
              <a:gd name="csY15" fmla="*/ 3970566 h 3970566"/>
              <a:gd name="csX16" fmla="*/ 2670498 w 3738697"/>
              <a:gd name="csY16" fmla="*/ 3970566 h 3970566"/>
              <a:gd name="csX17" fmla="*/ 2173785 w 3738697"/>
              <a:gd name="csY17" fmla="*/ 3970566 h 3970566"/>
              <a:gd name="csX18" fmla="*/ 1751847 w 3738697"/>
              <a:gd name="csY18" fmla="*/ 3970566 h 3970566"/>
              <a:gd name="csX19" fmla="*/ 1329908 w 3738697"/>
              <a:gd name="csY19" fmla="*/ 3970566 h 3970566"/>
              <a:gd name="csX20" fmla="*/ 907969 w 3738697"/>
              <a:gd name="csY20" fmla="*/ 3970566 h 3970566"/>
              <a:gd name="csX21" fmla="*/ 0 w 3738697"/>
              <a:gd name="csY21" fmla="*/ 3970566 h 3970566"/>
              <a:gd name="csX22" fmla="*/ 0 w 3738697"/>
              <a:gd name="csY22" fmla="*/ 3443048 h 3970566"/>
              <a:gd name="csX23" fmla="*/ 0 w 3738697"/>
              <a:gd name="csY23" fmla="*/ 2875824 h 3970566"/>
              <a:gd name="csX24" fmla="*/ 0 w 3738697"/>
              <a:gd name="csY24" fmla="*/ 2308601 h 3970566"/>
              <a:gd name="csX25" fmla="*/ 0 w 3738697"/>
              <a:gd name="csY25" fmla="*/ 1781082 h 3970566"/>
              <a:gd name="csX26" fmla="*/ 0 w 3738697"/>
              <a:gd name="csY26" fmla="*/ 1134447 h 3970566"/>
              <a:gd name="csX27" fmla="*/ 0 w 3738697"/>
              <a:gd name="csY27" fmla="*/ 487812 h 3970566"/>
              <a:gd name="csX28" fmla="*/ 0 w 3738697"/>
              <a:gd name="csY28" fmla="*/ 0 h 39705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3738697" h="3970566" fill="none" extrusionOk="0">
                <a:moveTo>
                  <a:pt x="0" y="0"/>
                </a:moveTo>
                <a:cubicBezTo>
                  <a:pt x="223235" y="-47493"/>
                  <a:pt x="319865" y="43304"/>
                  <a:pt x="571487" y="0"/>
                </a:cubicBezTo>
                <a:cubicBezTo>
                  <a:pt x="823109" y="-43304"/>
                  <a:pt x="967910" y="30365"/>
                  <a:pt x="1105586" y="0"/>
                </a:cubicBezTo>
                <a:cubicBezTo>
                  <a:pt x="1243262" y="-30365"/>
                  <a:pt x="1401351" y="56770"/>
                  <a:pt x="1639686" y="0"/>
                </a:cubicBezTo>
                <a:cubicBezTo>
                  <a:pt x="1878021" y="-56770"/>
                  <a:pt x="2029545" y="46452"/>
                  <a:pt x="2136398" y="0"/>
                </a:cubicBezTo>
                <a:cubicBezTo>
                  <a:pt x="2243251" y="-46452"/>
                  <a:pt x="2485400" y="34974"/>
                  <a:pt x="2595724" y="0"/>
                </a:cubicBezTo>
                <a:cubicBezTo>
                  <a:pt x="2706048" y="-34974"/>
                  <a:pt x="2928149" y="45369"/>
                  <a:pt x="3055050" y="0"/>
                </a:cubicBezTo>
                <a:cubicBezTo>
                  <a:pt x="3181951" y="-45369"/>
                  <a:pt x="3440193" y="19041"/>
                  <a:pt x="3738697" y="0"/>
                </a:cubicBezTo>
                <a:cubicBezTo>
                  <a:pt x="3786811" y="162725"/>
                  <a:pt x="3725775" y="402541"/>
                  <a:pt x="3738697" y="567224"/>
                </a:cubicBezTo>
                <a:cubicBezTo>
                  <a:pt x="3751619" y="731907"/>
                  <a:pt x="3724894" y="967892"/>
                  <a:pt x="3738697" y="1174153"/>
                </a:cubicBezTo>
                <a:cubicBezTo>
                  <a:pt x="3752500" y="1380414"/>
                  <a:pt x="3712843" y="1461628"/>
                  <a:pt x="3738697" y="1701671"/>
                </a:cubicBezTo>
                <a:cubicBezTo>
                  <a:pt x="3764551" y="1941714"/>
                  <a:pt x="3732378" y="1991700"/>
                  <a:pt x="3738697" y="2189484"/>
                </a:cubicBezTo>
                <a:cubicBezTo>
                  <a:pt x="3745016" y="2387268"/>
                  <a:pt x="3720770" y="2675591"/>
                  <a:pt x="3738697" y="2836119"/>
                </a:cubicBezTo>
                <a:cubicBezTo>
                  <a:pt x="3756624" y="2996647"/>
                  <a:pt x="3711056" y="3170636"/>
                  <a:pt x="3738697" y="3323931"/>
                </a:cubicBezTo>
                <a:cubicBezTo>
                  <a:pt x="3766338" y="3477226"/>
                  <a:pt x="3737947" y="3696335"/>
                  <a:pt x="3738697" y="3970566"/>
                </a:cubicBezTo>
                <a:cubicBezTo>
                  <a:pt x="3513745" y="4040803"/>
                  <a:pt x="3392605" y="3968200"/>
                  <a:pt x="3129823" y="3970566"/>
                </a:cubicBezTo>
                <a:cubicBezTo>
                  <a:pt x="2867041" y="3972932"/>
                  <a:pt x="2805740" y="3953004"/>
                  <a:pt x="2670498" y="3970566"/>
                </a:cubicBezTo>
                <a:cubicBezTo>
                  <a:pt x="2535257" y="3988128"/>
                  <a:pt x="2411301" y="3962807"/>
                  <a:pt x="2173785" y="3970566"/>
                </a:cubicBezTo>
                <a:cubicBezTo>
                  <a:pt x="1936269" y="3978325"/>
                  <a:pt x="1959018" y="3955294"/>
                  <a:pt x="1751847" y="3970566"/>
                </a:cubicBezTo>
                <a:cubicBezTo>
                  <a:pt x="1544676" y="3985838"/>
                  <a:pt x="1457107" y="3958217"/>
                  <a:pt x="1329908" y="3970566"/>
                </a:cubicBezTo>
                <a:cubicBezTo>
                  <a:pt x="1202709" y="3982915"/>
                  <a:pt x="1094888" y="3956504"/>
                  <a:pt x="907969" y="3970566"/>
                </a:cubicBezTo>
                <a:cubicBezTo>
                  <a:pt x="721050" y="3984628"/>
                  <a:pt x="322427" y="3929186"/>
                  <a:pt x="0" y="3970566"/>
                </a:cubicBezTo>
                <a:cubicBezTo>
                  <a:pt x="-39910" y="3727711"/>
                  <a:pt x="48749" y="3706700"/>
                  <a:pt x="0" y="3443048"/>
                </a:cubicBezTo>
                <a:cubicBezTo>
                  <a:pt x="-48749" y="3179396"/>
                  <a:pt x="4912" y="3008456"/>
                  <a:pt x="0" y="2875824"/>
                </a:cubicBezTo>
                <a:cubicBezTo>
                  <a:pt x="-4912" y="2743192"/>
                  <a:pt x="57533" y="2499274"/>
                  <a:pt x="0" y="2308601"/>
                </a:cubicBezTo>
                <a:cubicBezTo>
                  <a:pt x="-57533" y="2117928"/>
                  <a:pt x="9793" y="1975973"/>
                  <a:pt x="0" y="1781082"/>
                </a:cubicBezTo>
                <a:cubicBezTo>
                  <a:pt x="-9793" y="1586191"/>
                  <a:pt x="62647" y="1402814"/>
                  <a:pt x="0" y="1134447"/>
                </a:cubicBezTo>
                <a:cubicBezTo>
                  <a:pt x="-62647" y="866080"/>
                  <a:pt x="65318" y="618747"/>
                  <a:pt x="0" y="487812"/>
                </a:cubicBezTo>
                <a:cubicBezTo>
                  <a:pt x="-65318" y="356877"/>
                  <a:pt x="14510" y="206312"/>
                  <a:pt x="0" y="0"/>
                </a:cubicBezTo>
                <a:close/>
              </a:path>
              <a:path w="3738697" h="3970566" stroke="0" extrusionOk="0">
                <a:moveTo>
                  <a:pt x="0" y="0"/>
                </a:moveTo>
                <a:cubicBezTo>
                  <a:pt x="102476" y="-28020"/>
                  <a:pt x="267097" y="26105"/>
                  <a:pt x="421939" y="0"/>
                </a:cubicBezTo>
                <a:cubicBezTo>
                  <a:pt x="576781" y="-26105"/>
                  <a:pt x="899540" y="8395"/>
                  <a:pt x="1030812" y="0"/>
                </a:cubicBezTo>
                <a:cubicBezTo>
                  <a:pt x="1162084" y="-8395"/>
                  <a:pt x="1454992" y="15413"/>
                  <a:pt x="1602299" y="0"/>
                </a:cubicBezTo>
                <a:cubicBezTo>
                  <a:pt x="1749606" y="-15413"/>
                  <a:pt x="1890317" y="5881"/>
                  <a:pt x="2136398" y="0"/>
                </a:cubicBezTo>
                <a:cubicBezTo>
                  <a:pt x="2382479" y="-5881"/>
                  <a:pt x="2457891" y="40618"/>
                  <a:pt x="2707885" y="0"/>
                </a:cubicBezTo>
                <a:cubicBezTo>
                  <a:pt x="2957879" y="-40618"/>
                  <a:pt x="3124100" y="66437"/>
                  <a:pt x="3279371" y="0"/>
                </a:cubicBezTo>
                <a:cubicBezTo>
                  <a:pt x="3434642" y="-66437"/>
                  <a:pt x="3641746" y="48968"/>
                  <a:pt x="3738697" y="0"/>
                </a:cubicBezTo>
                <a:cubicBezTo>
                  <a:pt x="3770383" y="184783"/>
                  <a:pt x="3707204" y="381270"/>
                  <a:pt x="3738697" y="606929"/>
                </a:cubicBezTo>
                <a:cubicBezTo>
                  <a:pt x="3770190" y="832588"/>
                  <a:pt x="3697525" y="972073"/>
                  <a:pt x="3738697" y="1174153"/>
                </a:cubicBezTo>
                <a:cubicBezTo>
                  <a:pt x="3779869" y="1376233"/>
                  <a:pt x="3729766" y="1507900"/>
                  <a:pt x="3738697" y="1820788"/>
                </a:cubicBezTo>
                <a:cubicBezTo>
                  <a:pt x="3747628" y="2133677"/>
                  <a:pt x="3675758" y="2199364"/>
                  <a:pt x="3738697" y="2348306"/>
                </a:cubicBezTo>
                <a:cubicBezTo>
                  <a:pt x="3801636" y="2497248"/>
                  <a:pt x="3713561" y="2747273"/>
                  <a:pt x="3738697" y="2875824"/>
                </a:cubicBezTo>
                <a:cubicBezTo>
                  <a:pt x="3763833" y="3004375"/>
                  <a:pt x="3720226" y="3201602"/>
                  <a:pt x="3738697" y="3363637"/>
                </a:cubicBezTo>
                <a:cubicBezTo>
                  <a:pt x="3757168" y="3525672"/>
                  <a:pt x="3698713" y="3811090"/>
                  <a:pt x="3738697" y="3970566"/>
                </a:cubicBezTo>
                <a:cubicBezTo>
                  <a:pt x="3543260" y="4023472"/>
                  <a:pt x="3374298" y="3927811"/>
                  <a:pt x="3279371" y="3970566"/>
                </a:cubicBezTo>
                <a:cubicBezTo>
                  <a:pt x="3184444" y="4013321"/>
                  <a:pt x="2923331" y="3940046"/>
                  <a:pt x="2820046" y="3970566"/>
                </a:cubicBezTo>
                <a:cubicBezTo>
                  <a:pt x="2716761" y="4001086"/>
                  <a:pt x="2515560" y="3961286"/>
                  <a:pt x="2211172" y="3970566"/>
                </a:cubicBezTo>
                <a:cubicBezTo>
                  <a:pt x="1906784" y="3979846"/>
                  <a:pt x="1928712" y="3958965"/>
                  <a:pt x="1714460" y="3970566"/>
                </a:cubicBezTo>
                <a:cubicBezTo>
                  <a:pt x="1500208" y="3982167"/>
                  <a:pt x="1370388" y="3948512"/>
                  <a:pt x="1142973" y="3970566"/>
                </a:cubicBezTo>
                <a:cubicBezTo>
                  <a:pt x="915558" y="3992620"/>
                  <a:pt x="836734" y="3910324"/>
                  <a:pt x="571487" y="3970566"/>
                </a:cubicBezTo>
                <a:cubicBezTo>
                  <a:pt x="306240" y="4030808"/>
                  <a:pt x="245766" y="3960319"/>
                  <a:pt x="0" y="3970566"/>
                </a:cubicBezTo>
                <a:cubicBezTo>
                  <a:pt x="-5723" y="3764966"/>
                  <a:pt x="28839" y="3708687"/>
                  <a:pt x="0" y="3482754"/>
                </a:cubicBezTo>
                <a:cubicBezTo>
                  <a:pt x="-28839" y="3256821"/>
                  <a:pt x="38256" y="3136839"/>
                  <a:pt x="0" y="2875824"/>
                </a:cubicBezTo>
                <a:cubicBezTo>
                  <a:pt x="-38256" y="2614809"/>
                  <a:pt x="14704" y="2544478"/>
                  <a:pt x="0" y="2388012"/>
                </a:cubicBezTo>
                <a:cubicBezTo>
                  <a:pt x="-14704" y="2231546"/>
                  <a:pt x="72528" y="1975248"/>
                  <a:pt x="0" y="1741377"/>
                </a:cubicBezTo>
                <a:cubicBezTo>
                  <a:pt x="-72528" y="1507506"/>
                  <a:pt x="31587" y="1383402"/>
                  <a:pt x="0" y="1253564"/>
                </a:cubicBezTo>
                <a:cubicBezTo>
                  <a:pt x="-31587" y="1123726"/>
                  <a:pt x="43995" y="922384"/>
                  <a:pt x="0" y="765752"/>
                </a:cubicBezTo>
                <a:cubicBezTo>
                  <a:pt x="-43995" y="609120"/>
                  <a:pt x="74509" y="34428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02044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0F2408-277B-26A8-9AD3-92A6287870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21" t="49736" r="50000" b="36869"/>
          <a:stretch>
            <a:fillRect/>
          </a:stretch>
        </p:blipFill>
        <p:spPr>
          <a:xfrm>
            <a:off x="5344886" y="293914"/>
            <a:ext cx="6743699" cy="2100943"/>
          </a:xfrm>
          <a:custGeom>
            <a:avLst/>
            <a:gdLst>
              <a:gd name="csX0" fmla="*/ 0 w 6743699"/>
              <a:gd name="csY0" fmla="*/ 0 h 2100943"/>
              <a:gd name="csX1" fmla="*/ 427101 w 6743699"/>
              <a:gd name="csY1" fmla="*/ 0 h 2100943"/>
              <a:gd name="csX2" fmla="*/ 854202 w 6743699"/>
              <a:gd name="csY2" fmla="*/ 0 h 2100943"/>
              <a:gd name="csX3" fmla="*/ 1348740 w 6743699"/>
              <a:gd name="csY3" fmla="*/ 0 h 2100943"/>
              <a:gd name="csX4" fmla="*/ 1910715 w 6743699"/>
              <a:gd name="csY4" fmla="*/ 0 h 2100943"/>
              <a:gd name="csX5" fmla="*/ 2540127 w 6743699"/>
              <a:gd name="csY5" fmla="*/ 0 h 2100943"/>
              <a:gd name="csX6" fmla="*/ 3102102 w 6743699"/>
              <a:gd name="csY6" fmla="*/ 0 h 2100943"/>
              <a:gd name="csX7" fmla="*/ 3664076 w 6743699"/>
              <a:gd name="csY7" fmla="*/ 0 h 2100943"/>
              <a:gd name="csX8" fmla="*/ 4023740 w 6743699"/>
              <a:gd name="csY8" fmla="*/ 0 h 2100943"/>
              <a:gd name="csX9" fmla="*/ 4383404 w 6743699"/>
              <a:gd name="csY9" fmla="*/ 0 h 2100943"/>
              <a:gd name="csX10" fmla="*/ 4743068 w 6743699"/>
              <a:gd name="csY10" fmla="*/ 0 h 2100943"/>
              <a:gd name="csX11" fmla="*/ 5237606 w 6743699"/>
              <a:gd name="csY11" fmla="*/ 0 h 2100943"/>
              <a:gd name="csX12" fmla="*/ 5597270 w 6743699"/>
              <a:gd name="csY12" fmla="*/ 0 h 2100943"/>
              <a:gd name="csX13" fmla="*/ 5956934 w 6743699"/>
              <a:gd name="csY13" fmla="*/ 0 h 2100943"/>
              <a:gd name="csX14" fmla="*/ 6743699 w 6743699"/>
              <a:gd name="csY14" fmla="*/ 0 h 2100943"/>
              <a:gd name="csX15" fmla="*/ 6743699 w 6743699"/>
              <a:gd name="csY15" fmla="*/ 483217 h 2100943"/>
              <a:gd name="csX16" fmla="*/ 6743699 w 6743699"/>
              <a:gd name="csY16" fmla="*/ 987443 h 2100943"/>
              <a:gd name="csX17" fmla="*/ 6743699 w 6743699"/>
              <a:gd name="csY17" fmla="*/ 1554698 h 2100943"/>
              <a:gd name="csX18" fmla="*/ 6743699 w 6743699"/>
              <a:gd name="csY18" fmla="*/ 2100943 h 2100943"/>
              <a:gd name="csX19" fmla="*/ 6384035 w 6743699"/>
              <a:gd name="csY19" fmla="*/ 2100943 h 2100943"/>
              <a:gd name="csX20" fmla="*/ 5956934 w 6743699"/>
              <a:gd name="csY20" fmla="*/ 2100943 h 2100943"/>
              <a:gd name="csX21" fmla="*/ 5327522 w 6743699"/>
              <a:gd name="csY21" fmla="*/ 2100943 h 2100943"/>
              <a:gd name="csX22" fmla="*/ 4967858 w 6743699"/>
              <a:gd name="csY22" fmla="*/ 2100943 h 2100943"/>
              <a:gd name="csX23" fmla="*/ 4405883 w 6743699"/>
              <a:gd name="csY23" fmla="*/ 2100943 h 2100943"/>
              <a:gd name="csX24" fmla="*/ 4046219 w 6743699"/>
              <a:gd name="csY24" fmla="*/ 2100943 h 2100943"/>
              <a:gd name="csX25" fmla="*/ 3686555 w 6743699"/>
              <a:gd name="csY25" fmla="*/ 2100943 h 2100943"/>
              <a:gd name="csX26" fmla="*/ 3192018 w 6743699"/>
              <a:gd name="csY26" fmla="*/ 2100943 h 2100943"/>
              <a:gd name="csX27" fmla="*/ 2562606 w 6743699"/>
              <a:gd name="csY27" fmla="*/ 2100943 h 2100943"/>
              <a:gd name="csX28" fmla="*/ 2202942 w 6743699"/>
              <a:gd name="csY28" fmla="*/ 2100943 h 2100943"/>
              <a:gd name="csX29" fmla="*/ 1775841 w 6743699"/>
              <a:gd name="csY29" fmla="*/ 2100943 h 2100943"/>
              <a:gd name="csX30" fmla="*/ 1078992 w 6743699"/>
              <a:gd name="csY30" fmla="*/ 2100943 h 2100943"/>
              <a:gd name="csX31" fmla="*/ 0 w 6743699"/>
              <a:gd name="csY31" fmla="*/ 2100943 h 2100943"/>
              <a:gd name="csX32" fmla="*/ 0 w 6743699"/>
              <a:gd name="csY32" fmla="*/ 1554698 h 2100943"/>
              <a:gd name="csX33" fmla="*/ 0 w 6743699"/>
              <a:gd name="csY33" fmla="*/ 1050472 h 2100943"/>
              <a:gd name="csX34" fmla="*/ 0 w 6743699"/>
              <a:gd name="csY34" fmla="*/ 504226 h 2100943"/>
              <a:gd name="csX35" fmla="*/ 0 w 6743699"/>
              <a:gd name="csY35" fmla="*/ 0 h 21009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6743699" h="2100943" fill="none" extrusionOk="0">
                <a:moveTo>
                  <a:pt x="0" y="0"/>
                </a:moveTo>
                <a:cubicBezTo>
                  <a:pt x="92724" y="-7097"/>
                  <a:pt x="316379" y="31007"/>
                  <a:pt x="427101" y="0"/>
                </a:cubicBezTo>
                <a:cubicBezTo>
                  <a:pt x="537823" y="-31007"/>
                  <a:pt x="697746" y="12213"/>
                  <a:pt x="854202" y="0"/>
                </a:cubicBezTo>
                <a:cubicBezTo>
                  <a:pt x="1010658" y="-12213"/>
                  <a:pt x="1222389" y="22667"/>
                  <a:pt x="1348740" y="0"/>
                </a:cubicBezTo>
                <a:cubicBezTo>
                  <a:pt x="1475091" y="-22667"/>
                  <a:pt x="1745446" y="15813"/>
                  <a:pt x="1910715" y="0"/>
                </a:cubicBezTo>
                <a:cubicBezTo>
                  <a:pt x="2075984" y="-15813"/>
                  <a:pt x="2348556" y="14064"/>
                  <a:pt x="2540127" y="0"/>
                </a:cubicBezTo>
                <a:cubicBezTo>
                  <a:pt x="2731698" y="-14064"/>
                  <a:pt x="2853038" y="29124"/>
                  <a:pt x="3102102" y="0"/>
                </a:cubicBezTo>
                <a:cubicBezTo>
                  <a:pt x="3351166" y="-29124"/>
                  <a:pt x="3473022" y="44380"/>
                  <a:pt x="3664076" y="0"/>
                </a:cubicBezTo>
                <a:cubicBezTo>
                  <a:pt x="3855130" y="-44380"/>
                  <a:pt x="3915884" y="346"/>
                  <a:pt x="4023740" y="0"/>
                </a:cubicBezTo>
                <a:cubicBezTo>
                  <a:pt x="4131596" y="-346"/>
                  <a:pt x="4275966" y="21090"/>
                  <a:pt x="4383404" y="0"/>
                </a:cubicBezTo>
                <a:cubicBezTo>
                  <a:pt x="4490842" y="-21090"/>
                  <a:pt x="4658257" y="38538"/>
                  <a:pt x="4743068" y="0"/>
                </a:cubicBezTo>
                <a:cubicBezTo>
                  <a:pt x="4827879" y="-38538"/>
                  <a:pt x="5078111" y="57462"/>
                  <a:pt x="5237606" y="0"/>
                </a:cubicBezTo>
                <a:cubicBezTo>
                  <a:pt x="5397101" y="-57462"/>
                  <a:pt x="5432719" y="20149"/>
                  <a:pt x="5597270" y="0"/>
                </a:cubicBezTo>
                <a:cubicBezTo>
                  <a:pt x="5761821" y="-20149"/>
                  <a:pt x="5853225" y="40871"/>
                  <a:pt x="5956934" y="0"/>
                </a:cubicBezTo>
                <a:cubicBezTo>
                  <a:pt x="6060643" y="-40871"/>
                  <a:pt x="6498461" y="55105"/>
                  <a:pt x="6743699" y="0"/>
                </a:cubicBezTo>
                <a:cubicBezTo>
                  <a:pt x="6774796" y="188338"/>
                  <a:pt x="6685751" y="270443"/>
                  <a:pt x="6743699" y="483217"/>
                </a:cubicBezTo>
                <a:cubicBezTo>
                  <a:pt x="6801647" y="695991"/>
                  <a:pt x="6732212" y="805750"/>
                  <a:pt x="6743699" y="987443"/>
                </a:cubicBezTo>
                <a:cubicBezTo>
                  <a:pt x="6755186" y="1169136"/>
                  <a:pt x="6701688" y="1376327"/>
                  <a:pt x="6743699" y="1554698"/>
                </a:cubicBezTo>
                <a:cubicBezTo>
                  <a:pt x="6785710" y="1733069"/>
                  <a:pt x="6706329" y="1875038"/>
                  <a:pt x="6743699" y="2100943"/>
                </a:cubicBezTo>
                <a:cubicBezTo>
                  <a:pt x="6628379" y="2133286"/>
                  <a:pt x="6498850" y="2057835"/>
                  <a:pt x="6384035" y="2100943"/>
                </a:cubicBezTo>
                <a:cubicBezTo>
                  <a:pt x="6269220" y="2144051"/>
                  <a:pt x="6051532" y="2051000"/>
                  <a:pt x="5956934" y="2100943"/>
                </a:cubicBezTo>
                <a:cubicBezTo>
                  <a:pt x="5862336" y="2150886"/>
                  <a:pt x="5620008" y="2070715"/>
                  <a:pt x="5327522" y="2100943"/>
                </a:cubicBezTo>
                <a:cubicBezTo>
                  <a:pt x="5035036" y="2131171"/>
                  <a:pt x="5064905" y="2096865"/>
                  <a:pt x="4967858" y="2100943"/>
                </a:cubicBezTo>
                <a:cubicBezTo>
                  <a:pt x="4870811" y="2105021"/>
                  <a:pt x="4619177" y="2095464"/>
                  <a:pt x="4405883" y="2100943"/>
                </a:cubicBezTo>
                <a:cubicBezTo>
                  <a:pt x="4192590" y="2106422"/>
                  <a:pt x="4182378" y="2097860"/>
                  <a:pt x="4046219" y="2100943"/>
                </a:cubicBezTo>
                <a:cubicBezTo>
                  <a:pt x="3910060" y="2104026"/>
                  <a:pt x="3819578" y="2091177"/>
                  <a:pt x="3686555" y="2100943"/>
                </a:cubicBezTo>
                <a:cubicBezTo>
                  <a:pt x="3553532" y="2110709"/>
                  <a:pt x="3423331" y="2053227"/>
                  <a:pt x="3192018" y="2100943"/>
                </a:cubicBezTo>
                <a:cubicBezTo>
                  <a:pt x="2960705" y="2148659"/>
                  <a:pt x="2867906" y="2047579"/>
                  <a:pt x="2562606" y="2100943"/>
                </a:cubicBezTo>
                <a:cubicBezTo>
                  <a:pt x="2257306" y="2154307"/>
                  <a:pt x="2286900" y="2099823"/>
                  <a:pt x="2202942" y="2100943"/>
                </a:cubicBezTo>
                <a:cubicBezTo>
                  <a:pt x="2118984" y="2102063"/>
                  <a:pt x="1987119" y="2092344"/>
                  <a:pt x="1775841" y="2100943"/>
                </a:cubicBezTo>
                <a:cubicBezTo>
                  <a:pt x="1564563" y="2109542"/>
                  <a:pt x="1328812" y="2067691"/>
                  <a:pt x="1078992" y="2100943"/>
                </a:cubicBezTo>
                <a:cubicBezTo>
                  <a:pt x="829172" y="2134195"/>
                  <a:pt x="367006" y="2040303"/>
                  <a:pt x="0" y="2100943"/>
                </a:cubicBezTo>
                <a:cubicBezTo>
                  <a:pt x="-26810" y="1942204"/>
                  <a:pt x="28098" y="1699224"/>
                  <a:pt x="0" y="1554698"/>
                </a:cubicBezTo>
                <a:cubicBezTo>
                  <a:pt x="-28098" y="1410172"/>
                  <a:pt x="26566" y="1251095"/>
                  <a:pt x="0" y="1050472"/>
                </a:cubicBezTo>
                <a:cubicBezTo>
                  <a:pt x="-26566" y="849849"/>
                  <a:pt x="64912" y="702437"/>
                  <a:pt x="0" y="504226"/>
                </a:cubicBezTo>
                <a:cubicBezTo>
                  <a:pt x="-64912" y="306015"/>
                  <a:pt x="43156" y="231025"/>
                  <a:pt x="0" y="0"/>
                </a:cubicBezTo>
                <a:close/>
              </a:path>
              <a:path w="6743699" h="2100943" stroke="0" extrusionOk="0">
                <a:moveTo>
                  <a:pt x="0" y="0"/>
                </a:moveTo>
                <a:cubicBezTo>
                  <a:pt x="130019" y="-33289"/>
                  <a:pt x="356076" y="19725"/>
                  <a:pt x="561975" y="0"/>
                </a:cubicBezTo>
                <a:cubicBezTo>
                  <a:pt x="767874" y="-19725"/>
                  <a:pt x="916823" y="10170"/>
                  <a:pt x="1056513" y="0"/>
                </a:cubicBezTo>
                <a:cubicBezTo>
                  <a:pt x="1196203" y="-10170"/>
                  <a:pt x="1448747" y="52556"/>
                  <a:pt x="1618488" y="0"/>
                </a:cubicBezTo>
                <a:cubicBezTo>
                  <a:pt x="1788230" y="-52556"/>
                  <a:pt x="2056531" y="23448"/>
                  <a:pt x="2180463" y="0"/>
                </a:cubicBezTo>
                <a:cubicBezTo>
                  <a:pt x="2304395" y="-23448"/>
                  <a:pt x="2491214" y="47467"/>
                  <a:pt x="2742438" y="0"/>
                </a:cubicBezTo>
                <a:cubicBezTo>
                  <a:pt x="2993662" y="-47467"/>
                  <a:pt x="3108799" y="21577"/>
                  <a:pt x="3439286" y="0"/>
                </a:cubicBezTo>
                <a:cubicBezTo>
                  <a:pt x="3769773" y="-21577"/>
                  <a:pt x="3847490" y="75892"/>
                  <a:pt x="4136135" y="0"/>
                </a:cubicBezTo>
                <a:cubicBezTo>
                  <a:pt x="4424780" y="-75892"/>
                  <a:pt x="4331162" y="24229"/>
                  <a:pt x="4495799" y="0"/>
                </a:cubicBezTo>
                <a:cubicBezTo>
                  <a:pt x="4660436" y="-24229"/>
                  <a:pt x="4822193" y="24820"/>
                  <a:pt x="5125211" y="0"/>
                </a:cubicBezTo>
                <a:cubicBezTo>
                  <a:pt x="5428229" y="-24820"/>
                  <a:pt x="5463287" y="38323"/>
                  <a:pt x="5552312" y="0"/>
                </a:cubicBezTo>
                <a:cubicBezTo>
                  <a:pt x="5641337" y="-38323"/>
                  <a:pt x="6091896" y="40918"/>
                  <a:pt x="6249161" y="0"/>
                </a:cubicBezTo>
                <a:cubicBezTo>
                  <a:pt x="6406426" y="-40918"/>
                  <a:pt x="6574129" y="4524"/>
                  <a:pt x="6743699" y="0"/>
                </a:cubicBezTo>
                <a:cubicBezTo>
                  <a:pt x="6754499" y="175185"/>
                  <a:pt x="6740336" y="408190"/>
                  <a:pt x="6743699" y="546245"/>
                </a:cubicBezTo>
                <a:cubicBezTo>
                  <a:pt x="6747062" y="684300"/>
                  <a:pt x="6706709" y="879739"/>
                  <a:pt x="6743699" y="1071481"/>
                </a:cubicBezTo>
                <a:cubicBezTo>
                  <a:pt x="6780689" y="1263223"/>
                  <a:pt x="6722969" y="1411255"/>
                  <a:pt x="6743699" y="1638736"/>
                </a:cubicBezTo>
                <a:cubicBezTo>
                  <a:pt x="6764429" y="1866217"/>
                  <a:pt x="6721464" y="1957076"/>
                  <a:pt x="6743699" y="2100943"/>
                </a:cubicBezTo>
                <a:cubicBezTo>
                  <a:pt x="6534288" y="2151412"/>
                  <a:pt x="6362970" y="2056908"/>
                  <a:pt x="6181724" y="2100943"/>
                </a:cubicBezTo>
                <a:cubicBezTo>
                  <a:pt x="6000478" y="2144978"/>
                  <a:pt x="5945448" y="2058408"/>
                  <a:pt x="5822060" y="2100943"/>
                </a:cubicBezTo>
                <a:cubicBezTo>
                  <a:pt x="5698672" y="2143478"/>
                  <a:pt x="5571167" y="2061060"/>
                  <a:pt x="5462396" y="2100943"/>
                </a:cubicBezTo>
                <a:cubicBezTo>
                  <a:pt x="5353625" y="2140826"/>
                  <a:pt x="5229409" y="2088126"/>
                  <a:pt x="5102732" y="2100943"/>
                </a:cubicBezTo>
                <a:cubicBezTo>
                  <a:pt x="4976055" y="2113760"/>
                  <a:pt x="4658684" y="2043739"/>
                  <a:pt x="4473320" y="2100943"/>
                </a:cubicBezTo>
                <a:cubicBezTo>
                  <a:pt x="4287956" y="2158147"/>
                  <a:pt x="4022381" y="2043337"/>
                  <a:pt x="3843908" y="2100943"/>
                </a:cubicBezTo>
                <a:cubicBezTo>
                  <a:pt x="3665435" y="2158549"/>
                  <a:pt x="3504198" y="2067269"/>
                  <a:pt x="3416807" y="2100943"/>
                </a:cubicBezTo>
                <a:cubicBezTo>
                  <a:pt x="3329416" y="2134617"/>
                  <a:pt x="2865087" y="2030996"/>
                  <a:pt x="2719959" y="2100943"/>
                </a:cubicBezTo>
                <a:cubicBezTo>
                  <a:pt x="2574831" y="2170890"/>
                  <a:pt x="2441078" y="2092179"/>
                  <a:pt x="2225421" y="2100943"/>
                </a:cubicBezTo>
                <a:cubicBezTo>
                  <a:pt x="2009764" y="2109707"/>
                  <a:pt x="1765684" y="2037799"/>
                  <a:pt x="1596009" y="2100943"/>
                </a:cubicBezTo>
                <a:cubicBezTo>
                  <a:pt x="1426334" y="2164087"/>
                  <a:pt x="1312686" y="2053364"/>
                  <a:pt x="1168908" y="2100943"/>
                </a:cubicBezTo>
                <a:cubicBezTo>
                  <a:pt x="1025130" y="2148522"/>
                  <a:pt x="790641" y="2061295"/>
                  <a:pt x="674370" y="2100943"/>
                </a:cubicBezTo>
                <a:cubicBezTo>
                  <a:pt x="558099" y="2140591"/>
                  <a:pt x="229265" y="2032309"/>
                  <a:pt x="0" y="2100943"/>
                </a:cubicBezTo>
                <a:cubicBezTo>
                  <a:pt x="-55868" y="1942694"/>
                  <a:pt x="15204" y="1822308"/>
                  <a:pt x="0" y="1596717"/>
                </a:cubicBezTo>
                <a:cubicBezTo>
                  <a:pt x="-15204" y="1371126"/>
                  <a:pt x="5454" y="1304505"/>
                  <a:pt x="0" y="1113500"/>
                </a:cubicBezTo>
                <a:cubicBezTo>
                  <a:pt x="-5454" y="922495"/>
                  <a:pt x="38402" y="812394"/>
                  <a:pt x="0" y="630283"/>
                </a:cubicBezTo>
                <a:cubicBezTo>
                  <a:pt x="-38402" y="448172"/>
                  <a:pt x="37192" y="14785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739892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82CECC2-8847-2EE4-4E2B-9908E2875C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26" t="14127" r="71353" b="36869"/>
          <a:stretch>
            <a:fillRect/>
          </a:stretch>
        </p:blipFill>
        <p:spPr>
          <a:xfrm>
            <a:off x="185057" y="217715"/>
            <a:ext cx="942159" cy="6393086"/>
          </a:xfrm>
          <a:custGeom>
            <a:avLst/>
            <a:gdLst>
              <a:gd name="csX0" fmla="*/ 0 w 942159"/>
              <a:gd name="csY0" fmla="*/ 0 h 6393086"/>
              <a:gd name="csX1" fmla="*/ 452236 w 942159"/>
              <a:gd name="csY1" fmla="*/ 0 h 6393086"/>
              <a:gd name="csX2" fmla="*/ 942159 w 942159"/>
              <a:gd name="csY2" fmla="*/ 0 h 6393086"/>
              <a:gd name="csX3" fmla="*/ 942159 w 942159"/>
              <a:gd name="csY3" fmla="*/ 389397 h 6393086"/>
              <a:gd name="csX4" fmla="*/ 942159 w 942159"/>
              <a:gd name="csY4" fmla="*/ 1034518 h 6393086"/>
              <a:gd name="csX5" fmla="*/ 942159 w 942159"/>
              <a:gd name="csY5" fmla="*/ 1743569 h 6393086"/>
              <a:gd name="csX6" fmla="*/ 942159 w 942159"/>
              <a:gd name="csY6" fmla="*/ 2260828 h 6393086"/>
              <a:gd name="csX7" fmla="*/ 942159 w 942159"/>
              <a:gd name="csY7" fmla="*/ 2778086 h 6393086"/>
              <a:gd name="csX8" fmla="*/ 942159 w 942159"/>
              <a:gd name="csY8" fmla="*/ 3295345 h 6393086"/>
              <a:gd name="csX9" fmla="*/ 942159 w 942159"/>
              <a:gd name="csY9" fmla="*/ 3748673 h 6393086"/>
              <a:gd name="csX10" fmla="*/ 942159 w 942159"/>
              <a:gd name="csY10" fmla="*/ 4393794 h 6393086"/>
              <a:gd name="csX11" fmla="*/ 942159 w 942159"/>
              <a:gd name="csY11" fmla="*/ 4911052 h 6393086"/>
              <a:gd name="csX12" fmla="*/ 942159 w 942159"/>
              <a:gd name="csY12" fmla="*/ 5492242 h 6393086"/>
              <a:gd name="csX13" fmla="*/ 942159 w 942159"/>
              <a:gd name="csY13" fmla="*/ 5881639 h 6393086"/>
              <a:gd name="csX14" fmla="*/ 942159 w 942159"/>
              <a:gd name="csY14" fmla="*/ 6393086 h 6393086"/>
              <a:gd name="csX15" fmla="*/ 452236 w 942159"/>
              <a:gd name="csY15" fmla="*/ 6393086 h 6393086"/>
              <a:gd name="csX16" fmla="*/ 0 w 942159"/>
              <a:gd name="csY16" fmla="*/ 6393086 h 6393086"/>
              <a:gd name="csX17" fmla="*/ 0 w 942159"/>
              <a:gd name="csY17" fmla="*/ 5939758 h 6393086"/>
              <a:gd name="csX18" fmla="*/ 0 w 942159"/>
              <a:gd name="csY18" fmla="*/ 5550361 h 6393086"/>
              <a:gd name="csX19" fmla="*/ 0 w 942159"/>
              <a:gd name="csY19" fmla="*/ 5160964 h 6393086"/>
              <a:gd name="csX20" fmla="*/ 0 w 942159"/>
              <a:gd name="csY20" fmla="*/ 4707636 h 6393086"/>
              <a:gd name="csX21" fmla="*/ 0 w 942159"/>
              <a:gd name="csY21" fmla="*/ 4254308 h 6393086"/>
              <a:gd name="csX22" fmla="*/ 0 w 942159"/>
              <a:gd name="csY22" fmla="*/ 3864911 h 6393086"/>
              <a:gd name="csX23" fmla="*/ 0 w 942159"/>
              <a:gd name="csY23" fmla="*/ 3347652 h 6393086"/>
              <a:gd name="csX24" fmla="*/ 0 w 942159"/>
              <a:gd name="csY24" fmla="*/ 2638601 h 6393086"/>
              <a:gd name="csX25" fmla="*/ 0 w 942159"/>
              <a:gd name="csY25" fmla="*/ 2057411 h 6393086"/>
              <a:gd name="csX26" fmla="*/ 0 w 942159"/>
              <a:gd name="csY26" fmla="*/ 1604083 h 6393086"/>
              <a:gd name="csX27" fmla="*/ 0 w 942159"/>
              <a:gd name="csY27" fmla="*/ 895032 h 6393086"/>
              <a:gd name="csX28" fmla="*/ 0 w 942159"/>
              <a:gd name="csY28" fmla="*/ 505635 h 6393086"/>
              <a:gd name="csX29" fmla="*/ 0 w 942159"/>
              <a:gd name="csY29" fmla="*/ 0 h 63930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942159" h="6393086" fill="none" extrusionOk="0">
                <a:moveTo>
                  <a:pt x="0" y="0"/>
                </a:moveTo>
                <a:cubicBezTo>
                  <a:pt x="188931" y="-52749"/>
                  <a:pt x="338578" y="36624"/>
                  <a:pt x="452236" y="0"/>
                </a:cubicBezTo>
                <a:cubicBezTo>
                  <a:pt x="565894" y="-36624"/>
                  <a:pt x="697933" y="47900"/>
                  <a:pt x="942159" y="0"/>
                </a:cubicBezTo>
                <a:cubicBezTo>
                  <a:pt x="976601" y="154320"/>
                  <a:pt x="908656" y="204436"/>
                  <a:pt x="942159" y="389397"/>
                </a:cubicBezTo>
                <a:cubicBezTo>
                  <a:pt x="975662" y="574358"/>
                  <a:pt x="878539" y="763767"/>
                  <a:pt x="942159" y="1034518"/>
                </a:cubicBezTo>
                <a:cubicBezTo>
                  <a:pt x="1005779" y="1305269"/>
                  <a:pt x="874705" y="1425436"/>
                  <a:pt x="942159" y="1743569"/>
                </a:cubicBezTo>
                <a:cubicBezTo>
                  <a:pt x="1009613" y="2061702"/>
                  <a:pt x="899446" y="2007007"/>
                  <a:pt x="942159" y="2260828"/>
                </a:cubicBezTo>
                <a:cubicBezTo>
                  <a:pt x="984872" y="2514649"/>
                  <a:pt x="934022" y="2666576"/>
                  <a:pt x="942159" y="2778086"/>
                </a:cubicBezTo>
                <a:cubicBezTo>
                  <a:pt x="950296" y="2889596"/>
                  <a:pt x="923423" y="3087250"/>
                  <a:pt x="942159" y="3295345"/>
                </a:cubicBezTo>
                <a:cubicBezTo>
                  <a:pt x="960895" y="3503440"/>
                  <a:pt x="901649" y="3646406"/>
                  <a:pt x="942159" y="3748673"/>
                </a:cubicBezTo>
                <a:cubicBezTo>
                  <a:pt x="982669" y="3850940"/>
                  <a:pt x="917251" y="4195726"/>
                  <a:pt x="942159" y="4393794"/>
                </a:cubicBezTo>
                <a:cubicBezTo>
                  <a:pt x="967067" y="4591862"/>
                  <a:pt x="899160" y="4694264"/>
                  <a:pt x="942159" y="4911052"/>
                </a:cubicBezTo>
                <a:cubicBezTo>
                  <a:pt x="985158" y="5127840"/>
                  <a:pt x="926502" y="5300441"/>
                  <a:pt x="942159" y="5492242"/>
                </a:cubicBezTo>
                <a:cubicBezTo>
                  <a:pt x="957816" y="5684043"/>
                  <a:pt x="919609" y="5798941"/>
                  <a:pt x="942159" y="5881639"/>
                </a:cubicBezTo>
                <a:cubicBezTo>
                  <a:pt x="964709" y="5964337"/>
                  <a:pt x="887892" y="6141522"/>
                  <a:pt x="942159" y="6393086"/>
                </a:cubicBezTo>
                <a:cubicBezTo>
                  <a:pt x="749165" y="6451714"/>
                  <a:pt x="571303" y="6370310"/>
                  <a:pt x="452236" y="6393086"/>
                </a:cubicBezTo>
                <a:cubicBezTo>
                  <a:pt x="333169" y="6415862"/>
                  <a:pt x="163603" y="6370808"/>
                  <a:pt x="0" y="6393086"/>
                </a:cubicBezTo>
                <a:cubicBezTo>
                  <a:pt x="-29792" y="6167279"/>
                  <a:pt x="34750" y="6096886"/>
                  <a:pt x="0" y="5939758"/>
                </a:cubicBezTo>
                <a:cubicBezTo>
                  <a:pt x="-34750" y="5782630"/>
                  <a:pt x="33955" y="5696341"/>
                  <a:pt x="0" y="5550361"/>
                </a:cubicBezTo>
                <a:cubicBezTo>
                  <a:pt x="-33955" y="5404381"/>
                  <a:pt x="8106" y="5335318"/>
                  <a:pt x="0" y="5160964"/>
                </a:cubicBezTo>
                <a:cubicBezTo>
                  <a:pt x="-8106" y="4986610"/>
                  <a:pt x="49021" y="4892907"/>
                  <a:pt x="0" y="4707636"/>
                </a:cubicBezTo>
                <a:cubicBezTo>
                  <a:pt x="-49021" y="4522365"/>
                  <a:pt x="34689" y="4457522"/>
                  <a:pt x="0" y="4254308"/>
                </a:cubicBezTo>
                <a:cubicBezTo>
                  <a:pt x="-34689" y="4051094"/>
                  <a:pt x="33174" y="4043543"/>
                  <a:pt x="0" y="3864911"/>
                </a:cubicBezTo>
                <a:cubicBezTo>
                  <a:pt x="-33174" y="3686279"/>
                  <a:pt x="12737" y="3546260"/>
                  <a:pt x="0" y="3347652"/>
                </a:cubicBezTo>
                <a:cubicBezTo>
                  <a:pt x="-12737" y="3149044"/>
                  <a:pt x="34697" y="2787557"/>
                  <a:pt x="0" y="2638601"/>
                </a:cubicBezTo>
                <a:cubicBezTo>
                  <a:pt x="-34697" y="2489645"/>
                  <a:pt x="65245" y="2307096"/>
                  <a:pt x="0" y="2057411"/>
                </a:cubicBezTo>
                <a:cubicBezTo>
                  <a:pt x="-65245" y="1807726"/>
                  <a:pt x="4198" y="1787235"/>
                  <a:pt x="0" y="1604083"/>
                </a:cubicBezTo>
                <a:cubicBezTo>
                  <a:pt x="-4198" y="1420931"/>
                  <a:pt x="69324" y="1205595"/>
                  <a:pt x="0" y="895032"/>
                </a:cubicBezTo>
                <a:cubicBezTo>
                  <a:pt x="-69324" y="584469"/>
                  <a:pt x="46549" y="631551"/>
                  <a:pt x="0" y="505635"/>
                </a:cubicBezTo>
                <a:cubicBezTo>
                  <a:pt x="-46549" y="379719"/>
                  <a:pt x="20481" y="210004"/>
                  <a:pt x="0" y="0"/>
                </a:cubicBezTo>
                <a:close/>
              </a:path>
              <a:path w="942159" h="6393086" stroke="0" extrusionOk="0">
                <a:moveTo>
                  <a:pt x="0" y="0"/>
                </a:moveTo>
                <a:cubicBezTo>
                  <a:pt x="216246" y="-45281"/>
                  <a:pt x="277288" y="50117"/>
                  <a:pt x="471080" y="0"/>
                </a:cubicBezTo>
                <a:cubicBezTo>
                  <a:pt x="664872" y="-50117"/>
                  <a:pt x="783678" y="4706"/>
                  <a:pt x="942159" y="0"/>
                </a:cubicBezTo>
                <a:cubicBezTo>
                  <a:pt x="947788" y="267520"/>
                  <a:pt x="931331" y="312828"/>
                  <a:pt x="942159" y="581190"/>
                </a:cubicBezTo>
                <a:cubicBezTo>
                  <a:pt x="952987" y="849552"/>
                  <a:pt x="875163" y="915028"/>
                  <a:pt x="942159" y="1162379"/>
                </a:cubicBezTo>
                <a:cubicBezTo>
                  <a:pt x="1009155" y="1409730"/>
                  <a:pt x="924473" y="1663469"/>
                  <a:pt x="942159" y="1807500"/>
                </a:cubicBezTo>
                <a:cubicBezTo>
                  <a:pt x="959845" y="1951531"/>
                  <a:pt x="929719" y="2092456"/>
                  <a:pt x="942159" y="2324759"/>
                </a:cubicBezTo>
                <a:cubicBezTo>
                  <a:pt x="954599" y="2557062"/>
                  <a:pt x="885689" y="2757575"/>
                  <a:pt x="942159" y="2969879"/>
                </a:cubicBezTo>
                <a:cubicBezTo>
                  <a:pt x="998629" y="3182183"/>
                  <a:pt x="890995" y="3399126"/>
                  <a:pt x="942159" y="3615000"/>
                </a:cubicBezTo>
                <a:cubicBezTo>
                  <a:pt x="993323" y="3830874"/>
                  <a:pt x="887914" y="4105352"/>
                  <a:pt x="942159" y="4260120"/>
                </a:cubicBezTo>
                <a:cubicBezTo>
                  <a:pt x="996404" y="4414888"/>
                  <a:pt x="859967" y="4805656"/>
                  <a:pt x="942159" y="4969171"/>
                </a:cubicBezTo>
                <a:cubicBezTo>
                  <a:pt x="1024351" y="5132686"/>
                  <a:pt x="903493" y="5321033"/>
                  <a:pt x="942159" y="5614292"/>
                </a:cubicBezTo>
                <a:cubicBezTo>
                  <a:pt x="980825" y="5907551"/>
                  <a:pt x="899532" y="6216935"/>
                  <a:pt x="942159" y="6393086"/>
                </a:cubicBezTo>
                <a:cubicBezTo>
                  <a:pt x="788783" y="6403486"/>
                  <a:pt x="692091" y="6361602"/>
                  <a:pt x="499344" y="6393086"/>
                </a:cubicBezTo>
                <a:cubicBezTo>
                  <a:pt x="306598" y="6424570"/>
                  <a:pt x="109295" y="6376770"/>
                  <a:pt x="0" y="6393086"/>
                </a:cubicBezTo>
                <a:cubicBezTo>
                  <a:pt x="-26384" y="6162888"/>
                  <a:pt x="61703" y="6029862"/>
                  <a:pt x="0" y="5811896"/>
                </a:cubicBezTo>
                <a:cubicBezTo>
                  <a:pt x="-61703" y="5593930"/>
                  <a:pt x="1820" y="5533037"/>
                  <a:pt x="0" y="5358568"/>
                </a:cubicBezTo>
                <a:cubicBezTo>
                  <a:pt x="-1820" y="5184099"/>
                  <a:pt x="35315" y="5032992"/>
                  <a:pt x="0" y="4905241"/>
                </a:cubicBezTo>
                <a:cubicBezTo>
                  <a:pt x="-35315" y="4777490"/>
                  <a:pt x="56214" y="4533643"/>
                  <a:pt x="0" y="4196189"/>
                </a:cubicBezTo>
                <a:cubicBezTo>
                  <a:pt x="-56214" y="3858735"/>
                  <a:pt x="10302" y="3922074"/>
                  <a:pt x="0" y="3742861"/>
                </a:cubicBezTo>
                <a:cubicBezTo>
                  <a:pt x="-10302" y="3563648"/>
                  <a:pt x="77713" y="3322322"/>
                  <a:pt x="0" y="3033810"/>
                </a:cubicBezTo>
                <a:cubicBezTo>
                  <a:pt x="-77713" y="2745298"/>
                  <a:pt x="11320" y="2740350"/>
                  <a:pt x="0" y="2644413"/>
                </a:cubicBezTo>
                <a:cubicBezTo>
                  <a:pt x="-11320" y="2548476"/>
                  <a:pt x="44020" y="2226925"/>
                  <a:pt x="0" y="2063223"/>
                </a:cubicBezTo>
                <a:cubicBezTo>
                  <a:pt x="-44020" y="1899521"/>
                  <a:pt x="5692" y="1664669"/>
                  <a:pt x="0" y="1545964"/>
                </a:cubicBezTo>
                <a:cubicBezTo>
                  <a:pt x="-5692" y="1427259"/>
                  <a:pt x="9709" y="1087510"/>
                  <a:pt x="0" y="964775"/>
                </a:cubicBezTo>
                <a:cubicBezTo>
                  <a:pt x="-9709" y="842040"/>
                  <a:pt x="52345" y="30796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7398924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747738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1061</Words>
  <Application>Microsoft Office PowerPoint</Application>
  <PresentationFormat>Ευρεία οθόνη</PresentationFormat>
  <Paragraphs>131</Paragraphs>
  <Slides>22</Slides>
  <Notes>3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Avrupa Komisyonu &amp; COVID-19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301</cp:revision>
  <dcterms:created xsi:type="dcterms:W3CDTF">2026-08-05T14:00:18Z</dcterms:created>
  <dcterms:modified xsi:type="dcterms:W3CDTF">2026-08-20T09:19:04Z</dcterms:modified>
</cp:coreProperties>
</file>