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56" r:id="rId2"/>
    <p:sldId id="256" r:id="rId3"/>
    <p:sldId id="617" r:id="rId4"/>
    <p:sldId id="626" r:id="rId5"/>
    <p:sldId id="603" r:id="rId6"/>
    <p:sldId id="629" r:id="rId7"/>
    <p:sldId id="637" r:id="rId8"/>
    <p:sldId id="612" r:id="rId9"/>
    <p:sldId id="280" r:id="rId10"/>
    <p:sldId id="281" r:id="rId11"/>
    <p:sldId id="616" r:id="rId12"/>
    <p:sldId id="636" r:id="rId13"/>
    <p:sldId id="604" r:id="rId14"/>
    <p:sldId id="285" r:id="rId15"/>
    <p:sldId id="278" r:id="rId16"/>
    <p:sldId id="287" r:id="rId17"/>
    <p:sldId id="539" r:id="rId18"/>
    <p:sldId id="272" r:id="rId19"/>
    <p:sldId id="396" r:id="rId2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54A8B-60DB-4E84-BE17-E059352B7A84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47670-8ECA-42D1-90FD-6D49941AB49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89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47670-8ECA-42D1-90FD-6D49941AB49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3344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81D72B-327F-0BE9-CD3B-C4103221F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6C5B0C4-1291-4FFD-D5A7-20A1F4233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3D36751-9C25-A591-F473-9CCDABF90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7917194-DDA6-3798-ECF7-C668BBBFD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4993194-25FF-87FB-A6CD-E7B5CD932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9165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9501583-7C0C-FC82-481A-692B374E6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3C89DB2-83B8-4883-E570-97ADEF5C0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B495954-F43C-CEF7-3EB4-E5015526A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15605D-37B7-4A57-0113-3D223FDAD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4753691-3C6C-B6A3-41F1-C24F4F34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109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7F1AEBEA-C66E-23CA-3158-FAC5E213A9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45E8D83-E89E-CBD1-BCD4-321613EAD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CCECA19-847E-6106-CC92-52CFB80C2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B0FEE91-281A-777D-D9BF-D268F4C96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331291D-7B12-9857-8CD9-9D076D463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45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DC9E7D-16F9-B855-00B9-116FE14BC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3E38CAD-2658-731A-E3E5-ADAD81615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6F4C818-4BDB-77B6-66B6-9D8D6CD8A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D2DBA73-6F5B-D369-B89D-B7023699A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E91D42B-F8E3-9913-0434-9BF18F725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286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05A349-6A98-C8EC-8DE1-5A60E90E2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079EF4B-DD20-DBDB-E00A-5C46B70A8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8C5CF17-C338-A762-0925-EDB220B01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BE47D28-BBCA-FEBF-BB35-5CAE89229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DCD0B75-D4C6-9DDC-31AE-E3FC8B87F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969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3C8986-486F-2FC4-839B-7EB1C4438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C206CB4-A34D-259F-FE40-200F9E8F6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BEA9740-C0A3-35D3-2DC0-7128DFD75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E76FEA5-0856-0940-C0B1-A7FF55EAF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B1A1D27-A2FE-2EF6-C65D-A79975255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5EBA424-DC30-B270-11E9-D0125A441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442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64DD52-8B78-924B-4620-89A3F0B87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57E5B4C-3F54-3806-43E7-7D3BDAFE0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0C61481-E8AA-1E9B-3298-8B6D1FBF9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2701F3C6-28C7-A67D-F884-F075ABD3EC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596F59C-8AC8-B155-5F42-654AAC4C2B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AD5FF261-9395-B20B-20DC-538B10301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DC3503D1-2960-3C96-41D8-8B49674BF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01B2D875-23A2-22F1-8839-AD0AF97D0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8908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04BF54B-1B44-8C0D-7F17-26837ECDD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2663FE1D-0D63-F87A-5585-ADDA663F1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743E67E-0F69-B686-7289-8650B5BDD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0EC773E-AA0F-5FC3-D868-D6B40C332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858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B656D62-19A3-54E1-6E79-09370EE20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AC94B49-D873-C2A4-FB3F-600786CDF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BC373CA1-F9B0-D9F6-8915-1C4146AE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2706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599E2E4-29AB-149F-B319-121C67610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0256062-6679-9664-C681-AB1446B14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F017222-3C5E-2AD8-3D7C-6F5CA9027D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09CE31F-62F2-4D15-5C67-6379E730D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9C22B52-C6F4-5B34-3544-6EFDC933A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3B7647E-576C-A492-B65F-140C9453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9227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FFA538E-51EE-F371-E89B-00661CD89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232B534C-266F-5F7E-6C28-58322E581F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1D4D3BF-40D5-9983-B8F0-9DBC9ED08C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0EBEB8D-DBC5-4927-9184-BBDD3219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2056397-B1C1-C44B-DB27-D846D3210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D86C789-4354-C12D-047F-FDFF3FC43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246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B3B18468-54CE-4D0E-3835-9631C7248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C2A454C-FE54-A5AE-76EA-1407F587E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EDCE833-0FCE-E480-E188-ACD09FD94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65E073-5D12-4E4C-A1A3-7F7269DF5E9C}" type="datetimeFigureOut">
              <a:rPr lang="el-GR" smtClean="0"/>
              <a:t>21/8/2026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0B27686-E2B1-064A-A90A-032136B9CE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E20E499-5AFB-B07F-6C1E-B3FE0B7427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4930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so5vWvTEV4?feature=oembed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zF43iT81hE?feature=oembed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4740275"/>
            <a:ext cx="6318478" cy="114062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chemeClr val="tx1"/>
                </a:solidFill>
                <a:cs typeface="Times New Roman" panose="02020603050405020304" pitchFamily="18" charset="0"/>
              </a:rPr>
              <a:t>9</a:t>
            </a: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. </a:t>
            </a:r>
            <a:r>
              <a:rPr lang="en-US" b="1" dirty="0">
                <a:solidFill>
                  <a:schemeClr val="tx1"/>
                </a:solidFill>
                <a:cs typeface="Times New Roman" panose="02020603050405020304" pitchFamily="18" charset="0"/>
              </a:rPr>
              <a:t>HASTALIKLAR</a:t>
            </a: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Αποτέλεσμα εικόνας για hastalik korona">
            <a:extLst>
              <a:ext uri="{FF2B5EF4-FFF2-40B4-BE49-F238E27FC236}">
                <a16:creationId xmlns:a16="http://schemas.microsoft.com/office/drawing/2014/main" id="{F71247FB-06D4-D0E9-ED11-7A662C3074D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l-GR" altLang="el-GR" sz="1800">
              <a:latin typeface="Arial" panose="020B0604020202020204" pitchFamily="34" charset="0"/>
            </a:endParaRPr>
          </a:p>
        </p:txBody>
      </p:sp>
      <p:pic>
        <p:nvPicPr>
          <p:cNvPr id="4100" name="Picture 6" descr="http://ragipkutmangililkokulu.meb.k12.tr/meb_iys_dosyalar/34/09/732015/resimler/2020_09/k_20155308_2.jpg">
            <a:extLst>
              <a:ext uri="{FF2B5EF4-FFF2-40B4-BE49-F238E27FC236}">
                <a16:creationId xmlns:a16="http://schemas.microsoft.com/office/drawing/2014/main" id="{88A449BE-0606-CD50-6F0C-12A009FBB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00062"/>
            <a:ext cx="9144000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CD8D8-37F8-8B11-D905-32B5A714A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1BA1FDA-1DCA-9D71-E6E0-C71506978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E1F3756-668E-6C36-1439-7BDA5F2CA7DC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YAZMA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7A253C3-907C-D1CD-C1D5-CC1F09D8B714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8C9F1D-69DD-ACE6-84FD-710461E0AB0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456489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AFAAD-1BAD-DBE5-B0A1-A850394D5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A8E31FE-0BE2-552A-26F6-7C254B8ABD1E}"/>
              </a:ext>
            </a:extLst>
          </p:cNvPr>
          <p:cNvSpPr txBox="1"/>
          <p:nvPr/>
        </p:nvSpPr>
        <p:spPr>
          <a:xfrm>
            <a:off x="217713" y="131019"/>
            <a:ext cx="6542315" cy="1754326"/>
          </a:xfrm>
          <a:custGeom>
            <a:avLst/>
            <a:gdLst>
              <a:gd name="csX0" fmla="*/ 0 w 6542315"/>
              <a:gd name="csY0" fmla="*/ 0 h 1754326"/>
              <a:gd name="csX1" fmla="*/ 594756 w 6542315"/>
              <a:gd name="csY1" fmla="*/ 0 h 1754326"/>
              <a:gd name="csX2" fmla="*/ 1254935 w 6542315"/>
              <a:gd name="csY2" fmla="*/ 0 h 1754326"/>
              <a:gd name="csX3" fmla="*/ 1980537 w 6542315"/>
              <a:gd name="csY3" fmla="*/ 0 h 1754326"/>
              <a:gd name="csX4" fmla="*/ 2444447 w 6542315"/>
              <a:gd name="csY4" fmla="*/ 0 h 1754326"/>
              <a:gd name="csX5" fmla="*/ 2842933 w 6542315"/>
              <a:gd name="csY5" fmla="*/ 0 h 1754326"/>
              <a:gd name="csX6" fmla="*/ 3241420 w 6542315"/>
              <a:gd name="csY6" fmla="*/ 0 h 1754326"/>
              <a:gd name="csX7" fmla="*/ 3836176 w 6542315"/>
              <a:gd name="csY7" fmla="*/ 0 h 1754326"/>
              <a:gd name="csX8" fmla="*/ 4365508 w 6542315"/>
              <a:gd name="csY8" fmla="*/ 0 h 1754326"/>
              <a:gd name="csX9" fmla="*/ 5091111 w 6542315"/>
              <a:gd name="csY9" fmla="*/ 0 h 1754326"/>
              <a:gd name="csX10" fmla="*/ 5555020 w 6542315"/>
              <a:gd name="csY10" fmla="*/ 0 h 1754326"/>
              <a:gd name="csX11" fmla="*/ 6542315 w 6542315"/>
              <a:gd name="csY11" fmla="*/ 0 h 1754326"/>
              <a:gd name="csX12" fmla="*/ 6542315 w 6542315"/>
              <a:gd name="csY12" fmla="*/ 584775 h 1754326"/>
              <a:gd name="csX13" fmla="*/ 6542315 w 6542315"/>
              <a:gd name="csY13" fmla="*/ 1169551 h 1754326"/>
              <a:gd name="csX14" fmla="*/ 6542315 w 6542315"/>
              <a:gd name="csY14" fmla="*/ 1754326 h 1754326"/>
              <a:gd name="csX15" fmla="*/ 6078405 w 6542315"/>
              <a:gd name="csY15" fmla="*/ 1754326 h 1754326"/>
              <a:gd name="csX16" fmla="*/ 5549073 w 6542315"/>
              <a:gd name="csY16" fmla="*/ 1754326 h 1754326"/>
              <a:gd name="csX17" fmla="*/ 4954317 w 6542315"/>
              <a:gd name="csY17" fmla="*/ 1754326 h 1754326"/>
              <a:gd name="csX18" fmla="*/ 4228715 w 6542315"/>
              <a:gd name="csY18" fmla="*/ 1754326 h 1754326"/>
              <a:gd name="csX19" fmla="*/ 3764805 w 6542315"/>
              <a:gd name="csY19" fmla="*/ 1754326 h 1754326"/>
              <a:gd name="csX20" fmla="*/ 3366318 w 6542315"/>
              <a:gd name="csY20" fmla="*/ 1754326 h 1754326"/>
              <a:gd name="csX21" fmla="*/ 2967832 w 6542315"/>
              <a:gd name="csY21" fmla="*/ 1754326 h 1754326"/>
              <a:gd name="csX22" fmla="*/ 2503922 w 6542315"/>
              <a:gd name="csY22" fmla="*/ 1754326 h 1754326"/>
              <a:gd name="csX23" fmla="*/ 1974590 w 6542315"/>
              <a:gd name="csY23" fmla="*/ 1754326 h 1754326"/>
              <a:gd name="csX24" fmla="*/ 1445257 w 6542315"/>
              <a:gd name="csY24" fmla="*/ 1754326 h 1754326"/>
              <a:gd name="csX25" fmla="*/ 1046770 w 6542315"/>
              <a:gd name="csY25" fmla="*/ 1754326 h 1754326"/>
              <a:gd name="csX26" fmla="*/ 0 w 6542315"/>
              <a:gd name="csY26" fmla="*/ 1754326 h 1754326"/>
              <a:gd name="csX27" fmla="*/ 0 w 6542315"/>
              <a:gd name="csY27" fmla="*/ 1152007 h 1754326"/>
              <a:gd name="csX28" fmla="*/ 0 w 6542315"/>
              <a:gd name="csY28" fmla="*/ 602319 h 1754326"/>
              <a:gd name="csX29" fmla="*/ 0 w 6542315"/>
              <a:gd name="csY29" fmla="*/ 0 h 17543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</a:cxnLst>
            <a:rect l="l" t="t" r="r" b="b"/>
            <a:pathLst>
              <a:path w="6542315" h="1754326" extrusionOk="0">
                <a:moveTo>
                  <a:pt x="0" y="0"/>
                </a:moveTo>
                <a:cubicBezTo>
                  <a:pt x="267723" y="-459"/>
                  <a:pt x="334154" y="29109"/>
                  <a:pt x="594756" y="0"/>
                </a:cubicBezTo>
                <a:cubicBezTo>
                  <a:pt x="855358" y="-29109"/>
                  <a:pt x="1001817" y="7561"/>
                  <a:pt x="1254935" y="0"/>
                </a:cubicBezTo>
                <a:cubicBezTo>
                  <a:pt x="1508053" y="-7561"/>
                  <a:pt x="1635537" y="26846"/>
                  <a:pt x="1980537" y="0"/>
                </a:cubicBezTo>
                <a:cubicBezTo>
                  <a:pt x="2325537" y="-26846"/>
                  <a:pt x="2336408" y="17680"/>
                  <a:pt x="2444447" y="0"/>
                </a:cubicBezTo>
                <a:cubicBezTo>
                  <a:pt x="2552486" y="-17680"/>
                  <a:pt x="2672653" y="23566"/>
                  <a:pt x="2842933" y="0"/>
                </a:cubicBezTo>
                <a:cubicBezTo>
                  <a:pt x="3013213" y="-23566"/>
                  <a:pt x="3093292" y="22331"/>
                  <a:pt x="3241420" y="0"/>
                </a:cubicBezTo>
                <a:cubicBezTo>
                  <a:pt x="3389548" y="-22331"/>
                  <a:pt x="3541843" y="21775"/>
                  <a:pt x="3836176" y="0"/>
                </a:cubicBezTo>
                <a:cubicBezTo>
                  <a:pt x="4130509" y="-21775"/>
                  <a:pt x="4238665" y="32362"/>
                  <a:pt x="4365508" y="0"/>
                </a:cubicBezTo>
                <a:cubicBezTo>
                  <a:pt x="4492351" y="-32362"/>
                  <a:pt x="4945447" y="36476"/>
                  <a:pt x="5091111" y="0"/>
                </a:cubicBezTo>
                <a:cubicBezTo>
                  <a:pt x="5236775" y="-36476"/>
                  <a:pt x="5416300" y="52458"/>
                  <a:pt x="5555020" y="0"/>
                </a:cubicBezTo>
                <a:cubicBezTo>
                  <a:pt x="5693740" y="-52458"/>
                  <a:pt x="6269640" y="14393"/>
                  <a:pt x="6542315" y="0"/>
                </a:cubicBezTo>
                <a:cubicBezTo>
                  <a:pt x="6554320" y="149357"/>
                  <a:pt x="6487157" y="393383"/>
                  <a:pt x="6542315" y="584775"/>
                </a:cubicBezTo>
                <a:cubicBezTo>
                  <a:pt x="6597473" y="776167"/>
                  <a:pt x="6505602" y="1045669"/>
                  <a:pt x="6542315" y="1169551"/>
                </a:cubicBezTo>
                <a:cubicBezTo>
                  <a:pt x="6579028" y="1293433"/>
                  <a:pt x="6515943" y="1553472"/>
                  <a:pt x="6542315" y="1754326"/>
                </a:cubicBezTo>
                <a:cubicBezTo>
                  <a:pt x="6380312" y="1798278"/>
                  <a:pt x="6263559" y="1727332"/>
                  <a:pt x="6078405" y="1754326"/>
                </a:cubicBezTo>
                <a:cubicBezTo>
                  <a:pt x="5893251" y="1781320"/>
                  <a:pt x="5716769" y="1702298"/>
                  <a:pt x="5549073" y="1754326"/>
                </a:cubicBezTo>
                <a:cubicBezTo>
                  <a:pt x="5381377" y="1806354"/>
                  <a:pt x="5094023" y="1710497"/>
                  <a:pt x="4954317" y="1754326"/>
                </a:cubicBezTo>
                <a:cubicBezTo>
                  <a:pt x="4814611" y="1798155"/>
                  <a:pt x="4568330" y="1713820"/>
                  <a:pt x="4228715" y="1754326"/>
                </a:cubicBezTo>
                <a:cubicBezTo>
                  <a:pt x="3889100" y="1794832"/>
                  <a:pt x="3880669" y="1722759"/>
                  <a:pt x="3764805" y="1754326"/>
                </a:cubicBezTo>
                <a:cubicBezTo>
                  <a:pt x="3648941" y="1785893"/>
                  <a:pt x="3462945" y="1710104"/>
                  <a:pt x="3366318" y="1754326"/>
                </a:cubicBezTo>
                <a:cubicBezTo>
                  <a:pt x="3269691" y="1798548"/>
                  <a:pt x="3121449" y="1732876"/>
                  <a:pt x="2967832" y="1754326"/>
                </a:cubicBezTo>
                <a:cubicBezTo>
                  <a:pt x="2814215" y="1775776"/>
                  <a:pt x="2668140" y="1702349"/>
                  <a:pt x="2503922" y="1754326"/>
                </a:cubicBezTo>
                <a:cubicBezTo>
                  <a:pt x="2339704" y="1806303"/>
                  <a:pt x="2114637" y="1728812"/>
                  <a:pt x="1974590" y="1754326"/>
                </a:cubicBezTo>
                <a:cubicBezTo>
                  <a:pt x="1834543" y="1779840"/>
                  <a:pt x="1610904" y="1748360"/>
                  <a:pt x="1445257" y="1754326"/>
                </a:cubicBezTo>
                <a:cubicBezTo>
                  <a:pt x="1279610" y="1760292"/>
                  <a:pt x="1175101" y="1749594"/>
                  <a:pt x="1046770" y="1754326"/>
                </a:cubicBezTo>
                <a:cubicBezTo>
                  <a:pt x="918439" y="1759058"/>
                  <a:pt x="504102" y="1666342"/>
                  <a:pt x="0" y="1754326"/>
                </a:cubicBezTo>
                <a:cubicBezTo>
                  <a:pt x="-44310" y="1630685"/>
                  <a:pt x="48896" y="1400177"/>
                  <a:pt x="0" y="1152007"/>
                </a:cubicBezTo>
                <a:cubicBezTo>
                  <a:pt x="-48896" y="903837"/>
                  <a:pt x="34331" y="854192"/>
                  <a:pt x="0" y="602319"/>
                </a:cubicBezTo>
                <a:cubicBezTo>
                  <a:pt x="-34331" y="350446"/>
                  <a:pt x="57949" y="239413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8078453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b="1" dirty="0" err="1"/>
              <a:t>Okulunuzun</a:t>
            </a:r>
            <a:r>
              <a:rPr lang="el-GR" b="1" dirty="0"/>
              <a:t> </a:t>
            </a:r>
            <a:r>
              <a:rPr lang="el-GR" b="1" dirty="0" err="1"/>
              <a:t>sağlık</a:t>
            </a:r>
            <a:r>
              <a:rPr lang="el-GR" b="1" dirty="0"/>
              <a:t> </a:t>
            </a:r>
            <a:r>
              <a:rPr lang="el-GR" b="1" dirty="0" err="1"/>
              <a:t>kulübü</a:t>
            </a:r>
            <a:r>
              <a:rPr lang="el-GR" b="1" dirty="0"/>
              <a:t> </a:t>
            </a:r>
            <a:r>
              <a:rPr lang="el-GR" b="1" dirty="0" err="1"/>
              <a:t>tarafından</a:t>
            </a:r>
            <a:r>
              <a:rPr lang="el-GR" b="1" dirty="0"/>
              <a:t> </a:t>
            </a:r>
            <a:r>
              <a:rPr lang="el-GR" b="1" dirty="0" err="1"/>
              <a:t>düzenlenen</a:t>
            </a:r>
            <a:r>
              <a:rPr lang="el-GR" b="1" dirty="0"/>
              <a:t> </a:t>
            </a:r>
            <a:r>
              <a:rPr lang="el-GR" b="1" dirty="0" err="1"/>
              <a:t>bir</a:t>
            </a:r>
            <a:r>
              <a:rPr lang="el-GR" b="1" dirty="0"/>
              <a:t> </a:t>
            </a:r>
            <a:r>
              <a:rPr lang="el-GR" b="1" dirty="0" err="1"/>
              <a:t>seminerde</a:t>
            </a:r>
            <a:r>
              <a:rPr lang="el-GR" b="1" dirty="0"/>
              <a:t>, </a:t>
            </a:r>
            <a:r>
              <a:rPr lang="el-GR" b="1" dirty="0" err="1"/>
              <a:t>obezitenin</a:t>
            </a:r>
            <a:r>
              <a:rPr lang="el-GR" b="1" dirty="0"/>
              <a:t> </a:t>
            </a:r>
            <a:r>
              <a:rPr lang="el-GR" b="1" dirty="0" err="1"/>
              <a:t>modern</a:t>
            </a:r>
            <a:r>
              <a:rPr lang="el-GR" b="1" dirty="0"/>
              <a:t> </a:t>
            </a:r>
            <a:r>
              <a:rPr lang="el-GR" b="1" dirty="0" err="1"/>
              <a:t>çağda</a:t>
            </a:r>
            <a:r>
              <a:rPr lang="el-GR" b="1" dirty="0"/>
              <a:t> </a:t>
            </a:r>
            <a:r>
              <a:rPr lang="el-GR" b="1" dirty="0" err="1"/>
              <a:t>gençleri</a:t>
            </a:r>
            <a:r>
              <a:rPr lang="el-GR" b="1" dirty="0"/>
              <a:t> </a:t>
            </a:r>
            <a:r>
              <a:rPr lang="el-GR" b="1" dirty="0" err="1"/>
              <a:t>tehdit</a:t>
            </a:r>
            <a:r>
              <a:rPr lang="el-GR" b="1" dirty="0"/>
              <a:t> </a:t>
            </a:r>
            <a:r>
              <a:rPr lang="el-GR" b="1" dirty="0" err="1"/>
              <a:t>eden</a:t>
            </a:r>
            <a:r>
              <a:rPr lang="el-GR" b="1" dirty="0"/>
              <a:t> </a:t>
            </a:r>
            <a:r>
              <a:rPr lang="el-GR" b="1" dirty="0" err="1"/>
              <a:t>en</a:t>
            </a:r>
            <a:r>
              <a:rPr lang="el-GR" b="1" dirty="0"/>
              <a:t> </a:t>
            </a:r>
            <a:r>
              <a:rPr lang="el-GR" b="1" dirty="0" err="1"/>
              <a:t>büyük</a:t>
            </a:r>
            <a:r>
              <a:rPr lang="el-GR" b="1" dirty="0"/>
              <a:t> </a:t>
            </a:r>
            <a:r>
              <a:rPr lang="el-GR" b="1" dirty="0" err="1"/>
              <a:t>sağlık</a:t>
            </a:r>
            <a:r>
              <a:rPr lang="el-GR" b="1" dirty="0"/>
              <a:t> </a:t>
            </a:r>
            <a:r>
              <a:rPr lang="el-GR" b="1" dirty="0" err="1"/>
              <a:t>sorunlarından</a:t>
            </a:r>
            <a:r>
              <a:rPr lang="el-GR" b="1" dirty="0"/>
              <a:t> </a:t>
            </a:r>
            <a:r>
              <a:rPr lang="el-GR" b="1" dirty="0" err="1"/>
              <a:t>biri</a:t>
            </a:r>
            <a:r>
              <a:rPr lang="el-GR" b="1" dirty="0"/>
              <a:t> </a:t>
            </a:r>
            <a:r>
              <a:rPr lang="el-GR" b="1" dirty="0" err="1"/>
              <a:t>olduğu</a:t>
            </a:r>
            <a:r>
              <a:rPr lang="el-GR" b="1" dirty="0"/>
              <a:t> </a:t>
            </a:r>
            <a:r>
              <a:rPr lang="el-GR" b="1" dirty="0" err="1"/>
              <a:t>vurgulanmıştır</a:t>
            </a:r>
            <a:r>
              <a:rPr lang="el-GR" b="1" dirty="0"/>
              <a:t>.</a:t>
            </a:r>
          </a:p>
          <a:p>
            <a:r>
              <a:rPr lang="el-GR" b="1" dirty="0" err="1"/>
              <a:t>Bu</a:t>
            </a:r>
            <a:r>
              <a:rPr lang="el-GR" b="1" dirty="0"/>
              <a:t> </a:t>
            </a:r>
            <a:r>
              <a:rPr lang="el-GR" b="1" dirty="0" err="1"/>
              <a:t>seminerden</a:t>
            </a:r>
            <a:r>
              <a:rPr lang="el-GR" b="1" dirty="0"/>
              <a:t> </a:t>
            </a:r>
            <a:r>
              <a:rPr lang="el-GR" b="1" dirty="0" err="1"/>
              <a:t>yola</a:t>
            </a:r>
            <a:r>
              <a:rPr lang="el-GR" b="1" dirty="0"/>
              <a:t> </a:t>
            </a:r>
            <a:r>
              <a:rPr lang="el-GR" b="1" dirty="0" err="1"/>
              <a:t>çıkarak</a:t>
            </a:r>
            <a:r>
              <a:rPr lang="el-GR" b="1" dirty="0"/>
              <a:t>, </a:t>
            </a:r>
            <a:r>
              <a:rPr lang="el-GR" b="1" dirty="0" err="1"/>
              <a:t>okul</a:t>
            </a:r>
            <a:r>
              <a:rPr lang="el-GR" b="1" dirty="0"/>
              <a:t> </a:t>
            </a:r>
            <a:r>
              <a:rPr lang="el-GR" b="1" dirty="0" err="1"/>
              <a:t>gazetesinde</a:t>
            </a:r>
            <a:r>
              <a:rPr lang="el-GR" b="1" dirty="0"/>
              <a:t> </a:t>
            </a:r>
            <a:r>
              <a:rPr lang="el-GR" b="1" dirty="0" err="1"/>
              <a:t>veya</a:t>
            </a:r>
            <a:r>
              <a:rPr lang="el-GR" b="1" dirty="0"/>
              <a:t> </a:t>
            </a:r>
            <a:r>
              <a:rPr lang="el-GR" b="1" dirty="0" err="1"/>
              <a:t>web</a:t>
            </a:r>
            <a:r>
              <a:rPr lang="el-GR" b="1" dirty="0"/>
              <a:t> </a:t>
            </a:r>
            <a:r>
              <a:rPr lang="el-GR" b="1" dirty="0" err="1"/>
              <a:t>sitesinde</a:t>
            </a:r>
            <a:r>
              <a:rPr lang="el-GR" b="1" dirty="0"/>
              <a:t> </a:t>
            </a:r>
            <a:r>
              <a:rPr lang="el-GR" b="1" dirty="0" err="1"/>
              <a:t>yayınlanmak</a:t>
            </a:r>
            <a:r>
              <a:rPr lang="el-GR" b="1" dirty="0"/>
              <a:t> </a:t>
            </a:r>
            <a:r>
              <a:rPr lang="el-GR" b="1" dirty="0" err="1"/>
              <a:t>üzere</a:t>
            </a:r>
            <a:r>
              <a:rPr lang="el-GR" b="1" dirty="0"/>
              <a:t> 300-400 </a:t>
            </a:r>
            <a:r>
              <a:rPr lang="el-GR" b="1" dirty="0" err="1"/>
              <a:t>kelimelik</a:t>
            </a:r>
            <a:r>
              <a:rPr lang="el-GR" b="1" dirty="0"/>
              <a:t> </a:t>
            </a:r>
            <a:r>
              <a:rPr lang="el-GR" b="1" dirty="0" err="1"/>
              <a:t>bir</a:t>
            </a:r>
            <a:r>
              <a:rPr lang="el-GR" b="1" dirty="0"/>
              <a:t> </a:t>
            </a:r>
            <a:r>
              <a:rPr lang="el-GR" b="1" dirty="0" err="1"/>
              <a:t>bilgilendirme</a:t>
            </a:r>
            <a:r>
              <a:rPr lang="el-GR" b="1" dirty="0"/>
              <a:t> </a:t>
            </a:r>
            <a:r>
              <a:rPr lang="el-GR" b="1" dirty="0" err="1"/>
              <a:t>yazısı</a:t>
            </a:r>
            <a:r>
              <a:rPr lang="el-GR" b="1" dirty="0"/>
              <a:t> (</a:t>
            </a:r>
            <a:r>
              <a:rPr lang="el-GR" b="1" dirty="0" err="1"/>
              <a:t>makale</a:t>
            </a:r>
            <a:r>
              <a:rPr lang="el-GR" b="1" dirty="0"/>
              <a:t>/</a:t>
            </a:r>
            <a:r>
              <a:rPr lang="el-GR" b="1" dirty="0" err="1"/>
              <a:t>deneme</a:t>
            </a:r>
            <a:r>
              <a:rPr lang="el-GR" b="1" dirty="0"/>
              <a:t>) </a:t>
            </a:r>
            <a:r>
              <a:rPr lang="el-GR" b="1" dirty="0" err="1"/>
              <a:t>kaleme</a:t>
            </a:r>
            <a:r>
              <a:rPr lang="el-GR" b="1" dirty="0"/>
              <a:t> </a:t>
            </a:r>
            <a:r>
              <a:rPr lang="el-GR" b="1" dirty="0" err="1"/>
              <a:t>alınız</a:t>
            </a:r>
            <a:r>
              <a:rPr lang="el-GR" b="1" dirty="0"/>
              <a:t>.</a:t>
            </a:r>
          </a:p>
        </p:txBody>
      </p:sp>
      <p:sp>
        <p:nvSpPr>
          <p:cNvPr id="2" name="2 - TextBox">
            <a:extLst>
              <a:ext uri="{FF2B5EF4-FFF2-40B4-BE49-F238E27FC236}">
                <a16:creationId xmlns:a16="http://schemas.microsoft.com/office/drawing/2014/main" id="{6B2A0830-4E8A-E6C3-7D19-B9EA534291A4}"/>
              </a:ext>
            </a:extLst>
          </p:cNvPr>
          <p:cNvSpPr txBox="1"/>
          <p:nvPr/>
        </p:nvSpPr>
        <p:spPr>
          <a:xfrm>
            <a:off x="6952571" y="790348"/>
            <a:ext cx="5021715" cy="5078313"/>
          </a:xfrm>
          <a:custGeom>
            <a:avLst/>
            <a:gdLst>
              <a:gd name="csX0" fmla="*/ 0 w 5021715"/>
              <a:gd name="csY0" fmla="*/ 0 h 5078313"/>
              <a:gd name="csX1" fmla="*/ 457534 w 5021715"/>
              <a:gd name="csY1" fmla="*/ 0 h 5078313"/>
              <a:gd name="csX2" fmla="*/ 965285 w 5021715"/>
              <a:gd name="csY2" fmla="*/ 0 h 5078313"/>
              <a:gd name="csX3" fmla="*/ 1422819 w 5021715"/>
              <a:gd name="csY3" fmla="*/ 0 h 5078313"/>
              <a:gd name="csX4" fmla="*/ 1830136 w 5021715"/>
              <a:gd name="csY4" fmla="*/ 0 h 5078313"/>
              <a:gd name="csX5" fmla="*/ 2287670 w 5021715"/>
              <a:gd name="csY5" fmla="*/ 0 h 5078313"/>
              <a:gd name="csX6" fmla="*/ 2845639 w 5021715"/>
              <a:gd name="csY6" fmla="*/ 0 h 5078313"/>
              <a:gd name="csX7" fmla="*/ 3453824 w 5021715"/>
              <a:gd name="csY7" fmla="*/ 0 h 5078313"/>
              <a:gd name="csX8" fmla="*/ 3911358 w 5021715"/>
              <a:gd name="csY8" fmla="*/ 0 h 5078313"/>
              <a:gd name="csX9" fmla="*/ 4318675 w 5021715"/>
              <a:gd name="csY9" fmla="*/ 0 h 5078313"/>
              <a:gd name="csX10" fmla="*/ 5021715 w 5021715"/>
              <a:gd name="csY10" fmla="*/ 0 h 5078313"/>
              <a:gd name="csX11" fmla="*/ 5021715 w 5021715"/>
              <a:gd name="csY11" fmla="*/ 665823 h 5078313"/>
              <a:gd name="csX12" fmla="*/ 5021715 w 5021715"/>
              <a:gd name="csY12" fmla="*/ 1077731 h 5078313"/>
              <a:gd name="csX13" fmla="*/ 5021715 w 5021715"/>
              <a:gd name="csY13" fmla="*/ 1692771 h 5078313"/>
              <a:gd name="csX14" fmla="*/ 5021715 w 5021715"/>
              <a:gd name="csY14" fmla="*/ 2104679 h 5078313"/>
              <a:gd name="csX15" fmla="*/ 5021715 w 5021715"/>
              <a:gd name="csY15" fmla="*/ 2668936 h 5078313"/>
              <a:gd name="csX16" fmla="*/ 5021715 w 5021715"/>
              <a:gd name="csY16" fmla="*/ 3283976 h 5078313"/>
              <a:gd name="csX17" fmla="*/ 5021715 w 5021715"/>
              <a:gd name="csY17" fmla="*/ 3695883 h 5078313"/>
              <a:gd name="csX18" fmla="*/ 5021715 w 5021715"/>
              <a:gd name="csY18" fmla="*/ 4361707 h 5078313"/>
              <a:gd name="csX19" fmla="*/ 5021715 w 5021715"/>
              <a:gd name="csY19" fmla="*/ 5078313 h 5078313"/>
              <a:gd name="csX20" fmla="*/ 4564181 w 5021715"/>
              <a:gd name="csY20" fmla="*/ 5078313 h 5078313"/>
              <a:gd name="csX21" fmla="*/ 4006213 w 5021715"/>
              <a:gd name="csY21" fmla="*/ 5078313 h 5078313"/>
              <a:gd name="csX22" fmla="*/ 3448244 w 5021715"/>
              <a:gd name="csY22" fmla="*/ 5078313 h 5078313"/>
              <a:gd name="csX23" fmla="*/ 2940493 w 5021715"/>
              <a:gd name="csY23" fmla="*/ 5078313 h 5078313"/>
              <a:gd name="csX24" fmla="*/ 2382525 w 5021715"/>
              <a:gd name="csY24" fmla="*/ 5078313 h 5078313"/>
              <a:gd name="csX25" fmla="*/ 1724122 w 5021715"/>
              <a:gd name="csY25" fmla="*/ 5078313 h 5078313"/>
              <a:gd name="csX26" fmla="*/ 1266588 w 5021715"/>
              <a:gd name="csY26" fmla="*/ 5078313 h 5078313"/>
              <a:gd name="csX27" fmla="*/ 658403 w 5021715"/>
              <a:gd name="csY27" fmla="*/ 5078313 h 5078313"/>
              <a:gd name="csX28" fmla="*/ 0 w 5021715"/>
              <a:gd name="csY28" fmla="*/ 5078313 h 5078313"/>
              <a:gd name="csX29" fmla="*/ 0 w 5021715"/>
              <a:gd name="csY29" fmla="*/ 4514056 h 5078313"/>
              <a:gd name="csX30" fmla="*/ 0 w 5021715"/>
              <a:gd name="csY30" fmla="*/ 4000582 h 5078313"/>
              <a:gd name="csX31" fmla="*/ 0 w 5021715"/>
              <a:gd name="csY31" fmla="*/ 3385542 h 5078313"/>
              <a:gd name="csX32" fmla="*/ 0 w 5021715"/>
              <a:gd name="csY32" fmla="*/ 2973634 h 5078313"/>
              <a:gd name="csX33" fmla="*/ 0 w 5021715"/>
              <a:gd name="csY33" fmla="*/ 2307811 h 5078313"/>
              <a:gd name="csX34" fmla="*/ 0 w 5021715"/>
              <a:gd name="csY34" fmla="*/ 1641988 h 5078313"/>
              <a:gd name="csX35" fmla="*/ 0 w 5021715"/>
              <a:gd name="csY35" fmla="*/ 1230080 h 5078313"/>
              <a:gd name="csX36" fmla="*/ 0 w 5021715"/>
              <a:gd name="csY36" fmla="*/ 818173 h 5078313"/>
              <a:gd name="csX37" fmla="*/ 0 w 5021715"/>
              <a:gd name="csY37" fmla="*/ 0 h 50783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5021715" h="5078313" fill="none" extrusionOk="0">
                <a:moveTo>
                  <a:pt x="0" y="0"/>
                </a:moveTo>
                <a:cubicBezTo>
                  <a:pt x="113924" y="-3202"/>
                  <a:pt x="329861" y="20182"/>
                  <a:pt x="457534" y="0"/>
                </a:cubicBezTo>
                <a:cubicBezTo>
                  <a:pt x="585207" y="-20182"/>
                  <a:pt x="778000" y="23927"/>
                  <a:pt x="965285" y="0"/>
                </a:cubicBezTo>
                <a:cubicBezTo>
                  <a:pt x="1152570" y="-23927"/>
                  <a:pt x="1226537" y="31573"/>
                  <a:pt x="1422819" y="0"/>
                </a:cubicBezTo>
                <a:cubicBezTo>
                  <a:pt x="1619101" y="-31573"/>
                  <a:pt x="1655775" y="27279"/>
                  <a:pt x="1830136" y="0"/>
                </a:cubicBezTo>
                <a:cubicBezTo>
                  <a:pt x="2004497" y="-27279"/>
                  <a:pt x="2152572" y="11711"/>
                  <a:pt x="2287670" y="0"/>
                </a:cubicBezTo>
                <a:cubicBezTo>
                  <a:pt x="2422768" y="-11711"/>
                  <a:pt x="2579921" y="19756"/>
                  <a:pt x="2845639" y="0"/>
                </a:cubicBezTo>
                <a:cubicBezTo>
                  <a:pt x="3111357" y="-19756"/>
                  <a:pt x="3249706" y="5288"/>
                  <a:pt x="3453824" y="0"/>
                </a:cubicBezTo>
                <a:cubicBezTo>
                  <a:pt x="3657942" y="-5288"/>
                  <a:pt x="3818918" y="16746"/>
                  <a:pt x="3911358" y="0"/>
                </a:cubicBezTo>
                <a:cubicBezTo>
                  <a:pt x="4003798" y="-16746"/>
                  <a:pt x="4136077" y="43799"/>
                  <a:pt x="4318675" y="0"/>
                </a:cubicBezTo>
                <a:cubicBezTo>
                  <a:pt x="4501273" y="-43799"/>
                  <a:pt x="4876688" y="20781"/>
                  <a:pt x="5021715" y="0"/>
                </a:cubicBezTo>
                <a:cubicBezTo>
                  <a:pt x="5097367" y="252940"/>
                  <a:pt x="4967150" y="439746"/>
                  <a:pt x="5021715" y="665823"/>
                </a:cubicBezTo>
                <a:cubicBezTo>
                  <a:pt x="5076280" y="891900"/>
                  <a:pt x="4974501" y="970580"/>
                  <a:pt x="5021715" y="1077731"/>
                </a:cubicBezTo>
                <a:cubicBezTo>
                  <a:pt x="5068929" y="1184882"/>
                  <a:pt x="4983448" y="1390035"/>
                  <a:pt x="5021715" y="1692771"/>
                </a:cubicBezTo>
                <a:cubicBezTo>
                  <a:pt x="5059982" y="1995507"/>
                  <a:pt x="4974782" y="1999338"/>
                  <a:pt x="5021715" y="2104679"/>
                </a:cubicBezTo>
                <a:cubicBezTo>
                  <a:pt x="5068648" y="2210020"/>
                  <a:pt x="5003600" y="2538176"/>
                  <a:pt x="5021715" y="2668936"/>
                </a:cubicBezTo>
                <a:cubicBezTo>
                  <a:pt x="5039830" y="2799696"/>
                  <a:pt x="4973780" y="3058280"/>
                  <a:pt x="5021715" y="3283976"/>
                </a:cubicBezTo>
                <a:cubicBezTo>
                  <a:pt x="5069650" y="3509672"/>
                  <a:pt x="4977080" y="3555583"/>
                  <a:pt x="5021715" y="3695883"/>
                </a:cubicBezTo>
                <a:cubicBezTo>
                  <a:pt x="5066350" y="3836183"/>
                  <a:pt x="4966776" y="4082780"/>
                  <a:pt x="5021715" y="4361707"/>
                </a:cubicBezTo>
                <a:cubicBezTo>
                  <a:pt x="5076654" y="4640634"/>
                  <a:pt x="5008040" y="4870168"/>
                  <a:pt x="5021715" y="5078313"/>
                </a:cubicBezTo>
                <a:cubicBezTo>
                  <a:pt x="4885499" y="5108175"/>
                  <a:pt x="4788138" y="5035242"/>
                  <a:pt x="4564181" y="5078313"/>
                </a:cubicBezTo>
                <a:cubicBezTo>
                  <a:pt x="4340224" y="5121384"/>
                  <a:pt x="4232626" y="5061877"/>
                  <a:pt x="4006213" y="5078313"/>
                </a:cubicBezTo>
                <a:cubicBezTo>
                  <a:pt x="3779800" y="5094749"/>
                  <a:pt x="3719120" y="5041845"/>
                  <a:pt x="3448244" y="5078313"/>
                </a:cubicBezTo>
                <a:cubicBezTo>
                  <a:pt x="3177368" y="5114781"/>
                  <a:pt x="3114414" y="5019642"/>
                  <a:pt x="2940493" y="5078313"/>
                </a:cubicBezTo>
                <a:cubicBezTo>
                  <a:pt x="2766572" y="5136984"/>
                  <a:pt x="2522392" y="5071332"/>
                  <a:pt x="2382525" y="5078313"/>
                </a:cubicBezTo>
                <a:cubicBezTo>
                  <a:pt x="2242658" y="5085294"/>
                  <a:pt x="1950457" y="5006938"/>
                  <a:pt x="1724122" y="5078313"/>
                </a:cubicBezTo>
                <a:cubicBezTo>
                  <a:pt x="1497787" y="5149688"/>
                  <a:pt x="1458533" y="5038683"/>
                  <a:pt x="1266588" y="5078313"/>
                </a:cubicBezTo>
                <a:cubicBezTo>
                  <a:pt x="1074643" y="5117943"/>
                  <a:pt x="872474" y="5043091"/>
                  <a:pt x="658403" y="5078313"/>
                </a:cubicBezTo>
                <a:cubicBezTo>
                  <a:pt x="444332" y="5113535"/>
                  <a:pt x="133514" y="5008417"/>
                  <a:pt x="0" y="5078313"/>
                </a:cubicBezTo>
                <a:cubicBezTo>
                  <a:pt x="-35744" y="4918773"/>
                  <a:pt x="50540" y="4775535"/>
                  <a:pt x="0" y="4514056"/>
                </a:cubicBezTo>
                <a:cubicBezTo>
                  <a:pt x="-50540" y="4252577"/>
                  <a:pt x="59446" y="4104787"/>
                  <a:pt x="0" y="4000582"/>
                </a:cubicBezTo>
                <a:cubicBezTo>
                  <a:pt x="-59446" y="3896377"/>
                  <a:pt x="17111" y="3542729"/>
                  <a:pt x="0" y="3385542"/>
                </a:cubicBezTo>
                <a:cubicBezTo>
                  <a:pt x="-17111" y="3228355"/>
                  <a:pt x="45500" y="3148532"/>
                  <a:pt x="0" y="2973634"/>
                </a:cubicBezTo>
                <a:cubicBezTo>
                  <a:pt x="-45500" y="2798736"/>
                  <a:pt x="41704" y="2579236"/>
                  <a:pt x="0" y="2307811"/>
                </a:cubicBezTo>
                <a:cubicBezTo>
                  <a:pt x="-41704" y="2036386"/>
                  <a:pt x="13633" y="1858106"/>
                  <a:pt x="0" y="1641988"/>
                </a:cubicBezTo>
                <a:cubicBezTo>
                  <a:pt x="-13633" y="1425870"/>
                  <a:pt x="8963" y="1378752"/>
                  <a:pt x="0" y="1230080"/>
                </a:cubicBezTo>
                <a:cubicBezTo>
                  <a:pt x="-8963" y="1081408"/>
                  <a:pt x="16553" y="947131"/>
                  <a:pt x="0" y="818173"/>
                </a:cubicBezTo>
                <a:cubicBezTo>
                  <a:pt x="-16553" y="689215"/>
                  <a:pt x="65452" y="224908"/>
                  <a:pt x="0" y="0"/>
                </a:cubicBezTo>
                <a:close/>
              </a:path>
              <a:path w="5021715" h="5078313" stroke="0" extrusionOk="0">
                <a:moveTo>
                  <a:pt x="0" y="0"/>
                </a:moveTo>
                <a:cubicBezTo>
                  <a:pt x="184199" y="-43862"/>
                  <a:pt x="423294" y="23459"/>
                  <a:pt x="557968" y="0"/>
                </a:cubicBezTo>
                <a:cubicBezTo>
                  <a:pt x="692642" y="-23459"/>
                  <a:pt x="885419" y="29318"/>
                  <a:pt x="1166154" y="0"/>
                </a:cubicBezTo>
                <a:cubicBezTo>
                  <a:pt x="1446889" y="-29318"/>
                  <a:pt x="1585810" y="6591"/>
                  <a:pt x="1824556" y="0"/>
                </a:cubicBezTo>
                <a:cubicBezTo>
                  <a:pt x="2063302" y="-6591"/>
                  <a:pt x="2144831" y="14642"/>
                  <a:pt x="2432742" y="0"/>
                </a:cubicBezTo>
                <a:cubicBezTo>
                  <a:pt x="2720653" y="-14642"/>
                  <a:pt x="2718553" y="16629"/>
                  <a:pt x="2890276" y="0"/>
                </a:cubicBezTo>
                <a:cubicBezTo>
                  <a:pt x="3061999" y="-16629"/>
                  <a:pt x="3238897" y="20912"/>
                  <a:pt x="3347810" y="0"/>
                </a:cubicBezTo>
                <a:cubicBezTo>
                  <a:pt x="3456723" y="-20912"/>
                  <a:pt x="3680025" y="26213"/>
                  <a:pt x="4006213" y="0"/>
                </a:cubicBezTo>
                <a:cubicBezTo>
                  <a:pt x="4332401" y="-26213"/>
                  <a:pt x="4809525" y="19817"/>
                  <a:pt x="5021715" y="0"/>
                </a:cubicBezTo>
                <a:cubicBezTo>
                  <a:pt x="5022245" y="164180"/>
                  <a:pt x="4980241" y="444907"/>
                  <a:pt x="5021715" y="564257"/>
                </a:cubicBezTo>
                <a:cubicBezTo>
                  <a:pt x="5063189" y="683607"/>
                  <a:pt x="5019618" y="772608"/>
                  <a:pt x="5021715" y="976165"/>
                </a:cubicBezTo>
                <a:cubicBezTo>
                  <a:pt x="5023812" y="1179722"/>
                  <a:pt x="4978373" y="1344448"/>
                  <a:pt x="5021715" y="1438855"/>
                </a:cubicBezTo>
                <a:cubicBezTo>
                  <a:pt x="5065057" y="1533262"/>
                  <a:pt x="4951735" y="1864614"/>
                  <a:pt x="5021715" y="2053895"/>
                </a:cubicBezTo>
                <a:cubicBezTo>
                  <a:pt x="5091695" y="2243176"/>
                  <a:pt x="5005036" y="2394866"/>
                  <a:pt x="5021715" y="2618152"/>
                </a:cubicBezTo>
                <a:cubicBezTo>
                  <a:pt x="5038394" y="2841438"/>
                  <a:pt x="4998831" y="3026698"/>
                  <a:pt x="5021715" y="3131626"/>
                </a:cubicBezTo>
                <a:cubicBezTo>
                  <a:pt x="5044599" y="3236554"/>
                  <a:pt x="4960331" y="3512277"/>
                  <a:pt x="5021715" y="3645100"/>
                </a:cubicBezTo>
                <a:cubicBezTo>
                  <a:pt x="5083099" y="3777923"/>
                  <a:pt x="5014151" y="4140615"/>
                  <a:pt x="5021715" y="4310923"/>
                </a:cubicBezTo>
                <a:cubicBezTo>
                  <a:pt x="5029279" y="4481231"/>
                  <a:pt x="4966589" y="4876891"/>
                  <a:pt x="5021715" y="5078313"/>
                </a:cubicBezTo>
                <a:cubicBezTo>
                  <a:pt x="4804507" y="5111552"/>
                  <a:pt x="4630403" y="5064628"/>
                  <a:pt x="4513964" y="5078313"/>
                </a:cubicBezTo>
                <a:cubicBezTo>
                  <a:pt x="4397525" y="5091998"/>
                  <a:pt x="4162716" y="5018869"/>
                  <a:pt x="4006213" y="5078313"/>
                </a:cubicBezTo>
                <a:cubicBezTo>
                  <a:pt x="3849710" y="5137757"/>
                  <a:pt x="3672446" y="5044262"/>
                  <a:pt x="3548679" y="5078313"/>
                </a:cubicBezTo>
                <a:cubicBezTo>
                  <a:pt x="3424912" y="5112364"/>
                  <a:pt x="3075662" y="5049055"/>
                  <a:pt x="2940493" y="5078313"/>
                </a:cubicBezTo>
                <a:cubicBezTo>
                  <a:pt x="2805324" y="5107571"/>
                  <a:pt x="2657145" y="5061893"/>
                  <a:pt x="2533176" y="5078313"/>
                </a:cubicBezTo>
                <a:cubicBezTo>
                  <a:pt x="2409207" y="5094733"/>
                  <a:pt x="2215337" y="5036089"/>
                  <a:pt x="2075642" y="5078313"/>
                </a:cubicBezTo>
                <a:cubicBezTo>
                  <a:pt x="1935947" y="5120537"/>
                  <a:pt x="1735572" y="5061614"/>
                  <a:pt x="1618108" y="5078313"/>
                </a:cubicBezTo>
                <a:cubicBezTo>
                  <a:pt x="1500644" y="5095012"/>
                  <a:pt x="1251264" y="5043023"/>
                  <a:pt x="1110357" y="5078313"/>
                </a:cubicBezTo>
                <a:cubicBezTo>
                  <a:pt x="969450" y="5113603"/>
                  <a:pt x="819146" y="5050103"/>
                  <a:pt x="602606" y="5078313"/>
                </a:cubicBezTo>
                <a:cubicBezTo>
                  <a:pt x="386066" y="5106523"/>
                  <a:pt x="146624" y="5040570"/>
                  <a:pt x="0" y="5078313"/>
                </a:cubicBezTo>
                <a:cubicBezTo>
                  <a:pt x="-1749" y="4976920"/>
                  <a:pt x="48149" y="4871323"/>
                  <a:pt x="0" y="4666405"/>
                </a:cubicBezTo>
                <a:cubicBezTo>
                  <a:pt x="-48149" y="4461487"/>
                  <a:pt x="21184" y="4399009"/>
                  <a:pt x="0" y="4152932"/>
                </a:cubicBezTo>
                <a:cubicBezTo>
                  <a:pt x="-21184" y="3906855"/>
                  <a:pt x="54051" y="3721053"/>
                  <a:pt x="0" y="3588675"/>
                </a:cubicBezTo>
                <a:cubicBezTo>
                  <a:pt x="-54051" y="3456297"/>
                  <a:pt x="18823" y="3312829"/>
                  <a:pt x="0" y="3176767"/>
                </a:cubicBezTo>
                <a:cubicBezTo>
                  <a:pt x="-18823" y="3040705"/>
                  <a:pt x="57439" y="2758003"/>
                  <a:pt x="0" y="2561727"/>
                </a:cubicBezTo>
                <a:cubicBezTo>
                  <a:pt x="-57439" y="2365451"/>
                  <a:pt x="65997" y="2075243"/>
                  <a:pt x="0" y="1946687"/>
                </a:cubicBezTo>
                <a:cubicBezTo>
                  <a:pt x="-65997" y="1818131"/>
                  <a:pt x="2100" y="1629553"/>
                  <a:pt x="0" y="1433213"/>
                </a:cubicBezTo>
                <a:cubicBezTo>
                  <a:pt x="-2100" y="1236873"/>
                  <a:pt x="59826" y="956621"/>
                  <a:pt x="0" y="818173"/>
                </a:cubicBezTo>
                <a:cubicBezTo>
                  <a:pt x="-59826" y="679725"/>
                  <a:pt x="92446" y="281147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1566858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r-TR" sz="1200" b="1" dirty="0"/>
              <a:t>Obezite belirtileri</a:t>
            </a:r>
            <a:endParaRPr lang="el-GR" sz="1200" b="1" dirty="0"/>
          </a:p>
          <a:p>
            <a:pPr>
              <a:defRPr/>
            </a:pPr>
            <a:endParaRPr lang="tr-TR" sz="1200" b="1" dirty="0"/>
          </a:p>
          <a:p>
            <a:pPr>
              <a:defRPr/>
            </a:pPr>
            <a:r>
              <a:rPr lang="el-GR" sz="1200" dirty="0"/>
              <a:t>___________ </a:t>
            </a:r>
            <a:r>
              <a:rPr lang="tr-TR" sz="1200" dirty="0"/>
              <a:t>belirtilerini dikkate alarak   erken   teşhis ile  hastalığın ris</a:t>
            </a:r>
            <a:r>
              <a:rPr lang="en-GB" sz="1200" dirty="0"/>
              <a:t>k</a:t>
            </a:r>
            <a:r>
              <a:rPr lang="tr-TR" sz="1200" dirty="0"/>
              <a:t>lerini  azaltmamız  mümkün.</a:t>
            </a:r>
          </a:p>
          <a:p>
            <a:pPr>
              <a:defRPr/>
            </a:pPr>
            <a:r>
              <a:rPr lang="tr-TR" sz="1200" dirty="0"/>
              <a:t>h</a:t>
            </a:r>
            <a:r>
              <a:rPr lang="en-US" sz="1200" dirty="0" err="1"/>
              <a:t>orlama</a:t>
            </a:r>
            <a:endParaRPr lang="tr-TR" sz="1200" dirty="0"/>
          </a:p>
          <a:p>
            <a:pPr>
              <a:defRPr/>
            </a:pPr>
            <a:r>
              <a:rPr lang="en-US" sz="1200" dirty="0" err="1"/>
              <a:t>aşırı</a:t>
            </a:r>
            <a:r>
              <a:rPr lang="en-US" sz="1200" dirty="0"/>
              <a:t> </a:t>
            </a:r>
            <a:r>
              <a:rPr lang="en-US" sz="1200" dirty="0" err="1"/>
              <a:t>terleme</a:t>
            </a:r>
            <a:endParaRPr lang="tr-TR" sz="1200" dirty="0"/>
          </a:p>
          <a:p>
            <a:pPr>
              <a:defRPr/>
            </a:pPr>
            <a:r>
              <a:rPr lang="en-US" sz="1200" dirty="0" err="1"/>
              <a:t>uyuyamama</a:t>
            </a:r>
            <a:endParaRPr lang="tr-TR" sz="1200" dirty="0"/>
          </a:p>
          <a:p>
            <a:pPr>
              <a:defRPr/>
            </a:pPr>
            <a:r>
              <a:rPr lang="en-US" sz="1200" dirty="0" err="1"/>
              <a:t>sırtta</a:t>
            </a:r>
            <a:r>
              <a:rPr lang="en-US" sz="1200" dirty="0"/>
              <a:t> </a:t>
            </a:r>
            <a:r>
              <a:rPr lang="en-US" sz="1200" dirty="0" err="1"/>
              <a:t>ağrı</a:t>
            </a:r>
            <a:endParaRPr lang="tr-TR" sz="1200" dirty="0"/>
          </a:p>
          <a:p>
            <a:pPr>
              <a:defRPr/>
            </a:pPr>
            <a:r>
              <a:rPr lang="en-US" sz="1200" dirty="0" err="1"/>
              <a:t>gün</a:t>
            </a:r>
            <a:r>
              <a:rPr lang="en-US" sz="1200" dirty="0"/>
              <a:t> </a:t>
            </a:r>
            <a:r>
              <a:rPr lang="en-US" sz="1200" dirty="0" err="1"/>
              <a:t>içerisinde</a:t>
            </a:r>
            <a:r>
              <a:rPr lang="en-US" sz="1200" dirty="0"/>
              <a:t> </a:t>
            </a:r>
            <a:r>
              <a:rPr lang="en-US" sz="1200" dirty="0" err="1"/>
              <a:t>uykulu</a:t>
            </a:r>
            <a:r>
              <a:rPr lang="tr-TR" sz="1200" dirty="0"/>
              <a:t> olma </a:t>
            </a:r>
          </a:p>
          <a:p>
            <a:pPr>
              <a:defRPr/>
            </a:pPr>
            <a:r>
              <a:rPr lang="en-US" sz="1200" dirty="0" err="1"/>
              <a:t>en</a:t>
            </a:r>
            <a:r>
              <a:rPr lang="en-US" sz="1200" dirty="0"/>
              <a:t> </a:t>
            </a:r>
            <a:r>
              <a:rPr lang="en-US" sz="1200" dirty="0" err="1"/>
              <a:t>ufak</a:t>
            </a:r>
            <a:r>
              <a:rPr lang="en-US" sz="1200" dirty="0"/>
              <a:t> </a:t>
            </a:r>
            <a:r>
              <a:rPr lang="en-US" sz="1200" dirty="0" err="1"/>
              <a:t>bir</a:t>
            </a:r>
            <a:r>
              <a:rPr lang="en-US" sz="1200" dirty="0"/>
              <a:t> </a:t>
            </a:r>
            <a:r>
              <a:rPr lang="en-US" sz="1200" dirty="0" err="1"/>
              <a:t>harekette</a:t>
            </a:r>
            <a:r>
              <a:rPr lang="en-US" sz="1200" dirty="0"/>
              <a:t> </a:t>
            </a:r>
            <a:r>
              <a:rPr lang="en-US" sz="1200" dirty="0" err="1"/>
              <a:t>yorularak</a:t>
            </a:r>
            <a:r>
              <a:rPr lang="en-US" sz="1200" dirty="0"/>
              <a:t> </a:t>
            </a:r>
            <a:r>
              <a:rPr lang="en-US" sz="1200" dirty="0" err="1"/>
              <a:t>nefessiz</a:t>
            </a:r>
            <a:r>
              <a:rPr lang="en-US" sz="1200" dirty="0"/>
              <a:t> </a:t>
            </a:r>
            <a:r>
              <a:rPr lang="en-US" sz="1200" dirty="0" err="1"/>
              <a:t>kalma</a:t>
            </a:r>
            <a:r>
              <a:rPr lang="en-US" sz="1200" dirty="0"/>
              <a:t> </a:t>
            </a:r>
            <a:endParaRPr lang="el-GR" sz="1200" dirty="0"/>
          </a:p>
          <a:p>
            <a:pPr>
              <a:defRPr/>
            </a:pPr>
            <a:endParaRPr lang="el-GR" sz="1200" dirty="0"/>
          </a:p>
          <a:p>
            <a:pPr>
              <a:defRPr/>
            </a:pPr>
            <a:endParaRPr lang="tr-TR" sz="1200" dirty="0"/>
          </a:p>
          <a:p>
            <a:pPr>
              <a:defRPr/>
            </a:pPr>
            <a:r>
              <a:rPr lang="tr-TR" sz="1200" b="1" dirty="0"/>
              <a:t>Nereye yol  açar</a:t>
            </a:r>
            <a:r>
              <a:rPr lang="el-GR" sz="1200" b="1" dirty="0"/>
              <a:t>?</a:t>
            </a:r>
            <a:r>
              <a:rPr lang="tr-TR" sz="1200" b="1" dirty="0"/>
              <a:t> </a:t>
            </a:r>
            <a:r>
              <a:rPr lang="sv-SE" sz="1200" b="1" dirty="0"/>
              <a:t>Obezite </a:t>
            </a:r>
            <a:r>
              <a:rPr lang="tr-TR" sz="1200" b="1" dirty="0"/>
              <a:t>h</a:t>
            </a:r>
            <a:r>
              <a:rPr lang="sv-SE" sz="1200" b="1" dirty="0"/>
              <a:t>angi </a:t>
            </a:r>
            <a:r>
              <a:rPr lang="tr-TR" sz="1200" b="1" dirty="0"/>
              <a:t>ha</a:t>
            </a:r>
            <a:r>
              <a:rPr lang="sv-SE" sz="1200" b="1" dirty="0"/>
              <a:t>stalıklara </a:t>
            </a:r>
            <a:r>
              <a:rPr lang="tr-TR" sz="1200" b="1" dirty="0"/>
              <a:t>n</a:t>
            </a:r>
            <a:r>
              <a:rPr lang="sv-SE" sz="1200" b="1" dirty="0"/>
              <a:t>eden </a:t>
            </a:r>
            <a:r>
              <a:rPr lang="tr-TR" sz="1200" b="1" dirty="0"/>
              <a:t>o</a:t>
            </a:r>
            <a:r>
              <a:rPr lang="sv-SE" sz="1200" b="1" dirty="0"/>
              <a:t>lur?</a:t>
            </a:r>
            <a:endParaRPr lang="el-GR" sz="1200" b="1" dirty="0"/>
          </a:p>
          <a:p>
            <a:pPr>
              <a:defRPr/>
            </a:pPr>
            <a:endParaRPr lang="tr-TR" sz="1200" b="1" dirty="0"/>
          </a:p>
          <a:p>
            <a:pPr>
              <a:defRPr/>
            </a:pPr>
            <a:r>
              <a:rPr lang="tr-TR" sz="1200" dirty="0"/>
              <a:t>Obezite  ve fazla kilo  hastalıklara yol  açar.</a:t>
            </a:r>
          </a:p>
          <a:p>
            <a:pPr>
              <a:defRPr/>
            </a:pPr>
            <a:r>
              <a:rPr lang="en-US" sz="1200" dirty="0" err="1"/>
              <a:t>Kalp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damar</a:t>
            </a:r>
            <a:r>
              <a:rPr lang="en-US" sz="1200" dirty="0"/>
              <a:t> </a:t>
            </a:r>
            <a:r>
              <a:rPr lang="en-US" sz="1200" dirty="0" err="1"/>
              <a:t>hastalıkları</a:t>
            </a:r>
            <a:r>
              <a:rPr lang="en-US" sz="1200" dirty="0"/>
              <a:t> </a:t>
            </a:r>
            <a:r>
              <a:rPr lang="en-US" sz="1200" dirty="0" err="1"/>
              <a:t>yüzde</a:t>
            </a:r>
            <a:r>
              <a:rPr lang="en-US" sz="1200" dirty="0"/>
              <a:t> 70 </a:t>
            </a:r>
            <a:r>
              <a:rPr lang="en-US" sz="1200" dirty="0" err="1"/>
              <a:t>oranında</a:t>
            </a:r>
            <a:r>
              <a:rPr lang="en-US" sz="1200" dirty="0"/>
              <a:t> </a:t>
            </a:r>
            <a:r>
              <a:rPr lang="en-US" sz="1200" dirty="0" err="1"/>
              <a:t>şişmanlıktan</a:t>
            </a:r>
            <a:r>
              <a:rPr lang="en-US" sz="1200" dirty="0"/>
              <a:t> </a:t>
            </a:r>
            <a:r>
              <a:rPr lang="en-US" sz="1200" dirty="0" err="1"/>
              <a:t>oluşur</a:t>
            </a:r>
            <a:r>
              <a:rPr lang="tr-TR" sz="1200" dirty="0"/>
              <a:t>.</a:t>
            </a:r>
            <a:endParaRPr lang="el-GR" sz="1200" dirty="0"/>
          </a:p>
          <a:p>
            <a:pPr>
              <a:defRPr/>
            </a:pPr>
            <a:r>
              <a:rPr lang="en-US" sz="1200" dirty="0" err="1"/>
              <a:t>Fazla</a:t>
            </a:r>
            <a:r>
              <a:rPr lang="en-US" sz="1200" dirty="0"/>
              <a:t> </a:t>
            </a:r>
            <a:r>
              <a:rPr lang="en-US" sz="1200" dirty="0" err="1"/>
              <a:t>kilolu</a:t>
            </a:r>
            <a:r>
              <a:rPr lang="en-US" sz="1200" dirty="0"/>
              <a:t> </a:t>
            </a:r>
            <a:r>
              <a:rPr lang="en-US" sz="1200" dirty="0" err="1"/>
              <a:t>insanlar</a:t>
            </a:r>
            <a:r>
              <a:rPr lang="en-US" sz="1200" dirty="0"/>
              <a:t> </a:t>
            </a:r>
            <a:r>
              <a:rPr lang="tr-TR" sz="1200" dirty="0" err="1"/>
              <a:t>n</a:t>
            </a:r>
            <a:r>
              <a:rPr lang="en-US" sz="1200" dirty="0" err="1"/>
              <a:t>efes</a:t>
            </a:r>
            <a:r>
              <a:rPr lang="en-US" sz="1200" dirty="0"/>
              <a:t> </a:t>
            </a:r>
            <a:r>
              <a:rPr lang="en-US" sz="1200" dirty="0" err="1"/>
              <a:t>nefese</a:t>
            </a:r>
            <a:r>
              <a:rPr lang="en-US" sz="1200" dirty="0"/>
              <a:t> </a:t>
            </a:r>
            <a:r>
              <a:rPr lang="en-US" sz="1200" dirty="0" err="1"/>
              <a:t>kal</a:t>
            </a:r>
            <a:r>
              <a:rPr lang="tr-TR" sz="1200" dirty="0"/>
              <a:t>ır.</a:t>
            </a:r>
          </a:p>
          <a:p>
            <a:pPr>
              <a:defRPr/>
            </a:pPr>
            <a:r>
              <a:rPr lang="tr-TR" sz="1200" dirty="0"/>
              <a:t>Koşamaz.</a:t>
            </a:r>
          </a:p>
          <a:p>
            <a:pPr>
              <a:defRPr/>
            </a:pPr>
            <a:r>
              <a:rPr lang="tr-TR" sz="1200" dirty="0"/>
              <a:t>Yürüyüşte zorlanır.</a:t>
            </a:r>
          </a:p>
          <a:p>
            <a:pPr>
              <a:defRPr/>
            </a:pPr>
            <a:r>
              <a:rPr lang="tr-TR" sz="1200" dirty="0"/>
              <a:t>Büyük  beden kıyafetler giymek zorunda  kalır. </a:t>
            </a:r>
            <a:endParaRPr lang="en-GB" sz="1200" dirty="0"/>
          </a:p>
          <a:p>
            <a:pPr>
              <a:defRPr/>
            </a:pPr>
            <a:endParaRPr lang="el-GR" sz="1200" b="1" dirty="0"/>
          </a:p>
          <a:p>
            <a:pPr>
              <a:defRPr/>
            </a:pPr>
            <a:r>
              <a:rPr lang="tr-TR" sz="1200" b="1" dirty="0"/>
              <a:t>Tedavi</a:t>
            </a:r>
            <a:endParaRPr lang="el-GR" sz="1200" b="1" dirty="0"/>
          </a:p>
          <a:p>
            <a:pPr>
              <a:defRPr/>
            </a:pPr>
            <a:endParaRPr lang="tr-TR" sz="1200" b="1" dirty="0"/>
          </a:p>
          <a:p>
            <a:pPr>
              <a:defRPr/>
            </a:pPr>
            <a:r>
              <a:rPr lang="tr-TR" sz="1200" dirty="0"/>
              <a:t>Günümüzde obezite tedavisi  için birçok yöntem vardır.</a:t>
            </a:r>
          </a:p>
          <a:p>
            <a:pPr>
              <a:defRPr/>
            </a:pPr>
            <a:r>
              <a:rPr lang="tr-TR" sz="1200" dirty="0"/>
              <a:t>T</a:t>
            </a:r>
            <a:r>
              <a:rPr lang="en-US" sz="1200" dirty="0" err="1"/>
              <a:t>ıbbi</a:t>
            </a:r>
            <a:r>
              <a:rPr lang="en-US" sz="1200" dirty="0"/>
              <a:t> </a:t>
            </a:r>
            <a:r>
              <a:rPr lang="en-US" sz="1200" dirty="0" err="1"/>
              <a:t>beslenme</a:t>
            </a:r>
            <a:r>
              <a:rPr lang="en-US" sz="1200" dirty="0"/>
              <a:t> </a:t>
            </a:r>
            <a:r>
              <a:rPr lang="en-US" sz="1200" dirty="0" err="1"/>
              <a:t>tedavisi</a:t>
            </a:r>
            <a:r>
              <a:rPr lang="en-US" sz="1200" dirty="0"/>
              <a:t> </a:t>
            </a:r>
            <a:r>
              <a:rPr lang="en-US" sz="1200" dirty="0" err="1"/>
              <a:t>anahtar</a:t>
            </a:r>
            <a:r>
              <a:rPr lang="en-US" sz="1200" dirty="0"/>
              <a:t> </a:t>
            </a:r>
            <a:r>
              <a:rPr lang="en-US" sz="1200" dirty="0" err="1"/>
              <a:t>rol</a:t>
            </a:r>
            <a:r>
              <a:rPr lang="en-US" sz="1200" dirty="0"/>
              <a:t> </a:t>
            </a:r>
            <a:r>
              <a:rPr lang="en-US" sz="1200" dirty="0" err="1"/>
              <a:t>oynamaktadır</a:t>
            </a:r>
            <a:r>
              <a:rPr lang="tr-TR" sz="1200" dirty="0"/>
              <a:t>.</a:t>
            </a:r>
            <a:endParaRPr lang="el-GR" sz="1200" dirty="0"/>
          </a:p>
          <a:p>
            <a:pPr>
              <a:defRPr/>
            </a:pPr>
            <a:r>
              <a:rPr lang="en-US" sz="1200" dirty="0" err="1"/>
              <a:t>Fiziksel</a:t>
            </a:r>
            <a:r>
              <a:rPr lang="en-US" sz="1200" dirty="0"/>
              <a:t> </a:t>
            </a:r>
            <a:r>
              <a:rPr lang="en-US" sz="1200" dirty="0" err="1"/>
              <a:t>aktivite</a:t>
            </a:r>
            <a:r>
              <a:rPr lang="tr-TR" sz="1200" dirty="0"/>
              <a:t> </a:t>
            </a:r>
            <a:r>
              <a:rPr lang="en-US" sz="1200" dirty="0"/>
              <a:t> </a:t>
            </a:r>
            <a:r>
              <a:rPr lang="en-US" sz="1200" dirty="0" err="1"/>
              <a:t>karın</a:t>
            </a:r>
            <a:r>
              <a:rPr lang="en-US" sz="1200" dirty="0"/>
              <a:t> </a:t>
            </a:r>
            <a:r>
              <a:rPr lang="en-US" sz="1200" dirty="0" err="1"/>
              <a:t>bölgesindeki</a:t>
            </a:r>
            <a:r>
              <a:rPr lang="en-US" sz="1200" dirty="0"/>
              <a:t> </a:t>
            </a:r>
            <a:r>
              <a:rPr lang="en-US" sz="1200" dirty="0" err="1"/>
              <a:t>yağlanmayı</a:t>
            </a:r>
            <a:r>
              <a:rPr lang="en-US" sz="1200" dirty="0"/>
              <a:t> </a:t>
            </a:r>
            <a:r>
              <a:rPr lang="en-US" sz="1200" dirty="0" err="1"/>
              <a:t>azalt</a:t>
            </a:r>
            <a:r>
              <a:rPr lang="tr-TR" sz="1200" dirty="0"/>
              <a:t>abilir.</a:t>
            </a:r>
          </a:p>
          <a:p>
            <a:pPr>
              <a:defRPr/>
            </a:pPr>
            <a:r>
              <a:rPr lang="en-US" sz="1200" dirty="0" err="1"/>
              <a:t>Şişmanlamamak</a:t>
            </a:r>
            <a:r>
              <a:rPr lang="en-US" sz="1200" dirty="0"/>
              <a:t> </a:t>
            </a:r>
            <a:r>
              <a:rPr lang="en-US" sz="1200" dirty="0" err="1"/>
              <a:t>için</a:t>
            </a:r>
            <a:r>
              <a:rPr lang="en-US" sz="1200" dirty="0"/>
              <a:t> </a:t>
            </a:r>
            <a:r>
              <a:rPr lang="en-US" sz="1200" dirty="0" err="1"/>
              <a:t>geç</a:t>
            </a:r>
            <a:r>
              <a:rPr lang="en-US" sz="1200" dirty="0"/>
              <a:t> </a:t>
            </a:r>
            <a:r>
              <a:rPr lang="en-US" sz="1200" dirty="0" err="1"/>
              <a:t>saatlerde</a:t>
            </a:r>
            <a:r>
              <a:rPr lang="en-US" sz="1200" dirty="0"/>
              <a:t> </a:t>
            </a:r>
            <a:r>
              <a:rPr lang="en-US" sz="1200" dirty="0" err="1"/>
              <a:t>aşırı</a:t>
            </a:r>
            <a:r>
              <a:rPr lang="en-US" sz="1200" dirty="0"/>
              <a:t> </a:t>
            </a:r>
            <a:r>
              <a:rPr lang="en-US" sz="1200" dirty="0" err="1"/>
              <a:t>kalori</a:t>
            </a:r>
            <a:r>
              <a:rPr lang="en-US" sz="1200" dirty="0"/>
              <a:t> </a:t>
            </a:r>
            <a:r>
              <a:rPr lang="en-US" sz="1200" dirty="0" err="1"/>
              <a:t>almaktan</a:t>
            </a:r>
            <a:r>
              <a:rPr lang="en-US" sz="1200" dirty="0"/>
              <a:t> </a:t>
            </a:r>
            <a:r>
              <a:rPr lang="en-US" sz="1200" dirty="0" err="1"/>
              <a:t>kaçınma</a:t>
            </a:r>
            <a:r>
              <a:rPr lang="en-GB" sz="1200" dirty="0"/>
              <a:t>l</a:t>
            </a:r>
            <a:r>
              <a:rPr lang="tr-TR" sz="1200" dirty="0"/>
              <a:t>ıyız.</a:t>
            </a:r>
          </a:p>
        </p:txBody>
      </p:sp>
    </p:spTree>
    <p:extLst>
      <p:ext uri="{BB962C8B-B14F-4D97-AF65-F5344CB8AC3E}">
        <p14:creationId xmlns:p14="http://schemas.microsoft.com/office/powerpoint/2010/main" val="52791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2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2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904DE-126C-8732-A1DA-55465D42D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B0BC317-04FD-2D2E-DC6B-7106D68F0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23BA40B7-47E3-EF02-CF94-0A6ACBA25D99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>
                <a:solidFill>
                  <a:schemeClr val="tx1"/>
                </a:solidFill>
              </a:rPr>
              <a:t> 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806471A-4C2B-8C35-0E4E-E6D82D245325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B84F4492-F7F7-CCFD-C079-A6EED1E992B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968748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4 - Ορθογώνιο">
            <a:extLst>
              <a:ext uri="{FF2B5EF4-FFF2-40B4-BE49-F238E27FC236}">
                <a16:creationId xmlns:a16="http://schemas.microsoft.com/office/drawing/2014/main" id="{2391FF74-CE62-81BB-0A97-0C317B2DA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2465" y="373131"/>
            <a:ext cx="7541079" cy="61117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dirty="0" err="1"/>
              <a:t>Şu</a:t>
            </a:r>
            <a:r>
              <a:rPr lang="en-US" dirty="0"/>
              <a:t> an </a:t>
            </a:r>
            <a:r>
              <a:rPr lang="en-US" dirty="0" err="1"/>
              <a:t>ülkemizin</a:t>
            </a:r>
            <a:r>
              <a:rPr lang="en-US" dirty="0"/>
              <a:t> en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sorunları</a:t>
            </a:r>
            <a:r>
              <a:rPr lang="en-US" dirty="0"/>
              <a:t> : </a:t>
            </a:r>
            <a:r>
              <a:rPr lang="el-GR" dirty="0"/>
              <a:t>1</a:t>
            </a:r>
            <a:r>
              <a:rPr lang="en-US" dirty="0"/>
              <a:t>________  kilo </a:t>
            </a:r>
            <a:r>
              <a:rPr lang="en-US" dirty="0" err="1"/>
              <a:t>yani</a:t>
            </a:r>
            <a:r>
              <a:rPr lang="en-US" dirty="0"/>
              <a:t> </a:t>
            </a:r>
            <a:r>
              <a:rPr lang="en-US" dirty="0" err="1"/>
              <a:t>obezite</a:t>
            </a:r>
            <a:r>
              <a:rPr lang="en-US" dirty="0"/>
              <a:t>, </a:t>
            </a:r>
            <a:r>
              <a:rPr lang="en-US" dirty="0" err="1"/>
              <a:t>kanser</a:t>
            </a:r>
            <a:r>
              <a:rPr lang="en-US" dirty="0"/>
              <a:t>, </a:t>
            </a:r>
            <a:r>
              <a:rPr lang="en-US" dirty="0" err="1"/>
              <a:t>şeker</a:t>
            </a:r>
            <a:r>
              <a:rPr lang="en-US" dirty="0"/>
              <a:t>,</a:t>
            </a:r>
            <a:r>
              <a:rPr lang="tr-TR" dirty="0"/>
              <a:t> </a:t>
            </a:r>
            <a:r>
              <a:rPr lang="en-US" dirty="0" err="1"/>
              <a:t>tansiyon</a:t>
            </a:r>
            <a:r>
              <a:rPr lang="en-US" dirty="0"/>
              <a:t>, </a:t>
            </a:r>
            <a:r>
              <a:rPr lang="en-US" dirty="0" err="1"/>
              <a:t>kalp</a:t>
            </a:r>
            <a:r>
              <a:rPr lang="en-US" dirty="0"/>
              <a:t> </a:t>
            </a:r>
            <a:r>
              <a:rPr lang="en-US" dirty="0" err="1"/>
              <a:t>hastalığı</a:t>
            </a:r>
            <a:r>
              <a:rPr lang="en-US" dirty="0"/>
              <a:t>, </a:t>
            </a:r>
            <a:r>
              <a:rPr lang="en-US" dirty="0" err="1"/>
              <a:t>nefes</a:t>
            </a:r>
            <a:r>
              <a:rPr lang="en-US" dirty="0"/>
              <a:t> </a:t>
            </a:r>
            <a:r>
              <a:rPr lang="en-US" dirty="0" err="1"/>
              <a:t>darlığı</a:t>
            </a:r>
            <a:r>
              <a:rPr lang="en-US" dirty="0"/>
              <a:t>, </a:t>
            </a:r>
            <a:r>
              <a:rPr lang="en-US" dirty="0" err="1"/>
              <a:t>kolest</a:t>
            </a:r>
            <a:r>
              <a:rPr lang="tr-TR" dirty="0"/>
              <a:t>e</a:t>
            </a:r>
            <a:r>
              <a:rPr lang="en-US" dirty="0" err="1"/>
              <a:t>rol</a:t>
            </a:r>
            <a:r>
              <a:rPr lang="en-US" dirty="0"/>
              <a:t>, </a:t>
            </a:r>
            <a:r>
              <a:rPr lang="en-US" dirty="0" err="1"/>
              <a:t>ülser-gastrit</a:t>
            </a:r>
            <a:r>
              <a:rPr lang="en-US" dirty="0"/>
              <a:t>. </a:t>
            </a:r>
            <a:r>
              <a:rPr lang="en-US" dirty="0" err="1"/>
              <a:t>Çünkü</a:t>
            </a:r>
            <a:r>
              <a:rPr lang="en-US" dirty="0"/>
              <a:t> </a:t>
            </a:r>
            <a:r>
              <a:rPr lang="en-US" dirty="0" err="1"/>
              <a:t>insanlarımızı</a:t>
            </a:r>
            <a:r>
              <a:rPr lang="en-US" dirty="0"/>
              <a:t> en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etkileyen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en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tr-TR" dirty="0"/>
              <a:t>görünen </a:t>
            </a:r>
            <a:r>
              <a:rPr lang="en-US" dirty="0"/>
              <a:t> </a:t>
            </a:r>
            <a:r>
              <a:rPr lang="en-US" dirty="0" err="1"/>
              <a:t>hastalıklar</a:t>
            </a:r>
            <a:r>
              <a:rPr lang="en-US" dirty="0"/>
              <a:t> </a:t>
            </a:r>
            <a:r>
              <a:rPr lang="en-US" dirty="0" err="1"/>
              <a:t>bunlardır</a:t>
            </a:r>
            <a:r>
              <a:rPr lang="en-US" dirty="0"/>
              <a:t>. </a:t>
            </a:r>
            <a:endParaRPr lang="tr-TR" dirty="0"/>
          </a:p>
          <a:p>
            <a:pPr>
              <a:lnSpc>
                <a:spcPct val="200000"/>
              </a:lnSpc>
              <a:defRPr/>
            </a:pPr>
            <a:r>
              <a:rPr lang="tr-TR" dirty="0"/>
              <a:t>Ülkemizin ve tüm dünyanın en önemli sağlık sorunlarından biri </a:t>
            </a:r>
            <a:r>
              <a:rPr lang="el-GR" dirty="0"/>
              <a:t>2</a:t>
            </a:r>
            <a:r>
              <a:rPr lang="en-US" dirty="0"/>
              <a:t>_______</a:t>
            </a:r>
            <a:r>
              <a:rPr lang="tr-TR" dirty="0"/>
              <a:t> tıkanıklığı nedeniyle ortaya çıkan kalp hastalıkları. Damar tıkanıklığının en önemli nedenleri ise kalıtımsal faktörler, diyabet, yüksek </a:t>
            </a:r>
            <a:r>
              <a:rPr lang="el-GR" dirty="0"/>
              <a:t> 3</a:t>
            </a:r>
            <a:r>
              <a:rPr lang="en-US" dirty="0"/>
              <a:t>____________</a:t>
            </a:r>
            <a:r>
              <a:rPr lang="tr-TR" dirty="0"/>
              <a:t>, sigara, kötü beslenme, egzersiz eksikliği, yüksek kolesterol ve aşırı stres. </a:t>
            </a:r>
          </a:p>
          <a:p>
            <a:pPr>
              <a:lnSpc>
                <a:spcPct val="200000"/>
              </a:lnSpc>
              <a:defRPr/>
            </a:pPr>
            <a:r>
              <a:rPr lang="tr-TR" dirty="0"/>
              <a:t>Obezite günümüzde gelişmiş ve gelişmekte olan ülkelerin en önemli sağlık sorunları arasında yer almaktadır. Obezite, çok fazla</a:t>
            </a:r>
            <a:r>
              <a:rPr lang="el-GR" dirty="0"/>
              <a:t> </a:t>
            </a:r>
            <a:r>
              <a:rPr lang="en-US" dirty="0"/>
              <a:t>4_____________</a:t>
            </a:r>
            <a:r>
              <a:rPr lang="tr-TR" dirty="0"/>
              <a:t> yağının biriktiği ve sağlık üzerinde olumsuz bir etkisi olabileceği bir durumdur.</a:t>
            </a:r>
          </a:p>
        </p:txBody>
      </p:sp>
      <p:pic>
        <p:nvPicPr>
          <p:cNvPr id="4" name="Εικόνα 3" descr="A2 Türkçe - Kelimeleri Tahmin Et - Guess the words - 5 Kelime">
            <a:extLst>
              <a:ext uri="{FF2B5EF4-FFF2-40B4-BE49-F238E27FC236}">
                <a16:creationId xmlns:a16="http://schemas.microsoft.com/office/drawing/2014/main" id="{BB294724-866E-8DFE-4D87-195D5FB7B1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815" b="54868"/>
          <a:stretch>
            <a:fillRect/>
          </a:stretch>
        </p:blipFill>
        <p:spPr>
          <a:xfrm>
            <a:off x="718456" y="2819399"/>
            <a:ext cx="2886219" cy="1045029"/>
          </a:xfrm>
          <a:custGeom>
            <a:avLst/>
            <a:gdLst>
              <a:gd name="csX0" fmla="*/ 0 w 2886219"/>
              <a:gd name="csY0" fmla="*/ 0 h 1045029"/>
              <a:gd name="csX1" fmla="*/ 606106 w 2886219"/>
              <a:gd name="csY1" fmla="*/ 0 h 1045029"/>
              <a:gd name="csX2" fmla="*/ 1212212 w 2886219"/>
              <a:gd name="csY2" fmla="*/ 0 h 1045029"/>
              <a:gd name="csX3" fmla="*/ 1789456 w 2886219"/>
              <a:gd name="csY3" fmla="*/ 0 h 1045029"/>
              <a:gd name="csX4" fmla="*/ 2366700 w 2886219"/>
              <a:gd name="csY4" fmla="*/ 0 h 1045029"/>
              <a:gd name="csX5" fmla="*/ 2886219 w 2886219"/>
              <a:gd name="csY5" fmla="*/ 0 h 1045029"/>
              <a:gd name="csX6" fmla="*/ 2886219 w 2886219"/>
              <a:gd name="csY6" fmla="*/ 522515 h 1045029"/>
              <a:gd name="csX7" fmla="*/ 2886219 w 2886219"/>
              <a:gd name="csY7" fmla="*/ 1045029 h 1045029"/>
              <a:gd name="csX8" fmla="*/ 2395562 w 2886219"/>
              <a:gd name="csY8" fmla="*/ 1045029 h 1045029"/>
              <a:gd name="csX9" fmla="*/ 1818318 w 2886219"/>
              <a:gd name="csY9" fmla="*/ 1045029 h 1045029"/>
              <a:gd name="csX10" fmla="*/ 1327661 w 2886219"/>
              <a:gd name="csY10" fmla="*/ 1045029 h 1045029"/>
              <a:gd name="csX11" fmla="*/ 779279 w 2886219"/>
              <a:gd name="csY11" fmla="*/ 1045029 h 1045029"/>
              <a:gd name="csX12" fmla="*/ 0 w 2886219"/>
              <a:gd name="csY12" fmla="*/ 1045029 h 1045029"/>
              <a:gd name="csX13" fmla="*/ 0 w 2886219"/>
              <a:gd name="csY13" fmla="*/ 501614 h 1045029"/>
              <a:gd name="csX14" fmla="*/ 0 w 2886219"/>
              <a:gd name="csY14" fmla="*/ 0 h 10450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2886219" h="1045029" fill="none" extrusionOk="0">
                <a:moveTo>
                  <a:pt x="0" y="0"/>
                </a:moveTo>
                <a:cubicBezTo>
                  <a:pt x="204335" y="-35852"/>
                  <a:pt x="431876" y="8689"/>
                  <a:pt x="606106" y="0"/>
                </a:cubicBezTo>
                <a:cubicBezTo>
                  <a:pt x="780336" y="-8689"/>
                  <a:pt x="1029323" y="69231"/>
                  <a:pt x="1212212" y="0"/>
                </a:cubicBezTo>
                <a:cubicBezTo>
                  <a:pt x="1395101" y="-69231"/>
                  <a:pt x="1603126" y="49194"/>
                  <a:pt x="1789456" y="0"/>
                </a:cubicBezTo>
                <a:cubicBezTo>
                  <a:pt x="1975786" y="-49194"/>
                  <a:pt x="2216993" y="49877"/>
                  <a:pt x="2366700" y="0"/>
                </a:cubicBezTo>
                <a:cubicBezTo>
                  <a:pt x="2516407" y="-49877"/>
                  <a:pt x="2667700" y="1383"/>
                  <a:pt x="2886219" y="0"/>
                </a:cubicBezTo>
                <a:cubicBezTo>
                  <a:pt x="2934457" y="142785"/>
                  <a:pt x="2868507" y="331187"/>
                  <a:pt x="2886219" y="522515"/>
                </a:cubicBezTo>
                <a:cubicBezTo>
                  <a:pt x="2903931" y="713843"/>
                  <a:pt x="2827397" y="937426"/>
                  <a:pt x="2886219" y="1045029"/>
                </a:cubicBezTo>
                <a:cubicBezTo>
                  <a:pt x="2699260" y="1081499"/>
                  <a:pt x="2500120" y="1001214"/>
                  <a:pt x="2395562" y="1045029"/>
                </a:cubicBezTo>
                <a:cubicBezTo>
                  <a:pt x="2291004" y="1088844"/>
                  <a:pt x="2002570" y="1020357"/>
                  <a:pt x="1818318" y="1045029"/>
                </a:cubicBezTo>
                <a:cubicBezTo>
                  <a:pt x="1634066" y="1069701"/>
                  <a:pt x="1453701" y="1028109"/>
                  <a:pt x="1327661" y="1045029"/>
                </a:cubicBezTo>
                <a:cubicBezTo>
                  <a:pt x="1201621" y="1061949"/>
                  <a:pt x="1028770" y="991204"/>
                  <a:pt x="779279" y="1045029"/>
                </a:cubicBezTo>
                <a:cubicBezTo>
                  <a:pt x="529788" y="1098854"/>
                  <a:pt x="383291" y="1041671"/>
                  <a:pt x="0" y="1045029"/>
                </a:cubicBezTo>
                <a:cubicBezTo>
                  <a:pt x="-19111" y="828677"/>
                  <a:pt x="56602" y="751706"/>
                  <a:pt x="0" y="501614"/>
                </a:cubicBezTo>
                <a:cubicBezTo>
                  <a:pt x="-56602" y="251522"/>
                  <a:pt x="50783" y="190768"/>
                  <a:pt x="0" y="0"/>
                </a:cubicBezTo>
                <a:close/>
              </a:path>
              <a:path w="2886219" h="1045029" stroke="0" extrusionOk="0">
                <a:moveTo>
                  <a:pt x="0" y="0"/>
                </a:moveTo>
                <a:cubicBezTo>
                  <a:pt x="300035" y="-51820"/>
                  <a:pt x="477994" y="11062"/>
                  <a:pt x="634968" y="0"/>
                </a:cubicBezTo>
                <a:cubicBezTo>
                  <a:pt x="791942" y="-11062"/>
                  <a:pt x="955310" y="58205"/>
                  <a:pt x="1212212" y="0"/>
                </a:cubicBezTo>
                <a:cubicBezTo>
                  <a:pt x="1469114" y="-58205"/>
                  <a:pt x="1665365" y="20"/>
                  <a:pt x="1789456" y="0"/>
                </a:cubicBezTo>
                <a:cubicBezTo>
                  <a:pt x="1913547" y="-20"/>
                  <a:pt x="2175337" y="49847"/>
                  <a:pt x="2366700" y="0"/>
                </a:cubicBezTo>
                <a:cubicBezTo>
                  <a:pt x="2558063" y="-49847"/>
                  <a:pt x="2728165" y="51309"/>
                  <a:pt x="2886219" y="0"/>
                </a:cubicBezTo>
                <a:cubicBezTo>
                  <a:pt x="2895259" y="193931"/>
                  <a:pt x="2872023" y="272432"/>
                  <a:pt x="2886219" y="491164"/>
                </a:cubicBezTo>
                <a:cubicBezTo>
                  <a:pt x="2900415" y="709896"/>
                  <a:pt x="2848133" y="928738"/>
                  <a:pt x="2886219" y="1045029"/>
                </a:cubicBezTo>
                <a:cubicBezTo>
                  <a:pt x="2781044" y="1089779"/>
                  <a:pt x="2584297" y="1002076"/>
                  <a:pt x="2366700" y="1045029"/>
                </a:cubicBezTo>
                <a:cubicBezTo>
                  <a:pt x="2149103" y="1087982"/>
                  <a:pt x="2068774" y="1014496"/>
                  <a:pt x="1876042" y="1045029"/>
                </a:cubicBezTo>
                <a:cubicBezTo>
                  <a:pt x="1683310" y="1075562"/>
                  <a:pt x="1544029" y="1023933"/>
                  <a:pt x="1327661" y="1045029"/>
                </a:cubicBezTo>
                <a:cubicBezTo>
                  <a:pt x="1111293" y="1066125"/>
                  <a:pt x="954393" y="1007852"/>
                  <a:pt x="692693" y="1045029"/>
                </a:cubicBezTo>
                <a:cubicBezTo>
                  <a:pt x="430993" y="1082206"/>
                  <a:pt x="345244" y="966594"/>
                  <a:pt x="0" y="1045029"/>
                </a:cubicBezTo>
                <a:cubicBezTo>
                  <a:pt x="-39844" y="923445"/>
                  <a:pt x="41350" y="782647"/>
                  <a:pt x="0" y="522515"/>
                </a:cubicBezTo>
                <a:cubicBezTo>
                  <a:pt x="-41350" y="262383"/>
                  <a:pt x="30443" y="163230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92988258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741632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4 - TextBox">
            <a:extLst>
              <a:ext uri="{FF2B5EF4-FFF2-40B4-BE49-F238E27FC236}">
                <a16:creationId xmlns:a16="http://schemas.microsoft.com/office/drawing/2014/main" id="{AA908673-C692-E62A-DC41-6AA1B97BC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7601" y="5152229"/>
            <a:ext cx="8786812" cy="1534203"/>
          </a:xfrm>
          <a:custGeom>
            <a:avLst/>
            <a:gdLst>
              <a:gd name="csX0" fmla="*/ 0 w 8786812"/>
              <a:gd name="csY0" fmla="*/ 0 h 1534203"/>
              <a:gd name="csX1" fmla="*/ 761524 w 8786812"/>
              <a:gd name="csY1" fmla="*/ 0 h 1534203"/>
              <a:gd name="csX2" fmla="*/ 1259443 w 8786812"/>
              <a:gd name="csY2" fmla="*/ 0 h 1534203"/>
              <a:gd name="csX3" fmla="*/ 2020967 w 8786812"/>
              <a:gd name="csY3" fmla="*/ 0 h 1534203"/>
              <a:gd name="csX4" fmla="*/ 2343150 w 8786812"/>
              <a:gd name="csY4" fmla="*/ 0 h 1534203"/>
              <a:gd name="csX5" fmla="*/ 2665333 w 8786812"/>
              <a:gd name="csY5" fmla="*/ 0 h 1534203"/>
              <a:gd name="csX6" fmla="*/ 2987516 w 8786812"/>
              <a:gd name="csY6" fmla="*/ 0 h 1534203"/>
              <a:gd name="csX7" fmla="*/ 3485435 w 8786812"/>
              <a:gd name="csY7" fmla="*/ 0 h 1534203"/>
              <a:gd name="csX8" fmla="*/ 4071223 w 8786812"/>
              <a:gd name="csY8" fmla="*/ 0 h 1534203"/>
              <a:gd name="csX9" fmla="*/ 4393406 w 8786812"/>
              <a:gd name="csY9" fmla="*/ 0 h 1534203"/>
              <a:gd name="csX10" fmla="*/ 4803457 w 8786812"/>
              <a:gd name="csY10" fmla="*/ 0 h 1534203"/>
              <a:gd name="csX11" fmla="*/ 5301377 w 8786812"/>
              <a:gd name="csY11" fmla="*/ 0 h 1534203"/>
              <a:gd name="csX12" fmla="*/ 5887164 w 8786812"/>
              <a:gd name="csY12" fmla="*/ 0 h 1534203"/>
              <a:gd name="csX13" fmla="*/ 6297215 w 8786812"/>
              <a:gd name="csY13" fmla="*/ 0 h 1534203"/>
              <a:gd name="csX14" fmla="*/ 6883003 w 8786812"/>
              <a:gd name="csY14" fmla="*/ 0 h 1534203"/>
              <a:gd name="csX15" fmla="*/ 7468790 w 8786812"/>
              <a:gd name="csY15" fmla="*/ 0 h 1534203"/>
              <a:gd name="csX16" fmla="*/ 8054578 w 8786812"/>
              <a:gd name="csY16" fmla="*/ 0 h 1534203"/>
              <a:gd name="csX17" fmla="*/ 8786812 w 8786812"/>
              <a:gd name="csY17" fmla="*/ 0 h 1534203"/>
              <a:gd name="csX18" fmla="*/ 8786812 w 8786812"/>
              <a:gd name="csY18" fmla="*/ 542085 h 1534203"/>
              <a:gd name="csX19" fmla="*/ 8786812 w 8786812"/>
              <a:gd name="csY19" fmla="*/ 1053486 h 1534203"/>
              <a:gd name="csX20" fmla="*/ 8786812 w 8786812"/>
              <a:gd name="csY20" fmla="*/ 1534203 h 1534203"/>
              <a:gd name="csX21" fmla="*/ 8464629 w 8786812"/>
              <a:gd name="csY21" fmla="*/ 1534203 h 1534203"/>
              <a:gd name="csX22" fmla="*/ 7966710 w 8786812"/>
              <a:gd name="csY22" fmla="*/ 1534203 h 1534203"/>
              <a:gd name="csX23" fmla="*/ 7293054 w 8786812"/>
              <a:gd name="csY23" fmla="*/ 1534203 h 1534203"/>
              <a:gd name="csX24" fmla="*/ 6883003 w 8786812"/>
              <a:gd name="csY24" fmla="*/ 1534203 h 1534203"/>
              <a:gd name="csX25" fmla="*/ 6297215 w 8786812"/>
              <a:gd name="csY25" fmla="*/ 1534203 h 1534203"/>
              <a:gd name="csX26" fmla="*/ 5975032 w 8786812"/>
              <a:gd name="csY26" fmla="*/ 1534203 h 1534203"/>
              <a:gd name="csX27" fmla="*/ 5389245 w 8786812"/>
              <a:gd name="csY27" fmla="*/ 1534203 h 1534203"/>
              <a:gd name="csX28" fmla="*/ 4891325 w 8786812"/>
              <a:gd name="csY28" fmla="*/ 1534203 h 1534203"/>
              <a:gd name="csX29" fmla="*/ 4393406 w 8786812"/>
              <a:gd name="csY29" fmla="*/ 1534203 h 1534203"/>
              <a:gd name="csX30" fmla="*/ 3895487 w 8786812"/>
              <a:gd name="csY30" fmla="*/ 1534203 h 1534203"/>
              <a:gd name="csX31" fmla="*/ 3397567 w 8786812"/>
              <a:gd name="csY31" fmla="*/ 1534203 h 1534203"/>
              <a:gd name="csX32" fmla="*/ 2636044 w 8786812"/>
              <a:gd name="csY32" fmla="*/ 1534203 h 1534203"/>
              <a:gd name="csX33" fmla="*/ 2225992 w 8786812"/>
              <a:gd name="csY33" fmla="*/ 1534203 h 1534203"/>
              <a:gd name="csX34" fmla="*/ 1903809 w 8786812"/>
              <a:gd name="csY34" fmla="*/ 1534203 h 1534203"/>
              <a:gd name="csX35" fmla="*/ 1142286 w 8786812"/>
              <a:gd name="csY35" fmla="*/ 1534203 h 1534203"/>
              <a:gd name="csX36" fmla="*/ 732234 w 8786812"/>
              <a:gd name="csY36" fmla="*/ 1534203 h 1534203"/>
              <a:gd name="csX37" fmla="*/ 0 w 8786812"/>
              <a:gd name="csY37" fmla="*/ 1534203 h 1534203"/>
              <a:gd name="csX38" fmla="*/ 0 w 8786812"/>
              <a:gd name="csY38" fmla="*/ 1022802 h 1534203"/>
              <a:gd name="csX39" fmla="*/ 0 w 8786812"/>
              <a:gd name="csY39" fmla="*/ 526743 h 1534203"/>
              <a:gd name="csX40" fmla="*/ 0 w 8786812"/>
              <a:gd name="csY40" fmla="*/ 0 h 153420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</a:cxnLst>
            <a:rect l="l" t="t" r="r" b="b"/>
            <a:pathLst>
              <a:path w="8786812" h="1534203" fill="none" extrusionOk="0">
                <a:moveTo>
                  <a:pt x="0" y="0"/>
                </a:moveTo>
                <a:cubicBezTo>
                  <a:pt x="308990" y="-52002"/>
                  <a:pt x="569471" y="75098"/>
                  <a:pt x="761524" y="0"/>
                </a:cubicBezTo>
                <a:cubicBezTo>
                  <a:pt x="953577" y="-75098"/>
                  <a:pt x="1016699" y="18267"/>
                  <a:pt x="1259443" y="0"/>
                </a:cubicBezTo>
                <a:cubicBezTo>
                  <a:pt x="1502187" y="-18267"/>
                  <a:pt x="1680932" y="62343"/>
                  <a:pt x="2020967" y="0"/>
                </a:cubicBezTo>
                <a:cubicBezTo>
                  <a:pt x="2361002" y="-62343"/>
                  <a:pt x="2224801" y="27231"/>
                  <a:pt x="2343150" y="0"/>
                </a:cubicBezTo>
                <a:cubicBezTo>
                  <a:pt x="2461499" y="-27231"/>
                  <a:pt x="2509901" y="2068"/>
                  <a:pt x="2665333" y="0"/>
                </a:cubicBezTo>
                <a:cubicBezTo>
                  <a:pt x="2820765" y="-2068"/>
                  <a:pt x="2890344" y="1396"/>
                  <a:pt x="2987516" y="0"/>
                </a:cubicBezTo>
                <a:cubicBezTo>
                  <a:pt x="3084688" y="-1396"/>
                  <a:pt x="3359612" y="16055"/>
                  <a:pt x="3485435" y="0"/>
                </a:cubicBezTo>
                <a:cubicBezTo>
                  <a:pt x="3611258" y="-16055"/>
                  <a:pt x="3814336" y="49047"/>
                  <a:pt x="4071223" y="0"/>
                </a:cubicBezTo>
                <a:cubicBezTo>
                  <a:pt x="4328110" y="-49047"/>
                  <a:pt x="4327148" y="20746"/>
                  <a:pt x="4393406" y="0"/>
                </a:cubicBezTo>
                <a:cubicBezTo>
                  <a:pt x="4459664" y="-20746"/>
                  <a:pt x="4631854" y="38477"/>
                  <a:pt x="4803457" y="0"/>
                </a:cubicBezTo>
                <a:cubicBezTo>
                  <a:pt x="4975060" y="-38477"/>
                  <a:pt x="5177264" y="3784"/>
                  <a:pt x="5301377" y="0"/>
                </a:cubicBezTo>
                <a:cubicBezTo>
                  <a:pt x="5425490" y="-3784"/>
                  <a:pt x="5733697" y="43159"/>
                  <a:pt x="5887164" y="0"/>
                </a:cubicBezTo>
                <a:cubicBezTo>
                  <a:pt x="6040631" y="-43159"/>
                  <a:pt x="6151838" y="22573"/>
                  <a:pt x="6297215" y="0"/>
                </a:cubicBezTo>
                <a:cubicBezTo>
                  <a:pt x="6442592" y="-22573"/>
                  <a:pt x="6748441" y="7036"/>
                  <a:pt x="6883003" y="0"/>
                </a:cubicBezTo>
                <a:cubicBezTo>
                  <a:pt x="7017565" y="-7036"/>
                  <a:pt x="7319812" y="10408"/>
                  <a:pt x="7468790" y="0"/>
                </a:cubicBezTo>
                <a:cubicBezTo>
                  <a:pt x="7617768" y="-10408"/>
                  <a:pt x="7830652" y="20842"/>
                  <a:pt x="8054578" y="0"/>
                </a:cubicBezTo>
                <a:cubicBezTo>
                  <a:pt x="8278504" y="-20842"/>
                  <a:pt x="8438577" y="9305"/>
                  <a:pt x="8786812" y="0"/>
                </a:cubicBezTo>
                <a:cubicBezTo>
                  <a:pt x="8844960" y="144406"/>
                  <a:pt x="8772656" y="396319"/>
                  <a:pt x="8786812" y="542085"/>
                </a:cubicBezTo>
                <a:cubicBezTo>
                  <a:pt x="8800968" y="687852"/>
                  <a:pt x="8731582" y="882640"/>
                  <a:pt x="8786812" y="1053486"/>
                </a:cubicBezTo>
                <a:cubicBezTo>
                  <a:pt x="8842042" y="1224332"/>
                  <a:pt x="8774001" y="1392955"/>
                  <a:pt x="8786812" y="1534203"/>
                </a:cubicBezTo>
                <a:cubicBezTo>
                  <a:pt x="8697156" y="1538805"/>
                  <a:pt x="8622857" y="1521830"/>
                  <a:pt x="8464629" y="1534203"/>
                </a:cubicBezTo>
                <a:cubicBezTo>
                  <a:pt x="8306401" y="1546576"/>
                  <a:pt x="8094064" y="1510021"/>
                  <a:pt x="7966710" y="1534203"/>
                </a:cubicBezTo>
                <a:cubicBezTo>
                  <a:pt x="7839356" y="1558385"/>
                  <a:pt x="7593187" y="1471463"/>
                  <a:pt x="7293054" y="1534203"/>
                </a:cubicBezTo>
                <a:cubicBezTo>
                  <a:pt x="6992921" y="1596943"/>
                  <a:pt x="7050346" y="1532567"/>
                  <a:pt x="6883003" y="1534203"/>
                </a:cubicBezTo>
                <a:cubicBezTo>
                  <a:pt x="6715660" y="1535839"/>
                  <a:pt x="6486168" y="1465390"/>
                  <a:pt x="6297215" y="1534203"/>
                </a:cubicBezTo>
                <a:cubicBezTo>
                  <a:pt x="6108262" y="1603016"/>
                  <a:pt x="6070554" y="1496015"/>
                  <a:pt x="5975032" y="1534203"/>
                </a:cubicBezTo>
                <a:cubicBezTo>
                  <a:pt x="5879510" y="1572391"/>
                  <a:pt x="5660780" y="1531207"/>
                  <a:pt x="5389245" y="1534203"/>
                </a:cubicBezTo>
                <a:cubicBezTo>
                  <a:pt x="5117710" y="1537199"/>
                  <a:pt x="5133201" y="1505009"/>
                  <a:pt x="4891325" y="1534203"/>
                </a:cubicBezTo>
                <a:cubicBezTo>
                  <a:pt x="4649449" y="1563397"/>
                  <a:pt x="4595530" y="1508404"/>
                  <a:pt x="4393406" y="1534203"/>
                </a:cubicBezTo>
                <a:cubicBezTo>
                  <a:pt x="4191282" y="1560002"/>
                  <a:pt x="4107902" y="1486801"/>
                  <a:pt x="3895487" y="1534203"/>
                </a:cubicBezTo>
                <a:cubicBezTo>
                  <a:pt x="3683072" y="1581605"/>
                  <a:pt x="3608543" y="1486310"/>
                  <a:pt x="3397567" y="1534203"/>
                </a:cubicBezTo>
                <a:cubicBezTo>
                  <a:pt x="3186591" y="1582096"/>
                  <a:pt x="2868594" y="1490231"/>
                  <a:pt x="2636044" y="1534203"/>
                </a:cubicBezTo>
                <a:cubicBezTo>
                  <a:pt x="2403494" y="1578175"/>
                  <a:pt x="2384001" y="1490606"/>
                  <a:pt x="2225992" y="1534203"/>
                </a:cubicBezTo>
                <a:cubicBezTo>
                  <a:pt x="2067983" y="1577800"/>
                  <a:pt x="1975628" y="1500722"/>
                  <a:pt x="1903809" y="1534203"/>
                </a:cubicBezTo>
                <a:cubicBezTo>
                  <a:pt x="1831990" y="1567684"/>
                  <a:pt x="1414900" y="1478479"/>
                  <a:pt x="1142286" y="1534203"/>
                </a:cubicBezTo>
                <a:cubicBezTo>
                  <a:pt x="869672" y="1589927"/>
                  <a:pt x="934738" y="1494117"/>
                  <a:pt x="732234" y="1534203"/>
                </a:cubicBezTo>
                <a:cubicBezTo>
                  <a:pt x="529730" y="1574289"/>
                  <a:pt x="263581" y="1516595"/>
                  <a:pt x="0" y="1534203"/>
                </a:cubicBezTo>
                <a:cubicBezTo>
                  <a:pt x="-5605" y="1297837"/>
                  <a:pt x="45076" y="1227744"/>
                  <a:pt x="0" y="1022802"/>
                </a:cubicBezTo>
                <a:cubicBezTo>
                  <a:pt x="-45076" y="817860"/>
                  <a:pt x="25694" y="668306"/>
                  <a:pt x="0" y="526743"/>
                </a:cubicBezTo>
                <a:cubicBezTo>
                  <a:pt x="-25694" y="385180"/>
                  <a:pt x="10245" y="115533"/>
                  <a:pt x="0" y="0"/>
                </a:cubicBezTo>
                <a:close/>
              </a:path>
              <a:path w="8786812" h="1534203" stroke="0" extrusionOk="0">
                <a:moveTo>
                  <a:pt x="0" y="0"/>
                </a:moveTo>
                <a:cubicBezTo>
                  <a:pt x="180255" y="-32443"/>
                  <a:pt x="308961" y="45626"/>
                  <a:pt x="410051" y="0"/>
                </a:cubicBezTo>
                <a:cubicBezTo>
                  <a:pt x="511141" y="-45626"/>
                  <a:pt x="813618" y="15589"/>
                  <a:pt x="995839" y="0"/>
                </a:cubicBezTo>
                <a:cubicBezTo>
                  <a:pt x="1178060" y="-15589"/>
                  <a:pt x="1321507" y="24355"/>
                  <a:pt x="1405890" y="0"/>
                </a:cubicBezTo>
                <a:cubicBezTo>
                  <a:pt x="1490273" y="-24355"/>
                  <a:pt x="1817624" y="77458"/>
                  <a:pt x="2167414" y="0"/>
                </a:cubicBezTo>
                <a:cubicBezTo>
                  <a:pt x="2517204" y="-77458"/>
                  <a:pt x="2476540" y="37967"/>
                  <a:pt x="2665333" y="0"/>
                </a:cubicBezTo>
                <a:cubicBezTo>
                  <a:pt x="2854126" y="-37967"/>
                  <a:pt x="3085228" y="9631"/>
                  <a:pt x="3251120" y="0"/>
                </a:cubicBezTo>
                <a:cubicBezTo>
                  <a:pt x="3417012" y="-9631"/>
                  <a:pt x="3675537" y="64422"/>
                  <a:pt x="3836908" y="0"/>
                </a:cubicBezTo>
                <a:cubicBezTo>
                  <a:pt x="3998279" y="-64422"/>
                  <a:pt x="4162108" y="46512"/>
                  <a:pt x="4246959" y="0"/>
                </a:cubicBezTo>
                <a:cubicBezTo>
                  <a:pt x="4331810" y="-46512"/>
                  <a:pt x="4536484" y="40506"/>
                  <a:pt x="4657010" y="0"/>
                </a:cubicBezTo>
                <a:cubicBezTo>
                  <a:pt x="4777536" y="-40506"/>
                  <a:pt x="4939663" y="42691"/>
                  <a:pt x="5067062" y="0"/>
                </a:cubicBezTo>
                <a:cubicBezTo>
                  <a:pt x="5194461" y="-42691"/>
                  <a:pt x="5551609" y="31390"/>
                  <a:pt x="5740717" y="0"/>
                </a:cubicBezTo>
                <a:cubicBezTo>
                  <a:pt x="5929826" y="-31390"/>
                  <a:pt x="6063329" y="5267"/>
                  <a:pt x="6238637" y="0"/>
                </a:cubicBezTo>
                <a:cubicBezTo>
                  <a:pt x="6413945" y="-5267"/>
                  <a:pt x="6626343" y="59120"/>
                  <a:pt x="7000160" y="0"/>
                </a:cubicBezTo>
                <a:cubicBezTo>
                  <a:pt x="7373977" y="-59120"/>
                  <a:pt x="7176622" y="1335"/>
                  <a:pt x="7322343" y="0"/>
                </a:cubicBezTo>
                <a:cubicBezTo>
                  <a:pt x="7468064" y="-1335"/>
                  <a:pt x="7559596" y="31948"/>
                  <a:pt x="7732395" y="0"/>
                </a:cubicBezTo>
                <a:cubicBezTo>
                  <a:pt x="7905194" y="-31948"/>
                  <a:pt x="8022145" y="45309"/>
                  <a:pt x="8142446" y="0"/>
                </a:cubicBezTo>
                <a:cubicBezTo>
                  <a:pt x="8262747" y="-45309"/>
                  <a:pt x="8610735" y="16200"/>
                  <a:pt x="8786812" y="0"/>
                </a:cubicBezTo>
                <a:cubicBezTo>
                  <a:pt x="8825121" y="212483"/>
                  <a:pt x="8762773" y="286702"/>
                  <a:pt x="8786812" y="542085"/>
                </a:cubicBezTo>
                <a:cubicBezTo>
                  <a:pt x="8810851" y="797468"/>
                  <a:pt x="8734549" y="839037"/>
                  <a:pt x="8786812" y="1053486"/>
                </a:cubicBezTo>
                <a:cubicBezTo>
                  <a:pt x="8839075" y="1267935"/>
                  <a:pt x="8729426" y="1341426"/>
                  <a:pt x="8786812" y="1534203"/>
                </a:cubicBezTo>
                <a:cubicBezTo>
                  <a:pt x="8670164" y="1550039"/>
                  <a:pt x="8594210" y="1500237"/>
                  <a:pt x="8464629" y="1534203"/>
                </a:cubicBezTo>
                <a:cubicBezTo>
                  <a:pt x="8335048" y="1568169"/>
                  <a:pt x="8136999" y="1504896"/>
                  <a:pt x="8054578" y="1534203"/>
                </a:cubicBezTo>
                <a:cubicBezTo>
                  <a:pt x="7972157" y="1563510"/>
                  <a:pt x="7672101" y="1490667"/>
                  <a:pt x="7468790" y="1534203"/>
                </a:cubicBezTo>
                <a:cubicBezTo>
                  <a:pt x="7265479" y="1577739"/>
                  <a:pt x="7211591" y="1491656"/>
                  <a:pt x="6970871" y="1534203"/>
                </a:cubicBezTo>
                <a:cubicBezTo>
                  <a:pt x="6730151" y="1576750"/>
                  <a:pt x="6564419" y="1518883"/>
                  <a:pt x="6297215" y="1534203"/>
                </a:cubicBezTo>
                <a:cubicBezTo>
                  <a:pt x="6030011" y="1549523"/>
                  <a:pt x="5924859" y="1495145"/>
                  <a:pt x="5711428" y="1534203"/>
                </a:cubicBezTo>
                <a:cubicBezTo>
                  <a:pt x="5497997" y="1573261"/>
                  <a:pt x="5315785" y="1473950"/>
                  <a:pt x="5037772" y="1534203"/>
                </a:cubicBezTo>
                <a:cubicBezTo>
                  <a:pt x="4759759" y="1594456"/>
                  <a:pt x="4664459" y="1493537"/>
                  <a:pt x="4539853" y="1534203"/>
                </a:cubicBezTo>
                <a:cubicBezTo>
                  <a:pt x="4415247" y="1574869"/>
                  <a:pt x="4243588" y="1515758"/>
                  <a:pt x="3954065" y="1534203"/>
                </a:cubicBezTo>
                <a:cubicBezTo>
                  <a:pt x="3664542" y="1552648"/>
                  <a:pt x="3602052" y="1491611"/>
                  <a:pt x="3456146" y="1534203"/>
                </a:cubicBezTo>
                <a:cubicBezTo>
                  <a:pt x="3310240" y="1576795"/>
                  <a:pt x="3118369" y="1527043"/>
                  <a:pt x="2958227" y="1534203"/>
                </a:cubicBezTo>
                <a:cubicBezTo>
                  <a:pt x="2798085" y="1541363"/>
                  <a:pt x="2563607" y="1505261"/>
                  <a:pt x="2196703" y="1534203"/>
                </a:cubicBezTo>
                <a:cubicBezTo>
                  <a:pt x="1829799" y="1563145"/>
                  <a:pt x="1666851" y="1453076"/>
                  <a:pt x="1435179" y="1534203"/>
                </a:cubicBezTo>
                <a:cubicBezTo>
                  <a:pt x="1203507" y="1615330"/>
                  <a:pt x="926204" y="1525126"/>
                  <a:pt x="761524" y="1534203"/>
                </a:cubicBezTo>
                <a:cubicBezTo>
                  <a:pt x="596844" y="1543280"/>
                  <a:pt x="179981" y="1501124"/>
                  <a:pt x="0" y="1534203"/>
                </a:cubicBezTo>
                <a:cubicBezTo>
                  <a:pt x="-46821" y="1292428"/>
                  <a:pt x="27505" y="1150383"/>
                  <a:pt x="0" y="1007460"/>
                </a:cubicBezTo>
                <a:cubicBezTo>
                  <a:pt x="-27505" y="864537"/>
                  <a:pt x="3344" y="699001"/>
                  <a:pt x="0" y="480717"/>
                </a:cubicBezTo>
                <a:cubicBezTo>
                  <a:pt x="-3344" y="262433"/>
                  <a:pt x="48614" y="142467"/>
                  <a:pt x="0" y="0"/>
                </a:cubicBezTo>
                <a:close/>
              </a:path>
            </a:pathLst>
          </a:custGeom>
          <a:ln>
            <a:headEnd/>
            <a:tailEnd/>
            <a:extLst>
              <a:ext uri="{C807C97D-BFC1-408E-A445-0C87EB9F89A2}">
                <ask:lineSketchStyleProps xmlns:ask="http://schemas.microsoft.com/office/drawing/2018/sketchyshapes" sd="175472586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600" dirty="0" err="1"/>
              <a:t>Ülkemizdeki</a:t>
            </a:r>
            <a:r>
              <a:rPr lang="en-US" sz="1600" dirty="0"/>
              <a:t> </a:t>
            </a:r>
            <a:r>
              <a:rPr lang="en-US" sz="1600" dirty="0" err="1"/>
              <a:t>sağlık</a:t>
            </a:r>
            <a:r>
              <a:rPr lang="en-US" sz="1600" dirty="0"/>
              <a:t> </a:t>
            </a:r>
            <a:r>
              <a:rPr lang="en-US" sz="1600" dirty="0" err="1"/>
              <a:t>sorunları</a:t>
            </a:r>
            <a:r>
              <a:rPr lang="en-US" sz="1600" dirty="0"/>
              <a:t> </a:t>
            </a:r>
            <a:r>
              <a:rPr lang="en-US" sz="1600" dirty="0" err="1"/>
              <a:t>genelde</a:t>
            </a:r>
            <a:r>
              <a:rPr lang="en-US" sz="1600" dirty="0"/>
              <a:t> </a:t>
            </a:r>
            <a:r>
              <a:rPr lang="el-GR" sz="1600" dirty="0"/>
              <a:t>5</a:t>
            </a:r>
            <a:r>
              <a:rPr lang="en-US" sz="1600" dirty="0"/>
              <a:t>_______________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vücüdun</a:t>
            </a:r>
            <a:r>
              <a:rPr lang="en-US" sz="1600" dirty="0"/>
              <a:t> </a:t>
            </a:r>
            <a:r>
              <a:rPr lang="en-US" sz="1600" dirty="0" err="1"/>
              <a:t>hareketsiz</a:t>
            </a:r>
            <a:r>
              <a:rPr lang="en-US" sz="1600" dirty="0"/>
              <a:t> </a:t>
            </a:r>
            <a:r>
              <a:rPr lang="en-US" sz="1600" dirty="0" err="1"/>
              <a:t>bırakılması</a:t>
            </a:r>
            <a:r>
              <a:rPr lang="en-US" sz="1600" dirty="0"/>
              <a:t> </a:t>
            </a:r>
            <a:r>
              <a:rPr lang="en-US" sz="1600" dirty="0" err="1"/>
              <a:t>spor</a:t>
            </a:r>
            <a:r>
              <a:rPr lang="en-US" sz="1600" dirty="0"/>
              <a:t> </a:t>
            </a:r>
            <a:r>
              <a:rPr lang="en-US" sz="1600" dirty="0" err="1"/>
              <a:t>yapılmaması</a:t>
            </a:r>
            <a:r>
              <a:rPr lang="en-US" sz="1600" dirty="0"/>
              <a:t> </a:t>
            </a:r>
            <a:r>
              <a:rPr lang="en-US" sz="1600" dirty="0" err="1"/>
              <a:t>ile</a:t>
            </a:r>
            <a:r>
              <a:rPr lang="en-US" sz="1600" dirty="0"/>
              <a:t> </a:t>
            </a:r>
            <a:r>
              <a:rPr lang="en-US" sz="1600" dirty="0" err="1"/>
              <a:t>ilgilidir</a:t>
            </a:r>
            <a:r>
              <a:rPr lang="en-US" sz="1600" dirty="0"/>
              <a:t>. </a:t>
            </a:r>
            <a:r>
              <a:rPr lang="en-US" sz="1600" dirty="0" err="1"/>
              <a:t>Devlet</a:t>
            </a:r>
            <a:r>
              <a:rPr lang="en-US" sz="1600" dirty="0"/>
              <a:t>, </a:t>
            </a:r>
            <a:r>
              <a:rPr lang="en-US" sz="1600" dirty="0" err="1"/>
              <a:t>herkesin</a:t>
            </a:r>
            <a:r>
              <a:rPr lang="en-US" sz="1600" dirty="0"/>
              <a:t> </a:t>
            </a:r>
            <a:r>
              <a:rPr lang="en-US" sz="1600" dirty="0" err="1"/>
              <a:t>beden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ruh</a:t>
            </a:r>
            <a:r>
              <a:rPr lang="en-US" sz="1600" dirty="0"/>
              <a:t> </a:t>
            </a:r>
            <a:r>
              <a:rPr lang="en-US" sz="1600" dirty="0" err="1"/>
              <a:t>sağlığı</a:t>
            </a:r>
            <a:r>
              <a:rPr lang="en-US" sz="1600" dirty="0"/>
              <a:t> </a:t>
            </a:r>
            <a:r>
              <a:rPr lang="en-US" sz="1600" dirty="0" err="1"/>
              <a:t>içinde</a:t>
            </a:r>
            <a:r>
              <a:rPr lang="tr-TR" sz="1600" dirty="0"/>
              <a:t>  </a:t>
            </a:r>
            <a:r>
              <a:rPr lang="en-US" sz="1600" dirty="0" err="1"/>
              <a:t>yaşayabilmesini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l-GR" sz="1600" dirty="0"/>
              <a:t>6</a:t>
            </a:r>
            <a:r>
              <a:rPr lang="en-US" sz="1600" dirty="0"/>
              <a:t>__________ </a:t>
            </a:r>
            <a:r>
              <a:rPr lang="en-US" sz="1600" dirty="0" err="1"/>
              <a:t>bakım</a:t>
            </a:r>
            <a:r>
              <a:rPr lang="en-US" sz="1600" dirty="0"/>
              <a:t> </a:t>
            </a:r>
            <a:r>
              <a:rPr lang="tr-TR" sz="1600" dirty="0"/>
              <a:t> </a:t>
            </a:r>
            <a:r>
              <a:rPr lang="en-US" sz="1600" dirty="0" err="1"/>
              <a:t>görmesini</a:t>
            </a:r>
            <a:r>
              <a:rPr lang="en-US" sz="1600" dirty="0"/>
              <a:t> </a:t>
            </a:r>
            <a:r>
              <a:rPr lang="en-US" sz="1600" dirty="0" err="1"/>
              <a:t>sağlamakla</a:t>
            </a:r>
            <a:r>
              <a:rPr lang="en-US" sz="1600" dirty="0"/>
              <a:t> </a:t>
            </a:r>
            <a:r>
              <a:rPr lang="en-US" sz="1600" dirty="0" err="1"/>
              <a:t>ödevlidir</a:t>
            </a:r>
            <a:r>
              <a:rPr lang="en-US" sz="1600" dirty="0"/>
              <a:t>.</a:t>
            </a:r>
            <a:r>
              <a:rPr lang="tr-TR" sz="1600" dirty="0"/>
              <a:t> </a:t>
            </a:r>
            <a:r>
              <a:rPr lang="el-GR" sz="1600" dirty="0"/>
              <a:t>Ο</a:t>
            </a:r>
            <a:r>
              <a:rPr lang="tr-TR" sz="1600" dirty="0"/>
              <a:t>nkoloji servisleri</a:t>
            </a:r>
            <a:r>
              <a:rPr lang="el-GR" sz="1600" dirty="0"/>
              <a:t> </a:t>
            </a:r>
            <a:r>
              <a:rPr lang="tr-TR" sz="1600" dirty="0"/>
              <a:t>yeniden organize edilmeli. Teknik  </a:t>
            </a:r>
            <a:r>
              <a:rPr lang="el-GR" sz="1600" dirty="0"/>
              <a:t> </a:t>
            </a:r>
            <a:r>
              <a:rPr lang="en-US" sz="1600" dirty="0"/>
              <a:t>7______________________ </a:t>
            </a:r>
            <a:r>
              <a:rPr lang="tr-TR" sz="1600" dirty="0"/>
              <a:t>güçlendirilmeli.</a:t>
            </a:r>
          </a:p>
        </p:txBody>
      </p:sp>
      <p:sp>
        <p:nvSpPr>
          <p:cNvPr id="5" name="4 - TextBox">
            <a:extLst>
              <a:ext uri="{FF2B5EF4-FFF2-40B4-BE49-F238E27FC236}">
                <a16:creationId xmlns:a16="http://schemas.microsoft.com/office/drawing/2014/main" id="{D0D5B518-6A67-9E6A-85C4-271F8A804919}"/>
              </a:ext>
            </a:extLst>
          </p:cNvPr>
          <p:cNvSpPr txBox="1"/>
          <p:nvPr/>
        </p:nvSpPr>
        <p:spPr>
          <a:xfrm>
            <a:off x="3199039" y="434184"/>
            <a:ext cx="8715375" cy="3698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 err="1"/>
              <a:t>teşhis</a:t>
            </a:r>
            <a:r>
              <a:rPr lang="en-US" dirty="0"/>
              <a:t> </a:t>
            </a:r>
            <a:r>
              <a:rPr lang="el-GR" dirty="0"/>
              <a:t>    </a:t>
            </a:r>
            <a:r>
              <a:rPr lang="en-GB" dirty="0"/>
              <a:t>v</a:t>
            </a:r>
            <a:r>
              <a:rPr lang="tr-TR" dirty="0"/>
              <a:t>ücut</a:t>
            </a:r>
            <a:r>
              <a:rPr lang="el-GR" dirty="0"/>
              <a:t> </a:t>
            </a:r>
            <a:r>
              <a:rPr lang="en-GB" dirty="0"/>
              <a:t>     </a:t>
            </a:r>
            <a:r>
              <a:rPr lang="en-US" dirty="0" err="1"/>
              <a:t>tıbbi</a:t>
            </a:r>
            <a:r>
              <a:rPr lang="en-US" dirty="0"/>
              <a:t> </a:t>
            </a:r>
            <a:r>
              <a:rPr lang="el-GR" dirty="0"/>
              <a:t>  </a:t>
            </a:r>
            <a:r>
              <a:rPr lang="en-GB" dirty="0" err="1"/>
              <a:t>iştahsızlık</a:t>
            </a:r>
            <a:r>
              <a:rPr lang="en-GB" dirty="0"/>
              <a:t>      </a:t>
            </a:r>
            <a:r>
              <a:rPr lang="tr-TR" dirty="0"/>
              <a:t>altyapısı</a:t>
            </a:r>
            <a:r>
              <a:rPr lang="el-GR" dirty="0"/>
              <a:t>    </a:t>
            </a:r>
            <a:r>
              <a:rPr lang="tr-TR" dirty="0"/>
              <a:t>obeziteyi</a:t>
            </a:r>
            <a:r>
              <a:rPr lang="en-GB" dirty="0"/>
              <a:t>   </a:t>
            </a:r>
            <a:r>
              <a:rPr lang="el-GR" dirty="0"/>
              <a:t> </a:t>
            </a:r>
            <a:r>
              <a:rPr lang="en-US" dirty="0" err="1"/>
              <a:t>beslenme</a:t>
            </a:r>
            <a:r>
              <a:rPr lang="el-GR" dirty="0"/>
              <a:t>    </a:t>
            </a:r>
            <a:r>
              <a:rPr lang="tr-TR" dirty="0"/>
              <a:t> </a:t>
            </a:r>
            <a:endParaRPr lang="en-US" dirty="0"/>
          </a:p>
        </p:txBody>
      </p:sp>
      <p:pic>
        <p:nvPicPr>
          <p:cNvPr id="2" name="Εικόνα 1" descr="500 Cümlelik Alıştırma İngilizce Boşluk Doldurma (Kolektif ) Fiyatı,  Yorumları, Satın Al - Kitapyurdu.com">
            <a:extLst>
              <a:ext uri="{FF2B5EF4-FFF2-40B4-BE49-F238E27FC236}">
                <a16:creationId xmlns:a16="http://schemas.microsoft.com/office/drawing/2014/main" id="{47F3A719-15DF-CBF4-5F39-7066BDB06A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6667" b="36455"/>
          <a:stretch>
            <a:fillRect/>
          </a:stretch>
        </p:blipFill>
        <p:spPr>
          <a:xfrm>
            <a:off x="146957" y="2873829"/>
            <a:ext cx="2759528" cy="1382486"/>
          </a:xfrm>
          <a:custGeom>
            <a:avLst/>
            <a:gdLst>
              <a:gd name="csX0" fmla="*/ 0 w 2759528"/>
              <a:gd name="csY0" fmla="*/ 0 h 1382486"/>
              <a:gd name="csX1" fmla="*/ 607096 w 2759528"/>
              <a:gd name="csY1" fmla="*/ 0 h 1382486"/>
              <a:gd name="csX2" fmla="*/ 1076216 w 2759528"/>
              <a:gd name="csY2" fmla="*/ 0 h 1382486"/>
              <a:gd name="csX3" fmla="*/ 1600526 w 2759528"/>
              <a:gd name="csY3" fmla="*/ 0 h 1382486"/>
              <a:gd name="csX4" fmla="*/ 2180027 w 2759528"/>
              <a:gd name="csY4" fmla="*/ 0 h 1382486"/>
              <a:gd name="csX5" fmla="*/ 2759528 w 2759528"/>
              <a:gd name="csY5" fmla="*/ 0 h 1382486"/>
              <a:gd name="csX6" fmla="*/ 2759528 w 2759528"/>
              <a:gd name="csY6" fmla="*/ 460829 h 1382486"/>
              <a:gd name="csX7" fmla="*/ 2759528 w 2759528"/>
              <a:gd name="csY7" fmla="*/ 880183 h 1382486"/>
              <a:gd name="csX8" fmla="*/ 2759528 w 2759528"/>
              <a:gd name="csY8" fmla="*/ 1382486 h 1382486"/>
              <a:gd name="csX9" fmla="*/ 2152432 w 2759528"/>
              <a:gd name="csY9" fmla="*/ 1382486 h 1382486"/>
              <a:gd name="csX10" fmla="*/ 1600526 w 2759528"/>
              <a:gd name="csY10" fmla="*/ 1382486 h 1382486"/>
              <a:gd name="csX11" fmla="*/ 1076216 w 2759528"/>
              <a:gd name="csY11" fmla="*/ 1382486 h 1382486"/>
              <a:gd name="csX12" fmla="*/ 579501 w 2759528"/>
              <a:gd name="csY12" fmla="*/ 1382486 h 1382486"/>
              <a:gd name="csX13" fmla="*/ 0 w 2759528"/>
              <a:gd name="csY13" fmla="*/ 1382486 h 1382486"/>
              <a:gd name="csX14" fmla="*/ 0 w 2759528"/>
              <a:gd name="csY14" fmla="*/ 921657 h 1382486"/>
              <a:gd name="csX15" fmla="*/ 0 w 2759528"/>
              <a:gd name="csY15" fmla="*/ 502303 h 1382486"/>
              <a:gd name="csX16" fmla="*/ 0 w 2759528"/>
              <a:gd name="csY16" fmla="*/ 0 h 13824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2759528" h="1382486" fill="none" extrusionOk="0">
                <a:moveTo>
                  <a:pt x="0" y="0"/>
                </a:moveTo>
                <a:cubicBezTo>
                  <a:pt x="218165" y="-12257"/>
                  <a:pt x="363781" y="14097"/>
                  <a:pt x="607096" y="0"/>
                </a:cubicBezTo>
                <a:cubicBezTo>
                  <a:pt x="850411" y="-14097"/>
                  <a:pt x="908168" y="10973"/>
                  <a:pt x="1076216" y="0"/>
                </a:cubicBezTo>
                <a:cubicBezTo>
                  <a:pt x="1244264" y="-10973"/>
                  <a:pt x="1388631" y="25833"/>
                  <a:pt x="1600526" y="0"/>
                </a:cubicBezTo>
                <a:cubicBezTo>
                  <a:pt x="1812421" y="-25833"/>
                  <a:pt x="1938150" y="29713"/>
                  <a:pt x="2180027" y="0"/>
                </a:cubicBezTo>
                <a:cubicBezTo>
                  <a:pt x="2421904" y="-29713"/>
                  <a:pt x="2577465" y="61377"/>
                  <a:pt x="2759528" y="0"/>
                </a:cubicBezTo>
                <a:cubicBezTo>
                  <a:pt x="2773681" y="174899"/>
                  <a:pt x="2707882" y="299650"/>
                  <a:pt x="2759528" y="460829"/>
                </a:cubicBezTo>
                <a:cubicBezTo>
                  <a:pt x="2811174" y="622008"/>
                  <a:pt x="2754109" y="729750"/>
                  <a:pt x="2759528" y="880183"/>
                </a:cubicBezTo>
                <a:cubicBezTo>
                  <a:pt x="2764947" y="1030616"/>
                  <a:pt x="2702275" y="1198746"/>
                  <a:pt x="2759528" y="1382486"/>
                </a:cubicBezTo>
                <a:cubicBezTo>
                  <a:pt x="2479023" y="1427892"/>
                  <a:pt x="2387259" y="1346048"/>
                  <a:pt x="2152432" y="1382486"/>
                </a:cubicBezTo>
                <a:cubicBezTo>
                  <a:pt x="1917605" y="1418924"/>
                  <a:pt x="1783315" y="1330277"/>
                  <a:pt x="1600526" y="1382486"/>
                </a:cubicBezTo>
                <a:cubicBezTo>
                  <a:pt x="1417737" y="1434695"/>
                  <a:pt x="1335194" y="1335288"/>
                  <a:pt x="1076216" y="1382486"/>
                </a:cubicBezTo>
                <a:cubicBezTo>
                  <a:pt x="817238" y="1429684"/>
                  <a:pt x="760269" y="1337349"/>
                  <a:pt x="579501" y="1382486"/>
                </a:cubicBezTo>
                <a:cubicBezTo>
                  <a:pt x="398734" y="1427623"/>
                  <a:pt x="155082" y="1355420"/>
                  <a:pt x="0" y="1382486"/>
                </a:cubicBezTo>
                <a:cubicBezTo>
                  <a:pt x="-38644" y="1278116"/>
                  <a:pt x="53976" y="1050279"/>
                  <a:pt x="0" y="921657"/>
                </a:cubicBezTo>
                <a:cubicBezTo>
                  <a:pt x="-53976" y="793035"/>
                  <a:pt x="32320" y="589615"/>
                  <a:pt x="0" y="502303"/>
                </a:cubicBezTo>
                <a:cubicBezTo>
                  <a:pt x="-32320" y="414991"/>
                  <a:pt x="27211" y="176366"/>
                  <a:pt x="0" y="0"/>
                </a:cubicBezTo>
                <a:close/>
              </a:path>
              <a:path w="2759528" h="1382486" stroke="0" extrusionOk="0">
                <a:moveTo>
                  <a:pt x="0" y="0"/>
                </a:moveTo>
                <a:cubicBezTo>
                  <a:pt x="289625" y="-26786"/>
                  <a:pt x="390103" y="34766"/>
                  <a:pt x="607096" y="0"/>
                </a:cubicBezTo>
                <a:cubicBezTo>
                  <a:pt x="824089" y="-34766"/>
                  <a:pt x="1092714" y="65117"/>
                  <a:pt x="1214192" y="0"/>
                </a:cubicBezTo>
                <a:cubicBezTo>
                  <a:pt x="1335670" y="-65117"/>
                  <a:pt x="1555748" y="52769"/>
                  <a:pt x="1738503" y="0"/>
                </a:cubicBezTo>
                <a:cubicBezTo>
                  <a:pt x="1921258" y="-52769"/>
                  <a:pt x="2133168" y="52935"/>
                  <a:pt x="2235218" y="0"/>
                </a:cubicBezTo>
                <a:cubicBezTo>
                  <a:pt x="2337269" y="-52935"/>
                  <a:pt x="2621872" y="18146"/>
                  <a:pt x="2759528" y="0"/>
                </a:cubicBezTo>
                <a:cubicBezTo>
                  <a:pt x="2767288" y="147556"/>
                  <a:pt x="2727658" y="297803"/>
                  <a:pt x="2759528" y="488478"/>
                </a:cubicBezTo>
                <a:cubicBezTo>
                  <a:pt x="2791398" y="679153"/>
                  <a:pt x="2759209" y="745578"/>
                  <a:pt x="2759528" y="935482"/>
                </a:cubicBezTo>
                <a:cubicBezTo>
                  <a:pt x="2759847" y="1125386"/>
                  <a:pt x="2745107" y="1278691"/>
                  <a:pt x="2759528" y="1382486"/>
                </a:cubicBezTo>
                <a:cubicBezTo>
                  <a:pt x="2529137" y="1419334"/>
                  <a:pt x="2301126" y="1363373"/>
                  <a:pt x="2180027" y="1382486"/>
                </a:cubicBezTo>
                <a:cubicBezTo>
                  <a:pt x="2058928" y="1401599"/>
                  <a:pt x="1776378" y="1322719"/>
                  <a:pt x="1655717" y="1382486"/>
                </a:cubicBezTo>
                <a:cubicBezTo>
                  <a:pt x="1535056" y="1442253"/>
                  <a:pt x="1299550" y="1381316"/>
                  <a:pt x="1159002" y="1382486"/>
                </a:cubicBezTo>
                <a:cubicBezTo>
                  <a:pt x="1018455" y="1383656"/>
                  <a:pt x="864382" y="1379850"/>
                  <a:pt x="662287" y="1382486"/>
                </a:cubicBezTo>
                <a:cubicBezTo>
                  <a:pt x="460192" y="1385122"/>
                  <a:pt x="320092" y="1322805"/>
                  <a:pt x="0" y="1382486"/>
                </a:cubicBezTo>
                <a:cubicBezTo>
                  <a:pt x="-27784" y="1156274"/>
                  <a:pt x="58184" y="1004971"/>
                  <a:pt x="0" y="894008"/>
                </a:cubicBezTo>
                <a:cubicBezTo>
                  <a:pt x="-58184" y="783045"/>
                  <a:pt x="19900" y="609100"/>
                  <a:pt x="0" y="447004"/>
                </a:cubicBezTo>
                <a:cubicBezTo>
                  <a:pt x="-19900" y="284908"/>
                  <a:pt x="34421" y="124215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1072999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824D7A-360E-058E-7CDA-15434D554C64}"/>
              </a:ext>
            </a:extLst>
          </p:cNvPr>
          <p:cNvSpPr txBox="1"/>
          <p:nvPr/>
        </p:nvSpPr>
        <p:spPr>
          <a:xfrm>
            <a:off x="3284765" y="979888"/>
            <a:ext cx="8629649" cy="1164871"/>
          </a:xfrm>
          <a:custGeom>
            <a:avLst/>
            <a:gdLst>
              <a:gd name="csX0" fmla="*/ 0 w 8629649"/>
              <a:gd name="csY0" fmla="*/ 0 h 1164871"/>
              <a:gd name="csX1" fmla="*/ 661606 w 8629649"/>
              <a:gd name="csY1" fmla="*/ 0 h 1164871"/>
              <a:gd name="csX2" fmla="*/ 1236916 w 8629649"/>
              <a:gd name="csY2" fmla="*/ 0 h 1164871"/>
              <a:gd name="csX3" fmla="*/ 1984819 w 8629649"/>
              <a:gd name="csY3" fmla="*/ 0 h 1164871"/>
              <a:gd name="csX4" fmla="*/ 2646426 w 8629649"/>
              <a:gd name="csY4" fmla="*/ 0 h 1164871"/>
              <a:gd name="csX5" fmla="*/ 3135439 w 8629649"/>
              <a:gd name="csY5" fmla="*/ 0 h 1164871"/>
              <a:gd name="csX6" fmla="*/ 3797046 w 8629649"/>
              <a:gd name="csY6" fmla="*/ 0 h 1164871"/>
              <a:gd name="csX7" fmla="*/ 4286059 w 8629649"/>
              <a:gd name="csY7" fmla="*/ 0 h 1164871"/>
              <a:gd name="csX8" fmla="*/ 4861369 w 8629649"/>
              <a:gd name="csY8" fmla="*/ 0 h 1164871"/>
              <a:gd name="csX9" fmla="*/ 5264086 w 8629649"/>
              <a:gd name="csY9" fmla="*/ 0 h 1164871"/>
              <a:gd name="csX10" fmla="*/ 5839396 w 8629649"/>
              <a:gd name="csY10" fmla="*/ 0 h 1164871"/>
              <a:gd name="csX11" fmla="*/ 6587299 w 8629649"/>
              <a:gd name="csY11" fmla="*/ 0 h 1164871"/>
              <a:gd name="csX12" fmla="*/ 7335202 w 8629649"/>
              <a:gd name="csY12" fmla="*/ 0 h 1164871"/>
              <a:gd name="csX13" fmla="*/ 7651622 w 8629649"/>
              <a:gd name="csY13" fmla="*/ 0 h 1164871"/>
              <a:gd name="csX14" fmla="*/ 8629649 w 8629649"/>
              <a:gd name="csY14" fmla="*/ 0 h 1164871"/>
              <a:gd name="csX15" fmla="*/ 8629649 w 8629649"/>
              <a:gd name="csY15" fmla="*/ 582436 h 1164871"/>
              <a:gd name="csX16" fmla="*/ 8629649 w 8629649"/>
              <a:gd name="csY16" fmla="*/ 1164871 h 1164871"/>
              <a:gd name="csX17" fmla="*/ 7881746 w 8629649"/>
              <a:gd name="csY17" fmla="*/ 1164871 h 1164871"/>
              <a:gd name="csX18" fmla="*/ 7565326 w 8629649"/>
              <a:gd name="csY18" fmla="*/ 1164871 h 1164871"/>
              <a:gd name="csX19" fmla="*/ 6903719 w 8629649"/>
              <a:gd name="csY19" fmla="*/ 1164871 h 1164871"/>
              <a:gd name="csX20" fmla="*/ 6242113 w 8629649"/>
              <a:gd name="csY20" fmla="*/ 1164871 h 1164871"/>
              <a:gd name="csX21" fmla="*/ 5753099 w 8629649"/>
              <a:gd name="csY21" fmla="*/ 1164871 h 1164871"/>
              <a:gd name="csX22" fmla="*/ 5350382 w 8629649"/>
              <a:gd name="csY22" fmla="*/ 1164871 h 1164871"/>
              <a:gd name="csX23" fmla="*/ 4947665 w 8629649"/>
              <a:gd name="csY23" fmla="*/ 1164871 h 1164871"/>
              <a:gd name="csX24" fmla="*/ 4286059 w 8629649"/>
              <a:gd name="csY24" fmla="*/ 1164871 h 1164871"/>
              <a:gd name="csX25" fmla="*/ 3969639 w 8629649"/>
              <a:gd name="csY25" fmla="*/ 1164871 h 1164871"/>
              <a:gd name="csX26" fmla="*/ 3394329 w 8629649"/>
              <a:gd name="csY26" fmla="*/ 1164871 h 1164871"/>
              <a:gd name="csX27" fmla="*/ 2732722 w 8629649"/>
              <a:gd name="csY27" fmla="*/ 1164871 h 1164871"/>
              <a:gd name="csX28" fmla="*/ 1984819 w 8629649"/>
              <a:gd name="csY28" fmla="*/ 1164871 h 1164871"/>
              <a:gd name="csX29" fmla="*/ 1495806 w 8629649"/>
              <a:gd name="csY29" fmla="*/ 1164871 h 1164871"/>
              <a:gd name="csX30" fmla="*/ 1179385 w 8629649"/>
              <a:gd name="csY30" fmla="*/ 1164871 h 1164871"/>
              <a:gd name="csX31" fmla="*/ 0 w 8629649"/>
              <a:gd name="csY31" fmla="*/ 1164871 h 1164871"/>
              <a:gd name="csX32" fmla="*/ 0 w 8629649"/>
              <a:gd name="csY32" fmla="*/ 605733 h 1164871"/>
              <a:gd name="csX33" fmla="*/ 0 w 8629649"/>
              <a:gd name="csY33" fmla="*/ 0 h 11648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8629649" h="1164871" extrusionOk="0">
                <a:moveTo>
                  <a:pt x="0" y="0"/>
                </a:moveTo>
                <a:cubicBezTo>
                  <a:pt x="236526" y="-54093"/>
                  <a:pt x="508900" y="5212"/>
                  <a:pt x="661606" y="0"/>
                </a:cubicBezTo>
                <a:cubicBezTo>
                  <a:pt x="814312" y="-5212"/>
                  <a:pt x="1035921" y="36406"/>
                  <a:pt x="1236916" y="0"/>
                </a:cubicBezTo>
                <a:cubicBezTo>
                  <a:pt x="1437911" y="-36406"/>
                  <a:pt x="1769132" y="22275"/>
                  <a:pt x="1984819" y="0"/>
                </a:cubicBezTo>
                <a:cubicBezTo>
                  <a:pt x="2200506" y="-22275"/>
                  <a:pt x="2448022" y="48196"/>
                  <a:pt x="2646426" y="0"/>
                </a:cubicBezTo>
                <a:cubicBezTo>
                  <a:pt x="2844830" y="-48196"/>
                  <a:pt x="2954768" y="28324"/>
                  <a:pt x="3135439" y="0"/>
                </a:cubicBezTo>
                <a:cubicBezTo>
                  <a:pt x="3316110" y="-28324"/>
                  <a:pt x="3528120" y="66259"/>
                  <a:pt x="3797046" y="0"/>
                </a:cubicBezTo>
                <a:cubicBezTo>
                  <a:pt x="4065972" y="-66259"/>
                  <a:pt x="4130002" y="13442"/>
                  <a:pt x="4286059" y="0"/>
                </a:cubicBezTo>
                <a:cubicBezTo>
                  <a:pt x="4442116" y="-13442"/>
                  <a:pt x="4598834" y="10744"/>
                  <a:pt x="4861369" y="0"/>
                </a:cubicBezTo>
                <a:cubicBezTo>
                  <a:pt x="5123904" y="-10744"/>
                  <a:pt x="5085482" y="17019"/>
                  <a:pt x="5264086" y="0"/>
                </a:cubicBezTo>
                <a:cubicBezTo>
                  <a:pt x="5442690" y="-17019"/>
                  <a:pt x="5651093" y="66535"/>
                  <a:pt x="5839396" y="0"/>
                </a:cubicBezTo>
                <a:cubicBezTo>
                  <a:pt x="6027699" y="-66535"/>
                  <a:pt x="6303697" y="8224"/>
                  <a:pt x="6587299" y="0"/>
                </a:cubicBezTo>
                <a:cubicBezTo>
                  <a:pt x="6870901" y="-8224"/>
                  <a:pt x="7069645" y="60078"/>
                  <a:pt x="7335202" y="0"/>
                </a:cubicBezTo>
                <a:cubicBezTo>
                  <a:pt x="7600759" y="-60078"/>
                  <a:pt x="7535476" y="13049"/>
                  <a:pt x="7651622" y="0"/>
                </a:cubicBezTo>
                <a:cubicBezTo>
                  <a:pt x="7767768" y="-13049"/>
                  <a:pt x="8146980" y="73104"/>
                  <a:pt x="8629649" y="0"/>
                </a:cubicBezTo>
                <a:cubicBezTo>
                  <a:pt x="8694053" y="193873"/>
                  <a:pt x="8628722" y="370349"/>
                  <a:pt x="8629649" y="582436"/>
                </a:cubicBezTo>
                <a:cubicBezTo>
                  <a:pt x="8630576" y="794523"/>
                  <a:pt x="8565587" y="1001680"/>
                  <a:pt x="8629649" y="1164871"/>
                </a:cubicBezTo>
                <a:cubicBezTo>
                  <a:pt x="8407508" y="1184151"/>
                  <a:pt x="8031355" y="1124401"/>
                  <a:pt x="7881746" y="1164871"/>
                </a:cubicBezTo>
                <a:cubicBezTo>
                  <a:pt x="7732137" y="1205341"/>
                  <a:pt x="7689336" y="1163113"/>
                  <a:pt x="7565326" y="1164871"/>
                </a:cubicBezTo>
                <a:cubicBezTo>
                  <a:pt x="7441316" y="1166629"/>
                  <a:pt x="7225477" y="1130660"/>
                  <a:pt x="6903719" y="1164871"/>
                </a:cubicBezTo>
                <a:cubicBezTo>
                  <a:pt x="6581961" y="1199082"/>
                  <a:pt x="6551745" y="1149118"/>
                  <a:pt x="6242113" y="1164871"/>
                </a:cubicBezTo>
                <a:cubicBezTo>
                  <a:pt x="5932481" y="1180624"/>
                  <a:pt x="5932103" y="1109262"/>
                  <a:pt x="5753099" y="1164871"/>
                </a:cubicBezTo>
                <a:cubicBezTo>
                  <a:pt x="5574095" y="1220480"/>
                  <a:pt x="5486898" y="1119683"/>
                  <a:pt x="5350382" y="1164871"/>
                </a:cubicBezTo>
                <a:cubicBezTo>
                  <a:pt x="5213866" y="1210059"/>
                  <a:pt x="5133145" y="1123622"/>
                  <a:pt x="4947665" y="1164871"/>
                </a:cubicBezTo>
                <a:cubicBezTo>
                  <a:pt x="4762185" y="1206120"/>
                  <a:pt x="4612897" y="1147180"/>
                  <a:pt x="4286059" y="1164871"/>
                </a:cubicBezTo>
                <a:cubicBezTo>
                  <a:pt x="3959221" y="1182562"/>
                  <a:pt x="4126951" y="1161823"/>
                  <a:pt x="3969639" y="1164871"/>
                </a:cubicBezTo>
                <a:cubicBezTo>
                  <a:pt x="3812327" y="1167919"/>
                  <a:pt x="3550604" y="1096431"/>
                  <a:pt x="3394329" y="1164871"/>
                </a:cubicBezTo>
                <a:cubicBezTo>
                  <a:pt x="3238054" y="1233311"/>
                  <a:pt x="2985408" y="1090753"/>
                  <a:pt x="2732722" y="1164871"/>
                </a:cubicBezTo>
                <a:cubicBezTo>
                  <a:pt x="2480036" y="1238989"/>
                  <a:pt x="2309793" y="1130227"/>
                  <a:pt x="1984819" y="1164871"/>
                </a:cubicBezTo>
                <a:cubicBezTo>
                  <a:pt x="1659845" y="1199515"/>
                  <a:pt x="1617384" y="1156464"/>
                  <a:pt x="1495806" y="1164871"/>
                </a:cubicBezTo>
                <a:cubicBezTo>
                  <a:pt x="1374228" y="1173278"/>
                  <a:pt x="1277593" y="1162797"/>
                  <a:pt x="1179385" y="1164871"/>
                </a:cubicBezTo>
                <a:cubicBezTo>
                  <a:pt x="1081177" y="1166945"/>
                  <a:pt x="526775" y="1094293"/>
                  <a:pt x="0" y="1164871"/>
                </a:cubicBezTo>
                <a:cubicBezTo>
                  <a:pt x="-48760" y="898348"/>
                  <a:pt x="48058" y="757324"/>
                  <a:pt x="0" y="605733"/>
                </a:cubicBezTo>
                <a:cubicBezTo>
                  <a:pt x="-48058" y="454142"/>
                  <a:pt x="55767" y="165158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9827267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tr-TR" sz="1600" dirty="0"/>
              <a:t>Yetişkin erkeklerde </a:t>
            </a:r>
            <a:r>
              <a:rPr lang="el-GR" sz="1600" dirty="0"/>
              <a:t>1</a:t>
            </a:r>
            <a:r>
              <a:rPr lang="en-US" sz="1600" dirty="0"/>
              <a:t>_______________</a:t>
            </a:r>
            <a:r>
              <a:rPr lang="tr-TR" sz="1600" dirty="0"/>
              <a:t> ağırlığının %15-18'i, kadınlarda ise %20-25'ini yağ dokusu oluşturmaktadır. Bu oranın erkeklerde %25, kadınlarda ise %30'un üstüne çıkması </a:t>
            </a:r>
            <a:r>
              <a:rPr lang="el-GR" sz="1600" dirty="0"/>
              <a:t> 2</a:t>
            </a:r>
            <a:r>
              <a:rPr lang="en-US" sz="1600" dirty="0"/>
              <a:t>__________</a:t>
            </a:r>
            <a:r>
              <a:rPr lang="el-GR" sz="1600" dirty="0"/>
              <a:t> </a:t>
            </a:r>
            <a:r>
              <a:rPr lang="tr-TR" sz="1600" dirty="0"/>
              <a:t>oluşturmaktadır.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FCD5D0-189E-AF3D-F4A0-A9C4C2C120B6}"/>
              </a:ext>
            </a:extLst>
          </p:cNvPr>
          <p:cNvSpPr txBox="1"/>
          <p:nvPr/>
        </p:nvSpPr>
        <p:spPr>
          <a:xfrm>
            <a:off x="3284765" y="2320575"/>
            <a:ext cx="8629648" cy="2642198"/>
          </a:xfrm>
          <a:custGeom>
            <a:avLst/>
            <a:gdLst>
              <a:gd name="csX0" fmla="*/ 0 w 8629648"/>
              <a:gd name="csY0" fmla="*/ 0 h 2642198"/>
              <a:gd name="csX1" fmla="*/ 402717 w 8629648"/>
              <a:gd name="csY1" fmla="*/ 0 h 2642198"/>
              <a:gd name="csX2" fmla="*/ 719137 w 8629648"/>
              <a:gd name="csY2" fmla="*/ 0 h 2642198"/>
              <a:gd name="csX3" fmla="*/ 1467040 w 8629648"/>
              <a:gd name="csY3" fmla="*/ 0 h 2642198"/>
              <a:gd name="csX4" fmla="*/ 1783461 w 8629648"/>
              <a:gd name="csY4" fmla="*/ 0 h 2642198"/>
              <a:gd name="csX5" fmla="*/ 2358770 w 8629648"/>
              <a:gd name="csY5" fmla="*/ 0 h 2642198"/>
              <a:gd name="csX6" fmla="*/ 2847784 w 8629648"/>
              <a:gd name="csY6" fmla="*/ 0 h 2642198"/>
              <a:gd name="csX7" fmla="*/ 3164204 w 8629648"/>
              <a:gd name="csY7" fmla="*/ 0 h 2642198"/>
              <a:gd name="csX8" fmla="*/ 3739514 w 8629648"/>
              <a:gd name="csY8" fmla="*/ 0 h 2642198"/>
              <a:gd name="csX9" fmla="*/ 4142231 w 8629648"/>
              <a:gd name="csY9" fmla="*/ 0 h 2642198"/>
              <a:gd name="csX10" fmla="*/ 4717541 w 8629648"/>
              <a:gd name="csY10" fmla="*/ 0 h 2642198"/>
              <a:gd name="csX11" fmla="*/ 5465444 w 8629648"/>
              <a:gd name="csY11" fmla="*/ 0 h 2642198"/>
              <a:gd name="csX12" fmla="*/ 5868161 w 8629648"/>
              <a:gd name="csY12" fmla="*/ 0 h 2642198"/>
              <a:gd name="csX13" fmla="*/ 6184581 w 8629648"/>
              <a:gd name="csY13" fmla="*/ 0 h 2642198"/>
              <a:gd name="csX14" fmla="*/ 6501001 w 8629648"/>
              <a:gd name="csY14" fmla="*/ 0 h 2642198"/>
              <a:gd name="csX15" fmla="*/ 7248904 w 8629648"/>
              <a:gd name="csY15" fmla="*/ 0 h 2642198"/>
              <a:gd name="csX16" fmla="*/ 7824214 w 8629648"/>
              <a:gd name="csY16" fmla="*/ 0 h 2642198"/>
              <a:gd name="csX17" fmla="*/ 8629648 w 8629648"/>
              <a:gd name="csY17" fmla="*/ 0 h 2642198"/>
              <a:gd name="csX18" fmla="*/ 8629648 w 8629648"/>
              <a:gd name="csY18" fmla="*/ 475596 h 2642198"/>
              <a:gd name="csX19" fmla="*/ 8629648 w 8629648"/>
              <a:gd name="csY19" fmla="*/ 1056879 h 2642198"/>
              <a:gd name="csX20" fmla="*/ 8629648 w 8629648"/>
              <a:gd name="csY20" fmla="*/ 1532475 h 2642198"/>
              <a:gd name="csX21" fmla="*/ 8629648 w 8629648"/>
              <a:gd name="csY21" fmla="*/ 2034492 h 2642198"/>
              <a:gd name="csX22" fmla="*/ 8629648 w 8629648"/>
              <a:gd name="csY22" fmla="*/ 2642198 h 2642198"/>
              <a:gd name="csX23" fmla="*/ 8313228 w 8629648"/>
              <a:gd name="csY23" fmla="*/ 2642198 h 2642198"/>
              <a:gd name="csX24" fmla="*/ 7910511 w 8629648"/>
              <a:gd name="csY24" fmla="*/ 2642198 h 2642198"/>
              <a:gd name="csX25" fmla="*/ 7248904 w 8629648"/>
              <a:gd name="csY25" fmla="*/ 2642198 h 2642198"/>
              <a:gd name="csX26" fmla="*/ 6846187 w 8629648"/>
              <a:gd name="csY26" fmla="*/ 2642198 h 2642198"/>
              <a:gd name="csX27" fmla="*/ 6357174 w 8629648"/>
              <a:gd name="csY27" fmla="*/ 2642198 h 2642198"/>
              <a:gd name="csX28" fmla="*/ 6040754 w 8629648"/>
              <a:gd name="csY28" fmla="*/ 2642198 h 2642198"/>
              <a:gd name="csX29" fmla="*/ 5724333 w 8629648"/>
              <a:gd name="csY29" fmla="*/ 2642198 h 2642198"/>
              <a:gd name="csX30" fmla="*/ 4976430 w 8629648"/>
              <a:gd name="csY30" fmla="*/ 2642198 h 2642198"/>
              <a:gd name="csX31" fmla="*/ 4228528 w 8629648"/>
              <a:gd name="csY31" fmla="*/ 2642198 h 2642198"/>
              <a:gd name="csX32" fmla="*/ 3825811 w 8629648"/>
              <a:gd name="csY32" fmla="*/ 2642198 h 2642198"/>
              <a:gd name="csX33" fmla="*/ 3164204 w 8629648"/>
              <a:gd name="csY33" fmla="*/ 2642198 h 2642198"/>
              <a:gd name="csX34" fmla="*/ 2847784 w 8629648"/>
              <a:gd name="csY34" fmla="*/ 2642198 h 2642198"/>
              <a:gd name="csX35" fmla="*/ 2186177 w 8629648"/>
              <a:gd name="csY35" fmla="*/ 2642198 h 2642198"/>
              <a:gd name="csX36" fmla="*/ 1524571 w 8629648"/>
              <a:gd name="csY36" fmla="*/ 2642198 h 2642198"/>
              <a:gd name="csX37" fmla="*/ 862965 w 8629648"/>
              <a:gd name="csY37" fmla="*/ 2642198 h 2642198"/>
              <a:gd name="csX38" fmla="*/ 546544 w 8629648"/>
              <a:gd name="csY38" fmla="*/ 2642198 h 2642198"/>
              <a:gd name="csX39" fmla="*/ 0 w 8629648"/>
              <a:gd name="csY39" fmla="*/ 2642198 h 2642198"/>
              <a:gd name="csX40" fmla="*/ 0 w 8629648"/>
              <a:gd name="csY40" fmla="*/ 2113758 h 2642198"/>
              <a:gd name="csX41" fmla="*/ 0 w 8629648"/>
              <a:gd name="csY41" fmla="*/ 1585319 h 2642198"/>
              <a:gd name="csX42" fmla="*/ 0 w 8629648"/>
              <a:gd name="csY42" fmla="*/ 1083301 h 2642198"/>
              <a:gd name="csX43" fmla="*/ 0 w 8629648"/>
              <a:gd name="csY43" fmla="*/ 607706 h 2642198"/>
              <a:gd name="csX44" fmla="*/ 0 w 8629648"/>
              <a:gd name="csY44" fmla="*/ 0 h 26421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</a:cxnLst>
            <a:rect l="l" t="t" r="r" b="b"/>
            <a:pathLst>
              <a:path w="8629648" h="2642198" extrusionOk="0">
                <a:moveTo>
                  <a:pt x="0" y="0"/>
                </a:moveTo>
                <a:cubicBezTo>
                  <a:pt x="110934" y="-10784"/>
                  <a:pt x="233400" y="4298"/>
                  <a:pt x="402717" y="0"/>
                </a:cubicBezTo>
                <a:cubicBezTo>
                  <a:pt x="572034" y="-4298"/>
                  <a:pt x="622393" y="37555"/>
                  <a:pt x="719137" y="0"/>
                </a:cubicBezTo>
                <a:cubicBezTo>
                  <a:pt x="815881" y="-37555"/>
                  <a:pt x="1184768" y="24776"/>
                  <a:pt x="1467040" y="0"/>
                </a:cubicBezTo>
                <a:cubicBezTo>
                  <a:pt x="1749312" y="-24776"/>
                  <a:pt x="1662792" y="11689"/>
                  <a:pt x="1783461" y="0"/>
                </a:cubicBezTo>
                <a:cubicBezTo>
                  <a:pt x="1904130" y="-11689"/>
                  <a:pt x="2198692" y="3223"/>
                  <a:pt x="2358770" y="0"/>
                </a:cubicBezTo>
                <a:cubicBezTo>
                  <a:pt x="2518848" y="-3223"/>
                  <a:pt x="2623193" y="39480"/>
                  <a:pt x="2847784" y="0"/>
                </a:cubicBezTo>
                <a:cubicBezTo>
                  <a:pt x="3072375" y="-39480"/>
                  <a:pt x="3054286" y="15377"/>
                  <a:pt x="3164204" y="0"/>
                </a:cubicBezTo>
                <a:cubicBezTo>
                  <a:pt x="3274122" y="-15377"/>
                  <a:pt x="3521114" y="45708"/>
                  <a:pt x="3739514" y="0"/>
                </a:cubicBezTo>
                <a:cubicBezTo>
                  <a:pt x="3957914" y="-45708"/>
                  <a:pt x="3955365" y="47185"/>
                  <a:pt x="4142231" y="0"/>
                </a:cubicBezTo>
                <a:cubicBezTo>
                  <a:pt x="4329097" y="-47185"/>
                  <a:pt x="4465852" y="8655"/>
                  <a:pt x="4717541" y="0"/>
                </a:cubicBezTo>
                <a:cubicBezTo>
                  <a:pt x="4969230" y="-8655"/>
                  <a:pt x="5304718" y="8980"/>
                  <a:pt x="5465444" y="0"/>
                </a:cubicBezTo>
                <a:cubicBezTo>
                  <a:pt x="5626170" y="-8980"/>
                  <a:pt x="5754368" y="8022"/>
                  <a:pt x="5868161" y="0"/>
                </a:cubicBezTo>
                <a:cubicBezTo>
                  <a:pt x="5981954" y="-8022"/>
                  <a:pt x="6054206" y="15073"/>
                  <a:pt x="6184581" y="0"/>
                </a:cubicBezTo>
                <a:cubicBezTo>
                  <a:pt x="6314956" y="-15073"/>
                  <a:pt x="6406911" y="37579"/>
                  <a:pt x="6501001" y="0"/>
                </a:cubicBezTo>
                <a:cubicBezTo>
                  <a:pt x="6595091" y="-37579"/>
                  <a:pt x="6946596" y="42152"/>
                  <a:pt x="7248904" y="0"/>
                </a:cubicBezTo>
                <a:cubicBezTo>
                  <a:pt x="7551212" y="-42152"/>
                  <a:pt x="7613240" y="59180"/>
                  <a:pt x="7824214" y="0"/>
                </a:cubicBezTo>
                <a:cubicBezTo>
                  <a:pt x="8035188" y="-59180"/>
                  <a:pt x="8419992" y="50632"/>
                  <a:pt x="8629648" y="0"/>
                </a:cubicBezTo>
                <a:cubicBezTo>
                  <a:pt x="8639393" y="107993"/>
                  <a:pt x="8596355" y="312736"/>
                  <a:pt x="8629648" y="475596"/>
                </a:cubicBezTo>
                <a:cubicBezTo>
                  <a:pt x="8662941" y="638456"/>
                  <a:pt x="8606602" y="862371"/>
                  <a:pt x="8629648" y="1056879"/>
                </a:cubicBezTo>
                <a:cubicBezTo>
                  <a:pt x="8652694" y="1251387"/>
                  <a:pt x="8600280" y="1396984"/>
                  <a:pt x="8629648" y="1532475"/>
                </a:cubicBezTo>
                <a:cubicBezTo>
                  <a:pt x="8659016" y="1667966"/>
                  <a:pt x="8612065" y="1813013"/>
                  <a:pt x="8629648" y="2034492"/>
                </a:cubicBezTo>
                <a:cubicBezTo>
                  <a:pt x="8647231" y="2255971"/>
                  <a:pt x="8619267" y="2513945"/>
                  <a:pt x="8629648" y="2642198"/>
                </a:cubicBezTo>
                <a:cubicBezTo>
                  <a:pt x="8479519" y="2670197"/>
                  <a:pt x="8400605" y="2627193"/>
                  <a:pt x="8313228" y="2642198"/>
                </a:cubicBezTo>
                <a:cubicBezTo>
                  <a:pt x="8225851" y="2657203"/>
                  <a:pt x="8086137" y="2606282"/>
                  <a:pt x="7910511" y="2642198"/>
                </a:cubicBezTo>
                <a:cubicBezTo>
                  <a:pt x="7734885" y="2678114"/>
                  <a:pt x="7567678" y="2626341"/>
                  <a:pt x="7248904" y="2642198"/>
                </a:cubicBezTo>
                <a:cubicBezTo>
                  <a:pt x="6930130" y="2658055"/>
                  <a:pt x="6937388" y="2596539"/>
                  <a:pt x="6846187" y="2642198"/>
                </a:cubicBezTo>
                <a:cubicBezTo>
                  <a:pt x="6754986" y="2687857"/>
                  <a:pt x="6501692" y="2641772"/>
                  <a:pt x="6357174" y="2642198"/>
                </a:cubicBezTo>
                <a:cubicBezTo>
                  <a:pt x="6212656" y="2642624"/>
                  <a:pt x="6128029" y="2625176"/>
                  <a:pt x="6040754" y="2642198"/>
                </a:cubicBezTo>
                <a:cubicBezTo>
                  <a:pt x="5953479" y="2659220"/>
                  <a:pt x="5788210" y="2615259"/>
                  <a:pt x="5724333" y="2642198"/>
                </a:cubicBezTo>
                <a:cubicBezTo>
                  <a:pt x="5660456" y="2669137"/>
                  <a:pt x="5211724" y="2612776"/>
                  <a:pt x="4976430" y="2642198"/>
                </a:cubicBezTo>
                <a:cubicBezTo>
                  <a:pt x="4741136" y="2671620"/>
                  <a:pt x="4544147" y="2622061"/>
                  <a:pt x="4228528" y="2642198"/>
                </a:cubicBezTo>
                <a:cubicBezTo>
                  <a:pt x="3912909" y="2662335"/>
                  <a:pt x="3958780" y="2633740"/>
                  <a:pt x="3825811" y="2642198"/>
                </a:cubicBezTo>
                <a:cubicBezTo>
                  <a:pt x="3692842" y="2650656"/>
                  <a:pt x="3362014" y="2638901"/>
                  <a:pt x="3164204" y="2642198"/>
                </a:cubicBezTo>
                <a:cubicBezTo>
                  <a:pt x="2966394" y="2645495"/>
                  <a:pt x="2956900" y="2605033"/>
                  <a:pt x="2847784" y="2642198"/>
                </a:cubicBezTo>
                <a:cubicBezTo>
                  <a:pt x="2738668" y="2679363"/>
                  <a:pt x="2346221" y="2566027"/>
                  <a:pt x="2186177" y="2642198"/>
                </a:cubicBezTo>
                <a:cubicBezTo>
                  <a:pt x="2026133" y="2718369"/>
                  <a:pt x="1715541" y="2579572"/>
                  <a:pt x="1524571" y="2642198"/>
                </a:cubicBezTo>
                <a:cubicBezTo>
                  <a:pt x="1333601" y="2704824"/>
                  <a:pt x="1156845" y="2605983"/>
                  <a:pt x="862965" y="2642198"/>
                </a:cubicBezTo>
                <a:cubicBezTo>
                  <a:pt x="569085" y="2678413"/>
                  <a:pt x="628520" y="2639644"/>
                  <a:pt x="546544" y="2642198"/>
                </a:cubicBezTo>
                <a:cubicBezTo>
                  <a:pt x="464568" y="2644752"/>
                  <a:pt x="176791" y="2598893"/>
                  <a:pt x="0" y="2642198"/>
                </a:cubicBezTo>
                <a:cubicBezTo>
                  <a:pt x="-59087" y="2529754"/>
                  <a:pt x="3737" y="2364499"/>
                  <a:pt x="0" y="2113758"/>
                </a:cubicBezTo>
                <a:cubicBezTo>
                  <a:pt x="-3737" y="1863017"/>
                  <a:pt x="24534" y="1793771"/>
                  <a:pt x="0" y="1585319"/>
                </a:cubicBezTo>
                <a:cubicBezTo>
                  <a:pt x="-24534" y="1376867"/>
                  <a:pt x="28280" y="1259428"/>
                  <a:pt x="0" y="1083301"/>
                </a:cubicBezTo>
                <a:cubicBezTo>
                  <a:pt x="-28280" y="907174"/>
                  <a:pt x="46264" y="805755"/>
                  <a:pt x="0" y="607706"/>
                </a:cubicBezTo>
                <a:cubicBezTo>
                  <a:pt x="-46264" y="409657"/>
                  <a:pt x="37428" y="203009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3067655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600" dirty="0" err="1"/>
              <a:t>Kanser</a:t>
            </a:r>
            <a:r>
              <a:rPr lang="en-US" sz="1600" dirty="0"/>
              <a:t> </a:t>
            </a:r>
            <a:r>
              <a:rPr lang="en-US" sz="1600" dirty="0" err="1"/>
              <a:t>geçtiğimiz</a:t>
            </a:r>
            <a:r>
              <a:rPr lang="en-US" sz="1600" dirty="0"/>
              <a:t> 30 </a:t>
            </a:r>
            <a:r>
              <a:rPr lang="en-US" sz="1600" dirty="0" err="1"/>
              <a:t>yıl</a:t>
            </a:r>
            <a:r>
              <a:rPr lang="en-US" sz="1600" dirty="0"/>
              <a:t> </a:t>
            </a:r>
            <a:r>
              <a:rPr lang="en-US" sz="1600" dirty="0" err="1"/>
              <a:t>içinde</a:t>
            </a:r>
            <a:r>
              <a:rPr lang="en-US" sz="1600" dirty="0"/>
              <a:t> </a:t>
            </a:r>
            <a:r>
              <a:rPr lang="en-US" sz="1600" dirty="0" err="1"/>
              <a:t>iki</a:t>
            </a:r>
            <a:r>
              <a:rPr lang="en-US" sz="1600" dirty="0"/>
              <a:t> </a:t>
            </a:r>
            <a:r>
              <a:rPr lang="en-US" sz="1600" dirty="0" err="1"/>
              <a:t>kattan</a:t>
            </a:r>
            <a:r>
              <a:rPr lang="en-US" sz="1600" dirty="0"/>
              <a:t> </a:t>
            </a:r>
            <a:r>
              <a:rPr lang="en-US" sz="1600" dirty="0" err="1"/>
              <a:t>daha</a:t>
            </a:r>
            <a:r>
              <a:rPr lang="en-US" sz="1600" dirty="0"/>
              <a:t> </a:t>
            </a:r>
            <a:r>
              <a:rPr lang="en-US" sz="1600" dirty="0" err="1"/>
              <a:t>fazla</a:t>
            </a:r>
            <a:r>
              <a:rPr lang="en-US" sz="1600" dirty="0"/>
              <a:t> </a:t>
            </a:r>
            <a:r>
              <a:rPr lang="en-US" sz="1600" dirty="0" err="1"/>
              <a:t>artmıştır</a:t>
            </a:r>
            <a:r>
              <a:rPr lang="en-US" sz="1600" dirty="0"/>
              <a:t>.</a:t>
            </a:r>
            <a:r>
              <a:rPr lang="tr-TR" sz="1600" dirty="0"/>
              <a:t> </a:t>
            </a:r>
            <a:r>
              <a:rPr lang="en-US" sz="1600" dirty="0"/>
              <a:t>Genel </a:t>
            </a:r>
            <a:r>
              <a:rPr lang="en-US" sz="1600" dirty="0" err="1"/>
              <a:t>hastalık</a:t>
            </a:r>
            <a:r>
              <a:rPr lang="en-US" sz="1600" dirty="0"/>
              <a:t> </a:t>
            </a:r>
            <a:r>
              <a:rPr lang="en-US" sz="1600" dirty="0" err="1"/>
              <a:t>belirtilerinden</a:t>
            </a:r>
            <a:r>
              <a:rPr lang="en-US" sz="1600" dirty="0"/>
              <a:t> </a:t>
            </a:r>
            <a:r>
              <a:rPr lang="en-US" sz="1600" dirty="0" err="1"/>
              <a:t>bazıları</a:t>
            </a:r>
            <a:r>
              <a:rPr lang="en-US" sz="1600" dirty="0"/>
              <a:t> </a:t>
            </a:r>
            <a:r>
              <a:rPr lang="en-US" sz="1600" dirty="0" err="1"/>
              <a:t>örneğin</a:t>
            </a:r>
            <a:r>
              <a:rPr lang="en-US" sz="1600" dirty="0"/>
              <a:t> </a:t>
            </a:r>
            <a:r>
              <a:rPr lang="en-US" sz="1600" dirty="0" err="1"/>
              <a:t>şunlardır</a:t>
            </a:r>
            <a:r>
              <a:rPr lang="en-US" sz="1600" dirty="0"/>
              <a:t>:</a:t>
            </a:r>
            <a:r>
              <a:rPr lang="en-GB" sz="1600" dirty="0"/>
              <a:t> </a:t>
            </a:r>
            <a:r>
              <a:rPr lang="tr-TR" sz="1600" dirty="0"/>
              <a:t> solgunluk, genel durgunluk,  konsantrasyon zayıflığı,  gelişme gecikmeleri, kilo kaybı</a:t>
            </a:r>
            <a:r>
              <a:rPr lang="en-GB" sz="1600" dirty="0"/>
              <a:t>, </a:t>
            </a:r>
            <a:r>
              <a:rPr lang="en-GB" sz="1600" dirty="0" err="1"/>
              <a:t>aniden</a:t>
            </a:r>
            <a:r>
              <a:rPr lang="en-GB" sz="1600" dirty="0"/>
              <a:t> </a:t>
            </a:r>
            <a:r>
              <a:rPr lang="en-GB" sz="1600" dirty="0" err="1"/>
              <a:t>başlayan</a:t>
            </a:r>
            <a:r>
              <a:rPr lang="en-GB" sz="1600" dirty="0"/>
              <a:t> </a:t>
            </a:r>
            <a:r>
              <a:rPr lang="el-GR" sz="1600" dirty="0"/>
              <a:t> 3</a:t>
            </a:r>
            <a:r>
              <a:rPr lang="en-US" sz="1600" dirty="0"/>
              <a:t>___________________</a:t>
            </a:r>
            <a:r>
              <a:rPr lang="en-GB" sz="1600" dirty="0"/>
              <a:t>, </a:t>
            </a:r>
            <a:r>
              <a:rPr lang="en-GB" sz="1600" dirty="0" err="1"/>
              <a:t>inatçı</a:t>
            </a:r>
            <a:r>
              <a:rPr lang="en-GB" sz="1600" dirty="0"/>
              <a:t> </a:t>
            </a:r>
            <a:r>
              <a:rPr lang="en-GB" sz="1600" dirty="0" err="1"/>
              <a:t>yüksek</a:t>
            </a:r>
            <a:r>
              <a:rPr lang="en-GB" sz="1600" dirty="0"/>
              <a:t> </a:t>
            </a:r>
            <a:r>
              <a:rPr lang="en-GB" sz="1600" dirty="0" err="1"/>
              <a:t>ateş</a:t>
            </a:r>
            <a:r>
              <a:rPr lang="en-GB" sz="1600" dirty="0"/>
              <a:t>, </a:t>
            </a:r>
            <a:r>
              <a:rPr lang="en-GB" sz="1600" dirty="0" err="1"/>
              <a:t>artan</a:t>
            </a:r>
            <a:r>
              <a:rPr lang="en-GB" sz="1600" dirty="0"/>
              <a:t> </a:t>
            </a:r>
            <a:r>
              <a:rPr lang="en-GB" sz="1600" dirty="0" err="1"/>
              <a:t>yorgunluk</a:t>
            </a:r>
            <a:r>
              <a:rPr lang="en-GB" sz="1600" dirty="0"/>
              <a:t>, </a:t>
            </a:r>
            <a:r>
              <a:rPr lang="en-GB" sz="1600" dirty="0" err="1"/>
              <a:t>vücutta</a:t>
            </a:r>
            <a:r>
              <a:rPr lang="en-GB" sz="1600" dirty="0"/>
              <a:t> </a:t>
            </a:r>
            <a:r>
              <a:rPr lang="en-GB" sz="1600" dirty="0" err="1"/>
              <a:t>kanama</a:t>
            </a:r>
            <a:r>
              <a:rPr lang="en-GB" sz="1600" dirty="0"/>
              <a:t>, </a:t>
            </a:r>
            <a:r>
              <a:rPr lang="en-GB" sz="1600" dirty="0" err="1"/>
              <a:t>ciltte</a:t>
            </a:r>
            <a:r>
              <a:rPr lang="en-GB" sz="1600" dirty="0"/>
              <a:t> </a:t>
            </a:r>
            <a:r>
              <a:rPr lang="en-GB" sz="1600" dirty="0" err="1"/>
              <a:t>iyileşmeyen</a:t>
            </a:r>
            <a:r>
              <a:rPr lang="en-GB" sz="1600" dirty="0"/>
              <a:t> </a:t>
            </a:r>
            <a:r>
              <a:rPr lang="en-GB" sz="1600" dirty="0" err="1"/>
              <a:t>yaralar</a:t>
            </a:r>
            <a:r>
              <a:rPr lang="en-GB" sz="1600" dirty="0"/>
              <a:t> </a:t>
            </a:r>
            <a:r>
              <a:rPr lang="en-GB" sz="1600" dirty="0" err="1"/>
              <a:t>ve</a:t>
            </a:r>
            <a:r>
              <a:rPr lang="en-GB" sz="1600" dirty="0"/>
              <a:t> deride </a:t>
            </a:r>
            <a:r>
              <a:rPr lang="en-GB" sz="1600" dirty="0" err="1"/>
              <a:t>değişiklikler</a:t>
            </a:r>
            <a:r>
              <a:rPr lang="en-GB" sz="1600" dirty="0"/>
              <a:t>, </a:t>
            </a:r>
            <a:r>
              <a:rPr lang="en-GB" sz="1600" dirty="0" err="1"/>
              <a:t>yutkunma</a:t>
            </a:r>
            <a:r>
              <a:rPr lang="en-GB" sz="1600" dirty="0"/>
              <a:t> </a:t>
            </a:r>
            <a:r>
              <a:rPr lang="en-GB" sz="1600" dirty="0" err="1"/>
              <a:t>problemi</a:t>
            </a:r>
            <a:r>
              <a:rPr lang="en-GB" sz="1600" dirty="0"/>
              <a:t> </a:t>
            </a:r>
            <a:r>
              <a:rPr lang="en-GB" sz="1600" dirty="0" err="1"/>
              <a:t>ve</a:t>
            </a:r>
            <a:r>
              <a:rPr lang="en-GB" sz="1600" dirty="0"/>
              <a:t> </a:t>
            </a:r>
            <a:r>
              <a:rPr lang="en-GB" sz="1600" dirty="0" err="1"/>
              <a:t>kronik</a:t>
            </a:r>
            <a:r>
              <a:rPr lang="en-GB" sz="1600" dirty="0"/>
              <a:t> </a:t>
            </a:r>
            <a:r>
              <a:rPr lang="en-GB" sz="1600" dirty="0" err="1"/>
              <a:t>ses</a:t>
            </a:r>
            <a:r>
              <a:rPr lang="en-GB" sz="1600" dirty="0"/>
              <a:t> </a:t>
            </a:r>
            <a:r>
              <a:rPr lang="en-GB" sz="1600" dirty="0" err="1"/>
              <a:t>kısıklığı</a:t>
            </a:r>
            <a:r>
              <a:rPr lang="en-GB" sz="1600" dirty="0"/>
              <a:t>, </a:t>
            </a:r>
            <a:r>
              <a:rPr lang="en-GB" sz="1600" dirty="0" err="1"/>
              <a:t>idrarda</a:t>
            </a:r>
            <a:r>
              <a:rPr lang="en-GB" sz="1600" dirty="0"/>
              <a:t> </a:t>
            </a:r>
            <a:r>
              <a:rPr lang="en-GB" sz="1600" dirty="0" err="1"/>
              <a:t>veya</a:t>
            </a:r>
            <a:r>
              <a:rPr lang="en-GB" sz="1600" dirty="0"/>
              <a:t> </a:t>
            </a:r>
            <a:r>
              <a:rPr lang="en-GB" sz="1600" dirty="0" err="1"/>
              <a:t>dışkıda</a:t>
            </a:r>
            <a:r>
              <a:rPr lang="en-GB" sz="1600" dirty="0"/>
              <a:t> </a:t>
            </a:r>
            <a:r>
              <a:rPr lang="en-GB" sz="1600" dirty="0" err="1"/>
              <a:t>kan</a:t>
            </a:r>
            <a:r>
              <a:rPr lang="en-GB" sz="1600" dirty="0"/>
              <a:t> </a:t>
            </a:r>
            <a:r>
              <a:rPr lang="en-GB" sz="1600" dirty="0" err="1"/>
              <a:t>görülmesi</a:t>
            </a:r>
            <a:r>
              <a:rPr lang="en-GB" sz="1600" dirty="0"/>
              <a:t>, </a:t>
            </a:r>
            <a:r>
              <a:rPr lang="en-GB" sz="1600" dirty="0" err="1"/>
              <a:t>nedeni</a:t>
            </a:r>
            <a:r>
              <a:rPr lang="en-GB" sz="1600" dirty="0"/>
              <a:t> </a:t>
            </a:r>
            <a:r>
              <a:rPr lang="en-GB" sz="1600" dirty="0" err="1"/>
              <a:t>bilinmeyen</a:t>
            </a:r>
            <a:r>
              <a:rPr lang="en-GB" sz="1600" dirty="0"/>
              <a:t> </a:t>
            </a:r>
            <a:r>
              <a:rPr lang="en-GB" sz="1600" dirty="0" err="1"/>
              <a:t>ağrılar</a:t>
            </a:r>
            <a:r>
              <a:rPr lang="en-GB" sz="1600" dirty="0"/>
              <a:t>, </a:t>
            </a:r>
            <a:r>
              <a:rPr lang="en-GB" sz="1600" dirty="0" err="1"/>
              <a:t>vücutta</a:t>
            </a:r>
            <a:r>
              <a:rPr lang="en-GB" sz="1600" dirty="0"/>
              <a:t> </a:t>
            </a:r>
            <a:r>
              <a:rPr lang="en-GB" sz="1600" dirty="0" err="1"/>
              <a:t>oluşan</a:t>
            </a:r>
            <a:r>
              <a:rPr lang="en-GB" sz="1600" dirty="0"/>
              <a:t> </a:t>
            </a:r>
            <a:r>
              <a:rPr lang="en-GB" sz="1600" dirty="0" err="1"/>
              <a:t>şişlikler</a:t>
            </a:r>
            <a:r>
              <a:rPr lang="en-GB" sz="1600" dirty="0"/>
              <a:t>. </a:t>
            </a:r>
            <a:r>
              <a:rPr lang="en-US" sz="1600" dirty="0"/>
              <a:t>2008’de 12 </a:t>
            </a:r>
            <a:r>
              <a:rPr lang="en-US" sz="1600" dirty="0" err="1"/>
              <a:t>milyon</a:t>
            </a:r>
            <a:r>
              <a:rPr lang="en-US" sz="1600" dirty="0"/>
              <a:t> yeni </a:t>
            </a:r>
            <a:r>
              <a:rPr lang="en-US" sz="1600" dirty="0" err="1"/>
              <a:t>kanser</a:t>
            </a:r>
            <a:r>
              <a:rPr lang="en-US" sz="1600" dirty="0"/>
              <a:t> </a:t>
            </a:r>
            <a:r>
              <a:rPr lang="en-US" sz="1600" dirty="0" err="1"/>
              <a:t>vakası</a:t>
            </a:r>
            <a:r>
              <a:rPr lang="en-US" sz="1600" dirty="0"/>
              <a:t> </a:t>
            </a:r>
            <a:r>
              <a:rPr lang="el-GR" sz="1600" dirty="0"/>
              <a:t>4</a:t>
            </a:r>
            <a:r>
              <a:rPr lang="en-US" sz="1600" dirty="0"/>
              <a:t>________________ </a:t>
            </a:r>
            <a:r>
              <a:rPr lang="en-US" sz="1600" dirty="0" err="1"/>
              <a:t>edilmiş</a:t>
            </a:r>
            <a:r>
              <a:rPr lang="en-US" sz="1600" dirty="0"/>
              <a:t>,  </a:t>
            </a:r>
            <a:r>
              <a:rPr lang="en-US" sz="1600" dirty="0" err="1"/>
              <a:t>kanserden</a:t>
            </a:r>
            <a:r>
              <a:rPr lang="en-US" sz="1600" dirty="0"/>
              <a:t> 7 </a:t>
            </a:r>
            <a:r>
              <a:rPr lang="en-US" sz="1600" dirty="0" err="1"/>
              <a:t>milyon</a:t>
            </a:r>
            <a:r>
              <a:rPr lang="en-US" sz="1600" dirty="0"/>
              <a:t> </a:t>
            </a:r>
            <a:r>
              <a:rPr lang="en-US" sz="1600" dirty="0" err="1"/>
              <a:t>kişi</a:t>
            </a:r>
            <a:r>
              <a:rPr lang="en-US" sz="1600" dirty="0"/>
              <a:t> </a:t>
            </a:r>
            <a:r>
              <a:rPr lang="en-US" sz="1600" dirty="0" err="1"/>
              <a:t>hayatını</a:t>
            </a:r>
            <a:r>
              <a:rPr lang="en-US" sz="1600" dirty="0"/>
              <a:t> </a:t>
            </a:r>
            <a:r>
              <a:rPr lang="en-US" sz="1600" dirty="0" err="1"/>
              <a:t>kaybetmiştir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halen</a:t>
            </a:r>
            <a:r>
              <a:rPr lang="en-US" sz="1600" dirty="0"/>
              <a:t> 25 </a:t>
            </a:r>
            <a:r>
              <a:rPr lang="en-US" sz="1600" dirty="0" err="1"/>
              <a:t>milyon</a:t>
            </a:r>
            <a:r>
              <a:rPr lang="en-US" sz="1600" dirty="0"/>
              <a:t> </a:t>
            </a:r>
            <a:r>
              <a:rPr lang="en-US" sz="1600" dirty="0" err="1"/>
              <a:t>kanserli</a:t>
            </a:r>
            <a:r>
              <a:rPr lang="en-US" sz="1600" dirty="0"/>
              <a:t> </a:t>
            </a:r>
            <a:r>
              <a:rPr lang="en-US" sz="1600" dirty="0" err="1"/>
              <a:t>kişi</a:t>
            </a:r>
            <a:r>
              <a:rPr lang="en-US" sz="1600" dirty="0"/>
              <a:t> </a:t>
            </a:r>
            <a:r>
              <a:rPr lang="en-US" sz="1600" dirty="0" err="1"/>
              <a:t>hayatını</a:t>
            </a:r>
            <a:r>
              <a:rPr lang="en-US" sz="1600" dirty="0"/>
              <a:t> </a:t>
            </a:r>
            <a:r>
              <a:rPr lang="en-US" sz="1600" dirty="0" err="1"/>
              <a:t>sürdürmektedir</a:t>
            </a:r>
            <a:r>
              <a:rPr lang="en-US" sz="1600" dirty="0"/>
              <a:t>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103237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περιεχομένου">
            <a:extLst>
              <a:ext uri="{FF2B5EF4-FFF2-40B4-BE49-F238E27FC236}">
                <a16:creationId xmlns:a16="http://schemas.microsoft.com/office/drawing/2014/main" id="{2092258F-988F-DBB7-E553-12B2F1364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4855" y="90085"/>
            <a:ext cx="7929563" cy="649408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lnSpc>
                <a:spcPct val="100000"/>
              </a:lnSpc>
              <a:buFont typeface="Arial" charset="0"/>
              <a:buNone/>
              <a:defRPr/>
            </a:pPr>
            <a:r>
              <a:rPr lang="tr-TR" sz="1400" b="1" dirty="0">
                <a:solidFill>
                  <a:schemeClr val="tx1"/>
                </a:solidFill>
              </a:rPr>
              <a:t>ailesel  bir  olgu  </a:t>
            </a:r>
            <a:r>
              <a:rPr lang="el-GR" sz="1400" b="1" dirty="0">
                <a:solidFill>
                  <a:schemeClr val="tx1"/>
                </a:solidFill>
              </a:rPr>
              <a:t>                                       </a:t>
            </a:r>
            <a:r>
              <a:rPr lang="el-GR" sz="1400" dirty="0">
                <a:solidFill>
                  <a:schemeClr val="tx1"/>
                </a:solidFill>
              </a:rPr>
              <a:t>οικογενειακό  φαινόμενο </a:t>
            </a:r>
            <a:endParaRPr lang="el-GR" sz="1400" b="1" dirty="0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buFont typeface="Arial" charset="0"/>
              <a:buNone/>
              <a:defRPr/>
            </a:pPr>
            <a:r>
              <a:rPr lang="en-GB" sz="1400" b="1" dirty="0" err="1">
                <a:solidFill>
                  <a:schemeClr val="tx1"/>
                </a:solidFill>
              </a:rPr>
              <a:t>ak</a:t>
            </a:r>
            <a:r>
              <a:rPr lang="tr-TR" sz="1400" b="1" dirty="0">
                <a:solidFill>
                  <a:schemeClr val="tx1"/>
                </a:solidFill>
              </a:rPr>
              <a:t>deniz diyetini uygulamak</a:t>
            </a:r>
            <a:r>
              <a:rPr lang="en-GB" sz="1400" b="1" dirty="0">
                <a:solidFill>
                  <a:schemeClr val="tx1"/>
                </a:solidFill>
              </a:rPr>
              <a:t>                 </a:t>
            </a:r>
            <a:r>
              <a:rPr lang="el-GR" sz="1400" dirty="0">
                <a:solidFill>
                  <a:schemeClr val="tx1"/>
                </a:solidFill>
              </a:rPr>
              <a:t>εφαρμόζω τη μεσογειακή διατροφή</a:t>
            </a:r>
          </a:p>
          <a:p>
            <a:pPr eaLnBrk="1" hangingPunct="1">
              <a:lnSpc>
                <a:spcPct val="100000"/>
              </a:lnSpc>
              <a:buFont typeface="Arial" charset="0"/>
              <a:buNone/>
              <a:defRPr/>
            </a:pPr>
            <a:r>
              <a:rPr lang="tr-TR" sz="1400" b="1" dirty="0">
                <a:solidFill>
                  <a:schemeClr val="tx1"/>
                </a:solidFill>
              </a:rPr>
              <a:t>aşırı stres</a:t>
            </a:r>
            <a:r>
              <a:rPr lang="en-GB" sz="1400" b="1" dirty="0">
                <a:solidFill>
                  <a:schemeClr val="tx1"/>
                </a:solidFill>
              </a:rPr>
              <a:t>                                                  </a:t>
            </a:r>
            <a:r>
              <a:rPr lang="el-GR" sz="1400" dirty="0">
                <a:solidFill>
                  <a:schemeClr val="tx1"/>
                </a:solidFill>
              </a:rPr>
              <a:t>υπερβολικό άγχος</a:t>
            </a:r>
            <a:endParaRPr lang="tr-TR" sz="1400" dirty="0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buFont typeface="Arial" charset="0"/>
              <a:buNone/>
              <a:defRPr/>
            </a:pPr>
            <a:r>
              <a:rPr lang="tr-TR" sz="1400" b="1" dirty="0">
                <a:solidFill>
                  <a:schemeClr val="tx1"/>
                </a:solidFill>
              </a:rPr>
              <a:t>beslenme alışkanlıkları</a:t>
            </a:r>
            <a:r>
              <a:rPr lang="en-GB" sz="1400" b="1" dirty="0">
                <a:solidFill>
                  <a:schemeClr val="tx1"/>
                </a:solidFill>
              </a:rPr>
              <a:t>                     </a:t>
            </a:r>
            <a:r>
              <a:rPr lang="el-GR" sz="1400" dirty="0">
                <a:solidFill>
                  <a:schemeClr val="tx1"/>
                </a:solidFill>
              </a:rPr>
              <a:t>διατροφικές συνήθειες </a:t>
            </a:r>
            <a:endParaRPr lang="tr-TR" sz="1400" dirty="0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buFont typeface="Arial" charset="0"/>
              <a:buNone/>
              <a:defRPr/>
            </a:pPr>
            <a:r>
              <a:rPr lang="en-US" sz="1400" b="1" dirty="0" err="1">
                <a:solidFill>
                  <a:schemeClr val="tx1"/>
                </a:solidFill>
              </a:rPr>
              <a:t>bulaşıcı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hastalıklar</a:t>
            </a:r>
            <a:r>
              <a:rPr lang="en-GB" sz="1400" b="1" dirty="0">
                <a:solidFill>
                  <a:schemeClr val="tx1"/>
                </a:solidFill>
              </a:rPr>
              <a:t>                                </a:t>
            </a:r>
            <a:r>
              <a:rPr lang="el-GR" sz="1400" dirty="0">
                <a:solidFill>
                  <a:schemeClr val="tx1"/>
                </a:solidFill>
              </a:rPr>
              <a:t>μεταδοτικές  αρρώστιες </a:t>
            </a:r>
            <a:endParaRPr lang="tr-TR" sz="1400" dirty="0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buFont typeface="Arial" charset="0"/>
              <a:buNone/>
              <a:defRPr/>
            </a:pPr>
            <a:r>
              <a:rPr lang="tr-TR" sz="1400" b="1" dirty="0">
                <a:solidFill>
                  <a:schemeClr val="tx1"/>
                </a:solidFill>
              </a:rPr>
              <a:t>bilim  ilerlemesine rağmen</a:t>
            </a:r>
            <a:r>
              <a:rPr lang="en-GB" sz="1400" b="1" dirty="0">
                <a:solidFill>
                  <a:schemeClr val="tx1"/>
                </a:solidFill>
              </a:rPr>
              <a:t>                   </a:t>
            </a:r>
            <a:r>
              <a:rPr lang="el-GR" sz="1400" dirty="0">
                <a:solidFill>
                  <a:schemeClr val="tx1"/>
                </a:solidFill>
              </a:rPr>
              <a:t>παρά την  πρόοδο της επιστήμης</a:t>
            </a:r>
          </a:p>
          <a:p>
            <a:pPr eaLnBrk="1" hangingPunct="1">
              <a:lnSpc>
                <a:spcPct val="100000"/>
              </a:lnSpc>
              <a:buFont typeface="Arial" charset="0"/>
              <a:buNone/>
              <a:defRPr/>
            </a:pPr>
            <a:r>
              <a:rPr lang="en-GB" sz="1400" b="1" dirty="0">
                <a:solidFill>
                  <a:schemeClr val="tx1"/>
                </a:solidFill>
              </a:rPr>
              <a:t>d</a:t>
            </a:r>
            <a:r>
              <a:rPr lang="tr-TR" sz="1400" b="1" dirty="0">
                <a:solidFill>
                  <a:schemeClr val="tx1"/>
                </a:solidFill>
              </a:rPr>
              <a:t>üzenli egzersiz  </a:t>
            </a:r>
            <a:r>
              <a:rPr lang="el-GR" sz="1400" b="1" dirty="0">
                <a:solidFill>
                  <a:schemeClr val="tx1"/>
                </a:solidFill>
              </a:rPr>
              <a:t>       </a:t>
            </a:r>
            <a:r>
              <a:rPr lang="en-GB" sz="1400" b="1" dirty="0">
                <a:solidFill>
                  <a:schemeClr val="tx1"/>
                </a:solidFill>
              </a:rPr>
              <a:t>                                 </a:t>
            </a:r>
            <a:r>
              <a:rPr lang="el-GR" sz="1400" dirty="0">
                <a:solidFill>
                  <a:schemeClr val="tx1"/>
                </a:solidFill>
              </a:rPr>
              <a:t>συστηματική  άσκηση                                        </a:t>
            </a:r>
            <a:endParaRPr lang="en-GB" sz="1400" dirty="0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buFont typeface="Arial" charset="0"/>
              <a:buNone/>
              <a:defRPr/>
            </a:pPr>
            <a:r>
              <a:rPr lang="tr-TR" sz="1400" dirty="0">
                <a:solidFill>
                  <a:schemeClr val="tx1"/>
                </a:solidFill>
              </a:rPr>
              <a:t> </a:t>
            </a:r>
            <a:r>
              <a:rPr lang="tr-TR" sz="1400" b="1" dirty="0">
                <a:solidFill>
                  <a:schemeClr val="tx1"/>
                </a:solidFill>
              </a:rPr>
              <a:t>(-DAn) uzak durmak</a:t>
            </a:r>
            <a:r>
              <a:rPr lang="en-GB" sz="1400" b="1" dirty="0">
                <a:solidFill>
                  <a:schemeClr val="tx1"/>
                </a:solidFill>
              </a:rPr>
              <a:t>                                </a:t>
            </a:r>
            <a:r>
              <a:rPr lang="el-GR" sz="1400" dirty="0">
                <a:solidFill>
                  <a:schemeClr val="tx1"/>
                </a:solidFill>
              </a:rPr>
              <a:t>απομακρύνομαι από </a:t>
            </a:r>
          </a:p>
          <a:p>
            <a:pPr eaLnBrk="1" hangingPunct="1">
              <a:lnSpc>
                <a:spcPct val="100000"/>
              </a:lnSpc>
              <a:buFont typeface="Arial" charset="0"/>
              <a:buNone/>
              <a:defRPr/>
            </a:pPr>
            <a:r>
              <a:rPr lang="en-GB" sz="1400" b="1" dirty="0">
                <a:solidFill>
                  <a:schemeClr val="tx1"/>
                </a:solidFill>
              </a:rPr>
              <a:t>h</a:t>
            </a:r>
            <a:r>
              <a:rPr lang="tr-TR" sz="1400" b="1" dirty="0">
                <a:solidFill>
                  <a:schemeClr val="tx1"/>
                </a:solidFill>
              </a:rPr>
              <a:t>aftada iki günü spora ayırmak </a:t>
            </a:r>
            <a:r>
              <a:rPr lang="en-GB" sz="1400" b="1" dirty="0">
                <a:solidFill>
                  <a:schemeClr val="tx1"/>
                </a:solidFill>
              </a:rPr>
              <a:t>        </a:t>
            </a:r>
            <a:r>
              <a:rPr lang="el-GR" sz="1400" dirty="0">
                <a:solidFill>
                  <a:schemeClr val="tx1"/>
                </a:solidFill>
              </a:rPr>
              <a:t>αφιερώνω 2 μέρες της  εβδομάδας στα αθλήματα</a:t>
            </a:r>
          </a:p>
          <a:p>
            <a:pPr eaLnBrk="1" hangingPunct="1">
              <a:lnSpc>
                <a:spcPct val="100000"/>
              </a:lnSpc>
              <a:buFont typeface="Arial" charset="0"/>
              <a:buNone/>
              <a:defRPr/>
            </a:pPr>
            <a:r>
              <a:rPr lang="tr-TR" sz="1400" b="1" dirty="0">
                <a:solidFill>
                  <a:schemeClr val="tx1"/>
                </a:solidFill>
              </a:rPr>
              <a:t>kendini  iyi hisse</a:t>
            </a:r>
            <a:r>
              <a:rPr lang="en-GB" sz="1400" b="1" dirty="0" err="1">
                <a:solidFill>
                  <a:schemeClr val="tx1"/>
                </a:solidFill>
              </a:rPr>
              <a:t>tmek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l-GR" sz="1400" dirty="0">
                <a:solidFill>
                  <a:schemeClr val="tx1"/>
                </a:solidFill>
              </a:rPr>
              <a:t>  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l-GR" sz="1400" dirty="0">
                <a:solidFill>
                  <a:schemeClr val="tx1"/>
                </a:solidFill>
              </a:rPr>
              <a:t>                            νιώθω  καλά  </a:t>
            </a:r>
            <a:endParaRPr lang="en-GB" sz="1400" dirty="0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buFont typeface="Arial" charset="0"/>
              <a:buNone/>
              <a:defRPr/>
            </a:pPr>
            <a:r>
              <a:rPr lang="tr-TR" sz="1400" b="1" dirty="0"/>
              <a:t>k</a:t>
            </a:r>
            <a:r>
              <a:rPr lang="en-US" sz="1400" b="1" dirty="0" err="1"/>
              <a:t>ıyafetleri</a:t>
            </a:r>
            <a:r>
              <a:rPr lang="tr-TR" sz="1400" b="1" dirty="0"/>
              <a:t>n</a:t>
            </a:r>
            <a:r>
              <a:rPr lang="en-US" sz="1400" b="1" dirty="0"/>
              <a:t>e </a:t>
            </a:r>
            <a:r>
              <a:rPr lang="en-US" sz="1400" b="1" dirty="0" err="1"/>
              <a:t>girem</a:t>
            </a:r>
            <a:r>
              <a:rPr lang="tr-TR" sz="1400" b="1" dirty="0"/>
              <a:t>ez</a:t>
            </a:r>
            <a:r>
              <a:rPr lang="en-GB" sz="1400" b="1" dirty="0"/>
              <a:t>                         </a:t>
            </a:r>
            <a:r>
              <a:rPr lang="el-GR" sz="1400" dirty="0"/>
              <a:t>δεν μπορούν να μπουν  στα ρούχα τους</a:t>
            </a:r>
            <a:endParaRPr lang="el-GR" sz="1400" dirty="0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buFont typeface="Arial" charset="0"/>
              <a:buNone/>
              <a:defRPr/>
            </a:pPr>
            <a:r>
              <a:rPr lang="tr-TR" sz="1400" b="1" dirty="0">
                <a:solidFill>
                  <a:schemeClr val="tx1"/>
                </a:solidFill>
              </a:rPr>
              <a:t>meyve yemeye gayret etmek</a:t>
            </a:r>
            <a:r>
              <a:rPr lang="en-GB" sz="1400" b="1" dirty="0">
                <a:solidFill>
                  <a:schemeClr val="tx1"/>
                </a:solidFill>
              </a:rPr>
              <a:t>                 </a:t>
            </a:r>
            <a:r>
              <a:rPr lang="el-GR" sz="1400" dirty="0">
                <a:solidFill>
                  <a:schemeClr val="tx1"/>
                </a:solidFill>
              </a:rPr>
              <a:t>προσπαθώ να τρώω φρούτα</a:t>
            </a:r>
            <a:endParaRPr lang="en-GB" sz="1400" dirty="0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buFont typeface="Arial" charset="0"/>
              <a:buNone/>
              <a:defRPr/>
            </a:pPr>
            <a:r>
              <a:rPr lang="tr-TR" sz="1400" b="1" dirty="0">
                <a:solidFill>
                  <a:schemeClr val="tx1"/>
                </a:solidFill>
              </a:rPr>
              <a:t>obez kişiler</a:t>
            </a:r>
            <a:r>
              <a:rPr lang="en-GB" sz="1400" b="1" dirty="0">
                <a:solidFill>
                  <a:schemeClr val="tx1"/>
                </a:solidFill>
              </a:rPr>
              <a:t>  / </a:t>
            </a:r>
            <a:r>
              <a:rPr lang="en-US" sz="1400" b="1" dirty="0" err="1"/>
              <a:t>fazla</a:t>
            </a:r>
            <a:r>
              <a:rPr lang="en-US" sz="1400" b="1" dirty="0"/>
              <a:t> </a:t>
            </a:r>
            <a:r>
              <a:rPr lang="en-US" sz="1400" b="1" dirty="0" err="1"/>
              <a:t>kilolu</a:t>
            </a:r>
            <a:r>
              <a:rPr lang="en-US" sz="1400" b="1" dirty="0"/>
              <a:t> </a:t>
            </a:r>
            <a:r>
              <a:rPr lang="en-US" sz="1400" b="1" dirty="0" err="1"/>
              <a:t>insanlar</a:t>
            </a:r>
            <a:r>
              <a:rPr lang="en-US" sz="1400" b="1" dirty="0"/>
              <a:t> </a:t>
            </a:r>
            <a:r>
              <a:rPr lang="en-GB" sz="1400" b="1" dirty="0">
                <a:solidFill>
                  <a:schemeClr val="tx1"/>
                </a:solidFill>
              </a:rPr>
              <a:t>        </a:t>
            </a:r>
            <a:r>
              <a:rPr lang="el-GR" sz="1400" dirty="0">
                <a:solidFill>
                  <a:schemeClr val="tx1"/>
                </a:solidFill>
              </a:rPr>
              <a:t>παχύσαρκος</a:t>
            </a:r>
          </a:p>
          <a:p>
            <a:pPr eaLnBrk="1" hangingPunct="1">
              <a:lnSpc>
                <a:spcPct val="100000"/>
              </a:lnSpc>
              <a:buFont typeface="Arial" charset="0"/>
              <a:buNone/>
              <a:defRPr/>
            </a:pPr>
            <a:r>
              <a:rPr lang="el-GR" sz="1400" b="1" dirty="0">
                <a:solidFill>
                  <a:schemeClr val="tx1"/>
                </a:solidFill>
              </a:rPr>
              <a:t>_____ </a:t>
            </a:r>
            <a:r>
              <a:rPr lang="tr-TR" sz="1400" b="1" dirty="0">
                <a:solidFill>
                  <a:schemeClr val="tx1"/>
                </a:solidFill>
              </a:rPr>
              <a:t>olarak ele alınmış</a:t>
            </a:r>
            <a:r>
              <a:rPr lang="el-GR" sz="1400" b="1" dirty="0">
                <a:solidFill>
                  <a:schemeClr val="tx1"/>
                </a:solidFill>
              </a:rPr>
              <a:t>                               </a:t>
            </a:r>
            <a:r>
              <a:rPr lang="el-GR" sz="1400" dirty="0">
                <a:solidFill>
                  <a:schemeClr val="tx1"/>
                </a:solidFill>
              </a:rPr>
              <a:t>έχει αντιμετωπιστεί   ως </a:t>
            </a:r>
            <a:endParaRPr lang="tr-TR" sz="1400" dirty="0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buFont typeface="Arial" charset="0"/>
              <a:buNone/>
              <a:defRPr/>
            </a:pPr>
            <a:r>
              <a:rPr lang="el-GR" sz="1400" b="1" dirty="0">
                <a:solidFill>
                  <a:schemeClr val="tx1"/>
                </a:solidFill>
              </a:rPr>
              <a:t>_______ </a:t>
            </a:r>
            <a:r>
              <a:rPr lang="tr-TR" sz="1400" b="1" dirty="0">
                <a:solidFill>
                  <a:schemeClr val="tx1"/>
                </a:solidFill>
              </a:rPr>
              <a:t>ristlerini  azaltmak</a:t>
            </a:r>
            <a:r>
              <a:rPr lang="en-GB" sz="1400" b="1" dirty="0">
                <a:solidFill>
                  <a:schemeClr val="tx1"/>
                </a:solidFill>
              </a:rPr>
              <a:t>                         </a:t>
            </a:r>
            <a:r>
              <a:rPr lang="el-GR" sz="1400" dirty="0">
                <a:solidFill>
                  <a:schemeClr val="tx1"/>
                </a:solidFill>
              </a:rPr>
              <a:t>μειώνω  τον κίνδυνο</a:t>
            </a:r>
            <a:endParaRPr lang="en-US" sz="1400" b="1" dirty="0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buFont typeface="Arial" charset="0"/>
              <a:buNone/>
              <a:defRPr/>
            </a:pPr>
            <a:r>
              <a:rPr lang="en-US" sz="1400" b="1" dirty="0" err="1">
                <a:solidFill>
                  <a:schemeClr val="tx1"/>
                </a:solidFill>
              </a:rPr>
              <a:t>sağlığını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tehdit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etme</a:t>
            </a:r>
            <a:r>
              <a:rPr lang="en-GB" sz="1400" b="1" dirty="0">
                <a:solidFill>
                  <a:schemeClr val="tx1"/>
                </a:solidFill>
              </a:rPr>
              <a:t>k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GB" sz="1400" b="1" dirty="0">
                <a:solidFill>
                  <a:schemeClr val="tx1"/>
                </a:solidFill>
              </a:rPr>
              <a:t>                            </a:t>
            </a:r>
            <a:r>
              <a:rPr lang="el-GR" sz="1400" dirty="0">
                <a:solidFill>
                  <a:schemeClr val="tx1"/>
                </a:solidFill>
              </a:rPr>
              <a:t>απειλώ</a:t>
            </a:r>
            <a:endParaRPr lang="tr-TR" sz="1400" dirty="0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buFont typeface="Arial" charset="0"/>
              <a:buNone/>
              <a:defRPr/>
            </a:pPr>
            <a:r>
              <a:rPr lang="en-US" sz="1400" b="1" dirty="0" err="1">
                <a:solidFill>
                  <a:schemeClr val="tx1"/>
                </a:solidFill>
              </a:rPr>
              <a:t>tercih</a:t>
            </a:r>
            <a:r>
              <a:rPr lang="en-US" sz="1400" b="1" dirty="0">
                <a:solidFill>
                  <a:schemeClr val="tx1"/>
                </a:solidFill>
              </a:rPr>
              <a:t> e</a:t>
            </a:r>
            <a:r>
              <a:rPr lang="tr-TR" sz="1400" b="1" dirty="0">
                <a:solidFill>
                  <a:schemeClr val="tx1"/>
                </a:solidFill>
              </a:rPr>
              <a:t>tmek</a:t>
            </a:r>
            <a:r>
              <a:rPr lang="en-GB" sz="1400" b="1" dirty="0">
                <a:solidFill>
                  <a:schemeClr val="tx1"/>
                </a:solidFill>
              </a:rPr>
              <a:t>                                              </a:t>
            </a:r>
            <a:r>
              <a:rPr lang="el-GR" sz="1400" dirty="0">
                <a:solidFill>
                  <a:schemeClr val="tx1"/>
                </a:solidFill>
              </a:rPr>
              <a:t>προτιμώ</a:t>
            </a:r>
            <a:endParaRPr lang="tr-TR" sz="1400" dirty="0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buFont typeface="Arial" charset="0"/>
              <a:buNone/>
              <a:defRPr/>
            </a:pPr>
            <a:r>
              <a:rPr lang="tr-TR" sz="1400" b="1" dirty="0">
                <a:solidFill>
                  <a:schemeClr val="tx1"/>
                </a:solidFill>
              </a:rPr>
              <a:t>uğraşlarla boşlukları doldurmak</a:t>
            </a:r>
            <a:r>
              <a:rPr lang="en-GB" sz="1400" b="1" dirty="0">
                <a:solidFill>
                  <a:schemeClr val="tx1"/>
                </a:solidFill>
              </a:rPr>
              <a:t>     </a:t>
            </a:r>
            <a:r>
              <a:rPr lang="el-GR" sz="1400" dirty="0">
                <a:solidFill>
                  <a:schemeClr val="tx1"/>
                </a:solidFill>
              </a:rPr>
              <a:t>γεμίζω με ασχολίες τα κενά </a:t>
            </a:r>
            <a:endParaRPr lang="tr-TR" sz="14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buFont typeface="Arial" charset="0"/>
              <a:buNone/>
              <a:defRPr/>
            </a:pPr>
            <a:r>
              <a:rPr lang="tr-TR" sz="1400" b="1" dirty="0">
                <a:solidFill>
                  <a:schemeClr val="tx1"/>
                </a:solidFill>
              </a:rPr>
              <a:t>yaşam tarzı </a:t>
            </a:r>
            <a:r>
              <a:rPr lang="en-GB" sz="1400" b="1" dirty="0">
                <a:solidFill>
                  <a:schemeClr val="tx1"/>
                </a:solidFill>
              </a:rPr>
              <a:t>                                                </a:t>
            </a:r>
            <a:r>
              <a:rPr lang="el-GR" sz="1400" dirty="0">
                <a:solidFill>
                  <a:schemeClr val="tx1"/>
                </a:solidFill>
              </a:rPr>
              <a:t>τρόπος ζωής</a:t>
            </a:r>
          </a:p>
        </p:txBody>
      </p:sp>
      <p:pic>
        <p:nvPicPr>
          <p:cNvPr id="2" name="Εικόνα 1" descr="AÇIKLAMALI YENI KELIMELER SÖZLÜĞÜ - NEVNIHAL BAYAR Fiyatları">
            <a:extLst>
              <a:ext uri="{FF2B5EF4-FFF2-40B4-BE49-F238E27FC236}">
                <a16:creationId xmlns:a16="http://schemas.microsoft.com/office/drawing/2014/main" id="{B6F99653-575F-4358-53FB-900528BDFA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201" t="27567" r="28836" b="64391"/>
          <a:stretch>
            <a:fillRect/>
          </a:stretch>
        </p:blipFill>
        <p:spPr>
          <a:xfrm>
            <a:off x="174171" y="2904092"/>
            <a:ext cx="3135086" cy="1049816"/>
          </a:xfrm>
          <a:custGeom>
            <a:avLst/>
            <a:gdLst>
              <a:gd name="csX0" fmla="*/ 0 w 3135086"/>
              <a:gd name="csY0" fmla="*/ 0 h 1049816"/>
              <a:gd name="csX1" fmla="*/ 522514 w 3135086"/>
              <a:gd name="csY1" fmla="*/ 0 h 1049816"/>
              <a:gd name="csX2" fmla="*/ 1107730 w 3135086"/>
              <a:gd name="csY2" fmla="*/ 0 h 1049816"/>
              <a:gd name="csX3" fmla="*/ 1598894 w 3135086"/>
              <a:gd name="csY3" fmla="*/ 0 h 1049816"/>
              <a:gd name="csX4" fmla="*/ 2152759 w 3135086"/>
              <a:gd name="csY4" fmla="*/ 0 h 1049816"/>
              <a:gd name="csX5" fmla="*/ 2643923 w 3135086"/>
              <a:gd name="csY5" fmla="*/ 0 h 1049816"/>
              <a:gd name="csX6" fmla="*/ 3135086 w 3135086"/>
              <a:gd name="csY6" fmla="*/ 0 h 1049816"/>
              <a:gd name="csX7" fmla="*/ 3135086 w 3135086"/>
              <a:gd name="csY7" fmla="*/ 493414 h 1049816"/>
              <a:gd name="csX8" fmla="*/ 3135086 w 3135086"/>
              <a:gd name="csY8" fmla="*/ 1049816 h 1049816"/>
              <a:gd name="csX9" fmla="*/ 2581221 w 3135086"/>
              <a:gd name="csY9" fmla="*/ 1049816 h 1049816"/>
              <a:gd name="csX10" fmla="*/ 2121408 w 3135086"/>
              <a:gd name="csY10" fmla="*/ 1049816 h 1049816"/>
              <a:gd name="csX11" fmla="*/ 1692946 w 3135086"/>
              <a:gd name="csY11" fmla="*/ 1049816 h 1049816"/>
              <a:gd name="csX12" fmla="*/ 1233134 w 3135086"/>
              <a:gd name="csY12" fmla="*/ 1049816 h 1049816"/>
              <a:gd name="csX13" fmla="*/ 804672 w 3135086"/>
              <a:gd name="csY13" fmla="*/ 1049816 h 1049816"/>
              <a:gd name="csX14" fmla="*/ 0 w 3135086"/>
              <a:gd name="csY14" fmla="*/ 1049816 h 1049816"/>
              <a:gd name="csX15" fmla="*/ 0 w 3135086"/>
              <a:gd name="csY15" fmla="*/ 535406 h 1049816"/>
              <a:gd name="csX16" fmla="*/ 0 w 3135086"/>
              <a:gd name="csY16" fmla="*/ 0 h 10498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135086" h="1049816" fill="none" extrusionOk="0">
                <a:moveTo>
                  <a:pt x="0" y="0"/>
                </a:moveTo>
                <a:cubicBezTo>
                  <a:pt x="205377" y="-24541"/>
                  <a:pt x="406060" y="53715"/>
                  <a:pt x="522514" y="0"/>
                </a:cubicBezTo>
                <a:cubicBezTo>
                  <a:pt x="638968" y="-53715"/>
                  <a:pt x="873101" y="52177"/>
                  <a:pt x="1107730" y="0"/>
                </a:cubicBezTo>
                <a:cubicBezTo>
                  <a:pt x="1342359" y="-52177"/>
                  <a:pt x="1449459" y="16076"/>
                  <a:pt x="1598894" y="0"/>
                </a:cubicBezTo>
                <a:cubicBezTo>
                  <a:pt x="1748329" y="-16076"/>
                  <a:pt x="2031568" y="50082"/>
                  <a:pt x="2152759" y="0"/>
                </a:cubicBezTo>
                <a:cubicBezTo>
                  <a:pt x="2273950" y="-50082"/>
                  <a:pt x="2449038" y="37149"/>
                  <a:pt x="2643923" y="0"/>
                </a:cubicBezTo>
                <a:cubicBezTo>
                  <a:pt x="2838808" y="-37149"/>
                  <a:pt x="3003322" y="30051"/>
                  <a:pt x="3135086" y="0"/>
                </a:cubicBezTo>
                <a:cubicBezTo>
                  <a:pt x="3171771" y="137025"/>
                  <a:pt x="3129793" y="367558"/>
                  <a:pt x="3135086" y="493414"/>
                </a:cubicBezTo>
                <a:cubicBezTo>
                  <a:pt x="3140379" y="619270"/>
                  <a:pt x="3124836" y="780953"/>
                  <a:pt x="3135086" y="1049816"/>
                </a:cubicBezTo>
                <a:cubicBezTo>
                  <a:pt x="2926157" y="1091590"/>
                  <a:pt x="2737271" y="1004428"/>
                  <a:pt x="2581221" y="1049816"/>
                </a:cubicBezTo>
                <a:cubicBezTo>
                  <a:pt x="2425171" y="1095204"/>
                  <a:pt x="2341712" y="1002472"/>
                  <a:pt x="2121408" y="1049816"/>
                </a:cubicBezTo>
                <a:cubicBezTo>
                  <a:pt x="1901104" y="1097160"/>
                  <a:pt x="1888774" y="1005155"/>
                  <a:pt x="1692946" y="1049816"/>
                </a:cubicBezTo>
                <a:cubicBezTo>
                  <a:pt x="1497118" y="1094477"/>
                  <a:pt x="1424669" y="1024470"/>
                  <a:pt x="1233134" y="1049816"/>
                </a:cubicBezTo>
                <a:cubicBezTo>
                  <a:pt x="1041599" y="1075162"/>
                  <a:pt x="963275" y="1032569"/>
                  <a:pt x="804672" y="1049816"/>
                </a:cubicBezTo>
                <a:cubicBezTo>
                  <a:pt x="646069" y="1067063"/>
                  <a:pt x="398396" y="1000773"/>
                  <a:pt x="0" y="1049816"/>
                </a:cubicBezTo>
                <a:cubicBezTo>
                  <a:pt x="-38215" y="877040"/>
                  <a:pt x="5671" y="714511"/>
                  <a:pt x="0" y="535406"/>
                </a:cubicBezTo>
                <a:cubicBezTo>
                  <a:pt x="-5671" y="356301"/>
                  <a:pt x="38725" y="172044"/>
                  <a:pt x="0" y="0"/>
                </a:cubicBezTo>
                <a:close/>
              </a:path>
              <a:path w="3135086" h="1049816" stroke="0" extrusionOk="0">
                <a:moveTo>
                  <a:pt x="0" y="0"/>
                </a:moveTo>
                <a:cubicBezTo>
                  <a:pt x="161051" y="-26543"/>
                  <a:pt x="442847" y="17269"/>
                  <a:pt x="553865" y="0"/>
                </a:cubicBezTo>
                <a:cubicBezTo>
                  <a:pt x="664883" y="-17269"/>
                  <a:pt x="966330" y="48508"/>
                  <a:pt x="1076380" y="0"/>
                </a:cubicBezTo>
                <a:cubicBezTo>
                  <a:pt x="1186431" y="-48508"/>
                  <a:pt x="1296793" y="5799"/>
                  <a:pt x="1504841" y="0"/>
                </a:cubicBezTo>
                <a:cubicBezTo>
                  <a:pt x="1712889" y="-5799"/>
                  <a:pt x="1812879" y="4487"/>
                  <a:pt x="2058706" y="0"/>
                </a:cubicBezTo>
                <a:cubicBezTo>
                  <a:pt x="2304534" y="-4487"/>
                  <a:pt x="2356712" y="47352"/>
                  <a:pt x="2487168" y="0"/>
                </a:cubicBezTo>
                <a:cubicBezTo>
                  <a:pt x="2617624" y="-47352"/>
                  <a:pt x="2985462" y="37214"/>
                  <a:pt x="3135086" y="0"/>
                </a:cubicBezTo>
                <a:cubicBezTo>
                  <a:pt x="3195842" y="157583"/>
                  <a:pt x="3110602" y="311532"/>
                  <a:pt x="3135086" y="514410"/>
                </a:cubicBezTo>
                <a:cubicBezTo>
                  <a:pt x="3159570" y="717288"/>
                  <a:pt x="3100425" y="901601"/>
                  <a:pt x="3135086" y="1049816"/>
                </a:cubicBezTo>
                <a:cubicBezTo>
                  <a:pt x="3025112" y="1094595"/>
                  <a:pt x="2855227" y="989360"/>
                  <a:pt x="2612572" y="1049816"/>
                </a:cubicBezTo>
                <a:cubicBezTo>
                  <a:pt x="2369917" y="1110272"/>
                  <a:pt x="2282261" y="981512"/>
                  <a:pt x="2027356" y="1049816"/>
                </a:cubicBezTo>
                <a:cubicBezTo>
                  <a:pt x="1772451" y="1118120"/>
                  <a:pt x="1737765" y="1040255"/>
                  <a:pt x="1567543" y="1049816"/>
                </a:cubicBezTo>
                <a:cubicBezTo>
                  <a:pt x="1397321" y="1059377"/>
                  <a:pt x="1228229" y="1041760"/>
                  <a:pt x="1139081" y="1049816"/>
                </a:cubicBezTo>
                <a:cubicBezTo>
                  <a:pt x="1049933" y="1057872"/>
                  <a:pt x="769875" y="997026"/>
                  <a:pt x="585216" y="1049816"/>
                </a:cubicBezTo>
                <a:cubicBezTo>
                  <a:pt x="400558" y="1102606"/>
                  <a:pt x="145034" y="985874"/>
                  <a:pt x="0" y="1049816"/>
                </a:cubicBezTo>
                <a:cubicBezTo>
                  <a:pt x="-37382" y="932346"/>
                  <a:pt x="26429" y="759356"/>
                  <a:pt x="0" y="545904"/>
                </a:cubicBezTo>
                <a:cubicBezTo>
                  <a:pt x="-26429" y="332452"/>
                  <a:pt x="21767" y="221672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24173116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7382028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499903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el-GR" i="1" dirty="0"/>
              <a:t>5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el-GR" i="1" dirty="0">
                <a:solidFill>
                  <a:srgbClr val="0A0A0A"/>
                </a:solidFill>
              </a:rPr>
              <a:t>5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/>
          </a:p>
          <a:p>
            <a:pPr>
              <a:defRPr/>
            </a:pPr>
            <a:endParaRPr lang="el-GR" dirty="0">
              <a:solidFill>
                <a:srgbClr val="0A0A0A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1175658" y="2971800"/>
            <a:ext cx="3466194" cy="1633539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Beni  dinlediğiniz için  teşekkür ederim!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Sorularınız </a:t>
            </a:r>
            <a:r>
              <a:rPr lang="en-US" sz="2400" dirty="0">
                <a:solidFill>
                  <a:schemeClr val="tx1"/>
                </a:solidFill>
              </a:rPr>
              <a:t>v</a:t>
            </a:r>
            <a:r>
              <a:rPr lang="tr-TR" sz="2400" dirty="0">
                <a:solidFill>
                  <a:schemeClr val="tx1"/>
                </a:solidFill>
              </a:rPr>
              <a:t>a</a:t>
            </a:r>
            <a:r>
              <a:rPr lang="en-US" sz="2400" dirty="0">
                <a:solidFill>
                  <a:schemeClr val="tx1"/>
                </a:solidFill>
              </a:rPr>
              <a:t>r</a:t>
            </a:r>
            <a:r>
              <a:rPr lang="tr-TR" sz="2400" dirty="0">
                <a:solidFill>
                  <a:schemeClr val="tx1"/>
                </a:solidFill>
              </a:rPr>
              <a:t> mı</a:t>
            </a:r>
            <a:r>
              <a:rPr lang="el-GR" sz="2400" dirty="0">
                <a:solidFill>
                  <a:schemeClr val="tx1"/>
                </a:solidFill>
              </a:rPr>
              <a:t>?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DEF845B5-E8E6-8958-C39C-EF44780BC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208083" y="237812"/>
            <a:ext cx="1745992" cy="1586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9DB5C154-B27A-ACF2-2417-8B4498FEDC3A}"/>
              </a:ext>
            </a:extLst>
          </p:cNvPr>
          <p:cNvSpPr/>
          <p:nvPr/>
        </p:nvSpPr>
        <p:spPr>
          <a:xfrm rot="20205939">
            <a:off x="486701" y="610080"/>
            <a:ext cx="1187926" cy="7886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pic>
        <p:nvPicPr>
          <p:cNvPr id="6" name="Picture 4" descr="Αποτέλεσμα εικόνας για hastalik corona virus nasil  korunmaktadir">
            <a:extLst>
              <a:ext uri="{FF2B5EF4-FFF2-40B4-BE49-F238E27FC236}">
                <a16:creationId xmlns:a16="http://schemas.microsoft.com/office/drawing/2014/main" id="{2FBC76FD-CB68-7632-3883-7A8CF235D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779" y="434422"/>
            <a:ext cx="7095611" cy="47396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7094BB7-91E1-E2CA-3E6E-A5CF05CFCAF3}"/>
              </a:ext>
            </a:extLst>
          </p:cNvPr>
          <p:cNvSpPr txBox="1">
            <a:spLocks/>
          </p:cNvSpPr>
          <p:nvPr/>
        </p:nvSpPr>
        <p:spPr>
          <a:xfrm>
            <a:off x="8403198" y="5612220"/>
            <a:ext cx="3580431" cy="906370"/>
          </a:xfrm>
          <a:custGeom>
            <a:avLst/>
            <a:gdLst>
              <a:gd name="csX0" fmla="*/ 0 w 3580431"/>
              <a:gd name="csY0" fmla="*/ 0 h 906370"/>
              <a:gd name="csX1" fmla="*/ 668347 w 3580431"/>
              <a:gd name="csY1" fmla="*/ 0 h 906370"/>
              <a:gd name="csX2" fmla="*/ 1193477 w 3580431"/>
              <a:gd name="csY2" fmla="*/ 0 h 906370"/>
              <a:gd name="csX3" fmla="*/ 1826020 w 3580431"/>
              <a:gd name="csY3" fmla="*/ 0 h 906370"/>
              <a:gd name="csX4" fmla="*/ 2422758 w 3580431"/>
              <a:gd name="csY4" fmla="*/ 0 h 906370"/>
              <a:gd name="csX5" fmla="*/ 3055301 w 3580431"/>
              <a:gd name="csY5" fmla="*/ 0 h 906370"/>
              <a:gd name="csX6" fmla="*/ 3580431 w 3580431"/>
              <a:gd name="csY6" fmla="*/ 0 h 906370"/>
              <a:gd name="csX7" fmla="*/ 3580431 w 3580431"/>
              <a:gd name="csY7" fmla="*/ 444121 h 906370"/>
              <a:gd name="csX8" fmla="*/ 3580431 w 3580431"/>
              <a:gd name="csY8" fmla="*/ 906370 h 906370"/>
              <a:gd name="csX9" fmla="*/ 3055301 w 3580431"/>
              <a:gd name="csY9" fmla="*/ 906370 h 906370"/>
              <a:gd name="csX10" fmla="*/ 2530171 w 3580431"/>
              <a:gd name="csY10" fmla="*/ 906370 h 906370"/>
              <a:gd name="csX11" fmla="*/ 1969237 w 3580431"/>
              <a:gd name="csY11" fmla="*/ 906370 h 906370"/>
              <a:gd name="csX12" fmla="*/ 1336694 w 3580431"/>
              <a:gd name="csY12" fmla="*/ 906370 h 906370"/>
              <a:gd name="csX13" fmla="*/ 704151 w 3580431"/>
              <a:gd name="csY13" fmla="*/ 906370 h 906370"/>
              <a:gd name="csX14" fmla="*/ 0 w 3580431"/>
              <a:gd name="csY14" fmla="*/ 906370 h 906370"/>
              <a:gd name="csX15" fmla="*/ 0 w 3580431"/>
              <a:gd name="csY15" fmla="*/ 444121 h 906370"/>
              <a:gd name="csX16" fmla="*/ 0 w 3580431"/>
              <a:gd name="csY16" fmla="*/ 0 h 90637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580431" h="906370" fill="none" extrusionOk="0">
                <a:moveTo>
                  <a:pt x="0" y="0"/>
                </a:moveTo>
                <a:cubicBezTo>
                  <a:pt x="156947" y="-35874"/>
                  <a:pt x="501034" y="61334"/>
                  <a:pt x="668347" y="0"/>
                </a:cubicBezTo>
                <a:cubicBezTo>
                  <a:pt x="835660" y="-61334"/>
                  <a:pt x="965373" y="37560"/>
                  <a:pt x="1193477" y="0"/>
                </a:cubicBezTo>
                <a:cubicBezTo>
                  <a:pt x="1421581" y="-37560"/>
                  <a:pt x="1538143" y="6386"/>
                  <a:pt x="1826020" y="0"/>
                </a:cubicBezTo>
                <a:cubicBezTo>
                  <a:pt x="2113897" y="-6386"/>
                  <a:pt x="2277111" y="38937"/>
                  <a:pt x="2422758" y="0"/>
                </a:cubicBezTo>
                <a:cubicBezTo>
                  <a:pt x="2568405" y="-38937"/>
                  <a:pt x="2866158" y="31645"/>
                  <a:pt x="3055301" y="0"/>
                </a:cubicBezTo>
                <a:cubicBezTo>
                  <a:pt x="3244444" y="-31645"/>
                  <a:pt x="3434157" y="21063"/>
                  <a:pt x="3580431" y="0"/>
                </a:cubicBezTo>
                <a:cubicBezTo>
                  <a:pt x="3619558" y="196359"/>
                  <a:pt x="3559229" y="222895"/>
                  <a:pt x="3580431" y="444121"/>
                </a:cubicBezTo>
                <a:cubicBezTo>
                  <a:pt x="3601633" y="665347"/>
                  <a:pt x="3565486" y="787239"/>
                  <a:pt x="3580431" y="906370"/>
                </a:cubicBezTo>
                <a:cubicBezTo>
                  <a:pt x="3405001" y="910568"/>
                  <a:pt x="3186826" y="845269"/>
                  <a:pt x="3055301" y="906370"/>
                </a:cubicBezTo>
                <a:cubicBezTo>
                  <a:pt x="2923776" y="967471"/>
                  <a:pt x="2657615" y="864814"/>
                  <a:pt x="2530171" y="906370"/>
                </a:cubicBezTo>
                <a:cubicBezTo>
                  <a:pt x="2402727" y="947926"/>
                  <a:pt x="2116383" y="903983"/>
                  <a:pt x="1969237" y="906370"/>
                </a:cubicBezTo>
                <a:cubicBezTo>
                  <a:pt x="1822091" y="908757"/>
                  <a:pt x="1479174" y="849930"/>
                  <a:pt x="1336694" y="906370"/>
                </a:cubicBezTo>
                <a:cubicBezTo>
                  <a:pt x="1194214" y="962810"/>
                  <a:pt x="843984" y="878243"/>
                  <a:pt x="704151" y="906370"/>
                </a:cubicBezTo>
                <a:cubicBezTo>
                  <a:pt x="564318" y="934497"/>
                  <a:pt x="285093" y="822915"/>
                  <a:pt x="0" y="906370"/>
                </a:cubicBezTo>
                <a:cubicBezTo>
                  <a:pt x="-32342" y="707860"/>
                  <a:pt x="756" y="542024"/>
                  <a:pt x="0" y="444121"/>
                </a:cubicBezTo>
                <a:cubicBezTo>
                  <a:pt x="-756" y="346218"/>
                  <a:pt x="43721" y="206776"/>
                  <a:pt x="0" y="0"/>
                </a:cubicBezTo>
                <a:close/>
              </a:path>
              <a:path w="3580431" h="906370" stroke="0" extrusionOk="0">
                <a:moveTo>
                  <a:pt x="0" y="0"/>
                </a:moveTo>
                <a:cubicBezTo>
                  <a:pt x="309947" y="-55551"/>
                  <a:pt x="393987" y="24990"/>
                  <a:pt x="632543" y="0"/>
                </a:cubicBezTo>
                <a:cubicBezTo>
                  <a:pt x="871099" y="-24990"/>
                  <a:pt x="1054602" y="7414"/>
                  <a:pt x="1265086" y="0"/>
                </a:cubicBezTo>
                <a:cubicBezTo>
                  <a:pt x="1475570" y="-7414"/>
                  <a:pt x="1594135" y="6920"/>
                  <a:pt x="1826020" y="0"/>
                </a:cubicBezTo>
                <a:cubicBezTo>
                  <a:pt x="2057905" y="-6920"/>
                  <a:pt x="2234276" y="35147"/>
                  <a:pt x="2494367" y="0"/>
                </a:cubicBezTo>
                <a:cubicBezTo>
                  <a:pt x="2754458" y="-35147"/>
                  <a:pt x="2863087" y="1974"/>
                  <a:pt x="3019497" y="0"/>
                </a:cubicBezTo>
                <a:cubicBezTo>
                  <a:pt x="3175907" y="-1974"/>
                  <a:pt x="3409540" y="13980"/>
                  <a:pt x="3580431" y="0"/>
                </a:cubicBezTo>
                <a:cubicBezTo>
                  <a:pt x="3589448" y="115509"/>
                  <a:pt x="3537000" y="221836"/>
                  <a:pt x="3580431" y="435058"/>
                </a:cubicBezTo>
                <a:cubicBezTo>
                  <a:pt x="3623862" y="648280"/>
                  <a:pt x="3560059" y="787630"/>
                  <a:pt x="3580431" y="906370"/>
                </a:cubicBezTo>
                <a:cubicBezTo>
                  <a:pt x="3350766" y="928660"/>
                  <a:pt x="3148643" y="845399"/>
                  <a:pt x="3019497" y="906370"/>
                </a:cubicBezTo>
                <a:cubicBezTo>
                  <a:pt x="2890351" y="967341"/>
                  <a:pt x="2678282" y="876318"/>
                  <a:pt x="2458563" y="906370"/>
                </a:cubicBezTo>
                <a:cubicBezTo>
                  <a:pt x="2238844" y="936422"/>
                  <a:pt x="2022515" y="869323"/>
                  <a:pt x="1897628" y="906370"/>
                </a:cubicBezTo>
                <a:cubicBezTo>
                  <a:pt x="1772741" y="943417"/>
                  <a:pt x="1511176" y="846560"/>
                  <a:pt x="1229281" y="906370"/>
                </a:cubicBezTo>
                <a:cubicBezTo>
                  <a:pt x="947386" y="966180"/>
                  <a:pt x="762313" y="897213"/>
                  <a:pt x="632543" y="906370"/>
                </a:cubicBezTo>
                <a:cubicBezTo>
                  <a:pt x="502773" y="915527"/>
                  <a:pt x="249925" y="887563"/>
                  <a:pt x="0" y="906370"/>
                </a:cubicBezTo>
                <a:cubicBezTo>
                  <a:pt x="-37687" y="806433"/>
                  <a:pt x="31485" y="562133"/>
                  <a:pt x="0" y="471312"/>
                </a:cubicBezTo>
                <a:cubicBezTo>
                  <a:pt x="-31485" y="380491"/>
                  <a:pt x="14595" y="106686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7305896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l-GR" sz="2400" dirty="0"/>
              <a:t> </a:t>
            </a:r>
            <a:r>
              <a:rPr lang="tr-TR" sz="1600" dirty="0"/>
              <a:t>Modern  tıbbın  amacı  kanseri  oluştuktan   ziyade  tedavi  etmektense henüz  ortaya çıkmadan   engellemektir.</a:t>
            </a:r>
          </a:p>
        </p:txBody>
      </p:sp>
      <p:pic>
        <p:nvPicPr>
          <p:cNvPr id="10" name="Εικόνα 9" descr="Kanser tedavisinde hastalar bir an önce iyileşmek için alternatif  yöntemlerle ilgili arayışa girebiliyor. ❗Bu süreçte özellikle bazı öneriler  faydadan çok zarara neden olabiliy | Memorial | Facebook">
            <a:extLst>
              <a:ext uri="{FF2B5EF4-FFF2-40B4-BE49-F238E27FC236}">
                <a16:creationId xmlns:a16="http://schemas.microsoft.com/office/drawing/2014/main" id="{5592817D-97C5-DCB4-042A-E5041E7C38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10" y="3456661"/>
            <a:ext cx="3810000" cy="30619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B4AA8FA-A90B-53A9-2597-A06EEF977B1A}"/>
              </a:ext>
            </a:extLst>
          </p:cNvPr>
          <p:cNvSpPr txBox="1"/>
          <p:nvPr/>
        </p:nvSpPr>
        <p:spPr>
          <a:xfrm>
            <a:off x="4473061" y="5403686"/>
            <a:ext cx="3744686" cy="1323439"/>
          </a:xfrm>
          <a:custGeom>
            <a:avLst/>
            <a:gdLst>
              <a:gd name="csX0" fmla="*/ 0 w 3744686"/>
              <a:gd name="csY0" fmla="*/ 0 h 1323439"/>
              <a:gd name="csX1" fmla="*/ 534955 w 3744686"/>
              <a:gd name="csY1" fmla="*/ 0 h 1323439"/>
              <a:gd name="csX2" fmla="*/ 1032463 w 3744686"/>
              <a:gd name="csY2" fmla="*/ 0 h 1323439"/>
              <a:gd name="csX3" fmla="*/ 1642312 w 3744686"/>
              <a:gd name="csY3" fmla="*/ 0 h 1323439"/>
              <a:gd name="csX4" fmla="*/ 2139821 w 3744686"/>
              <a:gd name="csY4" fmla="*/ 0 h 1323439"/>
              <a:gd name="csX5" fmla="*/ 2637329 w 3744686"/>
              <a:gd name="csY5" fmla="*/ 0 h 1323439"/>
              <a:gd name="csX6" fmla="*/ 3172284 w 3744686"/>
              <a:gd name="csY6" fmla="*/ 0 h 1323439"/>
              <a:gd name="csX7" fmla="*/ 3744686 w 3744686"/>
              <a:gd name="csY7" fmla="*/ 0 h 1323439"/>
              <a:gd name="csX8" fmla="*/ 3744686 w 3744686"/>
              <a:gd name="csY8" fmla="*/ 454381 h 1323439"/>
              <a:gd name="csX9" fmla="*/ 3744686 w 3744686"/>
              <a:gd name="csY9" fmla="*/ 869058 h 1323439"/>
              <a:gd name="csX10" fmla="*/ 3744686 w 3744686"/>
              <a:gd name="csY10" fmla="*/ 1323439 h 1323439"/>
              <a:gd name="csX11" fmla="*/ 3284625 w 3744686"/>
              <a:gd name="csY11" fmla="*/ 1323439 h 1323439"/>
              <a:gd name="csX12" fmla="*/ 2787116 w 3744686"/>
              <a:gd name="csY12" fmla="*/ 1323439 h 1323439"/>
              <a:gd name="csX13" fmla="*/ 2214714 w 3744686"/>
              <a:gd name="csY13" fmla="*/ 1323439 h 1323439"/>
              <a:gd name="csX14" fmla="*/ 1642312 w 3744686"/>
              <a:gd name="csY14" fmla="*/ 1323439 h 1323439"/>
              <a:gd name="csX15" fmla="*/ 1219698 w 3744686"/>
              <a:gd name="csY15" fmla="*/ 1323439 h 1323439"/>
              <a:gd name="csX16" fmla="*/ 609849 w 3744686"/>
              <a:gd name="csY16" fmla="*/ 1323439 h 1323439"/>
              <a:gd name="csX17" fmla="*/ 0 w 3744686"/>
              <a:gd name="csY17" fmla="*/ 1323439 h 1323439"/>
              <a:gd name="csX18" fmla="*/ 0 w 3744686"/>
              <a:gd name="csY18" fmla="*/ 869058 h 1323439"/>
              <a:gd name="csX19" fmla="*/ 0 w 3744686"/>
              <a:gd name="csY19" fmla="*/ 414678 h 1323439"/>
              <a:gd name="csX20" fmla="*/ 0 w 3744686"/>
              <a:gd name="csY20" fmla="*/ 0 h 13234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3744686" h="1323439" fill="none" extrusionOk="0">
                <a:moveTo>
                  <a:pt x="0" y="0"/>
                </a:moveTo>
                <a:cubicBezTo>
                  <a:pt x="218241" y="-63333"/>
                  <a:pt x="328568" y="55026"/>
                  <a:pt x="534955" y="0"/>
                </a:cubicBezTo>
                <a:cubicBezTo>
                  <a:pt x="741342" y="-55026"/>
                  <a:pt x="816553" y="9405"/>
                  <a:pt x="1032463" y="0"/>
                </a:cubicBezTo>
                <a:cubicBezTo>
                  <a:pt x="1248373" y="-9405"/>
                  <a:pt x="1369744" y="53351"/>
                  <a:pt x="1642312" y="0"/>
                </a:cubicBezTo>
                <a:cubicBezTo>
                  <a:pt x="1914880" y="-53351"/>
                  <a:pt x="1945931" y="15127"/>
                  <a:pt x="2139821" y="0"/>
                </a:cubicBezTo>
                <a:cubicBezTo>
                  <a:pt x="2333711" y="-15127"/>
                  <a:pt x="2395365" y="38027"/>
                  <a:pt x="2637329" y="0"/>
                </a:cubicBezTo>
                <a:cubicBezTo>
                  <a:pt x="2879293" y="-38027"/>
                  <a:pt x="3028410" y="32721"/>
                  <a:pt x="3172284" y="0"/>
                </a:cubicBezTo>
                <a:cubicBezTo>
                  <a:pt x="3316159" y="-32721"/>
                  <a:pt x="3523210" y="38395"/>
                  <a:pt x="3744686" y="0"/>
                </a:cubicBezTo>
                <a:cubicBezTo>
                  <a:pt x="3763165" y="190121"/>
                  <a:pt x="3698942" y="262342"/>
                  <a:pt x="3744686" y="454381"/>
                </a:cubicBezTo>
                <a:cubicBezTo>
                  <a:pt x="3790430" y="646420"/>
                  <a:pt x="3719700" y="767757"/>
                  <a:pt x="3744686" y="869058"/>
                </a:cubicBezTo>
                <a:cubicBezTo>
                  <a:pt x="3769672" y="970359"/>
                  <a:pt x="3701217" y="1158064"/>
                  <a:pt x="3744686" y="1323439"/>
                </a:cubicBezTo>
                <a:cubicBezTo>
                  <a:pt x="3640536" y="1328721"/>
                  <a:pt x="3402562" y="1304131"/>
                  <a:pt x="3284625" y="1323439"/>
                </a:cubicBezTo>
                <a:cubicBezTo>
                  <a:pt x="3166688" y="1342747"/>
                  <a:pt x="2940803" y="1266669"/>
                  <a:pt x="2787116" y="1323439"/>
                </a:cubicBezTo>
                <a:cubicBezTo>
                  <a:pt x="2633429" y="1380209"/>
                  <a:pt x="2485106" y="1286736"/>
                  <a:pt x="2214714" y="1323439"/>
                </a:cubicBezTo>
                <a:cubicBezTo>
                  <a:pt x="1944322" y="1360142"/>
                  <a:pt x="1867658" y="1293267"/>
                  <a:pt x="1642312" y="1323439"/>
                </a:cubicBezTo>
                <a:cubicBezTo>
                  <a:pt x="1416966" y="1353611"/>
                  <a:pt x="1332389" y="1287811"/>
                  <a:pt x="1219698" y="1323439"/>
                </a:cubicBezTo>
                <a:cubicBezTo>
                  <a:pt x="1107007" y="1359067"/>
                  <a:pt x="748615" y="1317158"/>
                  <a:pt x="609849" y="1323439"/>
                </a:cubicBezTo>
                <a:cubicBezTo>
                  <a:pt x="471083" y="1329720"/>
                  <a:pt x="228315" y="1296489"/>
                  <a:pt x="0" y="1323439"/>
                </a:cubicBezTo>
                <a:cubicBezTo>
                  <a:pt x="-16878" y="1127016"/>
                  <a:pt x="13328" y="991444"/>
                  <a:pt x="0" y="869058"/>
                </a:cubicBezTo>
                <a:cubicBezTo>
                  <a:pt x="-13328" y="746672"/>
                  <a:pt x="1916" y="569009"/>
                  <a:pt x="0" y="414678"/>
                </a:cubicBezTo>
                <a:cubicBezTo>
                  <a:pt x="-1916" y="260347"/>
                  <a:pt x="16414" y="91155"/>
                  <a:pt x="0" y="0"/>
                </a:cubicBezTo>
                <a:close/>
              </a:path>
              <a:path w="3744686" h="1323439" stroke="0" extrusionOk="0">
                <a:moveTo>
                  <a:pt x="0" y="0"/>
                </a:moveTo>
                <a:cubicBezTo>
                  <a:pt x="159091" y="-17663"/>
                  <a:pt x="326033" y="20185"/>
                  <a:pt x="497508" y="0"/>
                </a:cubicBezTo>
                <a:cubicBezTo>
                  <a:pt x="668983" y="-20185"/>
                  <a:pt x="845203" y="54260"/>
                  <a:pt x="995017" y="0"/>
                </a:cubicBezTo>
                <a:cubicBezTo>
                  <a:pt x="1144831" y="-54260"/>
                  <a:pt x="1423981" y="69340"/>
                  <a:pt x="1604865" y="0"/>
                </a:cubicBezTo>
                <a:cubicBezTo>
                  <a:pt x="1785749" y="-69340"/>
                  <a:pt x="1849617" y="421"/>
                  <a:pt x="2027480" y="0"/>
                </a:cubicBezTo>
                <a:cubicBezTo>
                  <a:pt x="2205344" y="-421"/>
                  <a:pt x="2382379" y="54540"/>
                  <a:pt x="2637329" y="0"/>
                </a:cubicBezTo>
                <a:cubicBezTo>
                  <a:pt x="2892279" y="-54540"/>
                  <a:pt x="2917286" y="35147"/>
                  <a:pt x="3134837" y="0"/>
                </a:cubicBezTo>
                <a:cubicBezTo>
                  <a:pt x="3352388" y="-35147"/>
                  <a:pt x="3570994" y="60750"/>
                  <a:pt x="3744686" y="0"/>
                </a:cubicBezTo>
                <a:cubicBezTo>
                  <a:pt x="3745752" y="140967"/>
                  <a:pt x="3708899" y="223773"/>
                  <a:pt x="3744686" y="427912"/>
                </a:cubicBezTo>
                <a:cubicBezTo>
                  <a:pt x="3780473" y="632051"/>
                  <a:pt x="3703316" y="684248"/>
                  <a:pt x="3744686" y="842589"/>
                </a:cubicBezTo>
                <a:cubicBezTo>
                  <a:pt x="3786056" y="1000930"/>
                  <a:pt x="3720584" y="1224409"/>
                  <a:pt x="3744686" y="1323439"/>
                </a:cubicBezTo>
                <a:cubicBezTo>
                  <a:pt x="3617657" y="1340821"/>
                  <a:pt x="3342897" y="1308163"/>
                  <a:pt x="3134837" y="1323439"/>
                </a:cubicBezTo>
                <a:cubicBezTo>
                  <a:pt x="2926777" y="1338715"/>
                  <a:pt x="2834542" y="1285118"/>
                  <a:pt x="2712223" y="1323439"/>
                </a:cubicBezTo>
                <a:cubicBezTo>
                  <a:pt x="2589904" y="1361760"/>
                  <a:pt x="2410410" y="1313116"/>
                  <a:pt x="2289608" y="1323439"/>
                </a:cubicBezTo>
                <a:cubicBezTo>
                  <a:pt x="2168807" y="1333762"/>
                  <a:pt x="1885937" y="1314390"/>
                  <a:pt x="1679759" y="1323439"/>
                </a:cubicBezTo>
                <a:cubicBezTo>
                  <a:pt x="1473581" y="1332488"/>
                  <a:pt x="1305982" y="1286594"/>
                  <a:pt x="1107357" y="1323439"/>
                </a:cubicBezTo>
                <a:cubicBezTo>
                  <a:pt x="908732" y="1360284"/>
                  <a:pt x="742625" y="1315051"/>
                  <a:pt x="609849" y="1323439"/>
                </a:cubicBezTo>
                <a:cubicBezTo>
                  <a:pt x="477073" y="1331827"/>
                  <a:pt x="292762" y="1290862"/>
                  <a:pt x="0" y="1323439"/>
                </a:cubicBezTo>
                <a:cubicBezTo>
                  <a:pt x="-10266" y="1214886"/>
                  <a:pt x="25934" y="984666"/>
                  <a:pt x="0" y="855824"/>
                </a:cubicBezTo>
                <a:cubicBezTo>
                  <a:pt x="-25934" y="726982"/>
                  <a:pt x="27632" y="568667"/>
                  <a:pt x="0" y="454381"/>
                </a:cubicBezTo>
                <a:cubicBezTo>
                  <a:pt x="-27632" y="340095"/>
                  <a:pt x="34809" y="12759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7475606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2000" dirty="0"/>
              <a:t>Κ</a:t>
            </a:r>
            <a:r>
              <a:rPr lang="tr-TR" sz="2000" dirty="0"/>
              <a:t>anser  bir  organizmadaki  hücrelerin   kontrolsüz  bir  şekilde  bülünmesi  çoğalması   ve   birikmesidir.</a:t>
            </a:r>
          </a:p>
        </p:txBody>
      </p:sp>
      <p:pic>
        <p:nvPicPr>
          <p:cNvPr id="14" name="Εικόνα 13" descr="Sigarayı Bırakma - Kanserden Korunma | Prof.Dr.Gökhan Demir">
            <a:extLst>
              <a:ext uri="{FF2B5EF4-FFF2-40B4-BE49-F238E27FC236}">
                <a16:creationId xmlns:a16="http://schemas.microsoft.com/office/drawing/2014/main" id="{8D79CCC4-F091-F9C7-D53A-37FC848747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5611" y="196602"/>
            <a:ext cx="2457450" cy="1857375"/>
          </a:xfrm>
          <a:custGeom>
            <a:avLst/>
            <a:gdLst>
              <a:gd name="csX0" fmla="*/ 0 w 2457450"/>
              <a:gd name="csY0" fmla="*/ 0 h 1857375"/>
              <a:gd name="csX1" fmla="*/ 466916 w 2457450"/>
              <a:gd name="csY1" fmla="*/ 0 h 1857375"/>
              <a:gd name="csX2" fmla="*/ 909257 w 2457450"/>
              <a:gd name="csY2" fmla="*/ 0 h 1857375"/>
              <a:gd name="csX3" fmla="*/ 1351598 w 2457450"/>
              <a:gd name="csY3" fmla="*/ 0 h 1857375"/>
              <a:gd name="csX4" fmla="*/ 1892237 w 2457450"/>
              <a:gd name="csY4" fmla="*/ 0 h 1857375"/>
              <a:gd name="csX5" fmla="*/ 2457450 w 2457450"/>
              <a:gd name="csY5" fmla="*/ 0 h 1857375"/>
              <a:gd name="csX6" fmla="*/ 2457450 w 2457450"/>
              <a:gd name="csY6" fmla="*/ 408623 h 1857375"/>
              <a:gd name="csX7" fmla="*/ 2457450 w 2457450"/>
              <a:gd name="csY7" fmla="*/ 817245 h 1857375"/>
              <a:gd name="csX8" fmla="*/ 2457450 w 2457450"/>
              <a:gd name="csY8" fmla="*/ 1300163 h 1857375"/>
              <a:gd name="csX9" fmla="*/ 2457450 w 2457450"/>
              <a:gd name="csY9" fmla="*/ 1857375 h 1857375"/>
              <a:gd name="csX10" fmla="*/ 1941386 w 2457450"/>
              <a:gd name="csY10" fmla="*/ 1857375 h 1857375"/>
              <a:gd name="csX11" fmla="*/ 1449896 w 2457450"/>
              <a:gd name="csY11" fmla="*/ 1857375 h 1857375"/>
              <a:gd name="csX12" fmla="*/ 1032129 w 2457450"/>
              <a:gd name="csY12" fmla="*/ 1857375 h 1857375"/>
              <a:gd name="csX13" fmla="*/ 614362 w 2457450"/>
              <a:gd name="csY13" fmla="*/ 1857375 h 1857375"/>
              <a:gd name="csX14" fmla="*/ 0 w 2457450"/>
              <a:gd name="csY14" fmla="*/ 1857375 h 1857375"/>
              <a:gd name="csX15" fmla="*/ 0 w 2457450"/>
              <a:gd name="csY15" fmla="*/ 1355884 h 1857375"/>
              <a:gd name="csX16" fmla="*/ 0 w 2457450"/>
              <a:gd name="csY16" fmla="*/ 928688 h 1857375"/>
              <a:gd name="csX17" fmla="*/ 0 w 2457450"/>
              <a:gd name="csY17" fmla="*/ 482918 h 1857375"/>
              <a:gd name="csX18" fmla="*/ 0 w 2457450"/>
              <a:gd name="csY18" fmla="*/ 0 h 18573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2457450" h="1857375" fill="none" extrusionOk="0">
                <a:moveTo>
                  <a:pt x="0" y="0"/>
                </a:moveTo>
                <a:cubicBezTo>
                  <a:pt x="140973" y="-31992"/>
                  <a:pt x="261928" y="37441"/>
                  <a:pt x="466916" y="0"/>
                </a:cubicBezTo>
                <a:cubicBezTo>
                  <a:pt x="671904" y="-37441"/>
                  <a:pt x="782732" y="9568"/>
                  <a:pt x="909257" y="0"/>
                </a:cubicBezTo>
                <a:cubicBezTo>
                  <a:pt x="1035782" y="-9568"/>
                  <a:pt x="1248357" y="45240"/>
                  <a:pt x="1351598" y="0"/>
                </a:cubicBezTo>
                <a:cubicBezTo>
                  <a:pt x="1454839" y="-45240"/>
                  <a:pt x="1683776" y="30736"/>
                  <a:pt x="1892237" y="0"/>
                </a:cubicBezTo>
                <a:cubicBezTo>
                  <a:pt x="2100698" y="-30736"/>
                  <a:pt x="2331986" y="32399"/>
                  <a:pt x="2457450" y="0"/>
                </a:cubicBezTo>
                <a:cubicBezTo>
                  <a:pt x="2470036" y="169930"/>
                  <a:pt x="2429845" y="219858"/>
                  <a:pt x="2457450" y="408623"/>
                </a:cubicBezTo>
                <a:cubicBezTo>
                  <a:pt x="2485055" y="597388"/>
                  <a:pt x="2442796" y="713737"/>
                  <a:pt x="2457450" y="817245"/>
                </a:cubicBezTo>
                <a:cubicBezTo>
                  <a:pt x="2472104" y="920753"/>
                  <a:pt x="2437286" y="1059146"/>
                  <a:pt x="2457450" y="1300163"/>
                </a:cubicBezTo>
                <a:cubicBezTo>
                  <a:pt x="2477614" y="1541180"/>
                  <a:pt x="2403590" y="1646053"/>
                  <a:pt x="2457450" y="1857375"/>
                </a:cubicBezTo>
                <a:cubicBezTo>
                  <a:pt x="2344933" y="1898539"/>
                  <a:pt x="2197474" y="1836309"/>
                  <a:pt x="1941386" y="1857375"/>
                </a:cubicBezTo>
                <a:cubicBezTo>
                  <a:pt x="1685298" y="1878441"/>
                  <a:pt x="1569917" y="1842978"/>
                  <a:pt x="1449896" y="1857375"/>
                </a:cubicBezTo>
                <a:cubicBezTo>
                  <a:pt x="1329875" y="1871772"/>
                  <a:pt x="1166192" y="1819934"/>
                  <a:pt x="1032129" y="1857375"/>
                </a:cubicBezTo>
                <a:cubicBezTo>
                  <a:pt x="898066" y="1894816"/>
                  <a:pt x="795586" y="1837178"/>
                  <a:pt x="614362" y="1857375"/>
                </a:cubicBezTo>
                <a:cubicBezTo>
                  <a:pt x="433138" y="1877572"/>
                  <a:pt x="164132" y="1786324"/>
                  <a:pt x="0" y="1857375"/>
                </a:cubicBezTo>
                <a:cubicBezTo>
                  <a:pt x="-51007" y="1733639"/>
                  <a:pt x="9267" y="1491706"/>
                  <a:pt x="0" y="1355884"/>
                </a:cubicBezTo>
                <a:cubicBezTo>
                  <a:pt x="-9267" y="1220062"/>
                  <a:pt x="2966" y="1126015"/>
                  <a:pt x="0" y="928688"/>
                </a:cubicBezTo>
                <a:cubicBezTo>
                  <a:pt x="-2966" y="731361"/>
                  <a:pt x="44042" y="618390"/>
                  <a:pt x="0" y="482918"/>
                </a:cubicBezTo>
                <a:cubicBezTo>
                  <a:pt x="-44042" y="347446"/>
                  <a:pt x="4890" y="214857"/>
                  <a:pt x="0" y="0"/>
                </a:cubicBezTo>
                <a:close/>
              </a:path>
              <a:path w="2457450" h="1857375" stroke="0" extrusionOk="0">
                <a:moveTo>
                  <a:pt x="0" y="0"/>
                </a:moveTo>
                <a:cubicBezTo>
                  <a:pt x="99049" y="-38612"/>
                  <a:pt x="275858" y="24196"/>
                  <a:pt x="442341" y="0"/>
                </a:cubicBezTo>
                <a:cubicBezTo>
                  <a:pt x="608824" y="-24196"/>
                  <a:pt x="741451" y="20367"/>
                  <a:pt x="909257" y="0"/>
                </a:cubicBezTo>
                <a:cubicBezTo>
                  <a:pt x="1077063" y="-20367"/>
                  <a:pt x="1224770" y="29745"/>
                  <a:pt x="1351598" y="0"/>
                </a:cubicBezTo>
                <a:cubicBezTo>
                  <a:pt x="1478426" y="-29745"/>
                  <a:pt x="1714752" y="2230"/>
                  <a:pt x="1843088" y="0"/>
                </a:cubicBezTo>
                <a:cubicBezTo>
                  <a:pt x="1971424" y="-2230"/>
                  <a:pt x="2244394" y="13419"/>
                  <a:pt x="2457450" y="0"/>
                </a:cubicBezTo>
                <a:cubicBezTo>
                  <a:pt x="2493930" y="145272"/>
                  <a:pt x="2421938" y="204954"/>
                  <a:pt x="2457450" y="408623"/>
                </a:cubicBezTo>
                <a:cubicBezTo>
                  <a:pt x="2492962" y="612292"/>
                  <a:pt x="2443613" y="704528"/>
                  <a:pt x="2457450" y="891540"/>
                </a:cubicBezTo>
                <a:cubicBezTo>
                  <a:pt x="2471287" y="1078552"/>
                  <a:pt x="2455009" y="1291524"/>
                  <a:pt x="2457450" y="1393031"/>
                </a:cubicBezTo>
                <a:cubicBezTo>
                  <a:pt x="2459891" y="1494538"/>
                  <a:pt x="2423524" y="1727550"/>
                  <a:pt x="2457450" y="1857375"/>
                </a:cubicBezTo>
                <a:cubicBezTo>
                  <a:pt x="2222293" y="1861706"/>
                  <a:pt x="2122475" y="1841377"/>
                  <a:pt x="1965960" y="1857375"/>
                </a:cubicBezTo>
                <a:cubicBezTo>
                  <a:pt x="1809445" y="1873373"/>
                  <a:pt x="1582661" y="1850791"/>
                  <a:pt x="1425321" y="1857375"/>
                </a:cubicBezTo>
                <a:cubicBezTo>
                  <a:pt x="1267981" y="1863959"/>
                  <a:pt x="1104087" y="1815625"/>
                  <a:pt x="1007554" y="1857375"/>
                </a:cubicBezTo>
                <a:cubicBezTo>
                  <a:pt x="911021" y="1899125"/>
                  <a:pt x="656921" y="1844596"/>
                  <a:pt x="491490" y="1857375"/>
                </a:cubicBezTo>
                <a:cubicBezTo>
                  <a:pt x="326059" y="1870154"/>
                  <a:pt x="112049" y="1807518"/>
                  <a:pt x="0" y="1857375"/>
                </a:cubicBezTo>
                <a:cubicBezTo>
                  <a:pt x="-45103" y="1666627"/>
                  <a:pt x="42846" y="1579821"/>
                  <a:pt x="0" y="1430179"/>
                </a:cubicBezTo>
                <a:cubicBezTo>
                  <a:pt x="-42846" y="1280537"/>
                  <a:pt x="18497" y="1141037"/>
                  <a:pt x="0" y="1021556"/>
                </a:cubicBezTo>
                <a:cubicBezTo>
                  <a:pt x="-18497" y="902075"/>
                  <a:pt x="12106" y="728099"/>
                  <a:pt x="0" y="594360"/>
                </a:cubicBezTo>
                <a:cubicBezTo>
                  <a:pt x="-12106" y="460621"/>
                  <a:pt x="61806" y="211295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93346893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3E9D61C-F53F-DC26-C961-40B0B010F112}"/>
              </a:ext>
            </a:extLst>
          </p:cNvPr>
          <p:cNvSpPr txBox="1"/>
          <p:nvPr/>
        </p:nvSpPr>
        <p:spPr>
          <a:xfrm>
            <a:off x="363794" y="2209973"/>
            <a:ext cx="4037632" cy="923330"/>
          </a:xfrm>
          <a:custGeom>
            <a:avLst/>
            <a:gdLst>
              <a:gd name="csX0" fmla="*/ 0 w 4037632"/>
              <a:gd name="csY0" fmla="*/ 0 h 923330"/>
              <a:gd name="csX1" fmla="*/ 617181 w 4037632"/>
              <a:gd name="csY1" fmla="*/ 0 h 923330"/>
              <a:gd name="csX2" fmla="*/ 1153609 w 4037632"/>
              <a:gd name="csY2" fmla="*/ 0 h 923330"/>
              <a:gd name="csX3" fmla="*/ 1690037 w 4037632"/>
              <a:gd name="csY3" fmla="*/ 0 h 923330"/>
              <a:gd name="csX4" fmla="*/ 2307218 w 4037632"/>
              <a:gd name="csY4" fmla="*/ 0 h 923330"/>
              <a:gd name="csX5" fmla="*/ 2884023 w 4037632"/>
              <a:gd name="csY5" fmla="*/ 0 h 923330"/>
              <a:gd name="csX6" fmla="*/ 3460827 w 4037632"/>
              <a:gd name="csY6" fmla="*/ 0 h 923330"/>
              <a:gd name="csX7" fmla="*/ 4037632 w 4037632"/>
              <a:gd name="csY7" fmla="*/ 0 h 923330"/>
              <a:gd name="csX8" fmla="*/ 4037632 w 4037632"/>
              <a:gd name="csY8" fmla="*/ 433965 h 923330"/>
              <a:gd name="csX9" fmla="*/ 4037632 w 4037632"/>
              <a:gd name="csY9" fmla="*/ 923330 h 923330"/>
              <a:gd name="csX10" fmla="*/ 3581956 w 4037632"/>
              <a:gd name="csY10" fmla="*/ 923330 h 923330"/>
              <a:gd name="csX11" fmla="*/ 2964775 w 4037632"/>
              <a:gd name="csY11" fmla="*/ 923330 h 923330"/>
              <a:gd name="csX12" fmla="*/ 2307218 w 4037632"/>
              <a:gd name="csY12" fmla="*/ 923330 h 923330"/>
              <a:gd name="csX13" fmla="*/ 1851543 w 4037632"/>
              <a:gd name="csY13" fmla="*/ 923330 h 923330"/>
              <a:gd name="csX14" fmla="*/ 1274738 w 4037632"/>
              <a:gd name="csY14" fmla="*/ 923330 h 923330"/>
              <a:gd name="csX15" fmla="*/ 657557 w 4037632"/>
              <a:gd name="csY15" fmla="*/ 923330 h 923330"/>
              <a:gd name="csX16" fmla="*/ 0 w 4037632"/>
              <a:gd name="csY16" fmla="*/ 923330 h 923330"/>
              <a:gd name="csX17" fmla="*/ 0 w 4037632"/>
              <a:gd name="csY17" fmla="*/ 452432 h 923330"/>
              <a:gd name="csX18" fmla="*/ 0 w 4037632"/>
              <a:gd name="csY18" fmla="*/ 0 h 9233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4037632" h="923330" fill="none" extrusionOk="0">
                <a:moveTo>
                  <a:pt x="0" y="0"/>
                </a:moveTo>
                <a:cubicBezTo>
                  <a:pt x="239649" y="-39733"/>
                  <a:pt x="449706" y="7673"/>
                  <a:pt x="617181" y="0"/>
                </a:cubicBezTo>
                <a:cubicBezTo>
                  <a:pt x="784656" y="-7673"/>
                  <a:pt x="981566" y="15172"/>
                  <a:pt x="1153609" y="0"/>
                </a:cubicBezTo>
                <a:cubicBezTo>
                  <a:pt x="1325652" y="-15172"/>
                  <a:pt x="1497178" y="22608"/>
                  <a:pt x="1690037" y="0"/>
                </a:cubicBezTo>
                <a:cubicBezTo>
                  <a:pt x="1882896" y="-22608"/>
                  <a:pt x="2177971" y="60456"/>
                  <a:pt x="2307218" y="0"/>
                </a:cubicBezTo>
                <a:cubicBezTo>
                  <a:pt x="2436465" y="-60456"/>
                  <a:pt x="2729295" y="35709"/>
                  <a:pt x="2884023" y="0"/>
                </a:cubicBezTo>
                <a:cubicBezTo>
                  <a:pt x="3038752" y="-35709"/>
                  <a:pt x="3241934" y="36242"/>
                  <a:pt x="3460827" y="0"/>
                </a:cubicBezTo>
                <a:cubicBezTo>
                  <a:pt x="3679720" y="-36242"/>
                  <a:pt x="3822204" y="42642"/>
                  <a:pt x="4037632" y="0"/>
                </a:cubicBezTo>
                <a:cubicBezTo>
                  <a:pt x="4085208" y="209187"/>
                  <a:pt x="3994330" y="299280"/>
                  <a:pt x="4037632" y="433965"/>
                </a:cubicBezTo>
                <a:cubicBezTo>
                  <a:pt x="4080934" y="568650"/>
                  <a:pt x="3987791" y="795583"/>
                  <a:pt x="4037632" y="923330"/>
                </a:cubicBezTo>
                <a:cubicBezTo>
                  <a:pt x="3837396" y="945785"/>
                  <a:pt x="3778225" y="891125"/>
                  <a:pt x="3581956" y="923330"/>
                </a:cubicBezTo>
                <a:cubicBezTo>
                  <a:pt x="3385687" y="955535"/>
                  <a:pt x="3267936" y="862579"/>
                  <a:pt x="2964775" y="923330"/>
                </a:cubicBezTo>
                <a:cubicBezTo>
                  <a:pt x="2661614" y="984081"/>
                  <a:pt x="2451752" y="883396"/>
                  <a:pt x="2307218" y="923330"/>
                </a:cubicBezTo>
                <a:cubicBezTo>
                  <a:pt x="2162684" y="963264"/>
                  <a:pt x="2071642" y="909616"/>
                  <a:pt x="1851543" y="923330"/>
                </a:cubicBezTo>
                <a:cubicBezTo>
                  <a:pt x="1631445" y="937044"/>
                  <a:pt x="1530417" y="893954"/>
                  <a:pt x="1274738" y="923330"/>
                </a:cubicBezTo>
                <a:cubicBezTo>
                  <a:pt x="1019060" y="952706"/>
                  <a:pt x="909963" y="883838"/>
                  <a:pt x="657557" y="923330"/>
                </a:cubicBezTo>
                <a:cubicBezTo>
                  <a:pt x="405151" y="962822"/>
                  <a:pt x="204221" y="860383"/>
                  <a:pt x="0" y="923330"/>
                </a:cubicBezTo>
                <a:cubicBezTo>
                  <a:pt x="-11827" y="709535"/>
                  <a:pt x="23436" y="680993"/>
                  <a:pt x="0" y="452432"/>
                </a:cubicBezTo>
                <a:cubicBezTo>
                  <a:pt x="-23436" y="223871"/>
                  <a:pt x="21695" y="179685"/>
                  <a:pt x="0" y="0"/>
                </a:cubicBezTo>
                <a:close/>
              </a:path>
              <a:path w="4037632" h="923330" stroke="0" extrusionOk="0">
                <a:moveTo>
                  <a:pt x="0" y="0"/>
                </a:moveTo>
                <a:cubicBezTo>
                  <a:pt x="177573" y="-68632"/>
                  <a:pt x="411847" y="23681"/>
                  <a:pt x="617181" y="0"/>
                </a:cubicBezTo>
                <a:cubicBezTo>
                  <a:pt x="822515" y="-23681"/>
                  <a:pt x="1133844" y="61721"/>
                  <a:pt x="1274738" y="0"/>
                </a:cubicBezTo>
                <a:cubicBezTo>
                  <a:pt x="1415632" y="-61721"/>
                  <a:pt x="1548061" y="46905"/>
                  <a:pt x="1811166" y="0"/>
                </a:cubicBezTo>
                <a:cubicBezTo>
                  <a:pt x="2074271" y="-46905"/>
                  <a:pt x="2161937" y="61392"/>
                  <a:pt x="2347595" y="0"/>
                </a:cubicBezTo>
                <a:cubicBezTo>
                  <a:pt x="2533253" y="-61392"/>
                  <a:pt x="2643282" y="36352"/>
                  <a:pt x="2843647" y="0"/>
                </a:cubicBezTo>
                <a:cubicBezTo>
                  <a:pt x="3044012" y="-36352"/>
                  <a:pt x="3337522" y="17959"/>
                  <a:pt x="3501204" y="0"/>
                </a:cubicBezTo>
                <a:cubicBezTo>
                  <a:pt x="3664886" y="-17959"/>
                  <a:pt x="3793322" y="41194"/>
                  <a:pt x="4037632" y="0"/>
                </a:cubicBezTo>
                <a:cubicBezTo>
                  <a:pt x="4051697" y="124176"/>
                  <a:pt x="3995068" y="346193"/>
                  <a:pt x="4037632" y="433965"/>
                </a:cubicBezTo>
                <a:cubicBezTo>
                  <a:pt x="4080196" y="521738"/>
                  <a:pt x="3986914" y="725922"/>
                  <a:pt x="4037632" y="923330"/>
                </a:cubicBezTo>
                <a:cubicBezTo>
                  <a:pt x="3903844" y="982489"/>
                  <a:pt x="3782112" y="872500"/>
                  <a:pt x="3541580" y="923330"/>
                </a:cubicBezTo>
                <a:cubicBezTo>
                  <a:pt x="3301048" y="974160"/>
                  <a:pt x="3114005" y="896245"/>
                  <a:pt x="3005152" y="923330"/>
                </a:cubicBezTo>
                <a:cubicBezTo>
                  <a:pt x="2896299" y="950415"/>
                  <a:pt x="2696955" y="895743"/>
                  <a:pt x="2549476" y="923330"/>
                </a:cubicBezTo>
                <a:cubicBezTo>
                  <a:pt x="2401997" y="950917"/>
                  <a:pt x="2219705" y="886568"/>
                  <a:pt x="1932295" y="923330"/>
                </a:cubicBezTo>
                <a:cubicBezTo>
                  <a:pt x="1644885" y="960092"/>
                  <a:pt x="1600008" y="899413"/>
                  <a:pt x="1395867" y="923330"/>
                </a:cubicBezTo>
                <a:cubicBezTo>
                  <a:pt x="1191726" y="947247"/>
                  <a:pt x="960884" y="885834"/>
                  <a:pt x="738310" y="923330"/>
                </a:cubicBezTo>
                <a:cubicBezTo>
                  <a:pt x="515736" y="960826"/>
                  <a:pt x="246336" y="902613"/>
                  <a:pt x="0" y="923330"/>
                </a:cubicBezTo>
                <a:cubicBezTo>
                  <a:pt x="-35055" y="717846"/>
                  <a:pt x="32161" y="634521"/>
                  <a:pt x="0" y="480132"/>
                </a:cubicBezTo>
                <a:cubicBezTo>
                  <a:pt x="-32161" y="325743"/>
                  <a:pt x="29341" y="167903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5434335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l-GR" b="1" dirty="0" err="1"/>
              <a:t>Sigara</a:t>
            </a:r>
            <a:r>
              <a:rPr lang="el-GR" b="1" dirty="0"/>
              <a:t> </a:t>
            </a:r>
            <a:r>
              <a:rPr lang="el-GR" b="1" dirty="0" err="1"/>
              <a:t>satışının</a:t>
            </a:r>
            <a:r>
              <a:rPr lang="el-GR" b="1" dirty="0"/>
              <a:t> </a:t>
            </a:r>
            <a:r>
              <a:rPr lang="el-GR" b="1" dirty="0" err="1"/>
              <a:t>yalnızca</a:t>
            </a:r>
            <a:r>
              <a:rPr lang="el-GR" b="1" dirty="0"/>
              <a:t> </a:t>
            </a:r>
            <a:r>
              <a:rPr lang="el-GR" b="1" dirty="0" err="1"/>
              <a:t>yetişkinlerle</a:t>
            </a:r>
            <a:r>
              <a:rPr lang="el-GR" b="1" dirty="0"/>
              <a:t> </a:t>
            </a:r>
            <a:r>
              <a:rPr lang="el-GR" b="1" dirty="0" err="1"/>
              <a:t>sınırlandırılması</a:t>
            </a:r>
            <a:r>
              <a:rPr lang="el-GR" b="1" dirty="0"/>
              <a:t> </a:t>
            </a:r>
            <a:r>
              <a:rPr lang="el-GR" b="1" dirty="0" err="1"/>
              <a:t>hayati</a:t>
            </a:r>
            <a:r>
              <a:rPr lang="el-GR" b="1" dirty="0"/>
              <a:t> </a:t>
            </a:r>
            <a:r>
              <a:rPr lang="el-GR" b="1" dirty="0" err="1"/>
              <a:t>önem</a:t>
            </a:r>
            <a:r>
              <a:rPr lang="el-GR" b="1" dirty="0"/>
              <a:t> </a:t>
            </a:r>
            <a:r>
              <a:rPr lang="el-GR" b="1" dirty="0" err="1"/>
              <a:t>taşımaktadır</a:t>
            </a:r>
            <a:r>
              <a:rPr lang="el-GR" b="1" dirty="0"/>
              <a:t>.</a:t>
            </a:r>
            <a:endParaRPr lang="el-GR" sz="1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4F14-B8E7-A78A-0BE9-6554169D4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8E06AB62-05BA-E76B-8760-B52B6D0E4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020" y="74681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E8E2DB5D-852A-AE7C-5F43-CDA8E19E3C38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KONUŞMA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12D01DF-8E0E-E72C-35EA-77D7128081B7}"/>
              </a:ext>
            </a:extLst>
          </p:cNvPr>
          <p:cNvSpPr/>
          <p:nvPr/>
        </p:nvSpPr>
        <p:spPr>
          <a:xfrm rot="1595770">
            <a:off x="7713415" y="1191208"/>
            <a:ext cx="1745932" cy="156845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l-GR" sz="1400" dirty="0" err="1">
                <a:solidFill>
                  <a:schemeClr val="tx1"/>
                </a:solidFill>
              </a:rPr>
              <a:t>Sizce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günümüzde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yaygın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bir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sağlık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sorunu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olarak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görülen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en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önemli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tehlike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nedir</a:t>
            </a:r>
            <a:r>
              <a:rPr lang="el-GR" sz="1400" dirty="0">
                <a:solidFill>
                  <a:schemeClr val="tx1"/>
                </a:solidFill>
              </a:rPr>
              <a:t>? 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386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C0EFDD-63E7-EE40-183A-ACABA0B9AE8A}"/>
              </a:ext>
            </a:extLst>
          </p:cNvPr>
          <p:cNvSpPr txBox="1"/>
          <p:nvPr/>
        </p:nvSpPr>
        <p:spPr>
          <a:xfrm>
            <a:off x="495300" y="547693"/>
            <a:ext cx="9982200" cy="954107"/>
          </a:xfrm>
          <a:custGeom>
            <a:avLst/>
            <a:gdLst>
              <a:gd name="csX0" fmla="*/ 0 w 9982200"/>
              <a:gd name="csY0" fmla="*/ 0 h 954107"/>
              <a:gd name="csX1" fmla="*/ 587188 w 9982200"/>
              <a:gd name="csY1" fmla="*/ 0 h 954107"/>
              <a:gd name="csX2" fmla="*/ 1374020 w 9982200"/>
              <a:gd name="csY2" fmla="*/ 0 h 954107"/>
              <a:gd name="csX3" fmla="*/ 1661743 w 9982200"/>
              <a:gd name="csY3" fmla="*/ 0 h 954107"/>
              <a:gd name="csX4" fmla="*/ 2248931 w 9982200"/>
              <a:gd name="csY4" fmla="*/ 0 h 954107"/>
              <a:gd name="csX5" fmla="*/ 2736297 w 9982200"/>
              <a:gd name="csY5" fmla="*/ 0 h 954107"/>
              <a:gd name="csX6" fmla="*/ 3223663 w 9982200"/>
              <a:gd name="csY6" fmla="*/ 0 h 954107"/>
              <a:gd name="csX7" fmla="*/ 3711030 w 9982200"/>
              <a:gd name="csY7" fmla="*/ 0 h 954107"/>
              <a:gd name="csX8" fmla="*/ 4098574 w 9982200"/>
              <a:gd name="csY8" fmla="*/ 0 h 954107"/>
              <a:gd name="csX9" fmla="*/ 4785584 w 9982200"/>
              <a:gd name="csY9" fmla="*/ 0 h 954107"/>
              <a:gd name="csX10" fmla="*/ 5572416 w 9982200"/>
              <a:gd name="csY10" fmla="*/ 0 h 954107"/>
              <a:gd name="csX11" fmla="*/ 6359249 w 9982200"/>
              <a:gd name="csY11" fmla="*/ 0 h 954107"/>
              <a:gd name="csX12" fmla="*/ 6646971 w 9982200"/>
              <a:gd name="csY12" fmla="*/ 0 h 954107"/>
              <a:gd name="csX13" fmla="*/ 7433803 w 9982200"/>
              <a:gd name="csY13" fmla="*/ 0 h 954107"/>
              <a:gd name="csX14" fmla="*/ 8220635 w 9982200"/>
              <a:gd name="csY14" fmla="*/ 0 h 954107"/>
              <a:gd name="csX15" fmla="*/ 8508358 w 9982200"/>
              <a:gd name="csY15" fmla="*/ 0 h 954107"/>
              <a:gd name="csX16" fmla="*/ 8995724 w 9982200"/>
              <a:gd name="csY16" fmla="*/ 0 h 954107"/>
              <a:gd name="csX17" fmla="*/ 9383268 w 9982200"/>
              <a:gd name="csY17" fmla="*/ 0 h 954107"/>
              <a:gd name="csX18" fmla="*/ 9982200 w 9982200"/>
              <a:gd name="csY18" fmla="*/ 0 h 954107"/>
              <a:gd name="csX19" fmla="*/ 9982200 w 9982200"/>
              <a:gd name="csY19" fmla="*/ 448430 h 954107"/>
              <a:gd name="csX20" fmla="*/ 9982200 w 9982200"/>
              <a:gd name="csY20" fmla="*/ 954107 h 954107"/>
              <a:gd name="csX21" fmla="*/ 9295190 w 9982200"/>
              <a:gd name="csY21" fmla="*/ 954107 h 954107"/>
              <a:gd name="csX22" fmla="*/ 9007468 w 9982200"/>
              <a:gd name="csY22" fmla="*/ 954107 h 954107"/>
              <a:gd name="csX23" fmla="*/ 8420279 w 9982200"/>
              <a:gd name="csY23" fmla="*/ 954107 h 954107"/>
              <a:gd name="csX24" fmla="*/ 7932913 w 9982200"/>
              <a:gd name="csY24" fmla="*/ 954107 h 954107"/>
              <a:gd name="csX25" fmla="*/ 7345725 w 9982200"/>
              <a:gd name="csY25" fmla="*/ 954107 h 954107"/>
              <a:gd name="csX26" fmla="*/ 6658715 w 9982200"/>
              <a:gd name="csY26" fmla="*/ 954107 h 954107"/>
              <a:gd name="csX27" fmla="*/ 6171348 w 9982200"/>
              <a:gd name="csY27" fmla="*/ 954107 h 954107"/>
              <a:gd name="csX28" fmla="*/ 5683982 w 9982200"/>
              <a:gd name="csY28" fmla="*/ 954107 h 954107"/>
              <a:gd name="csX29" fmla="*/ 4996972 w 9982200"/>
              <a:gd name="csY29" fmla="*/ 954107 h 954107"/>
              <a:gd name="csX30" fmla="*/ 4609428 w 9982200"/>
              <a:gd name="csY30" fmla="*/ 954107 h 954107"/>
              <a:gd name="csX31" fmla="*/ 4122061 w 9982200"/>
              <a:gd name="csY31" fmla="*/ 954107 h 954107"/>
              <a:gd name="csX32" fmla="*/ 3335229 w 9982200"/>
              <a:gd name="csY32" fmla="*/ 954107 h 954107"/>
              <a:gd name="csX33" fmla="*/ 2947685 w 9982200"/>
              <a:gd name="csY33" fmla="*/ 954107 h 954107"/>
              <a:gd name="csX34" fmla="*/ 2360497 w 9982200"/>
              <a:gd name="csY34" fmla="*/ 954107 h 954107"/>
              <a:gd name="csX35" fmla="*/ 1573664 w 9982200"/>
              <a:gd name="csY35" fmla="*/ 954107 h 954107"/>
              <a:gd name="csX36" fmla="*/ 1285942 w 9982200"/>
              <a:gd name="csY36" fmla="*/ 954107 h 954107"/>
              <a:gd name="csX37" fmla="*/ 598932 w 9982200"/>
              <a:gd name="csY37" fmla="*/ 954107 h 954107"/>
              <a:gd name="csX38" fmla="*/ 0 w 9982200"/>
              <a:gd name="csY38" fmla="*/ 954107 h 954107"/>
              <a:gd name="csX39" fmla="*/ 0 w 9982200"/>
              <a:gd name="csY39" fmla="*/ 467512 h 954107"/>
              <a:gd name="csX40" fmla="*/ 0 w 9982200"/>
              <a:gd name="csY40" fmla="*/ 0 h 9541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</a:cxnLst>
            <a:rect l="l" t="t" r="r" b="b"/>
            <a:pathLst>
              <a:path w="9982200" h="954107" extrusionOk="0">
                <a:moveTo>
                  <a:pt x="0" y="0"/>
                </a:moveTo>
                <a:cubicBezTo>
                  <a:pt x="230330" y="-7694"/>
                  <a:pt x="388467" y="66926"/>
                  <a:pt x="587188" y="0"/>
                </a:cubicBezTo>
                <a:cubicBezTo>
                  <a:pt x="785909" y="-66926"/>
                  <a:pt x="1118081" y="31684"/>
                  <a:pt x="1374020" y="0"/>
                </a:cubicBezTo>
                <a:cubicBezTo>
                  <a:pt x="1629959" y="-31684"/>
                  <a:pt x="1566783" y="3461"/>
                  <a:pt x="1661743" y="0"/>
                </a:cubicBezTo>
                <a:cubicBezTo>
                  <a:pt x="1756703" y="-3461"/>
                  <a:pt x="2121577" y="66350"/>
                  <a:pt x="2248931" y="0"/>
                </a:cubicBezTo>
                <a:cubicBezTo>
                  <a:pt x="2376285" y="-66350"/>
                  <a:pt x="2592586" y="31778"/>
                  <a:pt x="2736297" y="0"/>
                </a:cubicBezTo>
                <a:cubicBezTo>
                  <a:pt x="2880008" y="-31778"/>
                  <a:pt x="3113404" y="21495"/>
                  <a:pt x="3223663" y="0"/>
                </a:cubicBezTo>
                <a:cubicBezTo>
                  <a:pt x="3333922" y="-21495"/>
                  <a:pt x="3487602" y="54585"/>
                  <a:pt x="3711030" y="0"/>
                </a:cubicBezTo>
                <a:cubicBezTo>
                  <a:pt x="3934458" y="-54585"/>
                  <a:pt x="3932622" y="13128"/>
                  <a:pt x="4098574" y="0"/>
                </a:cubicBezTo>
                <a:cubicBezTo>
                  <a:pt x="4264526" y="-13128"/>
                  <a:pt x="4608620" y="56627"/>
                  <a:pt x="4785584" y="0"/>
                </a:cubicBezTo>
                <a:cubicBezTo>
                  <a:pt x="4962548" y="-56627"/>
                  <a:pt x="5302433" y="75812"/>
                  <a:pt x="5572416" y="0"/>
                </a:cubicBezTo>
                <a:cubicBezTo>
                  <a:pt x="5842399" y="-75812"/>
                  <a:pt x="6060205" y="9522"/>
                  <a:pt x="6359249" y="0"/>
                </a:cubicBezTo>
                <a:cubicBezTo>
                  <a:pt x="6658293" y="-9522"/>
                  <a:pt x="6532459" y="20995"/>
                  <a:pt x="6646971" y="0"/>
                </a:cubicBezTo>
                <a:cubicBezTo>
                  <a:pt x="6761483" y="-20995"/>
                  <a:pt x="7126935" y="15154"/>
                  <a:pt x="7433803" y="0"/>
                </a:cubicBezTo>
                <a:cubicBezTo>
                  <a:pt x="7740671" y="-15154"/>
                  <a:pt x="7892692" y="28643"/>
                  <a:pt x="8220635" y="0"/>
                </a:cubicBezTo>
                <a:cubicBezTo>
                  <a:pt x="8548578" y="-28643"/>
                  <a:pt x="8411449" y="19404"/>
                  <a:pt x="8508358" y="0"/>
                </a:cubicBezTo>
                <a:cubicBezTo>
                  <a:pt x="8605267" y="-19404"/>
                  <a:pt x="8862608" y="17492"/>
                  <a:pt x="8995724" y="0"/>
                </a:cubicBezTo>
                <a:cubicBezTo>
                  <a:pt x="9128840" y="-17492"/>
                  <a:pt x="9240621" y="37960"/>
                  <a:pt x="9383268" y="0"/>
                </a:cubicBezTo>
                <a:cubicBezTo>
                  <a:pt x="9525915" y="-37960"/>
                  <a:pt x="9785439" y="45479"/>
                  <a:pt x="9982200" y="0"/>
                </a:cubicBezTo>
                <a:cubicBezTo>
                  <a:pt x="10033224" y="187651"/>
                  <a:pt x="9978063" y="330892"/>
                  <a:pt x="9982200" y="448430"/>
                </a:cubicBezTo>
                <a:cubicBezTo>
                  <a:pt x="9986337" y="565968"/>
                  <a:pt x="9929708" y="794437"/>
                  <a:pt x="9982200" y="954107"/>
                </a:cubicBezTo>
                <a:cubicBezTo>
                  <a:pt x="9654367" y="981331"/>
                  <a:pt x="9473105" y="885399"/>
                  <a:pt x="9295190" y="954107"/>
                </a:cubicBezTo>
                <a:cubicBezTo>
                  <a:pt x="9117275" y="1022815"/>
                  <a:pt x="9073788" y="951304"/>
                  <a:pt x="9007468" y="954107"/>
                </a:cubicBezTo>
                <a:cubicBezTo>
                  <a:pt x="8941148" y="956910"/>
                  <a:pt x="8569406" y="914441"/>
                  <a:pt x="8420279" y="954107"/>
                </a:cubicBezTo>
                <a:cubicBezTo>
                  <a:pt x="8271152" y="993773"/>
                  <a:pt x="8131263" y="913688"/>
                  <a:pt x="7932913" y="954107"/>
                </a:cubicBezTo>
                <a:cubicBezTo>
                  <a:pt x="7734563" y="994526"/>
                  <a:pt x="7495032" y="885295"/>
                  <a:pt x="7345725" y="954107"/>
                </a:cubicBezTo>
                <a:cubicBezTo>
                  <a:pt x="7196418" y="1022919"/>
                  <a:pt x="6883226" y="942333"/>
                  <a:pt x="6658715" y="954107"/>
                </a:cubicBezTo>
                <a:cubicBezTo>
                  <a:pt x="6434204" y="965881"/>
                  <a:pt x="6353349" y="943366"/>
                  <a:pt x="6171348" y="954107"/>
                </a:cubicBezTo>
                <a:cubicBezTo>
                  <a:pt x="5989347" y="964848"/>
                  <a:pt x="5814495" y="919763"/>
                  <a:pt x="5683982" y="954107"/>
                </a:cubicBezTo>
                <a:cubicBezTo>
                  <a:pt x="5553469" y="988451"/>
                  <a:pt x="5158186" y="936363"/>
                  <a:pt x="4996972" y="954107"/>
                </a:cubicBezTo>
                <a:cubicBezTo>
                  <a:pt x="4835758" y="971851"/>
                  <a:pt x="4757441" y="942193"/>
                  <a:pt x="4609428" y="954107"/>
                </a:cubicBezTo>
                <a:cubicBezTo>
                  <a:pt x="4461415" y="966021"/>
                  <a:pt x="4297189" y="909058"/>
                  <a:pt x="4122061" y="954107"/>
                </a:cubicBezTo>
                <a:cubicBezTo>
                  <a:pt x="3946933" y="999156"/>
                  <a:pt x="3654802" y="941081"/>
                  <a:pt x="3335229" y="954107"/>
                </a:cubicBezTo>
                <a:cubicBezTo>
                  <a:pt x="3015656" y="967133"/>
                  <a:pt x="3028161" y="941875"/>
                  <a:pt x="2947685" y="954107"/>
                </a:cubicBezTo>
                <a:cubicBezTo>
                  <a:pt x="2867209" y="966339"/>
                  <a:pt x="2555745" y="896255"/>
                  <a:pt x="2360497" y="954107"/>
                </a:cubicBezTo>
                <a:cubicBezTo>
                  <a:pt x="2165249" y="1011959"/>
                  <a:pt x="1927748" y="883503"/>
                  <a:pt x="1573664" y="954107"/>
                </a:cubicBezTo>
                <a:cubicBezTo>
                  <a:pt x="1219580" y="1024711"/>
                  <a:pt x="1413302" y="920029"/>
                  <a:pt x="1285942" y="954107"/>
                </a:cubicBezTo>
                <a:cubicBezTo>
                  <a:pt x="1158582" y="988185"/>
                  <a:pt x="879379" y="901381"/>
                  <a:pt x="598932" y="954107"/>
                </a:cubicBezTo>
                <a:cubicBezTo>
                  <a:pt x="318485" y="1006833"/>
                  <a:pt x="225877" y="910696"/>
                  <a:pt x="0" y="954107"/>
                </a:cubicBezTo>
                <a:cubicBezTo>
                  <a:pt x="-17562" y="847033"/>
                  <a:pt x="35713" y="582748"/>
                  <a:pt x="0" y="467512"/>
                </a:cubicBezTo>
                <a:cubicBezTo>
                  <a:pt x="-35713" y="352277"/>
                  <a:pt x="1896" y="221765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4632808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l-GR" sz="2800" dirty="0" err="1"/>
              <a:t>Sizce</a:t>
            </a:r>
            <a:r>
              <a:rPr lang="el-GR" sz="2800" dirty="0"/>
              <a:t> </a:t>
            </a:r>
            <a:r>
              <a:rPr lang="el-GR" sz="2800" dirty="0" err="1"/>
              <a:t>günümüzde</a:t>
            </a:r>
            <a:r>
              <a:rPr lang="el-GR" sz="2800" dirty="0"/>
              <a:t> </a:t>
            </a:r>
            <a:r>
              <a:rPr lang="el-GR" sz="2800" dirty="0" err="1"/>
              <a:t>yaygın</a:t>
            </a:r>
            <a:r>
              <a:rPr lang="el-GR" sz="2800" dirty="0"/>
              <a:t> </a:t>
            </a:r>
            <a:r>
              <a:rPr lang="el-GR" sz="2800" dirty="0" err="1"/>
              <a:t>bir</a:t>
            </a:r>
            <a:r>
              <a:rPr lang="el-GR" sz="2800" dirty="0"/>
              <a:t> </a:t>
            </a:r>
            <a:r>
              <a:rPr lang="el-GR" sz="2800" dirty="0" err="1"/>
              <a:t>sağlık</a:t>
            </a:r>
            <a:r>
              <a:rPr lang="el-GR" sz="2800" dirty="0"/>
              <a:t> </a:t>
            </a:r>
            <a:r>
              <a:rPr lang="el-GR" sz="2800" dirty="0" err="1"/>
              <a:t>sorunu</a:t>
            </a:r>
            <a:r>
              <a:rPr lang="el-GR" sz="2800" dirty="0"/>
              <a:t> </a:t>
            </a:r>
            <a:r>
              <a:rPr lang="el-GR" sz="2800" dirty="0" err="1"/>
              <a:t>olarak</a:t>
            </a:r>
            <a:r>
              <a:rPr lang="el-GR" sz="2800" dirty="0"/>
              <a:t> </a:t>
            </a:r>
            <a:r>
              <a:rPr lang="el-GR" sz="2800" dirty="0" err="1"/>
              <a:t>görülen</a:t>
            </a:r>
            <a:r>
              <a:rPr lang="el-GR" sz="2800" dirty="0"/>
              <a:t> </a:t>
            </a:r>
            <a:r>
              <a:rPr lang="el-GR" sz="2800" dirty="0" err="1"/>
              <a:t>en</a:t>
            </a:r>
            <a:r>
              <a:rPr lang="el-GR" sz="2800" dirty="0"/>
              <a:t> </a:t>
            </a:r>
            <a:r>
              <a:rPr lang="el-GR" sz="2800" dirty="0" err="1"/>
              <a:t>önemli</a:t>
            </a:r>
            <a:r>
              <a:rPr lang="el-GR" sz="2800" dirty="0"/>
              <a:t> </a:t>
            </a:r>
            <a:r>
              <a:rPr lang="el-GR" sz="2800" dirty="0" err="1"/>
              <a:t>tehlike</a:t>
            </a:r>
            <a:r>
              <a:rPr lang="el-GR" sz="2800" dirty="0"/>
              <a:t> </a:t>
            </a:r>
            <a:r>
              <a:rPr lang="el-GR" sz="2800" dirty="0" err="1"/>
              <a:t>nedir</a:t>
            </a:r>
            <a:r>
              <a:rPr lang="el-GR" sz="2800" dirty="0"/>
              <a:t>? </a:t>
            </a:r>
            <a:endParaRPr lang="en-US" sz="2800" b="1" dirty="0"/>
          </a:p>
        </p:txBody>
      </p:sp>
      <p:pic>
        <p:nvPicPr>
          <p:cNvPr id="4" name="Εικόνα 3" descr="Kamuoyu Araştırması Nedir? | FT Kamuoyu ve Pİyasa Araştırma &amp; Çağrı Merkezİ">
            <a:extLst>
              <a:ext uri="{FF2B5EF4-FFF2-40B4-BE49-F238E27FC236}">
                <a16:creationId xmlns:a16="http://schemas.microsoft.com/office/drawing/2014/main" id="{A2E1A6E2-B807-3D56-7D2C-0C6B3134B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2917371"/>
            <a:ext cx="5446939" cy="2500308"/>
          </a:xfrm>
          <a:custGeom>
            <a:avLst/>
            <a:gdLst>
              <a:gd name="csX0" fmla="*/ 0 w 5446939"/>
              <a:gd name="csY0" fmla="*/ 0 h 2500308"/>
              <a:gd name="csX1" fmla="*/ 435755 w 5446939"/>
              <a:gd name="csY1" fmla="*/ 0 h 2500308"/>
              <a:gd name="csX2" fmla="*/ 1089388 w 5446939"/>
              <a:gd name="csY2" fmla="*/ 0 h 2500308"/>
              <a:gd name="csX3" fmla="*/ 1688551 w 5446939"/>
              <a:gd name="csY3" fmla="*/ 0 h 2500308"/>
              <a:gd name="csX4" fmla="*/ 2178776 w 5446939"/>
              <a:gd name="csY4" fmla="*/ 0 h 2500308"/>
              <a:gd name="csX5" fmla="*/ 2614531 w 5446939"/>
              <a:gd name="csY5" fmla="*/ 0 h 2500308"/>
              <a:gd name="csX6" fmla="*/ 3213694 w 5446939"/>
              <a:gd name="csY6" fmla="*/ 0 h 2500308"/>
              <a:gd name="csX7" fmla="*/ 3867327 w 5446939"/>
              <a:gd name="csY7" fmla="*/ 0 h 2500308"/>
              <a:gd name="csX8" fmla="*/ 4412021 w 5446939"/>
              <a:gd name="csY8" fmla="*/ 0 h 2500308"/>
              <a:gd name="csX9" fmla="*/ 4793306 w 5446939"/>
              <a:gd name="csY9" fmla="*/ 0 h 2500308"/>
              <a:gd name="csX10" fmla="*/ 5446939 w 5446939"/>
              <a:gd name="csY10" fmla="*/ 0 h 2500308"/>
              <a:gd name="csX11" fmla="*/ 5446939 w 5446939"/>
              <a:gd name="csY11" fmla="*/ 525065 h 2500308"/>
              <a:gd name="csX12" fmla="*/ 5446939 w 5446939"/>
              <a:gd name="csY12" fmla="*/ 950117 h 2500308"/>
              <a:gd name="csX13" fmla="*/ 5446939 w 5446939"/>
              <a:gd name="csY13" fmla="*/ 1475182 h 2500308"/>
              <a:gd name="csX14" fmla="*/ 5446939 w 5446939"/>
              <a:gd name="csY14" fmla="*/ 1950240 h 2500308"/>
              <a:gd name="csX15" fmla="*/ 5446939 w 5446939"/>
              <a:gd name="csY15" fmla="*/ 2500308 h 2500308"/>
              <a:gd name="csX16" fmla="*/ 4956714 w 5446939"/>
              <a:gd name="csY16" fmla="*/ 2500308 h 2500308"/>
              <a:gd name="csX17" fmla="*/ 4303082 w 5446939"/>
              <a:gd name="csY17" fmla="*/ 2500308 h 2500308"/>
              <a:gd name="csX18" fmla="*/ 3649449 w 5446939"/>
              <a:gd name="csY18" fmla="*/ 2500308 h 2500308"/>
              <a:gd name="csX19" fmla="*/ 3159225 w 5446939"/>
              <a:gd name="csY19" fmla="*/ 2500308 h 2500308"/>
              <a:gd name="csX20" fmla="*/ 2614531 w 5446939"/>
              <a:gd name="csY20" fmla="*/ 2500308 h 2500308"/>
              <a:gd name="csX21" fmla="*/ 2015367 w 5446939"/>
              <a:gd name="csY21" fmla="*/ 2500308 h 2500308"/>
              <a:gd name="csX22" fmla="*/ 1525143 w 5446939"/>
              <a:gd name="csY22" fmla="*/ 2500308 h 2500308"/>
              <a:gd name="csX23" fmla="*/ 980449 w 5446939"/>
              <a:gd name="csY23" fmla="*/ 2500308 h 2500308"/>
              <a:gd name="csX24" fmla="*/ 0 w 5446939"/>
              <a:gd name="csY24" fmla="*/ 2500308 h 2500308"/>
              <a:gd name="csX25" fmla="*/ 0 w 5446939"/>
              <a:gd name="csY25" fmla="*/ 2000246 h 2500308"/>
              <a:gd name="csX26" fmla="*/ 0 w 5446939"/>
              <a:gd name="csY26" fmla="*/ 1575194 h 2500308"/>
              <a:gd name="csX27" fmla="*/ 0 w 5446939"/>
              <a:gd name="csY27" fmla="*/ 1025126 h 2500308"/>
              <a:gd name="csX28" fmla="*/ 0 w 5446939"/>
              <a:gd name="csY28" fmla="*/ 575071 h 2500308"/>
              <a:gd name="csX29" fmla="*/ 0 w 5446939"/>
              <a:gd name="csY29" fmla="*/ 0 h 250030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</a:cxnLst>
            <a:rect l="l" t="t" r="r" b="b"/>
            <a:pathLst>
              <a:path w="5446939" h="2500308" fill="none" extrusionOk="0">
                <a:moveTo>
                  <a:pt x="0" y="0"/>
                </a:moveTo>
                <a:cubicBezTo>
                  <a:pt x="191707" y="-24941"/>
                  <a:pt x="294804" y="34348"/>
                  <a:pt x="435755" y="0"/>
                </a:cubicBezTo>
                <a:cubicBezTo>
                  <a:pt x="576707" y="-34348"/>
                  <a:pt x="789262" y="13737"/>
                  <a:pt x="1089388" y="0"/>
                </a:cubicBezTo>
                <a:cubicBezTo>
                  <a:pt x="1389514" y="-13737"/>
                  <a:pt x="1515210" y="42977"/>
                  <a:pt x="1688551" y="0"/>
                </a:cubicBezTo>
                <a:cubicBezTo>
                  <a:pt x="1861892" y="-42977"/>
                  <a:pt x="2066859" y="18339"/>
                  <a:pt x="2178776" y="0"/>
                </a:cubicBezTo>
                <a:cubicBezTo>
                  <a:pt x="2290693" y="-18339"/>
                  <a:pt x="2496635" y="7113"/>
                  <a:pt x="2614531" y="0"/>
                </a:cubicBezTo>
                <a:cubicBezTo>
                  <a:pt x="2732428" y="-7113"/>
                  <a:pt x="3053529" y="17685"/>
                  <a:pt x="3213694" y="0"/>
                </a:cubicBezTo>
                <a:cubicBezTo>
                  <a:pt x="3373859" y="-17685"/>
                  <a:pt x="3567891" y="72046"/>
                  <a:pt x="3867327" y="0"/>
                </a:cubicBezTo>
                <a:cubicBezTo>
                  <a:pt x="4166763" y="-72046"/>
                  <a:pt x="4173750" y="35233"/>
                  <a:pt x="4412021" y="0"/>
                </a:cubicBezTo>
                <a:cubicBezTo>
                  <a:pt x="4650292" y="-35233"/>
                  <a:pt x="4641669" y="9108"/>
                  <a:pt x="4793306" y="0"/>
                </a:cubicBezTo>
                <a:cubicBezTo>
                  <a:pt x="4944943" y="-9108"/>
                  <a:pt x="5286364" y="47294"/>
                  <a:pt x="5446939" y="0"/>
                </a:cubicBezTo>
                <a:cubicBezTo>
                  <a:pt x="5494168" y="142048"/>
                  <a:pt x="5411590" y="385538"/>
                  <a:pt x="5446939" y="525065"/>
                </a:cubicBezTo>
                <a:cubicBezTo>
                  <a:pt x="5482288" y="664593"/>
                  <a:pt x="5442390" y="798734"/>
                  <a:pt x="5446939" y="950117"/>
                </a:cubicBezTo>
                <a:cubicBezTo>
                  <a:pt x="5451488" y="1101500"/>
                  <a:pt x="5415387" y="1353885"/>
                  <a:pt x="5446939" y="1475182"/>
                </a:cubicBezTo>
                <a:cubicBezTo>
                  <a:pt x="5478491" y="1596479"/>
                  <a:pt x="5398349" y="1779821"/>
                  <a:pt x="5446939" y="1950240"/>
                </a:cubicBezTo>
                <a:cubicBezTo>
                  <a:pt x="5495529" y="2120659"/>
                  <a:pt x="5400382" y="2292962"/>
                  <a:pt x="5446939" y="2500308"/>
                </a:cubicBezTo>
                <a:cubicBezTo>
                  <a:pt x="5341889" y="2527456"/>
                  <a:pt x="5147863" y="2463245"/>
                  <a:pt x="4956714" y="2500308"/>
                </a:cubicBezTo>
                <a:cubicBezTo>
                  <a:pt x="4765566" y="2537371"/>
                  <a:pt x="4492457" y="2455662"/>
                  <a:pt x="4303082" y="2500308"/>
                </a:cubicBezTo>
                <a:cubicBezTo>
                  <a:pt x="4113707" y="2544954"/>
                  <a:pt x="3967464" y="2457822"/>
                  <a:pt x="3649449" y="2500308"/>
                </a:cubicBezTo>
                <a:cubicBezTo>
                  <a:pt x="3331434" y="2542794"/>
                  <a:pt x="3390482" y="2447406"/>
                  <a:pt x="3159225" y="2500308"/>
                </a:cubicBezTo>
                <a:cubicBezTo>
                  <a:pt x="2927968" y="2553210"/>
                  <a:pt x="2750448" y="2499625"/>
                  <a:pt x="2614531" y="2500308"/>
                </a:cubicBezTo>
                <a:cubicBezTo>
                  <a:pt x="2478614" y="2500991"/>
                  <a:pt x="2285526" y="2468885"/>
                  <a:pt x="2015367" y="2500308"/>
                </a:cubicBezTo>
                <a:cubicBezTo>
                  <a:pt x="1745208" y="2531731"/>
                  <a:pt x="1645896" y="2492841"/>
                  <a:pt x="1525143" y="2500308"/>
                </a:cubicBezTo>
                <a:cubicBezTo>
                  <a:pt x="1404390" y="2507775"/>
                  <a:pt x="1219208" y="2469996"/>
                  <a:pt x="980449" y="2500308"/>
                </a:cubicBezTo>
                <a:cubicBezTo>
                  <a:pt x="741690" y="2530620"/>
                  <a:pt x="384017" y="2425388"/>
                  <a:pt x="0" y="2500308"/>
                </a:cubicBezTo>
                <a:cubicBezTo>
                  <a:pt x="-8147" y="2267448"/>
                  <a:pt x="48690" y="2154120"/>
                  <a:pt x="0" y="2000246"/>
                </a:cubicBezTo>
                <a:cubicBezTo>
                  <a:pt x="-48690" y="1846372"/>
                  <a:pt x="12100" y="1706383"/>
                  <a:pt x="0" y="1575194"/>
                </a:cubicBezTo>
                <a:cubicBezTo>
                  <a:pt x="-12100" y="1444005"/>
                  <a:pt x="49117" y="1244731"/>
                  <a:pt x="0" y="1025126"/>
                </a:cubicBezTo>
                <a:cubicBezTo>
                  <a:pt x="-49117" y="805521"/>
                  <a:pt x="40485" y="735284"/>
                  <a:pt x="0" y="575071"/>
                </a:cubicBezTo>
                <a:cubicBezTo>
                  <a:pt x="-40485" y="414858"/>
                  <a:pt x="41494" y="152690"/>
                  <a:pt x="0" y="0"/>
                </a:cubicBezTo>
                <a:close/>
              </a:path>
              <a:path w="5446939" h="2500308" stroke="0" extrusionOk="0">
                <a:moveTo>
                  <a:pt x="0" y="0"/>
                </a:moveTo>
                <a:cubicBezTo>
                  <a:pt x="258944" y="-36028"/>
                  <a:pt x="441612" y="43555"/>
                  <a:pt x="599163" y="0"/>
                </a:cubicBezTo>
                <a:cubicBezTo>
                  <a:pt x="756714" y="-43555"/>
                  <a:pt x="825989" y="4807"/>
                  <a:pt x="980449" y="0"/>
                </a:cubicBezTo>
                <a:cubicBezTo>
                  <a:pt x="1134909" y="-4807"/>
                  <a:pt x="1362270" y="21132"/>
                  <a:pt x="1525143" y="0"/>
                </a:cubicBezTo>
                <a:cubicBezTo>
                  <a:pt x="1688016" y="-21132"/>
                  <a:pt x="1725094" y="17430"/>
                  <a:pt x="1906429" y="0"/>
                </a:cubicBezTo>
                <a:cubicBezTo>
                  <a:pt x="2087764" y="-17430"/>
                  <a:pt x="2329512" y="49462"/>
                  <a:pt x="2505592" y="0"/>
                </a:cubicBezTo>
                <a:cubicBezTo>
                  <a:pt x="2681672" y="-49462"/>
                  <a:pt x="2785008" y="23002"/>
                  <a:pt x="2941347" y="0"/>
                </a:cubicBezTo>
                <a:cubicBezTo>
                  <a:pt x="3097687" y="-23002"/>
                  <a:pt x="3244069" y="39041"/>
                  <a:pt x="3540510" y="0"/>
                </a:cubicBezTo>
                <a:cubicBezTo>
                  <a:pt x="3836951" y="-39041"/>
                  <a:pt x="3774852" y="28818"/>
                  <a:pt x="3921796" y="0"/>
                </a:cubicBezTo>
                <a:cubicBezTo>
                  <a:pt x="4068740" y="-28818"/>
                  <a:pt x="4213351" y="10905"/>
                  <a:pt x="4466490" y="0"/>
                </a:cubicBezTo>
                <a:cubicBezTo>
                  <a:pt x="4719629" y="-10905"/>
                  <a:pt x="4695588" y="12489"/>
                  <a:pt x="4847776" y="0"/>
                </a:cubicBezTo>
                <a:cubicBezTo>
                  <a:pt x="4999964" y="-12489"/>
                  <a:pt x="5227925" y="69466"/>
                  <a:pt x="5446939" y="0"/>
                </a:cubicBezTo>
                <a:cubicBezTo>
                  <a:pt x="5472883" y="129218"/>
                  <a:pt x="5403974" y="264490"/>
                  <a:pt x="5446939" y="500062"/>
                </a:cubicBezTo>
                <a:cubicBezTo>
                  <a:pt x="5489904" y="735634"/>
                  <a:pt x="5431452" y="930145"/>
                  <a:pt x="5446939" y="1050129"/>
                </a:cubicBezTo>
                <a:cubicBezTo>
                  <a:pt x="5462426" y="1170113"/>
                  <a:pt x="5445418" y="1460603"/>
                  <a:pt x="5446939" y="1600197"/>
                </a:cubicBezTo>
                <a:cubicBezTo>
                  <a:pt x="5448460" y="1739791"/>
                  <a:pt x="5416633" y="1832881"/>
                  <a:pt x="5446939" y="2025249"/>
                </a:cubicBezTo>
                <a:cubicBezTo>
                  <a:pt x="5477245" y="2217617"/>
                  <a:pt x="5399903" y="2367769"/>
                  <a:pt x="5446939" y="2500308"/>
                </a:cubicBezTo>
                <a:cubicBezTo>
                  <a:pt x="5294733" y="2512083"/>
                  <a:pt x="5170667" y="2479267"/>
                  <a:pt x="5065653" y="2500308"/>
                </a:cubicBezTo>
                <a:cubicBezTo>
                  <a:pt x="4960639" y="2521349"/>
                  <a:pt x="4861342" y="2494101"/>
                  <a:pt x="4684368" y="2500308"/>
                </a:cubicBezTo>
                <a:cubicBezTo>
                  <a:pt x="4507394" y="2506515"/>
                  <a:pt x="4306034" y="2444328"/>
                  <a:pt x="4194143" y="2500308"/>
                </a:cubicBezTo>
                <a:cubicBezTo>
                  <a:pt x="4082252" y="2556288"/>
                  <a:pt x="3891855" y="2456699"/>
                  <a:pt x="3649449" y="2500308"/>
                </a:cubicBezTo>
                <a:cubicBezTo>
                  <a:pt x="3407043" y="2543917"/>
                  <a:pt x="3232610" y="2477496"/>
                  <a:pt x="2995816" y="2500308"/>
                </a:cubicBezTo>
                <a:cubicBezTo>
                  <a:pt x="2759022" y="2523120"/>
                  <a:pt x="2554397" y="2495515"/>
                  <a:pt x="2396653" y="2500308"/>
                </a:cubicBezTo>
                <a:cubicBezTo>
                  <a:pt x="2238909" y="2505101"/>
                  <a:pt x="1992530" y="2444381"/>
                  <a:pt x="1797490" y="2500308"/>
                </a:cubicBezTo>
                <a:cubicBezTo>
                  <a:pt x="1602450" y="2556235"/>
                  <a:pt x="1414781" y="2486205"/>
                  <a:pt x="1252796" y="2500308"/>
                </a:cubicBezTo>
                <a:cubicBezTo>
                  <a:pt x="1090811" y="2514411"/>
                  <a:pt x="1022622" y="2448890"/>
                  <a:pt x="817041" y="2500308"/>
                </a:cubicBezTo>
                <a:cubicBezTo>
                  <a:pt x="611460" y="2551726"/>
                  <a:pt x="176017" y="2500162"/>
                  <a:pt x="0" y="2500308"/>
                </a:cubicBezTo>
                <a:cubicBezTo>
                  <a:pt x="-45570" y="2351790"/>
                  <a:pt x="40494" y="2241624"/>
                  <a:pt x="0" y="2050253"/>
                </a:cubicBezTo>
                <a:cubicBezTo>
                  <a:pt x="-40494" y="1858882"/>
                  <a:pt x="29373" y="1806234"/>
                  <a:pt x="0" y="1600197"/>
                </a:cubicBezTo>
                <a:cubicBezTo>
                  <a:pt x="-29373" y="1394160"/>
                  <a:pt x="40521" y="1332123"/>
                  <a:pt x="0" y="1125139"/>
                </a:cubicBezTo>
                <a:cubicBezTo>
                  <a:pt x="-40521" y="918155"/>
                  <a:pt x="4326" y="772181"/>
                  <a:pt x="0" y="675083"/>
                </a:cubicBezTo>
                <a:cubicBezTo>
                  <a:pt x="-4326" y="577985"/>
                  <a:pt x="33133" y="192677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9355894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2" name="2 - TextBox">
            <a:extLst>
              <a:ext uri="{FF2B5EF4-FFF2-40B4-BE49-F238E27FC236}">
                <a16:creationId xmlns:a16="http://schemas.microsoft.com/office/drawing/2014/main" id="{E5E38ADA-9C7D-A88E-6D05-7178CF8A4FF1}"/>
              </a:ext>
            </a:extLst>
          </p:cNvPr>
          <p:cNvSpPr txBox="1"/>
          <p:nvPr/>
        </p:nvSpPr>
        <p:spPr>
          <a:xfrm>
            <a:off x="6625318" y="2616912"/>
            <a:ext cx="5446939" cy="2800767"/>
          </a:xfrm>
          <a:custGeom>
            <a:avLst/>
            <a:gdLst>
              <a:gd name="csX0" fmla="*/ 0 w 5446939"/>
              <a:gd name="csY0" fmla="*/ 0 h 2800767"/>
              <a:gd name="csX1" fmla="*/ 490225 w 5446939"/>
              <a:gd name="csY1" fmla="*/ 0 h 2800767"/>
              <a:gd name="csX2" fmla="*/ 980449 w 5446939"/>
              <a:gd name="csY2" fmla="*/ 0 h 2800767"/>
              <a:gd name="csX3" fmla="*/ 1525143 w 5446939"/>
              <a:gd name="csY3" fmla="*/ 0 h 2800767"/>
              <a:gd name="csX4" fmla="*/ 1960898 w 5446939"/>
              <a:gd name="csY4" fmla="*/ 0 h 2800767"/>
              <a:gd name="csX5" fmla="*/ 2342184 w 5446939"/>
              <a:gd name="csY5" fmla="*/ 0 h 2800767"/>
              <a:gd name="csX6" fmla="*/ 2995816 w 5446939"/>
              <a:gd name="csY6" fmla="*/ 0 h 2800767"/>
              <a:gd name="csX7" fmla="*/ 3377102 w 5446939"/>
              <a:gd name="csY7" fmla="*/ 0 h 2800767"/>
              <a:gd name="csX8" fmla="*/ 4030735 w 5446939"/>
              <a:gd name="csY8" fmla="*/ 0 h 2800767"/>
              <a:gd name="csX9" fmla="*/ 4684368 w 5446939"/>
              <a:gd name="csY9" fmla="*/ 0 h 2800767"/>
              <a:gd name="csX10" fmla="*/ 5446939 w 5446939"/>
              <a:gd name="csY10" fmla="*/ 0 h 2800767"/>
              <a:gd name="csX11" fmla="*/ 5446939 w 5446939"/>
              <a:gd name="csY11" fmla="*/ 476130 h 2800767"/>
              <a:gd name="csX12" fmla="*/ 5446939 w 5446939"/>
              <a:gd name="csY12" fmla="*/ 952261 h 2800767"/>
              <a:gd name="csX13" fmla="*/ 5446939 w 5446939"/>
              <a:gd name="csY13" fmla="*/ 1540422 h 2800767"/>
              <a:gd name="csX14" fmla="*/ 5446939 w 5446939"/>
              <a:gd name="csY14" fmla="*/ 2100575 h 2800767"/>
              <a:gd name="csX15" fmla="*/ 5446939 w 5446939"/>
              <a:gd name="csY15" fmla="*/ 2800767 h 2800767"/>
              <a:gd name="csX16" fmla="*/ 4956714 w 5446939"/>
              <a:gd name="csY16" fmla="*/ 2800767 h 2800767"/>
              <a:gd name="csX17" fmla="*/ 4357551 w 5446939"/>
              <a:gd name="csY17" fmla="*/ 2800767 h 2800767"/>
              <a:gd name="csX18" fmla="*/ 3921796 w 5446939"/>
              <a:gd name="csY18" fmla="*/ 2800767 h 2800767"/>
              <a:gd name="csX19" fmla="*/ 3377102 w 5446939"/>
              <a:gd name="csY19" fmla="*/ 2800767 h 2800767"/>
              <a:gd name="csX20" fmla="*/ 2995816 w 5446939"/>
              <a:gd name="csY20" fmla="*/ 2800767 h 2800767"/>
              <a:gd name="csX21" fmla="*/ 2560061 w 5446939"/>
              <a:gd name="csY21" fmla="*/ 2800767 h 2800767"/>
              <a:gd name="csX22" fmla="*/ 1960898 w 5446939"/>
              <a:gd name="csY22" fmla="*/ 2800767 h 2800767"/>
              <a:gd name="csX23" fmla="*/ 1307265 w 5446939"/>
              <a:gd name="csY23" fmla="*/ 2800767 h 2800767"/>
              <a:gd name="csX24" fmla="*/ 653633 w 5446939"/>
              <a:gd name="csY24" fmla="*/ 2800767 h 2800767"/>
              <a:gd name="csX25" fmla="*/ 0 w 5446939"/>
              <a:gd name="csY25" fmla="*/ 2800767 h 2800767"/>
              <a:gd name="csX26" fmla="*/ 0 w 5446939"/>
              <a:gd name="csY26" fmla="*/ 2324637 h 2800767"/>
              <a:gd name="csX27" fmla="*/ 0 w 5446939"/>
              <a:gd name="csY27" fmla="*/ 1820499 h 2800767"/>
              <a:gd name="csX28" fmla="*/ 0 w 5446939"/>
              <a:gd name="csY28" fmla="*/ 1344368 h 2800767"/>
              <a:gd name="csX29" fmla="*/ 0 w 5446939"/>
              <a:gd name="csY29" fmla="*/ 812222 h 2800767"/>
              <a:gd name="csX30" fmla="*/ 0 w 5446939"/>
              <a:gd name="csY30" fmla="*/ 0 h 280076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5446939" h="2800767" fill="none" extrusionOk="0">
                <a:moveTo>
                  <a:pt x="0" y="0"/>
                </a:moveTo>
                <a:cubicBezTo>
                  <a:pt x="219779" y="-33091"/>
                  <a:pt x="359512" y="23315"/>
                  <a:pt x="490225" y="0"/>
                </a:cubicBezTo>
                <a:cubicBezTo>
                  <a:pt x="620939" y="-23315"/>
                  <a:pt x="863984" y="51186"/>
                  <a:pt x="980449" y="0"/>
                </a:cubicBezTo>
                <a:cubicBezTo>
                  <a:pt x="1096914" y="-51186"/>
                  <a:pt x="1305293" y="26563"/>
                  <a:pt x="1525143" y="0"/>
                </a:cubicBezTo>
                <a:cubicBezTo>
                  <a:pt x="1744993" y="-26563"/>
                  <a:pt x="1848641" y="33997"/>
                  <a:pt x="1960898" y="0"/>
                </a:cubicBezTo>
                <a:cubicBezTo>
                  <a:pt x="2073156" y="-33997"/>
                  <a:pt x="2192377" y="40007"/>
                  <a:pt x="2342184" y="0"/>
                </a:cubicBezTo>
                <a:cubicBezTo>
                  <a:pt x="2491991" y="-40007"/>
                  <a:pt x="2699550" y="28318"/>
                  <a:pt x="2995816" y="0"/>
                </a:cubicBezTo>
                <a:cubicBezTo>
                  <a:pt x="3292082" y="-28318"/>
                  <a:pt x="3222437" y="17712"/>
                  <a:pt x="3377102" y="0"/>
                </a:cubicBezTo>
                <a:cubicBezTo>
                  <a:pt x="3531767" y="-17712"/>
                  <a:pt x="3865338" y="11953"/>
                  <a:pt x="4030735" y="0"/>
                </a:cubicBezTo>
                <a:cubicBezTo>
                  <a:pt x="4196132" y="-11953"/>
                  <a:pt x="4386293" y="62238"/>
                  <a:pt x="4684368" y="0"/>
                </a:cubicBezTo>
                <a:cubicBezTo>
                  <a:pt x="4982443" y="-62238"/>
                  <a:pt x="5084478" y="45864"/>
                  <a:pt x="5446939" y="0"/>
                </a:cubicBezTo>
                <a:cubicBezTo>
                  <a:pt x="5455510" y="144277"/>
                  <a:pt x="5421340" y="364336"/>
                  <a:pt x="5446939" y="476130"/>
                </a:cubicBezTo>
                <a:cubicBezTo>
                  <a:pt x="5472538" y="587924"/>
                  <a:pt x="5398764" y="854273"/>
                  <a:pt x="5446939" y="952261"/>
                </a:cubicBezTo>
                <a:cubicBezTo>
                  <a:pt x="5495114" y="1050249"/>
                  <a:pt x="5418387" y="1257307"/>
                  <a:pt x="5446939" y="1540422"/>
                </a:cubicBezTo>
                <a:cubicBezTo>
                  <a:pt x="5475491" y="1823537"/>
                  <a:pt x="5431425" y="1940132"/>
                  <a:pt x="5446939" y="2100575"/>
                </a:cubicBezTo>
                <a:cubicBezTo>
                  <a:pt x="5462453" y="2261018"/>
                  <a:pt x="5404276" y="2519257"/>
                  <a:pt x="5446939" y="2800767"/>
                </a:cubicBezTo>
                <a:cubicBezTo>
                  <a:pt x="5251712" y="2844144"/>
                  <a:pt x="5197098" y="2779334"/>
                  <a:pt x="4956714" y="2800767"/>
                </a:cubicBezTo>
                <a:cubicBezTo>
                  <a:pt x="4716331" y="2822200"/>
                  <a:pt x="4552998" y="2795441"/>
                  <a:pt x="4357551" y="2800767"/>
                </a:cubicBezTo>
                <a:cubicBezTo>
                  <a:pt x="4162104" y="2806093"/>
                  <a:pt x="4072625" y="2787073"/>
                  <a:pt x="3921796" y="2800767"/>
                </a:cubicBezTo>
                <a:cubicBezTo>
                  <a:pt x="3770968" y="2814461"/>
                  <a:pt x="3628550" y="2737375"/>
                  <a:pt x="3377102" y="2800767"/>
                </a:cubicBezTo>
                <a:cubicBezTo>
                  <a:pt x="3125654" y="2864159"/>
                  <a:pt x="3128145" y="2787414"/>
                  <a:pt x="2995816" y="2800767"/>
                </a:cubicBezTo>
                <a:cubicBezTo>
                  <a:pt x="2863487" y="2814120"/>
                  <a:pt x="2725123" y="2769139"/>
                  <a:pt x="2560061" y="2800767"/>
                </a:cubicBezTo>
                <a:cubicBezTo>
                  <a:pt x="2395000" y="2832395"/>
                  <a:pt x="2158551" y="2775218"/>
                  <a:pt x="1960898" y="2800767"/>
                </a:cubicBezTo>
                <a:cubicBezTo>
                  <a:pt x="1763245" y="2826316"/>
                  <a:pt x="1622224" y="2782805"/>
                  <a:pt x="1307265" y="2800767"/>
                </a:cubicBezTo>
                <a:cubicBezTo>
                  <a:pt x="992306" y="2818729"/>
                  <a:pt x="885575" y="2798733"/>
                  <a:pt x="653633" y="2800767"/>
                </a:cubicBezTo>
                <a:cubicBezTo>
                  <a:pt x="421691" y="2802801"/>
                  <a:pt x="237104" y="2729219"/>
                  <a:pt x="0" y="2800767"/>
                </a:cubicBezTo>
                <a:cubicBezTo>
                  <a:pt x="-5753" y="2568405"/>
                  <a:pt x="18182" y="2469385"/>
                  <a:pt x="0" y="2324637"/>
                </a:cubicBezTo>
                <a:cubicBezTo>
                  <a:pt x="-18182" y="2179889"/>
                  <a:pt x="59429" y="2005187"/>
                  <a:pt x="0" y="1820499"/>
                </a:cubicBezTo>
                <a:cubicBezTo>
                  <a:pt x="-59429" y="1635811"/>
                  <a:pt x="8245" y="1545939"/>
                  <a:pt x="0" y="1344368"/>
                </a:cubicBezTo>
                <a:cubicBezTo>
                  <a:pt x="-8245" y="1142797"/>
                  <a:pt x="34148" y="1055403"/>
                  <a:pt x="0" y="812222"/>
                </a:cubicBezTo>
                <a:cubicBezTo>
                  <a:pt x="-34148" y="569041"/>
                  <a:pt x="29131" y="342005"/>
                  <a:pt x="0" y="0"/>
                </a:cubicBezTo>
                <a:close/>
              </a:path>
              <a:path w="5446939" h="2800767" stroke="0" extrusionOk="0">
                <a:moveTo>
                  <a:pt x="0" y="0"/>
                </a:moveTo>
                <a:cubicBezTo>
                  <a:pt x="153462" y="-30180"/>
                  <a:pt x="281341" y="28690"/>
                  <a:pt x="544694" y="0"/>
                </a:cubicBezTo>
                <a:cubicBezTo>
                  <a:pt x="808047" y="-28690"/>
                  <a:pt x="999980" y="24699"/>
                  <a:pt x="1198327" y="0"/>
                </a:cubicBezTo>
                <a:cubicBezTo>
                  <a:pt x="1396674" y="-24699"/>
                  <a:pt x="1665487" y="70854"/>
                  <a:pt x="1851959" y="0"/>
                </a:cubicBezTo>
                <a:cubicBezTo>
                  <a:pt x="2038431" y="-70854"/>
                  <a:pt x="2106064" y="4913"/>
                  <a:pt x="2233245" y="0"/>
                </a:cubicBezTo>
                <a:cubicBezTo>
                  <a:pt x="2360426" y="-4913"/>
                  <a:pt x="2610163" y="62712"/>
                  <a:pt x="2886878" y="0"/>
                </a:cubicBezTo>
                <a:cubicBezTo>
                  <a:pt x="3163593" y="-62712"/>
                  <a:pt x="3243376" y="42841"/>
                  <a:pt x="3540510" y="0"/>
                </a:cubicBezTo>
                <a:cubicBezTo>
                  <a:pt x="3837644" y="-42841"/>
                  <a:pt x="3818584" y="15921"/>
                  <a:pt x="3921796" y="0"/>
                </a:cubicBezTo>
                <a:cubicBezTo>
                  <a:pt x="4025008" y="-15921"/>
                  <a:pt x="4112840" y="44686"/>
                  <a:pt x="4303082" y="0"/>
                </a:cubicBezTo>
                <a:cubicBezTo>
                  <a:pt x="4493324" y="-44686"/>
                  <a:pt x="4689219" y="41161"/>
                  <a:pt x="4793306" y="0"/>
                </a:cubicBezTo>
                <a:cubicBezTo>
                  <a:pt x="4897393" y="-41161"/>
                  <a:pt x="5208332" y="13300"/>
                  <a:pt x="5446939" y="0"/>
                </a:cubicBezTo>
                <a:cubicBezTo>
                  <a:pt x="5471966" y="219160"/>
                  <a:pt x="5410666" y="422342"/>
                  <a:pt x="5446939" y="560153"/>
                </a:cubicBezTo>
                <a:cubicBezTo>
                  <a:pt x="5483212" y="697964"/>
                  <a:pt x="5387425" y="909853"/>
                  <a:pt x="5446939" y="1176322"/>
                </a:cubicBezTo>
                <a:cubicBezTo>
                  <a:pt x="5506453" y="1442791"/>
                  <a:pt x="5399202" y="1554073"/>
                  <a:pt x="5446939" y="1652453"/>
                </a:cubicBezTo>
                <a:cubicBezTo>
                  <a:pt x="5494676" y="1750833"/>
                  <a:pt x="5420552" y="1996565"/>
                  <a:pt x="5446939" y="2240614"/>
                </a:cubicBezTo>
                <a:cubicBezTo>
                  <a:pt x="5473326" y="2484663"/>
                  <a:pt x="5431606" y="2652660"/>
                  <a:pt x="5446939" y="2800767"/>
                </a:cubicBezTo>
                <a:cubicBezTo>
                  <a:pt x="5264333" y="2863904"/>
                  <a:pt x="5033825" y="2768997"/>
                  <a:pt x="4847776" y="2800767"/>
                </a:cubicBezTo>
                <a:cubicBezTo>
                  <a:pt x="4661727" y="2832537"/>
                  <a:pt x="4463883" y="2800092"/>
                  <a:pt x="4357551" y="2800767"/>
                </a:cubicBezTo>
                <a:cubicBezTo>
                  <a:pt x="4251219" y="2801442"/>
                  <a:pt x="3867505" y="2728169"/>
                  <a:pt x="3703919" y="2800767"/>
                </a:cubicBezTo>
                <a:cubicBezTo>
                  <a:pt x="3540333" y="2873365"/>
                  <a:pt x="3455523" y="2778645"/>
                  <a:pt x="3268163" y="2800767"/>
                </a:cubicBezTo>
                <a:cubicBezTo>
                  <a:pt x="3080803" y="2822889"/>
                  <a:pt x="2929621" y="2774755"/>
                  <a:pt x="2832408" y="2800767"/>
                </a:cubicBezTo>
                <a:cubicBezTo>
                  <a:pt x="2735196" y="2826779"/>
                  <a:pt x="2462269" y="2791250"/>
                  <a:pt x="2342184" y="2800767"/>
                </a:cubicBezTo>
                <a:cubicBezTo>
                  <a:pt x="2222099" y="2810284"/>
                  <a:pt x="2113249" y="2761513"/>
                  <a:pt x="1960898" y="2800767"/>
                </a:cubicBezTo>
                <a:cubicBezTo>
                  <a:pt x="1808547" y="2840021"/>
                  <a:pt x="1701152" y="2777353"/>
                  <a:pt x="1579612" y="2800767"/>
                </a:cubicBezTo>
                <a:cubicBezTo>
                  <a:pt x="1458072" y="2824181"/>
                  <a:pt x="1385956" y="2772953"/>
                  <a:pt x="1198327" y="2800767"/>
                </a:cubicBezTo>
                <a:cubicBezTo>
                  <a:pt x="1010699" y="2828581"/>
                  <a:pt x="813313" y="2751232"/>
                  <a:pt x="599163" y="2800767"/>
                </a:cubicBezTo>
                <a:cubicBezTo>
                  <a:pt x="385013" y="2850302"/>
                  <a:pt x="132580" y="2776752"/>
                  <a:pt x="0" y="2800767"/>
                </a:cubicBezTo>
                <a:cubicBezTo>
                  <a:pt x="-52473" y="2654737"/>
                  <a:pt x="26619" y="2455951"/>
                  <a:pt x="0" y="2240614"/>
                </a:cubicBezTo>
                <a:cubicBezTo>
                  <a:pt x="-26619" y="2025277"/>
                  <a:pt x="4872" y="1885153"/>
                  <a:pt x="0" y="1764483"/>
                </a:cubicBezTo>
                <a:cubicBezTo>
                  <a:pt x="-4872" y="1643813"/>
                  <a:pt x="48950" y="1398347"/>
                  <a:pt x="0" y="1204330"/>
                </a:cubicBezTo>
                <a:cubicBezTo>
                  <a:pt x="-48950" y="1010313"/>
                  <a:pt x="6585" y="870982"/>
                  <a:pt x="0" y="588161"/>
                </a:cubicBezTo>
                <a:cubicBezTo>
                  <a:pt x="-6585" y="305340"/>
                  <a:pt x="31356" y="136026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6320929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l-GR" sz="1600" dirty="0"/>
              <a:t>_____ </a:t>
            </a:r>
            <a:r>
              <a:rPr lang="tr-TR" sz="1600" dirty="0"/>
              <a:t>günümüzde yaygın  bir sağlık sorunu  olarak görülür.</a:t>
            </a:r>
          </a:p>
          <a:p>
            <a:pPr>
              <a:defRPr/>
            </a:pPr>
            <a:r>
              <a:rPr lang="tr-TR" sz="1600" dirty="0"/>
              <a:t>Ya </a:t>
            </a:r>
          </a:p>
          <a:p>
            <a:pPr>
              <a:defRPr/>
            </a:pPr>
            <a:r>
              <a:rPr lang="el-GR" sz="1600" dirty="0"/>
              <a:t>______ </a:t>
            </a:r>
            <a:r>
              <a:rPr lang="tr-TR" sz="1600" dirty="0"/>
              <a:t>günümüzde  en sık  görülen  sağlık  sorunlarından  birisidir.</a:t>
            </a:r>
          </a:p>
          <a:p>
            <a:pPr>
              <a:defRPr/>
            </a:pPr>
            <a:r>
              <a:rPr lang="tr-TR" sz="1600" dirty="0"/>
              <a:t>Ya </a:t>
            </a:r>
          </a:p>
          <a:p>
            <a:pPr>
              <a:defRPr/>
            </a:pPr>
            <a:r>
              <a:rPr lang="el-GR" sz="1600" dirty="0"/>
              <a:t>_________ </a:t>
            </a:r>
            <a:r>
              <a:rPr lang="tr-TR" sz="1600" dirty="0"/>
              <a:t> modern hayatın  getirdiği  bir hastalık.</a:t>
            </a:r>
          </a:p>
          <a:p>
            <a:pPr>
              <a:defRPr/>
            </a:pPr>
            <a:r>
              <a:rPr lang="tr-TR" sz="1600" dirty="0"/>
              <a:t>Ya </a:t>
            </a:r>
          </a:p>
          <a:p>
            <a:pPr>
              <a:defRPr/>
            </a:pPr>
            <a:r>
              <a:rPr lang="tr-TR" sz="1600" dirty="0"/>
              <a:t> Dünya Sağlık Örgütü</a:t>
            </a:r>
            <a:r>
              <a:rPr lang="tr-TR" sz="1600" dirty="0">
                <a:cs typeface="Times New Roman"/>
              </a:rPr>
              <a:t> </a:t>
            </a:r>
            <a:r>
              <a:rPr lang="tr-TR" sz="1600" dirty="0"/>
              <a:t> en riskli 10 hastalıktan  biri  olarak  </a:t>
            </a:r>
            <a:r>
              <a:rPr lang="el-GR" sz="1600" dirty="0"/>
              <a:t>______-(</a:t>
            </a:r>
            <a:r>
              <a:rPr lang="en-GB" sz="1600" dirty="0"/>
              <a:t>y</a:t>
            </a:r>
            <a:r>
              <a:rPr lang="el-GR" sz="1600" dirty="0"/>
              <a:t>)</a:t>
            </a:r>
            <a:r>
              <a:rPr lang="en-GB" sz="1600" dirty="0"/>
              <a:t>I </a:t>
            </a:r>
            <a:r>
              <a:rPr lang="tr-TR" sz="1600" dirty="0"/>
              <a:t>kabul  eder.</a:t>
            </a:r>
            <a:endParaRPr lang="el-GR" sz="1600" dirty="0"/>
          </a:p>
          <a:p>
            <a:pPr>
              <a:defRPr/>
            </a:pPr>
            <a:endParaRPr lang="tr-TR" sz="1600" dirty="0"/>
          </a:p>
          <a:p>
            <a:pPr>
              <a:defRPr/>
            </a:pP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729854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DİNLEME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188009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64AB44-07F7-081E-C839-BA52AD881D03}"/>
              </a:ext>
            </a:extLst>
          </p:cNvPr>
          <p:cNvSpPr txBox="1"/>
          <p:nvPr/>
        </p:nvSpPr>
        <p:spPr>
          <a:xfrm>
            <a:off x="234723" y="681037"/>
            <a:ext cx="9214077" cy="523220"/>
          </a:xfrm>
          <a:custGeom>
            <a:avLst/>
            <a:gdLst>
              <a:gd name="csX0" fmla="*/ 0 w 9214077"/>
              <a:gd name="csY0" fmla="*/ 0 h 523220"/>
              <a:gd name="csX1" fmla="*/ 299458 w 9214077"/>
              <a:gd name="csY1" fmla="*/ 0 h 523220"/>
              <a:gd name="csX2" fmla="*/ 1059619 w 9214077"/>
              <a:gd name="csY2" fmla="*/ 0 h 523220"/>
              <a:gd name="csX3" fmla="*/ 1359076 w 9214077"/>
              <a:gd name="csY3" fmla="*/ 0 h 523220"/>
              <a:gd name="csX4" fmla="*/ 1658534 w 9214077"/>
              <a:gd name="csY4" fmla="*/ 0 h 523220"/>
              <a:gd name="csX5" fmla="*/ 1957991 w 9214077"/>
              <a:gd name="csY5" fmla="*/ 0 h 523220"/>
              <a:gd name="csX6" fmla="*/ 2257449 w 9214077"/>
              <a:gd name="csY6" fmla="*/ 0 h 523220"/>
              <a:gd name="csX7" fmla="*/ 3017610 w 9214077"/>
              <a:gd name="csY7" fmla="*/ 0 h 523220"/>
              <a:gd name="csX8" fmla="*/ 3593490 w 9214077"/>
              <a:gd name="csY8" fmla="*/ 0 h 523220"/>
              <a:gd name="csX9" fmla="*/ 3985088 w 9214077"/>
              <a:gd name="csY9" fmla="*/ 0 h 523220"/>
              <a:gd name="csX10" fmla="*/ 4653109 w 9214077"/>
              <a:gd name="csY10" fmla="*/ 0 h 523220"/>
              <a:gd name="csX11" fmla="*/ 5321129 w 9214077"/>
              <a:gd name="csY11" fmla="*/ 0 h 523220"/>
              <a:gd name="csX12" fmla="*/ 6081291 w 9214077"/>
              <a:gd name="csY12" fmla="*/ 0 h 523220"/>
              <a:gd name="csX13" fmla="*/ 6380748 w 9214077"/>
              <a:gd name="csY13" fmla="*/ 0 h 523220"/>
              <a:gd name="csX14" fmla="*/ 6864487 w 9214077"/>
              <a:gd name="csY14" fmla="*/ 0 h 523220"/>
              <a:gd name="csX15" fmla="*/ 7440367 w 9214077"/>
              <a:gd name="csY15" fmla="*/ 0 h 523220"/>
              <a:gd name="csX16" fmla="*/ 7831965 w 9214077"/>
              <a:gd name="csY16" fmla="*/ 0 h 523220"/>
              <a:gd name="csX17" fmla="*/ 8315704 w 9214077"/>
              <a:gd name="csY17" fmla="*/ 0 h 523220"/>
              <a:gd name="csX18" fmla="*/ 9214077 w 9214077"/>
              <a:gd name="csY18" fmla="*/ 0 h 523220"/>
              <a:gd name="csX19" fmla="*/ 9214077 w 9214077"/>
              <a:gd name="csY19" fmla="*/ 523220 h 523220"/>
              <a:gd name="csX20" fmla="*/ 8914619 w 9214077"/>
              <a:gd name="csY20" fmla="*/ 523220 h 523220"/>
              <a:gd name="csX21" fmla="*/ 8338740 w 9214077"/>
              <a:gd name="csY21" fmla="*/ 523220 h 523220"/>
              <a:gd name="csX22" fmla="*/ 7855001 w 9214077"/>
              <a:gd name="csY22" fmla="*/ 523220 h 523220"/>
              <a:gd name="csX23" fmla="*/ 7186980 w 9214077"/>
              <a:gd name="csY23" fmla="*/ 523220 h 523220"/>
              <a:gd name="csX24" fmla="*/ 6887523 w 9214077"/>
              <a:gd name="csY24" fmla="*/ 523220 h 523220"/>
              <a:gd name="csX25" fmla="*/ 6127361 w 9214077"/>
              <a:gd name="csY25" fmla="*/ 523220 h 523220"/>
              <a:gd name="csX26" fmla="*/ 5827904 w 9214077"/>
              <a:gd name="csY26" fmla="*/ 523220 h 523220"/>
              <a:gd name="csX27" fmla="*/ 5159883 w 9214077"/>
              <a:gd name="csY27" fmla="*/ 523220 h 523220"/>
              <a:gd name="csX28" fmla="*/ 4860426 w 9214077"/>
              <a:gd name="csY28" fmla="*/ 523220 h 523220"/>
              <a:gd name="csX29" fmla="*/ 4468827 w 9214077"/>
              <a:gd name="csY29" fmla="*/ 523220 h 523220"/>
              <a:gd name="csX30" fmla="*/ 4169370 w 9214077"/>
              <a:gd name="csY30" fmla="*/ 523220 h 523220"/>
              <a:gd name="csX31" fmla="*/ 3685631 w 9214077"/>
              <a:gd name="csY31" fmla="*/ 523220 h 523220"/>
              <a:gd name="csX32" fmla="*/ 3017610 w 9214077"/>
              <a:gd name="csY32" fmla="*/ 523220 h 523220"/>
              <a:gd name="csX33" fmla="*/ 2533871 w 9214077"/>
              <a:gd name="csY33" fmla="*/ 523220 h 523220"/>
              <a:gd name="csX34" fmla="*/ 1865851 w 9214077"/>
              <a:gd name="csY34" fmla="*/ 523220 h 523220"/>
              <a:gd name="csX35" fmla="*/ 1105689 w 9214077"/>
              <a:gd name="csY35" fmla="*/ 523220 h 523220"/>
              <a:gd name="csX36" fmla="*/ 0 w 9214077"/>
              <a:gd name="csY36" fmla="*/ 523220 h 523220"/>
              <a:gd name="csX37" fmla="*/ 0 w 9214077"/>
              <a:gd name="csY37" fmla="*/ 0 h 5232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9214077" h="523220" extrusionOk="0">
                <a:moveTo>
                  <a:pt x="0" y="0"/>
                </a:moveTo>
                <a:cubicBezTo>
                  <a:pt x="102254" y="-6056"/>
                  <a:pt x="210069" y="10956"/>
                  <a:pt x="299458" y="0"/>
                </a:cubicBezTo>
                <a:cubicBezTo>
                  <a:pt x="388847" y="-10956"/>
                  <a:pt x="699617" y="55471"/>
                  <a:pt x="1059619" y="0"/>
                </a:cubicBezTo>
                <a:cubicBezTo>
                  <a:pt x="1419621" y="-55471"/>
                  <a:pt x="1211998" y="2032"/>
                  <a:pt x="1359076" y="0"/>
                </a:cubicBezTo>
                <a:cubicBezTo>
                  <a:pt x="1506154" y="-2032"/>
                  <a:pt x="1530115" y="32295"/>
                  <a:pt x="1658534" y="0"/>
                </a:cubicBezTo>
                <a:cubicBezTo>
                  <a:pt x="1786953" y="-32295"/>
                  <a:pt x="1868651" y="20930"/>
                  <a:pt x="1957991" y="0"/>
                </a:cubicBezTo>
                <a:cubicBezTo>
                  <a:pt x="2047331" y="-20930"/>
                  <a:pt x="2181354" y="23543"/>
                  <a:pt x="2257449" y="0"/>
                </a:cubicBezTo>
                <a:cubicBezTo>
                  <a:pt x="2333544" y="-23543"/>
                  <a:pt x="2667534" y="85939"/>
                  <a:pt x="3017610" y="0"/>
                </a:cubicBezTo>
                <a:cubicBezTo>
                  <a:pt x="3367686" y="-85939"/>
                  <a:pt x="3469173" y="4834"/>
                  <a:pt x="3593490" y="0"/>
                </a:cubicBezTo>
                <a:cubicBezTo>
                  <a:pt x="3717807" y="-4834"/>
                  <a:pt x="3895027" y="31114"/>
                  <a:pt x="3985088" y="0"/>
                </a:cubicBezTo>
                <a:cubicBezTo>
                  <a:pt x="4075149" y="-31114"/>
                  <a:pt x="4364120" y="12939"/>
                  <a:pt x="4653109" y="0"/>
                </a:cubicBezTo>
                <a:cubicBezTo>
                  <a:pt x="4942098" y="-12939"/>
                  <a:pt x="5171071" y="51840"/>
                  <a:pt x="5321129" y="0"/>
                </a:cubicBezTo>
                <a:cubicBezTo>
                  <a:pt x="5471187" y="-51840"/>
                  <a:pt x="5921891" y="66030"/>
                  <a:pt x="6081291" y="0"/>
                </a:cubicBezTo>
                <a:cubicBezTo>
                  <a:pt x="6240691" y="-66030"/>
                  <a:pt x="6271280" y="11851"/>
                  <a:pt x="6380748" y="0"/>
                </a:cubicBezTo>
                <a:cubicBezTo>
                  <a:pt x="6490216" y="-11851"/>
                  <a:pt x="6631976" y="25455"/>
                  <a:pt x="6864487" y="0"/>
                </a:cubicBezTo>
                <a:cubicBezTo>
                  <a:pt x="7096998" y="-25455"/>
                  <a:pt x="7280922" y="46377"/>
                  <a:pt x="7440367" y="0"/>
                </a:cubicBezTo>
                <a:cubicBezTo>
                  <a:pt x="7599812" y="-46377"/>
                  <a:pt x="7747674" y="28587"/>
                  <a:pt x="7831965" y="0"/>
                </a:cubicBezTo>
                <a:cubicBezTo>
                  <a:pt x="7916256" y="-28587"/>
                  <a:pt x="8152757" y="10203"/>
                  <a:pt x="8315704" y="0"/>
                </a:cubicBezTo>
                <a:cubicBezTo>
                  <a:pt x="8478651" y="-10203"/>
                  <a:pt x="8947893" y="30732"/>
                  <a:pt x="9214077" y="0"/>
                </a:cubicBezTo>
                <a:cubicBezTo>
                  <a:pt x="9217156" y="113433"/>
                  <a:pt x="9162446" y="350742"/>
                  <a:pt x="9214077" y="523220"/>
                </a:cubicBezTo>
                <a:cubicBezTo>
                  <a:pt x="9116799" y="535269"/>
                  <a:pt x="9041950" y="507749"/>
                  <a:pt x="8914619" y="523220"/>
                </a:cubicBezTo>
                <a:cubicBezTo>
                  <a:pt x="8787288" y="538691"/>
                  <a:pt x="8454048" y="475239"/>
                  <a:pt x="8338740" y="523220"/>
                </a:cubicBezTo>
                <a:cubicBezTo>
                  <a:pt x="8223432" y="571201"/>
                  <a:pt x="7991979" y="475227"/>
                  <a:pt x="7855001" y="523220"/>
                </a:cubicBezTo>
                <a:cubicBezTo>
                  <a:pt x="7718023" y="571213"/>
                  <a:pt x="7486782" y="478113"/>
                  <a:pt x="7186980" y="523220"/>
                </a:cubicBezTo>
                <a:cubicBezTo>
                  <a:pt x="6887178" y="568327"/>
                  <a:pt x="6971647" y="499591"/>
                  <a:pt x="6887523" y="523220"/>
                </a:cubicBezTo>
                <a:cubicBezTo>
                  <a:pt x="6803399" y="546849"/>
                  <a:pt x="6466122" y="441529"/>
                  <a:pt x="6127361" y="523220"/>
                </a:cubicBezTo>
                <a:cubicBezTo>
                  <a:pt x="5788600" y="604911"/>
                  <a:pt x="5916229" y="489813"/>
                  <a:pt x="5827904" y="523220"/>
                </a:cubicBezTo>
                <a:cubicBezTo>
                  <a:pt x="5739579" y="556627"/>
                  <a:pt x="5419428" y="499169"/>
                  <a:pt x="5159883" y="523220"/>
                </a:cubicBezTo>
                <a:cubicBezTo>
                  <a:pt x="4900338" y="547271"/>
                  <a:pt x="4954224" y="496167"/>
                  <a:pt x="4860426" y="523220"/>
                </a:cubicBezTo>
                <a:cubicBezTo>
                  <a:pt x="4766628" y="550273"/>
                  <a:pt x="4583204" y="516721"/>
                  <a:pt x="4468827" y="523220"/>
                </a:cubicBezTo>
                <a:cubicBezTo>
                  <a:pt x="4354450" y="529719"/>
                  <a:pt x="4292033" y="493400"/>
                  <a:pt x="4169370" y="523220"/>
                </a:cubicBezTo>
                <a:cubicBezTo>
                  <a:pt x="4046707" y="553040"/>
                  <a:pt x="3814795" y="518226"/>
                  <a:pt x="3685631" y="523220"/>
                </a:cubicBezTo>
                <a:cubicBezTo>
                  <a:pt x="3556467" y="528214"/>
                  <a:pt x="3301830" y="447157"/>
                  <a:pt x="3017610" y="523220"/>
                </a:cubicBezTo>
                <a:cubicBezTo>
                  <a:pt x="2733390" y="599283"/>
                  <a:pt x="2697428" y="474514"/>
                  <a:pt x="2533871" y="523220"/>
                </a:cubicBezTo>
                <a:cubicBezTo>
                  <a:pt x="2370314" y="571926"/>
                  <a:pt x="2088693" y="457836"/>
                  <a:pt x="1865851" y="523220"/>
                </a:cubicBezTo>
                <a:cubicBezTo>
                  <a:pt x="1643009" y="588604"/>
                  <a:pt x="1431440" y="434703"/>
                  <a:pt x="1105689" y="523220"/>
                </a:cubicBezTo>
                <a:cubicBezTo>
                  <a:pt x="779938" y="611737"/>
                  <a:pt x="433310" y="422242"/>
                  <a:pt x="0" y="523220"/>
                </a:cubicBezTo>
                <a:cubicBezTo>
                  <a:pt x="-48796" y="313715"/>
                  <a:pt x="55346" y="22541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77366371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el-GR" sz="2800" dirty="0" err="1"/>
              <a:t>Diğer</a:t>
            </a:r>
            <a:r>
              <a:rPr lang="el-GR" sz="2800" dirty="0"/>
              <a:t> </a:t>
            </a:r>
            <a:r>
              <a:rPr lang="el-GR" sz="2800" dirty="0" err="1"/>
              <a:t>aile</a:t>
            </a:r>
            <a:r>
              <a:rPr lang="el-GR" sz="2800" dirty="0"/>
              <a:t> </a:t>
            </a:r>
            <a:r>
              <a:rPr lang="el-GR" sz="2800" dirty="0" err="1"/>
              <a:t>üyeleri</a:t>
            </a:r>
            <a:r>
              <a:rPr lang="el-GR" sz="2800" dirty="0"/>
              <a:t> </a:t>
            </a:r>
            <a:r>
              <a:rPr lang="el-GR" sz="2800" dirty="0" err="1"/>
              <a:t>hastalanan</a:t>
            </a:r>
            <a:r>
              <a:rPr lang="el-GR" sz="2800" dirty="0"/>
              <a:t> </a:t>
            </a:r>
            <a:r>
              <a:rPr lang="el-GR" sz="2800" dirty="0" err="1"/>
              <a:t>anneye</a:t>
            </a:r>
            <a:r>
              <a:rPr lang="el-GR" sz="2800" dirty="0"/>
              <a:t> </a:t>
            </a:r>
            <a:r>
              <a:rPr lang="el-GR" sz="2800" dirty="0" err="1"/>
              <a:t>nasıl</a:t>
            </a:r>
            <a:r>
              <a:rPr lang="el-GR" sz="2800" dirty="0"/>
              <a:t> </a:t>
            </a:r>
            <a:r>
              <a:rPr lang="el-GR" sz="2800" dirty="0" err="1"/>
              <a:t>yardım</a:t>
            </a:r>
            <a:r>
              <a:rPr lang="el-GR" sz="2800" dirty="0"/>
              <a:t> </a:t>
            </a:r>
            <a:r>
              <a:rPr lang="el-GR" sz="2800" dirty="0" err="1"/>
              <a:t>etti</a:t>
            </a:r>
            <a:r>
              <a:rPr lang="el-GR" sz="2800" dirty="0"/>
              <a:t>?</a:t>
            </a:r>
          </a:p>
        </p:txBody>
      </p:sp>
      <p:pic>
        <p:nvPicPr>
          <p:cNvPr id="5" name="Ηλεκτρονικά πολυμέσα 4" title="Anne Hasta Olmuş Şarkısı | Can Bebek ile Eğlenceli ve Öğretici Çocuk Şarkıları | Little Angel Türkçe">
            <a:hlinkClick r:id="" action="ppaction://media"/>
            <a:extLst>
              <a:ext uri="{FF2B5EF4-FFF2-40B4-BE49-F238E27FC236}">
                <a16:creationId xmlns:a16="http://schemas.microsoft.com/office/drawing/2014/main" id="{FD6B9039-35AA-00F7-DE06-E8E02E791D5F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736068" y="1694997"/>
            <a:ext cx="770096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1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64AB44-07F7-081E-C839-BA52AD881D03}"/>
              </a:ext>
            </a:extLst>
          </p:cNvPr>
          <p:cNvSpPr txBox="1"/>
          <p:nvPr/>
        </p:nvSpPr>
        <p:spPr>
          <a:xfrm>
            <a:off x="234723" y="681037"/>
            <a:ext cx="10988448" cy="646331"/>
          </a:xfrm>
          <a:custGeom>
            <a:avLst/>
            <a:gdLst>
              <a:gd name="csX0" fmla="*/ 0 w 10988448"/>
              <a:gd name="csY0" fmla="*/ 0 h 646331"/>
              <a:gd name="csX1" fmla="*/ 248686 w 10988448"/>
              <a:gd name="csY1" fmla="*/ 0 h 646331"/>
              <a:gd name="csX2" fmla="*/ 1046794 w 10988448"/>
              <a:gd name="csY2" fmla="*/ 0 h 646331"/>
              <a:gd name="csX3" fmla="*/ 1295480 w 10988448"/>
              <a:gd name="csY3" fmla="*/ 0 h 646331"/>
              <a:gd name="csX4" fmla="*/ 1544166 w 10988448"/>
              <a:gd name="csY4" fmla="*/ 0 h 646331"/>
              <a:gd name="csX5" fmla="*/ 1792852 w 10988448"/>
              <a:gd name="csY5" fmla="*/ 0 h 646331"/>
              <a:gd name="csX6" fmla="*/ 2041538 w 10988448"/>
              <a:gd name="csY6" fmla="*/ 0 h 646331"/>
              <a:gd name="csX7" fmla="*/ 2839646 w 10988448"/>
              <a:gd name="csY7" fmla="*/ 0 h 646331"/>
              <a:gd name="csX8" fmla="*/ 3417986 w 10988448"/>
              <a:gd name="csY8" fmla="*/ 0 h 646331"/>
              <a:gd name="csX9" fmla="*/ 3776556 w 10988448"/>
              <a:gd name="csY9" fmla="*/ 0 h 646331"/>
              <a:gd name="csX10" fmla="*/ 4464780 w 10988448"/>
              <a:gd name="csY10" fmla="*/ 0 h 646331"/>
              <a:gd name="csX11" fmla="*/ 5153004 w 10988448"/>
              <a:gd name="csY11" fmla="*/ 0 h 646331"/>
              <a:gd name="csX12" fmla="*/ 5951112 w 10988448"/>
              <a:gd name="csY12" fmla="*/ 0 h 646331"/>
              <a:gd name="csX13" fmla="*/ 6199798 w 10988448"/>
              <a:gd name="csY13" fmla="*/ 0 h 646331"/>
              <a:gd name="csX14" fmla="*/ 6668253 w 10988448"/>
              <a:gd name="csY14" fmla="*/ 0 h 646331"/>
              <a:gd name="csX15" fmla="*/ 7246592 w 10988448"/>
              <a:gd name="csY15" fmla="*/ 0 h 646331"/>
              <a:gd name="csX16" fmla="*/ 7605163 w 10988448"/>
              <a:gd name="csY16" fmla="*/ 0 h 646331"/>
              <a:gd name="csX17" fmla="*/ 8073618 w 10988448"/>
              <a:gd name="csY17" fmla="*/ 0 h 646331"/>
              <a:gd name="csX18" fmla="*/ 8761841 w 10988448"/>
              <a:gd name="csY18" fmla="*/ 0 h 646331"/>
              <a:gd name="csX19" fmla="*/ 9120412 w 10988448"/>
              <a:gd name="csY19" fmla="*/ 0 h 646331"/>
              <a:gd name="csX20" fmla="*/ 9588867 w 10988448"/>
              <a:gd name="csY20" fmla="*/ 0 h 646331"/>
              <a:gd name="csX21" fmla="*/ 10277091 w 10988448"/>
              <a:gd name="csY21" fmla="*/ 0 h 646331"/>
              <a:gd name="csX22" fmla="*/ 10988448 w 10988448"/>
              <a:gd name="csY22" fmla="*/ 0 h 646331"/>
              <a:gd name="csX23" fmla="*/ 10988448 w 10988448"/>
              <a:gd name="csY23" fmla="*/ 303776 h 646331"/>
              <a:gd name="csX24" fmla="*/ 10988448 w 10988448"/>
              <a:gd name="csY24" fmla="*/ 646331 h 646331"/>
              <a:gd name="csX25" fmla="*/ 10410109 w 10988448"/>
              <a:gd name="csY25" fmla="*/ 646331 h 646331"/>
              <a:gd name="csX26" fmla="*/ 10161423 w 10988448"/>
              <a:gd name="csY26" fmla="*/ 646331 h 646331"/>
              <a:gd name="csX27" fmla="*/ 9473199 w 10988448"/>
              <a:gd name="csY27" fmla="*/ 646331 h 646331"/>
              <a:gd name="csX28" fmla="*/ 9224513 w 10988448"/>
              <a:gd name="csY28" fmla="*/ 646331 h 646331"/>
              <a:gd name="csX29" fmla="*/ 8865943 w 10988448"/>
              <a:gd name="csY29" fmla="*/ 646331 h 646331"/>
              <a:gd name="csX30" fmla="*/ 8617257 w 10988448"/>
              <a:gd name="csY30" fmla="*/ 646331 h 646331"/>
              <a:gd name="csX31" fmla="*/ 8148802 w 10988448"/>
              <a:gd name="csY31" fmla="*/ 646331 h 646331"/>
              <a:gd name="csX32" fmla="*/ 7460578 w 10988448"/>
              <a:gd name="csY32" fmla="*/ 646331 h 646331"/>
              <a:gd name="csX33" fmla="*/ 6992123 w 10988448"/>
              <a:gd name="csY33" fmla="*/ 646331 h 646331"/>
              <a:gd name="csX34" fmla="*/ 6303899 w 10988448"/>
              <a:gd name="csY34" fmla="*/ 646331 h 646331"/>
              <a:gd name="csX35" fmla="*/ 5505791 w 10988448"/>
              <a:gd name="csY35" fmla="*/ 646331 h 646331"/>
              <a:gd name="csX36" fmla="*/ 4707682 w 10988448"/>
              <a:gd name="csY36" fmla="*/ 646331 h 646331"/>
              <a:gd name="csX37" fmla="*/ 4019459 w 10988448"/>
              <a:gd name="csY37" fmla="*/ 646331 h 646331"/>
              <a:gd name="csX38" fmla="*/ 3551004 w 10988448"/>
              <a:gd name="csY38" fmla="*/ 646331 h 646331"/>
              <a:gd name="csX39" fmla="*/ 3302318 w 10988448"/>
              <a:gd name="csY39" fmla="*/ 646331 h 646331"/>
              <a:gd name="csX40" fmla="*/ 2723978 w 10988448"/>
              <a:gd name="csY40" fmla="*/ 646331 h 646331"/>
              <a:gd name="csX41" fmla="*/ 2035755 w 10988448"/>
              <a:gd name="csY41" fmla="*/ 646331 h 646331"/>
              <a:gd name="csX42" fmla="*/ 1677184 w 10988448"/>
              <a:gd name="csY42" fmla="*/ 646331 h 646331"/>
              <a:gd name="csX43" fmla="*/ 1318614 w 10988448"/>
              <a:gd name="csY43" fmla="*/ 646331 h 646331"/>
              <a:gd name="csX44" fmla="*/ 740274 w 10988448"/>
              <a:gd name="csY44" fmla="*/ 646331 h 646331"/>
              <a:gd name="csX45" fmla="*/ 0 w 10988448"/>
              <a:gd name="csY45" fmla="*/ 646331 h 646331"/>
              <a:gd name="csX46" fmla="*/ 0 w 10988448"/>
              <a:gd name="csY46" fmla="*/ 336092 h 646331"/>
              <a:gd name="csX47" fmla="*/ 0 w 10988448"/>
              <a:gd name="csY47" fmla="*/ 0 h 6463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</a:cxnLst>
            <a:rect l="l" t="t" r="r" b="b"/>
            <a:pathLst>
              <a:path w="10988448" h="646331" extrusionOk="0">
                <a:moveTo>
                  <a:pt x="0" y="0"/>
                </a:moveTo>
                <a:cubicBezTo>
                  <a:pt x="104517" y="-12875"/>
                  <a:pt x="135434" y="17565"/>
                  <a:pt x="248686" y="0"/>
                </a:cubicBezTo>
                <a:cubicBezTo>
                  <a:pt x="361938" y="-17565"/>
                  <a:pt x="736878" y="10781"/>
                  <a:pt x="1046794" y="0"/>
                </a:cubicBezTo>
                <a:cubicBezTo>
                  <a:pt x="1356710" y="-10781"/>
                  <a:pt x="1242931" y="27285"/>
                  <a:pt x="1295480" y="0"/>
                </a:cubicBezTo>
                <a:cubicBezTo>
                  <a:pt x="1348029" y="-27285"/>
                  <a:pt x="1427074" y="6500"/>
                  <a:pt x="1544166" y="0"/>
                </a:cubicBezTo>
                <a:cubicBezTo>
                  <a:pt x="1661258" y="-6500"/>
                  <a:pt x="1741951" y="7109"/>
                  <a:pt x="1792852" y="0"/>
                </a:cubicBezTo>
                <a:cubicBezTo>
                  <a:pt x="1843753" y="-7109"/>
                  <a:pt x="1983714" y="7559"/>
                  <a:pt x="2041538" y="0"/>
                </a:cubicBezTo>
                <a:cubicBezTo>
                  <a:pt x="2099362" y="-7559"/>
                  <a:pt x="2490090" y="26344"/>
                  <a:pt x="2839646" y="0"/>
                </a:cubicBezTo>
                <a:cubicBezTo>
                  <a:pt x="3189202" y="-26344"/>
                  <a:pt x="3136632" y="7657"/>
                  <a:pt x="3417986" y="0"/>
                </a:cubicBezTo>
                <a:cubicBezTo>
                  <a:pt x="3699340" y="-7657"/>
                  <a:pt x="3610043" y="10171"/>
                  <a:pt x="3776556" y="0"/>
                </a:cubicBezTo>
                <a:cubicBezTo>
                  <a:pt x="3943069" y="-10171"/>
                  <a:pt x="4229499" y="38097"/>
                  <a:pt x="4464780" y="0"/>
                </a:cubicBezTo>
                <a:cubicBezTo>
                  <a:pt x="4700061" y="-38097"/>
                  <a:pt x="4898189" y="8072"/>
                  <a:pt x="5153004" y="0"/>
                </a:cubicBezTo>
                <a:cubicBezTo>
                  <a:pt x="5407819" y="-8072"/>
                  <a:pt x="5592268" y="14515"/>
                  <a:pt x="5951112" y="0"/>
                </a:cubicBezTo>
                <a:cubicBezTo>
                  <a:pt x="6309956" y="-14515"/>
                  <a:pt x="6123243" y="8283"/>
                  <a:pt x="6199798" y="0"/>
                </a:cubicBezTo>
                <a:cubicBezTo>
                  <a:pt x="6276353" y="-8283"/>
                  <a:pt x="6560032" y="23936"/>
                  <a:pt x="6668253" y="0"/>
                </a:cubicBezTo>
                <a:cubicBezTo>
                  <a:pt x="6776474" y="-23936"/>
                  <a:pt x="6977458" y="1567"/>
                  <a:pt x="7246592" y="0"/>
                </a:cubicBezTo>
                <a:cubicBezTo>
                  <a:pt x="7515726" y="-1567"/>
                  <a:pt x="7454513" y="18403"/>
                  <a:pt x="7605163" y="0"/>
                </a:cubicBezTo>
                <a:cubicBezTo>
                  <a:pt x="7755813" y="-18403"/>
                  <a:pt x="7947112" y="52106"/>
                  <a:pt x="8073618" y="0"/>
                </a:cubicBezTo>
                <a:cubicBezTo>
                  <a:pt x="8200124" y="-52106"/>
                  <a:pt x="8460425" y="81386"/>
                  <a:pt x="8761841" y="0"/>
                </a:cubicBezTo>
                <a:cubicBezTo>
                  <a:pt x="9063257" y="-81386"/>
                  <a:pt x="8957732" y="31992"/>
                  <a:pt x="9120412" y="0"/>
                </a:cubicBezTo>
                <a:cubicBezTo>
                  <a:pt x="9283092" y="-31992"/>
                  <a:pt x="9478328" y="20345"/>
                  <a:pt x="9588867" y="0"/>
                </a:cubicBezTo>
                <a:cubicBezTo>
                  <a:pt x="9699406" y="-20345"/>
                  <a:pt x="10023006" y="50217"/>
                  <a:pt x="10277091" y="0"/>
                </a:cubicBezTo>
                <a:cubicBezTo>
                  <a:pt x="10531176" y="-50217"/>
                  <a:pt x="10762404" y="45705"/>
                  <a:pt x="10988448" y="0"/>
                </a:cubicBezTo>
                <a:cubicBezTo>
                  <a:pt x="10992203" y="135334"/>
                  <a:pt x="10957568" y="181221"/>
                  <a:pt x="10988448" y="303776"/>
                </a:cubicBezTo>
                <a:cubicBezTo>
                  <a:pt x="11019328" y="426331"/>
                  <a:pt x="10971601" y="476407"/>
                  <a:pt x="10988448" y="646331"/>
                </a:cubicBezTo>
                <a:cubicBezTo>
                  <a:pt x="10780694" y="708916"/>
                  <a:pt x="10639040" y="609315"/>
                  <a:pt x="10410109" y="646331"/>
                </a:cubicBezTo>
                <a:cubicBezTo>
                  <a:pt x="10181178" y="683347"/>
                  <a:pt x="10223795" y="629804"/>
                  <a:pt x="10161423" y="646331"/>
                </a:cubicBezTo>
                <a:cubicBezTo>
                  <a:pt x="10099051" y="662858"/>
                  <a:pt x="9716167" y="577654"/>
                  <a:pt x="9473199" y="646331"/>
                </a:cubicBezTo>
                <a:cubicBezTo>
                  <a:pt x="9230231" y="715008"/>
                  <a:pt x="9336708" y="629596"/>
                  <a:pt x="9224513" y="646331"/>
                </a:cubicBezTo>
                <a:cubicBezTo>
                  <a:pt x="9112318" y="663066"/>
                  <a:pt x="9025419" y="610846"/>
                  <a:pt x="8865943" y="646331"/>
                </a:cubicBezTo>
                <a:cubicBezTo>
                  <a:pt x="8706467" y="681816"/>
                  <a:pt x="8738973" y="626266"/>
                  <a:pt x="8617257" y="646331"/>
                </a:cubicBezTo>
                <a:cubicBezTo>
                  <a:pt x="8495541" y="666396"/>
                  <a:pt x="8279330" y="642301"/>
                  <a:pt x="8148802" y="646331"/>
                </a:cubicBezTo>
                <a:cubicBezTo>
                  <a:pt x="8018274" y="650361"/>
                  <a:pt x="7761725" y="619117"/>
                  <a:pt x="7460578" y="646331"/>
                </a:cubicBezTo>
                <a:cubicBezTo>
                  <a:pt x="7159431" y="673545"/>
                  <a:pt x="7130756" y="612407"/>
                  <a:pt x="6992123" y="646331"/>
                </a:cubicBezTo>
                <a:cubicBezTo>
                  <a:pt x="6853491" y="680255"/>
                  <a:pt x="6477522" y="612184"/>
                  <a:pt x="6303899" y="646331"/>
                </a:cubicBezTo>
                <a:cubicBezTo>
                  <a:pt x="6130276" y="680478"/>
                  <a:pt x="5743357" y="628849"/>
                  <a:pt x="5505791" y="646331"/>
                </a:cubicBezTo>
                <a:cubicBezTo>
                  <a:pt x="5268225" y="663813"/>
                  <a:pt x="4887501" y="601667"/>
                  <a:pt x="4707682" y="646331"/>
                </a:cubicBezTo>
                <a:cubicBezTo>
                  <a:pt x="4527863" y="690995"/>
                  <a:pt x="4175900" y="620906"/>
                  <a:pt x="4019459" y="646331"/>
                </a:cubicBezTo>
                <a:cubicBezTo>
                  <a:pt x="3863018" y="671756"/>
                  <a:pt x="3699901" y="628746"/>
                  <a:pt x="3551004" y="646331"/>
                </a:cubicBezTo>
                <a:cubicBezTo>
                  <a:pt x="3402108" y="663916"/>
                  <a:pt x="3409834" y="629268"/>
                  <a:pt x="3302318" y="646331"/>
                </a:cubicBezTo>
                <a:cubicBezTo>
                  <a:pt x="3194802" y="663394"/>
                  <a:pt x="2895290" y="636766"/>
                  <a:pt x="2723978" y="646331"/>
                </a:cubicBezTo>
                <a:cubicBezTo>
                  <a:pt x="2552666" y="655896"/>
                  <a:pt x="2183070" y="572384"/>
                  <a:pt x="2035755" y="646331"/>
                </a:cubicBezTo>
                <a:cubicBezTo>
                  <a:pt x="1888440" y="720278"/>
                  <a:pt x="1804987" y="619897"/>
                  <a:pt x="1677184" y="646331"/>
                </a:cubicBezTo>
                <a:cubicBezTo>
                  <a:pt x="1549381" y="672765"/>
                  <a:pt x="1427499" y="619165"/>
                  <a:pt x="1318614" y="646331"/>
                </a:cubicBezTo>
                <a:cubicBezTo>
                  <a:pt x="1209729" y="673497"/>
                  <a:pt x="902129" y="610672"/>
                  <a:pt x="740274" y="646331"/>
                </a:cubicBezTo>
                <a:cubicBezTo>
                  <a:pt x="578419" y="681990"/>
                  <a:pt x="319521" y="610772"/>
                  <a:pt x="0" y="646331"/>
                </a:cubicBezTo>
                <a:cubicBezTo>
                  <a:pt x="-4541" y="559102"/>
                  <a:pt x="25172" y="440009"/>
                  <a:pt x="0" y="336092"/>
                </a:cubicBezTo>
                <a:cubicBezTo>
                  <a:pt x="-25172" y="232175"/>
                  <a:pt x="28200" y="103500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77366371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el-GR" dirty="0" err="1"/>
              <a:t>Son</a:t>
            </a:r>
            <a:r>
              <a:rPr lang="el-GR" dirty="0"/>
              <a:t> </a:t>
            </a:r>
            <a:r>
              <a:rPr lang="el-GR" dirty="0" err="1"/>
              <a:t>dönemde</a:t>
            </a:r>
            <a:r>
              <a:rPr lang="el-GR" dirty="0"/>
              <a:t> </a:t>
            </a:r>
            <a:r>
              <a:rPr lang="el-GR" dirty="0" err="1"/>
              <a:t>yaşadığımız</a:t>
            </a:r>
            <a:r>
              <a:rPr lang="el-GR" dirty="0"/>
              <a:t> </a:t>
            </a:r>
            <a:r>
              <a:rPr lang="el-GR" dirty="0" err="1"/>
              <a:t>virüs</a:t>
            </a:r>
            <a:r>
              <a:rPr lang="el-GR" dirty="0"/>
              <a:t> </a:t>
            </a:r>
            <a:r>
              <a:rPr lang="el-GR" dirty="0" err="1"/>
              <a:t>salgınına</a:t>
            </a:r>
            <a:r>
              <a:rPr lang="el-GR" dirty="0"/>
              <a:t> </a:t>
            </a:r>
            <a:r>
              <a:rPr lang="el-GR" dirty="0" err="1"/>
              <a:t>karşı</a:t>
            </a:r>
            <a:r>
              <a:rPr lang="el-GR" dirty="0"/>
              <a:t> </a:t>
            </a:r>
            <a:r>
              <a:rPr lang="el-GR" dirty="0" err="1"/>
              <a:t>önlem</a:t>
            </a:r>
            <a:r>
              <a:rPr lang="el-GR" dirty="0"/>
              <a:t> </a:t>
            </a:r>
            <a:r>
              <a:rPr lang="el-GR" dirty="0" err="1"/>
              <a:t>alarak</a:t>
            </a:r>
            <a:r>
              <a:rPr lang="el-GR" dirty="0"/>
              <a:t> </a:t>
            </a:r>
            <a:r>
              <a:rPr lang="el-GR" dirty="0" err="1"/>
              <a:t>hem</a:t>
            </a:r>
            <a:r>
              <a:rPr lang="el-GR" dirty="0"/>
              <a:t> </a:t>
            </a:r>
            <a:r>
              <a:rPr lang="el-GR" dirty="0" err="1"/>
              <a:t>kendimizi</a:t>
            </a:r>
            <a:r>
              <a:rPr lang="el-GR" dirty="0"/>
              <a:t> </a:t>
            </a:r>
            <a:r>
              <a:rPr lang="el-GR" dirty="0" err="1"/>
              <a:t>hem</a:t>
            </a:r>
            <a:r>
              <a:rPr lang="el-GR" dirty="0"/>
              <a:t> de </a:t>
            </a:r>
            <a:r>
              <a:rPr lang="el-GR" dirty="0" err="1"/>
              <a:t>sevdiklerimizi</a:t>
            </a:r>
            <a:r>
              <a:rPr lang="el-GR" dirty="0"/>
              <a:t> </a:t>
            </a:r>
            <a:r>
              <a:rPr lang="el-GR" dirty="0" err="1"/>
              <a:t>korumalıyız</a:t>
            </a:r>
            <a:r>
              <a:rPr lang="el-GR" dirty="0"/>
              <a:t>. </a:t>
            </a:r>
            <a:r>
              <a:rPr lang="el-GR" dirty="0" err="1"/>
              <a:t>Virüs</a:t>
            </a:r>
            <a:r>
              <a:rPr lang="el-GR" dirty="0"/>
              <a:t> </a:t>
            </a:r>
            <a:r>
              <a:rPr lang="el-GR" dirty="0" err="1"/>
              <a:t>şarkısı</a:t>
            </a:r>
            <a:r>
              <a:rPr lang="el-GR" dirty="0"/>
              <a:t> </a:t>
            </a:r>
            <a:r>
              <a:rPr lang="el-GR" dirty="0" err="1"/>
              <a:t>ile</a:t>
            </a:r>
            <a:r>
              <a:rPr lang="el-GR" dirty="0"/>
              <a:t> </a:t>
            </a:r>
            <a:r>
              <a:rPr lang="el-GR" dirty="0" err="1"/>
              <a:t>neler</a:t>
            </a:r>
            <a:r>
              <a:rPr lang="el-GR" dirty="0"/>
              <a:t> </a:t>
            </a:r>
            <a:r>
              <a:rPr lang="el-GR" dirty="0" err="1"/>
              <a:t>yapmamız</a:t>
            </a:r>
            <a:r>
              <a:rPr lang="el-GR" dirty="0"/>
              <a:t> </a:t>
            </a:r>
            <a:r>
              <a:rPr lang="el-GR" dirty="0" err="1"/>
              <a:t>gerektiğini</a:t>
            </a:r>
            <a:r>
              <a:rPr lang="el-GR" dirty="0"/>
              <a:t> </a:t>
            </a:r>
            <a:r>
              <a:rPr lang="el-GR" dirty="0" err="1"/>
              <a:t>öğreniyoruz</a:t>
            </a:r>
            <a:r>
              <a:rPr lang="el-GR" dirty="0"/>
              <a:t>.</a:t>
            </a:r>
            <a:endParaRPr lang="el-GR" sz="2800" dirty="0"/>
          </a:p>
        </p:txBody>
      </p:sp>
      <p:pic>
        <p:nvPicPr>
          <p:cNvPr id="4" name="Ηλεκτρονικά πολυμέσα 3" title="Virüs Şarkısı | Eğitici Çocuk Şarkıları">
            <a:hlinkClick r:id="" action="ppaction://media"/>
            <a:extLst>
              <a:ext uri="{FF2B5EF4-FFF2-40B4-BE49-F238E27FC236}">
                <a16:creationId xmlns:a16="http://schemas.microsoft.com/office/drawing/2014/main" id="{9631A2CA-AAEE-69BF-F6BF-A70327834FB9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4725" y="1825625"/>
            <a:ext cx="770096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21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2D6DE-2199-BA3B-E9FE-64226F8B2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8FB2CBD-C90C-4B4D-45BD-4855AD2D7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0A246F7-4768-5F91-FACA-E19CB4DDC80E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OKUMA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921839B-0144-842B-FA2F-922FA7FB41C0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B3E699-DEC7-2DEB-B7ED-728A29DDF5D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784391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2 - Θέση περιεχομένου">
            <a:extLst>
              <a:ext uri="{FF2B5EF4-FFF2-40B4-BE49-F238E27FC236}">
                <a16:creationId xmlns:a16="http://schemas.microsoft.com/office/drawing/2014/main" id="{DEDBBB32-8F9F-FC18-A493-C9C1A9C94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604" y="2366867"/>
            <a:ext cx="2712583" cy="4234995"/>
          </a:xfrm>
          <a:custGeom>
            <a:avLst/>
            <a:gdLst>
              <a:gd name="csX0" fmla="*/ 0 w 2712583"/>
              <a:gd name="csY0" fmla="*/ 0 h 4234995"/>
              <a:gd name="csX1" fmla="*/ 542517 w 2712583"/>
              <a:gd name="csY1" fmla="*/ 0 h 4234995"/>
              <a:gd name="csX2" fmla="*/ 1112159 w 2712583"/>
              <a:gd name="csY2" fmla="*/ 0 h 4234995"/>
              <a:gd name="csX3" fmla="*/ 1573298 w 2712583"/>
              <a:gd name="csY3" fmla="*/ 0 h 4234995"/>
              <a:gd name="csX4" fmla="*/ 2170066 w 2712583"/>
              <a:gd name="csY4" fmla="*/ 0 h 4234995"/>
              <a:gd name="csX5" fmla="*/ 2712583 w 2712583"/>
              <a:gd name="csY5" fmla="*/ 0 h 4234995"/>
              <a:gd name="csX6" fmla="*/ 2712583 w 2712583"/>
              <a:gd name="csY6" fmla="*/ 402325 h 4234995"/>
              <a:gd name="csX7" fmla="*/ 2712583 w 2712583"/>
              <a:gd name="csY7" fmla="*/ 889349 h 4234995"/>
              <a:gd name="csX8" fmla="*/ 2712583 w 2712583"/>
              <a:gd name="csY8" fmla="*/ 1334023 h 4234995"/>
              <a:gd name="csX9" fmla="*/ 2712583 w 2712583"/>
              <a:gd name="csY9" fmla="*/ 1905748 h 4234995"/>
              <a:gd name="csX10" fmla="*/ 2712583 w 2712583"/>
              <a:gd name="csY10" fmla="*/ 2477472 h 4234995"/>
              <a:gd name="csX11" fmla="*/ 2712583 w 2712583"/>
              <a:gd name="csY11" fmla="*/ 3091546 h 4234995"/>
              <a:gd name="csX12" fmla="*/ 2712583 w 2712583"/>
              <a:gd name="csY12" fmla="*/ 3663271 h 4234995"/>
              <a:gd name="csX13" fmla="*/ 2712583 w 2712583"/>
              <a:gd name="csY13" fmla="*/ 4234995 h 4234995"/>
              <a:gd name="csX14" fmla="*/ 2115815 w 2712583"/>
              <a:gd name="csY14" fmla="*/ 4234995 h 4234995"/>
              <a:gd name="csX15" fmla="*/ 1573298 w 2712583"/>
              <a:gd name="csY15" fmla="*/ 4234995 h 4234995"/>
              <a:gd name="csX16" fmla="*/ 976530 w 2712583"/>
              <a:gd name="csY16" fmla="*/ 4234995 h 4234995"/>
              <a:gd name="csX17" fmla="*/ 0 w 2712583"/>
              <a:gd name="csY17" fmla="*/ 4234995 h 4234995"/>
              <a:gd name="csX18" fmla="*/ 0 w 2712583"/>
              <a:gd name="csY18" fmla="*/ 3705621 h 4234995"/>
              <a:gd name="csX19" fmla="*/ 0 w 2712583"/>
              <a:gd name="csY19" fmla="*/ 3260946 h 4234995"/>
              <a:gd name="csX20" fmla="*/ 0 w 2712583"/>
              <a:gd name="csY20" fmla="*/ 2731572 h 4234995"/>
              <a:gd name="csX21" fmla="*/ 0 w 2712583"/>
              <a:gd name="csY21" fmla="*/ 2286897 h 4234995"/>
              <a:gd name="csX22" fmla="*/ 0 w 2712583"/>
              <a:gd name="csY22" fmla="*/ 1884573 h 4234995"/>
              <a:gd name="csX23" fmla="*/ 0 w 2712583"/>
              <a:gd name="csY23" fmla="*/ 1397548 h 4234995"/>
              <a:gd name="csX24" fmla="*/ 0 w 2712583"/>
              <a:gd name="csY24" fmla="*/ 783474 h 4234995"/>
              <a:gd name="csX25" fmla="*/ 0 w 2712583"/>
              <a:gd name="csY25" fmla="*/ 0 h 42349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2712583" h="4234995" fill="none" extrusionOk="0">
                <a:moveTo>
                  <a:pt x="0" y="0"/>
                </a:moveTo>
                <a:cubicBezTo>
                  <a:pt x="153096" y="-16697"/>
                  <a:pt x="275164" y="17286"/>
                  <a:pt x="542517" y="0"/>
                </a:cubicBezTo>
                <a:cubicBezTo>
                  <a:pt x="809870" y="-17286"/>
                  <a:pt x="958474" y="1796"/>
                  <a:pt x="1112159" y="0"/>
                </a:cubicBezTo>
                <a:cubicBezTo>
                  <a:pt x="1265844" y="-1796"/>
                  <a:pt x="1380987" y="24733"/>
                  <a:pt x="1573298" y="0"/>
                </a:cubicBezTo>
                <a:cubicBezTo>
                  <a:pt x="1765609" y="-24733"/>
                  <a:pt x="1894773" y="27870"/>
                  <a:pt x="2170066" y="0"/>
                </a:cubicBezTo>
                <a:cubicBezTo>
                  <a:pt x="2445359" y="-27870"/>
                  <a:pt x="2502122" y="59748"/>
                  <a:pt x="2712583" y="0"/>
                </a:cubicBezTo>
                <a:cubicBezTo>
                  <a:pt x="2742819" y="184245"/>
                  <a:pt x="2668686" y="283080"/>
                  <a:pt x="2712583" y="402325"/>
                </a:cubicBezTo>
                <a:cubicBezTo>
                  <a:pt x="2756480" y="521571"/>
                  <a:pt x="2677987" y="731306"/>
                  <a:pt x="2712583" y="889349"/>
                </a:cubicBezTo>
                <a:cubicBezTo>
                  <a:pt x="2747179" y="1047392"/>
                  <a:pt x="2703871" y="1229287"/>
                  <a:pt x="2712583" y="1334023"/>
                </a:cubicBezTo>
                <a:cubicBezTo>
                  <a:pt x="2721295" y="1438759"/>
                  <a:pt x="2655637" y="1643698"/>
                  <a:pt x="2712583" y="1905748"/>
                </a:cubicBezTo>
                <a:cubicBezTo>
                  <a:pt x="2769529" y="2167799"/>
                  <a:pt x="2703974" y="2322171"/>
                  <a:pt x="2712583" y="2477472"/>
                </a:cubicBezTo>
                <a:cubicBezTo>
                  <a:pt x="2721192" y="2632773"/>
                  <a:pt x="2683497" y="2850692"/>
                  <a:pt x="2712583" y="3091546"/>
                </a:cubicBezTo>
                <a:cubicBezTo>
                  <a:pt x="2741669" y="3332400"/>
                  <a:pt x="2681452" y="3434040"/>
                  <a:pt x="2712583" y="3663271"/>
                </a:cubicBezTo>
                <a:cubicBezTo>
                  <a:pt x="2743714" y="3892503"/>
                  <a:pt x="2693456" y="4011965"/>
                  <a:pt x="2712583" y="4234995"/>
                </a:cubicBezTo>
                <a:cubicBezTo>
                  <a:pt x="2560790" y="4242983"/>
                  <a:pt x="2289941" y="4231748"/>
                  <a:pt x="2115815" y="4234995"/>
                </a:cubicBezTo>
                <a:cubicBezTo>
                  <a:pt x="1941689" y="4238242"/>
                  <a:pt x="1712350" y="4193829"/>
                  <a:pt x="1573298" y="4234995"/>
                </a:cubicBezTo>
                <a:cubicBezTo>
                  <a:pt x="1434246" y="4276161"/>
                  <a:pt x="1226164" y="4199800"/>
                  <a:pt x="976530" y="4234995"/>
                </a:cubicBezTo>
                <a:cubicBezTo>
                  <a:pt x="726896" y="4270190"/>
                  <a:pt x="299239" y="4222821"/>
                  <a:pt x="0" y="4234995"/>
                </a:cubicBezTo>
                <a:cubicBezTo>
                  <a:pt x="-19493" y="4063952"/>
                  <a:pt x="34964" y="3937661"/>
                  <a:pt x="0" y="3705621"/>
                </a:cubicBezTo>
                <a:cubicBezTo>
                  <a:pt x="-34964" y="3473581"/>
                  <a:pt x="18707" y="3482050"/>
                  <a:pt x="0" y="3260946"/>
                </a:cubicBezTo>
                <a:cubicBezTo>
                  <a:pt x="-18707" y="3039842"/>
                  <a:pt x="14165" y="2914999"/>
                  <a:pt x="0" y="2731572"/>
                </a:cubicBezTo>
                <a:cubicBezTo>
                  <a:pt x="-14165" y="2548145"/>
                  <a:pt x="2697" y="2389728"/>
                  <a:pt x="0" y="2286897"/>
                </a:cubicBezTo>
                <a:cubicBezTo>
                  <a:pt x="-2697" y="2184067"/>
                  <a:pt x="14958" y="2067061"/>
                  <a:pt x="0" y="1884573"/>
                </a:cubicBezTo>
                <a:cubicBezTo>
                  <a:pt x="-14958" y="1702085"/>
                  <a:pt x="26421" y="1544428"/>
                  <a:pt x="0" y="1397548"/>
                </a:cubicBezTo>
                <a:cubicBezTo>
                  <a:pt x="-26421" y="1250668"/>
                  <a:pt x="57392" y="1079819"/>
                  <a:pt x="0" y="783474"/>
                </a:cubicBezTo>
                <a:cubicBezTo>
                  <a:pt x="-57392" y="487129"/>
                  <a:pt x="87268" y="202125"/>
                  <a:pt x="0" y="0"/>
                </a:cubicBezTo>
                <a:close/>
              </a:path>
              <a:path w="2712583" h="4234995" stroke="0" extrusionOk="0">
                <a:moveTo>
                  <a:pt x="0" y="0"/>
                </a:moveTo>
                <a:cubicBezTo>
                  <a:pt x="278864" y="-44794"/>
                  <a:pt x="415568" y="45814"/>
                  <a:pt x="569642" y="0"/>
                </a:cubicBezTo>
                <a:cubicBezTo>
                  <a:pt x="723716" y="-45814"/>
                  <a:pt x="1039077" y="37744"/>
                  <a:pt x="1166411" y="0"/>
                </a:cubicBezTo>
                <a:cubicBezTo>
                  <a:pt x="1293745" y="-37744"/>
                  <a:pt x="1511051" y="59463"/>
                  <a:pt x="1736053" y="0"/>
                </a:cubicBezTo>
                <a:cubicBezTo>
                  <a:pt x="1961055" y="-59463"/>
                  <a:pt x="2094283" y="19306"/>
                  <a:pt x="2197192" y="0"/>
                </a:cubicBezTo>
                <a:cubicBezTo>
                  <a:pt x="2300101" y="-19306"/>
                  <a:pt x="2481856" y="3295"/>
                  <a:pt x="2712583" y="0"/>
                </a:cubicBezTo>
                <a:cubicBezTo>
                  <a:pt x="2714748" y="173484"/>
                  <a:pt x="2700338" y="299358"/>
                  <a:pt x="2712583" y="444674"/>
                </a:cubicBezTo>
                <a:cubicBezTo>
                  <a:pt x="2724828" y="589990"/>
                  <a:pt x="2669649" y="709033"/>
                  <a:pt x="2712583" y="889349"/>
                </a:cubicBezTo>
                <a:cubicBezTo>
                  <a:pt x="2755517" y="1069666"/>
                  <a:pt x="2686489" y="1299197"/>
                  <a:pt x="2712583" y="1418723"/>
                </a:cubicBezTo>
                <a:cubicBezTo>
                  <a:pt x="2738677" y="1538249"/>
                  <a:pt x="2673206" y="1732588"/>
                  <a:pt x="2712583" y="1863398"/>
                </a:cubicBezTo>
                <a:cubicBezTo>
                  <a:pt x="2751960" y="1994209"/>
                  <a:pt x="2691781" y="2191205"/>
                  <a:pt x="2712583" y="2308072"/>
                </a:cubicBezTo>
                <a:cubicBezTo>
                  <a:pt x="2733385" y="2424939"/>
                  <a:pt x="2679690" y="2591963"/>
                  <a:pt x="2712583" y="2795097"/>
                </a:cubicBezTo>
                <a:cubicBezTo>
                  <a:pt x="2745476" y="2998231"/>
                  <a:pt x="2704371" y="3094399"/>
                  <a:pt x="2712583" y="3324471"/>
                </a:cubicBezTo>
                <a:cubicBezTo>
                  <a:pt x="2720795" y="3554543"/>
                  <a:pt x="2632087" y="3983229"/>
                  <a:pt x="2712583" y="4234995"/>
                </a:cubicBezTo>
                <a:cubicBezTo>
                  <a:pt x="2560107" y="4281547"/>
                  <a:pt x="2352720" y="4200702"/>
                  <a:pt x="2197192" y="4234995"/>
                </a:cubicBezTo>
                <a:cubicBezTo>
                  <a:pt x="2041664" y="4269288"/>
                  <a:pt x="1909988" y="4221387"/>
                  <a:pt x="1736053" y="4234995"/>
                </a:cubicBezTo>
                <a:cubicBezTo>
                  <a:pt x="1562118" y="4248603"/>
                  <a:pt x="1386130" y="4198695"/>
                  <a:pt x="1220662" y="4234995"/>
                </a:cubicBezTo>
                <a:cubicBezTo>
                  <a:pt x="1055194" y="4271295"/>
                  <a:pt x="782547" y="4216785"/>
                  <a:pt x="651020" y="4234995"/>
                </a:cubicBezTo>
                <a:cubicBezTo>
                  <a:pt x="519493" y="4253205"/>
                  <a:pt x="132216" y="4212334"/>
                  <a:pt x="0" y="4234995"/>
                </a:cubicBezTo>
                <a:cubicBezTo>
                  <a:pt x="-51107" y="4031066"/>
                  <a:pt x="37599" y="3981653"/>
                  <a:pt x="0" y="3790321"/>
                </a:cubicBezTo>
                <a:cubicBezTo>
                  <a:pt x="-37599" y="3598989"/>
                  <a:pt x="9770" y="3405061"/>
                  <a:pt x="0" y="3218596"/>
                </a:cubicBezTo>
                <a:cubicBezTo>
                  <a:pt x="-9770" y="3032131"/>
                  <a:pt x="33604" y="2970002"/>
                  <a:pt x="0" y="2731572"/>
                </a:cubicBezTo>
                <a:cubicBezTo>
                  <a:pt x="-33604" y="2493142"/>
                  <a:pt x="38200" y="2356991"/>
                  <a:pt x="0" y="2244547"/>
                </a:cubicBezTo>
                <a:cubicBezTo>
                  <a:pt x="-38200" y="2132104"/>
                  <a:pt x="16258" y="1991039"/>
                  <a:pt x="0" y="1842223"/>
                </a:cubicBezTo>
                <a:cubicBezTo>
                  <a:pt x="-16258" y="1693407"/>
                  <a:pt x="19293" y="1477375"/>
                  <a:pt x="0" y="1355198"/>
                </a:cubicBezTo>
                <a:cubicBezTo>
                  <a:pt x="-19293" y="1233021"/>
                  <a:pt x="45150" y="1048306"/>
                  <a:pt x="0" y="868174"/>
                </a:cubicBezTo>
                <a:cubicBezTo>
                  <a:pt x="-45150" y="688042"/>
                  <a:pt x="64179" y="301166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2934922708"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rmAutofit fontScale="40000" lnSpcReduction="20000"/>
          </a:bodyPr>
          <a:lstStyle/>
          <a:p>
            <a:pPr>
              <a:buFont typeface="Arial" panose="020B0604020202020204" pitchFamily="34" charset="0"/>
              <a:buNone/>
            </a:pPr>
            <a:r>
              <a:rPr lang="tr-TR" altLang="el-GR" sz="4500" b="1" dirty="0"/>
              <a:t>NEDENLER </a:t>
            </a:r>
            <a:r>
              <a:rPr lang="el-GR" altLang="el-GR" sz="4500" b="1" dirty="0"/>
              <a:t>: </a:t>
            </a:r>
            <a:endParaRPr lang="en-US" altLang="el-GR" sz="4500" dirty="0"/>
          </a:p>
          <a:p>
            <a:r>
              <a:rPr lang="tr-TR" altLang="el-GR" sz="4300" dirty="0"/>
              <a:t>kalıtımsal faktörler </a:t>
            </a:r>
            <a:r>
              <a:rPr lang="el-GR" altLang="el-GR" sz="4300" dirty="0"/>
              <a:t>/ </a:t>
            </a:r>
            <a:r>
              <a:rPr lang="tr-TR" sz="4300" dirty="0"/>
              <a:t>genetik etkenler</a:t>
            </a:r>
            <a:endParaRPr lang="en-US" altLang="el-GR" sz="4300" dirty="0"/>
          </a:p>
          <a:p>
            <a:r>
              <a:rPr lang="tr-TR" altLang="el-GR" sz="4300" dirty="0"/>
              <a:t>diyabet</a:t>
            </a:r>
            <a:endParaRPr lang="en-US" altLang="el-GR" sz="4300" dirty="0"/>
          </a:p>
          <a:p>
            <a:r>
              <a:rPr lang="tr-TR" altLang="el-GR" sz="4300" dirty="0"/>
              <a:t>yüksek tansiyon</a:t>
            </a:r>
            <a:endParaRPr lang="en-US" altLang="el-GR" sz="4300" dirty="0"/>
          </a:p>
          <a:p>
            <a:r>
              <a:rPr lang="tr-TR" altLang="el-GR" sz="4300" dirty="0"/>
              <a:t> kötü beslenme</a:t>
            </a:r>
            <a:endParaRPr lang="en-US" altLang="el-GR" sz="4300" dirty="0"/>
          </a:p>
          <a:p>
            <a:r>
              <a:rPr lang="tr-TR" altLang="el-GR" sz="4300" dirty="0"/>
              <a:t>egzersiz eksikliği</a:t>
            </a:r>
            <a:r>
              <a:rPr lang="el-GR" altLang="el-GR" sz="4300" dirty="0"/>
              <a:t> / </a:t>
            </a:r>
            <a:r>
              <a:rPr lang="tr-TR" sz="4300" dirty="0"/>
              <a:t>fiziksel aktivitenin azlığı </a:t>
            </a:r>
            <a:endParaRPr lang="en-US" altLang="el-GR" sz="4300" dirty="0"/>
          </a:p>
          <a:p>
            <a:pPr>
              <a:defRPr/>
            </a:pPr>
            <a:r>
              <a:rPr lang="tr-TR" altLang="el-GR" sz="4300" dirty="0"/>
              <a:t>aşırı stres </a:t>
            </a:r>
          </a:p>
          <a:p>
            <a:pPr>
              <a:defRPr/>
            </a:pPr>
            <a:r>
              <a:rPr lang="tr-TR" sz="4300" dirty="0"/>
              <a:t>kullanılan bazı  ilaçlar</a:t>
            </a:r>
          </a:p>
          <a:p>
            <a:pPr>
              <a:defRPr/>
            </a:pPr>
            <a:r>
              <a:rPr lang="tr-TR" sz="4300" dirty="0"/>
              <a:t>beslenme alışkanlıkları</a:t>
            </a:r>
          </a:p>
          <a:p>
            <a:pPr>
              <a:defRPr/>
            </a:pPr>
            <a:r>
              <a:rPr lang="tr-TR" sz="4300" dirty="0"/>
              <a:t>yaşam tarzı </a:t>
            </a:r>
          </a:p>
          <a:p>
            <a:pPr>
              <a:defRPr/>
            </a:pPr>
            <a:r>
              <a:rPr lang="tr-TR" sz="4300" dirty="0"/>
              <a:t>fruktoz içeren  gıdalar</a:t>
            </a:r>
          </a:p>
          <a:p>
            <a:pPr>
              <a:defRPr/>
            </a:pPr>
            <a:r>
              <a:rPr lang="tr-TR" sz="4300" dirty="0"/>
              <a:t>televizyon  karşışında  büyük  porsiyonlar</a:t>
            </a:r>
            <a:endParaRPr lang="el-GR" altLang="el-GR" sz="4300" dirty="0"/>
          </a:p>
          <a:p>
            <a:endParaRPr lang="en-US" altLang="el-GR" sz="4300" dirty="0"/>
          </a:p>
          <a:p>
            <a:pPr>
              <a:buFont typeface="Arial" panose="020B0604020202020204" pitchFamily="34" charset="0"/>
              <a:buNone/>
            </a:pPr>
            <a:endParaRPr lang="en-US" altLang="el-GR" sz="1800" dirty="0"/>
          </a:p>
        </p:txBody>
      </p:sp>
      <p:pic>
        <p:nvPicPr>
          <p:cNvPr id="4" name="Εικόνα 3" descr="Obezite nedir? Kimlere morbid obez denebilir? Tedavisi mümkün mü?">
            <a:extLst>
              <a:ext uri="{FF2B5EF4-FFF2-40B4-BE49-F238E27FC236}">
                <a16:creationId xmlns:a16="http://schemas.microsoft.com/office/drawing/2014/main" id="{BC005F48-648E-2E7E-4C63-74E80D43E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3320" y="1065959"/>
            <a:ext cx="4438649" cy="3060247"/>
          </a:xfrm>
          <a:custGeom>
            <a:avLst/>
            <a:gdLst>
              <a:gd name="csX0" fmla="*/ 0 w 4438649"/>
              <a:gd name="csY0" fmla="*/ 0 h 3060247"/>
              <a:gd name="csX1" fmla="*/ 466058 w 4438649"/>
              <a:gd name="csY1" fmla="*/ 0 h 3060247"/>
              <a:gd name="csX2" fmla="*/ 887730 w 4438649"/>
              <a:gd name="csY2" fmla="*/ 0 h 3060247"/>
              <a:gd name="csX3" fmla="*/ 1309401 w 4438649"/>
              <a:gd name="csY3" fmla="*/ 0 h 3060247"/>
              <a:gd name="csX4" fmla="*/ 1953006 w 4438649"/>
              <a:gd name="csY4" fmla="*/ 0 h 3060247"/>
              <a:gd name="csX5" fmla="*/ 2552223 w 4438649"/>
              <a:gd name="csY5" fmla="*/ 0 h 3060247"/>
              <a:gd name="csX6" fmla="*/ 2973895 w 4438649"/>
              <a:gd name="csY6" fmla="*/ 0 h 3060247"/>
              <a:gd name="csX7" fmla="*/ 3617499 w 4438649"/>
              <a:gd name="csY7" fmla="*/ 0 h 3060247"/>
              <a:gd name="csX8" fmla="*/ 4438649 w 4438649"/>
              <a:gd name="csY8" fmla="*/ 0 h 3060247"/>
              <a:gd name="csX9" fmla="*/ 4438649 w 4438649"/>
              <a:gd name="csY9" fmla="*/ 479439 h 3060247"/>
              <a:gd name="csX10" fmla="*/ 4438649 w 4438649"/>
              <a:gd name="csY10" fmla="*/ 989480 h 3060247"/>
              <a:gd name="csX11" fmla="*/ 4438649 w 4438649"/>
              <a:gd name="csY11" fmla="*/ 1468919 h 3060247"/>
              <a:gd name="csX12" fmla="*/ 4438649 w 4438649"/>
              <a:gd name="csY12" fmla="*/ 2040165 h 3060247"/>
              <a:gd name="csX13" fmla="*/ 4438649 w 4438649"/>
              <a:gd name="csY13" fmla="*/ 2611411 h 3060247"/>
              <a:gd name="csX14" fmla="*/ 4438649 w 4438649"/>
              <a:gd name="csY14" fmla="*/ 3060247 h 3060247"/>
              <a:gd name="csX15" fmla="*/ 3928204 w 4438649"/>
              <a:gd name="csY15" fmla="*/ 3060247 h 3060247"/>
              <a:gd name="csX16" fmla="*/ 3462146 w 4438649"/>
              <a:gd name="csY16" fmla="*/ 3060247 h 3060247"/>
              <a:gd name="csX17" fmla="*/ 2907315 w 4438649"/>
              <a:gd name="csY17" fmla="*/ 3060247 h 3060247"/>
              <a:gd name="csX18" fmla="*/ 2396870 w 4438649"/>
              <a:gd name="csY18" fmla="*/ 3060247 h 3060247"/>
              <a:gd name="csX19" fmla="*/ 1886426 w 4438649"/>
              <a:gd name="csY19" fmla="*/ 3060247 h 3060247"/>
              <a:gd name="csX20" fmla="*/ 1464754 w 4438649"/>
              <a:gd name="csY20" fmla="*/ 3060247 h 3060247"/>
              <a:gd name="csX21" fmla="*/ 865537 w 4438649"/>
              <a:gd name="csY21" fmla="*/ 3060247 h 3060247"/>
              <a:gd name="csX22" fmla="*/ 0 w 4438649"/>
              <a:gd name="csY22" fmla="*/ 3060247 h 3060247"/>
              <a:gd name="csX23" fmla="*/ 0 w 4438649"/>
              <a:gd name="csY23" fmla="*/ 2642013 h 3060247"/>
              <a:gd name="csX24" fmla="*/ 0 w 4438649"/>
              <a:gd name="csY24" fmla="*/ 2223779 h 3060247"/>
              <a:gd name="csX25" fmla="*/ 0 w 4438649"/>
              <a:gd name="csY25" fmla="*/ 1744341 h 3060247"/>
              <a:gd name="csX26" fmla="*/ 0 w 4438649"/>
              <a:gd name="csY26" fmla="*/ 1234300 h 3060247"/>
              <a:gd name="csX27" fmla="*/ 0 w 4438649"/>
              <a:gd name="csY27" fmla="*/ 724258 h 3060247"/>
              <a:gd name="csX28" fmla="*/ 0 w 4438649"/>
              <a:gd name="csY28" fmla="*/ 0 h 306024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4438649" h="3060247" fill="none" extrusionOk="0">
                <a:moveTo>
                  <a:pt x="0" y="0"/>
                </a:moveTo>
                <a:cubicBezTo>
                  <a:pt x="219800" y="-13409"/>
                  <a:pt x="311600" y="29897"/>
                  <a:pt x="466058" y="0"/>
                </a:cubicBezTo>
                <a:cubicBezTo>
                  <a:pt x="620516" y="-29897"/>
                  <a:pt x="738822" y="34305"/>
                  <a:pt x="887730" y="0"/>
                </a:cubicBezTo>
                <a:cubicBezTo>
                  <a:pt x="1036638" y="-34305"/>
                  <a:pt x="1138427" y="16732"/>
                  <a:pt x="1309401" y="0"/>
                </a:cubicBezTo>
                <a:cubicBezTo>
                  <a:pt x="1480375" y="-16732"/>
                  <a:pt x="1759553" y="55046"/>
                  <a:pt x="1953006" y="0"/>
                </a:cubicBezTo>
                <a:cubicBezTo>
                  <a:pt x="2146460" y="-55046"/>
                  <a:pt x="2253204" y="7973"/>
                  <a:pt x="2552223" y="0"/>
                </a:cubicBezTo>
                <a:cubicBezTo>
                  <a:pt x="2851242" y="-7973"/>
                  <a:pt x="2811371" y="29594"/>
                  <a:pt x="2973895" y="0"/>
                </a:cubicBezTo>
                <a:cubicBezTo>
                  <a:pt x="3136419" y="-29594"/>
                  <a:pt x="3451589" y="19829"/>
                  <a:pt x="3617499" y="0"/>
                </a:cubicBezTo>
                <a:cubicBezTo>
                  <a:pt x="3783409" y="-19829"/>
                  <a:pt x="4045160" y="89933"/>
                  <a:pt x="4438649" y="0"/>
                </a:cubicBezTo>
                <a:cubicBezTo>
                  <a:pt x="4447468" y="123653"/>
                  <a:pt x="4396227" y="382321"/>
                  <a:pt x="4438649" y="479439"/>
                </a:cubicBezTo>
                <a:cubicBezTo>
                  <a:pt x="4481071" y="576557"/>
                  <a:pt x="4409313" y="808730"/>
                  <a:pt x="4438649" y="989480"/>
                </a:cubicBezTo>
                <a:cubicBezTo>
                  <a:pt x="4467985" y="1170230"/>
                  <a:pt x="4427666" y="1371769"/>
                  <a:pt x="4438649" y="1468919"/>
                </a:cubicBezTo>
                <a:cubicBezTo>
                  <a:pt x="4449632" y="1566069"/>
                  <a:pt x="4378445" y="1809216"/>
                  <a:pt x="4438649" y="2040165"/>
                </a:cubicBezTo>
                <a:cubicBezTo>
                  <a:pt x="4498853" y="2271114"/>
                  <a:pt x="4423154" y="2490562"/>
                  <a:pt x="4438649" y="2611411"/>
                </a:cubicBezTo>
                <a:cubicBezTo>
                  <a:pt x="4454144" y="2732260"/>
                  <a:pt x="4396181" y="2930308"/>
                  <a:pt x="4438649" y="3060247"/>
                </a:cubicBezTo>
                <a:cubicBezTo>
                  <a:pt x="4205725" y="3085269"/>
                  <a:pt x="4123419" y="3054096"/>
                  <a:pt x="3928204" y="3060247"/>
                </a:cubicBezTo>
                <a:cubicBezTo>
                  <a:pt x="3732989" y="3066398"/>
                  <a:pt x="3594342" y="3044345"/>
                  <a:pt x="3462146" y="3060247"/>
                </a:cubicBezTo>
                <a:cubicBezTo>
                  <a:pt x="3329950" y="3076149"/>
                  <a:pt x="3057280" y="3045324"/>
                  <a:pt x="2907315" y="3060247"/>
                </a:cubicBezTo>
                <a:cubicBezTo>
                  <a:pt x="2757350" y="3075170"/>
                  <a:pt x="2594950" y="3001739"/>
                  <a:pt x="2396870" y="3060247"/>
                </a:cubicBezTo>
                <a:cubicBezTo>
                  <a:pt x="2198790" y="3118755"/>
                  <a:pt x="2106551" y="3009980"/>
                  <a:pt x="1886426" y="3060247"/>
                </a:cubicBezTo>
                <a:cubicBezTo>
                  <a:pt x="1666301" y="3110514"/>
                  <a:pt x="1604088" y="3049820"/>
                  <a:pt x="1464754" y="3060247"/>
                </a:cubicBezTo>
                <a:cubicBezTo>
                  <a:pt x="1325420" y="3070674"/>
                  <a:pt x="1123561" y="3023121"/>
                  <a:pt x="865537" y="3060247"/>
                </a:cubicBezTo>
                <a:cubicBezTo>
                  <a:pt x="607513" y="3097373"/>
                  <a:pt x="291987" y="3023119"/>
                  <a:pt x="0" y="3060247"/>
                </a:cubicBezTo>
                <a:cubicBezTo>
                  <a:pt x="-26994" y="2854150"/>
                  <a:pt x="41975" y="2750920"/>
                  <a:pt x="0" y="2642013"/>
                </a:cubicBezTo>
                <a:cubicBezTo>
                  <a:pt x="-41975" y="2533106"/>
                  <a:pt x="18903" y="2313946"/>
                  <a:pt x="0" y="2223779"/>
                </a:cubicBezTo>
                <a:cubicBezTo>
                  <a:pt x="-18903" y="2133612"/>
                  <a:pt x="53303" y="1883822"/>
                  <a:pt x="0" y="1744341"/>
                </a:cubicBezTo>
                <a:cubicBezTo>
                  <a:pt x="-53303" y="1604860"/>
                  <a:pt x="46607" y="1447218"/>
                  <a:pt x="0" y="1234300"/>
                </a:cubicBezTo>
                <a:cubicBezTo>
                  <a:pt x="-46607" y="1021382"/>
                  <a:pt x="10986" y="837296"/>
                  <a:pt x="0" y="724258"/>
                </a:cubicBezTo>
                <a:cubicBezTo>
                  <a:pt x="-10986" y="611220"/>
                  <a:pt x="40541" y="249664"/>
                  <a:pt x="0" y="0"/>
                </a:cubicBezTo>
                <a:close/>
              </a:path>
              <a:path w="4438649" h="3060247" stroke="0" extrusionOk="0">
                <a:moveTo>
                  <a:pt x="0" y="0"/>
                </a:moveTo>
                <a:cubicBezTo>
                  <a:pt x="298968" y="-31396"/>
                  <a:pt x="339633" y="38452"/>
                  <a:pt x="599218" y="0"/>
                </a:cubicBezTo>
                <a:cubicBezTo>
                  <a:pt x="858803" y="-38452"/>
                  <a:pt x="1031007" y="3275"/>
                  <a:pt x="1242822" y="0"/>
                </a:cubicBezTo>
                <a:cubicBezTo>
                  <a:pt x="1454637" y="-3275"/>
                  <a:pt x="1619243" y="59401"/>
                  <a:pt x="1753266" y="0"/>
                </a:cubicBezTo>
                <a:cubicBezTo>
                  <a:pt x="1887289" y="-59401"/>
                  <a:pt x="2101192" y="4304"/>
                  <a:pt x="2219325" y="0"/>
                </a:cubicBezTo>
                <a:cubicBezTo>
                  <a:pt x="2337458" y="-4304"/>
                  <a:pt x="2671635" y="45271"/>
                  <a:pt x="2818542" y="0"/>
                </a:cubicBezTo>
                <a:cubicBezTo>
                  <a:pt x="2965449" y="-45271"/>
                  <a:pt x="3086461" y="13384"/>
                  <a:pt x="3284600" y="0"/>
                </a:cubicBezTo>
                <a:cubicBezTo>
                  <a:pt x="3482739" y="-13384"/>
                  <a:pt x="3638285" y="12257"/>
                  <a:pt x="3928204" y="0"/>
                </a:cubicBezTo>
                <a:cubicBezTo>
                  <a:pt x="4218123" y="-12257"/>
                  <a:pt x="4277228" y="9125"/>
                  <a:pt x="4438649" y="0"/>
                </a:cubicBezTo>
                <a:cubicBezTo>
                  <a:pt x="4483611" y="211193"/>
                  <a:pt x="4401902" y="274259"/>
                  <a:pt x="4438649" y="448836"/>
                </a:cubicBezTo>
                <a:cubicBezTo>
                  <a:pt x="4475396" y="623413"/>
                  <a:pt x="4431134" y="851867"/>
                  <a:pt x="4438649" y="958877"/>
                </a:cubicBezTo>
                <a:cubicBezTo>
                  <a:pt x="4446164" y="1065887"/>
                  <a:pt x="4411896" y="1245942"/>
                  <a:pt x="4438649" y="1530124"/>
                </a:cubicBezTo>
                <a:cubicBezTo>
                  <a:pt x="4465402" y="1814306"/>
                  <a:pt x="4416377" y="1851708"/>
                  <a:pt x="4438649" y="2070767"/>
                </a:cubicBezTo>
                <a:cubicBezTo>
                  <a:pt x="4460921" y="2289826"/>
                  <a:pt x="4417675" y="2432751"/>
                  <a:pt x="4438649" y="2611411"/>
                </a:cubicBezTo>
                <a:cubicBezTo>
                  <a:pt x="4459623" y="2790071"/>
                  <a:pt x="4412116" y="2867407"/>
                  <a:pt x="4438649" y="3060247"/>
                </a:cubicBezTo>
                <a:cubicBezTo>
                  <a:pt x="4234463" y="3110694"/>
                  <a:pt x="4173855" y="3006525"/>
                  <a:pt x="3928204" y="3060247"/>
                </a:cubicBezTo>
                <a:cubicBezTo>
                  <a:pt x="3682554" y="3113969"/>
                  <a:pt x="3662210" y="3032432"/>
                  <a:pt x="3506533" y="3060247"/>
                </a:cubicBezTo>
                <a:cubicBezTo>
                  <a:pt x="3350856" y="3088062"/>
                  <a:pt x="3136203" y="3015908"/>
                  <a:pt x="2862929" y="3060247"/>
                </a:cubicBezTo>
                <a:cubicBezTo>
                  <a:pt x="2589655" y="3104586"/>
                  <a:pt x="2352077" y="3048923"/>
                  <a:pt x="2219325" y="3060247"/>
                </a:cubicBezTo>
                <a:cubicBezTo>
                  <a:pt x="2086573" y="3071571"/>
                  <a:pt x="1903454" y="3015656"/>
                  <a:pt x="1620107" y="3060247"/>
                </a:cubicBezTo>
                <a:cubicBezTo>
                  <a:pt x="1336760" y="3104838"/>
                  <a:pt x="1385586" y="3037882"/>
                  <a:pt x="1198435" y="3060247"/>
                </a:cubicBezTo>
                <a:cubicBezTo>
                  <a:pt x="1011284" y="3082612"/>
                  <a:pt x="902166" y="3041138"/>
                  <a:pt x="776764" y="3060247"/>
                </a:cubicBezTo>
                <a:cubicBezTo>
                  <a:pt x="651362" y="3079356"/>
                  <a:pt x="240291" y="3020351"/>
                  <a:pt x="0" y="3060247"/>
                </a:cubicBezTo>
                <a:cubicBezTo>
                  <a:pt x="-27553" y="2941006"/>
                  <a:pt x="26531" y="2786374"/>
                  <a:pt x="0" y="2642013"/>
                </a:cubicBezTo>
                <a:cubicBezTo>
                  <a:pt x="-26531" y="2497652"/>
                  <a:pt x="45311" y="2376315"/>
                  <a:pt x="0" y="2131972"/>
                </a:cubicBezTo>
                <a:cubicBezTo>
                  <a:pt x="-45311" y="1887629"/>
                  <a:pt x="51960" y="1824275"/>
                  <a:pt x="0" y="1621931"/>
                </a:cubicBezTo>
                <a:cubicBezTo>
                  <a:pt x="-51960" y="1419587"/>
                  <a:pt x="23936" y="1294350"/>
                  <a:pt x="0" y="1111890"/>
                </a:cubicBezTo>
                <a:cubicBezTo>
                  <a:pt x="-23936" y="929430"/>
                  <a:pt x="13351" y="802097"/>
                  <a:pt x="0" y="632451"/>
                </a:cubicBezTo>
                <a:cubicBezTo>
                  <a:pt x="-13351" y="462805"/>
                  <a:pt x="50001" y="174622"/>
                  <a:pt x="0" y="0"/>
                </a:cubicBezTo>
                <a:close/>
              </a:path>
            </a:pathLst>
          </a:custGeom>
          <a:ln w="38100" cap="sq">
            <a:solidFill>
              <a:srgbClr val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06834945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97D812-EB32-8B5B-6356-6E049B03F89C}"/>
              </a:ext>
            </a:extLst>
          </p:cNvPr>
          <p:cNvSpPr txBox="1"/>
          <p:nvPr/>
        </p:nvSpPr>
        <p:spPr>
          <a:xfrm>
            <a:off x="2797628" y="338468"/>
            <a:ext cx="6096000" cy="369332"/>
          </a:xfrm>
          <a:custGeom>
            <a:avLst/>
            <a:gdLst>
              <a:gd name="csX0" fmla="*/ 0 w 6096000"/>
              <a:gd name="csY0" fmla="*/ 0 h 369332"/>
              <a:gd name="csX1" fmla="*/ 615142 w 6096000"/>
              <a:gd name="csY1" fmla="*/ 0 h 369332"/>
              <a:gd name="csX2" fmla="*/ 986444 w 6096000"/>
              <a:gd name="csY2" fmla="*/ 0 h 369332"/>
              <a:gd name="csX3" fmla="*/ 1662545 w 6096000"/>
              <a:gd name="csY3" fmla="*/ 0 h 369332"/>
              <a:gd name="csX4" fmla="*/ 2094807 w 6096000"/>
              <a:gd name="csY4" fmla="*/ 0 h 369332"/>
              <a:gd name="csX5" fmla="*/ 2527069 w 6096000"/>
              <a:gd name="csY5" fmla="*/ 0 h 369332"/>
              <a:gd name="csX6" fmla="*/ 3203171 w 6096000"/>
              <a:gd name="csY6" fmla="*/ 0 h 369332"/>
              <a:gd name="csX7" fmla="*/ 3879273 w 6096000"/>
              <a:gd name="csY7" fmla="*/ 0 h 369332"/>
              <a:gd name="csX8" fmla="*/ 4311535 w 6096000"/>
              <a:gd name="csY8" fmla="*/ 0 h 369332"/>
              <a:gd name="csX9" fmla="*/ 4865716 w 6096000"/>
              <a:gd name="csY9" fmla="*/ 0 h 369332"/>
              <a:gd name="csX10" fmla="*/ 5297978 w 6096000"/>
              <a:gd name="csY10" fmla="*/ 0 h 369332"/>
              <a:gd name="csX11" fmla="*/ 6096000 w 6096000"/>
              <a:gd name="csY11" fmla="*/ 0 h 369332"/>
              <a:gd name="csX12" fmla="*/ 6096000 w 6096000"/>
              <a:gd name="csY12" fmla="*/ 369332 h 369332"/>
              <a:gd name="csX13" fmla="*/ 5724698 w 6096000"/>
              <a:gd name="csY13" fmla="*/ 369332 h 369332"/>
              <a:gd name="csX14" fmla="*/ 5170516 w 6096000"/>
              <a:gd name="csY14" fmla="*/ 369332 h 369332"/>
              <a:gd name="csX15" fmla="*/ 4494415 w 6096000"/>
              <a:gd name="csY15" fmla="*/ 369332 h 369332"/>
              <a:gd name="csX16" fmla="*/ 3818313 w 6096000"/>
              <a:gd name="csY16" fmla="*/ 369332 h 369332"/>
              <a:gd name="csX17" fmla="*/ 3325091 w 6096000"/>
              <a:gd name="csY17" fmla="*/ 369332 h 369332"/>
              <a:gd name="csX18" fmla="*/ 2953789 w 6096000"/>
              <a:gd name="csY18" fmla="*/ 369332 h 369332"/>
              <a:gd name="csX19" fmla="*/ 2582487 w 6096000"/>
              <a:gd name="csY19" fmla="*/ 369332 h 369332"/>
              <a:gd name="csX20" fmla="*/ 1906385 w 6096000"/>
              <a:gd name="csY20" fmla="*/ 369332 h 369332"/>
              <a:gd name="csX21" fmla="*/ 1413164 w 6096000"/>
              <a:gd name="csY21" fmla="*/ 369332 h 369332"/>
              <a:gd name="csX22" fmla="*/ 737062 w 6096000"/>
              <a:gd name="csY22" fmla="*/ 369332 h 369332"/>
              <a:gd name="csX23" fmla="*/ 0 w 6096000"/>
              <a:gd name="csY23" fmla="*/ 369332 h 369332"/>
              <a:gd name="csX24" fmla="*/ 0 w 6096000"/>
              <a:gd name="csY24" fmla="*/ 0 h 3693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</a:cxnLst>
            <a:rect l="l" t="t" r="r" b="b"/>
            <a:pathLst>
              <a:path w="6096000" h="369332" extrusionOk="0">
                <a:moveTo>
                  <a:pt x="0" y="0"/>
                </a:moveTo>
                <a:cubicBezTo>
                  <a:pt x="220880" y="-30764"/>
                  <a:pt x="330358" y="58644"/>
                  <a:pt x="615142" y="0"/>
                </a:cubicBezTo>
                <a:cubicBezTo>
                  <a:pt x="899926" y="-58644"/>
                  <a:pt x="859145" y="42860"/>
                  <a:pt x="986444" y="0"/>
                </a:cubicBezTo>
                <a:cubicBezTo>
                  <a:pt x="1113743" y="-42860"/>
                  <a:pt x="1427881" y="44143"/>
                  <a:pt x="1662545" y="0"/>
                </a:cubicBezTo>
                <a:cubicBezTo>
                  <a:pt x="1897209" y="-44143"/>
                  <a:pt x="1972468" y="51686"/>
                  <a:pt x="2094807" y="0"/>
                </a:cubicBezTo>
                <a:cubicBezTo>
                  <a:pt x="2217146" y="-51686"/>
                  <a:pt x="2389403" y="10257"/>
                  <a:pt x="2527069" y="0"/>
                </a:cubicBezTo>
                <a:cubicBezTo>
                  <a:pt x="2664735" y="-10257"/>
                  <a:pt x="2938634" y="68559"/>
                  <a:pt x="3203171" y="0"/>
                </a:cubicBezTo>
                <a:cubicBezTo>
                  <a:pt x="3467708" y="-68559"/>
                  <a:pt x="3696711" y="50788"/>
                  <a:pt x="3879273" y="0"/>
                </a:cubicBezTo>
                <a:cubicBezTo>
                  <a:pt x="4061835" y="-50788"/>
                  <a:pt x="4156303" y="46535"/>
                  <a:pt x="4311535" y="0"/>
                </a:cubicBezTo>
                <a:cubicBezTo>
                  <a:pt x="4466767" y="-46535"/>
                  <a:pt x="4724916" y="19897"/>
                  <a:pt x="4865716" y="0"/>
                </a:cubicBezTo>
                <a:cubicBezTo>
                  <a:pt x="5006516" y="-19897"/>
                  <a:pt x="5085811" y="24539"/>
                  <a:pt x="5297978" y="0"/>
                </a:cubicBezTo>
                <a:cubicBezTo>
                  <a:pt x="5510145" y="-24539"/>
                  <a:pt x="5825218" y="40242"/>
                  <a:pt x="6096000" y="0"/>
                </a:cubicBezTo>
                <a:cubicBezTo>
                  <a:pt x="6122408" y="161704"/>
                  <a:pt x="6087511" y="293453"/>
                  <a:pt x="6096000" y="369332"/>
                </a:cubicBezTo>
                <a:cubicBezTo>
                  <a:pt x="5915933" y="396212"/>
                  <a:pt x="5818069" y="354871"/>
                  <a:pt x="5724698" y="369332"/>
                </a:cubicBezTo>
                <a:cubicBezTo>
                  <a:pt x="5631327" y="383793"/>
                  <a:pt x="5391789" y="307306"/>
                  <a:pt x="5170516" y="369332"/>
                </a:cubicBezTo>
                <a:cubicBezTo>
                  <a:pt x="4949243" y="431358"/>
                  <a:pt x="4632423" y="305276"/>
                  <a:pt x="4494415" y="369332"/>
                </a:cubicBezTo>
                <a:cubicBezTo>
                  <a:pt x="4356407" y="433388"/>
                  <a:pt x="4152282" y="308892"/>
                  <a:pt x="3818313" y="369332"/>
                </a:cubicBezTo>
                <a:cubicBezTo>
                  <a:pt x="3484344" y="429772"/>
                  <a:pt x="3502127" y="332508"/>
                  <a:pt x="3325091" y="369332"/>
                </a:cubicBezTo>
                <a:cubicBezTo>
                  <a:pt x="3148055" y="406156"/>
                  <a:pt x="3055593" y="340947"/>
                  <a:pt x="2953789" y="369332"/>
                </a:cubicBezTo>
                <a:cubicBezTo>
                  <a:pt x="2851985" y="397717"/>
                  <a:pt x="2684925" y="361378"/>
                  <a:pt x="2582487" y="369332"/>
                </a:cubicBezTo>
                <a:cubicBezTo>
                  <a:pt x="2480049" y="377286"/>
                  <a:pt x="2063486" y="335730"/>
                  <a:pt x="1906385" y="369332"/>
                </a:cubicBezTo>
                <a:cubicBezTo>
                  <a:pt x="1749284" y="402934"/>
                  <a:pt x="1592876" y="334935"/>
                  <a:pt x="1413164" y="369332"/>
                </a:cubicBezTo>
                <a:cubicBezTo>
                  <a:pt x="1233452" y="403729"/>
                  <a:pt x="926701" y="290085"/>
                  <a:pt x="737062" y="369332"/>
                </a:cubicBezTo>
                <a:cubicBezTo>
                  <a:pt x="547423" y="448579"/>
                  <a:pt x="216506" y="349035"/>
                  <a:pt x="0" y="369332"/>
                </a:cubicBezTo>
                <a:cubicBezTo>
                  <a:pt x="-23277" y="185469"/>
                  <a:pt x="12881" y="13136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22255236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el-GR" sz="1800" b="1" u="sng" dirty="0" err="1"/>
              <a:t>Aşırı</a:t>
            </a:r>
            <a:r>
              <a:rPr lang="en-US" altLang="el-GR" sz="1800" b="1" u="sng" dirty="0"/>
              <a:t> </a:t>
            </a:r>
            <a:r>
              <a:rPr lang="en-US" altLang="el-GR" sz="1800" b="1" u="sng" dirty="0" err="1"/>
              <a:t>şişmanlığın</a:t>
            </a:r>
            <a:r>
              <a:rPr lang="en-US" altLang="el-GR" sz="1800" b="1" u="sng" dirty="0"/>
              <a:t> </a:t>
            </a:r>
            <a:r>
              <a:rPr lang="en-US" altLang="el-GR" sz="1800" b="1" u="sng" dirty="0" err="1"/>
              <a:t>nedenleri</a:t>
            </a:r>
            <a:r>
              <a:rPr lang="en-US" altLang="el-GR" sz="1800" b="1" u="sng" dirty="0"/>
              <a:t> </a:t>
            </a:r>
            <a:r>
              <a:rPr lang="en-US" altLang="el-GR" sz="1800" b="1" u="sng" dirty="0" err="1"/>
              <a:t>ve</a:t>
            </a:r>
            <a:r>
              <a:rPr lang="en-US" altLang="el-GR" sz="1800" b="1" u="sng" dirty="0"/>
              <a:t> </a:t>
            </a:r>
            <a:r>
              <a:rPr lang="en-US" altLang="el-GR" sz="1800" b="1" u="sng" dirty="0" err="1"/>
              <a:t>yol</a:t>
            </a:r>
            <a:r>
              <a:rPr lang="en-US" altLang="el-GR" sz="1800" b="1" u="sng" dirty="0"/>
              <a:t> </a:t>
            </a:r>
            <a:r>
              <a:rPr lang="en-US" altLang="el-GR" sz="1800" b="1" u="sng" dirty="0" err="1"/>
              <a:t>açtığı</a:t>
            </a:r>
            <a:r>
              <a:rPr lang="en-US" altLang="el-GR" sz="1800" b="1" u="sng" dirty="0"/>
              <a:t> </a:t>
            </a:r>
            <a:r>
              <a:rPr lang="en-US" altLang="el-GR" sz="1800" b="1" u="sng" dirty="0" err="1"/>
              <a:t>hastalıklar</a:t>
            </a:r>
            <a:endParaRPr lang="en-US" altLang="el-GR" sz="1800" u="sng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C72C55-43DE-298E-CED1-C48D49B0DFA1}"/>
              </a:ext>
            </a:extLst>
          </p:cNvPr>
          <p:cNvSpPr txBox="1"/>
          <p:nvPr/>
        </p:nvSpPr>
        <p:spPr>
          <a:xfrm>
            <a:off x="6528025" y="4484365"/>
            <a:ext cx="5219700" cy="1477328"/>
          </a:xfrm>
          <a:custGeom>
            <a:avLst/>
            <a:gdLst>
              <a:gd name="csX0" fmla="*/ 0 w 5219700"/>
              <a:gd name="csY0" fmla="*/ 0 h 1477328"/>
              <a:gd name="csX1" fmla="*/ 684361 w 5219700"/>
              <a:gd name="csY1" fmla="*/ 0 h 1477328"/>
              <a:gd name="csX2" fmla="*/ 1107736 w 5219700"/>
              <a:gd name="csY2" fmla="*/ 0 h 1477328"/>
              <a:gd name="csX3" fmla="*/ 1687703 w 5219700"/>
              <a:gd name="csY3" fmla="*/ 0 h 1477328"/>
              <a:gd name="csX4" fmla="*/ 2163276 w 5219700"/>
              <a:gd name="csY4" fmla="*/ 0 h 1477328"/>
              <a:gd name="csX5" fmla="*/ 2847636 w 5219700"/>
              <a:gd name="csY5" fmla="*/ 0 h 1477328"/>
              <a:gd name="csX6" fmla="*/ 3479800 w 5219700"/>
              <a:gd name="csY6" fmla="*/ 0 h 1477328"/>
              <a:gd name="csX7" fmla="*/ 4007570 w 5219700"/>
              <a:gd name="csY7" fmla="*/ 0 h 1477328"/>
              <a:gd name="csX8" fmla="*/ 4430945 w 5219700"/>
              <a:gd name="csY8" fmla="*/ 0 h 1477328"/>
              <a:gd name="csX9" fmla="*/ 5219700 w 5219700"/>
              <a:gd name="csY9" fmla="*/ 0 h 1477328"/>
              <a:gd name="csX10" fmla="*/ 5219700 w 5219700"/>
              <a:gd name="csY10" fmla="*/ 448123 h 1477328"/>
              <a:gd name="csX11" fmla="*/ 5219700 w 5219700"/>
              <a:gd name="csY11" fmla="*/ 896246 h 1477328"/>
              <a:gd name="csX12" fmla="*/ 5219700 w 5219700"/>
              <a:gd name="csY12" fmla="*/ 1477328 h 1477328"/>
              <a:gd name="csX13" fmla="*/ 4535339 w 5219700"/>
              <a:gd name="csY13" fmla="*/ 1477328 h 1477328"/>
              <a:gd name="csX14" fmla="*/ 4111964 w 5219700"/>
              <a:gd name="csY14" fmla="*/ 1477328 h 1477328"/>
              <a:gd name="csX15" fmla="*/ 3531997 w 5219700"/>
              <a:gd name="csY15" fmla="*/ 1477328 h 1477328"/>
              <a:gd name="csX16" fmla="*/ 2952030 w 5219700"/>
              <a:gd name="csY16" fmla="*/ 1477328 h 1477328"/>
              <a:gd name="csX17" fmla="*/ 2424261 w 5219700"/>
              <a:gd name="csY17" fmla="*/ 1477328 h 1477328"/>
              <a:gd name="csX18" fmla="*/ 1792097 w 5219700"/>
              <a:gd name="csY18" fmla="*/ 1477328 h 1477328"/>
              <a:gd name="csX19" fmla="*/ 1368721 w 5219700"/>
              <a:gd name="csY19" fmla="*/ 1477328 h 1477328"/>
              <a:gd name="csX20" fmla="*/ 945346 w 5219700"/>
              <a:gd name="csY20" fmla="*/ 1477328 h 1477328"/>
              <a:gd name="csX21" fmla="*/ 521970 w 5219700"/>
              <a:gd name="csY21" fmla="*/ 1477328 h 1477328"/>
              <a:gd name="csX22" fmla="*/ 0 w 5219700"/>
              <a:gd name="csY22" fmla="*/ 1477328 h 1477328"/>
              <a:gd name="csX23" fmla="*/ 0 w 5219700"/>
              <a:gd name="csY23" fmla="*/ 984885 h 1477328"/>
              <a:gd name="csX24" fmla="*/ 0 w 5219700"/>
              <a:gd name="csY24" fmla="*/ 462896 h 1477328"/>
              <a:gd name="csX25" fmla="*/ 0 w 5219700"/>
              <a:gd name="csY25" fmla="*/ 0 h 147732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5219700" h="1477328" extrusionOk="0">
                <a:moveTo>
                  <a:pt x="0" y="0"/>
                </a:moveTo>
                <a:cubicBezTo>
                  <a:pt x="320395" y="-76109"/>
                  <a:pt x="348253" y="36825"/>
                  <a:pt x="684361" y="0"/>
                </a:cubicBezTo>
                <a:cubicBezTo>
                  <a:pt x="1020469" y="-36825"/>
                  <a:pt x="940468" y="9042"/>
                  <a:pt x="1107736" y="0"/>
                </a:cubicBezTo>
                <a:cubicBezTo>
                  <a:pt x="1275005" y="-9042"/>
                  <a:pt x="1415593" y="26325"/>
                  <a:pt x="1687703" y="0"/>
                </a:cubicBezTo>
                <a:cubicBezTo>
                  <a:pt x="1959813" y="-26325"/>
                  <a:pt x="1943185" y="1098"/>
                  <a:pt x="2163276" y="0"/>
                </a:cubicBezTo>
                <a:cubicBezTo>
                  <a:pt x="2383367" y="-1098"/>
                  <a:pt x="2542737" y="19244"/>
                  <a:pt x="2847636" y="0"/>
                </a:cubicBezTo>
                <a:cubicBezTo>
                  <a:pt x="3152535" y="-19244"/>
                  <a:pt x="3351717" y="19080"/>
                  <a:pt x="3479800" y="0"/>
                </a:cubicBezTo>
                <a:cubicBezTo>
                  <a:pt x="3607883" y="-19080"/>
                  <a:pt x="3764958" y="3629"/>
                  <a:pt x="4007570" y="0"/>
                </a:cubicBezTo>
                <a:cubicBezTo>
                  <a:pt x="4250182" y="-3629"/>
                  <a:pt x="4302010" y="11645"/>
                  <a:pt x="4430945" y="0"/>
                </a:cubicBezTo>
                <a:cubicBezTo>
                  <a:pt x="4559881" y="-11645"/>
                  <a:pt x="5058778" y="27963"/>
                  <a:pt x="5219700" y="0"/>
                </a:cubicBezTo>
                <a:cubicBezTo>
                  <a:pt x="5240725" y="132894"/>
                  <a:pt x="5177840" y="350715"/>
                  <a:pt x="5219700" y="448123"/>
                </a:cubicBezTo>
                <a:cubicBezTo>
                  <a:pt x="5261560" y="545531"/>
                  <a:pt x="5167262" y="679731"/>
                  <a:pt x="5219700" y="896246"/>
                </a:cubicBezTo>
                <a:cubicBezTo>
                  <a:pt x="5272138" y="1112761"/>
                  <a:pt x="5201977" y="1295552"/>
                  <a:pt x="5219700" y="1477328"/>
                </a:cubicBezTo>
                <a:cubicBezTo>
                  <a:pt x="4962948" y="1482412"/>
                  <a:pt x="4675171" y="1405532"/>
                  <a:pt x="4535339" y="1477328"/>
                </a:cubicBezTo>
                <a:cubicBezTo>
                  <a:pt x="4395507" y="1549124"/>
                  <a:pt x="4287304" y="1442286"/>
                  <a:pt x="4111964" y="1477328"/>
                </a:cubicBezTo>
                <a:cubicBezTo>
                  <a:pt x="3936625" y="1512370"/>
                  <a:pt x="3764719" y="1455474"/>
                  <a:pt x="3531997" y="1477328"/>
                </a:cubicBezTo>
                <a:cubicBezTo>
                  <a:pt x="3299275" y="1499182"/>
                  <a:pt x="3221276" y="1471251"/>
                  <a:pt x="2952030" y="1477328"/>
                </a:cubicBezTo>
                <a:cubicBezTo>
                  <a:pt x="2682784" y="1483405"/>
                  <a:pt x="2646895" y="1453860"/>
                  <a:pt x="2424261" y="1477328"/>
                </a:cubicBezTo>
                <a:cubicBezTo>
                  <a:pt x="2201627" y="1500796"/>
                  <a:pt x="2002289" y="1443417"/>
                  <a:pt x="1792097" y="1477328"/>
                </a:cubicBezTo>
                <a:cubicBezTo>
                  <a:pt x="1581905" y="1511239"/>
                  <a:pt x="1507052" y="1470995"/>
                  <a:pt x="1368721" y="1477328"/>
                </a:cubicBezTo>
                <a:cubicBezTo>
                  <a:pt x="1230390" y="1483661"/>
                  <a:pt x="1136249" y="1431257"/>
                  <a:pt x="945346" y="1477328"/>
                </a:cubicBezTo>
                <a:cubicBezTo>
                  <a:pt x="754443" y="1523399"/>
                  <a:pt x="730842" y="1463616"/>
                  <a:pt x="521970" y="1477328"/>
                </a:cubicBezTo>
                <a:cubicBezTo>
                  <a:pt x="313098" y="1491040"/>
                  <a:pt x="154997" y="1424274"/>
                  <a:pt x="0" y="1477328"/>
                </a:cubicBezTo>
                <a:cubicBezTo>
                  <a:pt x="-34229" y="1326681"/>
                  <a:pt x="28962" y="1123495"/>
                  <a:pt x="0" y="984885"/>
                </a:cubicBezTo>
                <a:cubicBezTo>
                  <a:pt x="-28962" y="846275"/>
                  <a:pt x="44541" y="631334"/>
                  <a:pt x="0" y="462896"/>
                </a:cubicBezTo>
                <a:cubicBezTo>
                  <a:pt x="-44541" y="294458"/>
                  <a:pt x="20194" y="166781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7632871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tr-TR" altLang="el-GR" sz="1800" b="1" dirty="0"/>
              <a:t>ÖNERİLER :</a:t>
            </a:r>
            <a:endParaRPr lang="en-US" altLang="el-GR" sz="1800" dirty="0"/>
          </a:p>
          <a:p>
            <a:r>
              <a:rPr lang="el-GR" altLang="el-GR" sz="1800" dirty="0"/>
              <a:t>Η</a:t>
            </a:r>
            <a:r>
              <a:rPr lang="tr-TR" altLang="el-GR" sz="1800" dirty="0"/>
              <a:t>aftada iki günü spora ayırmak </a:t>
            </a:r>
            <a:endParaRPr lang="en-US" altLang="el-GR" sz="1800" dirty="0"/>
          </a:p>
          <a:p>
            <a:r>
              <a:rPr lang="en-GB" altLang="el-GR" sz="1800" dirty="0"/>
              <a:t>Ak</a:t>
            </a:r>
            <a:r>
              <a:rPr lang="tr-TR" altLang="el-GR" sz="1800" dirty="0"/>
              <a:t>deniz diyetini uygulamak</a:t>
            </a:r>
            <a:endParaRPr lang="en-US" altLang="el-GR" sz="1800" dirty="0"/>
          </a:p>
          <a:p>
            <a:r>
              <a:rPr lang="el-GR" altLang="el-GR" sz="1800" dirty="0"/>
              <a:t>Μ</a:t>
            </a:r>
            <a:r>
              <a:rPr lang="tr-TR" altLang="el-GR" sz="1800" dirty="0"/>
              <a:t>eyve yemeye gayret etmek</a:t>
            </a:r>
            <a:endParaRPr lang="en-US" altLang="el-GR" sz="1800" dirty="0"/>
          </a:p>
          <a:p>
            <a:r>
              <a:rPr lang="tr-TR" altLang="el-GR" sz="1800" dirty="0"/>
              <a:t>Aldığı besinin miktarını azaltmak</a:t>
            </a:r>
            <a:endParaRPr lang="en-US" altLang="el-GR" sz="1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E68707-8C14-DAB8-53DE-7C571FADC8A0}"/>
              </a:ext>
            </a:extLst>
          </p:cNvPr>
          <p:cNvSpPr txBox="1"/>
          <p:nvPr/>
        </p:nvSpPr>
        <p:spPr>
          <a:xfrm>
            <a:off x="3510642" y="4848451"/>
            <a:ext cx="2585357" cy="1200329"/>
          </a:xfrm>
          <a:custGeom>
            <a:avLst/>
            <a:gdLst>
              <a:gd name="csX0" fmla="*/ 0 w 2585357"/>
              <a:gd name="csY0" fmla="*/ 0 h 1200329"/>
              <a:gd name="csX1" fmla="*/ 491218 w 2585357"/>
              <a:gd name="csY1" fmla="*/ 0 h 1200329"/>
              <a:gd name="csX2" fmla="*/ 982436 w 2585357"/>
              <a:gd name="csY2" fmla="*/ 0 h 1200329"/>
              <a:gd name="csX3" fmla="*/ 1421946 w 2585357"/>
              <a:gd name="csY3" fmla="*/ 0 h 1200329"/>
              <a:gd name="csX4" fmla="*/ 1964871 w 2585357"/>
              <a:gd name="csY4" fmla="*/ 0 h 1200329"/>
              <a:gd name="csX5" fmla="*/ 2585357 w 2585357"/>
              <a:gd name="csY5" fmla="*/ 0 h 1200329"/>
              <a:gd name="csX6" fmla="*/ 2585357 w 2585357"/>
              <a:gd name="csY6" fmla="*/ 364100 h 1200329"/>
              <a:gd name="csX7" fmla="*/ 2585357 w 2585357"/>
              <a:gd name="csY7" fmla="*/ 788216 h 1200329"/>
              <a:gd name="csX8" fmla="*/ 2585357 w 2585357"/>
              <a:gd name="csY8" fmla="*/ 1200329 h 1200329"/>
              <a:gd name="csX9" fmla="*/ 2016578 w 2585357"/>
              <a:gd name="csY9" fmla="*/ 1200329 h 1200329"/>
              <a:gd name="csX10" fmla="*/ 1525361 w 2585357"/>
              <a:gd name="csY10" fmla="*/ 1200329 h 1200329"/>
              <a:gd name="csX11" fmla="*/ 1034143 w 2585357"/>
              <a:gd name="csY11" fmla="*/ 1200329 h 1200329"/>
              <a:gd name="csX12" fmla="*/ 542925 w 2585357"/>
              <a:gd name="csY12" fmla="*/ 1200329 h 1200329"/>
              <a:gd name="csX13" fmla="*/ 0 w 2585357"/>
              <a:gd name="csY13" fmla="*/ 1200329 h 1200329"/>
              <a:gd name="csX14" fmla="*/ 0 w 2585357"/>
              <a:gd name="csY14" fmla="*/ 836229 h 1200329"/>
              <a:gd name="csX15" fmla="*/ 0 w 2585357"/>
              <a:gd name="csY15" fmla="*/ 436120 h 1200329"/>
              <a:gd name="csX16" fmla="*/ 0 w 2585357"/>
              <a:gd name="csY16" fmla="*/ 0 h 12003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2585357" h="1200329" extrusionOk="0">
                <a:moveTo>
                  <a:pt x="0" y="0"/>
                </a:moveTo>
                <a:cubicBezTo>
                  <a:pt x="105414" y="-50229"/>
                  <a:pt x="370688" y="28727"/>
                  <a:pt x="491218" y="0"/>
                </a:cubicBezTo>
                <a:cubicBezTo>
                  <a:pt x="611748" y="-28727"/>
                  <a:pt x="818294" y="43166"/>
                  <a:pt x="982436" y="0"/>
                </a:cubicBezTo>
                <a:cubicBezTo>
                  <a:pt x="1146578" y="-43166"/>
                  <a:pt x="1218716" y="52122"/>
                  <a:pt x="1421946" y="0"/>
                </a:cubicBezTo>
                <a:cubicBezTo>
                  <a:pt x="1625176" y="-52122"/>
                  <a:pt x="1700761" y="5260"/>
                  <a:pt x="1964871" y="0"/>
                </a:cubicBezTo>
                <a:cubicBezTo>
                  <a:pt x="2228982" y="-5260"/>
                  <a:pt x="2424999" y="56985"/>
                  <a:pt x="2585357" y="0"/>
                </a:cubicBezTo>
                <a:cubicBezTo>
                  <a:pt x="2597777" y="135651"/>
                  <a:pt x="2564494" y="205332"/>
                  <a:pt x="2585357" y="364100"/>
                </a:cubicBezTo>
                <a:cubicBezTo>
                  <a:pt x="2606220" y="522868"/>
                  <a:pt x="2561345" y="605000"/>
                  <a:pt x="2585357" y="788216"/>
                </a:cubicBezTo>
                <a:cubicBezTo>
                  <a:pt x="2609369" y="971432"/>
                  <a:pt x="2545799" y="1085429"/>
                  <a:pt x="2585357" y="1200329"/>
                </a:cubicBezTo>
                <a:cubicBezTo>
                  <a:pt x="2409438" y="1229480"/>
                  <a:pt x="2231815" y="1177228"/>
                  <a:pt x="2016578" y="1200329"/>
                </a:cubicBezTo>
                <a:cubicBezTo>
                  <a:pt x="1801341" y="1223430"/>
                  <a:pt x="1696100" y="1184522"/>
                  <a:pt x="1525361" y="1200329"/>
                </a:cubicBezTo>
                <a:cubicBezTo>
                  <a:pt x="1354622" y="1216136"/>
                  <a:pt x="1169520" y="1169844"/>
                  <a:pt x="1034143" y="1200329"/>
                </a:cubicBezTo>
                <a:cubicBezTo>
                  <a:pt x="898766" y="1230814"/>
                  <a:pt x="729618" y="1195654"/>
                  <a:pt x="542925" y="1200329"/>
                </a:cubicBezTo>
                <a:cubicBezTo>
                  <a:pt x="356232" y="1205004"/>
                  <a:pt x="181720" y="1199399"/>
                  <a:pt x="0" y="1200329"/>
                </a:cubicBezTo>
                <a:cubicBezTo>
                  <a:pt x="-13404" y="1055597"/>
                  <a:pt x="31710" y="919456"/>
                  <a:pt x="0" y="836229"/>
                </a:cubicBezTo>
                <a:cubicBezTo>
                  <a:pt x="-31710" y="753002"/>
                  <a:pt x="6995" y="520332"/>
                  <a:pt x="0" y="436120"/>
                </a:cubicBezTo>
                <a:cubicBezTo>
                  <a:pt x="-6995" y="351908"/>
                  <a:pt x="7941" y="167784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48452822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tr-TR" altLang="el-GR" sz="1800" b="1" dirty="0"/>
              <a:t> ET</a:t>
            </a:r>
            <a:r>
              <a:rPr lang="el-GR" altLang="el-GR" sz="1800" b="1" dirty="0"/>
              <a:t>Κ</a:t>
            </a:r>
            <a:r>
              <a:rPr lang="tr-TR" altLang="el-GR" sz="1800" b="1" dirty="0"/>
              <a:t>İLER:</a:t>
            </a:r>
            <a:endParaRPr lang="en-US" altLang="el-GR" sz="1800" dirty="0"/>
          </a:p>
          <a:p>
            <a:r>
              <a:rPr lang="tr-TR" altLang="el-GR" sz="1800" dirty="0"/>
              <a:t>aşırı kilo yani obezite</a:t>
            </a:r>
            <a:endParaRPr lang="en-US" altLang="el-GR" sz="1800" dirty="0"/>
          </a:p>
          <a:p>
            <a:r>
              <a:rPr lang="tr-TR" altLang="el-GR" sz="1800" dirty="0"/>
              <a:t>tansiyon</a:t>
            </a:r>
            <a:endParaRPr lang="en-US" altLang="el-GR" sz="1800" dirty="0"/>
          </a:p>
          <a:p>
            <a:r>
              <a:rPr lang="tr-TR" altLang="el-GR" sz="1800" dirty="0"/>
              <a:t>kalp hastalığı</a:t>
            </a:r>
            <a:endParaRPr lang="en-US" altLang="el-GR" sz="1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A80ECA-EF0D-231E-A6FA-A458EAA86DCE}"/>
              </a:ext>
            </a:extLst>
          </p:cNvPr>
          <p:cNvSpPr txBox="1"/>
          <p:nvPr/>
        </p:nvSpPr>
        <p:spPr>
          <a:xfrm>
            <a:off x="263807" y="998724"/>
            <a:ext cx="2808175" cy="1077218"/>
          </a:xfrm>
          <a:custGeom>
            <a:avLst/>
            <a:gdLst>
              <a:gd name="csX0" fmla="*/ 0 w 2808175"/>
              <a:gd name="csY0" fmla="*/ 0 h 1077218"/>
              <a:gd name="csX1" fmla="*/ 505472 w 2808175"/>
              <a:gd name="csY1" fmla="*/ 0 h 1077218"/>
              <a:gd name="csX2" fmla="*/ 982861 w 2808175"/>
              <a:gd name="csY2" fmla="*/ 0 h 1077218"/>
              <a:gd name="csX3" fmla="*/ 1516415 w 2808175"/>
              <a:gd name="csY3" fmla="*/ 0 h 1077218"/>
              <a:gd name="csX4" fmla="*/ 2134213 w 2808175"/>
              <a:gd name="csY4" fmla="*/ 0 h 1077218"/>
              <a:gd name="csX5" fmla="*/ 2808175 w 2808175"/>
              <a:gd name="csY5" fmla="*/ 0 h 1077218"/>
              <a:gd name="csX6" fmla="*/ 2808175 w 2808175"/>
              <a:gd name="csY6" fmla="*/ 527837 h 1077218"/>
              <a:gd name="csX7" fmla="*/ 2808175 w 2808175"/>
              <a:gd name="csY7" fmla="*/ 1077218 h 1077218"/>
              <a:gd name="csX8" fmla="*/ 2330785 w 2808175"/>
              <a:gd name="csY8" fmla="*/ 1077218 h 1077218"/>
              <a:gd name="csX9" fmla="*/ 1825314 w 2808175"/>
              <a:gd name="csY9" fmla="*/ 1077218 h 1077218"/>
              <a:gd name="csX10" fmla="*/ 1263679 w 2808175"/>
              <a:gd name="csY10" fmla="*/ 1077218 h 1077218"/>
              <a:gd name="csX11" fmla="*/ 758207 w 2808175"/>
              <a:gd name="csY11" fmla="*/ 1077218 h 1077218"/>
              <a:gd name="csX12" fmla="*/ 0 w 2808175"/>
              <a:gd name="csY12" fmla="*/ 1077218 h 1077218"/>
              <a:gd name="csX13" fmla="*/ 0 w 2808175"/>
              <a:gd name="csY13" fmla="*/ 517065 h 1077218"/>
              <a:gd name="csX14" fmla="*/ 0 w 2808175"/>
              <a:gd name="csY14" fmla="*/ 0 h 10772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2808175" h="1077218" fill="none" extrusionOk="0">
                <a:moveTo>
                  <a:pt x="0" y="0"/>
                </a:moveTo>
                <a:cubicBezTo>
                  <a:pt x="121625" y="-2793"/>
                  <a:pt x="340787" y="31361"/>
                  <a:pt x="505472" y="0"/>
                </a:cubicBezTo>
                <a:cubicBezTo>
                  <a:pt x="670157" y="-31361"/>
                  <a:pt x="815358" y="33073"/>
                  <a:pt x="982861" y="0"/>
                </a:cubicBezTo>
                <a:cubicBezTo>
                  <a:pt x="1150364" y="-33073"/>
                  <a:pt x="1332374" y="27266"/>
                  <a:pt x="1516415" y="0"/>
                </a:cubicBezTo>
                <a:cubicBezTo>
                  <a:pt x="1700456" y="-27266"/>
                  <a:pt x="1855896" y="57199"/>
                  <a:pt x="2134213" y="0"/>
                </a:cubicBezTo>
                <a:cubicBezTo>
                  <a:pt x="2412530" y="-57199"/>
                  <a:pt x="2498574" y="14566"/>
                  <a:pt x="2808175" y="0"/>
                </a:cubicBezTo>
                <a:cubicBezTo>
                  <a:pt x="2835784" y="161618"/>
                  <a:pt x="2754421" y="349595"/>
                  <a:pt x="2808175" y="527837"/>
                </a:cubicBezTo>
                <a:cubicBezTo>
                  <a:pt x="2861929" y="706079"/>
                  <a:pt x="2765537" y="848593"/>
                  <a:pt x="2808175" y="1077218"/>
                </a:cubicBezTo>
                <a:cubicBezTo>
                  <a:pt x="2609325" y="1097627"/>
                  <a:pt x="2511178" y="1020437"/>
                  <a:pt x="2330785" y="1077218"/>
                </a:cubicBezTo>
                <a:cubicBezTo>
                  <a:pt x="2150392" y="1133999"/>
                  <a:pt x="1998695" y="1067240"/>
                  <a:pt x="1825314" y="1077218"/>
                </a:cubicBezTo>
                <a:cubicBezTo>
                  <a:pt x="1651933" y="1087196"/>
                  <a:pt x="1402496" y="1025436"/>
                  <a:pt x="1263679" y="1077218"/>
                </a:cubicBezTo>
                <a:cubicBezTo>
                  <a:pt x="1124863" y="1129000"/>
                  <a:pt x="982838" y="1018923"/>
                  <a:pt x="758207" y="1077218"/>
                </a:cubicBezTo>
                <a:cubicBezTo>
                  <a:pt x="533576" y="1135513"/>
                  <a:pt x="189822" y="1053937"/>
                  <a:pt x="0" y="1077218"/>
                </a:cubicBezTo>
                <a:cubicBezTo>
                  <a:pt x="-4400" y="864627"/>
                  <a:pt x="18161" y="780699"/>
                  <a:pt x="0" y="517065"/>
                </a:cubicBezTo>
                <a:cubicBezTo>
                  <a:pt x="-18161" y="253431"/>
                  <a:pt x="15540" y="122459"/>
                  <a:pt x="0" y="0"/>
                </a:cubicBezTo>
                <a:close/>
              </a:path>
              <a:path w="2808175" h="1077218" stroke="0" extrusionOk="0">
                <a:moveTo>
                  <a:pt x="0" y="0"/>
                </a:moveTo>
                <a:cubicBezTo>
                  <a:pt x="236908" y="-19340"/>
                  <a:pt x="369607" y="25761"/>
                  <a:pt x="477390" y="0"/>
                </a:cubicBezTo>
                <a:cubicBezTo>
                  <a:pt x="585173" y="-25761"/>
                  <a:pt x="854557" y="10448"/>
                  <a:pt x="1067107" y="0"/>
                </a:cubicBezTo>
                <a:cubicBezTo>
                  <a:pt x="1279657" y="-10448"/>
                  <a:pt x="1423182" y="18584"/>
                  <a:pt x="1656823" y="0"/>
                </a:cubicBezTo>
                <a:cubicBezTo>
                  <a:pt x="1890464" y="-18584"/>
                  <a:pt x="1994640" y="61655"/>
                  <a:pt x="2218458" y="0"/>
                </a:cubicBezTo>
                <a:cubicBezTo>
                  <a:pt x="2442276" y="-61655"/>
                  <a:pt x="2518875" y="45372"/>
                  <a:pt x="2808175" y="0"/>
                </a:cubicBezTo>
                <a:cubicBezTo>
                  <a:pt x="2820259" y="103888"/>
                  <a:pt x="2760381" y="319502"/>
                  <a:pt x="2808175" y="506292"/>
                </a:cubicBezTo>
                <a:cubicBezTo>
                  <a:pt x="2855969" y="693082"/>
                  <a:pt x="2760369" y="916718"/>
                  <a:pt x="2808175" y="1077218"/>
                </a:cubicBezTo>
                <a:cubicBezTo>
                  <a:pt x="2637160" y="1077953"/>
                  <a:pt x="2541106" y="1036081"/>
                  <a:pt x="2302704" y="1077218"/>
                </a:cubicBezTo>
                <a:cubicBezTo>
                  <a:pt x="2064302" y="1118355"/>
                  <a:pt x="1949675" y="1053504"/>
                  <a:pt x="1797232" y="1077218"/>
                </a:cubicBezTo>
                <a:cubicBezTo>
                  <a:pt x="1644789" y="1100932"/>
                  <a:pt x="1505846" y="1059492"/>
                  <a:pt x="1291761" y="1077218"/>
                </a:cubicBezTo>
                <a:cubicBezTo>
                  <a:pt x="1077676" y="1094944"/>
                  <a:pt x="965614" y="1068652"/>
                  <a:pt x="814371" y="1077218"/>
                </a:cubicBezTo>
                <a:cubicBezTo>
                  <a:pt x="663128" y="1085784"/>
                  <a:pt x="385318" y="1040114"/>
                  <a:pt x="0" y="1077218"/>
                </a:cubicBezTo>
                <a:cubicBezTo>
                  <a:pt x="-28374" y="830013"/>
                  <a:pt x="57012" y="765541"/>
                  <a:pt x="0" y="560153"/>
                </a:cubicBezTo>
                <a:cubicBezTo>
                  <a:pt x="-57012" y="354766"/>
                  <a:pt x="59686" y="152046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7953481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1600" dirty="0"/>
              <a:t>____________ </a:t>
            </a:r>
            <a:r>
              <a:rPr lang="tr-TR" sz="1600" dirty="0"/>
              <a:t> </a:t>
            </a:r>
            <a:r>
              <a:rPr lang="tr-TR" sz="1600" b="1" dirty="0"/>
              <a:t>şişmanlığın oluşumunda  belirgin  etkisi  olan  nedenler olarak  sayılabilir.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1356</TotalTime>
  <Words>961</Words>
  <Application>Microsoft Office PowerPoint</Application>
  <PresentationFormat>Ευρεία οθόνη</PresentationFormat>
  <Paragraphs>115</Paragraphs>
  <Slides>19</Slides>
  <Notes>1</Notes>
  <HiddenSlides>0</HiddenSlides>
  <MMClips>2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5" baseType="lpstr">
      <vt:lpstr>Aptos</vt:lpstr>
      <vt:lpstr>Aptos Display</vt:lpstr>
      <vt:lpstr>Arial</vt:lpstr>
      <vt:lpstr>Google Sans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335</cp:revision>
  <dcterms:created xsi:type="dcterms:W3CDTF">2026-08-05T14:00:18Z</dcterms:created>
  <dcterms:modified xsi:type="dcterms:W3CDTF">2026-08-21T12:15:17Z</dcterms:modified>
</cp:coreProperties>
</file>