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56" r:id="rId2"/>
    <p:sldId id="256" r:id="rId3"/>
    <p:sldId id="617" r:id="rId4"/>
    <p:sldId id="626" r:id="rId5"/>
    <p:sldId id="603" r:id="rId6"/>
    <p:sldId id="629" r:id="rId7"/>
    <p:sldId id="612" r:id="rId8"/>
    <p:sldId id="639" r:id="rId9"/>
    <p:sldId id="616" r:id="rId10"/>
    <p:sldId id="258" r:id="rId11"/>
    <p:sldId id="640" r:id="rId12"/>
    <p:sldId id="604" r:id="rId13"/>
    <p:sldId id="638" r:id="rId14"/>
    <p:sldId id="261" r:id="rId15"/>
    <p:sldId id="264" r:id="rId16"/>
    <p:sldId id="539" r:id="rId17"/>
    <p:sldId id="272" r:id="rId18"/>
    <p:sldId id="396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ulou.com.tr/cocuklar-ve-hayvanlar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FPrbIDndZg?feature=oemb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978002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32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. Hayvanlar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/ </a:t>
            </a:r>
            <a:r>
              <a:rPr lang="el-GR" b="1" dirty="0">
                <a:solidFill>
                  <a:schemeClr val="tx1"/>
                </a:solidFill>
              </a:rPr>
              <a:t>Κατοικίδια: οι ανιδιοτελείς σύντροφοι της ζωής μας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568777" y="111801"/>
            <a:ext cx="8673193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</a:rPr>
              <a:t>Çok  sayıda araştırma </a:t>
            </a:r>
            <a:r>
              <a:rPr lang="el-GR" b="1" dirty="0">
                <a:solidFill>
                  <a:srgbClr val="FF0000"/>
                </a:solidFill>
              </a:rPr>
              <a:t>_______________</a:t>
            </a:r>
            <a:r>
              <a:rPr lang="tr-TR" b="1" dirty="0">
                <a:solidFill>
                  <a:srgbClr val="FF0000"/>
                </a:solidFill>
              </a:rPr>
              <a:t>-(n)In </a:t>
            </a:r>
            <a:r>
              <a:rPr lang="el-GR" b="1" dirty="0">
                <a:solidFill>
                  <a:srgbClr val="FF0000"/>
                </a:solidFill>
              </a:rPr>
              <a:t> ________ </a:t>
            </a:r>
            <a:r>
              <a:rPr lang="tr-TR" b="1" dirty="0">
                <a:solidFill>
                  <a:srgbClr val="FF0000"/>
                </a:solidFill>
              </a:rPr>
              <a:t>olduğunu  göstermiş.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............................................................................................................................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568777" y="2099583"/>
            <a:ext cx="8673193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</a:rPr>
              <a:t>  </a:t>
            </a:r>
            <a:r>
              <a:rPr lang="el-GR" b="1" dirty="0">
                <a:solidFill>
                  <a:srgbClr val="FF0000"/>
                </a:solidFill>
              </a:rPr>
              <a:t>______________</a:t>
            </a:r>
            <a:r>
              <a:rPr lang="tr-TR" b="1" dirty="0">
                <a:solidFill>
                  <a:srgbClr val="FF0000"/>
                </a:solidFill>
              </a:rPr>
              <a:t>-(n)In </a:t>
            </a:r>
            <a:r>
              <a:rPr lang="el-GR" b="1" dirty="0">
                <a:solidFill>
                  <a:srgbClr val="FF0000"/>
                </a:solidFill>
              </a:rPr>
              <a:t>  ________________________-</a:t>
            </a:r>
            <a:r>
              <a:rPr lang="tr-TR" b="1" dirty="0">
                <a:solidFill>
                  <a:srgbClr val="FF0000"/>
                </a:solidFill>
              </a:rPr>
              <a:t>mesi        </a:t>
            </a:r>
            <a:r>
              <a:rPr lang="en-US" b="1" dirty="0" err="1">
                <a:solidFill>
                  <a:srgbClr val="FF0000"/>
                </a:solidFill>
              </a:rPr>
              <a:t>yanlıştır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............................................................................................................................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en-US" dirty="0"/>
          </a:p>
        </p:txBody>
      </p:sp>
      <p:sp>
        <p:nvSpPr>
          <p:cNvPr id="5" name="4 - TextBox"/>
          <p:cNvSpPr txBox="1"/>
          <p:nvPr/>
        </p:nvSpPr>
        <p:spPr>
          <a:xfrm>
            <a:off x="189456" y="4087365"/>
            <a:ext cx="8988880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rgbClr val="FF0000"/>
                </a:solidFill>
              </a:rPr>
              <a:t>_______________</a:t>
            </a:r>
            <a:r>
              <a:rPr lang="tr-TR" b="1" dirty="0">
                <a:solidFill>
                  <a:srgbClr val="FF0000"/>
                </a:solidFill>
              </a:rPr>
              <a:t>-(n)In </a:t>
            </a:r>
            <a:r>
              <a:rPr lang="el-GR" b="1" dirty="0">
                <a:solidFill>
                  <a:srgbClr val="FF0000"/>
                </a:solidFill>
              </a:rPr>
              <a:t>  ___________-</a:t>
            </a:r>
            <a:r>
              <a:rPr lang="tr-TR" b="1" dirty="0">
                <a:solidFill>
                  <a:srgbClr val="FF0000"/>
                </a:solidFill>
              </a:rPr>
              <a:t>mAsI   hayvan hakkı ihlali olarak tanımlanmaktadır.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............................................................................................................................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</a:rPr>
              <a:t>İnsanlar </a:t>
            </a:r>
            <a:r>
              <a:rPr lang="el-GR" b="1" dirty="0">
                <a:solidFill>
                  <a:srgbClr val="FF0000"/>
                </a:solidFill>
              </a:rPr>
              <a:t> _____________________ -</a:t>
            </a:r>
            <a:r>
              <a:rPr lang="tr-TR" b="1" dirty="0">
                <a:solidFill>
                  <a:srgbClr val="FF0000"/>
                </a:solidFill>
              </a:rPr>
              <a:t>mA     eğilimi(n)dedir.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............................................................................................................................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2" name="Εικόνα 1" descr="Evinde kedi-köpek besleyenler dikkat! Komşunuzla aranız bozulursa bu kararla kapınıza dayanabilir! 🙀⚖️, Apartmanda evcil hayvan beslemekle ilgili ezber bozan, hayvanseverleri üzecek ama hukuki olarak ...">
            <a:extLst>
              <a:ext uri="{FF2B5EF4-FFF2-40B4-BE49-F238E27FC236}">
                <a16:creationId xmlns:a16="http://schemas.microsoft.com/office/drawing/2014/main" id="{228676B7-5847-9943-0DA9-D959235CA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7657" y="1250496"/>
            <a:ext cx="2444887" cy="43570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9C8B8F-8913-BB99-996E-E901000FBCD9}"/>
              </a:ext>
            </a:extLst>
          </p:cNvPr>
          <p:cNvSpPr txBox="1"/>
          <p:nvPr/>
        </p:nvSpPr>
        <p:spPr>
          <a:xfrm>
            <a:off x="478970" y="340863"/>
            <a:ext cx="11234059" cy="646331"/>
          </a:xfrm>
          <a:custGeom>
            <a:avLst/>
            <a:gdLst>
              <a:gd name="csX0" fmla="*/ 0 w 11234059"/>
              <a:gd name="csY0" fmla="*/ 0 h 646331"/>
              <a:gd name="csX1" fmla="*/ 478926 w 11234059"/>
              <a:gd name="csY1" fmla="*/ 0 h 646331"/>
              <a:gd name="csX2" fmla="*/ 733170 w 11234059"/>
              <a:gd name="csY2" fmla="*/ 0 h 646331"/>
              <a:gd name="csX3" fmla="*/ 1436777 w 11234059"/>
              <a:gd name="csY3" fmla="*/ 0 h 646331"/>
              <a:gd name="csX4" fmla="*/ 1803362 w 11234059"/>
              <a:gd name="csY4" fmla="*/ 0 h 646331"/>
              <a:gd name="csX5" fmla="*/ 2619310 w 11234059"/>
              <a:gd name="csY5" fmla="*/ 0 h 646331"/>
              <a:gd name="csX6" fmla="*/ 2985895 w 11234059"/>
              <a:gd name="csY6" fmla="*/ 0 h 646331"/>
              <a:gd name="csX7" fmla="*/ 3689501 w 11234059"/>
              <a:gd name="csY7" fmla="*/ 0 h 646331"/>
              <a:gd name="csX8" fmla="*/ 4505449 w 11234059"/>
              <a:gd name="csY8" fmla="*/ 0 h 646331"/>
              <a:gd name="csX9" fmla="*/ 4872034 w 11234059"/>
              <a:gd name="csY9" fmla="*/ 0 h 646331"/>
              <a:gd name="csX10" fmla="*/ 5350960 w 11234059"/>
              <a:gd name="csY10" fmla="*/ 0 h 646331"/>
              <a:gd name="csX11" fmla="*/ 5829885 w 11234059"/>
              <a:gd name="csY11" fmla="*/ 0 h 646331"/>
              <a:gd name="csX12" fmla="*/ 6308811 w 11234059"/>
              <a:gd name="csY12" fmla="*/ 0 h 646331"/>
              <a:gd name="csX13" fmla="*/ 6675396 w 11234059"/>
              <a:gd name="csY13" fmla="*/ 0 h 646331"/>
              <a:gd name="csX14" fmla="*/ 6929641 w 11234059"/>
              <a:gd name="csY14" fmla="*/ 0 h 646331"/>
              <a:gd name="csX15" fmla="*/ 7296226 w 11234059"/>
              <a:gd name="csY15" fmla="*/ 0 h 646331"/>
              <a:gd name="csX16" fmla="*/ 7999833 w 11234059"/>
              <a:gd name="csY16" fmla="*/ 0 h 646331"/>
              <a:gd name="csX17" fmla="*/ 8366418 w 11234059"/>
              <a:gd name="csY17" fmla="*/ 0 h 646331"/>
              <a:gd name="csX18" fmla="*/ 8620662 w 11234059"/>
              <a:gd name="csY18" fmla="*/ 0 h 646331"/>
              <a:gd name="csX19" fmla="*/ 8874907 w 11234059"/>
              <a:gd name="csY19" fmla="*/ 0 h 646331"/>
              <a:gd name="csX20" fmla="*/ 9578513 w 11234059"/>
              <a:gd name="csY20" fmla="*/ 0 h 646331"/>
              <a:gd name="csX21" fmla="*/ 10057439 w 11234059"/>
              <a:gd name="csY21" fmla="*/ 0 h 646331"/>
              <a:gd name="csX22" fmla="*/ 10536365 w 11234059"/>
              <a:gd name="csY22" fmla="*/ 0 h 646331"/>
              <a:gd name="csX23" fmla="*/ 11234059 w 11234059"/>
              <a:gd name="csY23" fmla="*/ 0 h 646331"/>
              <a:gd name="csX24" fmla="*/ 11234059 w 11234059"/>
              <a:gd name="csY24" fmla="*/ 336092 h 646331"/>
              <a:gd name="csX25" fmla="*/ 11234059 w 11234059"/>
              <a:gd name="csY25" fmla="*/ 646331 h 646331"/>
              <a:gd name="csX26" fmla="*/ 10755133 w 11234059"/>
              <a:gd name="csY26" fmla="*/ 646331 h 646331"/>
              <a:gd name="csX27" fmla="*/ 9939186 w 11234059"/>
              <a:gd name="csY27" fmla="*/ 646331 h 646331"/>
              <a:gd name="csX28" fmla="*/ 9235579 w 11234059"/>
              <a:gd name="csY28" fmla="*/ 646331 h 646331"/>
              <a:gd name="csX29" fmla="*/ 8981335 w 11234059"/>
              <a:gd name="csY29" fmla="*/ 646331 h 646331"/>
              <a:gd name="csX30" fmla="*/ 8165387 w 11234059"/>
              <a:gd name="csY30" fmla="*/ 646331 h 646331"/>
              <a:gd name="csX31" fmla="*/ 7574121 w 11234059"/>
              <a:gd name="csY31" fmla="*/ 646331 h 646331"/>
              <a:gd name="csX32" fmla="*/ 6870514 w 11234059"/>
              <a:gd name="csY32" fmla="*/ 646331 h 646331"/>
              <a:gd name="csX33" fmla="*/ 6391588 w 11234059"/>
              <a:gd name="csY33" fmla="*/ 646331 h 646331"/>
              <a:gd name="csX34" fmla="*/ 6025003 w 11234059"/>
              <a:gd name="csY34" fmla="*/ 646331 h 646331"/>
              <a:gd name="csX35" fmla="*/ 5770759 w 11234059"/>
              <a:gd name="csY35" fmla="*/ 646331 h 646331"/>
              <a:gd name="csX36" fmla="*/ 5179492 w 11234059"/>
              <a:gd name="csY36" fmla="*/ 646331 h 646331"/>
              <a:gd name="csX37" fmla="*/ 4588226 w 11234059"/>
              <a:gd name="csY37" fmla="*/ 646331 h 646331"/>
              <a:gd name="csX38" fmla="*/ 3996960 w 11234059"/>
              <a:gd name="csY38" fmla="*/ 646331 h 646331"/>
              <a:gd name="csX39" fmla="*/ 3630375 w 11234059"/>
              <a:gd name="csY39" fmla="*/ 646331 h 646331"/>
              <a:gd name="csX40" fmla="*/ 3039109 w 11234059"/>
              <a:gd name="csY40" fmla="*/ 646331 h 646331"/>
              <a:gd name="csX41" fmla="*/ 2784864 w 11234059"/>
              <a:gd name="csY41" fmla="*/ 646331 h 646331"/>
              <a:gd name="csX42" fmla="*/ 2193598 w 11234059"/>
              <a:gd name="csY42" fmla="*/ 646331 h 646331"/>
              <a:gd name="csX43" fmla="*/ 1827013 w 11234059"/>
              <a:gd name="csY43" fmla="*/ 646331 h 646331"/>
              <a:gd name="csX44" fmla="*/ 1572768 w 11234059"/>
              <a:gd name="csY44" fmla="*/ 646331 h 646331"/>
              <a:gd name="csX45" fmla="*/ 1093843 w 11234059"/>
              <a:gd name="csY45" fmla="*/ 646331 h 646331"/>
              <a:gd name="csX46" fmla="*/ 0 w 11234059"/>
              <a:gd name="csY46" fmla="*/ 646331 h 646331"/>
              <a:gd name="csX47" fmla="*/ 0 w 11234059"/>
              <a:gd name="csY47" fmla="*/ 329629 h 646331"/>
              <a:gd name="csX48" fmla="*/ 0 w 11234059"/>
              <a:gd name="csY48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</a:cxnLst>
            <a:rect l="l" t="t" r="r" b="b"/>
            <a:pathLst>
              <a:path w="11234059" h="646331" extrusionOk="0">
                <a:moveTo>
                  <a:pt x="0" y="0"/>
                </a:moveTo>
                <a:cubicBezTo>
                  <a:pt x="150972" y="-57131"/>
                  <a:pt x="272162" y="29271"/>
                  <a:pt x="478926" y="0"/>
                </a:cubicBezTo>
                <a:cubicBezTo>
                  <a:pt x="685690" y="-29271"/>
                  <a:pt x="654473" y="12656"/>
                  <a:pt x="733170" y="0"/>
                </a:cubicBezTo>
                <a:cubicBezTo>
                  <a:pt x="811867" y="-12656"/>
                  <a:pt x="1093142" y="40930"/>
                  <a:pt x="1436777" y="0"/>
                </a:cubicBezTo>
                <a:cubicBezTo>
                  <a:pt x="1780412" y="-40930"/>
                  <a:pt x="1635723" y="16113"/>
                  <a:pt x="1803362" y="0"/>
                </a:cubicBezTo>
                <a:cubicBezTo>
                  <a:pt x="1971001" y="-16113"/>
                  <a:pt x="2359361" y="20242"/>
                  <a:pt x="2619310" y="0"/>
                </a:cubicBezTo>
                <a:cubicBezTo>
                  <a:pt x="2879259" y="-20242"/>
                  <a:pt x="2802998" y="39785"/>
                  <a:pt x="2985895" y="0"/>
                </a:cubicBezTo>
                <a:cubicBezTo>
                  <a:pt x="3168793" y="-39785"/>
                  <a:pt x="3546668" y="22759"/>
                  <a:pt x="3689501" y="0"/>
                </a:cubicBezTo>
                <a:cubicBezTo>
                  <a:pt x="3832334" y="-22759"/>
                  <a:pt x="4232219" y="8526"/>
                  <a:pt x="4505449" y="0"/>
                </a:cubicBezTo>
                <a:cubicBezTo>
                  <a:pt x="4778679" y="-8526"/>
                  <a:pt x="4746698" y="32338"/>
                  <a:pt x="4872034" y="0"/>
                </a:cubicBezTo>
                <a:cubicBezTo>
                  <a:pt x="4997371" y="-32338"/>
                  <a:pt x="5226428" y="5401"/>
                  <a:pt x="5350960" y="0"/>
                </a:cubicBezTo>
                <a:cubicBezTo>
                  <a:pt x="5475492" y="-5401"/>
                  <a:pt x="5721057" y="21746"/>
                  <a:pt x="5829885" y="0"/>
                </a:cubicBezTo>
                <a:cubicBezTo>
                  <a:pt x="5938714" y="-21746"/>
                  <a:pt x="6162387" y="14086"/>
                  <a:pt x="6308811" y="0"/>
                </a:cubicBezTo>
                <a:cubicBezTo>
                  <a:pt x="6455235" y="-14086"/>
                  <a:pt x="6576004" y="5754"/>
                  <a:pt x="6675396" y="0"/>
                </a:cubicBezTo>
                <a:cubicBezTo>
                  <a:pt x="6774789" y="-5754"/>
                  <a:pt x="6876974" y="23071"/>
                  <a:pt x="6929641" y="0"/>
                </a:cubicBezTo>
                <a:cubicBezTo>
                  <a:pt x="6982308" y="-23071"/>
                  <a:pt x="7183160" y="2439"/>
                  <a:pt x="7296226" y="0"/>
                </a:cubicBezTo>
                <a:cubicBezTo>
                  <a:pt x="7409293" y="-2439"/>
                  <a:pt x="7716941" y="78591"/>
                  <a:pt x="7999833" y="0"/>
                </a:cubicBezTo>
                <a:cubicBezTo>
                  <a:pt x="8282725" y="-78591"/>
                  <a:pt x="8283193" y="35023"/>
                  <a:pt x="8366418" y="0"/>
                </a:cubicBezTo>
                <a:cubicBezTo>
                  <a:pt x="8449644" y="-35023"/>
                  <a:pt x="8556172" y="26202"/>
                  <a:pt x="8620662" y="0"/>
                </a:cubicBezTo>
                <a:cubicBezTo>
                  <a:pt x="8685152" y="-26202"/>
                  <a:pt x="8790169" y="28921"/>
                  <a:pt x="8874907" y="0"/>
                </a:cubicBezTo>
                <a:cubicBezTo>
                  <a:pt x="8959646" y="-28921"/>
                  <a:pt x="9303484" y="38600"/>
                  <a:pt x="9578513" y="0"/>
                </a:cubicBezTo>
                <a:cubicBezTo>
                  <a:pt x="9853542" y="-38600"/>
                  <a:pt x="9899331" y="7903"/>
                  <a:pt x="10057439" y="0"/>
                </a:cubicBezTo>
                <a:cubicBezTo>
                  <a:pt x="10215547" y="-7903"/>
                  <a:pt x="10438180" y="48152"/>
                  <a:pt x="10536365" y="0"/>
                </a:cubicBezTo>
                <a:cubicBezTo>
                  <a:pt x="10634550" y="-48152"/>
                  <a:pt x="10985395" y="7889"/>
                  <a:pt x="11234059" y="0"/>
                </a:cubicBezTo>
                <a:cubicBezTo>
                  <a:pt x="11236259" y="146583"/>
                  <a:pt x="11199825" y="181866"/>
                  <a:pt x="11234059" y="336092"/>
                </a:cubicBezTo>
                <a:cubicBezTo>
                  <a:pt x="11268293" y="490318"/>
                  <a:pt x="11197246" y="566126"/>
                  <a:pt x="11234059" y="646331"/>
                </a:cubicBezTo>
                <a:cubicBezTo>
                  <a:pt x="11012874" y="677585"/>
                  <a:pt x="10952963" y="635198"/>
                  <a:pt x="10755133" y="646331"/>
                </a:cubicBezTo>
                <a:cubicBezTo>
                  <a:pt x="10557303" y="657464"/>
                  <a:pt x="10230546" y="569181"/>
                  <a:pt x="9939186" y="646331"/>
                </a:cubicBezTo>
                <a:cubicBezTo>
                  <a:pt x="9647826" y="723481"/>
                  <a:pt x="9505393" y="646159"/>
                  <a:pt x="9235579" y="646331"/>
                </a:cubicBezTo>
                <a:cubicBezTo>
                  <a:pt x="8965765" y="646503"/>
                  <a:pt x="9067493" y="624368"/>
                  <a:pt x="8981335" y="646331"/>
                </a:cubicBezTo>
                <a:cubicBezTo>
                  <a:pt x="8895177" y="668294"/>
                  <a:pt x="8440227" y="599548"/>
                  <a:pt x="8165387" y="646331"/>
                </a:cubicBezTo>
                <a:cubicBezTo>
                  <a:pt x="7890547" y="693114"/>
                  <a:pt x="7768103" y="602191"/>
                  <a:pt x="7574121" y="646331"/>
                </a:cubicBezTo>
                <a:cubicBezTo>
                  <a:pt x="7380139" y="690471"/>
                  <a:pt x="7159947" y="620544"/>
                  <a:pt x="6870514" y="646331"/>
                </a:cubicBezTo>
                <a:cubicBezTo>
                  <a:pt x="6581081" y="672118"/>
                  <a:pt x="6524160" y="622399"/>
                  <a:pt x="6391588" y="646331"/>
                </a:cubicBezTo>
                <a:cubicBezTo>
                  <a:pt x="6259016" y="670263"/>
                  <a:pt x="6195788" y="611874"/>
                  <a:pt x="6025003" y="646331"/>
                </a:cubicBezTo>
                <a:cubicBezTo>
                  <a:pt x="5854218" y="680788"/>
                  <a:pt x="5853224" y="637753"/>
                  <a:pt x="5770759" y="646331"/>
                </a:cubicBezTo>
                <a:cubicBezTo>
                  <a:pt x="5688294" y="654909"/>
                  <a:pt x="5392630" y="627899"/>
                  <a:pt x="5179492" y="646331"/>
                </a:cubicBezTo>
                <a:cubicBezTo>
                  <a:pt x="4966354" y="664763"/>
                  <a:pt x="4739841" y="612857"/>
                  <a:pt x="4588226" y="646331"/>
                </a:cubicBezTo>
                <a:cubicBezTo>
                  <a:pt x="4436611" y="679805"/>
                  <a:pt x="4137012" y="632877"/>
                  <a:pt x="3996960" y="646331"/>
                </a:cubicBezTo>
                <a:cubicBezTo>
                  <a:pt x="3856908" y="659785"/>
                  <a:pt x="3751006" y="603637"/>
                  <a:pt x="3630375" y="646331"/>
                </a:cubicBezTo>
                <a:cubicBezTo>
                  <a:pt x="3509744" y="689025"/>
                  <a:pt x="3332607" y="641866"/>
                  <a:pt x="3039109" y="646331"/>
                </a:cubicBezTo>
                <a:cubicBezTo>
                  <a:pt x="2745611" y="650796"/>
                  <a:pt x="2856845" y="640530"/>
                  <a:pt x="2784864" y="646331"/>
                </a:cubicBezTo>
                <a:cubicBezTo>
                  <a:pt x="2712884" y="652132"/>
                  <a:pt x="2391945" y="613845"/>
                  <a:pt x="2193598" y="646331"/>
                </a:cubicBezTo>
                <a:cubicBezTo>
                  <a:pt x="1995251" y="678817"/>
                  <a:pt x="1937812" y="610072"/>
                  <a:pt x="1827013" y="646331"/>
                </a:cubicBezTo>
                <a:cubicBezTo>
                  <a:pt x="1716214" y="682590"/>
                  <a:pt x="1661742" y="636790"/>
                  <a:pt x="1572768" y="646331"/>
                </a:cubicBezTo>
                <a:cubicBezTo>
                  <a:pt x="1483794" y="655872"/>
                  <a:pt x="1251103" y="604708"/>
                  <a:pt x="1093843" y="646331"/>
                </a:cubicBezTo>
                <a:cubicBezTo>
                  <a:pt x="936583" y="687954"/>
                  <a:pt x="305683" y="577537"/>
                  <a:pt x="0" y="646331"/>
                </a:cubicBezTo>
                <a:cubicBezTo>
                  <a:pt x="-35970" y="560608"/>
                  <a:pt x="33051" y="404998"/>
                  <a:pt x="0" y="329629"/>
                </a:cubicBezTo>
                <a:cubicBezTo>
                  <a:pt x="-33051" y="254260"/>
                  <a:pt x="32100" y="707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81117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/>
              <a:t>Hayvan</a:t>
            </a:r>
            <a:r>
              <a:rPr lang="el-GR" b="1" dirty="0"/>
              <a:t> </a:t>
            </a:r>
            <a:r>
              <a:rPr lang="el-GR" b="1" dirty="0" err="1"/>
              <a:t>sevgisi</a:t>
            </a:r>
            <a:r>
              <a:rPr lang="el-GR" b="1" dirty="0"/>
              <a:t>, </a:t>
            </a:r>
            <a:r>
              <a:rPr lang="el-GR" b="1" dirty="0" err="1"/>
              <a:t>çocukların</a:t>
            </a:r>
            <a:r>
              <a:rPr lang="el-GR" b="1" dirty="0"/>
              <a:t> </a:t>
            </a:r>
            <a:r>
              <a:rPr lang="el-GR" b="1" dirty="0" err="1"/>
              <a:t>gelişiminde</a:t>
            </a:r>
            <a:r>
              <a:rPr lang="el-GR" b="1" dirty="0"/>
              <a:t> </a:t>
            </a:r>
            <a:r>
              <a:rPr lang="el-GR" b="1" dirty="0" err="1"/>
              <a:t>neden</a:t>
            </a:r>
            <a:r>
              <a:rPr lang="el-GR" b="1" dirty="0"/>
              <a:t> </a:t>
            </a:r>
            <a:r>
              <a:rPr lang="el-GR" b="1" dirty="0" err="1"/>
              <a:t>önemlidir</a:t>
            </a:r>
            <a:r>
              <a:rPr lang="el-GR" b="1" dirty="0"/>
              <a:t>? </a:t>
            </a:r>
            <a:r>
              <a:rPr lang="el-GR" b="1" dirty="0" err="1"/>
              <a:t>Evcil</a:t>
            </a:r>
            <a:r>
              <a:rPr lang="el-GR" b="1" dirty="0"/>
              <a:t> </a:t>
            </a:r>
            <a:r>
              <a:rPr lang="el-GR" b="1" dirty="0" err="1"/>
              <a:t>hayvanlar</a:t>
            </a:r>
            <a:r>
              <a:rPr lang="el-GR" b="1" dirty="0"/>
              <a:t> </a:t>
            </a:r>
            <a:r>
              <a:rPr lang="el-GR" b="1" dirty="0" err="1"/>
              <a:t>çocuklara</a:t>
            </a:r>
            <a:r>
              <a:rPr lang="el-GR" b="1" dirty="0"/>
              <a:t> </a:t>
            </a:r>
            <a:r>
              <a:rPr lang="el-GR" b="1" dirty="0" err="1"/>
              <a:t>hangi</a:t>
            </a:r>
            <a:r>
              <a:rPr lang="el-GR" b="1" dirty="0"/>
              <a:t> </a:t>
            </a:r>
            <a:r>
              <a:rPr lang="el-GR" b="1" dirty="0" err="1"/>
              <a:t>sorumlulukları</a:t>
            </a:r>
            <a:r>
              <a:rPr lang="el-GR" b="1" dirty="0"/>
              <a:t> </a:t>
            </a:r>
            <a:r>
              <a:rPr lang="el-GR" b="1" dirty="0" err="1"/>
              <a:t>öğretir</a:t>
            </a:r>
            <a:r>
              <a:rPr lang="el-GR" b="1" dirty="0"/>
              <a:t>?</a:t>
            </a:r>
          </a:p>
        </p:txBody>
      </p:sp>
      <p:pic>
        <p:nvPicPr>
          <p:cNvPr id="4" name="Εικόνα 3" descr="Evcil hayvan karakteri Vektörler – Freepik'ten Ücretsiz ...">
            <a:extLst>
              <a:ext uri="{FF2B5EF4-FFF2-40B4-BE49-F238E27FC236}">
                <a16:creationId xmlns:a16="http://schemas.microsoft.com/office/drawing/2014/main" id="{395BF60B-49E2-E7CE-703E-9CC81867B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103" y="998764"/>
            <a:ext cx="4378926" cy="5143500"/>
          </a:xfrm>
          <a:custGeom>
            <a:avLst/>
            <a:gdLst>
              <a:gd name="csX0" fmla="*/ 0 w 4378926"/>
              <a:gd name="csY0" fmla="*/ 0 h 5143500"/>
              <a:gd name="csX1" fmla="*/ 634944 w 4378926"/>
              <a:gd name="csY1" fmla="*/ 0 h 5143500"/>
              <a:gd name="csX2" fmla="*/ 1269889 w 4378926"/>
              <a:gd name="csY2" fmla="*/ 0 h 5143500"/>
              <a:gd name="csX3" fmla="*/ 1904833 w 4378926"/>
              <a:gd name="csY3" fmla="*/ 0 h 5143500"/>
              <a:gd name="csX4" fmla="*/ 2495988 w 4378926"/>
              <a:gd name="csY4" fmla="*/ 0 h 5143500"/>
              <a:gd name="csX5" fmla="*/ 3087143 w 4378926"/>
              <a:gd name="csY5" fmla="*/ 0 h 5143500"/>
              <a:gd name="csX6" fmla="*/ 3722087 w 4378926"/>
              <a:gd name="csY6" fmla="*/ 0 h 5143500"/>
              <a:gd name="csX7" fmla="*/ 4378926 w 4378926"/>
              <a:gd name="csY7" fmla="*/ 0 h 5143500"/>
              <a:gd name="csX8" fmla="*/ 4378926 w 4378926"/>
              <a:gd name="csY8" fmla="*/ 520065 h 5143500"/>
              <a:gd name="csX9" fmla="*/ 4378926 w 4378926"/>
              <a:gd name="csY9" fmla="*/ 937260 h 5143500"/>
              <a:gd name="csX10" fmla="*/ 4378926 w 4378926"/>
              <a:gd name="csY10" fmla="*/ 1560195 h 5143500"/>
              <a:gd name="csX11" fmla="*/ 4378926 w 4378926"/>
              <a:gd name="csY11" fmla="*/ 2234565 h 5143500"/>
              <a:gd name="csX12" fmla="*/ 4378926 w 4378926"/>
              <a:gd name="csY12" fmla="*/ 2857500 h 5143500"/>
              <a:gd name="csX13" fmla="*/ 4378926 w 4378926"/>
              <a:gd name="csY13" fmla="*/ 3377565 h 5143500"/>
              <a:gd name="csX14" fmla="*/ 4378926 w 4378926"/>
              <a:gd name="csY14" fmla="*/ 3949065 h 5143500"/>
              <a:gd name="csX15" fmla="*/ 4378926 w 4378926"/>
              <a:gd name="csY15" fmla="*/ 4417695 h 5143500"/>
              <a:gd name="csX16" fmla="*/ 4378926 w 4378926"/>
              <a:gd name="csY16" fmla="*/ 5143500 h 5143500"/>
              <a:gd name="csX17" fmla="*/ 3743982 w 4378926"/>
              <a:gd name="csY17" fmla="*/ 5143500 h 5143500"/>
              <a:gd name="csX18" fmla="*/ 3196616 w 4378926"/>
              <a:gd name="csY18" fmla="*/ 5143500 h 5143500"/>
              <a:gd name="csX19" fmla="*/ 2561672 w 4378926"/>
              <a:gd name="csY19" fmla="*/ 5143500 h 5143500"/>
              <a:gd name="csX20" fmla="*/ 1926727 w 4378926"/>
              <a:gd name="csY20" fmla="*/ 5143500 h 5143500"/>
              <a:gd name="csX21" fmla="*/ 1510729 w 4378926"/>
              <a:gd name="csY21" fmla="*/ 5143500 h 5143500"/>
              <a:gd name="csX22" fmla="*/ 1094732 w 4378926"/>
              <a:gd name="csY22" fmla="*/ 5143500 h 5143500"/>
              <a:gd name="csX23" fmla="*/ 678734 w 4378926"/>
              <a:gd name="csY23" fmla="*/ 5143500 h 5143500"/>
              <a:gd name="csX24" fmla="*/ 0 w 4378926"/>
              <a:gd name="csY24" fmla="*/ 5143500 h 5143500"/>
              <a:gd name="csX25" fmla="*/ 0 w 4378926"/>
              <a:gd name="csY25" fmla="*/ 4726305 h 5143500"/>
              <a:gd name="csX26" fmla="*/ 0 w 4378926"/>
              <a:gd name="csY26" fmla="*/ 4051935 h 5143500"/>
              <a:gd name="csX27" fmla="*/ 0 w 4378926"/>
              <a:gd name="csY27" fmla="*/ 3377565 h 5143500"/>
              <a:gd name="csX28" fmla="*/ 0 w 4378926"/>
              <a:gd name="csY28" fmla="*/ 2857500 h 5143500"/>
              <a:gd name="csX29" fmla="*/ 0 w 4378926"/>
              <a:gd name="csY29" fmla="*/ 2286000 h 5143500"/>
              <a:gd name="csX30" fmla="*/ 0 w 4378926"/>
              <a:gd name="csY30" fmla="*/ 1868805 h 5143500"/>
              <a:gd name="csX31" fmla="*/ 0 w 4378926"/>
              <a:gd name="csY31" fmla="*/ 1245870 h 5143500"/>
              <a:gd name="csX32" fmla="*/ 0 w 4378926"/>
              <a:gd name="csY32" fmla="*/ 777240 h 5143500"/>
              <a:gd name="csX33" fmla="*/ 0 w 4378926"/>
              <a:gd name="csY33" fmla="*/ 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4378926" h="5143500" fill="none" extrusionOk="0">
                <a:moveTo>
                  <a:pt x="0" y="0"/>
                </a:moveTo>
                <a:cubicBezTo>
                  <a:pt x="233066" y="-22921"/>
                  <a:pt x="335061" y="49306"/>
                  <a:pt x="634944" y="0"/>
                </a:cubicBezTo>
                <a:cubicBezTo>
                  <a:pt x="934827" y="-49306"/>
                  <a:pt x="1099891" y="9601"/>
                  <a:pt x="1269889" y="0"/>
                </a:cubicBezTo>
                <a:cubicBezTo>
                  <a:pt x="1439887" y="-9601"/>
                  <a:pt x="1735648" y="12174"/>
                  <a:pt x="1904833" y="0"/>
                </a:cubicBezTo>
                <a:cubicBezTo>
                  <a:pt x="2074018" y="-12174"/>
                  <a:pt x="2369965" y="3351"/>
                  <a:pt x="2495988" y="0"/>
                </a:cubicBezTo>
                <a:cubicBezTo>
                  <a:pt x="2622012" y="-3351"/>
                  <a:pt x="2793655" y="36812"/>
                  <a:pt x="3087143" y="0"/>
                </a:cubicBezTo>
                <a:cubicBezTo>
                  <a:pt x="3380632" y="-36812"/>
                  <a:pt x="3527795" y="73880"/>
                  <a:pt x="3722087" y="0"/>
                </a:cubicBezTo>
                <a:cubicBezTo>
                  <a:pt x="3916379" y="-73880"/>
                  <a:pt x="4072657" y="25460"/>
                  <a:pt x="4378926" y="0"/>
                </a:cubicBezTo>
                <a:cubicBezTo>
                  <a:pt x="4400275" y="243323"/>
                  <a:pt x="4348830" y="285884"/>
                  <a:pt x="4378926" y="520065"/>
                </a:cubicBezTo>
                <a:cubicBezTo>
                  <a:pt x="4409022" y="754246"/>
                  <a:pt x="4373591" y="790945"/>
                  <a:pt x="4378926" y="937260"/>
                </a:cubicBezTo>
                <a:cubicBezTo>
                  <a:pt x="4384261" y="1083576"/>
                  <a:pt x="4364447" y="1339571"/>
                  <a:pt x="4378926" y="1560195"/>
                </a:cubicBezTo>
                <a:cubicBezTo>
                  <a:pt x="4393405" y="1780819"/>
                  <a:pt x="4307768" y="1920296"/>
                  <a:pt x="4378926" y="2234565"/>
                </a:cubicBezTo>
                <a:cubicBezTo>
                  <a:pt x="4450084" y="2548834"/>
                  <a:pt x="4376430" y="2706427"/>
                  <a:pt x="4378926" y="2857500"/>
                </a:cubicBezTo>
                <a:cubicBezTo>
                  <a:pt x="4381422" y="3008574"/>
                  <a:pt x="4323235" y="3130710"/>
                  <a:pt x="4378926" y="3377565"/>
                </a:cubicBezTo>
                <a:cubicBezTo>
                  <a:pt x="4434617" y="3624420"/>
                  <a:pt x="4322941" y="3704527"/>
                  <a:pt x="4378926" y="3949065"/>
                </a:cubicBezTo>
                <a:cubicBezTo>
                  <a:pt x="4434911" y="4193603"/>
                  <a:pt x="4370432" y="4303022"/>
                  <a:pt x="4378926" y="4417695"/>
                </a:cubicBezTo>
                <a:cubicBezTo>
                  <a:pt x="4387420" y="4532368"/>
                  <a:pt x="4304275" y="4981977"/>
                  <a:pt x="4378926" y="5143500"/>
                </a:cubicBezTo>
                <a:cubicBezTo>
                  <a:pt x="4182356" y="5211680"/>
                  <a:pt x="3896880" y="5068336"/>
                  <a:pt x="3743982" y="5143500"/>
                </a:cubicBezTo>
                <a:cubicBezTo>
                  <a:pt x="3591084" y="5218664"/>
                  <a:pt x="3311602" y="5107072"/>
                  <a:pt x="3196616" y="5143500"/>
                </a:cubicBezTo>
                <a:cubicBezTo>
                  <a:pt x="3081630" y="5179928"/>
                  <a:pt x="2852705" y="5118550"/>
                  <a:pt x="2561672" y="5143500"/>
                </a:cubicBezTo>
                <a:cubicBezTo>
                  <a:pt x="2270639" y="5168450"/>
                  <a:pt x="2099374" y="5085972"/>
                  <a:pt x="1926727" y="5143500"/>
                </a:cubicBezTo>
                <a:cubicBezTo>
                  <a:pt x="1754080" y="5201028"/>
                  <a:pt x="1596948" y="5113667"/>
                  <a:pt x="1510729" y="5143500"/>
                </a:cubicBezTo>
                <a:cubicBezTo>
                  <a:pt x="1424510" y="5173333"/>
                  <a:pt x="1262932" y="5107863"/>
                  <a:pt x="1094732" y="5143500"/>
                </a:cubicBezTo>
                <a:cubicBezTo>
                  <a:pt x="926532" y="5179137"/>
                  <a:pt x="798047" y="5105845"/>
                  <a:pt x="678734" y="5143500"/>
                </a:cubicBezTo>
                <a:cubicBezTo>
                  <a:pt x="559421" y="5181155"/>
                  <a:pt x="195812" y="5121981"/>
                  <a:pt x="0" y="5143500"/>
                </a:cubicBezTo>
                <a:cubicBezTo>
                  <a:pt x="-36228" y="4941382"/>
                  <a:pt x="23095" y="4907249"/>
                  <a:pt x="0" y="4726305"/>
                </a:cubicBezTo>
                <a:cubicBezTo>
                  <a:pt x="-23095" y="4545361"/>
                  <a:pt x="65184" y="4281604"/>
                  <a:pt x="0" y="4051935"/>
                </a:cubicBezTo>
                <a:cubicBezTo>
                  <a:pt x="-65184" y="3822266"/>
                  <a:pt x="27477" y="3578917"/>
                  <a:pt x="0" y="3377565"/>
                </a:cubicBezTo>
                <a:cubicBezTo>
                  <a:pt x="-27477" y="3176213"/>
                  <a:pt x="50264" y="3103959"/>
                  <a:pt x="0" y="2857500"/>
                </a:cubicBezTo>
                <a:cubicBezTo>
                  <a:pt x="-50264" y="2611042"/>
                  <a:pt x="7043" y="2551143"/>
                  <a:pt x="0" y="2286000"/>
                </a:cubicBezTo>
                <a:cubicBezTo>
                  <a:pt x="-7043" y="2020857"/>
                  <a:pt x="47296" y="1964643"/>
                  <a:pt x="0" y="1868805"/>
                </a:cubicBezTo>
                <a:cubicBezTo>
                  <a:pt x="-47296" y="1772968"/>
                  <a:pt x="63928" y="1484277"/>
                  <a:pt x="0" y="1245870"/>
                </a:cubicBezTo>
                <a:cubicBezTo>
                  <a:pt x="-63928" y="1007463"/>
                  <a:pt x="46788" y="954832"/>
                  <a:pt x="0" y="777240"/>
                </a:cubicBezTo>
                <a:cubicBezTo>
                  <a:pt x="-46788" y="599648"/>
                  <a:pt x="14755" y="313044"/>
                  <a:pt x="0" y="0"/>
                </a:cubicBezTo>
                <a:close/>
              </a:path>
              <a:path w="4378926" h="5143500" stroke="0" extrusionOk="0">
                <a:moveTo>
                  <a:pt x="0" y="0"/>
                </a:moveTo>
                <a:cubicBezTo>
                  <a:pt x="181398" y="-58888"/>
                  <a:pt x="386187" y="37639"/>
                  <a:pt x="503576" y="0"/>
                </a:cubicBezTo>
                <a:cubicBezTo>
                  <a:pt x="620965" y="-37639"/>
                  <a:pt x="931312" y="37497"/>
                  <a:pt x="1138521" y="0"/>
                </a:cubicBezTo>
                <a:cubicBezTo>
                  <a:pt x="1345730" y="-37497"/>
                  <a:pt x="1447522" y="47862"/>
                  <a:pt x="1642097" y="0"/>
                </a:cubicBezTo>
                <a:cubicBezTo>
                  <a:pt x="1836672" y="-47862"/>
                  <a:pt x="1952365" y="11886"/>
                  <a:pt x="2101884" y="0"/>
                </a:cubicBezTo>
                <a:cubicBezTo>
                  <a:pt x="2251403" y="-11886"/>
                  <a:pt x="2550448" y="51265"/>
                  <a:pt x="2693039" y="0"/>
                </a:cubicBezTo>
                <a:cubicBezTo>
                  <a:pt x="2835630" y="-51265"/>
                  <a:pt x="3091139" y="45304"/>
                  <a:pt x="3327984" y="0"/>
                </a:cubicBezTo>
                <a:cubicBezTo>
                  <a:pt x="3564830" y="-45304"/>
                  <a:pt x="3683610" y="9222"/>
                  <a:pt x="3831560" y="0"/>
                </a:cubicBezTo>
                <a:cubicBezTo>
                  <a:pt x="3979510" y="-9222"/>
                  <a:pt x="4154091" y="30823"/>
                  <a:pt x="4378926" y="0"/>
                </a:cubicBezTo>
                <a:cubicBezTo>
                  <a:pt x="4386811" y="185838"/>
                  <a:pt x="4324776" y="400424"/>
                  <a:pt x="4378926" y="571500"/>
                </a:cubicBezTo>
                <a:cubicBezTo>
                  <a:pt x="4433076" y="742576"/>
                  <a:pt x="4324811" y="880768"/>
                  <a:pt x="4378926" y="1040130"/>
                </a:cubicBezTo>
                <a:cubicBezTo>
                  <a:pt x="4433041" y="1199492"/>
                  <a:pt x="4365711" y="1331529"/>
                  <a:pt x="4378926" y="1508760"/>
                </a:cubicBezTo>
                <a:cubicBezTo>
                  <a:pt x="4392141" y="1685991"/>
                  <a:pt x="4372146" y="1807960"/>
                  <a:pt x="4378926" y="1977390"/>
                </a:cubicBezTo>
                <a:cubicBezTo>
                  <a:pt x="4385706" y="2146820"/>
                  <a:pt x="4371883" y="2283974"/>
                  <a:pt x="4378926" y="2497455"/>
                </a:cubicBezTo>
                <a:cubicBezTo>
                  <a:pt x="4385969" y="2710937"/>
                  <a:pt x="4332663" y="2783950"/>
                  <a:pt x="4378926" y="3068955"/>
                </a:cubicBezTo>
                <a:cubicBezTo>
                  <a:pt x="4425189" y="3353960"/>
                  <a:pt x="4376289" y="3461846"/>
                  <a:pt x="4378926" y="3691890"/>
                </a:cubicBezTo>
                <a:cubicBezTo>
                  <a:pt x="4381563" y="3921934"/>
                  <a:pt x="4358668" y="3919457"/>
                  <a:pt x="4378926" y="4109085"/>
                </a:cubicBezTo>
                <a:cubicBezTo>
                  <a:pt x="4399184" y="4298713"/>
                  <a:pt x="4336611" y="4418318"/>
                  <a:pt x="4378926" y="4526280"/>
                </a:cubicBezTo>
                <a:cubicBezTo>
                  <a:pt x="4421241" y="4634242"/>
                  <a:pt x="4378887" y="4893173"/>
                  <a:pt x="4378926" y="5143500"/>
                </a:cubicBezTo>
                <a:cubicBezTo>
                  <a:pt x="4134833" y="5192403"/>
                  <a:pt x="3941515" y="5082774"/>
                  <a:pt x="3831560" y="5143500"/>
                </a:cubicBezTo>
                <a:cubicBezTo>
                  <a:pt x="3721605" y="5204226"/>
                  <a:pt x="3570887" y="5119014"/>
                  <a:pt x="3327984" y="5143500"/>
                </a:cubicBezTo>
                <a:cubicBezTo>
                  <a:pt x="3085081" y="5167986"/>
                  <a:pt x="2963714" y="5116960"/>
                  <a:pt x="2824407" y="5143500"/>
                </a:cubicBezTo>
                <a:cubicBezTo>
                  <a:pt x="2685100" y="5170040"/>
                  <a:pt x="2450311" y="5129595"/>
                  <a:pt x="2233252" y="5143500"/>
                </a:cubicBezTo>
                <a:cubicBezTo>
                  <a:pt x="2016194" y="5157405"/>
                  <a:pt x="1845041" y="5135831"/>
                  <a:pt x="1729676" y="5143500"/>
                </a:cubicBezTo>
                <a:cubicBezTo>
                  <a:pt x="1614311" y="5151169"/>
                  <a:pt x="1439698" y="5120891"/>
                  <a:pt x="1226099" y="5143500"/>
                </a:cubicBezTo>
                <a:cubicBezTo>
                  <a:pt x="1012500" y="5166109"/>
                  <a:pt x="968241" y="5137429"/>
                  <a:pt x="766312" y="5143500"/>
                </a:cubicBezTo>
                <a:cubicBezTo>
                  <a:pt x="564383" y="5149571"/>
                  <a:pt x="186009" y="5104949"/>
                  <a:pt x="0" y="5143500"/>
                </a:cubicBezTo>
                <a:cubicBezTo>
                  <a:pt x="-7698" y="5053191"/>
                  <a:pt x="43955" y="4847770"/>
                  <a:pt x="0" y="4726305"/>
                </a:cubicBezTo>
                <a:cubicBezTo>
                  <a:pt x="-43955" y="4604840"/>
                  <a:pt x="71848" y="4283646"/>
                  <a:pt x="0" y="4103370"/>
                </a:cubicBezTo>
                <a:cubicBezTo>
                  <a:pt x="-71848" y="3923095"/>
                  <a:pt x="8326" y="3737741"/>
                  <a:pt x="0" y="3429000"/>
                </a:cubicBezTo>
                <a:cubicBezTo>
                  <a:pt x="-8326" y="3120259"/>
                  <a:pt x="3081" y="3075093"/>
                  <a:pt x="0" y="2857500"/>
                </a:cubicBezTo>
                <a:cubicBezTo>
                  <a:pt x="-3081" y="2639907"/>
                  <a:pt x="36923" y="2540346"/>
                  <a:pt x="0" y="2337435"/>
                </a:cubicBezTo>
                <a:cubicBezTo>
                  <a:pt x="-36923" y="2134525"/>
                  <a:pt x="60107" y="1929763"/>
                  <a:pt x="0" y="1765935"/>
                </a:cubicBezTo>
                <a:cubicBezTo>
                  <a:pt x="-60107" y="1602107"/>
                  <a:pt x="7822" y="1415187"/>
                  <a:pt x="0" y="1194435"/>
                </a:cubicBezTo>
                <a:cubicBezTo>
                  <a:pt x="-7822" y="973683"/>
                  <a:pt x="66967" y="748842"/>
                  <a:pt x="0" y="622935"/>
                </a:cubicBezTo>
                <a:cubicBezTo>
                  <a:pt x="-66967" y="497028"/>
                  <a:pt x="74377" y="220514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2307643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5318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- TextBox"/>
          <p:cNvSpPr txBox="1">
            <a:spLocks noChangeArrowheads="1"/>
          </p:cNvSpPr>
          <p:nvPr/>
        </p:nvSpPr>
        <p:spPr bwMode="auto">
          <a:xfrm>
            <a:off x="335385" y="1117827"/>
            <a:ext cx="11323215" cy="47089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u="sng" dirty="0" err="1"/>
              <a:t>Hayvanlar</a:t>
            </a:r>
            <a:r>
              <a:rPr lang="tr-TR" sz="2000" b="1" u="sng" dirty="0"/>
              <a:t>  </a:t>
            </a:r>
            <a:r>
              <a:rPr lang="en-US" sz="2000" b="1" u="sng" dirty="0" err="1"/>
              <a:t>ve</a:t>
            </a:r>
            <a:r>
              <a:rPr lang="en-US" sz="2000" b="1" u="sng" dirty="0"/>
              <a:t> </a:t>
            </a:r>
            <a:r>
              <a:rPr lang="tr-TR" sz="2000" b="1" u="sng" dirty="0"/>
              <a:t> Ç</a:t>
            </a:r>
            <a:r>
              <a:rPr lang="en-US" sz="2000" b="1" u="sng" dirty="0" err="1"/>
              <a:t>ocuklar</a:t>
            </a:r>
            <a:endParaRPr lang="tr-TR" sz="2000" b="1" u="sng" dirty="0"/>
          </a:p>
          <a:p>
            <a:pPr>
              <a:defRPr/>
            </a:pPr>
            <a:endParaRPr lang="tr-TR" sz="2000" u="sng" dirty="0"/>
          </a:p>
          <a:p>
            <a:pPr>
              <a:defRPr/>
            </a:pPr>
            <a:r>
              <a:rPr lang="en-US" sz="2000" dirty="0" err="1"/>
              <a:t>Hayvan</a:t>
            </a:r>
            <a:r>
              <a:rPr lang="en-US" sz="2000" dirty="0"/>
              <a:t> </a:t>
            </a:r>
            <a:r>
              <a:rPr lang="en-US" sz="2000" dirty="0" err="1"/>
              <a:t>sevgisi</a:t>
            </a:r>
            <a:r>
              <a:rPr lang="en-US" sz="2000" dirty="0"/>
              <a:t>, </a:t>
            </a:r>
            <a:r>
              <a:rPr lang="en-US" sz="2000" dirty="0" err="1"/>
              <a:t>çocukların</a:t>
            </a:r>
            <a:r>
              <a:rPr lang="en-US" sz="2000" dirty="0"/>
              <a:t> </a:t>
            </a:r>
            <a:r>
              <a:rPr lang="el-GR" sz="2000" dirty="0"/>
              <a:t>  ________________ </a:t>
            </a:r>
            <a:r>
              <a:rPr lang="en-US" sz="2000" dirty="0"/>
              <a:t>de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/>
              <a:t>rol</a:t>
            </a:r>
            <a:r>
              <a:rPr lang="en-US" sz="2000" dirty="0"/>
              <a:t> </a:t>
            </a:r>
            <a:r>
              <a:rPr lang="en-US" sz="2000" dirty="0" err="1"/>
              <a:t>oynar</a:t>
            </a:r>
            <a:r>
              <a:rPr lang="en-US" sz="2000" dirty="0"/>
              <a:t>! </a:t>
            </a:r>
          </a:p>
          <a:p>
            <a:pPr>
              <a:defRPr/>
            </a:pPr>
            <a:r>
              <a:rPr lang="en-US" sz="2000" dirty="0" err="1"/>
              <a:t>Yaşamımızın</a:t>
            </a:r>
            <a:r>
              <a:rPr lang="en-US" sz="2000" dirty="0"/>
              <a:t> </a:t>
            </a:r>
            <a:r>
              <a:rPr lang="en-US" sz="2000" dirty="0" err="1"/>
              <a:t>ayrılmaz</a:t>
            </a:r>
            <a:r>
              <a:rPr lang="en-US" sz="2000" dirty="0"/>
              <a:t> </a:t>
            </a:r>
            <a:r>
              <a:rPr lang="en-US" sz="2000" dirty="0" err="1"/>
              <a:t>parçası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en </a:t>
            </a:r>
            <a:r>
              <a:rPr lang="en-US" sz="2000" dirty="0" err="1"/>
              <a:t>yakın</a:t>
            </a:r>
            <a:r>
              <a:rPr lang="en-US" sz="2000" dirty="0"/>
              <a:t> </a:t>
            </a:r>
            <a:r>
              <a:rPr lang="en-US" sz="2000" dirty="0" err="1"/>
              <a:t>dostlarımız</a:t>
            </a:r>
            <a:r>
              <a:rPr lang="en-US" sz="2000" dirty="0"/>
              <a:t> </a:t>
            </a:r>
            <a:r>
              <a:rPr lang="el-GR" sz="2000" dirty="0"/>
              <a:t> __________</a:t>
            </a:r>
            <a:r>
              <a:rPr lang="en-US" sz="2000" dirty="0" err="1"/>
              <a:t>hayvanlar</a:t>
            </a:r>
            <a:r>
              <a:rPr lang="en-US" sz="2000" dirty="0"/>
              <a:t>, </a:t>
            </a:r>
            <a:r>
              <a:rPr lang="en-US" sz="2000" dirty="0" err="1"/>
              <a:t>çocukların</a:t>
            </a:r>
            <a:r>
              <a:rPr lang="en-US" sz="2000" dirty="0"/>
              <a:t> </a:t>
            </a:r>
            <a:r>
              <a:rPr lang="en-US" sz="2000" dirty="0" err="1"/>
              <a:t>gelişiminde</a:t>
            </a:r>
            <a:r>
              <a:rPr lang="en-US" sz="2000" dirty="0"/>
              <a:t> de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/>
              <a:t>rol</a:t>
            </a:r>
            <a:r>
              <a:rPr lang="en-US" sz="2000" dirty="0"/>
              <a:t> </a:t>
            </a:r>
            <a:r>
              <a:rPr lang="en-US" sz="2000" dirty="0" err="1"/>
              <a:t>oynar</a:t>
            </a:r>
            <a:r>
              <a:rPr lang="en-US" sz="2000" dirty="0"/>
              <a:t>. </a:t>
            </a:r>
            <a:endParaRPr lang="el-GR" sz="2000" dirty="0"/>
          </a:p>
          <a:p>
            <a:pPr>
              <a:defRPr/>
            </a:pPr>
            <a:r>
              <a:rPr lang="tr-TR" sz="2000" dirty="0"/>
              <a:t>Ç</a:t>
            </a:r>
            <a:r>
              <a:rPr lang="en-US" sz="2000" dirty="0" err="1"/>
              <a:t>ocukların</a:t>
            </a:r>
            <a:r>
              <a:rPr lang="en-US" sz="2000" dirty="0"/>
              <a:t> </a:t>
            </a:r>
            <a:r>
              <a:rPr lang="en-US" sz="2000" dirty="0" err="1"/>
              <a:t>gelişiminde</a:t>
            </a:r>
            <a:r>
              <a:rPr lang="en-US" sz="2000" dirty="0"/>
              <a:t> </a:t>
            </a:r>
            <a:r>
              <a:rPr lang="el-GR" sz="2000" dirty="0"/>
              <a:t>  ____________________ </a:t>
            </a:r>
            <a:r>
              <a:rPr lang="en-US" sz="2000" dirty="0" err="1"/>
              <a:t>yönde</a:t>
            </a:r>
            <a:r>
              <a:rPr lang="en-US" sz="2000" dirty="0"/>
              <a:t> </a:t>
            </a:r>
            <a:r>
              <a:rPr lang="en-US" sz="2000" dirty="0" err="1"/>
              <a:t>etki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 </a:t>
            </a:r>
            <a:endParaRPr lang="en-GB" sz="2000" dirty="0"/>
          </a:p>
          <a:p>
            <a:pPr>
              <a:defRPr/>
            </a:pPr>
            <a:r>
              <a:rPr lang="en-US" sz="2000" b="1" u="sng" dirty="0" err="1"/>
              <a:t>Evci</a:t>
            </a:r>
            <a:r>
              <a:rPr lang="en-GB" sz="2000" b="1" u="sng" dirty="0"/>
              <a:t>l </a:t>
            </a:r>
            <a:r>
              <a:rPr lang="en-US" sz="2000" b="1" u="sng" dirty="0" err="1"/>
              <a:t>hayvanları</a:t>
            </a:r>
            <a:r>
              <a:rPr lang="tr-TR" sz="2000" b="1" u="sng" dirty="0"/>
              <a:t>n </a:t>
            </a:r>
            <a:r>
              <a:rPr lang="en-US" sz="2000" b="1" u="sng" dirty="0"/>
              <a:t> </a:t>
            </a:r>
            <a:r>
              <a:rPr lang="en-US" sz="2000" b="1" u="sng" dirty="0" err="1"/>
              <a:t>oyuncak</a:t>
            </a:r>
            <a:r>
              <a:rPr lang="en-US" sz="2000" b="1" u="sng" dirty="0"/>
              <a:t> </a:t>
            </a:r>
            <a:r>
              <a:rPr lang="en-US" sz="2000" b="1" u="sng" dirty="0" err="1"/>
              <a:t>gibi</a:t>
            </a:r>
            <a:r>
              <a:rPr lang="en-US" sz="2000" b="1" u="sng" dirty="0"/>
              <a:t> </a:t>
            </a:r>
            <a:r>
              <a:rPr lang="en-US" sz="2000" b="1" u="sng" dirty="0" err="1"/>
              <a:t>gör</a:t>
            </a:r>
            <a:r>
              <a:rPr lang="tr-TR" sz="2000" b="1" u="sng" dirty="0"/>
              <a:t>ül</a:t>
            </a:r>
            <a:r>
              <a:rPr lang="en-US" sz="2000" b="1" u="sng" dirty="0" err="1"/>
              <a:t>mes</a:t>
            </a:r>
            <a:r>
              <a:rPr lang="tr-TR" sz="2000" b="1" u="sng" dirty="0"/>
              <a:t>i</a:t>
            </a:r>
          </a:p>
          <a:p>
            <a:pPr>
              <a:defRPr/>
            </a:pPr>
            <a:endParaRPr lang="tr-TR" sz="2000" u="sng" dirty="0"/>
          </a:p>
          <a:p>
            <a:pPr>
              <a:defRPr/>
            </a:pPr>
            <a:r>
              <a:rPr lang="en-US" sz="2000" dirty="0" err="1"/>
              <a:t>Hayvanın</a:t>
            </a:r>
            <a:r>
              <a:rPr lang="en-US" sz="2000" dirty="0"/>
              <a:t> </a:t>
            </a:r>
            <a:r>
              <a:rPr lang="en-US" sz="2000" dirty="0" err="1"/>
              <a:t>nesneleştirildiği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ilişki</a:t>
            </a:r>
            <a:r>
              <a:rPr lang="en-US" sz="2000" dirty="0"/>
              <a:t> </a:t>
            </a:r>
            <a:r>
              <a:rPr lang="en-US" sz="2000" dirty="0" err="1"/>
              <a:t>biçimi</a:t>
            </a:r>
            <a:r>
              <a:rPr lang="en-US" sz="2000" dirty="0"/>
              <a:t>, tam</a:t>
            </a:r>
            <a:r>
              <a:rPr lang="el-GR" sz="2000" dirty="0"/>
              <a:t>  ________________ </a:t>
            </a:r>
            <a:r>
              <a:rPr lang="en-US" sz="2000" dirty="0" err="1"/>
              <a:t>sonuçlar</a:t>
            </a:r>
            <a:r>
              <a:rPr lang="en-US" sz="2000" dirty="0"/>
              <a:t> </a:t>
            </a:r>
            <a:r>
              <a:rPr lang="en-US" sz="2000" dirty="0" err="1"/>
              <a:t>verir</a:t>
            </a:r>
            <a:r>
              <a:rPr lang="en-US" sz="2000" dirty="0"/>
              <a:t>.</a:t>
            </a:r>
          </a:p>
          <a:p>
            <a:pPr>
              <a:defRPr/>
            </a:pPr>
            <a:r>
              <a:rPr lang="tr-TR" sz="2000" dirty="0"/>
              <a:t>H</a:t>
            </a:r>
            <a:r>
              <a:rPr lang="en-US" sz="2000" dirty="0" err="1"/>
              <a:t>ayvanla</a:t>
            </a:r>
            <a:r>
              <a:rPr lang="en-US" sz="2000" dirty="0"/>
              <a:t> </a:t>
            </a:r>
            <a:r>
              <a:rPr lang="el-GR" sz="2000" dirty="0"/>
              <a:t> ________________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hükmetme</a:t>
            </a:r>
            <a:r>
              <a:rPr lang="tr-TR" sz="2000" dirty="0"/>
              <a:t> </a:t>
            </a:r>
            <a:r>
              <a:rPr lang="el-GR" sz="2000" dirty="0"/>
              <a:t>  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nesneleştirme</a:t>
            </a:r>
            <a:r>
              <a:rPr lang="en-US" sz="2000" dirty="0"/>
              <a:t> </a:t>
            </a:r>
            <a:r>
              <a:rPr lang="en-US" sz="2000" dirty="0" err="1"/>
              <a:t>temeli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kurul</a:t>
            </a:r>
            <a:r>
              <a:rPr lang="tr-TR" sz="2000" dirty="0"/>
              <a:t>a</a:t>
            </a:r>
            <a:r>
              <a:rPr lang="en-US" sz="2000" dirty="0" err="1"/>
              <a:t>maz</a:t>
            </a:r>
            <a:r>
              <a:rPr lang="tr-TR" sz="2000" dirty="0"/>
              <a:t>.</a:t>
            </a:r>
          </a:p>
          <a:p>
            <a:pPr>
              <a:defRPr/>
            </a:pPr>
            <a:r>
              <a:rPr lang="tr-TR" sz="2000" dirty="0"/>
              <a:t>İ</a:t>
            </a:r>
            <a:r>
              <a:rPr lang="en-US" sz="2000" dirty="0" err="1"/>
              <a:t>nsan</a:t>
            </a:r>
            <a:r>
              <a:rPr lang="en-US" sz="2000" dirty="0"/>
              <a:t>, </a:t>
            </a:r>
            <a:r>
              <a:rPr lang="en-US" sz="2000" dirty="0" err="1"/>
              <a:t>hayvanı</a:t>
            </a:r>
            <a:r>
              <a:rPr lang="en-US" sz="2000" dirty="0"/>
              <a:t> </a:t>
            </a:r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varlığını</a:t>
            </a:r>
            <a:r>
              <a:rPr lang="en-US" sz="2000" dirty="0"/>
              <a:t> </a:t>
            </a:r>
            <a:r>
              <a:rPr lang="en-US" sz="2000" dirty="0" err="1"/>
              <a:t>bütünleyen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başka</a:t>
            </a:r>
            <a:r>
              <a:rPr lang="en-US" sz="2000" dirty="0"/>
              <a:t> </a:t>
            </a:r>
            <a:r>
              <a:rPr lang="el-GR" sz="2000" dirty="0"/>
              <a:t> _______________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</a:t>
            </a:r>
            <a:r>
              <a:rPr lang="tr-TR" sz="2000" dirty="0"/>
              <a:t>meli.</a:t>
            </a:r>
            <a:r>
              <a:rPr lang="en-US" sz="2000" dirty="0"/>
              <a:t> </a:t>
            </a:r>
          </a:p>
          <a:p>
            <a:pPr>
              <a:defRPr/>
            </a:pPr>
            <a:r>
              <a:rPr lang="tr-TR" sz="2000" dirty="0"/>
              <a:t>M</a:t>
            </a:r>
            <a:r>
              <a:rPr lang="en-US" sz="2000" dirty="0" err="1"/>
              <a:t>odern</a:t>
            </a:r>
            <a:r>
              <a:rPr lang="en-US" sz="2000" dirty="0"/>
              <a:t> </a:t>
            </a:r>
            <a:r>
              <a:rPr lang="en-US" sz="2000" dirty="0" err="1"/>
              <a:t>hayatta</a:t>
            </a:r>
            <a:r>
              <a:rPr lang="en-US" sz="2000" dirty="0"/>
              <a:t> </a:t>
            </a:r>
            <a:r>
              <a:rPr lang="en-US" sz="2000" dirty="0" err="1"/>
              <a:t>hayvanla</a:t>
            </a:r>
            <a:r>
              <a:rPr lang="en-US" sz="2000" dirty="0"/>
              <a:t> </a:t>
            </a:r>
            <a:r>
              <a:rPr lang="el-GR" sz="2000" dirty="0"/>
              <a:t> _____________</a:t>
            </a:r>
            <a:r>
              <a:rPr lang="en-US" sz="2000" dirty="0"/>
              <a:t> </a:t>
            </a:r>
            <a:r>
              <a:rPr lang="en-US" sz="2000" dirty="0" err="1"/>
              <a:t>ilişki</a:t>
            </a:r>
            <a:r>
              <a:rPr lang="en-US" sz="2000" dirty="0"/>
              <a:t>, </a:t>
            </a:r>
            <a:r>
              <a:rPr lang="en-US" sz="2000" dirty="0" err="1"/>
              <a:t>maalesef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nesneleştirme</a:t>
            </a:r>
            <a:r>
              <a:rPr lang="en-GB" sz="2000" dirty="0"/>
              <a:t>dir</a:t>
            </a:r>
            <a:r>
              <a:rPr lang="tr-TR" sz="2000" dirty="0"/>
              <a:t>.</a:t>
            </a:r>
            <a:endParaRPr lang="tr-TR" sz="2000" u="sng" dirty="0"/>
          </a:p>
          <a:p>
            <a:pPr>
              <a:defRPr/>
            </a:pPr>
            <a:r>
              <a:rPr lang="en-US" sz="2000" b="1" u="sng" dirty="0" err="1"/>
              <a:t>Hayvanlarla</a:t>
            </a:r>
            <a:r>
              <a:rPr lang="en-US" sz="2000" b="1" u="sng" dirty="0"/>
              <a:t> </a:t>
            </a:r>
            <a:r>
              <a:rPr lang="en-US" sz="2000" b="1" u="sng" dirty="0" err="1"/>
              <a:t>sağlıklı</a:t>
            </a:r>
            <a:r>
              <a:rPr lang="en-US" sz="2000" b="1" u="sng" dirty="0"/>
              <a:t> </a:t>
            </a:r>
            <a:r>
              <a:rPr lang="en-US" sz="2000" b="1" u="sng" dirty="0" err="1"/>
              <a:t>bir</a:t>
            </a:r>
            <a:r>
              <a:rPr lang="en-US" sz="2000" b="1" u="sng" dirty="0"/>
              <a:t> </a:t>
            </a:r>
            <a:r>
              <a:rPr lang="en-US" sz="2000" b="1" u="sng" dirty="0" err="1"/>
              <a:t>ilişki</a:t>
            </a:r>
            <a:r>
              <a:rPr lang="en-US" sz="2000" b="1" u="sng" dirty="0"/>
              <a:t>  </a:t>
            </a:r>
            <a:r>
              <a:rPr lang="en-US" sz="2000" b="1" u="sng" dirty="0" err="1"/>
              <a:t>çok</a:t>
            </a:r>
            <a:r>
              <a:rPr lang="en-US" sz="2000" b="1" u="sng" dirty="0"/>
              <a:t> </a:t>
            </a:r>
            <a:r>
              <a:rPr lang="en-US" sz="2000" b="1" u="sng" dirty="0" err="1"/>
              <a:t>önemli</a:t>
            </a:r>
            <a:r>
              <a:rPr lang="en-US" sz="2000" b="1" u="sng" dirty="0"/>
              <a:t>.</a:t>
            </a:r>
            <a:endParaRPr lang="tr-TR" sz="2000" b="1" u="sng" dirty="0"/>
          </a:p>
          <a:p>
            <a:pPr>
              <a:defRPr/>
            </a:pPr>
            <a:endParaRPr lang="tr-TR" sz="2000" u="sng" dirty="0"/>
          </a:p>
          <a:p>
            <a:pPr>
              <a:defRPr/>
            </a:pPr>
            <a:r>
              <a:rPr lang="en-US" sz="2000" dirty="0" err="1"/>
              <a:t>Hayvanla</a:t>
            </a:r>
            <a:r>
              <a:rPr lang="en-US" sz="2000" dirty="0"/>
              <a:t> </a:t>
            </a:r>
            <a:r>
              <a:rPr lang="en-US" sz="2000" dirty="0" err="1"/>
              <a:t>kurulan</a:t>
            </a:r>
            <a:r>
              <a:rPr lang="en-US" sz="2000" dirty="0"/>
              <a:t> </a:t>
            </a:r>
            <a:r>
              <a:rPr lang="en-US" sz="2000" dirty="0" err="1"/>
              <a:t>bağın</a:t>
            </a:r>
            <a:r>
              <a:rPr lang="en-US" sz="2000" dirty="0"/>
              <a:t>, </a:t>
            </a:r>
            <a:r>
              <a:rPr lang="en-US" sz="2000" dirty="0" err="1"/>
              <a:t>insanın</a:t>
            </a:r>
            <a:r>
              <a:rPr lang="el-GR" sz="2000" dirty="0"/>
              <a:t>  ____________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gelişimi</a:t>
            </a:r>
            <a:r>
              <a:rPr lang="en-US" sz="2000" dirty="0"/>
              <a:t> </a:t>
            </a:r>
            <a:r>
              <a:rPr lang="en-US" sz="2000" dirty="0" err="1"/>
              <a:t>üzerinde</a:t>
            </a:r>
            <a:r>
              <a:rPr lang="en-US" sz="2000" dirty="0"/>
              <a:t> </a:t>
            </a:r>
            <a:r>
              <a:rPr lang="en-US" sz="2000" dirty="0" err="1"/>
              <a:t>olumlu</a:t>
            </a:r>
            <a:r>
              <a:rPr lang="en-US" sz="2000" dirty="0"/>
              <a:t> </a:t>
            </a:r>
            <a:r>
              <a:rPr lang="en-US" sz="2000" dirty="0" err="1"/>
              <a:t>etkileri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  </a:t>
            </a:r>
          </a:p>
        </p:txBody>
      </p:sp>
      <p:pic>
        <p:nvPicPr>
          <p:cNvPr id="5" name="4 - Εικόνα" descr="Dog And Cat png download - 1600*689 - Free Transparent Dog png Download. -  CleanPNG / Kiss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385" y="170770"/>
            <a:ext cx="5072098" cy="714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Εικόνα 1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548CF810-4C3F-757A-9588-A0C768C2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0792"/>
          <a:stretch>
            <a:fillRect/>
          </a:stretch>
        </p:blipFill>
        <p:spPr>
          <a:xfrm>
            <a:off x="5657850" y="178915"/>
            <a:ext cx="5902779" cy="706211"/>
          </a:xfrm>
          <a:custGeom>
            <a:avLst/>
            <a:gdLst>
              <a:gd name="csX0" fmla="*/ 0 w 5902779"/>
              <a:gd name="csY0" fmla="*/ 0 h 706211"/>
              <a:gd name="csX1" fmla="*/ 649306 w 5902779"/>
              <a:gd name="csY1" fmla="*/ 0 h 706211"/>
              <a:gd name="csX2" fmla="*/ 1357639 w 5902779"/>
              <a:gd name="csY2" fmla="*/ 0 h 706211"/>
              <a:gd name="csX3" fmla="*/ 1947917 w 5902779"/>
              <a:gd name="csY3" fmla="*/ 0 h 706211"/>
              <a:gd name="csX4" fmla="*/ 2656251 w 5902779"/>
              <a:gd name="csY4" fmla="*/ 0 h 706211"/>
              <a:gd name="csX5" fmla="*/ 3069445 w 5902779"/>
              <a:gd name="csY5" fmla="*/ 0 h 706211"/>
              <a:gd name="csX6" fmla="*/ 3718751 w 5902779"/>
              <a:gd name="csY6" fmla="*/ 0 h 706211"/>
              <a:gd name="csX7" fmla="*/ 4131945 w 5902779"/>
              <a:gd name="csY7" fmla="*/ 0 h 706211"/>
              <a:gd name="csX8" fmla="*/ 4545140 w 5902779"/>
              <a:gd name="csY8" fmla="*/ 0 h 706211"/>
              <a:gd name="csX9" fmla="*/ 5135418 w 5902779"/>
              <a:gd name="csY9" fmla="*/ 0 h 706211"/>
              <a:gd name="csX10" fmla="*/ 5902779 w 5902779"/>
              <a:gd name="csY10" fmla="*/ 0 h 706211"/>
              <a:gd name="csX11" fmla="*/ 5902779 w 5902779"/>
              <a:gd name="csY11" fmla="*/ 346043 h 706211"/>
              <a:gd name="csX12" fmla="*/ 5902779 w 5902779"/>
              <a:gd name="csY12" fmla="*/ 706211 h 706211"/>
              <a:gd name="csX13" fmla="*/ 5253473 w 5902779"/>
              <a:gd name="csY13" fmla="*/ 706211 h 706211"/>
              <a:gd name="csX14" fmla="*/ 4781251 w 5902779"/>
              <a:gd name="csY14" fmla="*/ 706211 h 706211"/>
              <a:gd name="csX15" fmla="*/ 4368056 w 5902779"/>
              <a:gd name="csY15" fmla="*/ 706211 h 706211"/>
              <a:gd name="csX16" fmla="*/ 3954862 w 5902779"/>
              <a:gd name="csY16" fmla="*/ 706211 h 706211"/>
              <a:gd name="csX17" fmla="*/ 3541667 w 5902779"/>
              <a:gd name="csY17" fmla="*/ 706211 h 706211"/>
              <a:gd name="csX18" fmla="*/ 3010417 w 5902779"/>
              <a:gd name="csY18" fmla="*/ 706211 h 706211"/>
              <a:gd name="csX19" fmla="*/ 2361112 w 5902779"/>
              <a:gd name="csY19" fmla="*/ 706211 h 706211"/>
              <a:gd name="csX20" fmla="*/ 1947917 w 5902779"/>
              <a:gd name="csY20" fmla="*/ 706211 h 706211"/>
              <a:gd name="csX21" fmla="*/ 1239584 w 5902779"/>
              <a:gd name="csY21" fmla="*/ 706211 h 706211"/>
              <a:gd name="csX22" fmla="*/ 531250 w 5902779"/>
              <a:gd name="csY22" fmla="*/ 706211 h 706211"/>
              <a:gd name="csX23" fmla="*/ 0 w 5902779"/>
              <a:gd name="csY23" fmla="*/ 706211 h 706211"/>
              <a:gd name="csX24" fmla="*/ 0 w 5902779"/>
              <a:gd name="csY24" fmla="*/ 367230 h 706211"/>
              <a:gd name="csX25" fmla="*/ 0 w 5902779"/>
              <a:gd name="csY25" fmla="*/ 0 h 7062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902779" h="706211" fill="none" extrusionOk="0">
                <a:moveTo>
                  <a:pt x="0" y="0"/>
                </a:moveTo>
                <a:cubicBezTo>
                  <a:pt x="163345" y="-24697"/>
                  <a:pt x="459303" y="35444"/>
                  <a:pt x="649306" y="0"/>
                </a:cubicBezTo>
                <a:cubicBezTo>
                  <a:pt x="839309" y="-35444"/>
                  <a:pt x="1125876" y="42934"/>
                  <a:pt x="1357639" y="0"/>
                </a:cubicBezTo>
                <a:cubicBezTo>
                  <a:pt x="1589402" y="-42934"/>
                  <a:pt x="1809408" y="4440"/>
                  <a:pt x="1947917" y="0"/>
                </a:cubicBezTo>
                <a:cubicBezTo>
                  <a:pt x="2086426" y="-4440"/>
                  <a:pt x="2414464" y="84126"/>
                  <a:pt x="2656251" y="0"/>
                </a:cubicBezTo>
                <a:cubicBezTo>
                  <a:pt x="2898038" y="-84126"/>
                  <a:pt x="2957266" y="35736"/>
                  <a:pt x="3069445" y="0"/>
                </a:cubicBezTo>
                <a:cubicBezTo>
                  <a:pt x="3181624" y="-35736"/>
                  <a:pt x="3558521" y="38218"/>
                  <a:pt x="3718751" y="0"/>
                </a:cubicBezTo>
                <a:cubicBezTo>
                  <a:pt x="3878981" y="-38218"/>
                  <a:pt x="3988817" y="15914"/>
                  <a:pt x="4131945" y="0"/>
                </a:cubicBezTo>
                <a:cubicBezTo>
                  <a:pt x="4275073" y="-15914"/>
                  <a:pt x="4404200" y="28570"/>
                  <a:pt x="4545140" y="0"/>
                </a:cubicBezTo>
                <a:cubicBezTo>
                  <a:pt x="4686080" y="-28570"/>
                  <a:pt x="4931034" y="69619"/>
                  <a:pt x="5135418" y="0"/>
                </a:cubicBezTo>
                <a:cubicBezTo>
                  <a:pt x="5339802" y="-69619"/>
                  <a:pt x="5602410" y="4136"/>
                  <a:pt x="5902779" y="0"/>
                </a:cubicBezTo>
                <a:cubicBezTo>
                  <a:pt x="5933897" y="144924"/>
                  <a:pt x="5873935" y="192330"/>
                  <a:pt x="5902779" y="346043"/>
                </a:cubicBezTo>
                <a:cubicBezTo>
                  <a:pt x="5931623" y="499756"/>
                  <a:pt x="5881646" y="619764"/>
                  <a:pt x="5902779" y="706211"/>
                </a:cubicBezTo>
                <a:cubicBezTo>
                  <a:pt x="5766065" y="767206"/>
                  <a:pt x="5554437" y="659150"/>
                  <a:pt x="5253473" y="706211"/>
                </a:cubicBezTo>
                <a:cubicBezTo>
                  <a:pt x="4952509" y="753272"/>
                  <a:pt x="4976678" y="684122"/>
                  <a:pt x="4781251" y="706211"/>
                </a:cubicBezTo>
                <a:cubicBezTo>
                  <a:pt x="4585824" y="728300"/>
                  <a:pt x="4515651" y="683777"/>
                  <a:pt x="4368056" y="706211"/>
                </a:cubicBezTo>
                <a:cubicBezTo>
                  <a:pt x="4220461" y="728645"/>
                  <a:pt x="4156965" y="705851"/>
                  <a:pt x="3954862" y="706211"/>
                </a:cubicBezTo>
                <a:cubicBezTo>
                  <a:pt x="3752759" y="706571"/>
                  <a:pt x="3691318" y="676149"/>
                  <a:pt x="3541667" y="706211"/>
                </a:cubicBezTo>
                <a:cubicBezTo>
                  <a:pt x="3392017" y="736273"/>
                  <a:pt x="3214021" y="681938"/>
                  <a:pt x="3010417" y="706211"/>
                </a:cubicBezTo>
                <a:cubicBezTo>
                  <a:pt x="2806813" y="730484"/>
                  <a:pt x="2526944" y="701420"/>
                  <a:pt x="2361112" y="706211"/>
                </a:cubicBezTo>
                <a:cubicBezTo>
                  <a:pt x="2195281" y="711002"/>
                  <a:pt x="2041644" y="677919"/>
                  <a:pt x="1947917" y="706211"/>
                </a:cubicBezTo>
                <a:cubicBezTo>
                  <a:pt x="1854190" y="734503"/>
                  <a:pt x="1431778" y="701131"/>
                  <a:pt x="1239584" y="706211"/>
                </a:cubicBezTo>
                <a:cubicBezTo>
                  <a:pt x="1047390" y="711291"/>
                  <a:pt x="787369" y="622373"/>
                  <a:pt x="531250" y="706211"/>
                </a:cubicBezTo>
                <a:cubicBezTo>
                  <a:pt x="275131" y="790049"/>
                  <a:pt x="257848" y="679234"/>
                  <a:pt x="0" y="706211"/>
                </a:cubicBezTo>
                <a:cubicBezTo>
                  <a:pt x="-27744" y="552704"/>
                  <a:pt x="27955" y="487680"/>
                  <a:pt x="0" y="367230"/>
                </a:cubicBezTo>
                <a:cubicBezTo>
                  <a:pt x="-27955" y="246780"/>
                  <a:pt x="23427" y="102545"/>
                  <a:pt x="0" y="0"/>
                </a:cubicBezTo>
                <a:close/>
              </a:path>
              <a:path w="5902779" h="706211" stroke="0" extrusionOk="0">
                <a:moveTo>
                  <a:pt x="0" y="0"/>
                </a:moveTo>
                <a:cubicBezTo>
                  <a:pt x="255485" y="-63879"/>
                  <a:pt x="479163" y="32465"/>
                  <a:pt x="649306" y="0"/>
                </a:cubicBezTo>
                <a:cubicBezTo>
                  <a:pt x="819449" y="-32465"/>
                  <a:pt x="1105497" y="53677"/>
                  <a:pt x="1357639" y="0"/>
                </a:cubicBezTo>
                <a:cubicBezTo>
                  <a:pt x="1609781" y="-53677"/>
                  <a:pt x="1587801" y="14769"/>
                  <a:pt x="1770834" y="0"/>
                </a:cubicBezTo>
                <a:cubicBezTo>
                  <a:pt x="1953868" y="-14769"/>
                  <a:pt x="2133122" y="22214"/>
                  <a:pt x="2302084" y="0"/>
                </a:cubicBezTo>
                <a:cubicBezTo>
                  <a:pt x="2471046" y="-22214"/>
                  <a:pt x="2598764" y="50954"/>
                  <a:pt x="2833334" y="0"/>
                </a:cubicBezTo>
                <a:cubicBezTo>
                  <a:pt x="3067904" y="-50954"/>
                  <a:pt x="3111374" y="46133"/>
                  <a:pt x="3246528" y="0"/>
                </a:cubicBezTo>
                <a:cubicBezTo>
                  <a:pt x="3381682" y="-46133"/>
                  <a:pt x="3540819" y="5743"/>
                  <a:pt x="3659723" y="0"/>
                </a:cubicBezTo>
                <a:cubicBezTo>
                  <a:pt x="3778627" y="-5743"/>
                  <a:pt x="4220293" y="80979"/>
                  <a:pt x="4368056" y="0"/>
                </a:cubicBezTo>
                <a:cubicBezTo>
                  <a:pt x="4515819" y="-80979"/>
                  <a:pt x="4614319" y="1670"/>
                  <a:pt x="4840279" y="0"/>
                </a:cubicBezTo>
                <a:cubicBezTo>
                  <a:pt x="5066239" y="-1670"/>
                  <a:pt x="5079797" y="45820"/>
                  <a:pt x="5253473" y="0"/>
                </a:cubicBezTo>
                <a:cubicBezTo>
                  <a:pt x="5427149" y="-45820"/>
                  <a:pt x="5706818" y="47737"/>
                  <a:pt x="5902779" y="0"/>
                </a:cubicBezTo>
                <a:cubicBezTo>
                  <a:pt x="5943133" y="121896"/>
                  <a:pt x="5879696" y="240065"/>
                  <a:pt x="5902779" y="346043"/>
                </a:cubicBezTo>
                <a:cubicBezTo>
                  <a:pt x="5925862" y="452021"/>
                  <a:pt x="5874190" y="562309"/>
                  <a:pt x="5902779" y="706211"/>
                </a:cubicBezTo>
                <a:cubicBezTo>
                  <a:pt x="5732430" y="774704"/>
                  <a:pt x="5350919" y="642548"/>
                  <a:pt x="5194446" y="706211"/>
                </a:cubicBezTo>
                <a:cubicBezTo>
                  <a:pt x="5037973" y="769874"/>
                  <a:pt x="4864020" y="651461"/>
                  <a:pt x="4545140" y="706211"/>
                </a:cubicBezTo>
                <a:cubicBezTo>
                  <a:pt x="4226260" y="760961"/>
                  <a:pt x="4220820" y="665575"/>
                  <a:pt x="4131945" y="706211"/>
                </a:cubicBezTo>
                <a:cubicBezTo>
                  <a:pt x="4043070" y="746847"/>
                  <a:pt x="3660927" y="637133"/>
                  <a:pt x="3482640" y="706211"/>
                </a:cubicBezTo>
                <a:cubicBezTo>
                  <a:pt x="3304353" y="775289"/>
                  <a:pt x="3122416" y="660636"/>
                  <a:pt x="3010417" y="706211"/>
                </a:cubicBezTo>
                <a:cubicBezTo>
                  <a:pt x="2898418" y="751786"/>
                  <a:pt x="2683727" y="674013"/>
                  <a:pt x="2479167" y="706211"/>
                </a:cubicBezTo>
                <a:cubicBezTo>
                  <a:pt x="2274607" y="738409"/>
                  <a:pt x="2197958" y="668528"/>
                  <a:pt x="2006945" y="706211"/>
                </a:cubicBezTo>
                <a:cubicBezTo>
                  <a:pt x="1815932" y="743894"/>
                  <a:pt x="1647370" y="667089"/>
                  <a:pt x="1475695" y="706211"/>
                </a:cubicBezTo>
                <a:cubicBezTo>
                  <a:pt x="1304020" y="745333"/>
                  <a:pt x="1068554" y="693334"/>
                  <a:pt x="826389" y="706211"/>
                </a:cubicBezTo>
                <a:cubicBezTo>
                  <a:pt x="584224" y="719088"/>
                  <a:pt x="179031" y="652866"/>
                  <a:pt x="0" y="706211"/>
                </a:cubicBezTo>
                <a:cubicBezTo>
                  <a:pt x="-32467" y="601799"/>
                  <a:pt x="11899" y="470094"/>
                  <a:pt x="0" y="374292"/>
                </a:cubicBezTo>
                <a:cubicBezTo>
                  <a:pt x="-11899" y="278490"/>
                  <a:pt x="16548" y="16805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462701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AFA8A4-FEB0-A485-83D3-38473DCE4979}"/>
              </a:ext>
            </a:extLst>
          </p:cNvPr>
          <p:cNvSpPr txBox="1"/>
          <p:nvPr/>
        </p:nvSpPr>
        <p:spPr>
          <a:xfrm>
            <a:off x="335385" y="60595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>
                <a:hlinkClick r:id="rId4"/>
              </a:rPr>
              <a:t>Çocuklar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ve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Hayvanlar</a:t>
            </a:r>
            <a:r>
              <a:rPr lang="el-GR" dirty="0">
                <a:hlinkClick r:id="rId4"/>
              </a:rPr>
              <a:t> - </a:t>
            </a:r>
            <a:r>
              <a:rPr lang="el-GR" dirty="0" err="1">
                <a:hlinkClick r:id="rId4"/>
              </a:rPr>
              <a:t>Loulou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Blog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- Θέση περιεχομένου"/>
          <p:cNvSpPr>
            <a:spLocks noGrp="1"/>
          </p:cNvSpPr>
          <p:nvPr>
            <p:ph idx="1"/>
          </p:nvPr>
        </p:nvSpPr>
        <p:spPr>
          <a:xfrm>
            <a:off x="1809720" y="500042"/>
            <a:ext cx="8429684" cy="5857916"/>
          </a:xfrm>
          <a:ln w="38100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>
              <a:buFont typeface="Arial" charset="0"/>
              <a:buNone/>
            </a:pPr>
            <a:endParaRPr lang="en-US" sz="1800" dirty="0"/>
          </a:p>
          <a:p>
            <a:pPr>
              <a:buNone/>
            </a:pPr>
            <a:r>
              <a:rPr lang="el-GR" sz="2600" b="1" dirty="0" err="1"/>
              <a:t>başkalarıyla</a:t>
            </a:r>
            <a:r>
              <a:rPr lang="el-GR" sz="2600" b="1" dirty="0"/>
              <a:t> </a:t>
            </a:r>
            <a:r>
              <a:rPr lang="el-GR" sz="2600" b="1" dirty="0" err="1"/>
              <a:t>güvene</a:t>
            </a:r>
            <a:r>
              <a:rPr lang="el-GR" sz="2600" b="1" dirty="0"/>
              <a:t> </a:t>
            </a:r>
            <a:r>
              <a:rPr lang="el-GR" sz="2600" b="1" dirty="0" err="1"/>
              <a:t>dayalı</a:t>
            </a:r>
            <a:r>
              <a:rPr lang="el-GR" sz="2600" b="1" dirty="0"/>
              <a:t> </a:t>
            </a:r>
            <a:r>
              <a:rPr lang="el-GR" sz="2600" b="1" dirty="0" err="1"/>
              <a:t>ilişki</a:t>
            </a:r>
            <a:r>
              <a:rPr lang="el-GR" sz="2600" b="1" dirty="0"/>
              <a:t>  </a:t>
            </a:r>
            <a:r>
              <a:rPr lang="el-GR" sz="2600" dirty="0"/>
              <a:t>σχέση εμπιστοσύνης με άλλους</a:t>
            </a:r>
            <a:endParaRPr lang="en-US" sz="2600" dirty="0"/>
          </a:p>
          <a:p>
            <a:pPr>
              <a:buNone/>
            </a:pPr>
            <a:r>
              <a:rPr lang="tr-TR" sz="2600" b="1" dirty="0"/>
              <a:t>bir  dizi önlem  </a:t>
            </a:r>
            <a:r>
              <a:rPr lang="el-GR" sz="2600" b="1" dirty="0"/>
              <a:t>  </a:t>
            </a:r>
            <a:r>
              <a:rPr lang="el-GR" sz="2600" dirty="0"/>
              <a:t>μια σειρά μέτρων 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d</a:t>
            </a:r>
            <a:r>
              <a:rPr lang="tr-TR" sz="2600" b="1" dirty="0"/>
              <a:t>aha sosyal olmak</a:t>
            </a:r>
            <a:r>
              <a:rPr lang="el-GR" sz="2600" b="1" dirty="0"/>
              <a:t> </a:t>
            </a:r>
            <a:r>
              <a:rPr lang="el-GR" sz="2600" dirty="0"/>
              <a:t>να  γίνει πιο  κοινωνικός </a:t>
            </a:r>
            <a:endParaRPr lang="en-US" sz="2600" dirty="0"/>
          </a:p>
          <a:p>
            <a:pPr>
              <a:buNone/>
            </a:pPr>
            <a:r>
              <a:rPr lang="el-GR" sz="2600" b="1" dirty="0" err="1"/>
              <a:t>ebeveynlerinin</a:t>
            </a:r>
            <a:r>
              <a:rPr lang="el-GR" sz="2600" b="1" dirty="0"/>
              <a:t> </a:t>
            </a:r>
            <a:r>
              <a:rPr lang="el-GR" sz="2600" b="1" dirty="0" err="1"/>
              <a:t>davranışlarını</a:t>
            </a:r>
            <a:r>
              <a:rPr lang="el-GR" sz="2600" b="1" dirty="0"/>
              <a:t> </a:t>
            </a:r>
            <a:r>
              <a:rPr lang="el-GR" sz="2600" b="1" dirty="0" err="1"/>
              <a:t>gözlemle</a:t>
            </a:r>
            <a:r>
              <a:rPr lang="en-GB" sz="2600" b="1" dirty="0" err="1"/>
              <a:t>mek</a:t>
            </a:r>
            <a:r>
              <a:rPr lang="en-GB" sz="2600" b="1" dirty="0"/>
              <a:t> </a:t>
            </a:r>
            <a:r>
              <a:rPr lang="el-GR" sz="2600" b="1" dirty="0"/>
              <a:t> </a:t>
            </a:r>
            <a:r>
              <a:rPr lang="el-GR" sz="2600" dirty="0"/>
              <a:t>παρατηρώ τη συμπεριφορά των  γονιών </a:t>
            </a:r>
            <a:endParaRPr lang="en-US" sz="2600" dirty="0"/>
          </a:p>
          <a:p>
            <a:pPr>
              <a:buNone/>
            </a:pPr>
            <a:r>
              <a:rPr lang="el-GR" sz="2600" b="1" dirty="0" err="1"/>
              <a:t>empati</a:t>
            </a:r>
            <a:r>
              <a:rPr lang="el-GR" sz="2600" dirty="0"/>
              <a:t>  </a:t>
            </a:r>
            <a:r>
              <a:rPr lang="el-GR" sz="2600" dirty="0" err="1"/>
              <a:t>ενσυναίσθηση</a:t>
            </a:r>
            <a:r>
              <a:rPr lang="el-GR" sz="2600" dirty="0"/>
              <a:t> </a:t>
            </a:r>
            <a:endParaRPr lang="en-US" sz="2600" dirty="0"/>
          </a:p>
          <a:p>
            <a:pPr>
              <a:buNone/>
            </a:pPr>
            <a:r>
              <a:rPr lang="en-GB" sz="2600" b="1" dirty="0" err="1"/>
              <a:t>evc</a:t>
            </a:r>
            <a:r>
              <a:rPr lang="tr-TR" sz="2600" b="1" dirty="0"/>
              <a:t>il hayvan bakımı </a:t>
            </a:r>
            <a:r>
              <a:rPr lang="el-GR" sz="2600" b="1" dirty="0"/>
              <a:t>    </a:t>
            </a:r>
            <a:r>
              <a:rPr lang="el-GR" sz="2600" dirty="0"/>
              <a:t>φροντίδα κατοικίδιου</a:t>
            </a:r>
            <a:endParaRPr lang="en-US" sz="2600" dirty="0"/>
          </a:p>
          <a:p>
            <a:pPr>
              <a:buNone/>
            </a:pPr>
            <a:r>
              <a:rPr lang="tr-TR" sz="2600" b="1" dirty="0"/>
              <a:t>e</a:t>
            </a:r>
            <a:r>
              <a:rPr lang="el-GR" sz="2600" b="1" dirty="0"/>
              <a:t>vcil </a:t>
            </a:r>
            <a:r>
              <a:rPr lang="el-GR" sz="2600" b="1" dirty="0" err="1"/>
              <a:t>hayvan</a:t>
            </a:r>
            <a:r>
              <a:rPr lang="el-GR" sz="2600" b="1" dirty="0"/>
              <a:t> </a:t>
            </a:r>
            <a:r>
              <a:rPr lang="el-GR" sz="2600" b="1" dirty="0" err="1"/>
              <a:t>sahipliği</a:t>
            </a:r>
            <a:r>
              <a:rPr lang="el-GR" sz="2600" b="1" dirty="0"/>
              <a:t>  </a:t>
            </a:r>
            <a:r>
              <a:rPr lang="el-GR" sz="2600" dirty="0"/>
              <a:t>ιδιοκτησία κατοικίδιου</a:t>
            </a:r>
            <a:endParaRPr lang="en-US" sz="2600" dirty="0"/>
          </a:p>
          <a:p>
            <a:pPr>
              <a:buNone/>
            </a:pPr>
            <a:r>
              <a:rPr lang="el-GR" sz="2600" b="1" dirty="0" err="1"/>
              <a:t>evcil</a:t>
            </a:r>
            <a:r>
              <a:rPr lang="el-GR" sz="2600" b="1" dirty="0"/>
              <a:t> </a:t>
            </a:r>
            <a:r>
              <a:rPr lang="el-GR" sz="2600" b="1" dirty="0" err="1"/>
              <a:t>hayvanın</a:t>
            </a:r>
            <a:r>
              <a:rPr lang="el-GR" sz="2600" b="1" dirty="0"/>
              <a:t> </a:t>
            </a:r>
            <a:r>
              <a:rPr lang="el-GR" sz="2600" b="1" dirty="0" err="1"/>
              <a:t>bakımını</a:t>
            </a:r>
            <a:r>
              <a:rPr lang="el-GR" sz="2600" b="1" dirty="0"/>
              <a:t> </a:t>
            </a:r>
            <a:r>
              <a:rPr lang="el-GR" sz="2600" b="1" dirty="0" err="1"/>
              <a:t>denetleme</a:t>
            </a:r>
            <a:r>
              <a:rPr lang="en-GB" sz="2600" b="1" dirty="0"/>
              <a:t>k  </a:t>
            </a:r>
            <a:r>
              <a:rPr lang="el-GR" sz="2600" dirty="0"/>
              <a:t>επιβλέπω  τη φροντίδα του  κατοικίδιου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e</a:t>
            </a:r>
            <a:r>
              <a:rPr lang="tr-TR" sz="2600" b="1" dirty="0"/>
              <a:t>vcil hayvanlar </a:t>
            </a:r>
            <a:r>
              <a:rPr lang="el-GR" sz="2600" b="1" dirty="0"/>
              <a:t>    </a:t>
            </a:r>
            <a:r>
              <a:rPr lang="el-GR" sz="2600" dirty="0"/>
              <a:t>κατοικίδια ζώα 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f</a:t>
            </a:r>
            <a:r>
              <a:rPr lang="el-GR" sz="2600" b="1" dirty="0" err="1"/>
              <a:t>ark</a:t>
            </a:r>
            <a:r>
              <a:rPr lang="el-GR" sz="2600" b="1" dirty="0"/>
              <a:t> </a:t>
            </a:r>
            <a:r>
              <a:rPr lang="en-GB" sz="2600" b="1" dirty="0" err="1"/>
              <a:t>etmek</a:t>
            </a:r>
            <a:r>
              <a:rPr lang="el-GR" sz="2600" b="1" dirty="0"/>
              <a:t>  </a:t>
            </a:r>
            <a:r>
              <a:rPr lang="el-GR" sz="2600" dirty="0"/>
              <a:t>αναγνωρίζω /αντιλαμβάνομαι </a:t>
            </a:r>
            <a:endParaRPr lang="en-US" sz="2600" dirty="0"/>
          </a:p>
          <a:p>
            <a:pPr>
              <a:buNone/>
            </a:pPr>
            <a:r>
              <a:rPr lang="tr-TR" sz="2600" b="1" dirty="0"/>
              <a:t>gerekli  önlem</a:t>
            </a:r>
            <a:r>
              <a:rPr lang="el-GR" sz="2600" b="1" dirty="0"/>
              <a:t>     </a:t>
            </a:r>
            <a:r>
              <a:rPr lang="el-GR" sz="2600" dirty="0"/>
              <a:t>απαραίτητο μέτρο 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g</a:t>
            </a:r>
            <a:r>
              <a:rPr lang="tr-TR" sz="2600" b="1" dirty="0"/>
              <a:t>ezdirmeye çıkmak</a:t>
            </a:r>
            <a:r>
              <a:rPr lang="el-GR" sz="2600" b="1" dirty="0"/>
              <a:t>  </a:t>
            </a:r>
            <a:r>
              <a:rPr lang="el-GR" sz="2600" dirty="0"/>
              <a:t>βγάζω το ζώο  περίπατο </a:t>
            </a:r>
            <a:endParaRPr lang="en-US" sz="2600" dirty="0"/>
          </a:p>
          <a:p>
            <a:pPr>
              <a:buNone/>
            </a:pPr>
            <a:r>
              <a:rPr lang="tr-TR" sz="2600" b="1" dirty="0"/>
              <a:t>h</a:t>
            </a:r>
            <a:r>
              <a:rPr lang="en-US" sz="2600" b="1" dirty="0" err="1"/>
              <a:t>ayvan</a:t>
            </a:r>
            <a:r>
              <a:rPr lang="el-GR" sz="2600" b="1" dirty="0"/>
              <a:t>ı </a:t>
            </a:r>
            <a:r>
              <a:rPr lang="en-US" sz="2600" b="1" dirty="0" err="1"/>
              <a:t>besleme</a:t>
            </a:r>
            <a:r>
              <a:rPr lang="tr-TR" sz="2600" b="1" dirty="0"/>
              <a:t>k</a:t>
            </a:r>
            <a:r>
              <a:rPr lang="el-GR" sz="2600" b="1" dirty="0"/>
              <a:t>   </a:t>
            </a:r>
            <a:r>
              <a:rPr lang="el-GR" sz="2600" dirty="0"/>
              <a:t>ταΐζω  το  ζώο 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h</a:t>
            </a:r>
            <a:r>
              <a:rPr lang="tr-TR" sz="2600" b="1" dirty="0"/>
              <a:t>ayvanlara zarar vermek</a:t>
            </a:r>
            <a:r>
              <a:rPr lang="el-GR" sz="2600" dirty="0"/>
              <a:t>  βλάπτει τα ζώα </a:t>
            </a:r>
            <a:endParaRPr lang="en-US" sz="2600" dirty="0"/>
          </a:p>
          <a:p>
            <a:pPr>
              <a:buNone/>
            </a:pPr>
            <a:r>
              <a:rPr lang="en-GB" sz="2600" b="1" dirty="0"/>
              <a:t>h</a:t>
            </a:r>
            <a:r>
              <a:rPr lang="tr-TR" sz="2600" b="1" dirty="0"/>
              <a:t>ayvanlarla dostluk kurmak</a:t>
            </a:r>
            <a:r>
              <a:rPr lang="el-GR" sz="2600" b="1" dirty="0"/>
              <a:t>   </a:t>
            </a:r>
            <a:r>
              <a:rPr lang="el-GR" sz="2600" dirty="0"/>
              <a:t>δημιουργεί   φιλία με τα ζώα </a:t>
            </a:r>
            <a:endParaRPr lang="en-US" sz="2600" dirty="0"/>
          </a:p>
          <a:p>
            <a:pPr>
              <a:buNone/>
            </a:pPr>
            <a:r>
              <a:rPr lang="el-GR" sz="2600" b="1" dirty="0" err="1"/>
              <a:t>ihmal</a:t>
            </a:r>
            <a:r>
              <a:rPr lang="el-GR" sz="2600" b="1" dirty="0"/>
              <a:t> </a:t>
            </a:r>
            <a:r>
              <a:rPr lang="el-GR" sz="2600" b="1" dirty="0" err="1"/>
              <a:t>etme</a:t>
            </a:r>
            <a:r>
              <a:rPr lang="en-GB" sz="2600" b="1" dirty="0"/>
              <a:t>k </a:t>
            </a:r>
            <a:r>
              <a:rPr lang="el-GR" sz="2600" dirty="0"/>
              <a:t> παραμελώ </a:t>
            </a:r>
            <a:endParaRPr lang="en-US" sz="2600" dirty="0"/>
          </a:p>
          <a:p>
            <a:pPr>
              <a:buNone/>
            </a:pPr>
            <a:r>
              <a:rPr lang="en-US" sz="2600" b="1" dirty="0" err="1"/>
              <a:t>i</a:t>
            </a:r>
            <a:r>
              <a:rPr lang="el-GR" sz="2600" b="1" dirty="0"/>
              <a:t>ş</a:t>
            </a:r>
            <a:r>
              <a:rPr lang="en-US" sz="2600" b="1" dirty="0" err="1"/>
              <a:t>kence</a:t>
            </a:r>
            <a:r>
              <a:rPr lang="en-US" sz="2600" b="1" dirty="0"/>
              <a:t> e</a:t>
            </a:r>
            <a:r>
              <a:rPr lang="en-GB" sz="2600" b="1" dirty="0" err="1"/>
              <a:t>tmek</a:t>
            </a:r>
            <a:r>
              <a:rPr lang="el-GR" sz="2600" b="1" dirty="0"/>
              <a:t>   </a:t>
            </a:r>
            <a:r>
              <a:rPr lang="el-GR" sz="2600" dirty="0"/>
              <a:t>βασανίζω</a:t>
            </a:r>
            <a:endParaRPr lang="en-US" sz="2600" dirty="0"/>
          </a:p>
          <a:p>
            <a:pPr>
              <a:buNone/>
            </a:pPr>
            <a:r>
              <a:rPr lang="el-GR" sz="2600" b="1" dirty="0" err="1"/>
              <a:t>kabul</a:t>
            </a:r>
            <a:r>
              <a:rPr lang="el-GR" sz="2600" b="1" dirty="0"/>
              <a:t> </a:t>
            </a:r>
            <a:r>
              <a:rPr lang="el-GR" sz="2600" b="1" dirty="0" err="1"/>
              <a:t>gör</a:t>
            </a:r>
            <a:r>
              <a:rPr lang="en-GB" sz="2600" b="1" dirty="0" err="1"/>
              <a:t>mek</a:t>
            </a:r>
            <a:r>
              <a:rPr lang="el-GR" sz="2600" b="1" dirty="0"/>
              <a:t>   </a:t>
            </a:r>
            <a:r>
              <a:rPr lang="el-GR" sz="2600" dirty="0"/>
              <a:t>γίνομαι αποδεκτός </a:t>
            </a:r>
            <a:endParaRPr lang="en-US" sz="2600" dirty="0"/>
          </a:p>
          <a:p>
            <a:pPr>
              <a:buNone/>
            </a:pPr>
            <a:r>
              <a:rPr lang="tr-TR" sz="2600" b="1" dirty="0"/>
              <a:t>kişiliği  gelişmek</a:t>
            </a:r>
            <a:r>
              <a:rPr lang="el-GR" sz="2600" b="1" dirty="0"/>
              <a:t>     </a:t>
            </a:r>
            <a:r>
              <a:rPr lang="el-GR" sz="2600" dirty="0"/>
              <a:t>αναπτύσσει  την προσωπικότητα </a:t>
            </a:r>
            <a:endParaRPr lang="en-US" sz="2600" dirty="0"/>
          </a:p>
          <a:p>
            <a:pPr>
              <a:buNone/>
            </a:pPr>
            <a:r>
              <a:rPr lang="en-US" sz="2600" b="1" dirty="0"/>
              <a:t>k</a:t>
            </a:r>
            <a:r>
              <a:rPr lang="el-GR" sz="2600" b="1" dirty="0"/>
              <a:t>ö</a:t>
            </a:r>
            <a:r>
              <a:rPr lang="en-US" sz="2600" b="1" dirty="0"/>
              <a:t>t</a:t>
            </a:r>
            <a:r>
              <a:rPr lang="el-GR" sz="2600" b="1" dirty="0"/>
              <a:t>ü </a:t>
            </a:r>
            <a:r>
              <a:rPr lang="en-US" sz="2600" b="1" dirty="0" err="1"/>
              <a:t>muamele</a:t>
            </a:r>
            <a:r>
              <a:rPr lang="en-US" sz="2600" b="1" dirty="0"/>
              <a:t> e</a:t>
            </a:r>
            <a:r>
              <a:rPr lang="en-GB" sz="2600" b="1" dirty="0" err="1"/>
              <a:t>tmek</a:t>
            </a:r>
            <a:r>
              <a:rPr lang="el-GR" sz="2600" b="1" dirty="0"/>
              <a:t>   </a:t>
            </a:r>
            <a:r>
              <a:rPr lang="el-GR" sz="2600" dirty="0"/>
              <a:t>κακοποιώ </a:t>
            </a:r>
            <a:endParaRPr lang="en-US" sz="2600" dirty="0"/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TextBox"/>
          <p:cNvSpPr txBox="1"/>
          <p:nvPr/>
        </p:nvSpPr>
        <p:spPr>
          <a:xfrm>
            <a:off x="1809721" y="1"/>
            <a:ext cx="3071813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 err="1"/>
              <a:t>Yeni</a:t>
            </a:r>
            <a:r>
              <a:rPr lang="en-GB" dirty="0"/>
              <a:t> </a:t>
            </a:r>
            <a:r>
              <a:rPr lang="en-GB" b="1" dirty="0" err="1"/>
              <a:t>Kelimeler</a:t>
            </a:r>
            <a:r>
              <a:rPr lang="en-GB" b="1" dirty="0"/>
              <a:t> </a:t>
            </a:r>
            <a:endParaRPr lang="en-US" b="1" dirty="0"/>
          </a:p>
        </p:txBody>
      </p:sp>
      <p:pic>
        <p:nvPicPr>
          <p:cNvPr id="3" name="Picture 2" descr="Evcil hayvan bakıcısı vektörler ve grafikleri | Depositphotos®">
            <a:extLst>
              <a:ext uri="{FF2B5EF4-FFF2-40B4-BE49-F238E27FC236}">
                <a16:creationId xmlns:a16="http://schemas.microsoft.com/office/drawing/2014/main" id="{1C21F96D-502E-8FD2-CEB1-E2805437B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0711" y="3679350"/>
            <a:ext cx="1752589" cy="2174443"/>
          </a:xfrm>
          <a:custGeom>
            <a:avLst/>
            <a:gdLst>
              <a:gd name="csX0" fmla="*/ 0 w 1752589"/>
              <a:gd name="csY0" fmla="*/ 0 h 2174443"/>
              <a:gd name="csX1" fmla="*/ 566670 w 1752589"/>
              <a:gd name="csY1" fmla="*/ 0 h 2174443"/>
              <a:gd name="csX2" fmla="*/ 1150867 w 1752589"/>
              <a:gd name="csY2" fmla="*/ 0 h 2174443"/>
              <a:gd name="csX3" fmla="*/ 1752589 w 1752589"/>
              <a:gd name="csY3" fmla="*/ 0 h 2174443"/>
              <a:gd name="csX4" fmla="*/ 1752589 w 1752589"/>
              <a:gd name="csY4" fmla="*/ 565355 h 2174443"/>
              <a:gd name="csX5" fmla="*/ 1752589 w 1752589"/>
              <a:gd name="csY5" fmla="*/ 1108966 h 2174443"/>
              <a:gd name="csX6" fmla="*/ 1752589 w 1752589"/>
              <a:gd name="csY6" fmla="*/ 1674321 h 2174443"/>
              <a:gd name="csX7" fmla="*/ 1752589 w 1752589"/>
              <a:gd name="csY7" fmla="*/ 2174443 h 2174443"/>
              <a:gd name="csX8" fmla="*/ 1133341 w 1752589"/>
              <a:gd name="csY8" fmla="*/ 2174443 h 2174443"/>
              <a:gd name="csX9" fmla="*/ 584196 w 1752589"/>
              <a:gd name="csY9" fmla="*/ 2174443 h 2174443"/>
              <a:gd name="csX10" fmla="*/ 0 w 1752589"/>
              <a:gd name="csY10" fmla="*/ 2174443 h 2174443"/>
              <a:gd name="csX11" fmla="*/ 0 w 1752589"/>
              <a:gd name="csY11" fmla="*/ 1630832 h 2174443"/>
              <a:gd name="csX12" fmla="*/ 0 w 1752589"/>
              <a:gd name="csY12" fmla="*/ 1087222 h 2174443"/>
              <a:gd name="csX13" fmla="*/ 0 w 1752589"/>
              <a:gd name="csY13" fmla="*/ 543611 h 2174443"/>
              <a:gd name="csX14" fmla="*/ 0 w 1752589"/>
              <a:gd name="csY14" fmla="*/ 0 h 21744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752589" h="2174443" extrusionOk="0">
                <a:moveTo>
                  <a:pt x="0" y="0"/>
                </a:moveTo>
                <a:cubicBezTo>
                  <a:pt x="210973" y="-39188"/>
                  <a:pt x="369132" y="20588"/>
                  <a:pt x="566670" y="0"/>
                </a:cubicBezTo>
                <a:cubicBezTo>
                  <a:pt x="764208" y="-20588"/>
                  <a:pt x="960004" y="30301"/>
                  <a:pt x="1150867" y="0"/>
                </a:cubicBezTo>
                <a:cubicBezTo>
                  <a:pt x="1341730" y="-30301"/>
                  <a:pt x="1577823" y="57466"/>
                  <a:pt x="1752589" y="0"/>
                </a:cubicBezTo>
                <a:cubicBezTo>
                  <a:pt x="1762447" y="254197"/>
                  <a:pt x="1732325" y="350081"/>
                  <a:pt x="1752589" y="565355"/>
                </a:cubicBezTo>
                <a:cubicBezTo>
                  <a:pt x="1772853" y="780629"/>
                  <a:pt x="1729614" y="995403"/>
                  <a:pt x="1752589" y="1108966"/>
                </a:cubicBezTo>
                <a:cubicBezTo>
                  <a:pt x="1775564" y="1222529"/>
                  <a:pt x="1706502" y="1507985"/>
                  <a:pt x="1752589" y="1674321"/>
                </a:cubicBezTo>
                <a:cubicBezTo>
                  <a:pt x="1798676" y="1840657"/>
                  <a:pt x="1700711" y="2063078"/>
                  <a:pt x="1752589" y="2174443"/>
                </a:cubicBezTo>
                <a:cubicBezTo>
                  <a:pt x="1544715" y="2178647"/>
                  <a:pt x="1284948" y="2154667"/>
                  <a:pt x="1133341" y="2174443"/>
                </a:cubicBezTo>
                <a:cubicBezTo>
                  <a:pt x="981734" y="2194219"/>
                  <a:pt x="758027" y="2134360"/>
                  <a:pt x="584196" y="2174443"/>
                </a:cubicBezTo>
                <a:cubicBezTo>
                  <a:pt x="410365" y="2214526"/>
                  <a:pt x="278162" y="2125025"/>
                  <a:pt x="0" y="2174443"/>
                </a:cubicBezTo>
                <a:cubicBezTo>
                  <a:pt x="-49453" y="2029305"/>
                  <a:pt x="1801" y="1782061"/>
                  <a:pt x="0" y="1630832"/>
                </a:cubicBezTo>
                <a:cubicBezTo>
                  <a:pt x="-1801" y="1479603"/>
                  <a:pt x="18262" y="1320803"/>
                  <a:pt x="0" y="1087222"/>
                </a:cubicBezTo>
                <a:cubicBezTo>
                  <a:pt x="-18262" y="853641"/>
                  <a:pt x="40899" y="689316"/>
                  <a:pt x="0" y="543611"/>
                </a:cubicBezTo>
                <a:cubicBezTo>
                  <a:pt x="-40899" y="397906"/>
                  <a:pt x="17548" y="20280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916679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- Θέση περιεχομένου"/>
          <p:cNvSpPr>
            <a:spLocks noGrp="1"/>
          </p:cNvSpPr>
          <p:nvPr>
            <p:ph idx="1"/>
          </p:nvPr>
        </p:nvSpPr>
        <p:spPr>
          <a:xfrm>
            <a:off x="1809720" y="714356"/>
            <a:ext cx="8429684" cy="5857916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sz="1400" b="1" dirty="0"/>
              <a:t>m</a:t>
            </a:r>
            <a:r>
              <a:rPr lang="tr-TR" sz="1400" b="1" dirty="0"/>
              <a:t>amasını vermek</a:t>
            </a:r>
            <a:r>
              <a:rPr lang="el-GR" sz="1400" b="1" dirty="0"/>
              <a:t>     </a:t>
            </a:r>
            <a:r>
              <a:rPr lang="el-GR" sz="1400" dirty="0"/>
              <a:t>το ταΐζω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olumlu</a:t>
            </a:r>
            <a:r>
              <a:rPr lang="el-GR" sz="1400" b="1" dirty="0"/>
              <a:t> </a:t>
            </a:r>
            <a:r>
              <a:rPr lang="el-GR" sz="1400" b="1" dirty="0" err="1"/>
              <a:t>bir</a:t>
            </a:r>
            <a:r>
              <a:rPr lang="el-GR" sz="1400" b="1" dirty="0"/>
              <a:t> </a:t>
            </a:r>
            <a:r>
              <a:rPr lang="el-GR" sz="1400" b="1" dirty="0" err="1"/>
              <a:t>deneyim</a:t>
            </a:r>
            <a:r>
              <a:rPr lang="el-GR" sz="1400" b="1" dirty="0"/>
              <a:t>   </a:t>
            </a:r>
            <a:r>
              <a:rPr lang="el-GR" sz="1400" dirty="0"/>
              <a:t>θετική  εμπειρία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olumlu</a:t>
            </a:r>
            <a:r>
              <a:rPr lang="el-GR" sz="1400" b="1" dirty="0"/>
              <a:t> </a:t>
            </a:r>
            <a:r>
              <a:rPr lang="el-GR" sz="1400" b="1" dirty="0" err="1"/>
              <a:t>duygular</a:t>
            </a:r>
            <a:r>
              <a:rPr lang="el-GR" sz="1400" b="1" dirty="0"/>
              <a:t> </a:t>
            </a:r>
            <a:r>
              <a:rPr lang="el-GR" sz="1400" b="1" dirty="0" err="1"/>
              <a:t>geliştirmek</a:t>
            </a:r>
            <a:r>
              <a:rPr lang="el-GR" sz="1400" b="1" dirty="0"/>
              <a:t> </a:t>
            </a:r>
            <a:r>
              <a:rPr lang="el-GR" sz="1400" dirty="0"/>
              <a:t>αναπτύσσει   θετικά συναισθήματα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önemli</a:t>
            </a:r>
            <a:r>
              <a:rPr lang="el-GR" sz="1400" b="1" dirty="0"/>
              <a:t> </a:t>
            </a:r>
            <a:r>
              <a:rPr lang="el-GR" sz="1400" b="1" dirty="0" err="1"/>
              <a:t>duygusal</a:t>
            </a:r>
            <a:r>
              <a:rPr lang="el-GR" sz="1400" b="1" dirty="0"/>
              <a:t> </a:t>
            </a:r>
            <a:r>
              <a:rPr lang="el-GR" sz="1400" b="1" dirty="0" err="1"/>
              <a:t>sorunların</a:t>
            </a:r>
            <a:r>
              <a:rPr lang="el-GR" sz="1400" b="1" dirty="0"/>
              <a:t> </a:t>
            </a:r>
            <a:r>
              <a:rPr lang="el-GR" sz="1400" b="1" dirty="0" err="1"/>
              <a:t>bir</a:t>
            </a:r>
            <a:r>
              <a:rPr lang="el-GR" sz="1400" b="1" dirty="0"/>
              <a:t> </a:t>
            </a:r>
            <a:r>
              <a:rPr lang="el-GR" sz="1400" b="1" dirty="0" err="1"/>
              <a:t>göstergesi</a:t>
            </a:r>
            <a:r>
              <a:rPr lang="el-GR" sz="1400" b="1" dirty="0"/>
              <a:t>    </a:t>
            </a:r>
            <a:r>
              <a:rPr lang="el-GR" sz="1400" dirty="0"/>
              <a:t>ένδειξη  σημαντικών συναισθηματικών προβλημάτων</a:t>
            </a:r>
            <a:endParaRPr lang="en-US" sz="1400" dirty="0"/>
          </a:p>
          <a:p>
            <a:pPr>
              <a:buNone/>
            </a:pPr>
            <a:r>
              <a:rPr lang="tr-TR" sz="1400" b="1" dirty="0"/>
              <a:t>oyuncak</a:t>
            </a:r>
            <a:r>
              <a:rPr lang="tr-TR" sz="1400" dirty="0"/>
              <a:t> </a:t>
            </a:r>
            <a:r>
              <a:rPr lang="el-GR" sz="1400" dirty="0"/>
              <a:t>    παιχνίδι </a:t>
            </a:r>
            <a:endParaRPr lang="en-US" sz="1400" dirty="0"/>
          </a:p>
          <a:p>
            <a:pPr>
              <a:buNone/>
            </a:pPr>
            <a:r>
              <a:rPr lang="el-GR" sz="1400" b="1" dirty="0"/>
              <a:t>ö</a:t>
            </a:r>
            <a:r>
              <a:rPr lang="en-US" sz="1400" b="1" dirty="0" err="1"/>
              <a:t>zg</a:t>
            </a:r>
            <a:r>
              <a:rPr lang="el-GR" sz="1400" b="1" dirty="0"/>
              <a:t>ü</a:t>
            </a:r>
            <a:r>
              <a:rPr lang="en-US" sz="1400" b="1" dirty="0" err="1"/>
              <a:t>venine</a:t>
            </a:r>
            <a:r>
              <a:rPr lang="en-US" sz="1400" b="1" dirty="0"/>
              <a:t> </a:t>
            </a:r>
            <a:r>
              <a:rPr lang="en-US" sz="1400" b="1" dirty="0" err="1"/>
              <a:t>ve</a:t>
            </a:r>
            <a:r>
              <a:rPr lang="en-US" sz="1400" b="1" dirty="0"/>
              <a:t> </a:t>
            </a:r>
            <a:r>
              <a:rPr lang="en-US" sz="1400" b="1" dirty="0" err="1"/>
              <a:t>kendine</a:t>
            </a:r>
            <a:r>
              <a:rPr lang="en-US" sz="1400" b="1" dirty="0"/>
              <a:t> g</a:t>
            </a:r>
            <a:r>
              <a:rPr lang="el-GR" sz="1400" b="1" dirty="0"/>
              <a:t>ü</a:t>
            </a:r>
            <a:r>
              <a:rPr lang="en-US" sz="1400" b="1" dirty="0" err="1"/>
              <a:t>venine</a:t>
            </a:r>
            <a:r>
              <a:rPr lang="en-US" sz="1400" b="1" dirty="0"/>
              <a:t> </a:t>
            </a:r>
            <a:r>
              <a:rPr lang="en-US" sz="1400" b="1" dirty="0" err="1"/>
              <a:t>katk</a:t>
            </a:r>
            <a:r>
              <a:rPr lang="el-GR" sz="1400" b="1" dirty="0"/>
              <a:t>ı</a:t>
            </a:r>
            <a:r>
              <a:rPr lang="en-US" sz="1400" b="1" dirty="0" err="1"/>
              <a:t>da</a:t>
            </a:r>
            <a:r>
              <a:rPr lang="en-US" sz="1400" b="1" dirty="0"/>
              <a:t> </a:t>
            </a:r>
            <a:r>
              <a:rPr lang="en-US" sz="1400" b="1" dirty="0" err="1"/>
              <a:t>bulun</a:t>
            </a:r>
            <a:r>
              <a:rPr lang="en-GB" sz="1400" b="1" dirty="0" err="1"/>
              <a:t>mak</a:t>
            </a:r>
            <a:r>
              <a:rPr lang="en-GB" sz="1400" b="1" dirty="0"/>
              <a:t>  </a:t>
            </a:r>
            <a:r>
              <a:rPr lang="el-GR" sz="1400" dirty="0"/>
              <a:t>συμβάλλει  στην   αυτοεκτίμηση και αυτοπεποίθηση </a:t>
            </a:r>
            <a:endParaRPr lang="en-US" sz="1400" dirty="0"/>
          </a:p>
          <a:p>
            <a:pPr>
              <a:buNone/>
            </a:pPr>
            <a:r>
              <a:rPr lang="en-GB" sz="1400" b="1" dirty="0"/>
              <a:t>p</a:t>
            </a:r>
            <a:r>
              <a:rPr lang="tr-TR" sz="1400" b="1" dirty="0"/>
              <a:t>aylaşmamızı  öğretmek</a:t>
            </a:r>
            <a:r>
              <a:rPr lang="el-GR" sz="1400" b="1" dirty="0"/>
              <a:t>   </a:t>
            </a:r>
            <a:r>
              <a:rPr lang="el-GR" sz="1400" dirty="0"/>
              <a:t>διδάσκει  να μοιραζόμαστε </a:t>
            </a:r>
            <a:endParaRPr lang="en-US" sz="1400" dirty="0"/>
          </a:p>
          <a:p>
            <a:pPr>
              <a:buNone/>
            </a:pPr>
            <a:r>
              <a:rPr lang="en-US" sz="1400" b="1" dirty="0" err="1"/>
              <a:t>rol</a:t>
            </a:r>
            <a:r>
              <a:rPr lang="en-US" sz="1400" b="1" dirty="0"/>
              <a:t> </a:t>
            </a:r>
            <a:r>
              <a:rPr lang="en-US" sz="1400" b="1" dirty="0" err="1"/>
              <a:t>modeli</a:t>
            </a:r>
            <a:r>
              <a:rPr lang="en-US" sz="1400" b="1" dirty="0"/>
              <a:t> </a:t>
            </a:r>
            <a:r>
              <a:rPr lang="en-US" sz="1400" b="1" dirty="0" err="1"/>
              <a:t>olarak</a:t>
            </a:r>
            <a:r>
              <a:rPr lang="en-US" sz="1400" b="1" dirty="0"/>
              <a:t> </a:t>
            </a:r>
            <a:r>
              <a:rPr lang="en-US" sz="1400" b="1" dirty="0" err="1"/>
              <a:t>hizmet</a:t>
            </a:r>
            <a:r>
              <a:rPr lang="en-US" sz="1400" b="1" dirty="0"/>
              <a:t> e</a:t>
            </a:r>
            <a:r>
              <a:rPr lang="en-GB" sz="1400" b="1" dirty="0" err="1"/>
              <a:t>tmek</a:t>
            </a:r>
            <a:r>
              <a:rPr lang="el-GR" sz="1400" b="1" dirty="0"/>
              <a:t>   </a:t>
            </a:r>
            <a:r>
              <a:rPr lang="el-GR" sz="1400" dirty="0"/>
              <a:t>λειτουργώ ως πρότυπο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sabırla</a:t>
            </a:r>
            <a:r>
              <a:rPr lang="el-GR" sz="1400" b="1" dirty="0"/>
              <a:t> </a:t>
            </a:r>
            <a:r>
              <a:rPr lang="el-GR" sz="1400" b="1" dirty="0" err="1"/>
              <a:t>davran</a:t>
            </a:r>
            <a:r>
              <a:rPr lang="en-GB" sz="1400" b="1" dirty="0" err="1"/>
              <a:t>mak</a:t>
            </a:r>
            <a:r>
              <a:rPr lang="en-GB" sz="1400" b="1" dirty="0"/>
              <a:t> </a:t>
            </a:r>
            <a:r>
              <a:rPr lang="el-GR" sz="1400" dirty="0"/>
              <a:t>συμπεριφέρομαι με  υπομονή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şefkat</a:t>
            </a:r>
            <a:r>
              <a:rPr lang="el-GR" sz="1400" dirty="0"/>
              <a:t>   στοργή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sokak</a:t>
            </a:r>
            <a:r>
              <a:rPr lang="el-GR" sz="1400" b="1" dirty="0"/>
              <a:t> </a:t>
            </a:r>
            <a:r>
              <a:rPr lang="el-GR" sz="1400" b="1" dirty="0" err="1"/>
              <a:t>hayvanları</a:t>
            </a:r>
            <a:r>
              <a:rPr lang="el-GR" sz="1400" b="1" dirty="0"/>
              <a:t>    </a:t>
            </a:r>
            <a:r>
              <a:rPr lang="el-GR" sz="1400" dirty="0"/>
              <a:t>αδέσποτα  ζώα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sorumluluğu</a:t>
            </a:r>
            <a:r>
              <a:rPr lang="el-GR" sz="1400" b="1" dirty="0"/>
              <a:t> </a:t>
            </a:r>
            <a:r>
              <a:rPr lang="el-GR" sz="1400" b="1" dirty="0" err="1"/>
              <a:t>kendi</a:t>
            </a:r>
            <a:r>
              <a:rPr lang="el-GR" sz="1400" b="1" dirty="0"/>
              <a:t> </a:t>
            </a:r>
            <a:r>
              <a:rPr lang="el-GR" sz="1400" b="1" dirty="0" err="1"/>
              <a:t>başlarına</a:t>
            </a:r>
            <a:r>
              <a:rPr lang="el-GR" sz="1400" b="1" dirty="0"/>
              <a:t> </a:t>
            </a:r>
            <a:r>
              <a:rPr lang="el-GR" sz="1400" b="1" dirty="0" err="1"/>
              <a:t>üstlenme</a:t>
            </a:r>
            <a:r>
              <a:rPr lang="en-GB" sz="1400" b="1" dirty="0"/>
              <a:t>k </a:t>
            </a:r>
            <a:r>
              <a:rPr lang="el-GR" sz="1400" b="1" dirty="0"/>
              <a:t> </a:t>
            </a:r>
            <a:r>
              <a:rPr lang="el-GR" sz="1400" dirty="0"/>
              <a:t>αναλαμβάνω την  ευθύνη μόνο μου </a:t>
            </a:r>
            <a:endParaRPr lang="en-US" sz="1400" dirty="0"/>
          </a:p>
          <a:p>
            <a:pPr>
              <a:buNone/>
            </a:pPr>
            <a:r>
              <a:rPr lang="en-GB" sz="1400" b="1" dirty="0"/>
              <a:t>s</a:t>
            </a:r>
            <a:r>
              <a:rPr lang="tr-TR" sz="1400" b="1" dirty="0"/>
              <a:t>orumluluk sahibi olmamızı öğretmek</a:t>
            </a:r>
            <a:r>
              <a:rPr lang="el-GR" sz="1400" b="1" dirty="0"/>
              <a:t> </a:t>
            </a:r>
            <a:r>
              <a:rPr lang="el-GR" sz="1400" dirty="0"/>
              <a:t>  διδάσκει να είμαστε  υπεύθυνοι ιδιοκτήτες </a:t>
            </a:r>
            <a:endParaRPr lang="en-US" sz="1400" dirty="0"/>
          </a:p>
          <a:p>
            <a:pPr>
              <a:buNone/>
            </a:pPr>
            <a:r>
              <a:rPr lang="en-GB" sz="1400" b="1" dirty="0" err="1"/>
              <a:t>sosyal</a:t>
            </a:r>
            <a:r>
              <a:rPr lang="en-GB" sz="1400" b="1" dirty="0"/>
              <a:t> </a:t>
            </a:r>
            <a:r>
              <a:rPr lang="en-GB" sz="1400" b="1" dirty="0" err="1"/>
              <a:t>becerileri</a:t>
            </a:r>
            <a:r>
              <a:rPr lang="el-GR" sz="1400" b="1" dirty="0"/>
              <a:t>   </a:t>
            </a:r>
            <a:r>
              <a:rPr lang="el-GR" sz="1400" dirty="0"/>
              <a:t>κοινωνικές δεξιότητες </a:t>
            </a:r>
            <a:endParaRPr lang="en-US" sz="1400" dirty="0"/>
          </a:p>
          <a:p>
            <a:pPr>
              <a:buNone/>
            </a:pPr>
            <a:r>
              <a:rPr lang="en-US" sz="1400" b="1" dirty="0" err="1"/>
              <a:t>sosyal</a:t>
            </a:r>
            <a:r>
              <a:rPr lang="en-US" sz="1400" b="1" dirty="0"/>
              <a:t> </a:t>
            </a:r>
            <a:r>
              <a:rPr lang="en-US" sz="1400" b="1" dirty="0" err="1"/>
              <a:t>ya</a:t>
            </a:r>
            <a:r>
              <a:rPr lang="el-GR" sz="1400" b="1" dirty="0"/>
              <a:t>ş</a:t>
            </a:r>
            <a:r>
              <a:rPr lang="en-US" sz="1400" b="1" dirty="0"/>
              <a:t>am </a:t>
            </a:r>
            <a:r>
              <a:rPr lang="en-US" sz="1400" b="1" dirty="0" err="1"/>
              <a:t>i</a:t>
            </a:r>
            <a:r>
              <a:rPr lang="el-GR" sz="1400" b="1" dirty="0"/>
              <a:t>ç</a:t>
            </a:r>
            <a:r>
              <a:rPr lang="en-US" sz="1400" b="1" dirty="0" err="1"/>
              <a:t>inde</a:t>
            </a:r>
            <a:r>
              <a:rPr lang="en-US" sz="1400" b="1" dirty="0"/>
              <a:t> </a:t>
            </a:r>
            <a:r>
              <a:rPr lang="en-US" sz="1400" b="1" dirty="0" err="1"/>
              <a:t>yer</a:t>
            </a:r>
            <a:r>
              <a:rPr lang="en-US" sz="1400" b="1" dirty="0"/>
              <a:t> al</a:t>
            </a:r>
            <a:r>
              <a:rPr lang="en-GB" sz="1400" b="1" dirty="0" err="1"/>
              <a:t>mak</a:t>
            </a:r>
            <a:r>
              <a:rPr lang="en-GB" sz="1400" b="1" dirty="0"/>
              <a:t> </a:t>
            </a:r>
            <a:r>
              <a:rPr lang="en-GB" sz="1400" dirty="0"/>
              <a:t>  </a:t>
            </a:r>
            <a:r>
              <a:rPr lang="el-GR" sz="1400" dirty="0"/>
              <a:t>συμμετέχω στην  κοινωνική ζωή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sözsüz</a:t>
            </a:r>
            <a:r>
              <a:rPr lang="el-GR" sz="1400" b="1" dirty="0"/>
              <a:t> </a:t>
            </a:r>
            <a:r>
              <a:rPr lang="el-GR" sz="1400" b="1" dirty="0" err="1"/>
              <a:t>iletişim</a:t>
            </a:r>
            <a:r>
              <a:rPr lang="el-GR" sz="1400" b="1" dirty="0"/>
              <a:t>  </a:t>
            </a:r>
            <a:r>
              <a:rPr lang="el-GR" sz="1400" dirty="0"/>
              <a:t>μη λεκτική  επικοινωνία</a:t>
            </a:r>
            <a:endParaRPr lang="en-US" sz="1400" dirty="0"/>
          </a:p>
          <a:p>
            <a:pPr>
              <a:buNone/>
            </a:pPr>
            <a:r>
              <a:rPr lang="en-GB" sz="1400" b="1" dirty="0"/>
              <a:t>s</a:t>
            </a:r>
            <a:r>
              <a:rPr lang="tr-TR" sz="1400" b="1" dirty="0"/>
              <a:t>uyunu verme</a:t>
            </a:r>
            <a:r>
              <a:rPr lang="en-GB" sz="1400" dirty="0"/>
              <a:t>k</a:t>
            </a:r>
            <a:r>
              <a:rPr lang="el-GR" sz="1400" dirty="0"/>
              <a:t>    δίνω το νερό  του </a:t>
            </a:r>
            <a:endParaRPr lang="en-US" sz="1400" dirty="0"/>
          </a:p>
          <a:p>
            <a:pPr>
              <a:buNone/>
            </a:pPr>
            <a:r>
              <a:rPr lang="en-GB" sz="1400" b="1" dirty="0"/>
              <a:t>t</a:t>
            </a:r>
            <a:r>
              <a:rPr lang="tr-TR" sz="1400" b="1" dirty="0"/>
              <a:t>emizliğine yardımcı olmak</a:t>
            </a:r>
            <a:r>
              <a:rPr lang="el-GR" sz="1400" b="1" dirty="0"/>
              <a:t>   </a:t>
            </a:r>
            <a:r>
              <a:rPr lang="el-GR" sz="1400" dirty="0"/>
              <a:t>βοηθώ   στην καθαριότητά  του </a:t>
            </a:r>
            <a:endParaRPr lang="en-US" sz="1400" dirty="0"/>
          </a:p>
          <a:p>
            <a:pPr>
              <a:buNone/>
            </a:pPr>
            <a:r>
              <a:rPr lang="el-GR" sz="1400" b="1" dirty="0" err="1"/>
              <a:t>uyum</a:t>
            </a:r>
            <a:r>
              <a:rPr lang="el-GR" sz="1400" b="1" dirty="0"/>
              <a:t> </a:t>
            </a:r>
            <a:r>
              <a:rPr lang="el-GR" sz="1400" b="1" dirty="0" err="1"/>
              <a:t>sağlama</a:t>
            </a:r>
            <a:r>
              <a:rPr lang="tr-TR" sz="1400" b="1" dirty="0"/>
              <a:t>k</a:t>
            </a:r>
            <a:r>
              <a:rPr lang="el-GR" sz="1400" b="1" dirty="0"/>
              <a:t> </a:t>
            </a:r>
            <a:r>
              <a:rPr lang="el-GR" sz="1400" dirty="0"/>
              <a:t>προσαρμόζομαι </a:t>
            </a:r>
            <a:endParaRPr lang="en-US" sz="1400" dirty="0"/>
          </a:p>
          <a:p>
            <a:pPr>
              <a:buNone/>
            </a:pPr>
            <a:r>
              <a:rPr lang="en-GB" sz="1400" b="1" dirty="0"/>
              <a:t>v</a:t>
            </a:r>
            <a:r>
              <a:rPr lang="tr-TR" sz="1400" b="1" dirty="0"/>
              <a:t>eteriner hekimine götürmek</a:t>
            </a:r>
            <a:r>
              <a:rPr lang="el-GR" sz="1400" dirty="0"/>
              <a:t>    μεταφέρω το ζώο   στον  κτηνίατρο </a:t>
            </a:r>
            <a:endParaRPr lang="en-US" sz="1400" dirty="0"/>
          </a:p>
          <a:p>
            <a:pPr>
              <a:buNone/>
            </a:pPr>
            <a:r>
              <a:rPr lang="tr-TR" sz="1400" b="1" dirty="0"/>
              <a:t>y</a:t>
            </a:r>
            <a:r>
              <a:rPr lang="el-GR" sz="1400" b="1" dirty="0" err="1"/>
              <a:t>ardım</a:t>
            </a:r>
            <a:r>
              <a:rPr lang="el-GR" sz="1400" b="1" dirty="0"/>
              <a:t> </a:t>
            </a:r>
            <a:r>
              <a:rPr lang="el-GR" sz="1400" b="1" dirty="0" err="1"/>
              <a:t>öner</a:t>
            </a:r>
            <a:r>
              <a:rPr lang="en-GB" sz="1400" b="1" dirty="0"/>
              <a:t>me</a:t>
            </a:r>
            <a:r>
              <a:rPr lang="tr-TR" sz="1400" b="1" dirty="0"/>
              <a:t>k</a:t>
            </a:r>
            <a:r>
              <a:rPr lang="el-GR" sz="1400" b="1" dirty="0"/>
              <a:t>   </a:t>
            </a:r>
            <a:r>
              <a:rPr lang="tr-TR" sz="1400" b="1" dirty="0"/>
              <a:t>  </a:t>
            </a:r>
            <a:r>
              <a:rPr lang="el-GR" sz="1400" b="1" dirty="0"/>
              <a:t> </a:t>
            </a:r>
            <a:r>
              <a:rPr lang="el-GR" sz="1400" dirty="0"/>
              <a:t>προσφέρω βοήθεια </a:t>
            </a:r>
            <a:endParaRPr lang="en-US" sz="1400" dirty="0"/>
          </a:p>
          <a:p>
            <a:pPr>
              <a:buNone/>
            </a:pPr>
            <a:r>
              <a:rPr lang="en-US" sz="1400" b="1" dirty="0" err="1"/>
              <a:t>yiyecek</a:t>
            </a:r>
            <a:r>
              <a:rPr lang="el-GR" sz="1400" b="1" dirty="0"/>
              <a:t>, </a:t>
            </a:r>
            <a:r>
              <a:rPr lang="en-US" sz="1400" b="1" dirty="0" err="1"/>
              <a:t>su</a:t>
            </a:r>
            <a:r>
              <a:rPr lang="en-US" sz="1400" b="1" dirty="0"/>
              <a:t> </a:t>
            </a:r>
            <a:r>
              <a:rPr lang="en-US" sz="1400" b="1" dirty="0" err="1"/>
              <a:t>ve</a:t>
            </a:r>
            <a:r>
              <a:rPr lang="en-US" sz="1400" b="1" dirty="0"/>
              <a:t> </a:t>
            </a:r>
            <a:r>
              <a:rPr lang="en-US" sz="1400" b="1" dirty="0" err="1"/>
              <a:t>egzersize</a:t>
            </a:r>
            <a:r>
              <a:rPr lang="en-US" sz="1400" b="1" dirty="0"/>
              <a:t> </a:t>
            </a:r>
            <a:r>
              <a:rPr lang="en-US" sz="1400" b="1" dirty="0" err="1"/>
              <a:t>ihtiya</a:t>
            </a:r>
            <a:r>
              <a:rPr lang="el-GR" sz="1400" b="1" dirty="0"/>
              <a:t>ç  </a:t>
            </a:r>
            <a:r>
              <a:rPr lang="el-GR" sz="1400" dirty="0"/>
              <a:t>ανάγκη για τροφή, νερό και άσκηση </a:t>
            </a:r>
            <a:endParaRPr lang="en-US" sz="1400" dirty="0"/>
          </a:p>
          <a:p>
            <a:pPr>
              <a:buNone/>
            </a:pPr>
            <a:endParaRPr lang="en-US" sz="1400" dirty="0"/>
          </a:p>
        </p:txBody>
      </p:sp>
      <p:sp>
        <p:nvSpPr>
          <p:cNvPr id="4" name="3 - TextBox"/>
          <p:cNvSpPr txBox="1"/>
          <p:nvPr/>
        </p:nvSpPr>
        <p:spPr>
          <a:xfrm>
            <a:off x="1809721" y="214291"/>
            <a:ext cx="3071813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 err="1"/>
              <a:t>Yeni</a:t>
            </a:r>
            <a:r>
              <a:rPr lang="en-GB" dirty="0"/>
              <a:t> </a:t>
            </a:r>
            <a:r>
              <a:rPr lang="en-GB" b="1" dirty="0" err="1"/>
              <a:t>Kelimeler</a:t>
            </a:r>
            <a:r>
              <a:rPr lang="en-GB" b="1" dirty="0"/>
              <a:t> </a:t>
            </a:r>
            <a:endParaRPr lang="en-US" b="1" dirty="0"/>
          </a:p>
        </p:txBody>
      </p:sp>
      <p:pic>
        <p:nvPicPr>
          <p:cNvPr id="3" name="Picture 2" descr="Evcil hayvan bakıcısı vektörler ve grafikleri | Depositphotos®">
            <a:extLst>
              <a:ext uri="{FF2B5EF4-FFF2-40B4-BE49-F238E27FC236}">
                <a16:creationId xmlns:a16="http://schemas.microsoft.com/office/drawing/2014/main" id="{84CAC576-CD60-B77E-6029-AE7E48D9F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8" y="3864407"/>
            <a:ext cx="1752589" cy="2174443"/>
          </a:xfrm>
          <a:custGeom>
            <a:avLst/>
            <a:gdLst>
              <a:gd name="csX0" fmla="*/ 0 w 1752589"/>
              <a:gd name="csY0" fmla="*/ 0 h 2174443"/>
              <a:gd name="csX1" fmla="*/ 566670 w 1752589"/>
              <a:gd name="csY1" fmla="*/ 0 h 2174443"/>
              <a:gd name="csX2" fmla="*/ 1150867 w 1752589"/>
              <a:gd name="csY2" fmla="*/ 0 h 2174443"/>
              <a:gd name="csX3" fmla="*/ 1752589 w 1752589"/>
              <a:gd name="csY3" fmla="*/ 0 h 2174443"/>
              <a:gd name="csX4" fmla="*/ 1752589 w 1752589"/>
              <a:gd name="csY4" fmla="*/ 565355 h 2174443"/>
              <a:gd name="csX5" fmla="*/ 1752589 w 1752589"/>
              <a:gd name="csY5" fmla="*/ 1108966 h 2174443"/>
              <a:gd name="csX6" fmla="*/ 1752589 w 1752589"/>
              <a:gd name="csY6" fmla="*/ 1674321 h 2174443"/>
              <a:gd name="csX7" fmla="*/ 1752589 w 1752589"/>
              <a:gd name="csY7" fmla="*/ 2174443 h 2174443"/>
              <a:gd name="csX8" fmla="*/ 1133341 w 1752589"/>
              <a:gd name="csY8" fmla="*/ 2174443 h 2174443"/>
              <a:gd name="csX9" fmla="*/ 584196 w 1752589"/>
              <a:gd name="csY9" fmla="*/ 2174443 h 2174443"/>
              <a:gd name="csX10" fmla="*/ 0 w 1752589"/>
              <a:gd name="csY10" fmla="*/ 2174443 h 2174443"/>
              <a:gd name="csX11" fmla="*/ 0 w 1752589"/>
              <a:gd name="csY11" fmla="*/ 1630832 h 2174443"/>
              <a:gd name="csX12" fmla="*/ 0 w 1752589"/>
              <a:gd name="csY12" fmla="*/ 1087222 h 2174443"/>
              <a:gd name="csX13" fmla="*/ 0 w 1752589"/>
              <a:gd name="csY13" fmla="*/ 543611 h 2174443"/>
              <a:gd name="csX14" fmla="*/ 0 w 1752589"/>
              <a:gd name="csY14" fmla="*/ 0 h 21744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752589" h="2174443" extrusionOk="0">
                <a:moveTo>
                  <a:pt x="0" y="0"/>
                </a:moveTo>
                <a:cubicBezTo>
                  <a:pt x="210973" y="-39188"/>
                  <a:pt x="369132" y="20588"/>
                  <a:pt x="566670" y="0"/>
                </a:cubicBezTo>
                <a:cubicBezTo>
                  <a:pt x="764208" y="-20588"/>
                  <a:pt x="960004" y="30301"/>
                  <a:pt x="1150867" y="0"/>
                </a:cubicBezTo>
                <a:cubicBezTo>
                  <a:pt x="1341730" y="-30301"/>
                  <a:pt x="1577823" y="57466"/>
                  <a:pt x="1752589" y="0"/>
                </a:cubicBezTo>
                <a:cubicBezTo>
                  <a:pt x="1762447" y="254197"/>
                  <a:pt x="1732325" y="350081"/>
                  <a:pt x="1752589" y="565355"/>
                </a:cubicBezTo>
                <a:cubicBezTo>
                  <a:pt x="1772853" y="780629"/>
                  <a:pt x="1729614" y="995403"/>
                  <a:pt x="1752589" y="1108966"/>
                </a:cubicBezTo>
                <a:cubicBezTo>
                  <a:pt x="1775564" y="1222529"/>
                  <a:pt x="1706502" y="1507985"/>
                  <a:pt x="1752589" y="1674321"/>
                </a:cubicBezTo>
                <a:cubicBezTo>
                  <a:pt x="1798676" y="1840657"/>
                  <a:pt x="1700711" y="2063078"/>
                  <a:pt x="1752589" y="2174443"/>
                </a:cubicBezTo>
                <a:cubicBezTo>
                  <a:pt x="1544715" y="2178647"/>
                  <a:pt x="1284948" y="2154667"/>
                  <a:pt x="1133341" y="2174443"/>
                </a:cubicBezTo>
                <a:cubicBezTo>
                  <a:pt x="981734" y="2194219"/>
                  <a:pt x="758027" y="2134360"/>
                  <a:pt x="584196" y="2174443"/>
                </a:cubicBezTo>
                <a:cubicBezTo>
                  <a:pt x="410365" y="2214526"/>
                  <a:pt x="278162" y="2125025"/>
                  <a:pt x="0" y="2174443"/>
                </a:cubicBezTo>
                <a:cubicBezTo>
                  <a:pt x="-49453" y="2029305"/>
                  <a:pt x="1801" y="1782061"/>
                  <a:pt x="0" y="1630832"/>
                </a:cubicBezTo>
                <a:cubicBezTo>
                  <a:pt x="-1801" y="1479603"/>
                  <a:pt x="18262" y="1320803"/>
                  <a:pt x="0" y="1087222"/>
                </a:cubicBezTo>
                <a:cubicBezTo>
                  <a:pt x="-18262" y="853641"/>
                  <a:pt x="40899" y="689316"/>
                  <a:pt x="0" y="543611"/>
                </a:cubicBezTo>
                <a:cubicBezTo>
                  <a:pt x="-40899" y="397906"/>
                  <a:pt x="17548" y="20280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916679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0808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486701" y="610080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4" name="Εικόνα 3" descr="EĞLENCELİ EVCİL HAYVAN LEVHALARI - İş güvenliği uyarı levhaları">
            <a:extLst>
              <a:ext uri="{FF2B5EF4-FFF2-40B4-BE49-F238E27FC236}">
                <a16:creationId xmlns:a16="http://schemas.microsoft.com/office/drawing/2014/main" id="{CEB8A8AE-AD1E-DD35-EA2C-CCE9334C66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72" t="10521" r="14858" b="12791"/>
          <a:stretch>
            <a:fillRect/>
          </a:stretch>
        </p:blipFill>
        <p:spPr>
          <a:xfrm>
            <a:off x="2334984" y="1601085"/>
            <a:ext cx="4550229" cy="3992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Εικόνα 5" descr="Evinde kedi-köpek besleyenler dikkat! Komşunuzla aranız bozulursa bu kararla kapınıza dayanabilir! 🙀⚖️, Apartmanda evcil hayvan beslemekle ilgili ezber bozan, hayvanseverleri üzecek ama hukuki olarak ...">
            <a:extLst>
              <a:ext uri="{FF2B5EF4-FFF2-40B4-BE49-F238E27FC236}">
                <a16:creationId xmlns:a16="http://schemas.microsoft.com/office/drawing/2014/main" id="{D40A2403-180E-8D51-9776-808F57C5F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039" y="407746"/>
            <a:ext cx="4550229" cy="59340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l-GR" sz="1400" b="1" dirty="0" err="1">
                <a:solidFill>
                  <a:schemeClr val="tx1"/>
                </a:solidFill>
              </a:rPr>
              <a:t>Evcil</a:t>
            </a:r>
            <a:r>
              <a:rPr lang="el-GR" sz="1400" b="1" dirty="0">
                <a:solidFill>
                  <a:schemeClr val="tx1"/>
                </a:solidFill>
              </a:rPr>
              <a:t> </a:t>
            </a:r>
            <a:r>
              <a:rPr lang="el-GR" sz="1400" b="1" dirty="0" err="1">
                <a:solidFill>
                  <a:schemeClr val="tx1"/>
                </a:solidFill>
              </a:rPr>
              <a:t>hayvanın</a:t>
            </a:r>
            <a:r>
              <a:rPr lang="el-GR" sz="1400" b="1" dirty="0">
                <a:solidFill>
                  <a:schemeClr val="tx1"/>
                </a:solidFill>
              </a:rPr>
              <a:t> </a:t>
            </a:r>
            <a:r>
              <a:rPr lang="el-GR" sz="1400" b="1" dirty="0" err="1">
                <a:solidFill>
                  <a:schemeClr val="tx1"/>
                </a:solidFill>
              </a:rPr>
              <a:t>var</a:t>
            </a:r>
            <a:r>
              <a:rPr lang="el-GR" sz="1400" b="1" dirty="0">
                <a:solidFill>
                  <a:schemeClr val="tx1"/>
                </a:solidFill>
              </a:rPr>
              <a:t> </a:t>
            </a:r>
            <a:r>
              <a:rPr lang="el-GR" sz="1400" b="1" dirty="0" err="1">
                <a:solidFill>
                  <a:schemeClr val="tx1"/>
                </a:solidFill>
              </a:rPr>
              <a:t>mı</a:t>
            </a:r>
            <a:r>
              <a:rPr lang="el-GR" sz="1400" b="1" dirty="0">
                <a:solidFill>
                  <a:schemeClr val="tx1"/>
                </a:solidFill>
              </a:rPr>
              <a:t>?</a:t>
            </a:r>
            <a:r>
              <a:rPr lang="el-GR" sz="2000" b="1" dirty="0">
                <a:solidFill>
                  <a:schemeClr val="tx1"/>
                </a:solidFill>
              </a:rPr>
              <a:t> 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C0EFDD-63E7-EE40-183A-ACABA0B9AE8A}"/>
              </a:ext>
            </a:extLst>
          </p:cNvPr>
          <p:cNvSpPr txBox="1"/>
          <p:nvPr/>
        </p:nvSpPr>
        <p:spPr>
          <a:xfrm>
            <a:off x="587829" y="416838"/>
            <a:ext cx="6656614" cy="523220"/>
          </a:xfrm>
          <a:custGeom>
            <a:avLst/>
            <a:gdLst>
              <a:gd name="csX0" fmla="*/ 0 w 6656614"/>
              <a:gd name="csY0" fmla="*/ 0 h 523220"/>
              <a:gd name="csX1" fmla="*/ 554718 w 6656614"/>
              <a:gd name="csY1" fmla="*/ 0 h 523220"/>
              <a:gd name="csX2" fmla="*/ 1242568 w 6656614"/>
              <a:gd name="csY2" fmla="*/ 0 h 523220"/>
              <a:gd name="csX3" fmla="*/ 1597587 w 6656614"/>
              <a:gd name="csY3" fmla="*/ 0 h 523220"/>
              <a:gd name="csX4" fmla="*/ 2152305 w 6656614"/>
              <a:gd name="csY4" fmla="*/ 0 h 523220"/>
              <a:gd name="csX5" fmla="*/ 2640457 w 6656614"/>
              <a:gd name="csY5" fmla="*/ 0 h 523220"/>
              <a:gd name="csX6" fmla="*/ 3128609 w 6656614"/>
              <a:gd name="csY6" fmla="*/ 0 h 523220"/>
              <a:gd name="csX7" fmla="*/ 3616760 w 6656614"/>
              <a:gd name="csY7" fmla="*/ 0 h 523220"/>
              <a:gd name="csX8" fmla="*/ 4038346 w 6656614"/>
              <a:gd name="csY8" fmla="*/ 0 h 523220"/>
              <a:gd name="csX9" fmla="*/ 4659630 w 6656614"/>
              <a:gd name="csY9" fmla="*/ 0 h 523220"/>
              <a:gd name="csX10" fmla="*/ 5347480 w 6656614"/>
              <a:gd name="csY10" fmla="*/ 0 h 523220"/>
              <a:gd name="csX11" fmla="*/ 6035330 w 6656614"/>
              <a:gd name="csY11" fmla="*/ 0 h 523220"/>
              <a:gd name="csX12" fmla="*/ 6656614 w 6656614"/>
              <a:gd name="csY12" fmla="*/ 0 h 523220"/>
              <a:gd name="csX13" fmla="*/ 6656614 w 6656614"/>
              <a:gd name="csY13" fmla="*/ 523220 h 523220"/>
              <a:gd name="csX14" fmla="*/ 5968764 w 6656614"/>
              <a:gd name="csY14" fmla="*/ 523220 h 523220"/>
              <a:gd name="csX15" fmla="*/ 5347480 w 6656614"/>
              <a:gd name="csY15" fmla="*/ 523220 h 523220"/>
              <a:gd name="csX16" fmla="*/ 4859328 w 6656614"/>
              <a:gd name="csY16" fmla="*/ 523220 h 523220"/>
              <a:gd name="csX17" fmla="*/ 4371177 w 6656614"/>
              <a:gd name="csY17" fmla="*/ 523220 h 523220"/>
              <a:gd name="csX18" fmla="*/ 3949591 w 6656614"/>
              <a:gd name="csY18" fmla="*/ 523220 h 523220"/>
              <a:gd name="csX19" fmla="*/ 3261741 w 6656614"/>
              <a:gd name="csY19" fmla="*/ 523220 h 523220"/>
              <a:gd name="csX20" fmla="*/ 2906721 w 6656614"/>
              <a:gd name="csY20" fmla="*/ 523220 h 523220"/>
              <a:gd name="csX21" fmla="*/ 2285437 w 6656614"/>
              <a:gd name="csY21" fmla="*/ 523220 h 523220"/>
              <a:gd name="csX22" fmla="*/ 1930418 w 6656614"/>
              <a:gd name="csY22" fmla="*/ 523220 h 523220"/>
              <a:gd name="csX23" fmla="*/ 1375700 w 6656614"/>
              <a:gd name="csY23" fmla="*/ 523220 h 523220"/>
              <a:gd name="csX24" fmla="*/ 887549 w 6656614"/>
              <a:gd name="csY24" fmla="*/ 523220 h 523220"/>
              <a:gd name="csX25" fmla="*/ 0 w 6656614"/>
              <a:gd name="csY25" fmla="*/ 523220 h 523220"/>
              <a:gd name="csX26" fmla="*/ 0 w 6656614"/>
              <a:gd name="csY2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656614" h="523220" extrusionOk="0">
                <a:moveTo>
                  <a:pt x="0" y="0"/>
                </a:moveTo>
                <a:cubicBezTo>
                  <a:pt x="161520" y="-29989"/>
                  <a:pt x="365309" y="43791"/>
                  <a:pt x="554718" y="0"/>
                </a:cubicBezTo>
                <a:cubicBezTo>
                  <a:pt x="744127" y="-43791"/>
                  <a:pt x="1093554" y="68825"/>
                  <a:pt x="1242568" y="0"/>
                </a:cubicBezTo>
                <a:cubicBezTo>
                  <a:pt x="1391582" y="-68825"/>
                  <a:pt x="1459400" y="30362"/>
                  <a:pt x="1597587" y="0"/>
                </a:cubicBezTo>
                <a:cubicBezTo>
                  <a:pt x="1735774" y="-30362"/>
                  <a:pt x="1952966" y="3723"/>
                  <a:pt x="2152305" y="0"/>
                </a:cubicBezTo>
                <a:cubicBezTo>
                  <a:pt x="2351644" y="-3723"/>
                  <a:pt x="2497090" y="28186"/>
                  <a:pt x="2640457" y="0"/>
                </a:cubicBezTo>
                <a:cubicBezTo>
                  <a:pt x="2783824" y="-28186"/>
                  <a:pt x="2909858" y="39143"/>
                  <a:pt x="3128609" y="0"/>
                </a:cubicBezTo>
                <a:cubicBezTo>
                  <a:pt x="3347360" y="-39143"/>
                  <a:pt x="3448550" y="50282"/>
                  <a:pt x="3616760" y="0"/>
                </a:cubicBezTo>
                <a:cubicBezTo>
                  <a:pt x="3784970" y="-50282"/>
                  <a:pt x="3867234" y="50340"/>
                  <a:pt x="4038346" y="0"/>
                </a:cubicBezTo>
                <a:cubicBezTo>
                  <a:pt x="4209458" y="-50340"/>
                  <a:pt x="4420507" y="44088"/>
                  <a:pt x="4659630" y="0"/>
                </a:cubicBezTo>
                <a:cubicBezTo>
                  <a:pt x="4898753" y="-44088"/>
                  <a:pt x="5021072" y="8030"/>
                  <a:pt x="5347480" y="0"/>
                </a:cubicBezTo>
                <a:cubicBezTo>
                  <a:pt x="5673888" y="-8030"/>
                  <a:pt x="5810168" y="77866"/>
                  <a:pt x="6035330" y="0"/>
                </a:cubicBezTo>
                <a:cubicBezTo>
                  <a:pt x="6260492" y="-77866"/>
                  <a:pt x="6381060" y="72778"/>
                  <a:pt x="6656614" y="0"/>
                </a:cubicBezTo>
                <a:cubicBezTo>
                  <a:pt x="6659573" y="210130"/>
                  <a:pt x="6646089" y="371245"/>
                  <a:pt x="6656614" y="523220"/>
                </a:cubicBezTo>
                <a:cubicBezTo>
                  <a:pt x="6412746" y="553178"/>
                  <a:pt x="6279087" y="474996"/>
                  <a:pt x="5968764" y="523220"/>
                </a:cubicBezTo>
                <a:cubicBezTo>
                  <a:pt x="5658441" y="571444"/>
                  <a:pt x="5514650" y="521803"/>
                  <a:pt x="5347480" y="523220"/>
                </a:cubicBezTo>
                <a:cubicBezTo>
                  <a:pt x="5180310" y="524637"/>
                  <a:pt x="5036290" y="497385"/>
                  <a:pt x="4859328" y="523220"/>
                </a:cubicBezTo>
                <a:cubicBezTo>
                  <a:pt x="4682366" y="549055"/>
                  <a:pt x="4607092" y="506058"/>
                  <a:pt x="4371177" y="523220"/>
                </a:cubicBezTo>
                <a:cubicBezTo>
                  <a:pt x="4135262" y="540382"/>
                  <a:pt x="4125749" y="522556"/>
                  <a:pt x="3949591" y="523220"/>
                </a:cubicBezTo>
                <a:cubicBezTo>
                  <a:pt x="3773433" y="523884"/>
                  <a:pt x="3549845" y="499458"/>
                  <a:pt x="3261741" y="523220"/>
                </a:cubicBezTo>
                <a:cubicBezTo>
                  <a:pt x="2973637" y="546982"/>
                  <a:pt x="3043732" y="522717"/>
                  <a:pt x="2906721" y="523220"/>
                </a:cubicBezTo>
                <a:cubicBezTo>
                  <a:pt x="2769710" y="523723"/>
                  <a:pt x="2583262" y="501541"/>
                  <a:pt x="2285437" y="523220"/>
                </a:cubicBezTo>
                <a:cubicBezTo>
                  <a:pt x="1987612" y="544899"/>
                  <a:pt x="2056179" y="483766"/>
                  <a:pt x="1930418" y="523220"/>
                </a:cubicBezTo>
                <a:cubicBezTo>
                  <a:pt x="1804657" y="562674"/>
                  <a:pt x="1535645" y="513767"/>
                  <a:pt x="1375700" y="523220"/>
                </a:cubicBezTo>
                <a:cubicBezTo>
                  <a:pt x="1215755" y="532673"/>
                  <a:pt x="1092422" y="481546"/>
                  <a:pt x="887549" y="523220"/>
                </a:cubicBezTo>
                <a:cubicBezTo>
                  <a:pt x="682676" y="564894"/>
                  <a:pt x="324526" y="456128"/>
                  <a:pt x="0" y="523220"/>
                </a:cubicBezTo>
                <a:cubicBezTo>
                  <a:pt x="-59756" y="269794"/>
                  <a:pt x="22468" y="15988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3280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 err="1"/>
              <a:t>Evcil</a:t>
            </a:r>
            <a:r>
              <a:rPr lang="el-GR" b="1" dirty="0"/>
              <a:t> </a:t>
            </a:r>
            <a:r>
              <a:rPr lang="el-GR" b="1" dirty="0" err="1"/>
              <a:t>hayvanın</a:t>
            </a:r>
            <a:r>
              <a:rPr lang="el-GR" b="1" dirty="0"/>
              <a:t> </a:t>
            </a:r>
            <a:r>
              <a:rPr lang="el-GR" b="1" dirty="0" err="1"/>
              <a:t>var</a:t>
            </a:r>
            <a:r>
              <a:rPr lang="el-GR" b="1" dirty="0"/>
              <a:t> </a:t>
            </a:r>
            <a:r>
              <a:rPr lang="el-GR" b="1" dirty="0" err="1"/>
              <a:t>mı</a:t>
            </a:r>
            <a:r>
              <a:rPr lang="el-GR" b="1" dirty="0"/>
              <a:t>?</a:t>
            </a:r>
            <a:r>
              <a:rPr lang="el-GR" sz="2800" b="1" dirty="0"/>
              <a:t> 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CB90E-7957-4999-2FE8-F8CBC9C3956D}"/>
              </a:ext>
            </a:extLst>
          </p:cNvPr>
          <p:cNvSpPr txBox="1"/>
          <p:nvPr/>
        </p:nvSpPr>
        <p:spPr>
          <a:xfrm>
            <a:off x="617763" y="3377047"/>
            <a:ext cx="1556657" cy="369332"/>
          </a:xfrm>
          <a:custGeom>
            <a:avLst/>
            <a:gdLst>
              <a:gd name="csX0" fmla="*/ 0 w 1556657"/>
              <a:gd name="csY0" fmla="*/ 0 h 369332"/>
              <a:gd name="csX1" fmla="*/ 503319 w 1556657"/>
              <a:gd name="csY1" fmla="*/ 0 h 369332"/>
              <a:gd name="csX2" fmla="*/ 991072 w 1556657"/>
              <a:gd name="csY2" fmla="*/ 0 h 369332"/>
              <a:gd name="csX3" fmla="*/ 1556657 w 1556657"/>
              <a:gd name="csY3" fmla="*/ 0 h 369332"/>
              <a:gd name="csX4" fmla="*/ 1556657 w 1556657"/>
              <a:gd name="csY4" fmla="*/ 369332 h 369332"/>
              <a:gd name="csX5" fmla="*/ 1084471 w 1556657"/>
              <a:gd name="csY5" fmla="*/ 369332 h 369332"/>
              <a:gd name="csX6" fmla="*/ 596719 w 1556657"/>
              <a:gd name="csY6" fmla="*/ 369332 h 369332"/>
              <a:gd name="csX7" fmla="*/ 0 w 1556657"/>
              <a:gd name="csY7" fmla="*/ 369332 h 369332"/>
              <a:gd name="csX8" fmla="*/ 0 w 1556657"/>
              <a:gd name="csY8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6657" h="369332" extrusionOk="0">
                <a:moveTo>
                  <a:pt x="0" y="0"/>
                </a:moveTo>
                <a:cubicBezTo>
                  <a:pt x="162374" y="-25699"/>
                  <a:pt x="359221" y="3836"/>
                  <a:pt x="503319" y="0"/>
                </a:cubicBezTo>
                <a:cubicBezTo>
                  <a:pt x="647417" y="-3836"/>
                  <a:pt x="821444" y="48593"/>
                  <a:pt x="991072" y="0"/>
                </a:cubicBezTo>
                <a:cubicBezTo>
                  <a:pt x="1160700" y="-48593"/>
                  <a:pt x="1402561" y="1692"/>
                  <a:pt x="1556657" y="0"/>
                </a:cubicBezTo>
                <a:cubicBezTo>
                  <a:pt x="1557374" y="170564"/>
                  <a:pt x="1550508" y="281268"/>
                  <a:pt x="1556657" y="369332"/>
                </a:cubicBezTo>
                <a:cubicBezTo>
                  <a:pt x="1410433" y="410120"/>
                  <a:pt x="1297433" y="327922"/>
                  <a:pt x="1084471" y="369332"/>
                </a:cubicBezTo>
                <a:cubicBezTo>
                  <a:pt x="871509" y="410742"/>
                  <a:pt x="745320" y="360409"/>
                  <a:pt x="596719" y="369332"/>
                </a:cubicBezTo>
                <a:cubicBezTo>
                  <a:pt x="448118" y="378255"/>
                  <a:pt x="282466" y="309413"/>
                  <a:pt x="0" y="369332"/>
                </a:cubicBezTo>
                <a:cubicBezTo>
                  <a:pt x="-30024" y="282684"/>
                  <a:pt x="20553" y="8335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858734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1800" b="1" u="none" strike="noStrike" dirty="0" err="1">
                <a:effectLst/>
                <a:latin typeface="+mn-lt"/>
              </a:rPr>
              <a:t>Uysal</a:t>
            </a:r>
            <a:r>
              <a:rPr lang="el-GR" sz="1800" b="1" u="none" strike="noStrike" dirty="0">
                <a:effectLst/>
                <a:latin typeface="+mn-lt"/>
              </a:rPr>
              <a:t> </a:t>
            </a:r>
            <a:r>
              <a:rPr lang="el-GR" sz="1800" b="1" u="none" strike="noStrike" dirty="0" err="1">
                <a:effectLst/>
                <a:latin typeface="+mn-lt"/>
              </a:rPr>
              <a:t>mı</a:t>
            </a:r>
            <a:r>
              <a:rPr lang="el-GR" sz="1800" b="1" u="none" strike="noStrike" dirty="0">
                <a:effectLst/>
                <a:latin typeface="+mn-lt"/>
              </a:rPr>
              <a:t>?</a:t>
            </a:r>
            <a:r>
              <a:rPr lang="el-GR" b="1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9958B-2030-E355-1F9C-20E8884621E0}"/>
              </a:ext>
            </a:extLst>
          </p:cNvPr>
          <p:cNvSpPr txBox="1"/>
          <p:nvPr/>
        </p:nvSpPr>
        <p:spPr>
          <a:xfrm>
            <a:off x="587829" y="4212066"/>
            <a:ext cx="1883228" cy="369332"/>
          </a:xfrm>
          <a:custGeom>
            <a:avLst/>
            <a:gdLst>
              <a:gd name="csX0" fmla="*/ 0 w 1883228"/>
              <a:gd name="csY0" fmla="*/ 0 h 369332"/>
              <a:gd name="csX1" fmla="*/ 470807 w 1883228"/>
              <a:gd name="csY1" fmla="*/ 0 h 369332"/>
              <a:gd name="csX2" fmla="*/ 903949 w 1883228"/>
              <a:gd name="csY2" fmla="*/ 0 h 369332"/>
              <a:gd name="csX3" fmla="*/ 1412421 w 1883228"/>
              <a:gd name="csY3" fmla="*/ 0 h 369332"/>
              <a:gd name="csX4" fmla="*/ 1883228 w 1883228"/>
              <a:gd name="csY4" fmla="*/ 0 h 369332"/>
              <a:gd name="csX5" fmla="*/ 1883228 w 1883228"/>
              <a:gd name="csY5" fmla="*/ 369332 h 369332"/>
              <a:gd name="csX6" fmla="*/ 1468918 w 1883228"/>
              <a:gd name="csY6" fmla="*/ 369332 h 369332"/>
              <a:gd name="csX7" fmla="*/ 1016943 w 1883228"/>
              <a:gd name="csY7" fmla="*/ 369332 h 369332"/>
              <a:gd name="csX8" fmla="*/ 602633 w 1883228"/>
              <a:gd name="csY8" fmla="*/ 369332 h 369332"/>
              <a:gd name="csX9" fmla="*/ 0 w 1883228"/>
              <a:gd name="csY9" fmla="*/ 369332 h 369332"/>
              <a:gd name="csX10" fmla="*/ 0 w 1883228"/>
              <a:gd name="csY10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883228" h="369332" extrusionOk="0">
                <a:moveTo>
                  <a:pt x="0" y="0"/>
                </a:moveTo>
                <a:cubicBezTo>
                  <a:pt x="141041" y="-43916"/>
                  <a:pt x="238664" y="35496"/>
                  <a:pt x="470807" y="0"/>
                </a:cubicBezTo>
                <a:cubicBezTo>
                  <a:pt x="702950" y="-35496"/>
                  <a:pt x="696427" y="36289"/>
                  <a:pt x="903949" y="0"/>
                </a:cubicBezTo>
                <a:cubicBezTo>
                  <a:pt x="1111471" y="-36289"/>
                  <a:pt x="1274902" y="8524"/>
                  <a:pt x="1412421" y="0"/>
                </a:cubicBezTo>
                <a:cubicBezTo>
                  <a:pt x="1549940" y="-8524"/>
                  <a:pt x="1761784" y="25784"/>
                  <a:pt x="1883228" y="0"/>
                </a:cubicBezTo>
                <a:cubicBezTo>
                  <a:pt x="1911594" y="129044"/>
                  <a:pt x="1858682" y="274739"/>
                  <a:pt x="1883228" y="369332"/>
                </a:cubicBezTo>
                <a:cubicBezTo>
                  <a:pt x="1735386" y="387852"/>
                  <a:pt x="1561879" y="343835"/>
                  <a:pt x="1468918" y="369332"/>
                </a:cubicBezTo>
                <a:cubicBezTo>
                  <a:pt x="1375957" y="394829"/>
                  <a:pt x="1142517" y="354694"/>
                  <a:pt x="1016943" y="369332"/>
                </a:cubicBezTo>
                <a:cubicBezTo>
                  <a:pt x="891370" y="383970"/>
                  <a:pt x="710202" y="341106"/>
                  <a:pt x="602633" y="369332"/>
                </a:cubicBezTo>
                <a:cubicBezTo>
                  <a:pt x="495064" y="397558"/>
                  <a:pt x="217949" y="322895"/>
                  <a:pt x="0" y="369332"/>
                </a:cubicBezTo>
                <a:cubicBezTo>
                  <a:pt x="-32856" y="215777"/>
                  <a:pt x="6892" y="13741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021471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1800" b="1" u="none" strike="noStrike" dirty="0" err="1">
                <a:effectLst/>
                <a:latin typeface="+mn-lt"/>
              </a:rPr>
              <a:t>Isırıyor</a:t>
            </a:r>
            <a:r>
              <a:rPr lang="el-GR" sz="1800" b="1" u="none" strike="noStrike" dirty="0">
                <a:effectLst/>
                <a:latin typeface="+mn-lt"/>
              </a:rPr>
              <a:t> </a:t>
            </a:r>
            <a:r>
              <a:rPr lang="el-GR" sz="1800" b="1" u="none" strike="noStrike" dirty="0" err="1">
                <a:effectLst/>
                <a:latin typeface="+mn-lt"/>
              </a:rPr>
              <a:t>mu</a:t>
            </a:r>
            <a:r>
              <a:rPr lang="el-GR" sz="1800" b="1" u="none" strike="noStrike" dirty="0">
                <a:effectLst/>
                <a:latin typeface="+mn-lt"/>
              </a:rPr>
              <a:t>?</a:t>
            </a:r>
            <a:r>
              <a:rPr lang="el-GR" b="1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5D9EC7-4292-EBE5-6724-B6DD595D2654}"/>
              </a:ext>
            </a:extLst>
          </p:cNvPr>
          <p:cNvSpPr txBox="1"/>
          <p:nvPr/>
        </p:nvSpPr>
        <p:spPr>
          <a:xfrm>
            <a:off x="587829" y="2357362"/>
            <a:ext cx="3303814" cy="369332"/>
          </a:xfrm>
          <a:custGeom>
            <a:avLst/>
            <a:gdLst>
              <a:gd name="csX0" fmla="*/ 0 w 3303814"/>
              <a:gd name="csY0" fmla="*/ 0 h 369332"/>
              <a:gd name="csX1" fmla="*/ 517598 w 3303814"/>
              <a:gd name="csY1" fmla="*/ 0 h 369332"/>
              <a:gd name="csX2" fmla="*/ 1101271 w 3303814"/>
              <a:gd name="csY2" fmla="*/ 0 h 369332"/>
              <a:gd name="csX3" fmla="*/ 1717983 w 3303814"/>
              <a:gd name="csY3" fmla="*/ 0 h 369332"/>
              <a:gd name="csX4" fmla="*/ 2235581 w 3303814"/>
              <a:gd name="csY4" fmla="*/ 0 h 369332"/>
              <a:gd name="csX5" fmla="*/ 3303814 w 3303814"/>
              <a:gd name="csY5" fmla="*/ 0 h 369332"/>
              <a:gd name="csX6" fmla="*/ 3303814 w 3303814"/>
              <a:gd name="csY6" fmla="*/ 369332 h 369332"/>
              <a:gd name="csX7" fmla="*/ 2720140 w 3303814"/>
              <a:gd name="csY7" fmla="*/ 369332 h 369332"/>
              <a:gd name="csX8" fmla="*/ 2268619 w 3303814"/>
              <a:gd name="csY8" fmla="*/ 369332 h 369332"/>
              <a:gd name="csX9" fmla="*/ 1684945 w 3303814"/>
              <a:gd name="csY9" fmla="*/ 369332 h 369332"/>
              <a:gd name="csX10" fmla="*/ 1101271 w 3303814"/>
              <a:gd name="csY10" fmla="*/ 369332 h 369332"/>
              <a:gd name="csX11" fmla="*/ 517598 w 3303814"/>
              <a:gd name="csY11" fmla="*/ 369332 h 369332"/>
              <a:gd name="csX12" fmla="*/ 0 w 3303814"/>
              <a:gd name="csY12" fmla="*/ 369332 h 369332"/>
              <a:gd name="csX13" fmla="*/ 0 w 3303814"/>
              <a:gd name="csY13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3303814" h="369332" extrusionOk="0">
                <a:moveTo>
                  <a:pt x="0" y="0"/>
                </a:moveTo>
                <a:cubicBezTo>
                  <a:pt x="161727" y="-61632"/>
                  <a:pt x="305109" y="17302"/>
                  <a:pt x="517598" y="0"/>
                </a:cubicBezTo>
                <a:cubicBezTo>
                  <a:pt x="730087" y="-17302"/>
                  <a:pt x="813741" y="22147"/>
                  <a:pt x="1101271" y="0"/>
                </a:cubicBezTo>
                <a:cubicBezTo>
                  <a:pt x="1388801" y="-22147"/>
                  <a:pt x="1543214" y="21835"/>
                  <a:pt x="1717983" y="0"/>
                </a:cubicBezTo>
                <a:cubicBezTo>
                  <a:pt x="1892752" y="-21835"/>
                  <a:pt x="2031298" y="55815"/>
                  <a:pt x="2235581" y="0"/>
                </a:cubicBezTo>
                <a:cubicBezTo>
                  <a:pt x="2439864" y="-55815"/>
                  <a:pt x="2979365" y="127778"/>
                  <a:pt x="3303814" y="0"/>
                </a:cubicBezTo>
                <a:cubicBezTo>
                  <a:pt x="3310949" y="133993"/>
                  <a:pt x="3267959" y="263075"/>
                  <a:pt x="3303814" y="369332"/>
                </a:cubicBezTo>
                <a:cubicBezTo>
                  <a:pt x="3019266" y="430328"/>
                  <a:pt x="2920823" y="305991"/>
                  <a:pt x="2720140" y="369332"/>
                </a:cubicBezTo>
                <a:cubicBezTo>
                  <a:pt x="2519457" y="432673"/>
                  <a:pt x="2486110" y="317355"/>
                  <a:pt x="2268619" y="369332"/>
                </a:cubicBezTo>
                <a:cubicBezTo>
                  <a:pt x="2051128" y="421309"/>
                  <a:pt x="1893232" y="355972"/>
                  <a:pt x="1684945" y="369332"/>
                </a:cubicBezTo>
                <a:cubicBezTo>
                  <a:pt x="1476658" y="382692"/>
                  <a:pt x="1256937" y="299828"/>
                  <a:pt x="1101271" y="369332"/>
                </a:cubicBezTo>
                <a:cubicBezTo>
                  <a:pt x="945605" y="438836"/>
                  <a:pt x="739925" y="308039"/>
                  <a:pt x="517598" y="369332"/>
                </a:cubicBezTo>
                <a:cubicBezTo>
                  <a:pt x="295271" y="430625"/>
                  <a:pt x="198423" y="317511"/>
                  <a:pt x="0" y="369332"/>
                </a:cubicBezTo>
                <a:cubicBezTo>
                  <a:pt x="-17009" y="224730"/>
                  <a:pt x="34634" y="17989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968299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1800" b="1" u="none" strike="noStrike" dirty="0" err="1">
                <a:effectLst/>
                <a:latin typeface="+mn-lt"/>
              </a:rPr>
              <a:t>Bakımı</a:t>
            </a:r>
            <a:r>
              <a:rPr lang="el-GR" sz="1800" b="1" u="none" strike="noStrike" dirty="0">
                <a:effectLst/>
                <a:latin typeface="+mn-lt"/>
              </a:rPr>
              <a:t> </a:t>
            </a:r>
            <a:r>
              <a:rPr lang="el-GR" sz="1800" b="1" u="none" strike="noStrike" dirty="0" err="1">
                <a:effectLst/>
                <a:latin typeface="+mn-lt"/>
              </a:rPr>
              <a:t>kolay</a:t>
            </a:r>
            <a:r>
              <a:rPr lang="el-GR" sz="1800" b="1" u="none" strike="noStrike" dirty="0">
                <a:effectLst/>
                <a:latin typeface="+mn-lt"/>
              </a:rPr>
              <a:t> </a:t>
            </a:r>
            <a:r>
              <a:rPr lang="el-GR" sz="1800" b="1" u="none" strike="noStrike" dirty="0" err="1">
                <a:effectLst/>
                <a:latin typeface="+mn-lt"/>
              </a:rPr>
              <a:t>mı</a:t>
            </a:r>
            <a:r>
              <a:rPr lang="el-GR" sz="1800" b="1" u="none" strike="noStrike" dirty="0">
                <a:effectLst/>
                <a:latin typeface="+mn-lt"/>
              </a:rPr>
              <a:t>?</a:t>
            </a:r>
            <a:r>
              <a:rPr lang="el-GR" b="1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6E821-4FEA-908F-BD3E-ADD2A0252483}"/>
              </a:ext>
            </a:extLst>
          </p:cNvPr>
          <p:cNvSpPr txBox="1"/>
          <p:nvPr/>
        </p:nvSpPr>
        <p:spPr>
          <a:xfrm>
            <a:off x="495299" y="5255378"/>
            <a:ext cx="3853543" cy="369332"/>
          </a:xfrm>
          <a:custGeom>
            <a:avLst/>
            <a:gdLst>
              <a:gd name="csX0" fmla="*/ 0 w 3853543"/>
              <a:gd name="csY0" fmla="*/ 0 h 369332"/>
              <a:gd name="csX1" fmla="*/ 434900 w 3853543"/>
              <a:gd name="csY1" fmla="*/ 0 h 369332"/>
              <a:gd name="csX2" fmla="*/ 985406 w 3853543"/>
              <a:gd name="csY2" fmla="*/ 0 h 369332"/>
              <a:gd name="csX3" fmla="*/ 1497377 w 3853543"/>
              <a:gd name="csY3" fmla="*/ 0 h 369332"/>
              <a:gd name="csX4" fmla="*/ 1932277 w 3853543"/>
              <a:gd name="csY4" fmla="*/ 0 h 369332"/>
              <a:gd name="csX5" fmla="*/ 2405712 w 3853543"/>
              <a:gd name="csY5" fmla="*/ 0 h 369332"/>
              <a:gd name="csX6" fmla="*/ 2994753 w 3853543"/>
              <a:gd name="csY6" fmla="*/ 0 h 369332"/>
              <a:gd name="csX7" fmla="*/ 3853543 w 3853543"/>
              <a:gd name="csY7" fmla="*/ 0 h 369332"/>
              <a:gd name="csX8" fmla="*/ 3853543 w 3853543"/>
              <a:gd name="csY8" fmla="*/ 369332 h 369332"/>
              <a:gd name="csX9" fmla="*/ 3225966 w 3853543"/>
              <a:gd name="csY9" fmla="*/ 369332 h 369332"/>
              <a:gd name="csX10" fmla="*/ 2636924 w 3853543"/>
              <a:gd name="csY10" fmla="*/ 369332 h 369332"/>
              <a:gd name="csX11" fmla="*/ 2009347 w 3853543"/>
              <a:gd name="csY11" fmla="*/ 369332 h 369332"/>
              <a:gd name="csX12" fmla="*/ 1420306 w 3853543"/>
              <a:gd name="csY12" fmla="*/ 369332 h 369332"/>
              <a:gd name="csX13" fmla="*/ 831264 w 3853543"/>
              <a:gd name="csY13" fmla="*/ 369332 h 369332"/>
              <a:gd name="csX14" fmla="*/ 0 w 3853543"/>
              <a:gd name="csY14" fmla="*/ 369332 h 369332"/>
              <a:gd name="csX15" fmla="*/ 0 w 3853543"/>
              <a:gd name="csY15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3853543" h="369332" extrusionOk="0">
                <a:moveTo>
                  <a:pt x="0" y="0"/>
                </a:moveTo>
                <a:cubicBezTo>
                  <a:pt x="147833" y="-8794"/>
                  <a:pt x="234823" y="4165"/>
                  <a:pt x="434900" y="0"/>
                </a:cubicBezTo>
                <a:cubicBezTo>
                  <a:pt x="634977" y="-4165"/>
                  <a:pt x="748070" y="65691"/>
                  <a:pt x="985406" y="0"/>
                </a:cubicBezTo>
                <a:cubicBezTo>
                  <a:pt x="1222742" y="-65691"/>
                  <a:pt x="1327643" y="49078"/>
                  <a:pt x="1497377" y="0"/>
                </a:cubicBezTo>
                <a:cubicBezTo>
                  <a:pt x="1667111" y="-49078"/>
                  <a:pt x="1731328" y="11441"/>
                  <a:pt x="1932277" y="0"/>
                </a:cubicBezTo>
                <a:cubicBezTo>
                  <a:pt x="2133226" y="-11441"/>
                  <a:pt x="2288990" y="37452"/>
                  <a:pt x="2405712" y="0"/>
                </a:cubicBezTo>
                <a:cubicBezTo>
                  <a:pt x="2522435" y="-37452"/>
                  <a:pt x="2854164" y="20645"/>
                  <a:pt x="2994753" y="0"/>
                </a:cubicBezTo>
                <a:cubicBezTo>
                  <a:pt x="3135342" y="-20645"/>
                  <a:pt x="3495029" y="68302"/>
                  <a:pt x="3853543" y="0"/>
                </a:cubicBezTo>
                <a:cubicBezTo>
                  <a:pt x="3858458" y="162840"/>
                  <a:pt x="3827704" y="187093"/>
                  <a:pt x="3853543" y="369332"/>
                </a:cubicBezTo>
                <a:cubicBezTo>
                  <a:pt x="3616150" y="390547"/>
                  <a:pt x="3465815" y="333285"/>
                  <a:pt x="3225966" y="369332"/>
                </a:cubicBezTo>
                <a:cubicBezTo>
                  <a:pt x="2986117" y="405379"/>
                  <a:pt x="2857482" y="336496"/>
                  <a:pt x="2636924" y="369332"/>
                </a:cubicBezTo>
                <a:cubicBezTo>
                  <a:pt x="2416366" y="402168"/>
                  <a:pt x="2178066" y="366746"/>
                  <a:pt x="2009347" y="369332"/>
                </a:cubicBezTo>
                <a:cubicBezTo>
                  <a:pt x="1840628" y="371918"/>
                  <a:pt x="1650855" y="359655"/>
                  <a:pt x="1420306" y="369332"/>
                </a:cubicBezTo>
                <a:cubicBezTo>
                  <a:pt x="1189757" y="379009"/>
                  <a:pt x="1084588" y="312507"/>
                  <a:pt x="831264" y="369332"/>
                </a:cubicBezTo>
                <a:cubicBezTo>
                  <a:pt x="577940" y="426157"/>
                  <a:pt x="261175" y="327847"/>
                  <a:pt x="0" y="369332"/>
                </a:cubicBezTo>
                <a:cubicBezTo>
                  <a:pt x="-39616" y="271963"/>
                  <a:pt x="33533" y="10811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407010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/>
              <a:t>Sık</a:t>
            </a:r>
            <a:r>
              <a:rPr lang="el-GR" b="1" dirty="0"/>
              <a:t> </a:t>
            </a:r>
            <a:r>
              <a:rPr lang="el-GR" b="1" dirty="0" err="1"/>
              <a:t>sık</a:t>
            </a:r>
            <a:r>
              <a:rPr lang="el-GR" b="1" dirty="0"/>
              <a:t> </a:t>
            </a:r>
            <a:r>
              <a:rPr lang="el-GR" b="1" dirty="0" err="1"/>
              <a:t>yürüyüşe</a:t>
            </a:r>
            <a:r>
              <a:rPr lang="el-GR" b="1" dirty="0"/>
              <a:t> </a:t>
            </a:r>
            <a:r>
              <a:rPr lang="el-GR" b="1" dirty="0" err="1"/>
              <a:t>çıkıyor</a:t>
            </a:r>
            <a:r>
              <a:rPr lang="el-GR" b="1" dirty="0"/>
              <a:t> </a:t>
            </a:r>
            <a:r>
              <a:rPr lang="el-GR" b="1" dirty="0" err="1"/>
              <a:t>musun</a:t>
            </a:r>
            <a:r>
              <a:rPr lang="el-GR" b="1" dirty="0"/>
              <a:t>?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AB2C9F09-75A3-A91E-D8D4-A661C165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700" y="631371"/>
            <a:ext cx="3619500" cy="5707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2D3F0B-126F-4E64-E24E-45D8B40BE815}"/>
              </a:ext>
            </a:extLst>
          </p:cNvPr>
          <p:cNvSpPr txBox="1"/>
          <p:nvPr/>
        </p:nvSpPr>
        <p:spPr>
          <a:xfrm>
            <a:off x="587829" y="1464044"/>
            <a:ext cx="3303814" cy="369332"/>
          </a:xfrm>
          <a:custGeom>
            <a:avLst/>
            <a:gdLst>
              <a:gd name="csX0" fmla="*/ 0 w 3303814"/>
              <a:gd name="csY0" fmla="*/ 0 h 369332"/>
              <a:gd name="csX1" fmla="*/ 517598 w 3303814"/>
              <a:gd name="csY1" fmla="*/ 0 h 369332"/>
              <a:gd name="csX2" fmla="*/ 1101271 w 3303814"/>
              <a:gd name="csY2" fmla="*/ 0 h 369332"/>
              <a:gd name="csX3" fmla="*/ 1717983 w 3303814"/>
              <a:gd name="csY3" fmla="*/ 0 h 369332"/>
              <a:gd name="csX4" fmla="*/ 2235581 w 3303814"/>
              <a:gd name="csY4" fmla="*/ 0 h 369332"/>
              <a:gd name="csX5" fmla="*/ 3303814 w 3303814"/>
              <a:gd name="csY5" fmla="*/ 0 h 369332"/>
              <a:gd name="csX6" fmla="*/ 3303814 w 3303814"/>
              <a:gd name="csY6" fmla="*/ 369332 h 369332"/>
              <a:gd name="csX7" fmla="*/ 2720140 w 3303814"/>
              <a:gd name="csY7" fmla="*/ 369332 h 369332"/>
              <a:gd name="csX8" fmla="*/ 2268619 w 3303814"/>
              <a:gd name="csY8" fmla="*/ 369332 h 369332"/>
              <a:gd name="csX9" fmla="*/ 1684945 w 3303814"/>
              <a:gd name="csY9" fmla="*/ 369332 h 369332"/>
              <a:gd name="csX10" fmla="*/ 1101271 w 3303814"/>
              <a:gd name="csY10" fmla="*/ 369332 h 369332"/>
              <a:gd name="csX11" fmla="*/ 517598 w 3303814"/>
              <a:gd name="csY11" fmla="*/ 369332 h 369332"/>
              <a:gd name="csX12" fmla="*/ 0 w 3303814"/>
              <a:gd name="csY12" fmla="*/ 369332 h 369332"/>
              <a:gd name="csX13" fmla="*/ 0 w 3303814"/>
              <a:gd name="csY13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3303814" h="369332" extrusionOk="0">
                <a:moveTo>
                  <a:pt x="0" y="0"/>
                </a:moveTo>
                <a:cubicBezTo>
                  <a:pt x="161727" y="-61632"/>
                  <a:pt x="305109" y="17302"/>
                  <a:pt x="517598" y="0"/>
                </a:cubicBezTo>
                <a:cubicBezTo>
                  <a:pt x="730087" y="-17302"/>
                  <a:pt x="813741" y="22147"/>
                  <a:pt x="1101271" y="0"/>
                </a:cubicBezTo>
                <a:cubicBezTo>
                  <a:pt x="1388801" y="-22147"/>
                  <a:pt x="1543214" y="21835"/>
                  <a:pt x="1717983" y="0"/>
                </a:cubicBezTo>
                <a:cubicBezTo>
                  <a:pt x="1892752" y="-21835"/>
                  <a:pt x="2031298" y="55815"/>
                  <a:pt x="2235581" y="0"/>
                </a:cubicBezTo>
                <a:cubicBezTo>
                  <a:pt x="2439864" y="-55815"/>
                  <a:pt x="2979365" y="127778"/>
                  <a:pt x="3303814" y="0"/>
                </a:cubicBezTo>
                <a:cubicBezTo>
                  <a:pt x="3310949" y="133993"/>
                  <a:pt x="3267959" y="263075"/>
                  <a:pt x="3303814" y="369332"/>
                </a:cubicBezTo>
                <a:cubicBezTo>
                  <a:pt x="3019266" y="430328"/>
                  <a:pt x="2920823" y="305991"/>
                  <a:pt x="2720140" y="369332"/>
                </a:cubicBezTo>
                <a:cubicBezTo>
                  <a:pt x="2519457" y="432673"/>
                  <a:pt x="2486110" y="317355"/>
                  <a:pt x="2268619" y="369332"/>
                </a:cubicBezTo>
                <a:cubicBezTo>
                  <a:pt x="2051128" y="421309"/>
                  <a:pt x="1893232" y="355972"/>
                  <a:pt x="1684945" y="369332"/>
                </a:cubicBezTo>
                <a:cubicBezTo>
                  <a:pt x="1476658" y="382692"/>
                  <a:pt x="1256937" y="299828"/>
                  <a:pt x="1101271" y="369332"/>
                </a:cubicBezTo>
                <a:cubicBezTo>
                  <a:pt x="945605" y="438836"/>
                  <a:pt x="739925" y="308039"/>
                  <a:pt x="517598" y="369332"/>
                </a:cubicBezTo>
                <a:cubicBezTo>
                  <a:pt x="295271" y="430625"/>
                  <a:pt x="198423" y="317511"/>
                  <a:pt x="0" y="369332"/>
                </a:cubicBezTo>
                <a:cubicBezTo>
                  <a:pt x="-17009" y="224730"/>
                  <a:pt x="34634" y="17989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968299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/>
              <a:t>Erkek</a:t>
            </a:r>
            <a:r>
              <a:rPr lang="el-GR" b="1" dirty="0"/>
              <a:t> </a:t>
            </a:r>
            <a:r>
              <a:rPr lang="el-GR" b="1" dirty="0" err="1"/>
              <a:t>mi</a:t>
            </a:r>
            <a:r>
              <a:rPr lang="el-GR" b="1" dirty="0"/>
              <a:t>, </a:t>
            </a:r>
            <a:r>
              <a:rPr lang="el-GR" b="1" dirty="0" err="1"/>
              <a:t>dişi</a:t>
            </a:r>
            <a:r>
              <a:rPr lang="el-GR" b="1" dirty="0"/>
              <a:t> </a:t>
            </a:r>
            <a:r>
              <a:rPr lang="el-GR" b="1" dirty="0" err="1"/>
              <a:t>mi</a:t>
            </a:r>
            <a:r>
              <a:rPr lang="el-GR" b="1" dirty="0"/>
              <a:t>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2985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415927" y="441552"/>
            <a:ext cx="7302044" cy="954107"/>
          </a:xfrm>
          <a:custGeom>
            <a:avLst/>
            <a:gdLst>
              <a:gd name="csX0" fmla="*/ 0 w 7302044"/>
              <a:gd name="csY0" fmla="*/ 0 h 954107"/>
              <a:gd name="csX1" fmla="*/ 342634 w 7302044"/>
              <a:gd name="csY1" fmla="*/ 0 h 954107"/>
              <a:gd name="csX2" fmla="*/ 1050371 w 7302044"/>
              <a:gd name="csY2" fmla="*/ 0 h 954107"/>
              <a:gd name="csX3" fmla="*/ 1393005 w 7302044"/>
              <a:gd name="csY3" fmla="*/ 0 h 954107"/>
              <a:gd name="csX4" fmla="*/ 1735640 w 7302044"/>
              <a:gd name="csY4" fmla="*/ 0 h 954107"/>
              <a:gd name="csX5" fmla="*/ 2078274 w 7302044"/>
              <a:gd name="csY5" fmla="*/ 0 h 954107"/>
              <a:gd name="csX6" fmla="*/ 2420908 w 7302044"/>
              <a:gd name="csY6" fmla="*/ 0 h 954107"/>
              <a:gd name="csX7" fmla="*/ 3128645 w 7302044"/>
              <a:gd name="csY7" fmla="*/ 0 h 954107"/>
              <a:gd name="csX8" fmla="*/ 3690341 w 7302044"/>
              <a:gd name="csY8" fmla="*/ 0 h 954107"/>
              <a:gd name="csX9" fmla="*/ 4105996 w 7302044"/>
              <a:gd name="csY9" fmla="*/ 0 h 954107"/>
              <a:gd name="csX10" fmla="*/ 4740712 w 7302044"/>
              <a:gd name="csY10" fmla="*/ 0 h 954107"/>
              <a:gd name="csX11" fmla="*/ 5375428 w 7302044"/>
              <a:gd name="csY11" fmla="*/ 0 h 954107"/>
              <a:gd name="csX12" fmla="*/ 6083164 w 7302044"/>
              <a:gd name="csY12" fmla="*/ 0 h 954107"/>
              <a:gd name="csX13" fmla="*/ 6425799 w 7302044"/>
              <a:gd name="csY13" fmla="*/ 0 h 954107"/>
              <a:gd name="csX14" fmla="*/ 7302044 w 7302044"/>
              <a:gd name="csY14" fmla="*/ 0 h 954107"/>
              <a:gd name="csX15" fmla="*/ 7302044 w 7302044"/>
              <a:gd name="csY15" fmla="*/ 477054 h 954107"/>
              <a:gd name="csX16" fmla="*/ 7302044 w 7302044"/>
              <a:gd name="csY16" fmla="*/ 954107 h 954107"/>
              <a:gd name="csX17" fmla="*/ 6959410 w 7302044"/>
              <a:gd name="csY17" fmla="*/ 954107 h 954107"/>
              <a:gd name="csX18" fmla="*/ 6251673 w 7302044"/>
              <a:gd name="csY18" fmla="*/ 954107 h 954107"/>
              <a:gd name="csX19" fmla="*/ 5836018 w 7302044"/>
              <a:gd name="csY19" fmla="*/ 954107 h 954107"/>
              <a:gd name="csX20" fmla="*/ 5201302 w 7302044"/>
              <a:gd name="csY20" fmla="*/ 954107 h 954107"/>
              <a:gd name="csX21" fmla="*/ 4639606 w 7302044"/>
              <a:gd name="csY21" fmla="*/ 954107 h 954107"/>
              <a:gd name="csX22" fmla="*/ 4150931 w 7302044"/>
              <a:gd name="csY22" fmla="*/ 954107 h 954107"/>
              <a:gd name="csX23" fmla="*/ 3516215 w 7302044"/>
              <a:gd name="csY23" fmla="*/ 954107 h 954107"/>
              <a:gd name="csX24" fmla="*/ 3173581 w 7302044"/>
              <a:gd name="csY24" fmla="*/ 954107 h 954107"/>
              <a:gd name="csX25" fmla="*/ 2465844 w 7302044"/>
              <a:gd name="csY25" fmla="*/ 954107 h 954107"/>
              <a:gd name="csX26" fmla="*/ 2123210 w 7302044"/>
              <a:gd name="csY26" fmla="*/ 954107 h 954107"/>
              <a:gd name="csX27" fmla="*/ 1488494 w 7302044"/>
              <a:gd name="csY27" fmla="*/ 954107 h 954107"/>
              <a:gd name="csX28" fmla="*/ 1145859 w 7302044"/>
              <a:gd name="csY28" fmla="*/ 954107 h 954107"/>
              <a:gd name="csX29" fmla="*/ 730204 w 7302044"/>
              <a:gd name="csY29" fmla="*/ 954107 h 954107"/>
              <a:gd name="csX30" fmla="*/ 0 w 7302044"/>
              <a:gd name="csY30" fmla="*/ 954107 h 954107"/>
              <a:gd name="csX31" fmla="*/ 0 w 7302044"/>
              <a:gd name="csY31" fmla="*/ 486595 h 954107"/>
              <a:gd name="csX32" fmla="*/ 0 w 7302044"/>
              <a:gd name="csY32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7302044" h="954107" extrusionOk="0">
                <a:moveTo>
                  <a:pt x="0" y="0"/>
                </a:moveTo>
                <a:cubicBezTo>
                  <a:pt x="123692" y="-12188"/>
                  <a:pt x="270779" y="38556"/>
                  <a:pt x="342634" y="0"/>
                </a:cubicBezTo>
                <a:cubicBezTo>
                  <a:pt x="414489" y="-38556"/>
                  <a:pt x="785212" y="42923"/>
                  <a:pt x="1050371" y="0"/>
                </a:cubicBezTo>
                <a:cubicBezTo>
                  <a:pt x="1315530" y="-42923"/>
                  <a:pt x="1310397" y="6455"/>
                  <a:pt x="1393005" y="0"/>
                </a:cubicBezTo>
                <a:cubicBezTo>
                  <a:pt x="1475613" y="-6455"/>
                  <a:pt x="1648724" y="22248"/>
                  <a:pt x="1735640" y="0"/>
                </a:cubicBezTo>
                <a:cubicBezTo>
                  <a:pt x="1822557" y="-22248"/>
                  <a:pt x="1944799" y="10926"/>
                  <a:pt x="2078274" y="0"/>
                </a:cubicBezTo>
                <a:cubicBezTo>
                  <a:pt x="2211749" y="-10926"/>
                  <a:pt x="2327355" y="19272"/>
                  <a:pt x="2420908" y="0"/>
                </a:cubicBezTo>
                <a:cubicBezTo>
                  <a:pt x="2514461" y="-19272"/>
                  <a:pt x="2801538" y="44372"/>
                  <a:pt x="3128645" y="0"/>
                </a:cubicBezTo>
                <a:cubicBezTo>
                  <a:pt x="3455752" y="-44372"/>
                  <a:pt x="3426275" y="16660"/>
                  <a:pt x="3690341" y="0"/>
                </a:cubicBezTo>
                <a:cubicBezTo>
                  <a:pt x="3954407" y="-16660"/>
                  <a:pt x="3928005" y="8884"/>
                  <a:pt x="4105996" y="0"/>
                </a:cubicBezTo>
                <a:cubicBezTo>
                  <a:pt x="4283987" y="-8884"/>
                  <a:pt x="4434357" y="28600"/>
                  <a:pt x="4740712" y="0"/>
                </a:cubicBezTo>
                <a:cubicBezTo>
                  <a:pt x="5047067" y="-28600"/>
                  <a:pt x="5155096" y="53592"/>
                  <a:pt x="5375428" y="0"/>
                </a:cubicBezTo>
                <a:cubicBezTo>
                  <a:pt x="5595760" y="-53592"/>
                  <a:pt x="5889753" y="62284"/>
                  <a:pt x="6083164" y="0"/>
                </a:cubicBezTo>
                <a:cubicBezTo>
                  <a:pt x="6276575" y="-62284"/>
                  <a:pt x="6357002" y="20877"/>
                  <a:pt x="6425799" y="0"/>
                </a:cubicBezTo>
                <a:cubicBezTo>
                  <a:pt x="6494596" y="-20877"/>
                  <a:pt x="6875815" y="73068"/>
                  <a:pt x="7302044" y="0"/>
                </a:cubicBezTo>
                <a:cubicBezTo>
                  <a:pt x="7320847" y="146207"/>
                  <a:pt x="7287510" y="246566"/>
                  <a:pt x="7302044" y="477054"/>
                </a:cubicBezTo>
                <a:cubicBezTo>
                  <a:pt x="7316578" y="707542"/>
                  <a:pt x="7250140" y="748459"/>
                  <a:pt x="7302044" y="954107"/>
                </a:cubicBezTo>
                <a:cubicBezTo>
                  <a:pt x="7192147" y="960632"/>
                  <a:pt x="7046957" y="944024"/>
                  <a:pt x="6959410" y="954107"/>
                </a:cubicBezTo>
                <a:cubicBezTo>
                  <a:pt x="6871863" y="964190"/>
                  <a:pt x="6431583" y="886397"/>
                  <a:pt x="6251673" y="954107"/>
                </a:cubicBezTo>
                <a:cubicBezTo>
                  <a:pt x="6071763" y="1021817"/>
                  <a:pt x="5964050" y="927659"/>
                  <a:pt x="5836018" y="954107"/>
                </a:cubicBezTo>
                <a:cubicBezTo>
                  <a:pt x="5707986" y="980555"/>
                  <a:pt x="5478669" y="906208"/>
                  <a:pt x="5201302" y="954107"/>
                </a:cubicBezTo>
                <a:cubicBezTo>
                  <a:pt x="4923935" y="1002006"/>
                  <a:pt x="4794280" y="929372"/>
                  <a:pt x="4639606" y="954107"/>
                </a:cubicBezTo>
                <a:cubicBezTo>
                  <a:pt x="4484932" y="978842"/>
                  <a:pt x="4267563" y="924028"/>
                  <a:pt x="4150931" y="954107"/>
                </a:cubicBezTo>
                <a:cubicBezTo>
                  <a:pt x="4034299" y="984186"/>
                  <a:pt x="3740362" y="921932"/>
                  <a:pt x="3516215" y="954107"/>
                </a:cubicBezTo>
                <a:cubicBezTo>
                  <a:pt x="3292068" y="986282"/>
                  <a:pt x="3280515" y="936495"/>
                  <a:pt x="3173581" y="954107"/>
                </a:cubicBezTo>
                <a:cubicBezTo>
                  <a:pt x="3066647" y="971719"/>
                  <a:pt x="2715872" y="897420"/>
                  <a:pt x="2465844" y="954107"/>
                </a:cubicBezTo>
                <a:cubicBezTo>
                  <a:pt x="2215816" y="1010794"/>
                  <a:pt x="2199816" y="927500"/>
                  <a:pt x="2123210" y="954107"/>
                </a:cubicBezTo>
                <a:cubicBezTo>
                  <a:pt x="2046604" y="980714"/>
                  <a:pt x="1792587" y="921433"/>
                  <a:pt x="1488494" y="954107"/>
                </a:cubicBezTo>
                <a:cubicBezTo>
                  <a:pt x="1184401" y="986781"/>
                  <a:pt x="1290910" y="930656"/>
                  <a:pt x="1145859" y="954107"/>
                </a:cubicBezTo>
                <a:cubicBezTo>
                  <a:pt x="1000809" y="977558"/>
                  <a:pt x="876688" y="944141"/>
                  <a:pt x="730204" y="954107"/>
                </a:cubicBezTo>
                <a:cubicBezTo>
                  <a:pt x="583720" y="964073"/>
                  <a:pt x="261310" y="952486"/>
                  <a:pt x="0" y="954107"/>
                </a:cubicBezTo>
                <a:cubicBezTo>
                  <a:pt x="-247" y="771419"/>
                  <a:pt x="46887" y="716173"/>
                  <a:pt x="0" y="486595"/>
                </a:cubicBezTo>
                <a:cubicBezTo>
                  <a:pt x="-46887" y="257017"/>
                  <a:pt x="5530" y="13494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/>
              <a:t>Lütfen videoyu  izleyin  bukalemunun özelliklerini belirtin!</a:t>
            </a:r>
            <a:endParaRPr lang="el-GR" sz="2800" b="1" dirty="0"/>
          </a:p>
        </p:txBody>
      </p:sp>
      <p:pic>
        <p:nvPicPr>
          <p:cNvPr id="4" name="Ηλεκτρονικά πολυμέσα 3" title="Yeni Evcil Hayvanım 🐊 Eğlenceli ve Öğretici Çocuk Şarkıları | Little Angel Türkçe">
            <a:hlinkClick r:id="" action="ppaction://media"/>
            <a:extLst>
              <a:ext uri="{FF2B5EF4-FFF2-40B4-BE49-F238E27FC236}">
                <a16:creationId xmlns:a16="http://schemas.microsoft.com/office/drawing/2014/main" id="{B38ECB8B-7EE6-B640-EA6A-32806EF80EB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0354" y="2065110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Ücretsiz ve Yazdırılabilir Evcil Hayvan Şablonları | Canva">
            <a:extLst>
              <a:ext uri="{FF2B5EF4-FFF2-40B4-BE49-F238E27FC236}">
                <a16:creationId xmlns:a16="http://schemas.microsoft.com/office/drawing/2014/main" id="{69397A79-57FD-6A4C-48D3-563F5A562A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642" t="-3014" r="10642" b="59849"/>
          <a:stretch>
            <a:fillRect/>
          </a:stretch>
        </p:blipFill>
        <p:spPr>
          <a:xfrm>
            <a:off x="396593" y="410936"/>
            <a:ext cx="5056414" cy="5456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Εικόνα 5" descr="Ücretsiz ve Yazdırılabilir Evcil Hayvan Şablonları | Canva">
            <a:extLst>
              <a:ext uri="{FF2B5EF4-FFF2-40B4-BE49-F238E27FC236}">
                <a16:creationId xmlns:a16="http://schemas.microsoft.com/office/drawing/2014/main" id="{04BD75AA-730C-27F8-F24C-A64DC03E9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594"/>
          <a:stretch>
            <a:fillRect/>
          </a:stretch>
        </p:blipFill>
        <p:spPr>
          <a:xfrm>
            <a:off x="6525986" y="152164"/>
            <a:ext cx="4566557" cy="6553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99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669</Words>
  <Application>Microsoft Office PowerPoint</Application>
  <PresentationFormat>Ευρεία οθόνη</PresentationFormat>
  <Paragraphs>109</Paragraphs>
  <Slides>18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372</cp:revision>
  <dcterms:created xsi:type="dcterms:W3CDTF">2026-08-05T14:00:18Z</dcterms:created>
  <dcterms:modified xsi:type="dcterms:W3CDTF">2026-08-25T06:17:26Z</dcterms:modified>
</cp:coreProperties>
</file>