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56" r:id="rId2"/>
    <p:sldId id="256" r:id="rId3"/>
    <p:sldId id="603" r:id="rId4"/>
    <p:sldId id="629" r:id="rId5"/>
    <p:sldId id="642" r:id="rId6"/>
    <p:sldId id="617" r:id="rId7"/>
    <p:sldId id="270" r:id="rId8"/>
    <p:sldId id="612" r:id="rId9"/>
    <p:sldId id="294" r:id="rId10"/>
    <p:sldId id="298" r:id="rId11"/>
    <p:sldId id="616" r:id="rId12"/>
    <p:sldId id="641" r:id="rId13"/>
    <p:sldId id="604" r:id="rId14"/>
    <p:sldId id="290" r:id="rId15"/>
    <p:sldId id="278" r:id="rId16"/>
    <p:sldId id="539" r:id="rId17"/>
    <p:sldId id="272" r:id="rId18"/>
    <p:sldId id="396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54A8B-60DB-4E84-BE17-E059352B7A84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C47670-8ECA-42D1-90FD-6D49941AB49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897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C47670-8ECA-42D1-90FD-6D49941AB49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2341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F81D72B-327F-0BE9-CD3B-C4103221F1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6C5B0C4-1291-4FFD-D5A7-20A1F4233E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3D36751-9C25-A591-F473-9CCDABF90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7917194-DDA6-3798-ECF7-C668BBBFD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4993194-25FF-87FB-A6CD-E7B5CD932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165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501583-7C0C-FC82-481A-692B374E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3C89DB2-83B8-4883-E570-97ADEF5C0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B495954-F43C-CEF7-3EB4-E5015526A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15605D-37B7-4A57-0113-3D223FDAD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4753691-3C6C-B6A3-41F1-C24F4F344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109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F1AEBEA-C66E-23CA-3158-FAC5E213A9E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445E8D83-E89E-CBD1-BCD4-321613EAD6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CCECA19-847E-6106-CC92-52CFB80C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B0FEE91-281A-777D-D9BF-D268F4C96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331291D-7B12-9857-8CD9-9D076D463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45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0DC9E7D-16F9-B855-00B9-116FE14BC3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3E38CAD-2658-731A-E3E5-ADAD8161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F4C818-4BDB-77B6-66B6-9D8D6CD8A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D2DBA73-6F5B-D369-B89D-B7023699A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E91D42B-F8E3-9913-0434-9BF18F725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6286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B05A349-6A98-C8EC-8DE1-5A60E90E2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079EF4B-DD20-DBDB-E00A-5C46B70A80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C5CF17-C338-A762-0925-EDB220B01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E47D28-BBCA-FEBF-BB35-5CAE8922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CD0B75-D4C6-9DDC-31AE-E3FC8B87F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969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23C8986-486F-2FC4-839B-7EB1C4438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206CB4-A34D-259F-FE40-200F9E8F69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BEA9740-C0A3-35D3-2DC0-7128DFD75B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3E76FEA5-0856-0940-C0B1-A7FF55EAF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B1A1D27-A2FE-2EF6-C65D-A79975255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5EBA424-DC30-B270-11E9-D0125A441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4423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64DD52-8B78-924B-4620-89A3F0B87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457E5B4C-3F54-3806-43E7-7D3BDAFE0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0C61481-E8AA-1E9B-3298-8B6D1FBF9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2701F3C6-28C7-A67D-F884-F075ABD3EC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5596F59C-8AC8-B155-5F42-654AAC4C2B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AD5FF261-9395-B20B-20DC-538B10301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DC3503D1-2960-3C96-41D8-8B49674BF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01B2D875-23A2-22F1-8839-AD0AF97D0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8908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4BF54B-1B44-8C0D-7F17-26837ECDD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663FE1D-0D63-F87A-5585-ADDA663F1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743E67E-0F69-B686-7289-8650B5BDD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0EC773E-AA0F-5FC3-D868-D6B40C332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85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B656D62-19A3-54E1-6E79-09370EE20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8AC94B49-D873-C2A4-FB3F-600786CD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BC373CA1-F9B0-D9F6-8915-1C4146AEA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2706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99E2E4-29AB-149F-B319-121C6761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0256062-6679-9664-C681-AB1446B147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F017222-3C5E-2AD8-3D7C-6F5CA9027D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09CE31F-62F2-4D15-5C67-6379E730D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9C22B52-C6F4-5B34-3544-6EFDC933A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E3B7647E-576C-A492-B65F-140C9453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9227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FFA538E-51EE-F371-E89B-00661CD89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232B534C-266F-5F7E-6C28-58322E581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1D4D3BF-40D5-9983-B8F0-9DBC9ED08C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0EBEB8D-DBC5-4927-9184-BBDD3219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056397-B1C1-C44B-DB27-D846D3210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D86C789-4354-C12D-047F-FDFF3FC4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2460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B18468-54CE-4D0E-3835-9631C7248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C2A454C-FE54-A5AE-76EA-1407F587EE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EDCE833-0FCE-E480-E188-ACD09FD949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65E073-5D12-4E4C-A1A3-7F7269DF5E9C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0B27686-E2B1-064A-A90A-032136B9CE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E20E499-5AFB-B07F-6C1E-B3FE0B7427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49A3D9-540E-49C2-8CEB-B0BFDC80294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4930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2-fuJqqo0U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4n1T48hYOVo?feature=oembe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com.cy/url?sa=i&amp;rct=j&amp;q=&amp;esrc=s&amp;source=images&amp;cd=&amp;cad=rja&amp;uact=8&amp;ved=2ahUKEwjXxYTE_rLgAhUj2OAKHSXKCjAQjRx6BAgBEAU&amp;url=https://gr.clipartlogo.com/istock/grandparents-vector-image-of-happy-old-people-in-cartoon-style-1426630.html&amp;psig=AOvVaw3F-YZcgZa5DAOrJO2QKprk&amp;ust=1549950709625669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artoon παιδάκια">
            <a:extLst>
              <a:ext uri="{FF2B5EF4-FFF2-40B4-BE49-F238E27FC236}">
                <a16:creationId xmlns:a16="http://schemas.microsoft.com/office/drawing/2014/main" id="{59EEF5F2-E3A1-187D-4E00-EAAEDECB3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76" y="1025525"/>
            <a:ext cx="83216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3C02AFE-ED4A-553E-0E9A-974758F1813C}"/>
              </a:ext>
            </a:extLst>
          </p:cNvPr>
          <p:cNvSpPr/>
          <p:nvPr/>
        </p:nvSpPr>
        <p:spPr>
          <a:xfrm>
            <a:off x="4570414" y="3060700"/>
            <a:ext cx="2867025" cy="452438"/>
          </a:xfrm>
          <a:prstGeom prst="rect">
            <a:avLst/>
          </a:prstGeom>
          <a:solidFill>
            <a:schemeClr val="bg1"/>
          </a:solid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Türkçe Öğreniyoruz</a:t>
            </a:r>
            <a:endParaRPr lang="el-CY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734A66CA-FA34-2744-A8A2-7A599D3FFA8F}"/>
              </a:ext>
            </a:extLst>
          </p:cNvPr>
          <p:cNvSpPr/>
          <p:nvPr/>
        </p:nvSpPr>
        <p:spPr>
          <a:xfrm>
            <a:off x="7437439" y="4913993"/>
            <a:ext cx="4580390" cy="1268639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b="1" dirty="0" err="1">
                <a:solidFill>
                  <a:schemeClr val="tx1"/>
                </a:solidFill>
              </a:rPr>
              <a:t>Δρ</a:t>
            </a:r>
            <a:r>
              <a:rPr lang="el-GR" b="1" dirty="0">
                <a:solidFill>
                  <a:schemeClr val="tx1"/>
                </a:solidFill>
              </a:rPr>
              <a:t> Ελένη Χαραλάμπους</a:t>
            </a:r>
            <a:endParaRPr lang="en-US" b="1" dirty="0">
              <a:solidFill>
                <a:schemeClr val="tx1"/>
              </a:solidFill>
            </a:endParaRPr>
          </a:p>
          <a:p>
            <a:pPr algn="ctr"/>
            <a:r>
              <a:rPr lang="el-GR" dirty="0">
                <a:solidFill>
                  <a:schemeClr val="tx1"/>
                </a:solidFill>
              </a:rPr>
              <a:t>https://www.e-charalambous.com</a:t>
            </a:r>
          </a:p>
          <a:p>
            <a:pPr algn="ctr"/>
            <a:r>
              <a:rPr lang="el-GR" dirty="0">
                <a:solidFill>
                  <a:schemeClr val="tx1"/>
                </a:solidFill>
              </a:rPr>
              <a:t>elenecharalampous72@gmail.com</a:t>
            </a:r>
            <a:endParaRPr lang="el-CY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b="1" dirty="0">
                <a:solidFill>
                  <a:schemeClr val="tx1"/>
                </a:solidFill>
              </a:rPr>
              <a:t>  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2ED9E2F6-F498-603B-BEAE-C648E96F7C9A}"/>
              </a:ext>
            </a:extLst>
          </p:cNvPr>
          <p:cNvSpPr/>
          <p:nvPr/>
        </p:nvSpPr>
        <p:spPr>
          <a:xfrm>
            <a:off x="783772" y="4978002"/>
            <a:ext cx="6318478" cy="114062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chemeClr val="tx1"/>
                </a:solidFill>
                <a:cs typeface="Times New Roman" panose="02020603050405020304" pitchFamily="18" charset="0"/>
              </a:rPr>
              <a:t>3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5</a:t>
            </a:r>
            <a:r>
              <a:rPr lang="tr-TR" b="1">
                <a:solidFill>
                  <a:schemeClr val="tx1"/>
                </a:solidFill>
                <a:cs typeface="Times New Roman" panose="02020603050405020304" pitchFamily="18" charset="0"/>
              </a:rPr>
              <a:t>. </a:t>
            </a:r>
            <a:r>
              <a:rPr lang="tr-TR" b="1" dirty="0">
                <a:solidFill>
                  <a:schemeClr val="tx1"/>
                </a:solidFill>
                <a:cs typeface="Times New Roman" panose="02020603050405020304" pitchFamily="18" charset="0"/>
              </a:rPr>
              <a:t>Emekliler</a:t>
            </a:r>
            <a:r>
              <a:rPr lang="el-GR" b="1" dirty="0">
                <a:solidFill>
                  <a:schemeClr val="tx1"/>
                </a:solidFill>
                <a:cs typeface="Times New Roman" panose="02020603050405020304" pitchFamily="18" charset="0"/>
              </a:rPr>
              <a:t>  / </a:t>
            </a:r>
            <a:r>
              <a:rPr lang="el-GR" b="1" dirty="0">
                <a:solidFill>
                  <a:schemeClr val="tx1"/>
                </a:solidFill>
              </a:rPr>
              <a:t>Τρίτη Ηλικία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TextBox"/>
          <p:cNvSpPr txBox="1"/>
          <p:nvPr/>
        </p:nvSpPr>
        <p:spPr>
          <a:xfrm>
            <a:off x="166689" y="217849"/>
            <a:ext cx="3714750" cy="369887"/>
          </a:xfrm>
          <a:custGeom>
            <a:avLst/>
            <a:gdLst>
              <a:gd name="csX0" fmla="*/ 0 w 3714750"/>
              <a:gd name="csY0" fmla="*/ 0 h 369887"/>
              <a:gd name="csX1" fmla="*/ 567826 w 3714750"/>
              <a:gd name="csY1" fmla="*/ 0 h 369887"/>
              <a:gd name="csX2" fmla="*/ 987062 w 3714750"/>
              <a:gd name="csY2" fmla="*/ 0 h 369887"/>
              <a:gd name="csX3" fmla="*/ 1554888 w 3714750"/>
              <a:gd name="csY3" fmla="*/ 0 h 369887"/>
              <a:gd name="csX4" fmla="*/ 2048419 w 3714750"/>
              <a:gd name="csY4" fmla="*/ 0 h 369887"/>
              <a:gd name="csX5" fmla="*/ 2504803 w 3714750"/>
              <a:gd name="csY5" fmla="*/ 0 h 369887"/>
              <a:gd name="csX6" fmla="*/ 3072629 w 3714750"/>
              <a:gd name="csY6" fmla="*/ 0 h 369887"/>
              <a:gd name="csX7" fmla="*/ 3714750 w 3714750"/>
              <a:gd name="csY7" fmla="*/ 0 h 369887"/>
              <a:gd name="csX8" fmla="*/ 3714750 w 3714750"/>
              <a:gd name="csY8" fmla="*/ 369887 h 369887"/>
              <a:gd name="csX9" fmla="*/ 3146924 w 3714750"/>
              <a:gd name="csY9" fmla="*/ 369887 h 369887"/>
              <a:gd name="csX10" fmla="*/ 2727688 w 3714750"/>
              <a:gd name="csY10" fmla="*/ 369887 h 369887"/>
              <a:gd name="csX11" fmla="*/ 2159862 w 3714750"/>
              <a:gd name="csY11" fmla="*/ 369887 h 369887"/>
              <a:gd name="csX12" fmla="*/ 1703478 w 3714750"/>
              <a:gd name="csY12" fmla="*/ 369887 h 369887"/>
              <a:gd name="csX13" fmla="*/ 1172800 w 3714750"/>
              <a:gd name="csY13" fmla="*/ 369887 h 369887"/>
              <a:gd name="csX14" fmla="*/ 716416 w 3714750"/>
              <a:gd name="csY14" fmla="*/ 369887 h 369887"/>
              <a:gd name="csX15" fmla="*/ 0 w 3714750"/>
              <a:gd name="csY15" fmla="*/ 369887 h 369887"/>
              <a:gd name="csX16" fmla="*/ 0 w 3714750"/>
              <a:gd name="csY16" fmla="*/ 0 h 3698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3714750" h="369887" fill="none" extrusionOk="0">
                <a:moveTo>
                  <a:pt x="0" y="0"/>
                </a:moveTo>
                <a:cubicBezTo>
                  <a:pt x="120910" y="-55327"/>
                  <a:pt x="323035" y="62641"/>
                  <a:pt x="567826" y="0"/>
                </a:cubicBezTo>
                <a:cubicBezTo>
                  <a:pt x="812617" y="-62641"/>
                  <a:pt x="793449" y="14879"/>
                  <a:pt x="987062" y="0"/>
                </a:cubicBezTo>
                <a:cubicBezTo>
                  <a:pt x="1180675" y="-14879"/>
                  <a:pt x="1315848" y="34720"/>
                  <a:pt x="1554888" y="0"/>
                </a:cubicBezTo>
                <a:cubicBezTo>
                  <a:pt x="1793928" y="-34720"/>
                  <a:pt x="1929029" y="53225"/>
                  <a:pt x="2048419" y="0"/>
                </a:cubicBezTo>
                <a:cubicBezTo>
                  <a:pt x="2167809" y="-53225"/>
                  <a:pt x="2312948" y="36490"/>
                  <a:pt x="2504803" y="0"/>
                </a:cubicBezTo>
                <a:cubicBezTo>
                  <a:pt x="2696658" y="-36490"/>
                  <a:pt x="2836581" y="16998"/>
                  <a:pt x="3072629" y="0"/>
                </a:cubicBezTo>
                <a:cubicBezTo>
                  <a:pt x="3308677" y="-16998"/>
                  <a:pt x="3555467" y="19351"/>
                  <a:pt x="3714750" y="0"/>
                </a:cubicBezTo>
                <a:cubicBezTo>
                  <a:pt x="3716627" y="111938"/>
                  <a:pt x="3682566" y="282641"/>
                  <a:pt x="3714750" y="369887"/>
                </a:cubicBezTo>
                <a:cubicBezTo>
                  <a:pt x="3554280" y="434071"/>
                  <a:pt x="3276477" y="333920"/>
                  <a:pt x="3146924" y="369887"/>
                </a:cubicBezTo>
                <a:cubicBezTo>
                  <a:pt x="3017371" y="405854"/>
                  <a:pt x="2820842" y="348980"/>
                  <a:pt x="2727688" y="369887"/>
                </a:cubicBezTo>
                <a:cubicBezTo>
                  <a:pt x="2634534" y="390794"/>
                  <a:pt x="2419655" y="328910"/>
                  <a:pt x="2159862" y="369887"/>
                </a:cubicBezTo>
                <a:cubicBezTo>
                  <a:pt x="1900069" y="410864"/>
                  <a:pt x="1841120" y="333399"/>
                  <a:pt x="1703478" y="369887"/>
                </a:cubicBezTo>
                <a:cubicBezTo>
                  <a:pt x="1565836" y="406375"/>
                  <a:pt x="1344625" y="356639"/>
                  <a:pt x="1172800" y="369887"/>
                </a:cubicBezTo>
                <a:cubicBezTo>
                  <a:pt x="1000975" y="383135"/>
                  <a:pt x="888389" y="359695"/>
                  <a:pt x="716416" y="369887"/>
                </a:cubicBezTo>
                <a:cubicBezTo>
                  <a:pt x="544443" y="380079"/>
                  <a:pt x="286726" y="307921"/>
                  <a:pt x="0" y="369887"/>
                </a:cubicBezTo>
                <a:cubicBezTo>
                  <a:pt x="-7296" y="253369"/>
                  <a:pt x="23697" y="89045"/>
                  <a:pt x="0" y="0"/>
                </a:cubicBezTo>
                <a:close/>
              </a:path>
              <a:path w="3714750" h="369887" stroke="0" extrusionOk="0">
                <a:moveTo>
                  <a:pt x="0" y="0"/>
                </a:moveTo>
                <a:cubicBezTo>
                  <a:pt x="249647" y="-10302"/>
                  <a:pt x="395939" y="12821"/>
                  <a:pt x="567826" y="0"/>
                </a:cubicBezTo>
                <a:cubicBezTo>
                  <a:pt x="739713" y="-12821"/>
                  <a:pt x="794215" y="34428"/>
                  <a:pt x="987062" y="0"/>
                </a:cubicBezTo>
                <a:cubicBezTo>
                  <a:pt x="1179909" y="-34428"/>
                  <a:pt x="1308387" y="33891"/>
                  <a:pt x="1554888" y="0"/>
                </a:cubicBezTo>
                <a:cubicBezTo>
                  <a:pt x="1801389" y="-33891"/>
                  <a:pt x="1878433" y="57360"/>
                  <a:pt x="2048419" y="0"/>
                </a:cubicBezTo>
                <a:cubicBezTo>
                  <a:pt x="2218405" y="-57360"/>
                  <a:pt x="2317425" y="55361"/>
                  <a:pt x="2541950" y="0"/>
                </a:cubicBezTo>
                <a:cubicBezTo>
                  <a:pt x="2766475" y="-55361"/>
                  <a:pt x="2965991" y="57082"/>
                  <a:pt x="3072629" y="0"/>
                </a:cubicBezTo>
                <a:cubicBezTo>
                  <a:pt x="3179267" y="-57082"/>
                  <a:pt x="3500476" y="64092"/>
                  <a:pt x="3714750" y="0"/>
                </a:cubicBezTo>
                <a:cubicBezTo>
                  <a:pt x="3720938" y="168891"/>
                  <a:pt x="3683649" y="268136"/>
                  <a:pt x="3714750" y="369887"/>
                </a:cubicBezTo>
                <a:cubicBezTo>
                  <a:pt x="3519995" y="405640"/>
                  <a:pt x="3346717" y="337446"/>
                  <a:pt x="3146924" y="369887"/>
                </a:cubicBezTo>
                <a:cubicBezTo>
                  <a:pt x="2947131" y="402328"/>
                  <a:pt x="2897296" y="347640"/>
                  <a:pt x="2727688" y="369887"/>
                </a:cubicBezTo>
                <a:cubicBezTo>
                  <a:pt x="2558080" y="392134"/>
                  <a:pt x="2272228" y="324748"/>
                  <a:pt x="2122714" y="369887"/>
                </a:cubicBezTo>
                <a:cubicBezTo>
                  <a:pt x="1973200" y="415026"/>
                  <a:pt x="1812395" y="352022"/>
                  <a:pt x="1629183" y="369887"/>
                </a:cubicBezTo>
                <a:cubicBezTo>
                  <a:pt x="1445971" y="387752"/>
                  <a:pt x="1234600" y="344937"/>
                  <a:pt x="1024210" y="369887"/>
                </a:cubicBezTo>
                <a:cubicBezTo>
                  <a:pt x="813820" y="394837"/>
                  <a:pt x="709350" y="352167"/>
                  <a:pt x="530679" y="369887"/>
                </a:cubicBezTo>
                <a:cubicBezTo>
                  <a:pt x="352008" y="387607"/>
                  <a:pt x="227138" y="365272"/>
                  <a:pt x="0" y="369887"/>
                </a:cubicBezTo>
                <a:cubicBezTo>
                  <a:pt x="-37779" y="248149"/>
                  <a:pt x="3773" y="165739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338461778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0" hangingPunct="0">
              <a:defRPr/>
            </a:pPr>
            <a:r>
              <a:rPr lang="tr-TR" dirty="0"/>
              <a:t>Emeklilikte  Sorunları </a:t>
            </a:r>
            <a:r>
              <a:rPr lang="el-GR" dirty="0"/>
              <a:t>:</a:t>
            </a:r>
            <a:endParaRPr lang="en-US" dirty="0"/>
          </a:p>
        </p:txBody>
      </p:sp>
      <p:sp>
        <p:nvSpPr>
          <p:cNvPr id="3078" name="10 - Ορθογώνιο"/>
          <p:cNvSpPr>
            <a:spLocks noChangeArrowheads="1"/>
          </p:cNvSpPr>
          <p:nvPr/>
        </p:nvSpPr>
        <p:spPr bwMode="auto">
          <a:xfrm>
            <a:off x="166689" y="1182239"/>
            <a:ext cx="7126739" cy="50167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2000" dirty="0" err="1">
                <a:solidFill>
                  <a:schemeClr val="tx1"/>
                </a:solidFill>
              </a:rPr>
              <a:t>Yalnızlık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yaşla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önemli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ölçüde</a:t>
            </a:r>
            <a:r>
              <a:rPr lang="en-US" sz="2000" dirty="0">
                <a:solidFill>
                  <a:schemeClr val="tx1"/>
                </a:solidFill>
              </a:rPr>
              <a:t> a</a:t>
            </a:r>
            <a:r>
              <a:rPr lang="tr-TR" sz="2000" dirty="0">
                <a:solidFill>
                  <a:schemeClr val="tx1"/>
                </a:solidFill>
              </a:rPr>
              <a:t>rtmaktadır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en-US" sz="2000" dirty="0" err="1">
                <a:solidFill>
                  <a:schemeClr val="tx1"/>
                </a:solidFill>
              </a:rPr>
              <a:t>Yalnızlığın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hayati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tehlike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olduğu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yıllardır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bilinir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en-US" sz="2000" dirty="0" err="1">
                <a:solidFill>
                  <a:schemeClr val="tx1"/>
                </a:solidFill>
              </a:rPr>
              <a:t>Emeklinin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boş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zamanı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oldukça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fazladır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en-US" sz="2000" dirty="0" err="1">
                <a:solidFill>
                  <a:schemeClr val="tx1"/>
                </a:solidFill>
              </a:rPr>
              <a:t>Emekli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kendini</a:t>
            </a:r>
            <a:r>
              <a:rPr lang="en-US" sz="2000" dirty="0">
                <a:solidFill>
                  <a:schemeClr val="tx1"/>
                </a:solidFill>
              </a:rPr>
              <a:t> “</a:t>
            </a:r>
            <a:r>
              <a:rPr lang="en-US" sz="2000" dirty="0" err="1">
                <a:solidFill>
                  <a:schemeClr val="tx1"/>
                </a:solidFill>
              </a:rPr>
              <a:t>sudan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çıkmış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balık</a:t>
            </a:r>
            <a:r>
              <a:rPr lang="en-US" sz="2000" dirty="0">
                <a:solidFill>
                  <a:schemeClr val="tx1"/>
                </a:solidFill>
              </a:rPr>
              <a:t>” </a:t>
            </a:r>
            <a:r>
              <a:rPr lang="en-US" sz="2000" dirty="0" err="1">
                <a:solidFill>
                  <a:schemeClr val="tx1"/>
                </a:solidFill>
              </a:rPr>
              <a:t>gibi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hissedebilir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en-US" sz="2000" dirty="0" err="1">
                <a:solidFill>
                  <a:schemeClr val="tx1"/>
                </a:solidFill>
              </a:rPr>
              <a:t>Emekli</a:t>
            </a:r>
            <a:r>
              <a:rPr lang="tr-TR" sz="2000" dirty="0">
                <a:solidFill>
                  <a:schemeClr val="tx1"/>
                </a:solidFill>
              </a:rPr>
              <a:t>liği 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etkileyen</a:t>
            </a:r>
            <a:r>
              <a:rPr lang="en-US" sz="2000" dirty="0">
                <a:solidFill>
                  <a:schemeClr val="tx1"/>
                </a:solidFill>
              </a:rPr>
              <a:t> en </a:t>
            </a:r>
            <a:r>
              <a:rPr lang="en-US" sz="2000" dirty="0" err="1">
                <a:solidFill>
                  <a:schemeClr val="tx1"/>
                </a:solidFill>
              </a:rPr>
              <a:t>olumsuz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duygu</a:t>
            </a:r>
            <a:r>
              <a:rPr lang="tr-TR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yalnızlık</a:t>
            </a:r>
            <a:r>
              <a:rPr lang="tr-TR" sz="2000" dirty="0">
                <a:solidFill>
                  <a:schemeClr val="tx1"/>
                </a:solidFill>
              </a:rPr>
              <a:t>tır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tr-TR" sz="2000" dirty="0">
                <a:solidFill>
                  <a:schemeClr val="tx1"/>
                </a:solidFill>
              </a:rPr>
              <a:t>K</a:t>
            </a:r>
            <a:r>
              <a:rPr lang="en-US" sz="2000" dirty="0" err="1">
                <a:solidFill>
                  <a:schemeClr val="tx1"/>
                </a:solidFill>
              </a:rPr>
              <a:t>imsenin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haberi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olma</a:t>
            </a:r>
            <a:r>
              <a:rPr lang="tr-TR" sz="2000" dirty="0">
                <a:solidFill>
                  <a:schemeClr val="tx1"/>
                </a:solidFill>
              </a:rPr>
              <a:t>dan,  b</a:t>
            </a:r>
            <a:r>
              <a:rPr lang="en-US" sz="2000" dirty="0" err="1">
                <a:solidFill>
                  <a:schemeClr val="tx1"/>
                </a:solidFill>
              </a:rPr>
              <a:t>ir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evde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veya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yaşlı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bakım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yurdunda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yalnız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kal</a:t>
            </a:r>
            <a:r>
              <a:rPr lang="tr-TR" sz="2000" dirty="0">
                <a:solidFill>
                  <a:schemeClr val="tx1"/>
                </a:solidFill>
              </a:rPr>
              <a:t>ır.</a:t>
            </a:r>
          </a:p>
          <a:p>
            <a:pPr eaLnBrk="0" hangingPunct="0">
              <a:defRPr/>
            </a:pP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en-US" sz="2000" dirty="0" err="1">
                <a:solidFill>
                  <a:schemeClr val="tx1"/>
                </a:solidFill>
              </a:rPr>
              <a:t>Çocuksuz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eşlerde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duygu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daha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yaygındır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endParaRPr lang="tr-TR" sz="20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tr-TR" sz="2000" dirty="0">
                <a:solidFill>
                  <a:schemeClr val="tx1"/>
                </a:solidFill>
              </a:rPr>
              <a:t>Sosyal hayatı   değiş</a:t>
            </a:r>
            <a:r>
              <a:rPr lang="en-GB" sz="2000" dirty="0" err="1">
                <a:solidFill>
                  <a:schemeClr val="tx1"/>
                </a:solidFill>
              </a:rPr>
              <a:t>ir.</a:t>
            </a:r>
            <a:endParaRPr lang="tr-TR" sz="2000" dirty="0">
              <a:solidFill>
                <a:schemeClr val="tx1"/>
              </a:solidFill>
            </a:endParaRPr>
          </a:p>
        </p:txBody>
      </p:sp>
      <p:pic>
        <p:nvPicPr>
          <p:cNvPr id="3" name="Εικόνα 2" descr="Emekli Torununa Harçlık Veremiyor, Bayramda Hediyesini Düşünmek Zorunda  Kalıyor. Oysa Emeklilik, Hayatın En Huzurlu Dönemi Olmalıydı.  #EmekliyiYaktınız #5000KısmiYandı">
            <a:extLst>
              <a:ext uri="{FF2B5EF4-FFF2-40B4-BE49-F238E27FC236}">
                <a16:creationId xmlns:a16="http://schemas.microsoft.com/office/drawing/2014/main" id="{5EA75233-160F-54FF-FE56-E983C322E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2324" y="402791"/>
            <a:ext cx="4402590" cy="5214237"/>
          </a:xfrm>
          <a:custGeom>
            <a:avLst/>
            <a:gdLst>
              <a:gd name="csX0" fmla="*/ 0 w 4402590"/>
              <a:gd name="csY0" fmla="*/ 0 h 5214237"/>
              <a:gd name="csX1" fmla="*/ 638376 w 4402590"/>
              <a:gd name="csY1" fmla="*/ 0 h 5214237"/>
              <a:gd name="csX2" fmla="*/ 1188699 w 4402590"/>
              <a:gd name="csY2" fmla="*/ 0 h 5214237"/>
              <a:gd name="csX3" fmla="*/ 1827075 w 4402590"/>
              <a:gd name="csY3" fmla="*/ 0 h 5214237"/>
              <a:gd name="csX4" fmla="*/ 2465450 w 4402590"/>
              <a:gd name="csY4" fmla="*/ 0 h 5214237"/>
              <a:gd name="csX5" fmla="*/ 3015774 w 4402590"/>
              <a:gd name="csY5" fmla="*/ 0 h 5214237"/>
              <a:gd name="csX6" fmla="*/ 3610124 w 4402590"/>
              <a:gd name="csY6" fmla="*/ 0 h 5214237"/>
              <a:gd name="csX7" fmla="*/ 4402590 w 4402590"/>
              <a:gd name="csY7" fmla="*/ 0 h 5214237"/>
              <a:gd name="csX8" fmla="*/ 4402590 w 4402590"/>
              <a:gd name="csY8" fmla="*/ 579360 h 5214237"/>
              <a:gd name="csX9" fmla="*/ 4402590 w 4402590"/>
              <a:gd name="csY9" fmla="*/ 1210862 h 5214237"/>
              <a:gd name="csX10" fmla="*/ 4402590 w 4402590"/>
              <a:gd name="csY10" fmla="*/ 1894506 h 5214237"/>
              <a:gd name="csX11" fmla="*/ 4402590 w 4402590"/>
              <a:gd name="csY11" fmla="*/ 2369581 h 5214237"/>
              <a:gd name="csX12" fmla="*/ 4402590 w 4402590"/>
              <a:gd name="csY12" fmla="*/ 3053225 h 5214237"/>
              <a:gd name="csX13" fmla="*/ 4402590 w 4402590"/>
              <a:gd name="csY13" fmla="*/ 3528300 h 5214237"/>
              <a:gd name="csX14" fmla="*/ 4402590 w 4402590"/>
              <a:gd name="csY14" fmla="*/ 4003375 h 5214237"/>
              <a:gd name="csX15" fmla="*/ 4402590 w 4402590"/>
              <a:gd name="csY15" fmla="*/ 4634877 h 5214237"/>
              <a:gd name="csX16" fmla="*/ 4402590 w 4402590"/>
              <a:gd name="csY16" fmla="*/ 5214237 h 5214237"/>
              <a:gd name="csX17" fmla="*/ 3940318 w 4402590"/>
              <a:gd name="csY17" fmla="*/ 5214237 h 5214237"/>
              <a:gd name="csX18" fmla="*/ 3389994 w 4402590"/>
              <a:gd name="csY18" fmla="*/ 5214237 h 5214237"/>
              <a:gd name="csX19" fmla="*/ 2927722 w 4402590"/>
              <a:gd name="csY19" fmla="*/ 5214237 h 5214237"/>
              <a:gd name="csX20" fmla="*/ 2289347 w 4402590"/>
              <a:gd name="csY20" fmla="*/ 5214237 h 5214237"/>
              <a:gd name="csX21" fmla="*/ 1871101 w 4402590"/>
              <a:gd name="csY21" fmla="*/ 5214237 h 5214237"/>
              <a:gd name="csX22" fmla="*/ 1408829 w 4402590"/>
              <a:gd name="csY22" fmla="*/ 5214237 h 5214237"/>
              <a:gd name="csX23" fmla="*/ 990583 w 4402590"/>
              <a:gd name="csY23" fmla="*/ 5214237 h 5214237"/>
              <a:gd name="csX24" fmla="*/ 0 w 4402590"/>
              <a:gd name="csY24" fmla="*/ 5214237 h 5214237"/>
              <a:gd name="csX25" fmla="*/ 0 w 4402590"/>
              <a:gd name="csY25" fmla="*/ 4791304 h 5214237"/>
              <a:gd name="csX26" fmla="*/ 0 w 4402590"/>
              <a:gd name="csY26" fmla="*/ 4211945 h 5214237"/>
              <a:gd name="csX27" fmla="*/ 0 w 4402590"/>
              <a:gd name="csY27" fmla="*/ 3528300 h 5214237"/>
              <a:gd name="csX28" fmla="*/ 0 w 4402590"/>
              <a:gd name="csY28" fmla="*/ 3053225 h 5214237"/>
              <a:gd name="csX29" fmla="*/ 0 w 4402590"/>
              <a:gd name="csY29" fmla="*/ 2526008 h 5214237"/>
              <a:gd name="csX30" fmla="*/ 0 w 4402590"/>
              <a:gd name="csY30" fmla="*/ 1894506 h 5214237"/>
              <a:gd name="csX31" fmla="*/ 0 w 4402590"/>
              <a:gd name="csY31" fmla="*/ 1471574 h 5214237"/>
              <a:gd name="csX32" fmla="*/ 0 w 4402590"/>
              <a:gd name="csY32" fmla="*/ 840072 h 5214237"/>
              <a:gd name="csX33" fmla="*/ 0 w 4402590"/>
              <a:gd name="csY33" fmla="*/ 0 h 521423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</a:cxnLst>
            <a:rect l="l" t="t" r="r" b="b"/>
            <a:pathLst>
              <a:path w="4402590" h="5214237" fill="none" extrusionOk="0">
                <a:moveTo>
                  <a:pt x="0" y="0"/>
                </a:moveTo>
                <a:cubicBezTo>
                  <a:pt x="175817" y="-35965"/>
                  <a:pt x="329981" y="55092"/>
                  <a:pt x="638376" y="0"/>
                </a:cubicBezTo>
                <a:cubicBezTo>
                  <a:pt x="946771" y="-55092"/>
                  <a:pt x="1018109" y="47157"/>
                  <a:pt x="1188699" y="0"/>
                </a:cubicBezTo>
                <a:cubicBezTo>
                  <a:pt x="1359289" y="-47157"/>
                  <a:pt x="1619869" y="64277"/>
                  <a:pt x="1827075" y="0"/>
                </a:cubicBezTo>
                <a:cubicBezTo>
                  <a:pt x="2034281" y="-64277"/>
                  <a:pt x="2204324" y="57515"/>
                  <a:pt x="2465450" y="0"/>
                </a:cubicBezTo>
                <a:cubicBezTo>
                  <a:pt x="2726576" y="-57515"/>
                  <a:pt x="2766439" y="16894"/>
                  <a:pt x="3015774" y="0"/>
                </a:cubicBezTo>
                <a:cubicBezTo>
                  <a:pt x="3265109" y="-16894"/>
                  <a:pt x="3478420" y="12483"/>
                  <a:pt x="3610124" y="0"/>
                </a:cubicBezTo>
                <a:cubicBezTo>
                  <a:pt x="3741828" y="-12483"/>
                  <a:pt x="4122848" y="15215"/>
                  <a:pt x="4402590" y="0"/>
                </a:cubicBezTo>
                <a:cubicBezTo>
                  <a:pt x="4449592" y="212362"/>
                  <a:pt x="4394239" y="348535"/>
                  <a:pt x="4402590" y="579360"/>
                </a:cubicBezTo>
                <a:cubicBezTo>
                  <a:pt x="4410941" y="810185"/>
                  <a:pt x="4352263" y="1035452"/>
                  <a:pt x="4402590" y="1210862"/>
                </a:cubicBezTo>
                <a:cubicBezTo>
                  <a:pt x="4452917" y="1386272"/>
                  <a:pt x="4363242" y="1751405"/>
                  <a:pt x="4402590" y="1894506"/>
                </a:cubicBezTo>
                <a:cubicBezTo>
                  <a:pt x="4441938" y="2037607"/>
                  <a:pt x="4379138" y="2240261"/>
                  <a:pt x="4402590" y="2369581"/>
                </a:cubicBezTo>
                <a:cubicBezTo>
                  <a:pt x="4426042" y="2498902"/>
                  <a:pt x="4384345" y="2871595"/>
                  <a:pt x="4402590" y="3053225"/>
                </a:cubicBezTo>
                <a:cubicBezTo>
                  <a:pt x="4420835" y="3234855"/>
                  <a:pt x="4358905" y="3414310"/>
                  <a:pt x="4402590" y="3528300"/>
                </a:cubicBezTo>
                <a:cubicBezTo>
                  <a:pt x="4446275" y="3642291"/>
                  <a:pt x="4374110" y="3851270"/>
                  <a:pt x="4402590" y="4003375"/>
                </a:cubicBezTo>
                <a:cubicBezTo>
                  <a:pt x="4431070" y="4155481"/>
                  <a:pt x="4360143" y="4472183"/>
                  <a:pt x="4402590" y="4634877"/>
                </a:cubicBezTo>
                <a:cubicBezTo>
                  <a:pt x="4445037" y="4797571"/>
                  <a:pt x="4364985" y="5087804"/>
                  <a:pt x="4402590" y="5214237"/>
                </a:cubicBezTo>
                <a:cubicBezTo>
                  <a:pt x="4292932" y="5225878"/>
                  <a:pt x="4171273" y="5201032"/>
                  <a:pt x="3940318" y="5214237"/>
                </a:cubicBezTo>
                <a:cubicBezTo>
                  <a:pt x="3709363" y="5227442"/>
                  <a:pt x="3641802" y="5149350"/>
                  <a:pt x="3389994" y="5214237"/>
                </a:cubicBezTo>
                <a:cubicBezTo>
                  <a:pt x="3138186" y="5279124"/>
                  <a:pt x="3021658" y="5164489"/>
                  <a:pt x="2927722" y="5214237"/>
                </a:cubicBezTo>
                <a:cubicBezTo>
                  <a:pt x="2833786" y="5263985"/>
                  <a:pt x="2593819" y="5163880"/>
                  <a:pt x="2289347" y="5214237"/>
                </a:cubicBezTo>
                <a:cubicBezTo>
                  <a:pt x="1984875" y="5264594"/>
                  <a:pt x="1972508" y="5191447"/>
                  <a:pt x="1871101" y="5214237"/>
                </a:cubicBezTo>
                <a:cubicBezTo>
                  <a:pt x="1769694" y="5237027"/>
                  <a:pt x="1609842" y="5177773"/>
                  <a:pt x="1408829" y="5214237"/>
                </a:cubicBezTo>
                <a:cubicBezTo>
                  <a:pt x="1207816" y="5250701"/>
                  <a:pt x="1104622" y="5207744"/>
                  <a:pt x="990583" y="5214237"/>
                </a:cubicBezTo>
                <a:cubicBezTo>
                  <a:pt x="876544" y="5220730"/>
                  <a:pt x="338086" y="5165168"/>
                  <a:pt x="0" y="5214237"/>
                </a:cubicBezTo>
                <a:cubicBezTo>
                  <a:pt x="-18601" y="5095076"/>
                  <a:pt x="38353" y="4883867"/>
                  <a:pt x="0" y="4791304"/>
                </a:cubicBezTo>
                <a:cubicBezTo>
                  <a:pt x="-38353" y="4698741"/>
                  <a:pt x="30921" y="4390311"/>
                  <a:pt x="0" y="4211945"/>
                </a:cubicBezTo>
                <a:cubicBezTo>
                  <a:pt x="-30921" y="4033579"/>
                  <a:pt x="27617" y="3770043"/>
                  <a:pt x="0" y="3528300"/>
                </a:cubicBezTo>
                <a:cubicBezTo>
                  <a:pt x="-27617" y="3286557"/>
                  <a:pt x="19824" y="3155604"/>
                  <a:pt x="0" y="3053225"/>
                </a:cubicBezTo>
                <a:cubicBezTo>
                  <a:pt x="-19824" y="2950847"/>
                  <a:pt x="61519" y="2744240"/>
                  <a:pt x="0" y="2526008"/>
                </a:cubicBezTo>
                <a:cubicBezTo>
                  <a:pt x="-61519" y="2307776"/>
                  <a:pt x="37085" y="2154488"/>
                  <a:pt x="0" y="1894506"/>
                </a:cubicBezTo>
                <a:cubicBezTo>
                  <a:pt x="-37085" y="1634524"/>
                  <a:pt x="25709" y="1666802"/>
                  <a:pt x="0" y="1471574"/>
                </a:cubicBezTo>
                <a:cubicBezTo>
                  <a:pt x="-25709" y="1276346"/>
                  <a:pt x="47885" y="1136636"/>
                  <a:pt x="0" y="840072"/>
                </a:cubicBezTo>
                <a:cubicBezTo>
                  <a:pt x="-47885" y="543508"/>
                  <a:pt x="49059" y="384631"/>
                  <a:pt x="0" y="0"/>
                </a:cubicBezTo>
                <a:close/>
              </a:path>
              <a:path w="4402590" h="5214237" stroke="0" extrusionOk="0">
                <a:moveTo>
                  <a:pt x="0" y="0"/>
                </a:moveTo>
                <a:cubicBezTo>
                  <a:pt x="295710" y="-24580"/>
                  <a:pt x="497515" y="50454"/>
                  <a:pt x="638376" y="0"/>
                </a:cubicBezTo>
                <a:cubicBezTo>
                  <a:pt x="779237" y="-50454"/>
                  <a:pt x="903097" y="21109"/>
                  <a:pt x="1144673" y="0"/>
                </a:cubicBezTo>
                <a:cubicBezTo>
                  <a:pt x="1386249" y="-21109"/>
                  <a:pt x="1444845" y="66182"/>
                  <a:pt x="1739023" y="0"/>
                </a:cubicBezTo>
                <a:cubicBezTo>
                  <a:pt x="2033201" y="-66182"/>
                  <a:pt x="2060096" y="37171"/>
                  <a:pt x="2157269" y="0"/>
                </a:cubicBezTo>
                <a:cubicBezTo>
                  <a:pt x="2254442" y="-37171"/>
                  <a:pt x="2457430" y="16347"/>
                  <a:pt x="2663567" y="0"/>
                </a:cubicBezTo>
                <a:cubicBezTo>
                  <a:pt x="2869704" y="-16347"/>
                  <a:pt x="3029007" y="2068"/>
                  <a:pt x="3125839" y="0"/>
                </a:cubicBezTo>
                <a:cubicBezTo>
                  <a:pt x="3222671" y="-2068"/>
                  <a:pt x="3545192" y="56037"/>
                  <a:pt x="3720189" y="0"/>
                </a:cubicBezTo>
                <a:cubicBezTo>
                  <a:pt x="3895186" y="-56037"/>
                  <a:pt x="4087873" y="71023"/>
                  <a:pt x="4402590" y="0"/>
                </a:cubicBezTo>
                <a:cubicBezTo>
                  <a:pt x="4462410" y="255963"/>
                  <a:pt x="4385572" y="389074"/>
                  <a:pt x="4402590" y="579360"/>
                </a:cubicBezTo>
                <a:cubicBezTo>
                  <a:pt x="4419608" y="769646"/>
                  <a:pt x="4395877" y="996053"/>
                  <a:pt x="4402590" y="1263004"/>
                </a:cubicBezTo>
                <a:cubicBezTo>
                  <a:pt x="4409303" y="1529955"/>
                  <a:pt x="4361326" y="1726878"/>
                  <a:pt x="4402590" y="1894506"/>
                </a:cubicBezTo>
                <a:cubicBezTo>
                  <a:pt x="4443854" y="2062134"/>
                  <a:pt x="4375202" y="2169381"/>
                  <a:pt x="4402590" y="2369581"/>
                </a:cubicBezTo>
                <a:cubicBezTo>
                  <a:pt x="4429978" y="2569781"/>
                  <a:pt x="4373741" y="2665629"/>
                  <a:pt x="4402590" y="2896798"/>
                </a:cubicBezTo>
                <a:cubicBezTo>
                  <a:pt x="4431439" y="3127967"/>
                  <a:pt x="4370294" y="3312994"/>
                  <a:pt x="4402590" y="3424016"/>
                </a:cubicBezTo>
                <a:cubicBezTo>
                  <a:pt x="4434886" y="3535038"/>
                  <a:pt x="4343238" y="3833471"/>
                  <a:pt x="4402590" y="4003375"/>
                </a:cubicBezTo>
                <a:cubicBezTo>
                  <a:pt x="4461942" y="4173279"/>
                  <a:pt x="4392930" y="4467016"/>
                  <a:pt x="4402590" y="4634877"/>
                </a:cubicBezTo>
                <a:cubicBezTo>
                  <a:pt x="4412250" y="4802738"/>
                  <a:pt x="4399836" y="5090329"/>
                  <a:pt x="4402590" y="5214237"/>
                </a:cubicBezTo>
                <a:cubicBezTo>
                  <a:pt x="4271575" y="5251800"/>
                  <a:pt x="3967391" y="5173697"/>
                  <a:pt x="3852266" y="5214237"/>
                </a:cubicBezTo>
                <a:cubicBezTo>
                  <a:pt x="3737141" y="5254777"/>
                  <a:pt x="3414019" y="5206263"/>
                  <a:pt x="3257917" y="5214237"/>
                </a:cubicBezTo>
                <a:cubicBezTo>
                  <a:pt x="3101815" y="5222211"/>
                  <a:pt x="2997186" y="5208232"/>
                  <a:pt x="2795645" y="5214237"/>
                </a:cubicBezTo>
                <a:cubicBezTo>
                  <a:pt x="2594104" y="5220242"/>
                  <a:pt x="2414628" y="5182444"/>
                  <a:pt x="2245321" y="5214237"/>
                </a:cubicBezTo>
                <a:cubicBezTo>
                  <a:pt x="2076014" y="5246030"/>
                  <a:pt x="1867621" y="5188457"/>
                  <a:pt x="1694997" y="5214237"/>
                </a:cubicBezTo>
                <a:cubicBezTo>
                  <a:pt x="1522373" y="5240017"/>
                  <a:pt x="1452995" y="5206340"/>
                  <a:pt x="1232725" y="5214237"/>
                </a:cubicBezTo>
                <a:cubicBezTo>
                  <a:pt x="1012455" y="5222134"/>
                  <a:pt x="827642" y="5161035"/>
                  <a:pt x="682401" y="5214237"/>
                </a:cubicBezTo>
                <a:cubicBezTo>
                  <a:pt x="537160" y="5267439"/>
                  <a:pt x="210211" y="5204816"/>
                  <a:pt x="0" y="5214237"/>
                </a:cubicBezTo>
                <a:cubicBezTo>
                  <a:pt x="-37760" y="5064643"/>
                  <a:pt x="45789" y="4979592"/>
                  <a:pt x="0" y="4791304"/>
                </a:cubicBezTo>
                <a:cubicBezTo>
                  <a:pt x="-45789" y="4603016"/>
                  <a:pt x="61379" y="4391316"/>
                  <a:pt x="0" y="4264087"/>
                </a:cubicBezTo>
                <a:cubicBezTo>
                  <a:pt x="-61379" y="4136858"/>
                  <a:pt x="29520" y="3911003"/>
                  <a:pt x="0" y="3789012"/>
                </a:cubicBezTo>
                <a:cubicBezTo>
                  <a:pt x="-29520" y="3667021"/>
                  <a:pt x="68387" y="3429036"/>
                  <a:pt x="0" y="3209653"/>
                </a:cubicBezTo>
                <a:cubicBezTo>
                  <a:pt x="-68387" y="2990270"/>
                  <a:pt x="6956" y="2915190"/>
                  <a:pt x="0" y="2682435"/>
                </a:cubicBezTo>
                <a:cubicBezTo>
                  <a:pt x="-6956" y="2449680"/>
                  <a:pt x="52055" y="2308544"/>
                  <a:pt x="0" y="2155218"/>
                </a:cubicBezTo>
                <a:cubicBezTo>
                  <a:pt x="-52055" y="2001892"/>
                  <a:pt x="2710" y="1666901"/>
                  <a:pt x="0" y="1471574"/>
                </a:cubicBezTo>
                <a:cubicBezTo>
                  <a:pt x="-2710" y="1276247"/>
                  <a:pt x="31933" y="1228230"/>
                  <a:pt x="0" y="996499"/>
                </a:cubicBezTo>
                <a:cubicBezTo>
                  <a:pt x="-31933" y="764769"/>
                  <a:pt x="34769" y="777126"/>
                  <a:pt x="0" y="573566"/>
                </a:cubicBezTo>
                <a:cubicBezTo>
                  <a:pt x="-34769" y="370006"/>
                  <a:pt x="54573" y="183900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5914522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43C9431-D651-BFCD-D647-BFF5692A7FF7}"/>
              </a:ext>
            </a:extLst>
          </p:cNvPr>
          <p:cNvSpPr txBox="1"/>
          <p:nvPr/>
        </p:nvSpPr>
        <p:spPr>
          <a:xfrm>
            <a:off x="7903029" y="5877425"/>
            <a:ext cx="42018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>
                    <a:lumMod val="75000"/>
                  </a:schemeClr>
                </a:solidFill>
              </a:rPr>
              <a:t>https://share.google/Z3JJy8puuYK2sXBCk</a:t>
            </a:r>
          </a:p>
        </p:txBody>
      </p:sp>
    </p:spTree>
    <p:extLst>
      <p:ext uri="{BB962C8B-B14F-4D97-AF65-F5344CB8AC3E}">
        <p14:creationId xmlns:p14="http://schemas.microsoft.com/office/powerpoint/2010/main" val="2528891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CD8D8-37F8-8B11-D905-32B5A714A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1BA1FDA-1DCA-9D71-E6E0-C71506978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E1F3756-668E-6C36-1439-7BDA5F2CA7DC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YAZMA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17A253C3-907C-D1CD-C1D5-CC1F09D8B714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8C9F1D-69DD-ACE6-84FD-710461E0AB0A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3697659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Ορθογώνιο"/>
          <p:cNvSpPr/>
          <p:nvPr/>
        </p:nvSpPr>
        <p:spPr>
          <a:xfrm>
            <a:off x="6727370" y="718990"/>
            <a:ext cx="5232997" cy="4524315"/>
          </a:xfrm>
          <a:custGeom>
            <a:avLst/>
            <a:gdLst>
              <a:gd name="csX0" fmla="*/ 0 w 5232997"/>
              <a:gd name="csY0" fmla="*/ 0 h 4524315"/>
              <a:gd name="csX1" fmla="*/ 476784 w 5232997"/>
              <a:gd name="csY1" fmla="*/ 0 h 4524315"/>
              <a:gd name="csX2" fmla="*/ 901238 w 5232997"/>
              <a:gd name="csY2" fmla="*/ 0 h 4524315"/>
              <a:gd name="csX3" fmla="*/ 1378023 w 5232997"/>
              <a:gd name="csY3" fmla="*/ 0 h 4524315"/>
              <a:gd name="csX4" fmla="*/ 1907137 w 5232997"/>
              <a:gd name="csY4" fmla="*/ 0 h 4524315"/>
              <a:gd name="csX5" fmla="*/ 2540911 w 5232997"/>
              <a:gd name="csY5" fmla="*/ 0 h 4524315"/>
              <a:gd name="csX6" fmla="*/ 3070025 w 5232997"/>
              <a:gd name="csY6" fmla="*/ 0 h 4524315"/>
              <a:gd name="csX7" fmla="*/ 3546809 w 5232997"/>
              <a:gd name="csY7" fmla="*/ 0 h 4524315"/>
              <a:gd name="csX8" fmla="*/ 4232913 w 5232997"/>
              <a:gd name="csY8" fmla="*/ 0 h 4524315"/>
              <a:gd name="csX9" fmla="*/ 5232997 w 5232997"/>
              <a:gd name="csY9" fmla="*/ 0 h 4524315"/>
              <a:gd name="csX10" fmla="*/ 5232997 w 5232997"/>
              <a:gd name="csY10" fmla="*/ 475053 h 4524315"/>
              <a:gd name="csX11" fmla="*/ 5232997 w 5232997"/>
              <a:gd name="csY11" fmla="*/ 904863 h 4524315"/>
              <a:gd name="csX12" fmla="*/ 5232997 w 5232997"/>
              <a:gd name="csY12" fmla="*/ 1334673 h 4524315"/>
              <a:gd name="csX13" fmla="*/ 5232997 w 5232997"/>
              <a:gd name="csY13" fmla="*/ 1809726 h 4524315"/>
              <a:gd name="csX14" fmla="*/ 5232997 w 5232997"/>
              <a:gd name="csY14" fmla="*/ 2330022 h 4524315"/>
              <a:gd name="csX15" fmla="*/ 5232997 w 5232997"/>
              <a:gd name="csY15" fmla="*/ 2895562 h 4524315"/>
              <a:gd name="csX16" fmla="*/ 5232997 w 5232997"/>
              <a:gd name="csY16" fmla="*/ 3551587 h 4524315"/>
              <a:gd name="csX17" fmla="*/ 5232997 w 5232997"/>
              <a:gd name="csY17" fmla="*/ 4524315 h 4524315"/>
              <a:gd name="csX18" fmla="*/ 4808543 w 5232997"/>
              <a:gd name="csY18" fmla="*/ 4524315 h 4524315"/>
              <a:gd name="csX19" fmla="*/ 4279429 w 5232997"/>
              <a:gd name="csY19" fmla="*/ 4524315 h 4524315"/>
              <a:gd name="csX20" fmla="*/ 3802644 w 5232997"/>
              <a:gd name="csY20" fmla="*/ 4524315 h 4524315"/>
              <a:gd name="csX21" fmla="*/ 3168870 w 5232997"/>
              <a:gd name="csY21" fmla="*/ 4524315 h 4524315"/>
              <a:gd name="csX22" fmla="*/ 2744416 w 5232997"/>
              <a:gd name="csY22" fmla="*/ 4524315 h 4524315"/>
              <a:gd name="csX23" fmla="*/ 2215302 w 5232997"/>
              <a:gd name="csY23" fmla="*/ 4524315 h 4524315"/>
              <a:gd name="csX24" fmla="*/ 1790848 w 5232997"/>
              <a:gd name="csY24" fmla="*/ 4524315 h 4524315"/>
              <a:gd name="csX25" fmla="*/ 1261734 w 5232997"/>
              <a:gd name="csY25" fmla="*/ 4524315 h 4524315"/>
              <a:gd name="csX26" fmla="*/ 627960 w 5232997"/>
              <a:gd name="csY26" fmla="*/ 4524315 h 4524315"/>
              <a:gd name="csX27" fmla="*/ 0 w 5232997"/>
              <a:gd name="csY27" fmla="*/ 4524315 h 4524315"/>
              <a:gd name="csX28" fmla="*/ 0 w 5232997"/>
              <a:gd name="csY28" fmla="*/ 4004019 h 4524315"/>
              <a:gd name="csX29" fmla="*/ 0 w 5232997"/>
              <a:gd name="csY29" fmla="*/ 3528966 h 4524315"/>
              <a:gd name="csX30" fmla="*/ 0 w 5232997"/>
              <a:gd name="csY30" fmla="*/ 3008669 h 4524315"/>
              <a:gd name="csX31" fmla="*/ 0 w 5232997"/>
              <a:gd name="csY31" fmla="*/ 2397887 h 4524315"/>
              <a:gd name="csX32" fmla="*/ 0 w 5232997"/>
              <a:gd name="csY32" fmla="*/ 1832348 h 4524315"/>
              <a:gd name="csX33" fmla="*/ 0 w 5232997"/>
              <a:gd name="csY33" fmla="*/ 1312051 h 4524315"/>
              <a:gd name="csX34" fmla="*/ 0 w 5232997"/>
              <a:gd name="csY34" fmla="*/ 791755 h 4524315"/>
              <a:gd name="csX35" fmla="*/ 0 w 5232997"/>
              <a:gd name="csY35" fmla="*/ 0 h 452431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5232997" h="4524315" fill="none" extrusionOk="0">
                <a:moveTo>
                  <a:pt x="0" y="0"/>
                </a:moveTo>
                <a:cubicBezTo>
                  <a:pt x="130681" y="-8046"/>
                  <a:pt x="305301" y="39019"/>
                  <a:pt x="476784" y="0"/>
                </a:cubicBezTo>
                <a:cubicBezTo>
                  <a:pt x="648267" y="-39019"/>
                  <a:pt x="752026" y="4466"/>
                  <a:pt x="901238" y="0"/>
                </a:cubicBezTo>
                <a:cubicBezTo>
                  <a:pt x="1050450" y="-4466"/>
                  <a:pt x="1169791" y="47043"/>
                  <a:pt x="1378023" y="0"/>
                </a:cubicBezTo>
                <a:cubicBezTo>
                  <a:pt x="1586256" y="-47043"/>
                  <a:pt x="1767451" y="15457"/>
                  <a:pt x="1907137" y="0"/>
                </a:cubicBezTo>
                <a:cubicBezTo>
                  <a:pt x="2046823" y="-15457"/>
                  <a:pt x="2402123" y="22138"/>
                  <a:pt x="2540911" y="0"/>
                </a:cubicBezTo>
                <a:cubicBezTo>
                  <a:pt x="2679699" y="-22138"/>
                  <a:pt x="2900664" y="55327"/>
                  <a:pt x="3070025" y="0"/>
                </a:cubicBezTo>
                <a:cubicBezTo>
                  <a:pt x="3239386" y="-55327"/>
                  <a:pt x="3382451" y="20127"/>
                  <a:pt x="3546809" y="0"/>
                </a:cubicBezTo>
                <a:cubicBezTo>
                  <a:pt x="3711167" y="-20127"/>
                  <a:pt x="3955448" y="80106"/>
                  <a:pt x="4232913" y="0"/>
                </a:cubicBezTo>
                <a:cubicBezTo>
                  <a:pt x="4510378" y="-80106"/>
                  <a:pt x="4740725" y="92110"/>
                  <a:pt x="5232997" y="0"/>
                </a:cubicBezTo>
                <a:cubicBezTo>
                  <a:pt x="5233871" y="198691"/>
                  <a:pt x="5198308" y="322884"/>
                  <a:pt x="5232997" y="475053"/>
                </a:cubicBezTo>
                <a:cubicBezTo>
                  <a:pt x="5267686" y="627222"/>
                  <a:pt x="5204326" y="787955"/>
                  <a:pt x="5232997" y="904863"/>
                </a:cubicBezTo>
                <a:cubicBezTo>
                  <a:pt x="5261668" y="1021771"/>
                  <a:pt x="5202079" y="1149970"/>
                  <a:pt x="5232997" y="1334673"/>
                </a:cubicBezTo>
                <a:cubicBezTo>
                  <a:pt x="5263915" y="1519376"/>
                  <a:pt x="5213123" y="1655884"/>
                  <a:pt x="5232997" y="1809726"/>
                </a:cubicBezTo>
                <a:cubicBezTo>
                  <a:pt x="5252871" y="1963568"/>
                  <a:pt x="5183564" y="2158009"/>
                  <a:pt x="5232997" y="2330022"/>
                </a:cubicBezTo>
                <a:cubicBezTo>
                  <a:pt x="5282430" y="2502035"/>
                  <a:pt x="5224115" y="2660851"/>
                  <a:pt x="5232997" y="2895562"/>
                </a:cubicBezTo>
                <a:cubicBezTo>
                  <a:pt x="5241879" y="3130273"/>
                  <a:pt x="5191395" y="3413188"/>
                  <a:pt x="5232997" y="3551587"/>
                </a:cubicBezTo>
                <a:cubicBezTo>
                  <a:pt x="5274599" y="3689987"/>
                  <a:pt x="5145840" y="4143722"/>
                  <a:pt x="5232997" y="4524315"/>
                </a:cubicBezTo>
                <a:cubicBezTo>
                  <a:pt x="5138357" y="4546813"/>
                  <a:pt x="4995068" y="4497944"/>
                  <a:pt x="4808543" y="4524315"/>
                </a:cubicBezTo>
                <a:cubicBezTo>
                  <a:pt x="4622018" y="4550686"/>
                  <a:pt x="4462383" y="4465584"/>
                  <a:pt x="4279429" y="4524315"/>
                </a:cubicBezTo>
                <a:cubicBezTo>
                  <a:pt x="4096475" y="4583046"/>
                  <a:pt x="3908564" y="4484250"/>
                  <a:pt x="3802644" y="4524315"/>
                </a:cubicBezTo>
                <a:cubicBezTo>
                  <a:pt x="3696725" y="4564380"/>
                  <a:pt x="3480427" y="4468893"/>
                  <a:pt x="3168870" y="4524315"/>
                </a:cubicBezTo>
                <a:cubicBezTo>
                  <a:pt x="2857313" y="4579737"/>
                  <a:pt x="2846178" y="4523691"/>
                  <a:pt x="2744416" y="4524315"/>
                </a:cubicBezTo>
                <a:cubicBezTo>
                  <a:pt x="2642654" y="4524939"/>
                  <a:pt x="2434000" y="4488311"/>
                  <a:pt x="2215302" y="4524315"/>
                </a:cubicBezTo>
                <a:cubicBezTo>
                  <a:pt x="1996604" y="4560319"/>
                  <a:pt x="1880312" y="4517276"/>
                  <a:pt x="1790848" y="4524315"/>
                </a:cubicBezTo>
                <a:cubicBezTo>
                  <a:pt x="1701384" y="4531354"/>
                  <a:pt x="1419069" y="4503148"/>
                  <a:pt x="1261734" y="4524315"/>
                </a:cubicBezTo>
                <a:cubicBezTo>
                  <a:pt x="1104399" y="4545482"/>
                  <a:pt x="905045" y="4485942"/>
                  <a:pt x="627960" y="4524315"/>
                </a:cubicBezTo>
                <a:cubicBezTo>
                  <a:pt x="350875" y="4562688"/>
                  <a:pt x="138724" y="4497236"/>
                  <a:pt x="0" y="4524315"/>
                </a:cubicBezTo>
                <a:cubicBezTo>
                  <a:pt x="-60798" y="4290863"/>
                  <a:pt x="25324" y="4215780"/>
                  <a:pt x="0" y="4004019"/>
                </a:cubicBezTo>
                <a:cubicBezTo>
                  <a:pt x="-25324" y="3792258"/>
                  <a:pt x="53529" y="3752702"/>
                  <a:pt x="0" y="3528966"/>
                </a:cubicBezTo>
                <a:cubicBezTo>
                  <a:pt x="-53529" y="3305230"/>
                  <a:pt x="3771" y="3178283"/>
                  <a:pt x="0" y="3008669"/>
                </a:cubicBezTo>
                <a:cubicBezTo>
                  <a:pt x="-3771" y="2839055"/>
                  <a:pt x="20534" y="2647444"/>
                  <a:pt x="0" y="2397887"/>
                </a:cubicBezTo>
                <a:cubicBezTo>
                  <a:pt x="-20534" y="2148330"/>
                  <a:pt x="65903" y="2030063"/>
                  <a:pt x="0" y="1832348"/>
                </a:cubicBezTo>
                <a:cubicBezTo>
                  <a:pt x="-65903" y="1634633"/>
                  <a:pt x="54608" y="1506361"/>
                  <a:pt x="0" y="1312051"/>
                </a:cubicBezTo>
                <a:cubicBezTo>
                  <a:pt x="-54608" y="1117741"/>
                  <a:pt x="28324" y="963239"/>
                  <a:pt x="0" y="791755"/>
                </a:cubicBezTo>
                <a:cubicBezTo>
                  <a:pt x="-28324" y="620271"/>
                  <a:pt x="42598" y="183022"/>
                  <a:pt x="0" y="0"/>
                </a:cubicBezTo>
                <a:close/>
              </a:path>
              <a:path w="5232997" h="4524315" stroke="0" extrusionOk="0">
                <a:moveTo>
                  <a:pt x="0" y="0"/>
                </a:moveTo>
                <a:cubicBezTo>
                  <a:pt x="157135" y="-74634"/>
                  <a:pt x="320561" y="54276"/>
                  <a:pt x="633774" y="0"/>
                </a:cubicBezTo>
                <a:cubicBezTo>
                  <a:pt x="946987" y="-54276"/>
                  <a:pt x="957227" y="25272"/>
                  <a:pt x="1110558" y="0"/>
                </a:cubicBezTo>
                <a:cubicBezTo>
                  <a:pt x="1263889" y="-25272"/>
                  <a:pt x="1434831" y="41856"/>
                  <a:pt x="1639672" y="0"/>
                </a:cubicBezTo>
                <a:cubicBezTo>
                  <a:pt x="1844513" y="-41856"/>
                  <a:pt x="1972541" y="12928"/>
                  <a:pt x="2116457" y="0"/>
                </a:cubicBezTo>
                <a:cubicBezTo>
                  <a:pt x="2260373" y="-12928"/>
                  <a:pt x="2427887" y="45424"/>
                  <a:pt x="2540911" y="0"/>
                </a:cubicBezTo>
                <a:cubicBezTo>
                  <a:pt x="2653935" y="-45424"/>
                  <a:pt x="2895914" y="15817"/>
                  <a:pt x="3017695" y="0"/>
                </a:cubicBezTo>
                <a:cubicBezTo>
                  <a:pt x="3139476" y="-15817"/>
                  <a:pt x="3327226" y="32694"/>
                  <a:pt x="3442149" y="0"/>
                </a:cubicBezTo>
                <a:cubicBezTo>
                  <a:pt x="3557072" y="-32694"/>
                  <a:pt x="3917828" y="71116"/>
                  <a:pt x="4075923" y="0"/>
                </a:cubicBezTo>
                <a:cubicBezTo>
                  <a:pt x="4234018" y="-71116"/>
                  <a:pt x="4427376" y="3298"/>
                  <a:pt x="4605037" y="0"/>
                </a:cubicBezTo>
                <a:cubicBezTo>
                  <a:pt x="4782698" y="-3298"/>
                  <a:pt x="5063816" y="51713"/>
                  <a:pt x="5232997" y="0"/>
                </a:cubicBezTo>
                <a:cubicBezTo>
                  <a:pt x="5250058" y="279645"/>
                  <a:pt x="5229068" y="356035"/>
                  <a:pt x="5232997" y="656026"/>
                </a:cubicBezTo>
                <a:cubicBezTo>
                  <a:pt x="5236926" y="956017"/>
                  <a:pt x="5199248" y="1021383"/>
                  <a:pt x="5232997" y="1266808"/>
                </a:cubicBezTo>
                <a:cubicBezTo>
                  <a:pt x="5266746" y="1512233"/>
                  <a:pt x="5183986" y="1698755"/>
                  <a:pt x="5232997" y="1922834"/>
                </a:cubicBezTo>
                <a:cubicBezTo>
                  <a:pt x="5282008" y="2146913"/>
                  <a:pt x="5183046" y="2192337"/>
                  <a:pt x="5232997" y="2443130"/>
                </a:cubicBezTo>
                <a:cubicBezTo>
                  <a:pt x="5282948" y="2693923"/>
                  <a:pt x="5216294" y="2842815"/>
                  <a:pt x="5232997" y="2963426"/>
                </a:cubicBezTo>
                <a:cubicBezTo>
                  <a:pt x="5249700" y="3084037"/>
                  <a:pt x="5202413" y="3342595"/>
                  <a:pt x="5232997" y="3483723"/>
                </a:cubicBezTo>
                <a:cubicBezTo>
                  <a:pt x="5263581" y="3624851"/>
                  <a:pt x="5133161" y="4156925"/>
                  <a:pt x="5232997" y="4524315"/>
                </a:cubicBezTo>
                <a:cubicBezTo>
                  <a:pt x="5080872" y="4565580"/>
                  <a:pt x="4784778" y="4514909"/>
                  <a:pt x="4651553" y="4524315"/>
                </a:cubicBezTo>
                <a:cubicBezTo>
                  <a:pt x="4518328" y="4533721"/>
                  <a:pt x="4366403" y="4500856"/>
                  <a:pt x="4227099" y="4524315"/>
                </a:cubicBezTo>
                <a:cubicBezTo>
                  <a:pt x="4087795" y="4547774"/>
                  <a:pt x="3844432" y="4490495"/>
                  <a:pt x="3593325" y="4524315"/>
                </a:cubicBezTo>
                <a:cubicBezTo>
                  <a:pt x="3342218" y="4558135"/>
                  <a:pt x="3222383" y="4501492"/>
                  <a:pt x="2907221" y="4524315"/>
                </a:cubicBezTo>
                <a:cubicBezTo>
                  <a:pt x="2592059" y="4547138"/>
                  <a:pt x="2525925" y="4476846"/>
                  <a:pt x="2273446" y="4524315"/>
                </a:cubicBezTo>
                <a:cubicBezTo>
                  <a:pt x="2020967" y="4571784"/>
                  <a:pt x="2016063" y="4496904"/>
                  <a:pt x="1848992" y="4524315"/>
                </a:cubicBezTo>
                <a:cubicBezTo>
                  <a:pt x="1681921" y="4551726"/>
                  <a:pt x="1486139" y="4507246"/>
                  <a:pt x="1372208" y="4524315"/>
                </a:cubicBezTo>
                <a:cubicBezTo>
                  <a:pt x="1258277" y="4541384"/>
                  <a:pt x="992374" y="4485491"/>
                  <a:pt x="843094" y="4524315"/>
                </a:cubicBezTo>
                <a:cubicBezTo>
                  <a:pt x="693814" y="4563139"/>
                  <a:pt x="251404" y="4511885"/>
                  <a:pt x="0" y="4524315"/>
                </a:cubicBezTo>
                <a:cubicBezTo>
                  <a:pt x="-17945" y="4357352"/>
                  <a:pt x="40803" y="4266403"/>
                  <a:pt x="0" y="4094505"/>
                </a:cubicBezTo>
                <a:cubicBezTo>
                  <a:pt x="-40803" y="3922607"/>
                  <a:pt x="6462" y="3802632"/>
                  <a:pt x="0" y="3574209"/>
                </a:cubicBezTo>
                <a:cubicBezTo>
                  <a:pt x="-6462" y="3345786"/>
                  <a:pt x="13278" y="3290902"/>
                  <a:pt x="0" y="3099156"/>
                </a:cubicBezTo>
                <a:cubicBezTo>
                  <a:pt x="-13278" y="2907410"/>
                  <a:pt x="46444" y="2623220"/>
                  <a:pt x="0" y="2488373"/>
                </a:cubicBezTo>
                <a:cubicBezTo>
                  <a:pt x="-46444" y="2353526"/>
                  <a:pt x="25582" y="2218772"/>
                  <a:pt x="0" y="2058563"/>
                </a:cubicBezTo>
                <a:cubicBezTo>
                  <a:pt x="-25582" y="1898354"/>
                  <a:pt x="23967" y="1752982"/>
                  <a:pt x="0" y="1538267"/>
                </a:cubicBezTo>
                <a:cubicBezTo>
                  <a:pt x="-23967" y="1323552"/>
                  <a:pt x="53959" y="1180919"/>
                  <a:pt x="0" y="882241"/>
                </a:cubicBezTo>
                <a:cubicBezTo>
                  <a:pt x="-53959" y="583563"/>
                  <a:pt x="8190" y="238256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221858307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1200" dirty="0" err="1"/>
              <a:t>Dinimiz</a:t>
            </a:r>
            <a:r>
              <a:rPr lang="en-US" sz="1200" dirty="0"/>
              <a:t>, </a:t>
            </a:r>
            <a:r>
              <a:rPr lang="en-US" sz="1200" dirty="0" err="1"/>
              <a:t>yaşlılara</a:t>
            </a:r>
            <a:r>
              <a:rPr lang="en-US" sz="1200" dirty="0"/>
              <a:t> </a:t>
            </a:r>
            <a:r>
              <a:rPr lang="en-US" sz="1200" dirty="0" err="1"/>
              <a:t>saygıyı</a:t>
            </a:r>
            <a:r>
              <a:rPr lang="en-US" sz="1200" dirty="0"/>
              <a:t> </a:t>
            </a:r>
            <a:r>
              <a:rPr lang="en-US" sz="1200" dirty="0" err="1"/>
              <a:t>emreder</a:t>
            </a:r>
            <a:r>
              <a:rPr lang="tr-TR" sz="1200" dirty="0"/>
              <a:t>.</a:t>
            </a:r>
          </a:p>
          <a:p>
            <a:pPr>
              <a:defRPr/>
            </a:pPr>
            <a:r>
              <a:rPr lang="en-US" sz="1200" dirty="0" err="1"/>
              <a:t>Onlara</a:t>
            </a:r>
            <a:r>
              <a:rPr lang="en-US" sz="1200" dirty="0"/>
              <a:t> </a:t>
            </a:r>
            <a:r>
              <a:rPr lang="en-US" sz="1200" dirty="0" err="1"/>
              <a:t>karşı</a:t>
            </a:r>
            <a:r>
              <a:rPr lang="en-US" sz="1200" dirty="0"/>
              <a:t> </a:t>
            </a:r>
            <a:r>
              <a:rPr lang="en-US" sz="1200" dirty="0" err="1"/>
              <a:t>saygılı</a:t>
            </a:r>
            <a:r>
              <a:rPr lang="tr-TR" sz="1200" dirty="0"/>
              <a:t> 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güler</a:t>
            </a:r>
            <a:r>
              <a:rPr lang="en-US" sz="1200" dirty="0"/>
              <a:t> </a:t>
            </a:r>
            <a:r>
              <a:rPr lang="en-US" sz="1200" dirty="0" err="1"/>
              <a:t>yüzlü</a:t>
            </a:r>
            <a:r>
              <a:rPr lang="en-US" sz="1200" dirty="0"/>
              <a:t> </a:t>
            </a:r>
            <a:r>
              <a:rPr lang="en-US" sz="1200" dirty="0" err="1"/>
              <a:t>olmamız</a:t>
            </a:r>
            <a:r>
              <a:rPr lang="en-US" sz="1200" dirty="0"/>
              <a:t> </a:t>
            </a:r>
            <a:r>
              <a:rPr lang="en-US" sz="1200" dirty="0" err="1"/>
              <a:t>gerekir</a:t>
            </a:r>
            <a:r>
              <a:rPr lang="en-US" sz="1200" dirty="0"/>
              <a:t>.</a:t>
            </a:r>
            <a:endParaRPr lang="tr-TR" sz="1200" dirty="0"/>
          </a:p>
          <a:p>
            <a:pPr>
              <a:defRPr/>
            </a:pPr>
            <a:r>
              <a:rPr lang="en-US" sz="1200" dirty="0"/>
              <a:t>Bir </a:t>
            </a:r>
            <a:r>
              <a:rPr lang="en-US" sz="1200" dirty="0" err="1"/>
              <a:t>gün</a:t>
            </a:r>
            <a:r>
              <a:rPr lang="en-US" sz="1200" dirty="0"/>
              <a:t> </a:t>
            </a:r>
            <a:r>
              <a:rPr lang="en-US" sz="1200" dirty="0" err="1"/>
              <a:t>yaşlanacağımızı</a:t>
            </a:r>
            <a:r>
              <a:rPr lang="en-US" sz="1200" dirty="0"/>
              <a:t> </a:t>
            </a:r>
            <a:r>
              <a:rPr lang="en-US" sz="1200" dirty="0" err="1"/>
              <a:t>düşünerek</a:t>
            </a:r>
            <a:r>
              <a:rPr lang="en-US" sz="1200" dirty="0"/>
              <a:t> </a:t>
            </a:r>
            <a:r>
              <a:rPr lang="en-US" sz="1200" dirty="0" err="1"/>
              <a:t>kendimizi</a:t>
            </a:r>
            <a:r>
              <a:rPr lang="en-US" sz="1200" dirty="0"/>
              <a:t> </a:t>
            </a:r>
            <a:r>
              <a:rPr lang="en-US" sz="1200" dirty="0" err="1"/>
              <a:t>onların</a:t>
            </a:r>
            <a:r>
              <a:rPr lang="en-US" sz="1200" dirty="0"/>
              <a:t> </a:t>
            </a:r>
            <a:r>
              <a:rPr lang="en-US" sz="1200" dirty="0" err="1"/>
              <a:t>yerine</a:t>
            </a:r>
            <a:r>
              <a:rPr lang="en-US" sz="1200" dirty="0"/>
              <a:t> </a:t>
            </a:r>
            <a:r>
              <a:rPr lang="en-US" sz="1200" dirty="0" err="1"/>
              <a:t>koymalıyız</a:t>
            </a:r>
            <a:r>
              <a:rPr lang="en-US" sz="1200" dirty="0"/>
              <a:t>.</a:t>
            </a:r>
            <a:endParaRPr lang="tr-TR" sz="1200" dirty="0"/>
          </a:p>
          <a:p>
            <a:pPr>
              <a:defRPr/>
            </a:pPr>
            <a:r>
              <a:rPr lang="en-US" sz="1200" dirty="0" err="1"/>
              <a:t>Yaşlı</a:t>
            </a:r>
            <a:r>
              <a:rPr lang="en-US" sz="1200" dirty="0"/>
              <a:t> </a:t>
            </a:r>
            <a:r>
              <a:rPr lang="en-US" sz="1200" dirty="0" err="1"/>
              <a:t>insanlara</a:t>
            </a:r>
            <a:r>
              <a:rPr lang="en-US" sz="1200" dirty="0"/>
              <a:t> </a:t>
            </a:r>
            <a:r>
              <a:rPr lang="en-US" sz="1200" dirty="0" err="1"/>
              <a:t>değer</a:t>
            </a:r>
            <a:r>
              <a:rPr lang="en-US" sz="1200" dirty="0"/>
              <a:t> </a:t>
            </a:r>
            <a:r>
              <a:rPr lang="en-US" sz="1200" dirty="0" err="1"/>
              <a:t>vermeliyiz</a:t>
            </a:r>
            <a:r>
              <a:rPr lang="tr-TR" sz="1200" dirty="0"/>
              <a:t>.</a:t>
            </a:r>
          </a:p>
          <a:p>
            <a:pPr>
              <a:defRPr/>
            </a:pPr>
            <a:r>
              <a:rPr lang="en-US" sz="1200" dirty="0" err="1"/>
              <a:t>Yaşlı</a:t>
            </a:r>
            <a:r>
              <a:rPr lang="en-US" sz="1200" dirty="0"/>
              <a:t> </a:t>
            </a:r>
            <a:r>
              <a:rPr lang="en-US" sz="1200" dirty="0" err="1"/>
              <a:t>insanlar</a:t>
            </a:r>
            <a:r>
              <a:rPr lang="en-US" sz="1200" dirty="0"/>
              <a:t> </a:t>
            </a:r>
            <a:r>
              <a:rPr lang="en-US" sz="1200" dirty="0" err="1"/>
              <a:t>öncelikle</a:t>
            </a:r>
            <a:r>
              <a:rPr lang="en-US" sz="1200" dirty="0"/>
              <a:t> </a:t>
            </a:r>
            <a:r>
              <a:rPr lang="en-US" sz="1200" dirty="0" err="1"/>
              <a:t>bizden</a:t>
            </a:r>
            <a:r>
              <a:rPr lang="en-US" sz="1200" dirty="0"/>
              <a:t> </a:t>
            </a:r>
            <a:r>
              <a:rPr lang="en-US" sz="1200" dirty="0" err="1"/>
              <a:t>daha</a:t>
            </a:r>
            <a:r>
              <a:rPr lang="en-US" sz="1200" dirty="0"/>
              <a:t> </a:t>
            </a:r>
            <a:r>
              <a:rPr lang="en-US" sz="1200" dirty="0" err="1"/>
              <a:t>bilgili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tecrübeli</a:t>
            </a:r>
            <a:r>
              <a:rPr lang="en-US" sz="1200" dirty="0"/>
              <a:t> </a:t>
            </a:r>
            <a:r>
              <a:rPr lang="en-US" sz="1200" dirty="0" err="1"/>
              <a:t>olduklarından</a:t>
            </a:r>
            <a:r>
              <a:rPr lang="en-US" sz="1200" dirty="0"/>
              <a:t> </a:t>
            </a:r>
            <a:r>
              <a:rPr lang="en-US" sz="1200" dirty="0" err="1"/>
              <a:t>dolayı</a:t>
            </a:r>
            <a:r>
              <a:rPr lang="en-US" sz="1200" dirty="0"/>
              <a:t> </a:t>
            </a:r>
            <a:r>
              <a:rPr lang="en-US" sz="1200" dirty="0" err="1"/>
              <a:t>onların</a:t>
            </a:r>
            <a:r>
              <a:rPr lang="en-US" sz="1200" dirty="0"/>
              <a:t>  </a:t>
            </a:r>
            <a:r>
              <a:rPr lang="tr-TR" sz="1200" dirty="0"/>
              <a:t> </a:t>
            </a:r>
            <a:r>
              <a:rPr lang="en-US" sz="1200" dirty="0" err="1"/>
              <a:t>tavsiyelerine</a:t>
            </a:r>
            <a:r>
              <a:rPr lang="en-US" sz="1200" dirty="0"/>
              <a:t> kulak </a:t>
            </a:r>
            <a:r>
              <a:rPr lang="en-US" sz="1200" dirty="0" err="1"/>
              <a:t>vermeliyiz</a:t>
            </a:r>
            <a:r>
              <a:rPr lang="en-US" sz="1200" dirty="0"/>
              <a:t>.</a:t>
            </a:r>
            <a:endParaRPr lang="tr-TR" sz="1200" dirty="0"/>
          </a:p>
          <a:p>
            <a:pPr>
              <a:defRPr/>
            </a:pPr>
            <a:r>
              <a:rPr lang="en-US" sz="1200" dirty="0" err="1"/>
              <a:t>Yaşlı</a:t>
            </a:r>
            <a:r>
              <a:rPr lang="en-US" sz="1200" dirty="0"/>
              <a:t> </a:t>
            </a:r>
            <a:r>
              <a:rPr lang="en-US" sz="1200" dirty="0" err="1"/>
              <a:t>insanlar</a:t>
            </a:r>
            <a:r>
              <a:rPr lang="en-US" sz="1200" dirty="0"/>
              <a:t> </a:t>
            </a:r>
            <a:r>
              <a:rPr lang="en-US" sz="1200" dirty="0" err="1"/>
              <a:t>öncelikle</a:t>
            </a:r>
            <a:r>
              <a:rPr lang="en-US" sz="1200" dirty="0"/>
              <a:t> </a:t>
            </a:r>
            <a:r>
              <a:rPr lang="en-US" sz="1200" dirty="0" err="1"/>
              <a:t>bizden</a:t>
            </a:r>
            <a:r>
              <a:rPr lang="en-US" sz="1200" dirty="0"/>
              <a:t> </a:t>
            </a:r>
            <a:r>
              <a:rPr lang="en-US" sz="1200" dirty="0" err="1"/>
              <a:t>daha</a:t>
            </a:r>
            <a:r>
              <a:rPr lang="en-US" sz="1200" dirty="0"/>
              <a:t> </a:t>
            </a:r>
            <a:r>
              <a:rPr lang="en-US" sz="1200" dirty="0" err="1"/>
              <a:t>bilgili</a:t>
            </a:r>
            <a:r>
              <a:rPr lang="en-US" sz="1200" dirty="0"/>
              <a:t> </a:t>
            </a:r>
            <a:r>
              <a:rPr lang="en-US" sz="1200" dirty="0" err="1"/>
              <a:t>ve</a:t>
            </a:r>
            <a:r>
              <a:rPr lang="en-US" sz="1200" dirty="0"/>
              <a:t> </a:t>
            </a:r>
            <a:r>
              <a:rPr lang="en-US" sz="1200" dirty="0" err="1"/>
              <a:t>tecrübeli</a:t>
            </a:r>
            <a:r>
              <a:rPr lang="en-US" sz="1200" dirty="0"/>
              <a:t> </a:t>
            </a:r>
            <a:r>
              <a:rPr lang="en-US" sz="1200" dirty="0" err="1"/>
              <a:t>olduklarından</a:t>
            </a:r>
            <a:r>
              <a:rPr lang="en-US" sz="1200" dirty="0"/>
              <a:t> </a:t>
            </a:r>
            <a:r>
              <a:rPr lang="en-US" sz="1200" dirty="0" err="1"/>
              <a:t>dolayı</a:t>
            </a:r>
            <a:r>
              <a:rPr lang="en-US" sz="1200" dirty="0"/>
              <a:t> </a:t>
            </a:r>
            <a:r>
              <a:rPr lang="en-US" sz="1200" dirty="0" err="1"/>
              <a:t>onların</a:t>
            </a:r>
            <a:r>
              <a:rPr lang="en-US" sz="1200" dirty="0"/>
              <a:t> </a:t>
            </a:r>
            <a:r>
              <a:rPr lang="tr-TR" sz="1200" dirty="0"/>
              <a:t> </a:t>
            </a:r>
            <a:r>
              <a:rPr lang="en-US" sz="1200" dirty="0" err="1"/>
              <a:t>söylediklerine</a:t>
            </a:r>
            <a:r>
              <a:rPr lang="en-US" sz="1200" dirty="0"/>
              <a:t> kulak </a:t>
            </a:r>
            <a:r>
              <a:rPr lang="en-US" sz="1200" dirty="0" err="1"/>
              <a:t>vermeliyiz</a:t>
            </a:r>
            <a:r>
              <a:rPr lang="en-US" sz="1200" dirty="0"/>
              <a:t>.</a:t>
            </a:r>
            <a:endParaRPr lang="tr-TR" sz="1200" dirty="0"/>
          </a:p>
          <a:p>
            <a:pPr>
              <a:defRPr/>
            </a:pPr>
            <a:r>
              <a:rPr lang="tr-TR" sz="1200" dirty="0" err="1"/>
              <a:t>O</a:t>
            </a:r>
            <a:r>
              <a:rPr lang="en-US" sz="1200" dirty="0" err="1"/>
              <a:t>nlara</a:t>
            </a:r>
            <a:r>
              <a:rPr lang="en-US" sz="1200" dirty="0"/>
              <a:t> </a:t>
            </a:r>
            <a:r>
              <a:rPr lang="en-US" sz="1200" dirty="0" err="1"/>
              <a:t>yardım</a:t>
            </a:r>
            <a:r>
              <a:rPr lang="en-US" sz="1200" dirty="0"/>
              <a:t> </a:t>
            </a:r>
            <a:r>
              <a:rPr lang="tr-TR" sz="1200" dirty="0"/>
              <a:t>etmeliyiz.</a:t>
            </a:r>
          </a:p>
          <a:p>
            <a:pPr>
              <a:defRPr/>
            </a:pPr>
            <a:r>
              <a:rPr lang="en-US" sz="1200" dirty="0" err="1"/>
              <a:t>Günlük</a:t>
            </a:r>
            <a:r>
              <a:rPr lang="en-US" sz="1200" dirty="0"/>
              <a:t> </a:t>
            </a:r>
            <a:r>
              <a:rPr lang="en-US" sz="1200" dirty="0" err="1"/>
              <a:t>hayatta</a:t>
            </a:r>
            <a:r>
              <a:rPr lang="en-US" sz="1200" dirty="0"/>
              <a:t> </a:t>
            </a:r>
            <a:r>
              <a:rPr lang="en-US" sz="1200" dirty="0" err="1"/>
              <a:t>birçok</a:t>
            </a:r>
            <a:r>
              <a:rPr lang="en-US" sz="1200" dirty="0"/>
              <a:t> </a:t>
            </a:r>
            <a:r>
              <a:rPr lang="en-US" sz="1200" dirty="0" err="1"/>
              <a:t>konuda</a:t>
            </a:r>
            <a:r>
              <a:rPr lang="en-US" sz="1200" dirty="0"/>
              <a:t> </a:t>
            </a:r>
            <a:r>
              <a:rPr lang="en-US" sz="1200" dirty="0" err="1"/>
              <a:t>önceliği</a:t>
            </a:r>
            <a:r>
              <a:rPr lang="en-US" sz="1200" dirty="0"/>
              <a:t> </a:t>
            </a:r>
            <a:r>
              <a:rPr lang="en-US" sz="1200" dirty="0" err="1"/>
              <a:t>yaşlılara</a:t>
            </a:r>
            <a:r>
              <a:rPr lang="en-US" sz="1200" dirty="0"/>
              <a:t> </a:t>
            </a:r>
            <a:r>
              <a:rPr lang="en-US" sz="1200" dirty="0" err="1"/>
              <a:t>vermeliyiz</a:t>
            </a:r>
            <a:r>
              <a:rPr lang="en-US" sz="1200" dirty="0"/>
              <a:t>. </a:t>
            </a:r>
            <a:endParaRPr lang="tr-TR" sz="1200" dirty="0"/>
          </a:p>
          <a:p>
            <a:pPr>
              <a:defRPr/>
            </a:pPr>
            <a:r>
              <a:rPr lang="en-US" sz="1200" dirty="0" err="1"/>
              <a:t>Örneğin</a:t>
            </a:r>
            <a:r>
              <a:rPr lang="en-US" sz="1200" dirty="0"/>
              <a:t> </a:t>
            </a:r>
            <a:r>
              <a:rPr lang="en-US" sz="1200" dirty="0" err="1"/>
              <a:t>toplu</a:t>
            </a:r>
            <a:r>
              <a:rPr lang="en-US" sz="1200" dirty="0"/>
              <a:t> </a:t>
            </a:r>
            <a:r>
              <a:rPr lang="en-US" sz="1200" dirty="0" err="1"/>
              <a:t>taşıma</a:t>
            </a:r>
            <a:r>
              <a:rPr lang="en-US" sz="1200" dirty="0"/>
              <a:t> </a:t>
            </a:r>
            <a:r>
              <a:rPr lang="en-US" sz="1200" dirty="0" err="1"/>
              <a:t>araçlarında</a:t>
            </a:r>
            <a:r>
              <a:rPr lang="en-US" sz="1200" dirty="0"/>
              <a:t> </a:t>
            </a:r>
            <a:r>
              <a:rPr lang="en-US" sz="1200" dirty="0" err="1"/>
              <a:t>yaşlılara</a:t>
            </a:r>
            <a:r>
              <a:rPr lang="en-US" sz="1200" dirty="0"/>
              <a:t> </a:t>
            </a:r>
            <a:r>
              <a:rPr lang="en-US" sz="1200" dirty="0" err="1"/>
              <a:t>yer</a:t>
            </a:r>
            <a:r>
              <a:rPr lang="en-US" sz="1200" dirty="0"/>
              <a:t> </a:t>
            </a:r>
            <a:r>
              <a:rPr lang="en-US" sz="1200" dirty="0" err="1"/>
              <a:t>vermeliyiz</a:t>
            </a:r>
            <a:r>
              <a:rPr lang="tr-TR" sz="1200" dirty="0"/>
              <a:t>.</a:t>
            </a:r>
          </a:p>
          <a:p>
            <a:pPr>
              <a:defRPr/>
            </a:pPr>
            <a:r>
              <a:rPr lang="en-US" sz="1200" dirty="0" err="1"/>
              <a:t>Yolda</a:t>
            </a:r>
            <a:r>
              <a:rPr lang="en-US" sz="1200" dirty="0"/>
              <a:t> </a:t>
            </a:r>
            <a:r>
              <a:rPr lang="en-US" sz="1200" dirty="0" err="1"/>
              <a:t>yaşlı</a:t>
            </a:r>
            <a:r>
              <a:rPr lang="en-US" sz="1200" dirty="0"/>
              <a:t> </a:t>
            </a:r>
            <a:r>
              <a:rPr lang="en-US" sz="1200" dirty="0" err="1"/>
              <a:t>bir</a:t>
            </a:r>
            <a:r>
              <a:rPr lang="en-US" sz="1200" dirty="0"/>
              <a:t> yaya</a:t>
            </a:r>
            <a:r>
              <a:rPr lang="tr-TR" sz="1200" dirty="0"/>
              <a:t>ya y</a:t>
            </a:r>
            <a:r>
              <a:rPr lang="en-US" sz="1200" dirty="0" err="1"/>
              <a:t>ol</a:t>
            </a:r>
            <a:r>
              <a:rPr lang="en-US" sz="1200" dirty="0"/>
              <a:t> </a:t>
            </a:r>
            <a:r>
              <a:rPr lang="en-US" sz="1200" dirty="0" err="1"/>
              <a:t>vermeliyiz</a:t>
            </a:r>
            <a:r>
              <a:rPr lang="tr-TR" sz="1200" dirty="0"/>
              <a:t>.</a:t>
            </a:r>
          </a:p>
          <a:p>
            <a:pPr>
              <a:defRPr/>
            </a:pPr>
            <a:r>
              <a:rPr lang="tr-TR" sz="1200" dirty="0"/>
              <a:t>B</a:t>
            </a:r>
            <a:r>
              <a:rPr lang="en-US" sz="1200" dirty="0" err="1"/>
              <a:t>izden</a:t>
            </a:r>
            <a:r>
              <a:rPr lang="en-US" sz="1200" dirty="0"/>
              <a:t> </a:t>
            </a:r>
            <a:r>
              <a:rPr lang="en-US" sz="1200" dirty="0" err="1"/>
              <a:t>yardım</a:t>
            </a:r>
            <a:r>
              <a:rPr lang="en-US" sz="1200" dirty="0"/>
              <a:t> </a:t>
            </a:r>
            <a:r>
              <a:rPr lang="en-US" sz="1200" dirty="0" err="1"/>
              <a:t>istediklerinde</a:t>
            </a:r>
            <a:r>
              <a:rPr lang="en-US" sz="1200" dirty="0"/>
              <a:t> </a:t>
            </a:r>
            <a:r>
              <a:rPr lang="en-US" sz="1200" dirty="0" err="1"/>
              <a:t>onları</a:t>
            </a:r>
            <a:r>
              <a:rPr lang="en-US" sz="1200" dirty="0"/>
              <a:t> </a:t>
            </a:r>
            <a:r>
              <a:rPr lang="en-US" sz="1200" dirty="0" err="1"/>
              <a:t>geri</a:t>
            </a:r>
            <a:r>
              <a:rPr lang="en-US" sz="1200" dirty="0"/>
              <a:t> </a:t>
            </a:r>
            <a:r>
              <a:rPr lang="en-US" sz="1200" dirty="0" err="1"/>
              <a:t>çevirmemeli</a:t>
            </a:r>
            <a:r>
              <a:rPr lang="en-US" sz="1200" dirty="0"/>
              <a:t>. </a:t>
            </a:r>
            <a:endParaRPr lang="tr-TR" sz="1200" dirty="0"/>
          </a:p>
          <a:p>
            <a:pPr>
              <a:defRPr/>
            </a:pPr>
            <a:r>
              <a:rPr lang="tr-TR" sz="1200" dirty="0"/>
              <a:t>B</a:t>
            </a:r>
            <a:r>
              <a:rPr lang="en-US" sz="1200" dirty="0" err="1"/>
              <a:t>enzer</a:t>
            </a:r>
            <a:r>
              <a:rPr lang="en-US" sz="1200" dirty="0"/>
              <a:t> </a:t>
            </a:r>
            <a:r>
              <a:rPr lang="en-US" sz="1200" dirty="0" err="1"/>
              <a:t>birçok</a:t>
            </a:r>
            <a:r>
              <a:rPr lang="en-US" sz="1200" dirty="0"/>
              <a:t> </a:t>
            </a:r>
            <a:r>
              <a:rPr lang="en-US" sz="1200" dirty="0" err="1"/>
              <a:t>konuda</a:t>
            </a:r>
            <a:r>
              <a:rPr lang="en-US" sz="1200" dirty="0"/>
              <a:t> </a:t>
            </a:r>
            <a:r>
              <a:rPr lang="en-US" sz="1200" dirty="0" err="1"/>
              <a:t>yaşlılara</a:t>
            </a:r>
            <a:r>
              <a:rPr lang="en-US" sz="1200" dirty="0"/>
              <a:t> </a:t>
            </a:r>
            <a:r>
              <a:rPr lang="en-US" sz="1200" dirty="0" err="1"/>
              <a:t>günlük</a:t>
            </a:r>
            <a:r>
              <a:rPr lang="en-US" sz="1200" dirty="0"/>
              <a:t> </a:t>
            </a:r>
            <a:r>
              <a:rPr lang="en-US" sz="1200" dirty="0" err="1"/>
              <a:t>hayatlarında</a:t>
            </a:r>
            <a:r>
              <a:rPr lang="en-US" sz="1200" dirty="0"/>
              <a:t> </a:t>
            </a:r>
            <a:r>
              <a:rPr lang="en-US" sz="1200" dirty="0" err="1"/>
              <a:t>yardımcı</a:t>
            </a:r>
            <a:r>
              <a:rPr lang="en-US" sz="1200" dirty="0"/>
              <a:t> </a:t>
            </a:r>
            <a:r>
              <a:rPr lang="en-US" sz="1200" dirty="0" err="1"/>
              <a:t>olmalıyız</a:t>
            </a:r>
            <a:r>
              <a:rPr lang="en-US" sz="1200" dirty="0"/>
              <a:t>.</a:t>
            </a:r>
            <a:endParaRPr lang="tr-TR" sz="1200" dirty="0"/>
          </a:p>
          <a:p>
            <a:pPr eaLnBrk="0" hangingPunct="0">
              <a:defRPr/>
            </a:pPr>
            <a:r>
              <a:rPr lang="tr-TR" sz="1200" dirty="0">
                <a:solidFill>
                  <a:schemeClr val="tx1"/>
                </a:solidFill>
              </a:rPr>
              <a:t>Emeklilik döneminin en verimli şekilde geçmesi için planlarını erkenden hazırlamalı.</a:t>
            </a:r>
          </a:p>
          <a:p>
            <a:pPr eaLnBrk="0" hangingPunct="0">
              <a:defRPr/>
            </a:pPr>
            <a:r>
              <a:rPr lang="en-US" sz="1200" dirty="0" err="1">
                <a:solidFill>
                  <a:schemeClr val="tx1"/>
                </a:solidFill>
              </a:rPr>
              <a:t>İnsan</a:t>
            </a:r>
            <a:r>
              <a:rPr lang="tr-TR" sz="1200" dirty="0">
                <a:solidFill>
                  <a:schemeClr val="tx1"/>
                </a:solidFill>
              </a:rPr>
              <a:t>ın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tr-TR" sz="1200" dirty="0">
                <a:solidFill>
                  <a:schemeClr val="tx1"/>
                </a:solidFill>
              </a:rPr>
              <a:t>emekliliğe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girme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krizinden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nasıl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kurtulacakları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tr-TR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kişiden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kişiye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değişir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  <a:endParaRPr lang="tr-TR" sz="12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en-US" sz="1200" dirty="0" err="1">
                <a:solidFill>
                  <a:schemeClr val="tx1"/>
                </a:solidFill>
              </a:rPr>
              <a:t>Emekliliğin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olumsuz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ekonomik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etkilerini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azaltmak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için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çok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önceden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tasarruf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planı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yapma</a:t>
            </a:r>
            <a:r>
              <a:rPr lang="tr-TR" sz="1200" dirty="0">
                <a:solidFill>
                  <a:schemeClr val="tx1"/>
                </a:solidFill>
              </a:rPr>
              <a:t>mız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gerekir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  <a:endParaRPr lang="tr-TR" sz="1200" dirty="0">
              <a:solidFill>
                <a:schemeClr val="tx1"/>
              </a:solidFill>
            </a:endParaRPr>
          </a:p>
          <a:p>
            <a:pPr eaLnBrk="0" hangingPunct="0">
              <a:defRPr/>
            </a:pPr>
            <a:r>
              <a:rPr lang="en-US" sz="1200" dirty="0" err="1">
                <a:solidFill>
                  <a:schemeClr val="tx1"/>
                </a:solidFill>
              </a:rPr>
              <a:t>Emekliliğin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olumsuz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ekonomik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sosyal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psikolojik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etkilerinden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korunmak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için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birey</a:t>
            </a:r>
            <a:r>
              <a:rPr lang="tr-TR" sz="1200" dirty="0">
                <a:solidFill>
                  <a:schemeClr val="tx1"/>
                </a:solidFill>
              </a:rPr>
              <a:t>e </a:t>
            </a:r>
            <a:r>
              <a:rPr lang="en-US" sz="1200" dirty="0" err="1">
                <a:solidFill>
                  <a:schemeClr val="tx1"/>
                </a:solidFill>
              </a:rPr>
              <a:t>ve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devlete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düşen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görevler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vardır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</a:p>
          <a:p>
            <a:pPr eaLnBrk="0" hangingPunct="0">
              <a:defRPr/>
            </a:pPr>
            <a:r>
              <a:rPr lang="tr-TR" sz="1200" dirty="0">
                <a:solidFill>
                  <a:schemeClr val="tx1"/>
                </a:solidFill>
              </a:rPr>
              <a:t>Devlet </a:t>
            </a:r>
            <a:r>
              <a:rPr lang="en-US" sz="1200" dirty="0" err="1">
                <a:solidFill>
                  <a:schemeClr val="tx1"/>
                </a:solidFill>
              </a:rPr>
              <a:t>bir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emeklilik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politikası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oluşturmalıdır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</a:p>
          <a:p>
            <a:pPr eaLnBrk="0" hangingPunct="0">
              <a:defRPr/>
            </a:pPr>
            <a:r>
              <a:rPr lang="en-US" sz="1200" dirty="0">
                <a:solidFill>
                  <a:schemeClr val="tx1"/>
                </a:solidFill>
              </a:rPr>
              <a:t>Devlet </a:t>
            </a:r>
            <a:r>
              <a:rPr lang="en-US" sz="1200" dirty="0" err="1">
                <a:solidFill>
                  <a:schemeClr val="tx1"/>
                </a:solidFill>
              </a:rPr>
              <a:t>emeklilerini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yokluğa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yoksulluğa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terk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etmemelidir</a:t>
            </a:r>
            <a:r>
              <a:rPr lang="tr-TR" sz="1200" dirty="0">
                <a:solidFill>
                  <a:schemeClr val="tx1"/>
                </a:solidFill>
              </a:rPr>
              <a:t>.</a:t>
            </a:r>
          </a:p>
          <a:p>
            <a:pPr eaLnBrk="0" hangingPunct="0">
              <a:defRPr/>
            </a:pPr>
            <a:r>
              <a:rPr lang="en-US" sz="1200" dirty="0" err="1">
                <a:solidFill>
                  <a:schemeClr val="tx1"/>
                </a:solidFill>
              </a:rPr>
              <a:t>Emekliliği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bitme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ve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tükenme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değil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bir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yeniden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başlangıç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olarak</a:t>
            </a:r>
            <a:r>
              <a:rPr lang="en-US" sz="1200" dirty="0">
                <a:solidFill>
                  <a:schemeClr val="tx1"/>
                </a:solidFill>
              </a:rPr>
              <a:t> </a:t>
            </a:r>
            <a:r>
              <a:rPr lang="en-US" sz="1200" dirty="0" err="1">
                <a:solidFill>
                  <a:schemeClr val="tx1"/>
                </a:solidFill>
              </a:rPr>
              <a:t>algıla</a:t>
            </a:r>
            <a:r>
              <a:rPr lang="tr-TR" sz="1200" dirty="0">
                <a:solidFill>
                  <a:schemeClr val="tx1"/>
                </a:solidFill>
              </a:rPr>
              <a:t>malı.</a:t>
            </a:r>
            <a:endParaRPr lang="tr-TR" sz="1200" dirty="0"/>
          </a:p>
        </p:txBody>
      </p:sp>
      <p:sp>
        <p:nvSpPr>
          <p:cNvPr id="2" name="4 - Ορθογώνιο">
            <a:extLst>
              <a:ext uri="{FF2B5EF4-FFF2-40B4-BE49-F238E27FC236}">
                <a16:creationId xmlns:a16="http://schemas.microsoft.com/office/drawing/2014/main" id="{842442EF-4E3E-C23B-FC1D-33300DEE24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4203" y="152400"/>
            <a:ext cx="5921797" cy="369332"/>
          </a:xfrm>
          <a:custGeom>
            <a:avLst/>
            <a:gdLst>
              <a:gd name="csX0" fmla="*/ 0 w 5921797"/>
              <a:gd name="csY0" fmla="*/ 0 h 369332"/>
              <a:gd name="csX1" fmla="*/ 473744 w 5921797"/>
              <a:gd name="csY1" fmla="*/ 0 h 369332"/>
              <a:gd name="csX2" fmla="*/ 1065923 w 5921797"/>
              <a:gd name="csY2" fmla="*/ 0 h 369332"/>
              <a:gd name="csX3" fmla="*/ 1776539 w 5921797"/>
              <a:gd name="csY3" fmla="*/ 0 h 369332"/>
              <a:gd name="csX4" fmla="*/ 2250283 w 5921797"/>
              <a:gd name="csY4" fmla="*/ 0 h 369332"/>
              <a:gd name="csX5" fmla="*/ 2783245 w 5921797"/>
              <a:gd name="csY5" fmla="*/ 0 h 369332"/>
              <a:gd name="csX6" fmla="*/ 3434642 w 5921797"/>
              <a:gd name="csY6" fmla="*/ 0 h 369332"/>
              <a:gd name="csX7" fmla="*/ 3849168 w 5921797"/>
              <a:gd name="csY7" fmla="*/ 0 h 369332"/>
              <a:gd name="csX8" fmla="*/ 4322912 w 5921797"/>
              <a:gd name="csY8" fmla="*/ 0 h 369332"/>
              <a:gd name="csX9" fmla="*/ 4796656 w 5921797"/>
              <a:gd name="csY9" fmla="*/ 0 h 369332"/>
              <a:gd name="csX10" fmla="*/ 5388835 w 5921797"/>
              <a:gd name="csY10" fmla="*/ 0 h 369332"/>
              <a:gd name="csX11" fmla="*/ 5921797 w 5921797"/>
              <a:gd name="csY11" fmla="*/ 0 h 369332"/>
              <a:gd name="csX12" fmla="*/ 5921797 w 5921797"/>
              <a:gd name="csY12" fmla="*/ 369332 h 369332"/>
              <a:gd name="csX13" fmla="*/ 5448053 w 5921797"/>
              <a:gd name="csY13" fmla="*/ 369332 h 369332"/>
              <a:gd name="csX14" fmla="*/ 4915092 w 5921797"/>
              <a:gd name="csY14" fmla="*/ 369332 h 369332"/>
              <a:gd name="csX15" fmla="*/ 4441348 w 5921797"/>
              <a:gd name="csY15" fmla="*/ 369332 h 369332"/>
              <a:gd name="csX16" fmla="*/ 3849168 w 5921797"/>
              <a:gd name="csY16" fmla="*/ 369332 h 369332"/>
              <a:gd name="csX17" fmla="*/ 3316206 w 5921797"/>
              <a:gd name="csY17" fmla="*/ 369332 h 369332"/>
              <a:gd name="csX18" fmla="*/ 2724027 w 5921797"/>
              <a:gd name="csY18" fmla="*/ 369332 h 369332"/>
              <a:gd name="csX19" fmla="*/ 2250283 w 5921797"/>
              <a:gd name="csY19" fmla="*/ 369332 h 369332"/>
              <a:gd name="csX20" fmla="*/ 1776539 w 5921797"/>
              <a:gd name="csY20" fmla="*/ 369332 h 369332"/>
              <a:gd name="csX21" fmla="*/ 1243577 w 5921797"/>
              <a:gd name="csY21" fmla="*/ 369332 h 369332"/>
              <a:gd name="csX22" fmla="*/ 769834 w 5921797"/>
              <a:gd name="csY22" fmla="*/ 369332 h 369332"/>
              <a:gd name="csX23" fmla="*/ 0 w 5921797"/>
              <a:gd name="csY23" fmla="*/ 369332 h 369332"/>
              <a:gd name="csX24" fmla="*/ 0 w 5921797"/>
              <a:gd name="csY24" fmla="*/ 0 h 3693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5921797" h="369332" extrusionOk="0">
                <a:moveTo>
                  <a:pt x="0" y="0"/>
                </a:moveTo>
                <a:cubicBezTo>
                  <a:pt x="194477" y="-52030"/>
                  <a:pt x="241688" y="33769"/>
                  <a:pt x="473744" y="0"/>
                </a:cubicBezTo>
                <a:cubicBezTo>
                  <a:pt x="705800" y="-33769"/>
                  <a:pt x="829348" y="29710"/>
                  <a:pt x="1065923" y="0"/>
                </a:cubicBezTo>
                <a:cubicBezTo>
                  <a:pt x="1302498" y="-29710"/>
                  <a:pt x="1548109" y="42758"/>
                  <a:pt x="1776539" y="0"/>
                </a:cubicBezTo>
                <a:cubicBezTo>
                  <a:pt x="2004969" y="-42758"/>
                  <a:pt x="2024585" y="12570"/>
                  <a:pt x="2250283" y="0"/>
                </a:cubicBezTo>
                <a:cubicBezTo>
                  <a:pt x="2475981" y="-12570"/>
                  <a:pt x="2576895" y="8311"/>
                  <a:pt x="2783245" y="0"/>
                </a:cubicBezTo>
                <a:cubicBezTo>
                  <a:pt x="2989595" y="-8311"/>
                  <a:pt x="3270637" y="66131"/>
                  <a:pt x="3434642" y="0"/>
                </a:cubicBezTo>
                <a:cubicBezTo>
                  <a:pt x="3598647" y="-66131"/>
                  <a:pt x="3671297" y="42878"/>
                  <a:pt x="3849168" y="0"/>
                </a:cubicBezTo>
                <a:cubicBezTo>
                  <a:pt x="4027039" y="-42878"/>
                  <a:pt x="4134198" y="2562"/>
                  <a:pt x="4322912" y="0"/>
                </a:cubicBezTo>
                <a:cubicBezTo>
                  <a:pt x="4511626" y="-2562"/>
                  <a:pt x="4695394" y="23043"/>
                  <a:pt x="4796656" y="0"/>
                </a:cubicBezTo>
                <a:cubicBezTo>
                  <a:pt x="4897918" y="-23043"/>
                  <a:pt x="5185626" y="63142"/>
                  <a:pt x="5388835" y="0"/>
                </a:cubicBezTo>
                <a:cubicBezTo>
                  <a:pt x="5592044" y="-63142"/>
                  <a:pt x="5748191" y="31698"/>
                  <a:pt x="5921797" y="0"/>
                </a:cubicBezTo>
                <a:cubicBezTo>
                  <a:pt x="5922464" y="178305"/>
                  <a:pt x="5889019" y="260554"/>
                  <a:pt x="5921797" y="369332"/>
                </a:cubicBezTo>
                <a:cubicBezTo>
                  <a:pt x="5701619" y="419020"/>
                  <a:pt x="5545236" y="319428"/>
                  <a:pt x="5448053" y="369332"/>
                </a:cubicBezTo>
                <a:cubicBezTo>
                  <a:pt x="5350870" y="419236"/>
                  <a:pt x="5155310" y="317043"/>
                  <a:pt x="4915092" y="369332"/>
                </a:cubicBezTo>
                <a:cubicBezTo>
                  <a:pt x="4674874" y="421621"/>
                  <a:pt x="4659982" y="343466"/>
                  <a:pt x="4441348" y="369332"/>
                </a:cubicBezTo>
                <a:cubicBezTo>
                  <a:pt x="4222714" y="395198"/>
                  <a:pt x="4053929" y="328838"/>
                  <a:pt x="3849168" y="369332"/>
                </a:cubicBezTo>
                <a:cubicBezTo>
                  <a:pt x="3644407" y="409826"/>
                  <a:pt x="3558332" y="319680"/>
                  <a:pt x="3316206" y="369332"/>
                </a:cubicBezTo>
                <a:cubicBezTo>
                  <a:pt x="3074080" y="418984"/>
                  <a:pt x="3014526" y="351342"/>
                  <a:pt x="2724027" y="369332"/>
                </a:cubicBezTo>
                <a:cubicBezTo>
                  <a:pt x="2433528" y="387322"/>
                  <a:pt x="2360960" y="359151"/>
                  <a:pt x="2250283" y="369332"/>
                </a:cubicBezTo>
                <a:cubicBezTo>
                  <a:pt x="2139606" y="379513"/>
                  <a:pt x="1967523" y="341658"/>
                  <a:pt x="1776539" y="369332"/>
                </a:cubicBezTo>
                <a:cubicBezTo>
                  <a:pt x="1585555" y="397006"/>
                  <a:pt x="1411016" y="314392"/>
                  <a:pt x="1243577" y="369332"/>
                </a:cubicBezTo>
                <a:cubicBezTo>
                  <a:pt x="1076138" y="424272"/>
                  <a:pt x="984740" y="338089"/>
                  <a:pt x="769834" y="369332"/>
                </a:cubicBezTo>
                <a:cubicBezTo>
                  <a:pt x="554928" y="400575"/>
                  <a:pt x="264853" y="336654"/>
                  <a:pt x="0" y="369332"/>
                </a:cubicBezTo>
                <a:cubicBezTo>
                  <a:pt x="-31995" y="228778"/>
                  <a:pt x="8959" y="85183"/>
                  <a:pt x="0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405883498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r>
              <a:rPr lang="tr-TR" dirty="0"/>
              <a:t>S</a:t>
            </a:r>
            <a:r>
              <a:rPr lang="en-US" dirty="0" err="1"/>
              <a:t>evdiğimiz</a:t>
            </a:r>
            <a:r>
              <a:rPr lang="el-GR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insanlara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davranmalıyız</a:t>
            </a:r>
            <a:r>
              <a:rPr lang="en-US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774790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8904DE-126C-8732-A1DA-55465D42D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B0BC317-04FD-2D2E-DC6B-7106D68F0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23BA40B7-47E3-EF02-CF94-0A6ACBA25D99}"/>
              </a:ext>
            </a:extLst>
          </p:cNvPr>
          <p:cNvSpPr/>
          <p:nvPr/>
        </p:nvSpPr>
        <p:spPr>
          <a:xfrm>
            <a:off x="2570163" y="1111250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3600">
                <a:solidFill>
                  <a:schemeClr val="tx1"/>
                </a:solidFill>
              </a:rPr>
              <a:t> TEKRAR</a:t>
            </a:r>
            <a:endParaRPr lang="el-CY" sz="3600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806471A-4C2B-8C35-0E4E-E6D82D245325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B84F4492-F7F7-CCFD-C079-A6EED1E992B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2286133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2 - Θέση περιεχομένου"/>
          <p:cNvSpPr>
            <a:spLocks noGrp="1"/>
          </p:cNvSpPr>
          <p:nvPr>
            <p:ph idx="1"/>
          </p:nvPr>
        </p:nvSpPr>
        <p:spPr>
          <a:xfrm>
            <a:off x="481012" y="335858"/>
            <a:ext cx="6126617" cy="5643563"/>
          </a:xfrm>
          <a:custGeom>
            <a:avLst/>
            <a:gdLst>
              <a:gd name="csX0" fmla="*/ 0 w 6126617"/>
              <a:gd name="csY0" fmla="*/ 0 h 5643563"/>
              <a:gd name="csX1" fmla="*/ 495699 w 6126617"/>
              <a:gd name="csY1" fmla="*/ 0 h 5643563"/>
              <a:gd name="csX2" fmla="*/ 1175197 w 6126617"/>
              <a:gd name="csY2" fmla="*/ 0 h 5643563"/>
              <a:gd name="csX3" fmla="*/ 1670896 w 6126617"/>
              <a:gd name="csY3" fmla="*/ 0 h 5643563"/>
              <a:gd name="csX4" fmla="*/ 2350393 w 6126617"/>
              <a:gd name="csY4" fmla="*/ 0 h 5643563"/>
              <a:gd name="csX5" fmla="*/ 2907358 w 6126617"/>
              <a:gd name="csY5" fmla="*/ 0 h 5643563"/>
              <a:gd name="csX6" fmla="*/ 3586856 w 6126617"/>
              <a:gd name="csY6" fmla="*/ 0 h 5643563"/>
              <a:gd name="csX7" fmla="*/ 4205087 w 6126617"/>
              <a:gd name="csY7" fmla="*/ 0 h 5643563"/>
              <a:gd name="csX8" fmla="*/ 4700786 w 6126617"/>
              <a:gd name="csY8" fmla="*/ 0 h 5643563"/>
              <a:gd name="csX9" fmla="*/ 5319017 w 6126617"/>
              <a:gd name="csY9" fmla="*/ 0 h 5643563"/>
              <a:gd name="csX10" fmla="*/ 6126617 w 6126617"/>
              <a:gd name="csY10" fmla="*/ 0 h 5643563"/>
              <a:gd name="csX11" fmla="*/ 6126617 w 6126617"/>
              <a:gd name="csY11" fmla="*/ 451485 h 5643563"/>
              <a:gd name="csX12" fmla="*/ 6126617 w 6126617"/>
              <a:gd name="csY12" fmla="*/ 846534 h 5643563"/>
              <a:gd name="csX13" fmla="*/ 6126617 w 6126617"/>
              <a:gd name="csY13" fmla="*/ 1410891 h 5643563"/>
              <a:gd name="csX14" fmla="*/ 6126617 w 6126617"/>
              <a:gd name="csY14" fmla="*/ 2031683 h 5643563"/>
              <a:gd name="csX15" fmla="*/ 6126617 w 6126617"/>
              <a:gd name="csY15" fmla="*/ 2483168 h 5643563"/>
              <a:gd name="csX16" fmla="*/ 6126617 w 6126617"/>
              <a:gd name="csY16" fmla="*/ 2878217 h 5643563"/>
              <a:gd name="csX17" fmla="*/ 6126617 w 6126617"/>
              <a:gd name="csY17" fmla="*/ 3499009 h 5643563"/>
              <a:gd name="csX18" fmla="*/ 6126617 w 6126617"/>
              <a:gd name="csY18" fmla="*/ 4119801 h 5643563"/>
              <a:gd name="csX19" fmla="*/ 6126617 w 6126617"/>
              <a:gd name="csY19" fmla="*/ 4514850 h 5643563"/>
              <a:gd name="csX20" fmla="*/ 6126617 w 6126617"/>
              <a:gd name="csY20" fmla="*/ 4909900 h 5643563"/>
              <a:gd name="csX21" fmla="*/ 6126617 w 6126617"/>
              <a:gd name="csY21" fmla="*/ 5643563 h 5643563"/>
              <a:gd name="csX22" fmla="*/ 5569652 w 6126617"/>
              <a:gd name="csY22" fmla="*/ 5643563 h 5643563"/>
              <a:gd name="csX23" fmla="*/ 5135219 w 6126617"/>
              <a:gd name="csY23" fmla="*/ 5643563 h 5643563"/>
              <a:gd name="csX24" fmla="*/ 4516988 w 6126617"/>
              <a:gd name="csY24" fmla="*/ 5643563 h 5643563"/>
              <a:gd name="csX25" fmla="*/ 4021289 w 6126617"/>
              <a:gd name="csY25" fmla="*/ 5643563 h 5643563"/>
              <a:gd name="csX26" fmla="*/ 3586856 w 6126617"/>
              <a:gd name="csY26" fmla="*/ 5643563 h 5643563"/>
              <a:gd name="csX27" fmla="*/ 3152423 w 6126617"/>
              <a:gd name="csY27" fmla="*/ 5643563 h 5643563"/>
              <a:gd name="csX28" fmla="*/ 2595458 w 6126617"/>
              <a:gd name="csY28" fmla="*/ 5643563 h 5643563"/>
              <a:gd name="csX29" fmla="*/ 2222291 w 6126617"/>
              <a:gd name="csY29" fmla="*/ 5643563 h 5643563"/>
              <a:gd name="csX30" fmla="*/ 1849124 w 6126617"/>
              <a:gd name="csY30" fmla="*/ 5643563 h 5643563"/>
              <a:gd name="csX31" fmla="*/ 1475958 w 6126617"/>
              <a:gd name="csY31" fmla="*/ 5643563 h 5643563"/>
              <a:gd name="csX32" fmla="*/ 796460 w 6126617"/>
              <a:gd name="csY32" fmla="*/ 5643563 h 5643563"/>
              <a:gd name="csX33" fmla="*/ 0 w 6126617"/>
              <a:gd name="csY33" fmla="*/ 5643563 h 5643563"/>
              <a:gd name="csX34" fmla="*/ 0 w 6126617"/>
              <a:gd name="csY34" fmla="*/ 5022771 h 5643563"/>
              <a:gd name="csX35" fmla="*/ 0 w 6126617"/>
              <a:gd name="csY35" fmla="*/ 4401979 h 5643563"/>
              <a:gd name="csX36" fmla="*/ 0 w 6126617"/>
              <a:gd name="csY36" fmla="*/ 3837623 h 5643563"/>
              <a:gd name="csX37" fmla="*/ 0 w 6126617"/>
              <a:gd name="csY37" fmla="*/ 3160395 h 5643563"/>
              <a:gd name="csX38" fmla="*/ 0 w 6126617"/>
              <a:gd name="csY38" fmla="*/ 2596039 h 5643563"/>
              <a:gd name="csX39" fmla="*/ 0 w 6126617"/>
              <a:gd name="csY39" fmla="*/ 2144554 h 5643563"/>
              <a:gd name="csX40" fmla="*/ 0 w 6126617"/>
              <a:gd name="csY40" fmla="*/ 1749505 h 5643563"/>
              <a:gd name="csX41" fmla="*/ 0 w 6126617"/>
              <a:gd name="csY41" fmla="*/ 1185148 h 5643563"/>
              <a:gd name="csX42" fmla="*/ 0 w 6126617"/>
              <a:gd name="csY42" fmla="*/ 677228 h 5643563"/>
              <a:gd name="csX43" fmla="*/ 0 w 6126617"/>
              <a:gd name="csY43" fmla="*/ 0 h 56435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6126617" h="5643563" fill="none" extrusionOk="0">
                <a:moveTo>
                  <a:pt x="0" y="0"/>
                </a:moveTo>
                <a:cubicBezTo>
                  <a:pt x="160642" y="-25791"/>
                  <a:pt x="276162" y="51694"/>
                  <a:pt x="495699" y="0"/>
                </a:cubicBezTo>
                <a:cubicBezTo>
                  <a:pt x="715236" y="-51694"/>
                  <a:pt x="928065" y="35291"/>
                  <a:pt x="1175197" y="0"/>
                </a:cubicBezTo>
                <a:cubicBezTo>
                  <a:pt x="1422329" y="-35291"/>
                  <a:pt x="1471731" y="35945"/>
                  <a:pt x="1670896" y="0"/>
                </a:cubicBezTo>
                <a:cubicBezTo>
                  <a:pt x="1870061" y="-35945"/>
                  <a:pt x="2214474" y="26806"/>
                  <a:pt x="2350393" y="0"/>
                </a:cubicBezTo>
                <a:cubicBezTo>
                  <a:pt x="2486312" y="-26806"/>
                  <a:pt x="2727910" y="48867"/>
                  <a:pt x="2907358" y="0"/>
                </a:cubicBezTo>
                <a:cubicBezTo>
                  <a:pt x="3086806" y="-48867"/>
                  <a:pt x="3290785" y="39730"/>
                  <a:pt x="3586856" y="0"/>
                </a:cubicBezTo>
                <a:cubicBezTo>
                  <a:pt x="3882927" y="-39730"/>
                  <a:pt x="3950942" y="62497"/>
                  <a:pt x="4205087" y="0"/>
                </a:cubicBezTo>
                <a:cubicBezTo>
                  <a:pt x="4459232" y="-62497"/>
                  <a:pt x="4511411" y="13911"/>
                  <a:pt x="4700786" y="0"/>
                </a:cubicBezTo>
                <a:cubicBezTo>
                  <a:pt x="4890161" y="-13911"/>
                  <a:pt x="5175119" y="54862"/>
                  <a:pt x="5319017" y="0"/>
                </a:cubicBezTo>
                <a:cubicBezTo>
                  <a:pt x="5462915" y="-54862"/>
                  <a:pt x="5918965" y="12418"/>
                  <a:pt x="6126617" y="0"/>
                </a:cubicBezTo>
                <a:cubicBezTo>
                  <a:pt x="6129428" y="182881"/>
                  <a:pt x="6125897" y="265239"/>
                  <a:pt x="6126617" y="451485"/>
                </a:cubicBezTo>
                <a:cubicBezTo>
                  <a:pt x="6127337" y="637731"/>
                  <a:pt x="6109081" y="750714"/>
                  <a:pt x="6126617" y="846534"/>
                </a:cubicBezTo>
                <a:cubicBezTo>
                  <a:pt x="6144153" y="942354"/>
                  <a:pt x="6093427" y="1153462"/>
                  <a:pt x="6126617" y="1410891"/>
                </a:cubicBezTo>
                <a:cubicBezTo>
                  <a:pt x="6159807" y="1668320"/>
                  <a:pt x="6090993" y="1900454"/>
                  <a:pt x="6126617" y="2031683"/>
                </a:cubicBezTo>
                <a:cubicBezTo>
                  <a:pt x="6162241" y="2162912"/>
                  <a:pt x="6112502" y="2282730"/>
                  <a:pt x="6126617" y="2483168"/>
                </a:cubicBezTo>
                <a:cubicBezTo>
                  <a:pt x="6140732" y="2683606"/>
                  <a:pt x="6116243" y="2788160"/>
                  <a:pt x="6126617" y="2878217"/>
                </a:cubicBezTo>
                <a:cubicBezTo>
                  <a:pt x="6136991" y="2968274"/>
                  <a:pt x="6096555" y="3276599"/>
                  <a:pt x="6126617" y="3499009"/>
                </a:cubicBezTo>
                <a:cubicBezTo>
                  <a:pt x="6156679" y="3721419"/>
                  <a:pt x="6072329" y="3992617"/>
                  <a:pt x="6126617" y="4119801"/>
                </a:cubicBezTo>
                <a:cubicBezTo>
                  <a:pt x="6180905" y="4246985"/>
                  <a:pt x="6125860" y="4359285"/>
                  <a:pt x="6126617" y="4514850"/>
                </a:cubicBezTo>
                <a:cubicBezTo>
                  <a:pt x="6127374" y="4670415"/>
                  <a:pt x="6099740" y="4821708"/>
                  <a:pt x="6126617" y="4909900"/>
                </a:cubicBezTo>
                <a:cubicBezTo>
                  <a:pt x="6153494" y="4998092"/>
                  <a:pt x="6094992" y="5399598"/>
                  <a:pt x="6126617" y="5643563"/>
                </a:cubicBezTo>
                <a:cubicBezTo>
                  <a:pt x="5931082" y="5655909"/>
                  <a:pt x="5776812" y="5587982"/>
                  <a:pt x="5569652" y="5643563"/>
                </a:cubicBezTo>
                <a:cubicBezTo>
                  <a:pt x="5362492" y="5699144"/>
                  <a:pt x="5287300" y="5607206"/>
                  <a:pt x="5135219" y="5643563"/>
                </a:cubicBezTo>
                <a:cubicBezTo>
                  <a:pt x="4983138" y="5679920"/>
                  <a:pt x="4713292" y="5624947"/>
                  <a:pt x="4516988" y="5643563"/>
                </a:cubicBezTo>
                <a:cubicBezTo>
                  <a:pt x="4320684" y="5662179"/>
                  <a:pt x="4195408" y="5618586"/>
                  <a:pt x="4021289" y="5643563"/>
                </a:cubicBezTo>
                <a:cubicBezTo>
                  <a:pt x="3847170" y="5668540"/>
                  <a:pt x="3794308" y="5612884"/>
                  <a:pt x="3586856" y="5643563"/>
                </a:cubicBezTo>
                <a:cubicBezTo>
                  <a:pt x="3379404" y="5674242"/>
                  <a:pt x="3303033" y="5613433"/>
                  <a:pt x="3152423" y="5643563"/>
                </a:cubicBezTo>
                <a:cubicBezTo>
                  <a:pt x="3001813" y="5673693"/>
                  <a:pt x="2751490" y="5617759"/>
                  <a:pt x="2595458" y="5643563"/>
                </a:cubicBezTo>
                <a:cubicBezTo>
                  <a:pt x="2439427" y="5669367"/>
                  <a:pt x="2371202" y="5635749"/>
                  <a:pt x="2222291" y="5643563"/>
                </a:cubicBezTo>
                <a:cubicBezTo>
                  <a:pt x="2073380" y="5651377"/>
                  <a:pt x="2003832" y="5614300"/>
                  <a:pt x="1849124" y="5643563"/>
                </a:cubicBezTo>
                <a:cubicBezTo>
                  <a:pt x="1694416" y="5672826"/>
                  <a:pt x="1596153" y="5613278"/>
                  <a:pt x="1475958" y="5643563"/>
                </a:cubicBezTo>
                <a:cubicBezTo>
                  <a:pt x="1355763" y="5673848"/>
                  <a:pt x="939423" y="5601698"/>
                  <a:pt x="796460" y="5643563"/>
                </a:cubicBezTo>
                <a:cubicBezTo>
                  <a:pt x="653497" y="5685428"/>
                  <a:pt x="211058" y="5625924"/>
                  <a:pt x="0" y="5643563"/>
                </a:cubicBezTo>
                <a:cubicBezTo>
                  <a:pt x="-32845" y="5333982"/>
                  <a:pt x="60623" y="5222932"/>
                  <a:pt x="0" y="5022771"/>
                </a:cubicBezTo>
                <a:cubicBezTo>
                  <a:pt x="-60623" y="4822610"/>
                  <a:pt x="65694" y="4708655"/>
                  <a:pt x="0" y="4401979"/>
                </a:cubicBezTo>
                <a:cubicBezTo>
                  <a:pt x="-65694" y="4095303"/>
                  <a:pt x="63735" y="4008805"/>
                  <a:pt x="0" y="3837623"/>
                </a:cubicBezTo>
                <a:cubicBezTo>
                  <a:pt x="-63735" y="3666441"/>
                  <a:pt x="68435" y="3398481"/>
                  <a:pt x="0" y="3160395"/>
                </a:cubicBezTo>
                <a:cubicBezTo>
                  <a:pt x="-68435" y="2922309"/>
                  <a:pt x="20294" y="2714016"/>
                  <a:pt x="0" y="2596039"/>
                </a:cubicBezTo>
                <a:cubicBezTo>
                  <a:pt x="-20294" y="2478062"/>
                  <a:pt x="4420" y="2250188"/>
                  <a:pt x="0" y="2144554"/>
                </a:cubicBezTo>
                <a:cubicBezTo>
                  <a:pt x="-4420" y="2038920"/>
                  <a:pt x="24168" y="1831041"/>
                  <a:pt x="0" y="1749505"/>
                </a:cubicBezTo>
                <a:cubicBezTo>
                  <a:pt x="-24168" y="1667969"/>
                  <a:pt x="45484" y="1299019"/>
                  <a:pt x="0" y="1185148"/>
                </a:cubicBezTo>
                <a:cubicBezTo>
                  <a:pt x="-45484" y="1071277"/>
                  <a:pt x="14116" y="833282"/>
                  <a:pt x="0" y="677228"/>
                </a:cubicBezTo>
                <a:cubicBezTo>
                  <a:pt x="-14116" y="521174"/>
                  <a:pt x="39860" y="168612"/>
                  <a:pt x="0" y="0"/>
                </a:cubicBezTo>
                <a:close/>
              </a:path>
              <a:path w="6126617" h="5643563" stroke="0" extrusionOk="0">
                <a:moveTo>
                  <a:pt x="0" y="0"/>
                </a:moveTo>
                <a:cubicBezTo>
                  <a:pt x="149563" y="-34859"/>
                  <a:pt x="424001" y="47738"/>
                  <a:pt x="618231" y="0"/>
                </a:cubicBezTo>
                <a:cubicBezTo>
                  <a:pt x="812461" y="-47738"/>
                  <a:pt x="965555" y="5009"/>
                  <a:pt x="1052664" y="0"/>
                </a:cubicBezTo>
                <a:cubicBezTo>
                  <a:pt x="1139773" y="-5009"/>
                  <a:pt x="1323052" y="26863"/>
                  <a:pt x="1548363" y="0"/>
                </a:cubicBezTo>
                <a:cubicBezTo>
                  <a:pt x="1773674" y="-26863"/>
                  <a:pt x="1844053" y="12550"/>
                  <a:pt x="1921530" y="0"/>
                </a:cubicBezTo>
                <a:cubicBezTo>
                  <a:pt x="1999007" y="-12550"/>
                  <a:pt x="2379107" y="20694"/>
                  <a:pt x="2539761" y="0"/>
                </a:cubicBezTo>
                <a:cubicBezTo>
                  <a:pt x="2700415" y="-20694"/>
                  <a:pt x="2900347" y="30084"/>
                  <a:pt x="3035460" y="0"/>
                </a:cubicBezTo>
                <a:cubicBezTo>
                  <a:pt x="3170573" y="-30084"/>
                  <a:pt x="3430802" y="50990"/>
                  <a:pt x="3653692" y="0"/>
                </a:cubicBezTo>
                <a:cubicBezTo>
                  <a:pt x="3876582" y="-50990"/>
                  <a:pt x="4115873" y="15168"/>
                  <a:pt x="4271923" y="0"/>
                </a:cubicBezTo>
                <a:cubicBezTo>
                  <a:pt x="4427973" y="-15168"/>
                  <a:pt x="4567140" y="3622"/>
                  <a:pt x="4645090" y="0"/>
                </a:cubicBezTo>
                <a:cubicBezTo>
                  <a:pt x="4723040" y="-3622"/>
                  <a:pt x="5025279" y="66827"/>
                  <a:pt x="5202055" y="0"/>
                </a:cubicBezTo>
                <a:cubicBezTo>
                  <a:pt x="5378832" y="-66827"/>
                  <a:pt x="5734625" y="42332"/>
                  <a:pt x="6126617" y="0"/>
                </a:cubicBezTo>
                <a:cubicBezTo>
                  <a:pt x="6151094" y="106045"/>
                  <a:pt x="6089131" y="315540"/>
                  <a:pt x="6126617" y="507921"/>
                </a:cubicBezTo>
                <a:cubicBezTo>
                  <a:pt x="6164103" y="700302"/>
                  <a:pt x="6108900" y="774829"/>
                  <a:pt x="6126617" y="959406"/>
                </a:cubicBezTo>
                <a:cubicBezTo>
                  <a:pt x="6144334" y="1143984"/>
                  <a:pt x="6069781" y="1256823"/>
                  <a:pt x="6126617" y="1467326"/>
                </a:cubicBezTo>
                <a:cubicBezTo>
                  <a:pt x="6183453" y="1677829"/>
                  <a:pt x="6082667" y="1814622"/>
                  <a:pt x="6126617" y="2088118"/>
                </a:cubicBezTo>
                <a:cubicBezTo>
                  <a:pt x="6170567" y="2361614"/>
                  <a:pt x="6086013" y="2528574"/>
                  <a:pt x="6126617" y="2765346"/>
                </a:cubicBezTo>
                <a:cubicBezTo>
                  <a:pt x="6167221" y="3002118"/>
                  <a:pt x="6088470" y="3049860"/>
                  <a:pt x="6126617" y="3216831"/>
                </a:cubicBezTo>
                <a:cubicBezTo>
                  <a:pt x="6164764" y="3383802"/>
                  <a:pt x="6077615" y="3597813"/>
                  <a:pt x="6126617" y="3837623"/>
                </a:cubicBezTo>
                <a:cubicBezTo>
                  <a:pt x="6175619" y="4077433"/>
                  <a:pt x="6061326" y="4173153"/>
                  <a:pt x="6126617" y="4401979"/>
                </a:cubicBezTo>
                <a:cubicBezTo>
                  <a:pt x="6191908" y="4630805"/>
                  <a:pt x="6086886" y="4779963"/>
                  <a:pt x="6126617" y="5022771"/>
                </a:cubicBezTo>
                <a:cubicBezTo>
                  <a:pt x="6166348" y="5265579"/>
                  <a:pt x="6091597" y="5445167"/>
                  <a:pt x="6126617" y="5643563"/>
                </a:cubicBezTo>
                <a:cubicBezTo>
                  <a:pt x="5912096" y="5667737"/>
                  <a:pt x="5851208" y="5615529"/>
                  <a:pt x="5630918" y="5643563"/>
                </a:cubicBezTo>
                <a:cubicBezTo>
                  <a:pt x="5410629" y="5671597"/>
                  <a:pt x="5193081" y="5594534"/>
                  <a:pt x="5012687" y="5643563"/>
                </a:cubicBezTo>
                <a:cubicBezTo>
                  <a:pt x="4832293" y="5692592"/>
                  <a:pt x="4709505" y="5641286"/>
                  <a:pt x="4516988" y="5643563"/>
                </a:cubicBezTo>
                <a:cubicBezTo>
                  <a:pt x="4324471" y="5645840"/>
                  <a:pt x="4033794" y="5599879"/>
                  <a:pt x="3837490" y="5643563"/>
                </a:cubicBezTo>
                <a:cubicBezTo>
                  <a:pt x="3641186" y="5687247"/>
                  <a:pt x="3590994" y="5639856"/>
                  <a:pt x="3464323" y="5643563"/>
                </a:cubicBezTo>
                <a:cubicBezTo>
                  <a:pt x="3337652" y="5647270"/>
                  <a:pt x="3185913" y="5636519"/>
                  <a:pt x="3029891" y="5643563"/>
                </a:cubicBezTo>
                <a:cubicBezTo>
                  <a:pt x="2873869" y="5650607"/>
                  <a:pt x="2793732" y="5621358"/>
                  <a:pt x="2656724" y="5643563"/>
                </a:cubicBezTo>
                <a:cubicBezTo>
                  <a:pt x="2519716" y="5665768"/>
                  <a:pt x="2372764" y="5623723"/>
                  <a:pt x="2099759" y="5643563"/>
                </a:cubicBezTo>
                <a:cubicBezTo>
                  <a:pt x="1826755" y="5663403"/>
                  <a:pt x="1663623" y="5624892"/>
                  <a:pt x="1420261" y="5643563"/>
                </a:cubicBezTo>
                <a:cubicBezTo>
                  <a:pt x="1176899" y="5662234"/>
                  <a:pt x="1035514" y="5586311"/>
                  <a:pt x="863296" y="5643563"/>
                </a:cubicBezTo>
                <a:cubicBezTo>
                  <a:pt x="691078" y="5700815"/>
                  <a:pt x="298015" y="5604181"/>
                  <a:pt x="0" y="5643563"/>
                </a:cubicBezTo>
                <a:cubicBezTo>
                  <a:pt x="-36863" y="5458973"/>
                  <a:pt x="72128" y="5195314"/>
                  <a:pt x="0" y="5022771"/>
                </a:cubicBezTo>
                <a:cubicBezTo>
                  <a:pt x="-72128" y="4850228"/>
                  <a:pt x="35290" y="4658803"/>
                  <a:pt x="0" y="4514850"/>
                </a:cubicBezTo>
                <a:cubicBezTo>
                  <a:pt x="-35290" y="4370897"/>
                  <a:pt x="35009" y="4100486"/>
                  <a:pt x="0" y="3950494"/>
                </a:cubicBezTo>
                <a:cubicBezTo>
                  <a:pt x="-35009" y="3800502"/>
                  <a:pt x="36523" y="3622076"/>
                  <a:pt x="0" y="3499009"/>
                </a:cubicBezTo>
                <a:cubicBezTo>
                  <a:pt x="-36523" y="3375943"/>
                  <a:pt x="39865" y="3137198"/>
                  <a:pt x="0" y="2991088"/>
                </a:cubicBezTo>
                <a:cubicBezTo>
                  <a:pt x="-39865" y="2844978"/>
                  <a:pt x="17202" y="2620588"/>
                  <a:pt x="0" y="2313861"/>
                </a:cubicBezTo>
                <a:cubicBezTo>
                  <a:pt x="-17202" y="2007134"/>
                  <a:pt x="9640" y="1928769"/>
                  <a:pt x="0" y="1636633"/>
                </a:cubicBezTo>
                <a:cubicBezTo>
                  <a:pt x="-9640" y="1344497"/>
                  <a:pt x="11161" y="1243980"/>
                  <a:pt x="0" y="1072277"/>
                </a:cubicBezTo>
                <a:cubicBezTo>
                  <a:pt x="-11161" y="900574"/>
                  <a:pt x="52758" y="779857"/>
                  <a:pt x="0" y="507921"/>
                </a:cubicBezTo>
                <a:cubicBezTo>
                  <a:pt x="-52758" y="235985"/>
                  <a:pt x="9777" y="167977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32844692">
                  <ask:type>
                    <ask:lineSketchScribble/>
                  </ask:type>
                </ask:lineSketchStyleProps>
              </a:ext>
            </a:extLst>
          </a:ln>
        </p:spPr>
        <p:txBody>
          <a:bodyPr>
            <a:noAutofit/>
          </a:bodyPr>
          <a:lstStyle/>
          <a:p>
            <a:pPr>
              <a:buFont typeface="Arial" charset="0"/>
              <a:buNone/>
            </a:pPr>
            <a:r>
              <a:rPr lang="tr-TR" sz="1600" b="1" dirty="0"/>
              <a:t>EMEKLİLİK YILLARI  VE YALNIZLIK</a:t>
            </a:r>
            <a:endParaRPr lang="en-US" sz="1600" dirty="0"/>
          </a:p>
          <a:p>
            <a:pPr>
              <a:buFont typeface="Arial" charset="0"/>
              <a:buNone/>
            </a:pPr>
            <a:r>
              <a:rPr lang="en-GB" sz="1600" b="1" u="sng" dirty="0"/>
              <a:t>Terim </a:t>
            </a:r>
            <a:r>
              <a:rPr lang="el-GR" sz="1600" b="1" u="sng" dirty="0"/>
              <a:t>:</a:t>
            </a:r>
            <a:endParaRPr lang="en-US" sz="1600" u="sng" dirty="0"/>
          </a:p>
          <a:p>
            <a:pPr>
              <a:buFont typeface="Arial" charset="0"/>
              <a:buNone/>
            </a:pPr>
            <a:r>
              <a:rPr lang="el-GR" sz="1600" dirty="0"/>
              <a:t>Υ</a:t>
            </a:r>
            <a:r>
              <a:rPr lang="en-GB" sz="1600" dirty="0"/>
              <a:t>a</a:t>
            </a:r>
            <a:r>
              <a:rPr lang="tr-TR" sz="1600" dirty="0"/>
              <a:t>şlılık hayatını  daha iyi değerlendirme imkanı  veren bir dönemdir.</a:t>
            </a:r>
          </a:p>
          <a:p>
            <a:pPr>
              <a:buFont typeface="Arial" charset="0"/>
              <a:buNone/>
            </a:pPr>
            <a:r>
              <a:rPr lang="en-US" sz="1600" dirty="0" err="1"/>
              <a:t>Yaşlılık</a:t>
            </a:r>
            <a:r>
              <a:rPr lang="en-US" sz="1600" dirty="0"/>
              <a:t> </a:t>
            </a:r>
            <a:r>
              <a:rPr lang="en-US" sz="1600" dirty="0" err="1"/>
              <a:t>doğal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süreç</a:t>
            </a:r>
            <a:r>
              <a:rPr lang="tr-TR" sz="1600" dirty="0"/>
              <a:t>tir</a:t>
            </a:r>
            <a:r>
              <a:rPr lang="en-US" sz="1600" dirty="0"/>
              <a:t>.</a:t>
            </a:r>
            <a:endParaRPr lang="tr-TR" sz="1600" dirty="0"/>
          </a:p>
          <a:p>
            <a:pPr>
              <a:buFont typeface="Arial" charset="0"/>
              <a:buNone/>
            </a:pPr>
            <a:r>
              <a:rPr lang="tr-TR" sz="1600" b="1" u="sng" dirty="0"/>
              <a:t>Özellikler</a:t>
            </a:r>
            <a:r>
              <a:rPr lang="el-GR" sz="1600" b="1" u="sng" dirty="0"/>
              <a:t>:</a:t>
            </a:r>
            <a:endParaRPr lang="en-US" sz="1600" u="sng" dirty="0"/>
          </a:p>
          <a:p>
            <a:pPr>
              <a:buFont typeface="Arial" charset="0"/>
              <a:buNone/>
            </a:pPr>
            <a:r>
              <a:rPr lang="tr-TR" sz="1600" dirty="0"/>
              <a:t>Yaşlılarda bedeni zayıflıklar görülmektedir.</a:t>
            </a:r>
            <a:endParaRPr lang="en-US" sz="1600" dirty="0"/>
          </a:p>
          <a:p>
            <a:pPr>
              <a:buFont typeface="Arial" charset="0"/>
              <a:buNone/>
            </a:pPr>
            <a:r>
              <a:rPr lang="tr-TR" sz="1600" dirty="0"/>
              <a:t>Daha fazla zamana sahiptir.</a:t>
            </a:r>
            <a:endParaRPr lang="en-US" sz="1600" dirty="0"/>
          </a:p>
          <a:p>
            <a:pPr>
              <a:buFont typeface="Arial" charset="0"/>
              <a:buNone/>
            </a:pPr>
            <a:r>
              <a:rPr lang="tr-TR" sz="1600" dirty="0"/>
              <a:t>Kendi görüşünde ısrar etmektedir.</a:t>
            </a:r>
            <a:endParaRPr lang="en-US" sz="1600" dirty="0"/>
          </a:p>
          <a:p>
            <a:pPr>
              <a:buFont typeface="Arial" charset="0"/>
              <a:buNone/>
            </a:pPr>
            <a:r>
              <a:rPr lang="tr-TR" sz="1600" dirty="0"/>
              <a:t>Gençlere hürriyet vermemektedir.</a:t>
            </a:r>
            <a:endParaRPr lang="en-US" sz="1600" dirty="0"/>
          </a:p>
          <a:p>
            <a:pPr>
              <a:buFont typeface="Arial" charset="0"/>
              <a:buNone/>
            </a:pPr>
            <a:r>
              <a:rPr lang="tr-TR" sz="1600" dirty="0"/>
              <a:t>Toplumdan geri  çekilmektedir.</a:t>
            </a:r>
          </a:p>
          <a:p>
            <a:pPr>
              <a:buNone/>
            </a:pPr>
            <a:r>
              <a:rPr lang="tr-TR" sz="1600" dirty="0"/>
              <a:t>Yaşlılar ölümden sıkça bahsetmektedir.</a:t>
            </a:r>
          </a:p>
          <a:p>
            <a:pPr>
              <a:buFont typeface="Arial" charset="0"/>
              <a:buNone/>
            </a:pPr>
            <a:r>
              <a:rPr lang="tr-TR" sz="1600" b="1" u="sng" dirty="0"/>
              <a:t>Zorluklar</a:t>
            </a:r>
            <a:r>
              <a:rPr lang="el-GR" sz="1600" b="1" u="sng" dirty="0"/>
              <a:t>:</a:t>
            </a:r>
            <a:endParaRPr lang="tr-TR" sz="1600" b="1" u="sng" dirty="0"/>
          </a:p>
          <a:p>
            <a:pPr>
              <a:buNone/>
            </a:pPr>
            <a:r>
              <a:rPr lang="tr-TR" sz="1600" dirty="0"/>
              <a:t>Yaşlı yalnızlıktan  ve boş oturmaktan  çok sıkılmaktadır.</a:t>
            </a:r>
            <a:r>
              <a:rPr lang="tr-TR" sz="1600" b="1" u="sng" dirty="0"/>
              <a:t> </a:t>
            </a:r>
            <a:endParaRPr lang="en-US" sz="1600" u="sng" dirty="0"/>
          </a:p>
          <a:p>
            <a:pPr>
              <a:buFont typeface="Arial" charset="0"/>
              <a:buNone/>
            </a:pPr>
            <a:r>
              <a:rPr lang="tr-TR" sz="1600" dirty="0"/>
              <a:t>Yalnızlıktan etkilenmektedir.</a:t>
            </a:r>
            <a:endParaRPr lang="en-US" sz="1600" dirty="0"/>
          </a:p>
          <a:p>
            <a:pPr>
              <a:buFont typeface="Arial" charset="0"/>
              <a:buNone/>
            </a:pPr>
            <a:r>
              <a:rPr lang="tr-TR" sz="1600" dirty="0"/>
              <a:t>Çaresiz, değersiz, önemsiz  hissetmektedir.</a:t>
            </a:r>
            <a:endParaRPr lang="en-US" sz="1600" dirty="0"/>
          </a:p>
          <a:p>
            <a:pPr>
              <a:buFont typeface="Arial" charset="0"/>
              <a:buNone/>
            </a:pPr>
            <a:r>
              <a:rPr lang="tr-TR" sz="1600" dirty="0"/>
              <a:t>Yaşlılarda depresyon görülmektedir.</a:t>
            </a:r>
            <a:endParaRPr lang="en-US" sz="1600" dirty="0"/>
          </a:p>
        </p:txBody>
      </p:sp>
      <p:pic>
        <p:nvPicPr>
          <p:cNvPr id="3" name="Εικόνα 2" descr="Emekliler açlık ve yoksulluk sınırı altındaki maaşıyla nasıl geçiniyor? Yorumlarınızı bekliyoruz...Bilge Keysan çizdi. Bu çalışmayı muzi.org web sitemizden ücretsiz indirebilir, stiker, poster ve afiş olarak bastırabilirsiniz.">
            <a:extLst>
              <a:ext uri="{FF2B5EF4-FFF2-40B4-BE49-F238E27FC236}">
                <a16:creationId xmlns:a16="http://schemas.microsoft.com/office/drawing/2014/main" id="{043C08F1-840C-29F4-5D47-60C324297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9568" y="2451887"/>
            <a:ext cx="3849121" cy="3230456"/>
          </a:xfrm>
          <a:custGeom>
            <a:avLst/>
            <a:gdLst>
              <a:gd name="csX0" fmla="*/ 0 w 3849121"/>
              <a:gd name="csY0" fmla="*/ 0 h 3230456"/>
              <a:gd name="csX1" fmla="*/ 434401 w 3849121"/>
              <a:gd name="csY1" fmla="*/ 0 h 3230456"/>
              <a:gd name="csX2" fmla="*/ 984275 w 3849121"/>
              <a:gd name="csY2" fmla="*/ 0 h 3230456"/>
              <a:gd name="csX3" fmla="*/ 1495658 w 3849121"/>
              <a:gd name="csY3" fmla="*/ 0 h 3230456"/>
              <a:gd name="csX4" fmla="*/ 2122515 w 3849121"/>
              <a:gd name="csY4" fmla="*/ 0 h 3230456"/>
              <a:gd name="csX5" fmla="*/ 2595407 w 3849121"/>
              <a:gd name="csY5" fmla="*/ 0 h 3230456"/>
              <a:gd name="csX6" fmla="*/ 3106791 w 3849121"/>
              <a:gd name="csY6" fmla="*/ 0 h 3230456"/>
              <a:gd name="csX7" fmla="*/ 3849121 w 3849121"/>
              <a:gd name="csY7" fmla="*/ 0 h 3230456"/>
              <a:gd name="csX8" fmla="*/ 3849121 w 3849121"/>
              <a:gd name="csY8" fmla="*/ 506105 h 3230456"/>
              <a:gd name="csX9" fmla="*/ 3849121 w 3849121"/>
              <a:gd name="csY9" fmla="*/ 947600 h 3230456"/>
              <a:gd name="csX10" fmla="*/ 3849121 w 3849121"/>
              <a:gd name="csY10" fmla="*/ 1389096 h 3230456"/>
              <a:gd name="csX11" fmla="*/ 3849121 w 3849121"/>
              <a:gd name="csY11" fmla="*/ 1862896 h 3230456"/>
              <a:gd name="csX12" fmla="*/ 3849121 w 3849121"/>
              <a:gd name="csY12" fmla="*/ 2369001 h 3230456"/>
              <a:gd name="csX13" fmla="*/ 3849121 w 3849121"/>
              <a:gd name="csY13" fmla="*/ 3230456 h 3230456"/>
              <a:gd name="csX14" fmla="*/ 3260755 w 3849121"/>
              <a:gd name="csY14" fmla="*/ 3230456 h 3230456"/>
              <a:gd name="csX15" fmla="*/ 2826355 w 3849121"/>
              <a:gd name="csY15" fmla="*/ 3230456 h 3230456"/>
              <a:gd name="csX16" fmla="*/ 2276480 w 3849121"/>
              <a:gd name="csY16" fmla="*/ 3230456 h 3230456"/>
              <a:gd name="csX17" fmla="*/ 1726606 w 3849121"/>
              <a:gd name="csY17" fmla="*/ 3230456 h 3230456"/>
              <a:gd name="csX18" fmla="*/ 1215222 w 3849121"/>
              <a:gd name="csY18" fmla="*/ 3230456 h 3230456"/>
              <a:gd name="csX19" fmla="*/ 780822 w 3849121"/>
              <a:gd name="csY19" fmla="*/ 3230456 h 3230456"/>
              <a:gd name="csX20" fmla="*/ 0 w 3849121"/>
              <a:gd name="csY20" fmla="*/ 3230456 h 3230456"/>
              <a:gd name="csX21" fmla="*/ 0 w 3849121"/>
              <a:gd name="csY21" fmla="*/ 2756656 h 3230456"/>
              <a:gd name="csX22" fmla="*/ 0 w 3849121"/>
              <a:gd name="csY22" fmla="*/ 2315160 h 3230456"/>
              <a:gd name="csX23" fmla="*/ 0 w 3849121"/>
              <a:gd name="csY23" fmla="*/ 1873664 h 3230456"/>
              <a:gd name="csX24" fmla="*/ 0 w 3849121"/>
              <a:gd name="csY24" fmla="*/ 1270646 h 3230456"/>
              <a:gd name="csX25" fmla="*/ 0 w 3849121"/>
              <a:gd name="csY25" fmla="*/ 764541 h 3230456"/>
              <a:gd name="csX26" fmla="*/ 0 w 3849121"/>
              <a:gd name="csY26" fmla="*/ 0 h 323045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3849121" h="3230456" fill="none" extrusionOk="0">
                <a:moveTo>
                  <a:pt x="0" y="0"/>
                </a:moveTo>
                <a:cubicBezTo>
                  <a:pt x="191135" y="-34398"/>
                  <a:pt x="235988" y="29809"/>
                  <a:pt x="434401" y="0"/>
                </a:cubicBezTo>
                <a:cubicBezTo>
                  <a:pt x="632814" y="-29809"/>
                  <a:pt x="847644" y="58095"/>
                  <a:pt x="984275" y="0"/>
                </a:cubicBezTo>
                <a:cubicBezTo>
                  <a:pt x="1120906" y="-58095"/>
                  <a:pt x="1244466" y="46043"/>
                  <a:pt x="1495658" y="0"/>
                </a:cubicBezTo>
                <a:cubicBezTo>
                  <a:pt x="1746850" y="-46043"/>
                  <a:pt x="1877399" y="8131"/>
                  <a:pt x="2122515" y="0"/>
                </a:cubicBezTo>
                <a:cubicBezTo>
                  <a:pt x="2367631" y="-8131"/>
                  <a:pt x="2398254" y="25050"/>
                  <a:pt x="2595407" y="0"/>
                </a:cubicBezTo>
                <a:cubicBezTo>
                  <a:pt x="2792560" y="-25050"/>
                  <a:pt x="2980545" y="19531"/>
                  <a:pt x="3106791" y="0"/>
                </a:cubicBezTo>
                <a:cubicBezTo>
                  <a:pt x="3233037" y="-19531"/>
                  <a:pt x="3544921" y="41804"/>
                  <a:pt x="3849121" y="0"/>
                </a:cubicBezTo>
                <a:cubicBezTo>
                  <a:pt x="3894608" y="195437"/>
                  <a:pt x="3816413" y="331781"/>
                  <a:pt x="3849121" y="506105"/>
                </a:cubicBezTo>
                <a:cubicBezTo>
                  <a:pt x="3881829" y="680429"/>
                  <a:pt x="3809064" y="818524"/>
                  <a:pt x="3849121" y="947600"/>
                </a:cubicBezTo>
                <a:cubicBezTo>
                  <a:pt x="3889178" y="1076677"/>
                  <a:pt x="3835270" y="1262811"/>
                  <a:pt x="3849121" y="1389096"/>
                </a:cubicBezTo>
                <a:cubicBezTo>
                  <a:pt x="3862972" y="1515381"/>
                  <a:pt x="3830250" y="1735659"/>
                  <a:pt x="3849121" y="1862896"/>
                </a:cubicBezTo>
                <a:cubicBezTo>
                  <a:pt x="3867992" y="1990133"/>
                  <a:pt x="3825208" y="2178734"/>
                  <a:pt x="3849121" y="2369001"/>
                </a:cubicBezTo>
                <a:cubicBezTo>
                  <a:pt x="3873034" y="2559269"/>
                  <a:pt x="3765412" y="2832177"/>
                  <a:pt x="3849121" y="3230456"/>
                </a:cubicBezTo>
                <a:cubicBezTo>
                  <a:pt x="3602689" y="3245298"/>
                  <a:pt x="3516915" y="3225305"/>
                  <a:pt x="3260755" y="3230456"/>
                </a:cubicBezTo>
                <a:cubicBezTo>
                  <a:pt x="3004595" y="3235607"/>
                  <a:pt x="3007990" y="3209728"/>
                  <a:pt x="2826355" y="3230456"/>
                </a:cubicBezTo>
                <a:cubicBezTo>
                  <a:pt x="2644720" y="3251184"/>
                  <a:pt x="2422683" y="3182107"/>
                  <a:pt x="2276480" y="3230456"/>
                </a:cubicBezTo>
                <a:cubicBezTo>
                  <a:pt x="2130277" y="3278805"/>
                  <a:pt x="1878363" y="3172193"/>
                  <a:pt x="1726606" y="3230456"/>
                </a:cubicBezTo>
                <a:cubicBezTo>
                  <a:pt x="1574849" y="3288719"/>
                  <a:pt x="1413209" y="3197705"/>
                  <a:pt x="1215222" y="3230456"/>
                </a:cubicBezTo>
                <a:cubicBezTo>
                  <a:pt x="1017235" y="3263207"/>
                  <a:pt x="940959" y="3228164"/>
                  <a:pt x="780822" y="3230456"/>
                </a:cubicBezTo>
                <a:cubicBezTo>
                  <a:pt x="620685" y="3232748"/>
                  <a:pt x="231690" y="3215581"/>
                  <a:pt x="0" y="3230456"/>
                </a:cubicBezTo>
                <a:cubicBezTo>
                  <a:pt x="-47432" y="3050103"/>
                  <a:pt x="41112" y="2876797"/>
                  <a:pt x="0" y="2756656"/>
                </a:cubicBezTo>
                <a:cubicBezTo>
                  <a:pt x="-41112" y="2636515"/>
                  <a:pt x="4040" y="2474063"/>
                  <a:pt x="0" y="2315160"/>
                </a:cubicBezTo>
                <a:cubicBezTo>
                  <a:pt x="-4040" y="2156257"/>
                  <a:pt x="51618" y="2000544"/>
                  <a:pt x="0" y="1873664"/>
                </a:cubicBezTo>
                <a:cubicBezTo>
                  <a:pt x="-51618" y="1746784"/>
                  <a:pt x="63719" y="1439246"/>
                  <a:pt x="0" y="1270646"/>
                </a:cubicBezTo>
                <a:cubicBezTo>
                  <a:pt x="-63719" y="1102046"/>
                  <a:pt x="30028" y="914106"/>
                  <a:pt x="0" y="764541"/>
                </a:cubicBezTo>
                <a:cubicBezTo>
                  <a:pt x="-30028" y="614976"/>
                  <a:pt x="69047" y="370492"/>
                  <a:pt x="0" y="0"/>
                </a:cubicBezTo>
                <a:close/>
              </a:path>
              <a:path w="3849121" h="3230456" stroke="0" extrusionOk="0">
                <a:moveTo>
                  <a:pt x="0" y="0"/>
                </a:moveTo>
                <a:cubicBezTo>
                  <a:pt x="184972" y="-34182"/>
                  <a:pt x="359133" y="8836"/>
                  <a:pt x="511383" y="0"/>
                </a:cubicBezTo>
                <a:cubicBezTo>
                  <a:pt x="663633" y="-8836"/>
                  <a:pt x="821948" y="65793"/>
                  <a:pt x="1061258" y="0"/>
                </a:cubicBezTo>
                <a:cubicBezTo>
                  <a:pt x="1300568" y="-65793"/>
                  <a:pt x="1300684" y="43192"/>
                  <a:pt x="1534150" y="0"/>
                </a:cubicBezTo>
                <a:cubicBezTo>
                  <a:pt x="1767616" y="-43192"/>
                  <a:pt x="1836629" y="36526"/>
                  <a:pt x="2007042" y="0"/>
                </a:cubicBezTo>
                <a:cubicBezTo>
                  <a:pt x="2177455" y="-36526"/>
                  <a:pt x="2285394" y="53780"/>
                  <a:pt x="2518425" y="0"/>
                </a:cubicBezTo>
                <a:cubicBezTo>
                  <a:pt x="2751456" y="-53780"/>
                  <a:pt x="2936798" y="3330"/>
                  <a:pt x="3145282" y="0"/>
                </a:cubicBezTo>
                <a:cubicBezTo>
                  <a:pt x="3353766" y="-3330"/>
                  <a:pt x="3546517" y="60815"/>
                  <a:pt x="3849121" y="0"/>
                </a:cubicBezTo>
                <a:cubicBezTo>
                  <a:pt x="3892749" y="174182"/>
                  <a:pt x="3819274" y="298230"/>
                  <a:pt x="3849121" y="570714"/>
                </a:cubicBezTo>
                <a:cubicBezTo>
                  <a:pt x="3878968" y="843198"/>
                  <a:pt x="3832814" y="905459"/>
                  <a:pt x="3849121" y="1109123"/>
                </a:cubicBezTo>
                <a:cubicBezTo>
                  <a:pt x="3865428" y="1312787"/>
                  <a:pt x="3829237" y="1454360"/>
                  <a:pt x="3849121" y="1582923"/>
                </a:cubicBezTo>
                <a:cubicBezTo>
                  <a:pt x="3869005" y="1711486"/>
                  <a:pt x="3835261" y="1881953"/>
                  <a:pt x="3849121" y="2056724"/>
                </a:cubicBezTo>
                <a:cubicBezTo>
                  <a:pt x="3862981" y="2231495"/>
                  <a:pt x="3841236" y="2365576"/>
                  <a:pt x="3849121" y="2530524"/>
                </a:cubicBezTo>
                <a:cubicBezTo>
                  <a:pt x="3857006" y="2695472"/>
                  <a:pt x="3816593" y="3046191"/>
                  <a:pt x="3849121" y="3230456"/>
                </a:cubicBezTo>
                <a:cubicBezTo>
                  <a:pt x="3664110" y="3272271"/>
                  <a:pt x="3556964" y="3211556"/>
                  <a:pt x="3414720" y="3230456"/>
                </a:cubicBezTo>
                <a:cubicBezTo>
                  <a:pt x="3272476" y="3249356"/>
                  <a:pt x="3092825" y="3155643"/>
                  <a:pt x="2787863" y="3230456"/>
                </a:cubicBezTo>
                <a:cubicBezTo>
                  <a:pt x="2482901" y="3305269"/>
                  <a:pt x="2474879" y="3201766"/>
                  <a:pt x="2314971" y="3230456"/>
                </a:cubicBezTo>
                <a:cubicBezTo>
                  <a:pt x="2155063" y="3259146"/>
                  <a:pt x="1861216" y="3214467"/>
                  <a:pt x="1726606" y="3230456"/>
                </a:cubicBezTo>
                <a:cubicBezTo>
                  <a:pt x="1591996" y="3246445"/>
                  <a:pt x="1413043" y="3192789"/>
                  <a:pt x="1292205" y="3230456"/>
                </a:cubicBezTo>
                <a:cubicBezTo>
                  <a:pt x="1171367" y="3268123"/>
                  <a:pt x="980776" y="3191183"/>
                  <a:pt x="742330" y="3230456"/>
                </a:cubicBezTo>
                <a:cubicBezTo>
                  <a:pt x="503884" y="3269729"/>
                  <a:pt x="356121" y="3160644"/>
                  <a:pt x="0" y="3230456"/>
                </a:cubicBezTo>
                <a:cubicBezTo>
                  <a:pt x="-63690" y="3037328"/>
                  <a:pt x="4058" y="2795706"/>
                  <a:pt x="0" y="2659742"/>
                </a:cubicBezTo>
                <a:cubicBezTo>
                  <a:pt x="-4058" y="2523778"/>
                  <a:pt x="63031" y="2304437"/>
                  <a:pt x="0" y="2121333"/>
                </a:cubicBezTo>
                <a:cubicBezTo>
                  <a:pt x="-63031" y="1938229"/>
                  <a:pt x="17122" y="1858655"/>
                  <a:pt x="0" y="1679837"/>
                </a:cubicBezTo>
                <a:cubicBezTo>
                  <a:pt x="-17122" y="1501019"/>
                  <a:pt x="12202" y="1349054"/>
                  <a:pt x="0" y="1173732"/>
                </a:cubicBezTo>
                <a:cubicBezTo>
                  <a:pt x="-12202" y="998410"/>
                  <a:pt x="53821" y="819703"/>
                  <a:pt x="0" y="635323"/>
                </a:cubicBezTo>
                <a:cubicBezTo>
                  <a:pt x="-53821" y="450943"/>
                  <a:pt x="43480" y="235113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05595963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5C51EE-D883-A938-523B-514FBAE18512}"/>
              </a:ext>
            </a:extLst>
          </p:cNvPr>
          <p:cNvSpPr txBox="1"/>
          <p:nvPr/>
        </p:nvSpPr>
        <p:spPr>
          <a:xfrm>
            <a:off x="6890656" y="5837734"/>
            <a:ext cx="438694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>
                    <a:lumMod val="85000"/>
                  </a:schemeClr>
                </a:solidFill>
              </a:rPr>
              <a:t>https://share.google/MuVjUIt0Tx7B5chOh</a:t>
            </a:r>
          </a:p>
        </p:txBody>
      </p:sp>
      <p:sp>
        <p:nvSpPr>
          <p:cNvPr id="6" name="2 - Θέση περιεχομένου">
            <a:extLst>
              <a:ext uri="{FF2B5EF4-FFF2-40B4-BE49-F238E27FC236}">
                <a16:creationId xmlns:a16="http://schemas.microsoft.com/office/drawing/2014/main" id="{CCBF44F7-7459-6FD6-2AA1-637945926B39}"/>
              </a:ext>
            </a:extLst>
          </p:cNvPr>
          <p:cNvSpPr txBox="1">
            <a:spLocks/>
          </p:cNvSpPr>
          <p:nvPr/>
        </p:nvSpPr>
        <p:spPr>
          <a:xfrm>
            <a:off x="6890658" y="335858"/>
            <a:ext cx="4386943" cy="1775972"/>
          </a:xfrm>
          <a:custGeom>
            <a:avLst/>
            <a:gdLst>
              <a:gd name="csX0" fmla="*/ 0 w 4386943"/>
              <a:gd name="csY0" fmla="*/ 0 h 1775972"/>
              <a:gd name="csX1" fmla="*/ 504498 w 4386943"/>
              <a:gd name="csY1" fmla="*/ 0 h 1775972"/>
              <a:gd name="csX2" fmla="*/ 965127 w 4386943"/>
              <a:gd name="csY2" fmla="*/ 0 h 1775972"/>
              <a:gd name="csX3" fmla="*/ 1557365 w 4386943"/>
              <a:gd name="csY3" fmla="*/ 0 h 1775972"/>
              <a:gd name="csX4" fmla="*/ 2017994 w 4386943"/>
              <a:gd name="csY4" fmla="*/ 0 h 1775972"/>
              <a:gd name="csX5" fmla="*/ 2654101 w 4386943"/>
              <a:gd name="csY5" fmla="*/ 0 h 1775972"/>
              <a:gd name="csX6" fmla="*/ 3070860 w 4386943"/>
              <a:gd name="csY6" fmla="*/ 0 h 1775972"/>
              <a:gd name="csX7" fmla="*/ 3487620 w 4386943"/>
              <a:gd name="csY7" fmla="*/ 0 h 1775972"/>
              <a:gd name="csX8" fmla="*/ 4386943 w 4386943"/>
              <a:gd name="csY8" fmla="*/ 0 h 1775972"/>
              <a:gd name="csX9" fmla="*/ 4386943 w 4386943"/>
              <a:gd name="csY9" fmla="*/ 591991 h 1775972"/>
              <a:gd name="csX10" fmla="*/ 4386943 w 4386943"/>
              <a:gd name="csY10" fmla="*/ 1201741 h 1775972"/>
              <a:gd name="csX11" fmla="*/ 4386943 w 4386943"/>
              <a:gd name="csY11" fmla="*/ 1775972 h 1775972"/>
              <a:gd name="csX12" fmla="*/ 3750836 w 4386943"/>
              <a:gd name="csY12" fmla="*/ 1775972 h 1775972"/>
              <a:gd name="csX13" fmla="*/ 3114730 w 4386943"/>
              <a:gd name="csY13" fmla="*/ 1775972 h 1775972"/>
              <a:gd name="csX14" fmla="*/ 2478623 w 4386943"/>
              <a:gd name="csY14" fmla="*/ 1775972 h 1775972"/>
              <a:gd name="csX15" fmla="*/ 1930255 w 4386943"/>
              <a:gd name="csY15" fmla="*/ 1775972 h 1775972"/>
              <a:gd name="csX16" fmla="*/ 1381887 w 4386943"/>
              <a:gd name="csY16" fmla="*/ 1775972 h 1775972"/>
              <a:gd name="csX17" fmla="*/ 833519 w 4386943"/>
              <a:gd name="csY17" fmla="*/ 1775972 h 1775972"/>
              <a:gd name="csX18" fmla="*/ 0 w 4386943"/>
              <a:gd name="csY18" fmla="*/ 1775972 h 1775972"/>
              <a:gd name="csX19" fmla="*/ 0 w 4386943"/>
              <a:gd name="csY19" fmla="*/ 1219501 h 1775972"/>
              <a:gd name="csX20" fmla="*/ 0 w 4386943"/>
              <a:gd name="csY20" fmla="*/ 645270 h 1775972"/>
              <a:gd name="csX21" fmla="*/ 0 w 4386943"/>
              <a:gd name="csY21" fmla="*/ 0 h 177597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</a:cxnLst>
            <a:rect l="l" t="t" r="r" b="b"/>
            <a:pathLst>
              <a:path w="4386943" h="1775972" fill="none" extrusionOk="0">
                <a:moveTo>
                  <a:pt x="0" y="0"/>
                </a:moveTo>
                <a:cubicBezTo>
                  <a:pt x="151867" y="-23798"/>
                  <a:pt x="357474" y="8484"/>
                  <a:pt x="504498" y="0"/>
                </a:cubicBezTo>
                <a:cubicBezTo>
                  <a:pt x="651522" y="-8484"/>
                  <a:pt x="778224" y="48447"/>
                  <a:pt x="965127" y="0"/>
                </a:cubicBezTo>
                <a:cubicBezTo>
                  <a:pt x="1152030" y="-48447"/>
                  <a:pt x="1332306" y="70615"/>
                  <a:pt x="1557365" y="0"/>
                </a:cubicBezTo>
                <a:cubicBezTo>
                  <a:pt x="1782424" y="-70615"/>
                  <a:pt x="1918448" y="52243"/>
                  <a:pt x="2017994" y="0"/>
                </a:cubicBezTo>
                <a:cubicBezTo>
                  <a:pt x="2117540" y="-52243"/>
                  <a:pt x="2397319" y="24278"/>
                  <a:pt x="2654101" y="0"/>
                </a:cubicBezTo>
                <a:cubicBezTo>
                  <a:pt x="2910883" y="-24278"/>
                  <a:pt x="2929587" y="32694"/>
                  <a:pt x="3070860" y="0"/>
                </a:cubicBezTo>
                <a:cubicBezTo>
                  <a:pt x="3212133" y="-32694"/>
                  <a:pt x="3401221" y="34103"/>
                  <a:pt x="3487620" y="0"/>
                </a:cubicBezTo>
                <a:cubicBezTo>
                  <a:pt x="3574019" y="-34103"/>
                  <a:pt x="4186034" y="25332"/>
                  <a:pt x="4386943" y="0"/>
                </a:cubicBezTo>
                <a:cubicBezTo>
                  <a:pt x="4418264" y="274818"/>
                  <a:pt x="4360575" y="446172"/>
                  <a:pt x="4386943" y="591991"/>
                </a:cubicBezTo>
                <a:cubicBezTo>
                  <a:pt x="4413311" y="737810"/>
                  <a:pt x="4383796" y="903731"/>
                  <a:pt x="4386943" y="1201741"/>
                </a:cubicBezTo>
                <a:cubicBezTo>
                  <a:pt x="4390090" y="1499751"/>
                  <a:pt x="4332836" y="1565919"/>
                  <a:pt x="4386943" y="1775972"/>
                </a:cubicBezTo>
                <a:cubicBezTo>
                  <a:pt x="4217217" y="1792410"/>
                  <a:pt x="4044043" y="1700649"/>
                  <a:pt x="3750836" y="1775972"/>
                </a:cubicBezTo>
                <a:cubicBezTo>
                  <a:pt x="3457629" y="1851295"/>
                  <a:pt x="3328257" y="1747991"/>
                  <a:pt x="3114730" y="1775972"/>
                </a:cubicBezTo>
                <a:cubicBezTo>
                  <a:pt x="2901203" y="1803953"/>
                  <a:pt x="2619068" y="1720096"/>
                  <a:pt x="2478623" y="1775972"/>
                </a:cubicBezTo>
                <a:cubicBezTo>
                  <a:pt x="2338178" y="1831848"/>
                  <a:pt x="2145530" y="1727339"/>
                  <a:pt x="1930255" y="1775972"/>
                </a:cubicBezTo>
                <a:cubicBezTo>
                  <a:pt x="1714980" y="1824605"/>
                  <a:pt x="1560347" y="1774811"/>
                  <a:pt x="1381887" y="1775972"/>
                </a:cubicBezTo>
                <a:cubicBezTo>
                  <a:pt x="1203427" y="1777133"/>
                  <a:pt x="1014314" y="1718958"/>
                  <a:pt x="833519" y="1775972"/>
                </a:cubicBezTo>
                <a:cubicBezTo>
                  <a:pt x="652724" y="1832986"/>
                  <a:pt x="264707" y="1693567"/>
                  <a:pt x="0" y="1775972"/>
                </a:cubicBezTo>
                <a:cubicBezTo>
                  <a:pt x="-7164" y="1559639"/>
                  <a:pt x="39941" y="1425309"/>
                  <a:pt x="0" y="1219501"/>
                </a:cubicBezTo>
                <a:cubicBezTo>
                  <a:pt x="-39941" y="1013693"/>
                  <a:pt x="61550" y="891041"/>
                  <a:pt x="0" y="645270"/>
                </a:cubicBezTo>
                <a:cubicBezTo>
                  <a:pt x="-61550" y="399499"/>
                  <a:pt x="47320" y="246809"/>
                  <a:pt x="0" y="0"/>
                </a:cubicBezTo>
                <a:close/>
              </a:path>
              <a:path w="4386943" h="1775972" stroke="0" extrusionOk="0">
                <a:moveTo>
                  <a:pt x="0" y="0"/>
                </a:moveTo>
                <a:cubicBezTo>
                  <a:pt x="255031" y="-68637"/>
                  <a:pt x="393772" y="56579"/>
                  <a:pt x="592237" y="0"/>
                </a:cubicBezTo>
                <a:cubicBezTo>
                  <a:pt x="790702" y="-56579"/>
                  <a:pt x="951414" y="28286"/>
                  <a:pt x="1052866" y="0"/>
                </a:cubicBezTo>
                <a:cubicBezTo>
                  <a:pt x="1154318" y="-28286"/>
                  <a:pt x="1318964" y="12494"/>
                  <a:pt x="1557365" y="0"/>
                </a:cubicBezTo>
                <a:cubicBezTo>
                  <a:pt x="1795766" y="-12494"/>
                  <a:pt x="1884632" y="33782"/>
                  <a:pt x="1974124" y="0"/>
                </a:cubicBezTo>
                <a:cubicBezTo>
                  <a:pt x="2063616" y="-33782"/>
                  <a:pt x="2402812" y="64473"/>
                  <a:pt x="2566362" y="0"/>
                </a:cubicBezTo>
                <a:cubicBezTo>
                  <a:pt x="2729912" y="-64473"/>
                  <a:pt x="2825715" y="22277"/>
                  <a:pt x="3070860" y="0"/>
                </a:cubicBezTo>
                <a:cubicBezTo>
                  <a:pt x="3316005" y="-22277"/>
                  <a:pt x="3443135" y="39090"/>
                  <a:pt x="3663097" y="0"/>
                </a:cubicBezTo>
                <a:cubicBezTo>
                  <a:pt x="3883059" y="-39090"/>
                  <a:pt x="4034474" y="25095"/>
                  <a:pt x="4386943" y="0"/>
                </a:cubicBezTo>
                <a:cubicBezTo>
                  <a:pt x="4444460" y="248147"/>
                  <a:pt x="4326671" y="364808"/>
                  <a:pt x="4386943" y="538712"/>
                </a:cubicBezTo>
                <a:cubicBezTo>
                  <a:pt x="4447215" y="712616"/>
                  <a:pt x="4356403" y="1007702"/>
                  <a:pt x="4386943" y="1130702"/>
                </a:cubicBezTo>
                <a:cubicBezTo>
                  <a:pt x="4417483" y="1253702"/>
                  <a:pt x="4379405" y="1621171"/>
                  <a:pt x="4386943" y="1775972"/>
                </a:cubicBezTo>
                <a:cubicBezTo>
                  <a:pt x="4189818" y="1803118"/>
                  <a:pt x="4151099" y="1760323"/>
                  <a:pt x="3970183" y="1775972"/>
                </a:cubicBezTo>
                <a:cubicBezTo>
                  <a:pt x="3789267" y="1791621"/>
                  <a:pt x="3648761" y="1727176"/>
                  <a:pt x="3509554" y="1775972"/>
                </a:cubicBezTo>
                <a:cubicBezTo>
                  <a:pt x="3370347" y="1824768"/>
                  <a:pt x="3183726" y="1731092"/>
                  <a:pt x="2961187" y="1775972"/>
                </a:cubicBezTo>
                <a:cubicBezTo>
                  <a:pt x="2738648" y="1820852"/>
                  <a:pt x="2595793" y="1758135"/>
                  <a:pt x="2500558" y="1775972"/>
                </a:cubicBezTo>
                <a:cubicBezTo>
                  <a:pt x="2405323" y="1793809"/>
                  <a:pt x="2141788" y="1724790"/>
                  <a:pt x="2039928" y="1775972"/>
                </a:cubicBezTo>
                <a:cubicBezTo>
                  <a:pt x="1938068" y="1827154"/>
                  <a:pt x="1714749" y="1731834"/>
                  <a:pt x="1535430" y="1775972"/>
                </a:cubicBezTo>
                <a:cubicBezTo>
                  <a:pt x="1356111" y="1820110"/>
                  <a:pt x="1205012" y="1757079"/>
                  <a:pt x="1118670" y="1775972"/>
                </a:cubicBezTo>
                <a:cubicBezTo>
                  <a:pt x="1032328" y="1794865"/>
                  <a:pt x="808529" y="1745073"/>
                  <a:pt x="658041" y="1775972"/>
                </a:cubicBezTo>
                <a:cubicBezTo>
                  <a:pt x="507553" y="1806871"/>
                  <a:pt x="143349" y="1762537"/>
                  <a:pt x="0" y="1775972"/>
                </a:cubicBezTo>
                <a:cubicBezTo>
                  <a:pt x="-62545" y="1615124"/>
                  <a:pt x="46110" y="1357504"/>
                  <a:pt x="0" y="1148462"/>
                </a:cubicBezTo>
                <a:cubicBezTo>
                  <a:pt x="-46110" y="939420"/>
                  <a:pt x="65385" y="812137"/>
                  <a:pt x="0" y="520952"/>
                </a:cubicBezTo>
                <a:cubicBezTo>
                  <a:pt x="-65385" y="229767"/>
                  <a:pt x="1948" y="228406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63284469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charset="0"/>
              <a:buNone/>
            </a:pPr>
            <a:r>
              <a:rPr lang="tr-TR" sz="1600" b="1" u="sng" dirty="0"/>
              <a:t>Öneriler</a:t>
            </a:r>
            <a:r>
              <a:rPr lang="el-GR" sz="1600" b="1" u="sng" dirty="0"/>
              <a:t>:</a:t>
            </a:r>
            <a:endParaRPr lang="en-US" sz="1600" u="sng" dirty="0"/>
          </a:p>
          <a:p>
            <a:pPr>
              <a:buFont typeface="Arial" charset="0"/>
              <a:buNone/>
            </a:pPr>
            <a:r>
              <a:rPr lang="tr-TR" sz="1600" dirty="0"/>
              <a:t>Çeşitli kurslara katılabilir. </a:t>
            </a:r>
            <a:endParaRPr lang="en-US" sz="1600" dirty="0"/>
          </a:p>
          <a:p>
            <a:pPr>
              <a:buFont typeface="Arial" charset="0"/>
              <a:buNone/>
            </a:pPr>
            <a:r>
              <a:rPr lang="tr-TR" sz="1600" dirty="0"/>
              <a:t>Uğraşlarla boşlukları doldurabilir.</a:t>
            </a:r>
            <a:endParaRPr lang="en-GB" sz="1600" dirty="0"/>
          </a:p>
          <a:p>
            <a:pPr>
              <a:buFont typeface="Arial" charset="0"/>
              <a:buNone/>
            </a:pPr>
            <a:r>
              <a:rPr lang="el-GR" sz="1600" dirty="0"/>
              <a:t>-</a:t>
            </a:r>
            <a:r>
              <a:rPr lang="tr-TR" sz="1600" dirty="0"/>
              <a:t>(y)A </a:t>
            </a:r>
            <a:r>
              <a:rPr lang="en-US" sz="1600" dirty="0" err="1"/>
              <a:t>karşı</a:t>
            </a:r>
            <a:r>
              <a:rPr lang="en-US" sz="1600" dirty="0"/>
              <a:t> </a:t>
            </a:r>
            <a:r>
              <a:rPr lang="en-US" sz="1600" dirty="0" err="1"/>
              <a:t>hoşgörülü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nazik</a:t>
            </a:r>
            <a:r>
              <a:rPr lang="en-US" sz="1600" dirty="0"/>
              <a:t> </a:t>
            </a:r>
            <a:r>
              <a:rPr lang="en-US" sz="1600" dirty="0" err="1"/>
              <a:t>davranmalıyız</a:t>
            </a:r>
            <a:r>
              <a:rPr lang="el-GR" sz="1600" dirty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6118470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2"/>
          <p:cNvSpPr txBox="1">
            <a:spLocks noChangeArrowheads="1"/>
          </p:cNvSpPr>
          <p:nvPr/>
        </p:nvSpPr>
        <p:spPr bwMode="auto">
          <a:xfrm>
            <a:off x="163968" y="530190"/>
            <a:ext cx="4500562" cy="6340197"/>
          </a:xfrm>
          <a:custGeom>
            <a:avLst/>
            <a:gdLst>
              <a:gd name="csX0" fmla="*/ 0 w 4500562"/>
              <a:gd name="csY0" fmla="*/ 0 h 6340197"/>
              <a:gd name="csX1" fmla="*/ 607576 w 4500562"/>
              <a:gd name="csY1" fmla="*/ 0 h 6340197"/>
              <a:gd name="csX2" fmla="*/ 1080135 w 4500562"/>
              <a:gd name="csY2" fmla="*/ 0 h 6340197"/>
              <a:gd name="csX3" fmla="*/ 1687711 w 4500562"/>
              <a:gd name="csY3" fmla="*/ 0 h 6340197"/>
              <a:gd name="csX4" fmla="*/ 2160270 w 4500562"/>
              <a:gd name="csY4" fmla="*/ 0 h 6340197"/>
              <a:gd name="csX5" fmla="*/ 2767846 w 4500562"/>
              <a:gd name="csY5" fmla="*/ 0 h 6340197"/>
              <a:gd name="csX6" fmla="*/ 3240405 w 4500562"/>
              <a:gd name="csY6" fmla="*/ 0 h 6340197"/>
              <a:gd name="csX7" fmla="*/ 3712964 w 4500562"/>
              <a:gd name="csY7" fmla="*/ 0 h 6340197"/>
              <a:gd name="csX8" fmla="*/ 4500562 w 4500562"/>
              <a:gd name="csY8" fmla="*/ 0 h 6340197"/>
              <a:gd name="csX9" fmla="*/ 4500562 w 4500562"/>
              <a:gd name="csY9" fmla="*/ 576382 h 6340197"/>
              <a:gd name="csX10" fmla="*/ 4500562 w 4500562"/>
              <a:gd name="csY10" fmla="*/ 1025959 h 6340197"/>
              <a:gd name="csX11" fmla="*/ 4500562 w 4500562"/>
              <a:gd name="csY11" fmla="*/ 1538939 h 6340197"/>
              <a:gd name="csX12" fmla="*/ 4500562 w 4500562"/>
              <a:gd name="csY12" fmla="*/ 2115320 h 6340197"/>
              <a:gd name="csX13" fmla="*/ 4500562 w 4500562"/>
              <a:gd name="csY13" fmla="*/ 2628300 h 6340197"/>
              <a:gd name="csX14" fmla="*/ 4500562 w 4500562"/>
              <a:gd name="csY14" fmla="*/ 3331485 h 6340197"/>
              <a:gd name="csX15" fmla="*/ 4500562 w 4500562"/>
              <a:gd name="csY15" fmla="*/ 4034671 h 6340197"/>
              <a:gd name="csX16" fmla="*/ 4500562 w 4500562"/>
              <a:gd name="csY16" fmla="*/ 4611052 h 6340197"/>
              <a:gd name="csX17" fmla="*/ 4500562 w 4500562"/>
              <a:gd name="csY17" fmla="*/ 4997228 h 6340197"/>
              <a:gd name="csX18" fmla="*/ 4500562 w 4500562"/>
              <a:gd name="csY18" fmla="*/ 5637012 h 6340197"/>
              <a:gd name="csX19" fmla="*/ 4500562 w 4500562"/>
              <a:gd name="csY19" fmla="*/ 6340197 h 6340197"/>
              <a:gd name="csX20" fmla="*/ 3982997 w 4500562"/>
              <a:gd name="csY20" fmla="*/ 6340197 h 6340197"/>
              <a:gd name="csX21" fmla="*/ 3555444 w 4500562"/>
              <a:gd name="csY21" fmla="*/ 6340197 h 6340197"/>
              <a:gd name="csX22" fmla="*/ 2902862 w 4500562"/>
              <a:gd name="csY22" fmla="*/ 6340197 h 6340197"/>
              <a:gd name="csX23" fmla="*/ 2385298 w 4500562"/>
              <a:gd name="csY23" fmla="*/ 6340197 h 6340197"/>
              <a:gd name="csX24" fmla="*/ 1867733 w 4500562"/>
              <a:gd name="csY24" fmla="*/ 6340197 h 6340197"/>
              <a:gd name="csX25" fmla="*/ 1215152 w 4500562"/>
              <a:gd name="csY25" fmla="*/ 6340197 h 6340197"/>
              <a:gd name="csX26" fmla="*/ 562570 w 4500562"/>
              <a:gd name="csY26" fmla="*/ 6340197 h 6340197"/>
              <a:gd name="csX27" fmla="*/ 0 w 4500562"/>
              <a:gd name="csY27" fmla="*/ 6340197 h 6340197"/>
              <a:gd name="csX28" fmla="*/ 0 w 4500562"/>
              <a:gd name="csY28" fmla="*/ 5827217 h 6340197"/>
              <a:gd name="csX29" fmla="*/ 0 w 4500562"/>
              <a:gd name="csY29" fmla="*/ 5441042 h 6340197"/>
              <a:gd name="csX30" fmla="*/ 0 w 4500562"/>
              <a:gd name="csY30" fmla="*/ 4991464 h 6340197"/>
              <a:gd name="csX31" fmla="*/ 0 w 4500562"/>
              <a:gd name="csY31" fmla="*/ 4288279 h 6340197"/>
              <a:gd name="csX32" fmla="*/ 0 w 4500562"/>
              <a:gd name="csY32" fmla="*/ 3775299 h 6340197"/>
              <a:gd name="csX33" fmla="*/ 0 w 4500562"/>
              <a:gd name="csY33" fmla="*/ 3135516 h 6340197"/>
              <a:gd name="csX34" fmla="*/ 0 w 4500562"/>
              <a:gd name="csY34" fmla="*/ 2559134 h 6340197"/>
              <a:gd name="csX35" fmla="*/ 0 w 4500562"/>
              <a:gd name="csY35" fmla="*/ 1982753 h 6340197"/>
              <a:gd name="csX36" fmla="*/ 0 w 4500562"/>
              <a:gd name="csY36" fmla="*/ 1469773 h 6340197"/>
              <a:gd name="csX37" fmla="*/ 0 w 4500562"/>
              <a:gd name="csY37" fmla="*/ 829989 h 6340197"/>
              <a:gd name="csX38" fmla="*/ 0 w 4500562"/>
              <a:gd name="csY38" fmla="*/ 0 h 63401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4500562" h="6340197" fill="none" extrusionOk="0">
                <a:moveTo>
                  <a:pt x="0" y="0"/>
                </a:moveTo>
                <a:cubicBezTo>
                  <a:pt x="127710" y="-50659"/>
                  <a:pt x="408949" y="72149"/>
                  <a:pt x="607576" y="0"/>
                </a:cubicBezTo>
                <a:cubicBezTo>
                  <a:pt x="806203" y="-72149"/>
                  <a:pt x="943399" y="45052"/>
                  <a:pt x="1080135" y="0"/>
                </a:cubicBezTo>
                <a:cubicBezTo>
                  <a:pt x="1216871" y="-45052"/>
                  <a:pt x="1507505" y="28177"/>
                  <a:pt x="1687711" y="0"/>
                </a:cubicBezTo>
                <a:cubicBezTo>
                  <a:pt x="1867917" y="-28177"/>
                  <a:pt x="1983924" y="32726"/>
                  <a:pt x="2160270" y="0"/>
                </a:cubicBezTo>
                <a:cubicBezTo>
                  <a:pt x="2336616" y="-32726"/>
                  <a:pt x="2521705" y="19537"/>
                  <a:pt x="2767846" y="0"/>
                </a:cubicBezTo>
                <a:cubicBezTo>
                  <a:pt x="3013987" y="-19537"/>
                  <a:pt x="3133818" y="3921"/>
                  <a:pt x="3240405" y="0"/>
                </a:cubicBezTo>
                <a:cubicBezTo>
                  <a:pt x="3346992" y="-3921"/>
                  <a:pt x="3520228" y="16035"/>
                  <a:pt x="3712964" y="0"/>
                </a:cubicBezTo>
                <a:cubicBezTo>
                  <a:pt x="3905700" y="-16035"/>
                  <a:pt x="4342762" y="78743"/>
                  <a:pt x="4500562" y="0"/>
                </a:cubicBezTo>
                <a:cubicBezTo>
                  <a:pt x="4521362" y="116175"/>
                  <a:pt x="4482629" y="320751"/>
                  <a:pt x="4500562" y="576382"/>
                </a:cubicBezTo>
                <a:cubicBezTo>
                  <a:pt x="4518495" y="832013"/>
                  <a:pt x="4473001" y="915672"/>
                  <a:pt x="4500562" y="1025959"/>
                </a:cubicBezTo>
                <a:cubicBezTo>
                  <a:pt x="4528123" y="1136246"/>
                  <a:pt x="4486205" y="1341629"/>
                  <a:pt x="4500562" y="1538939"/>
                </a:cubicBezTo>
                <a:cubicBezTo>
                  <a:pt x="4514919" y="1736249"/>
                  <a:pt x="4486129" y="1982568"/>
                  <a:pt x="4500562" y="2115320"/>
                </a:cubicBezTo>
                <a:cubicBezTo>
                  <a:pt x="4514995" y="2248072"/>
                  <a:pt x="4440426" y="2513392"/>
                  <a:pt x="4500562" y="2628300"/>
                </a:cubicBezTo>
                <a:cubicBezTo>
                  <a:pt x="4560698" y="2743208"/>
                  <a:pt x="4470898" y="3143023"/>
                  <a:pt x="4500562" y="3331485"/>
                </a:cubicBezTo>
                <a:cubicBezTo>
                  <a:pt x="4530226" y="3519948"/>
                  <a:pt x="4460668" y="3853538"/>
                  <a:pt x="4500562" y="4034671"/>
                </a:cubicBezTo>
                <a:cubicBezTo>
                  <a:pt x="4540456" y="4215804"/>
                  <a:pt x="4463484" y="4407022"/>
                  <a:pt x="4500562" y="4611052"/>
                </a:cubicBezTo>
                <a:cubicBezTo>
                  <a:pt x="4537640" y="4815082"/>
                  <a:pt x="4494196" y="4904521"/>
                  <a:pt x="4500562" y="4997228"/>
                </a:cubicBezTo>
                <a:cubicBezTo>
                  <a:pt x="4506928" y="5089935"/>
                  <a:pt x="4495651" y="5366985"/>
                  <a:pt x="4500562" y="5637012"/>
                </a:cubicBezTo>
                <a:cubicBezTo>
                  <a:pt x="4505473" y="5907039"/>
                  <a:pt x="4485821" y="6066638"/>
                  <a:pt x="4500562" y="6340197"/>
                </a:cubicBezTo>
                <a:cubicBezTo>
                  <a:pt x="4318960" y="6389617"/>
                  <a:pt x="4192421" y="6297205"/>
                  <a:pt x="3982997" y="6340197"/>
                </a:cubicBezTo>
                <a:cubicBezTo>
                  <a:pt x="3773574" y="6383189"/>
                  <a:pt x="3678576" y="6322164"/>
                  <a:pt x="3555444" y="6340197"/>
                </a:cubicBezTo>
                <a:cubicBezTo>
                  <a:pt x="3432312" y="6358230"/>
                  <a:pt x="3187756" y="6296485"/>
                  <a:pt x="2902862" y="6340197"/>
                </a:cubicBezTo>
                <a:cubicBezTo>
                  <a:pt x="2617968" y="6383909"/>
                  <a:pt x="2567733" y="6297101"/>
                  <a:pt x="2385298" y="6340197"/>
                </a:cubicBezTo>
                <a:cubicBezTo>
                  <a:pt x="2202863" y="6383293"/>
                  <a:pt x="2118644" y="6288904"/>
                  <a:pt x="1867733" y="6340197"/>
                </a:cubicBezTo>
                <a:cubicBezTo>
                  <a:pt x="1616822" y="6391490"/>
                  <a:pt x="1520157" y="6282482"/>
                  <a:pt x="1215152" y="6340197"/>
                </a:cubicBezTo>
                <a:cubicBezTo>
                  <a:pt x="910147" y="6397912"/>
                  <a:pt x="791738" y="6319577"/>
                  <a:pt x="562570" y="6340197"/>
                </a:cubicBezTo>
                <a:cubicBezTo>
                  <a:pt x="333402" y="6360817"/>
                  <a:pt x="124188" y="6332378"/>
                  <a:pt x="0" y="6340197"/>
                </a:cubicBezTo>
                <a:cubicBezTo>
                  <a:pt x="-50949" y="6210781"/>
                  <a:pt x="5970" y="6021540"/>
                  <a:pt x="0" y="5827217"/>
                </a:cubicBezTo>
                <a:cubicBezTo>
                  <a:pt x="-5970" y="5632894"/>
                  <a:pt x="33292" y="5602385"/>
                  <a:pt x="0" y="5441042"/>
                </a:cubicBezTo>
                <a:cubicBezTo>
                  <a:pt x="-33292" y="5279699"/>
                  <a:pt x="2163" y="5180423"/>
                  <a:pt x="0" y="4991464"/>
                </a:cubicBezTo>
                <a:cubicBezTo>
                  <a:pt x="-2163" y="4802505"/>
                  <a:pt x="9709" y="4460198"/>
                  <a:pt x="0" y="4288279"/>
                </a:cubicBezTo>
                <a:cubicBezTo>
                  <a:pt x="-9709" y="4116360"/>
                  <a:pt x="53757" y="3886559"/>
                  <a:pt x="0" y="3775299"/>
                </a:cubicBezTo>
                <a:cubicBezTo>
                  <a:pt x="-53757" y="3664039"/>
                  <a:pt x="9903" y="3283906"/>
                  <a:pt x="0" y="3135516"/>
                </a:cubicBezTo>
                <a:cubicBezTo>
                  <a:pt x="-9903" y="2987126"/>
                  <a:pt x="29403" y="2816228"/>
                  <a:pt x="0" y="2559134"/>
                </a:cubicBezTo>
                <a:cubicBezTo>
                  <a:pt x="-29403" y="2302040"/>
                  <a:pt x="56550" y="2244785"/>
                  <a:pt x="0" y="1982753"/>
                </a:cubicBezTo>
                <a:cubicBezTo>
                  <a:pt x="-56550" y="1720721"/>
                  <a:pt x="60150" y="1659742"/>
                  <a:pt x="0" y="1469773"/>
                </a:cubicBezTo>
                <a:cubicBezTo>
                  <a:pt x="-60150" y="1279804"/>
                  <a:pt x="18025" y="995199"/>
                  <a:pt x="0" y="829989"/>
                </a:cubicBezTo>
                <a:cubicBezTo>
                  <a:pt x="-18025" y="664779"/>
                  <a:pt x="10064" y="400076"/>
                  <a:pt x="0" y="0"/>
                </a:cubicBezTo>
                <a:close/>
              </a:path>
              <a:path w="4500562" h="6340197" stroke="0" extrusionOk="0">
                <a:moveTo>
                  <a:pt x="0" y="0"/>
                </a:moveTo>
                <a:cubicBezTo>
                  <a:pt x="160628" y="-67517"/>
                  <a:pt x="440125" y="65799"/>
                  <a:pt x="652581" y="0"/>
                </a:cubicBezTo>
                <a:cubicBezTo>
                  <a:pt x="865037" y="-65799"/>
                  <a:pt x="919811" y="12943"/>
                  <a:pt x="1170146" y="0"/>
                </a:cubicBezTo>
                <a:cubicBezTo>
                  <a:pt x="1420481" y="-12943"/>
                  <a:pt x="1450833" y="13433"/>
                  <a:pt x="1642705" y="0"/>
                </a:cubicBezTo>
                <a:cubicBezTo>
                  <a:pt x="1834577" y="-13433"/>
                  <a:pt x="2072136" y="23062"/>
                  <a:pt x="2295287" y="0"/>
                </a:cubicBezTo>
                <a:cubicBezTo>
                  <a:pt x="2518438" y="-23062"/>
                  <a:pt x="2714700" y="21434"/>
                  <a:pt x="2947868" y="0"/>
                </a:cubicBezTo>
                <a:cubicBezTo>
                  <a:pt x="3181036" y="-21434"/>
                  <a:pt x="3266062" y="55294"/>
                  <a:pt x="3555444" y="0"/>
                </a:cubicBezTo>
                <a:cubicBezTo>
                  <a:pt x="3844826" y="-55294"/>
                  <a:pt x="4190245" y="43430"/>
                  <a:pt x="4500562" y="0"/>
                </a:cubicBezTo>
                <a:cubicBezTo>
                  <a:pt x="4513454" y="139516"/>
                  <a:pt x="4479313" y="213305"/>
                  <a:pt x="4500562" y="386176"/>
                </a:cubicBezTo>
                <a:cubicBezTo>
                  <a:pt x="4521811" y="559047"/>
                  <a:pt x="4479988" y="770023"/>
                  <a:pt x="4500562" y="1025959"/>
                </a:cubicBezTo>
                <a:cubicBezTo>
                  <a:pt x="4521136" y="1281895"/>
                  <a:pt x="4463551" y="1327262"/>
                  <a:pt x="4500562" y="1412135"/>
                </a:cubicBezTo>
                <a:cubicBezTo>
                  <a:pt x="4537573" y="1497008"/>
                  <a:pt x="4468632" y="1708571"/>
                  <a:pt x="4500562" y="1861712"/>
                </a:cubicBezTo>
                <a:cubicBezTo>
                  <a:pt x="4532492" y="2014853"/>
                  <a:pt x="4447716" y="2195639"/>
                  <a:pt x="4500562" y="2374692"/>
                </a:cubicBezTo>
                <a:cubicBezTo>
                  <a:pt x="4553408" y="2553745"/>
                  <a:pt x="4490477" y="2703945"/>
                  <a:pt x="4500562" y="2887672"/>
                </a:cubicBezTo>
                <a:cubicBezTo>
                  <a:pt x="4510647" y="3071399"/>
                  <a:pt x="4429455" y="3346230"/>
                  <a:pt x="4500562" y="3527455"/>
                </a:cubicBezTo>
                <a:cubicBezTo>
                  <a:pt x="4571669" y="3708680"/>
                  <a:pt x="4490135" y="3993767"/>
                  <a:pt x="4500562" y="4230641"/>
                </a:cubicBezTo>
                <a:cubicBezTo>
                  <a:pt x="4510989" y="4467515"/>
                  <a:pt x="4467357" y="4624218"/>
                  <a:pt x="4500562" y="4870424"/>
                </a:cubicBezTo>
                <a:cubicBezTo>
                  <a:pt x="4533767" y="5116630"/>
                  <a:pt x="4458006" y="5169940"/>
                  <a:pt x="4500562" y="5383404"/>
                </a:cubicBezTo>
                <a:cubicBezTo>
                  <a:pt x="4543118" y="5596868"/>
                  <a:pt x="4489229" y="6046384"/>
                  <a:pt x="4500562" y="6340197"/>
                </a:cubicBezTo>
                <a:cubicBezTo>
                  <a:pt x="4311698" y="6358065"/>
                  <a:pt x="4065187" y="6327676"/>
                  <a:pt x="3847981" y="6340197"/>
                </a:cubicBezTo>
                <a:cubicBezTo>
                  <a:pt x="3630775" y="6352718"/>
                  <a:pt x="3478630" y="6337659"/>
                  <a:pt x="3375422" y="6340197"/>
                </a:cubicBezTo>
                <a:cubicBezTo>
                  <a:pt x="3272214" y="6342735"/>
                  <a:pt x="3052285" y="6337290"/>
                  <a:pt x="2857857" y="6340197"/>
                </a:cubicBezTo>
                <a:cubicBezTo>
                  <a:pt x="2663429" y="6343104"/>
                  <a:pt x="2503935" y="6313242"/>
                  <a:pt x="2340292" y="6340197"/>
                </a:cubicBezTo>
                <a:cubicBezTo>
                  <a:pt x="2176649" y="6367152"/>
                  <a:pt x="1901983" y="6295093"/>
                  <a:pt x="1732716" y="6340197"/>
                </a:cubicBezTo>
                <a:cubicBezTo>
                  <a:pt x="1563449" y="6385301"/>
                  <a:pt x="1344868" y="6334769"/>
                  <a:pt x="1215152" y="6340197"/>
                </a:cubicBezTo>
                <a:cubicBezTo>
                  <a:pt x="1085436" y="6345625"/>
                  <a:pt x="846394" y="6306269"/>
                  <a:pt x="742593" y="6340197"/>
                </a:cubicBezTo>
                <a:cubicBezTo>
                  <a:pt x="638792" y="6374125"/>
                  <a:pt x="153173" y="6270980"/>
                  <a:pt x="0" y="6340197"/>
                </a:cubicBezTo>
                <a:cubicBezTo>
                  <a:pt x="-41344" y="6159268"/>
                  <a:pt x="28449" y="6078732"/>
                  <a:pt x="0" y="5954021"/>
                </a:cubicBezTo>
                <a:cubicBezTo>
                  <a:pt x="-28449" y="5829310"/>
                  <a:pt x="60859" y="5517305"/>
                  <a:pt x="0" y="5314238"/>
                </a:cubicBezTo>
                <a:cubicBezTo>
                  <a:pt x="-60859" y="5111171"/>
                  <a:pt x="40212" y="4916947"/>
                  <a:pt x="0" y="4611052"/>
                </a:cubicBezTo>
                <a:cubicBezTo>
                  <a:pt x="-40212" y="4305157"/>
                  <a:pt x="53967" y="4220175"/>
                  <a:pt x="0" y="3907867"/>
                </a:cubicBezTo>
                <a:cubicBezTo>
                  <a:pt x="-53967" y="3595559"/>
                  <a:pt x="35413" y="3654209"/>
                  <a:pt x="0" y="3458289"/>
                </a:cubicBezTo>
                <a:cubicBezTo>
                  <a:pt x="-35413" y="3262369"/>
                  <a:pt x="38782" y="3133213"/>
                  <a:pt x="0" y="2945310"/>
                </a:cubicBezTo>
                <a:cubicBezTo>
                  <a:pt x="-38782" y="2757407"/>
                  <a:pt x="21415" y="2437193"/>
                  <a:pt x="0" y="2242124"/>
                </a:cubicBezTo>
                <a:cubicBezTo>
                  <a:pt x="-21415" y="2047055"/>
                  <a:pt x="31431" y="1824247"/>
                  <a:pt x="0" y="1538939"/>
                </a:cubicBezTo>
                <a:cubicBezTo>
                  <a:pt x="-31431" y="1253632"/>
                  <a:pt x="54288" y="1166269"/>
                  <a:pt x="0" y="835753"/>
                </a:cubicBezTo>
                <a:cubicBezTo>
                  <a:pt x="-54288" y="505237"/>
                  <a:pt x="61950" y="408113"/>
                  <a:pt x="0" y="0"/>
                </a:cubicBezTo>
                <a:close/>
              </a:path>
            </a:pathLst>
          </a:custGeom>
          <a:ln>
            <a:headEnd/>
            <a:tailEnd/>
            <a:extLst>
              <a:ext uri="{C807C97D-BFC1-408E-A445-0C87EB9F89A2}">
                <ask:lineSketchStyleProps xmlns:ask="http://schemas.microsoft.com/office/drawing/2018/sketchyshapes" sd="291386419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sz="1400" b="1" dirty="0"/>
              <a:t>ü</a:t>
            </a:r>
            <a:r>
              <a:rPr lang="en-US" sz="1400" b="1" dirty="0" err="1"/>
              <a:t>stlen</a:t>
            </a:r>
            <a:r>
              <a:rPr lang="tr-TR" sz="1400" b="1" dirty="0"/>
              <a:t>mek</a:t>
            </a:r>
          </a:p>
          <a:p>
            <a:pPr>
              <a:defRPr/>
            </a:pPr>
            <a:r>
              <a:rPr lang="el-GR" sz="1400" dirty="0"/>
              <a:t>αναλαμβάνω </a:t>
            </a:r>
            <a:endParaRPr lang="tr-TR" sz="1400" dirty="0"/>
          </a:p>
          <a:p>
            <a:pPr>
              <a:defRPr/>
            </a:pPr>
            <a:r>
              <a:rPr lang="tr-TR" sz="1400" dirty="0"/>
              <a:t>t</a:t>
            </a:r>
            <a:r>
              <a:rPr lang="en-US" sz="1400" b="1" dirty="0" err="1"/>
              <a:t>ecrübe</a:t>
            </a:r>
            <a:endParaRPr lang="tr-TR" sz="1400" b="1" dirty="0"/>
          </a:p>
          <a:p>
            <a:pPr>
              <a:defRPr/>
            </a:pPr>
            <a:r>
              <a:rPr lang="el-GR" sz="1400" dirty="0"/>
              <a:t>πείρα</a:t>
            </a:r>
            <a:endParaRPr lang="tr-TR" sz="1400" dirty="0"/>
          </a:p>
          <a:p>
            <a:pPr>
              <a:defRPr/>
            </a:pPr>
            <a:r>
              <a:rPr lang="en-US" sz="1400" b="1" dirty="0" err="1"/>
              <a:t>bedenî</a:t>
            </a:r>
            <a:r>
              <a:rPr lang="en-US" sz="1400" b="1" dirty="0"/>
              <a:t> </a:t>
            </a:r>
            <a:r>
              <a:rPr lang="en-US" sz="1400" b="1" dirty="0" err="1"/>
              <a:t>zayıflık</a:t>
            </a:r>
            <a:endParaRPr lang="tr-TR" sz="1400" b="1" dirty="0"/>
          </a:p>
          <a:p>
            <a:pPr>
              <a:defRPr/>
            </a:pPr>
            <a:r>
              <a:rPr lang="el-GR" sz="1400" dirty="0"/>
              <a:t>σωματική  αδυναμία</a:t>
            </a:r>
            <a:endParaRPr lang="tr-TR" sz="1400" dirty="0"/>
          </a:p>
          <a:p>
            <a:pPr>
              <a:defRPr/>
            </a:pPr>
            <a:r>
              <a:rPr lang="tr-TR" sz="1400" b="1" dirty="0"/>
              <a:t>merhamet  </a:t>
            </a:r>
            <a:r>
              <a:rPr lang="en-GB" sz="1400" b="1" dirty="0" err="1"/>
              <a:t>etmek</a:t>
            </a:r>
            <a:endParaRPr lang="tr-TR" sz="1400" b="1" dirty="0"/>
          </a:p>
          <a:p>
            <a:pPr>
              <a:defRPr/>
            </a:pPr>
            <a:r>
              <a:rPr lang="el-GR" sz="1400" dirty="0"/>
              <a:t>συμπονώ</a:t>
            </a:r>
            <a:endParaRPr lang="tr-TR" sz="1400" dirty="0"/>
          </a:p>
          <a:p>
            <a:pPr>
              <a:defRPr/>
            </a:pPr>
            <a:r>
              <a:rPr lang="en-US" sz="1400" b="1" dirty="0" err="1"/>
              <a:t>yalnızlığa</a:t>
            </a:r>
            <a:r>
              <a:rPr lang="en-US" sz="1400" b="1" dirty="0"/>
              <a:t> </a:t>
            </a:r>
            <a:r>
              <a:rPr lang="en-US" sz="1400" b="1" dirty="0" err="1"/>
              <a:t>itilm</a:t>
            </a:r>
            <a:r>
              <a:rPr lang="tr-TR" sz="1400" b="1" dirty="0"/>
              <a:t>ek</a:t>
            </a:r>
          </a:p>
          <a:p>
            <a:pPr>
              <a:defRPr/>
            </a:pPr>
            <a:r>
              <a:rPr lang="el-GR" sz="1400" dirty="0"/>
              <a:t>σπρώχνομαι   στη μοναξιά</a:t>
            </a:r>
            <a:endParaRPr lang="tr-TR" sz="1400" dirty="0"/>
          </a:p>
          <a:p>
            <a:pPr>
              <a:defRPr/>
            </a:pPr>
            <a:r>
              <a:rPr lang="en-US" sz="1400" b="1" dirty="0" err="1"/>
              <a:t>yalnızlıktan</a:t>
            </a:r>
            <a:r>
              <a:rPr lang="en-US" sz="1400" b="1" dirty="0"/>
              <a:t>  </a:t>
            </a:r>
            <a:r>
              <a:rPr lang="en-US" sz="1400" b="1" dirty="0" err="1"/>
              <a:t>etkilen</a:t>
            </a:r>
            <a:r>
              <a:rPr lang="tr-TR" sz="1400" b="1" dirty="0"/>
              <a:t>mek</a:t>
            </a:r>
          </a:p>
          <a:p>
            <a:pPr>
              <a:defRPr/>
            </a:pPr>
            <a:r>
              <a:rPr lang="el-GR" sz="1400" dirty="0"/>
              <a:t>επηρεάζομαι </a:t>
            </a:r>
            <a:endParaRPr lang="tr-TR" sz="1400" dirty="0"/>
          </a:p>
          <a:p>
            <a:pPr>
              <a:defRPr/>
            </a:pPr>
            <a:r>
              <a:rPr lang="tr-TR" sz="1400" b="1" dirty="0"/>
              <a:t>y</a:t>
            </a:r>
            <a:r>
              <a:rPr lang="en-US" sz="1400" b="1" dirty="0" err="1"/>
              <a:t>akınlaşma</a:t>
            </a:r>
            <a:r>
              <a:rPr lang="tr-TR" sz="1400" dirty="0"/>
              <a:t>k</a:t>
            </a:r>
          </a:p>
          <a:p>
            <a:pPr>
              <a:defRPr/>
            </a:pPr>
            <a:r>
              <a:rPr lang="el-GR" sz="1400" dirty="0"/>
              <a:t>πλησιάζω</a:t>
            </a:r>
            <a:endParaRPr lang="tr-TR" sz="1400" dirty="0"/>
          </a:p>
          <a:p>
            <a:pPr>
              <a:defRPr/>
            </a:pPr>
            <a:r>
              <a:rPr lang="en-US" sz="1400" b="1" dirty="0" err="1"/>
              <a:t>razı</a:t>
            </a:r>
            <a:r>
              <a:rPr lang="en-US" sz="1400" b="1" dirty="0"/>
              <a:t> </a:t>
            </a:r>
            <a:r>
              <a:rPr lang="en-US" sz="1400" b="1" dirty="0" err="1"/>
              <a:t>ol</a:t>
            </a:r>
            <a:r>
              <a:rPr lang="tr-TR" sz="1400" b="1" dirty="0"/>
              <a:t>mak</a:t>
            </a:r>
          </a:p>
          <a:p>
            <a:pPr>
              <a:defRPr/>
            </a:pPr>
            <a:r>
              <a:rPr lang="el-GR" sz="1400" dirty="0"/>
              <a:t>δέχομαι</a:t>
            </a:r>
            <a:endParaRPr lang="tr-TR" sz="1400" dirty="0"/>
          </a:p>
          <a:p>
            <a:pPr>
              <a:defRPr/>
            </a:pPr>
            <a:r>
              <a:rPr lang="tr-TR" sz="1400" b="1" dirty="0"/>
              <a:t>huzurevi </a:t>
            </a:r>
            <a:r>
              <a:rPr lang="el-GR" sz="1400" b="1" dirty="0"/>
              <a:t>/</a:t>
            </a:r>
            <a:r>
              <a:rPr lang="en-US" sz="1400" dirty="0"/>
              <a:t> </a:t>
            </a:r>
            <a:r>
              <a:rPr lang="en-US" sz="1400" b="1" dirty="0" err="1"/>
              <a:t>yaşlı</a:t>
            </a:r>
            <a:r>
              <a:rPr lang="en-US" sz="1400" b="1" dirty="0"/>
              <a:t> </a:t>
            </a:r>
            <a:r>
              <a:rPr lang="en-US" sz="1400" b="1" dirty="0" err="1"/>
              <a:t>bakım</a:t>
            </a:r>
            <a:r>
              <a:rPr lang="en-US" sz="1400" b="1" dirty="0"/>
              <a:t> </a:t>
            </a:r>
            <a:r>
              <a:rPr lang="en-US" sz="1400" b="1" dirty="0" err="1"/>
              <a:t>yurdu</a:t>
            </a:r>
            <a:r>
              <a:rPr lang="en-US" sz="1400" b="1" dirty="0"/>
              <a:t> </a:t>
            </a:r>
            <a:r>
              <a:rPr lang="tr-TR" sz="1400" b="1" dirty="0"/>
              <a:t> </a:t>
            </a:r>
            <a:r>
              <a:rPr lang="el-GR" sz="1400" b="1" dirty="0"/>
              <a:t>/ </a:t>
            </a:r>
            <a:r>
              <a:rPr lang="en-US" sz="1400" b="1" dirty="0" err="1"/>
              <a:t>yaşlı</a:t>
            </a:r>
            <a:r>
              <a:rPr lang="en-US" sz="1400" b="1" dirty="0"/>
              <a:t> </a:t>
            </a:r>
            <a:r>
              <a:rPr lang="en-US" sz="1400" b="1" dirty="0" err="1"/>
              <a:t>bakım</a:t>
            </a:r>
            <a:r>
              <a:rPr lang="tr-TR" sz="1400" b="1" dirty="0"/>
              <a:t>evi</a:t>
            </a:r>
          </a:p>
          <a:p>
            <a:pPr>
              <a:defRPr/>
            </a:pPr>
            <a:r>
              <a:rPr lang="el-GR" sz="1400" dirty="0"/>
              <a:t>γηροκομείο</a:t>
            </a:r>
          </a:p>
          <a:p>
            <a:pPr>
              <a:defRPr/>
            </a:pPr>
            <a:r>
              <a:rPr lang="tr-TR" sz="1400" b="1" dirty="0"/>
              <a:t>en büyük yanılgımız</a:t>
            </a:r>
          </a:p>
          <a:p>
            <a:pPr>
              <a:defRPr/>
            </a:pPr>
            <a:r>
              <a:rPr lang="el-GR" sz="1400" dirty="0"/>
              <a:t>η πιο μεγάλη πλάνη</a:t>
            </a:r>
            <a:endParaRPr lang="tr-TR" sz="1400" dirty="0"/>
          </a:p>
          <a:p>
            <a:pPr>
              <a:defRPr/>
            </a:pPr>
            <a:r>
              <a:rPr lang="en-US" sz="1400" b="1" dirty="0" err="1"/>
              <a:t>yalnızlık</a:t>
            </a:r>
            <a:r>
              <a:rPr lang="en-US" sz="1400" b="1" dirty="0"/>
              <a:t> </a:t>
            </a:r>
            <a:r>
              <a:rPr lang="en-US" sz="1400" b="1" dirty="0" err="1"/>
              <a:t>korkusu</a:t>
            </a:r>
            <a:endParaRPr lang="tr-TR" sz="1400" b="1" dirty="0"/>
          </a:p>
          <a:p>
            <a:pPr>
              <a:defRPr/>
            </a:pPr>
            <a:r>
              <a:rPr lang="el-GR" sz="1400" dirty="0"/>
              <a:t>ο φόβος της μοναξιάς</a:t>
            </a:r>
          </a:p>
          <a:p>
            <a:pPr>
              <a:defRPr/>
            </a:pPr>
            <a:r>
              <a:rPr lang="en-US" sz="1400" b="1" dirty="0" err="1"/>
              <a:t>çaresiz</a:t>
            </a:r>
            <a:r>
              <a:rPr lang="en-US" sz="1400" b="1" dirty="0"/>
              <a:t> </a:t>
            </a:r>
            <a:r>
              <a:rPr lang="en-US" sz="1400" b="1" dirty="0" err="1"/>
              <a:t>hisse</a:t>
            </a:r>
            <a:r>
              <a:rPr lang="tr-TR" sz="1400" b="1" dirty="0"/>
              <a:t>tmek</a:t>
            </a:r>
          </a:p>
          <a:p>
            <a:pPr>
              <a:defRPr/>
            </a:pPr>
            <a:r>
              <a:rPr lang="el-GR" sz="1400" dirty="0"/>
              <a:t>νιώθω απελπισμένος</a:t>
            </a:r>
          </a:p>
          <a:p>
            <a:pPr>
              <a:defRPr/>
            </a:pPr>
            <a:r>
              <a:rPr lang="tr-TR" sz="1400" b="1" dirty="0"/>
              <a:t>c</a:t>
            </a:r>
            <a:r>
              <a:rPr lang="en-US" sz="1400" b="1" dirty="0"/>
              <a:t>an </a:t>
            </a:r>
            <a:r>
              <a:rPr lang="en-US" sz="1400" b="1" dirty="0" err="1"/>
              <a:t>sıkıntısı</a:t>
            </a:r>
            <a:r>
              <a:rPr lang="en-US" sz="1400" b="1" dirty="0"/>
              <a:t> </a:t>
            </a:r>
            <a:r>
              <a:rPr lang="en-US" sz="1400" b="1" dirty="0" err="1"/>
              <a:t>çek</a:t>
            </a:r>
            <a:r>
              <a:rPr lang="tr-TR" sz="1400" b="1" dirty="0"/>
              <a:t>mek</a:t>
            </a:r>
            <a:r>
              <a:rPr lang="el-GR" sz="1400" b="1" dirty="0"/>
              <a:t> = </a:t>
            </a:r>
            <a:r>
              <a:rPr lang="tr-TR" sz="1400" b="1" dirty="0"/>
              <a:t>sıkılma</a:t>
            </a:r>
          </a:p>
          <a:p>
            <a:pPr>
              <a:defRPr/>
            </a:pPr>
            <a:r>
              <a:rPr lang="el-GR" sz="1400" dirty="0"/>
              <a:t>ανία</a:t>
            </a:r>
          </a:p>
          <a:p>
            <a:pPr>
              <a:defRPr/>
            </a:pPr>
            <a:r>
              <a:rPr lang="tr-TR" sz="1400" b="1" dirty="0"/>
              <a:t>onları yük olarak  görmek</a:t>
            </a:r>
          </a:p>
          <a:p>
            <a:pPr>
              <a:defRPr/>
            </a:pPr>
            <a:r>
              <a:rPr lang="el-GR" sz="1400" dirty="0"/>
              <a:t>τους βλέπω ως βάρος</a:t>
            </a:r>
            <a:endParaRPr lang="tr-TR" sz="1400" dirty="0"/>
          </a:p>
        </p:txBody>
      </p:sp>
      <p:sp>
        <p:nvSpPr>
          <p:cNvPr id="4099" name="23 - Ορθογώνιο"/>
          <p:cNvSpPr>
            <a:spLocks noChangeArrowheads="1"/>
          </p:cNvSpPr>
          <p:nvPr/>
        </p:nvSpPr>
        <p:spPr bwMode="auto">
          <a:xfrm>
            <a:off x="6096000" y="997629"/>
            <a:ext cx="4500562" cy="2246312"/>
          </a:xfrm>
          <a:custGeom>
            <a:avLst/>
            <a:gdLst>
              <a:gd name="csX0" fmla="*/ 0 w 4500562"/>
              <a:gd name="csY0" fmla="*/ 0 h 2246312"/>
              <a:gd name="csX1" fmla="*/ 427553 w 4500562"/>
              <a:gd name="csY1" fmla="*/ 0 h 2246312"/>
              <a:gd name="csX2" fmla="*/ 990124 w 4500562"/>
              <a:gd name="csY2" fmla="*/ 0 h 2246312"/>
              <a:gd name="csX3" fmla="*/ 1462683 w 4500562"/>
              <a:gd name="csY3" fmla="*/ 0 h 2246312"/>
              <a:gd name="csX4" fmla="*/ 1980247 w 4500562"/>
              <a:gd name="csY4" fmla="*/ 0 h 2246312"/>
              <a:gd name="csX5" fmla="*/ 2452806 w 4500562"/>
              <a:gd name="csY5" fmla="*/ 0 h 2246312"/>
              <a:gd name="csX6" fmla="*/ 2925365 w 4500562"/>
              <a:gd name="csY6" fmla="*/ 0 h 2246312"/>
              <a:gd name="csX7" fmla="*/ 3487936 w 4500562"/>
              <a:gd name="csY7" fmla="*/ 0 h 2246312"/>
              <a:gd name="csX8" fmla="*/ 4500562 w 4500562"/>
              <a:gd name="csY8" fmla="*/ 0 h 2246312"/>
              <a:gd name="csX9" fmla="*/ 4500562 w 4500562"/>
              <a:gd name="csY9" fmla="*/ 584041 h 2246312"/>
              <a:gd name="csX10" fmla="*/ 4500562 w 4500562"/>
              <a:gd name="csY10" fmla="*/ 1078230 h 2246312"/>
              <a:gd name="csX11" fmla="*/ 4500562 w 4500562"/>
              <a:gd name="csY11" fmla="*/ 1684734 h 2246312"/>
              <a:gd name="csX12" fmla="*/ 4500562 w 4500562"/>
              <a:gd name="csY12" fmla="*/ 2246312 h 2246312"/>
              <a:gd name="csX13" fmla="*/ 4073009 w 4500562"/>
              <a:gd name="csY13" fmla="*/ 2246312 h 2246312"/>
              <a:gd name="csX14" fmla="*/ 3420427 w 4500562"/>
              <a:gd name="csY14" fmla="*/ 2246312 h 2246312"/>
              <a:gd name="csX15" fmla="*/ 2992874 w 4500562"/>
              <a:gd name="csY15" fmla="*/ 2246312 h 2246312"/>
              <a:gd name="csX16" fmla="*/ 2565320 w 4500562"/>
              <a:gd name="csY16" fmla="*/ 2246312 h 2246312"/>
              <a:gd name="csX17" fmla="*/ 1957744 w 4500562"/>
              <a:gd name="csY17" fmla="*/ 2246312 h 2246312"/>
              <a:gd name="csX18" fmla="*/ 1350169 w 4500562"/>
              <a:gd name="csY18" fmla="*/ 2246312 h 2246312"/>
              <a:gd name="csX19" fmla="*/ 787598 w 4500562"/>
              <a:gd name="csY19" fmla="*/ 2246312 h 2246312"/>
              <a:gd name="csX20" fmla="*/ 0 w 4500562"/>
              <a:gd name="csY20" fmla="*/ 2246312 h 2246312"/>
              <a:gd name="csX21" fmla="*/ 0 w 4500562"/>
              <a:gd name="csY21" fmla="*/ 1684734 h 2246312"/>
              <a:gd name="csX22" fmla="*/ 0 w 4500562"/>
              <a:gd name="csY22" fmla="*/ 1168082 h 2246312"/>
              <a:gd name="csX23" fmla="*/ 0 w 4500562"/>
              <a:gd name="csY23" fmla="*/ 561578 h 2246312"/>
              <a:gd name="csX24" fmla="*/ 0 w 4500562"/>
              <a:gd name="csY24" fmla="*/ 0 h 224631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</a:cxnLst>
            <a:rect l="l" t="t" r="r" b="b"/>
            <a:pathLst>
              <a:path w="4500562" h="2246312" fill="none" extrusionOk="0">
                <a:moveTo>
                  <a:pt x="0" y="0"/>
                </a:moveTo>
                <a:cubicBezTo>
                  <a:pt x="142949" y="-8226"/>
                  <a:pt x="244573" y="15602"/>
                  <a:pt x="427553" y="0"/>
                </a:cubicBezTo>
                <a:cubicBezTo>
                  <a:pt x="610533" y="-15602"/>
                  <a:pt x="872510" y="10362"/>
                  <a:pt x="990124" y="0"/>
                </a:cubicBezTo>
                <a:cubicBezTo>
                  <a:pt x="1107738" y="-10362"/>
                  <a:pt x="1286962" y="48578"/>
                  <a:pt x="1462683" y="0"/>
                </a:cubicBezTo>
                <a:cubicBezTo>
                  <a:pt x="1638404" y="-48578"/>
                  <a:pt x="1772289" y="19312"/>
                  <a:pt x="1980247" y="0"/>
                </a:cubicBezTo>
                <a:cubicBezTo>
                  <a:pt x="2188205" y="-19312"/>
                  <a:pt x="2270691" y="29463"/>
                  <a:pt x="2452806" y="0"/>
                </a:cubicBezTo>
                <a:cubicBezTo>
                  <a:pt x="2634921" y="-29463"/>
                  <a:pt x="2795982" y="52723"/>
                  <a:pt x="2925365" y="0"/>
                </a:cubicBezTo>
                <a:cubicBezTo>
                  <a:pt x="3054748" y="-52723"/>
                  <a:pt x="3333878" y="65023"/>
                  <a:pt x="3487936" y="0"/>
                </a:cubicBezTo>
                <a:cubicBezTo>
                  <a:pt x="3641994" y="-65023"/>
                  <a:pt x="4023445" y="103920"/>
                  <a:pt x="4500562" y="0"/>
                </a:cubicBezTo>
                <a:cubicBezTo>
                  <a:pt x="4542016" y="163867"/>
                  <a:pt x="4468791" y="367385"/>
                  <a:pt x="4500562" y="584041"/>
                </a:cubicBezTo>
                <a:cubicBezTo>
                  <a:pt x="4532333" y="800697"/>
                  <a:pt x="4490885" y="925995"/>
                  <a:pt x="4500562" y="1078230"/>
                </a:cubicBezTo>
                <a:cubicBezTo>
                  <a:pt x="4510239" y="1230465"/>
                  <a:pt x="4447911" y="1453704"/>
                  <a:pt x="4500562" y="1684734"/>
                </a:cubicBezTo>
                <a:cubicBezTo>
                  <a:pt x="4553213" y="1915764"/>
                  <a:pt x="4500263" y="2077224"/>
                  <a:pt x="4500562" y="2246312"/>
                </a:cubicBezTo>
                <a:cubicBezTo>
                  <a:pt x="4324478" y="2246333"/>
                  <a:pt x="4184949" y="2239184"/>
                  <a:pt x="4073009" y="2246312"/>
                </a:cubicBezTo>
                <a:cubicBezTo>
                  <a:pt x="3961069" y="2253440"/>
                  <a:pt x="3654116" y="2235032"/>
                  <a:pt x="3420427" y="2246312"/>
                </a:cubicBezTo>
                <a:cubicBezTo>
                  <a:pt x="3186738" y="2257592"/>
                  <a:pt x="3197768" y="2214724"/>
                  <a:pt x="2992874" y="2246312"/>
                </a:cubicBezTo>
                <a:cubicBezTo>
                  <a:pt x="2787980" y="2277900"/>
                  <a:pt x="2686682" y="2197112"/>
                  <a:pt x="2565320" y="2246312"/>
                </a:cubicBezTo>
                <a:cubicBezTo>
                  <a:pt x="2443958" y="2295512"/>
                  <a:pt x="2181791" y="2204429"/>
                  <a:pt x="1957744" y="2246312"/>
                </a:cubicBezTo>
                <a:cubicBezTo>
                  <a:pt x="1733697" y="2288195"/>
                  <a:pt x="1582608" y="2188468"/>
                  <a:pt x="1350169" y="2246312"/>
                </a:cubicBezTo>
                <a:cubicBezTo>
                  <a:pt x="1117730" y="2304156"/>
                  <a:pt x="965439" y="2223921"/>
                  <a:pt x="787598" y="2246312"/>
                </a:cubicBezTo>
                <a:cubicBezTo>
                  <a:pt x="609757" y="2268703"/>
                  <a:pt x="243810" y="2177051"/>
                  <a:pt x="0" y="2246312"/>
                </a:cubicBezTo>
                <a:cubicBezTo>
                  <a:pt x="-15744" y="2006979"/>
                  <a:pt x="65903" y="1852800"/>
                  <a:pt x="0" y="1684734"/>
                </a:cubicBezTo>
                <a:cubicBezTo>
                  <a:pt x="-65903" y="1516668"/>
                  <a:pt x="44819" y="1353507"/>
                  <a:pt x="0" y="1168082"/>
                </a:cubicBezTo>
                <a:cubicBezTo>
                  <a:pt x="-44819" y="982657"/>
                  <a:pt x="22530" y="833089"/>
                  <a:pt x="0" y="561578"/>
                </a:cubicBezTo>
                <a:cubicBezTo>
                  <a:pt x="-22530" y="290067"/>
                  <a:pt x="57768" y="199184"/>
                  <a:pt x="0" y="0"/>
                </a:cubicBezTo>
                <a:close/>
              </a:path>
              <a:path w="4500562" h="2246312" stroke="0" extrusionOk="0">
                <a:moveTo>
                  <a:pt x="0" y="0"/>
                </a:moveTo>
                <a:cubicBezTo>
                  <a:pt x="187898" y="-7548"/>
                  <a:pt x="362129" y="58318"/>
                  <a:pt x="517565" y="0"/>
                </a:cubicBezTo>
                <a:cubicBezTo>
                  <a:pt x="673002" y="-58318"/>
                  <a:pt x="832276" y="4987"/>
                  <a:pt x="1035129" y="0"/>
                </a:cubicBezTo>
                <a:cubicBezTo>
                  <a:pt x="1237982" y="-4987"/>
                  <a:pt x="1284013" y="32514"/>
                  <a:pt x="1462683" y="0"/>
                </a:cubicBezTo>
                <a:cubicBezTo>
                  <a:pt x="1641353" y="-32514"/>
                  <a:pt x="1806462" y="40433"/>
                  <a:pt x="2025253" y="0"/>
                </a:cubicBezTo>
                <a:cubicBezTo>
                  <a:pt x="2244044" y="-40433"/>
                  <a:pt x="2325936" y="35702"/>
                  <a:pt x="2587823" y="0"/>
                </a:cubicBezTo>
                <a:cubicBezTo>
                  <a:pt x="2849710" y="-35702"/>
                  <a:pt x="2996086" y="62982"/>
                  <a:pt x="3195399" y="0"/>
                </a:cubicBezTo>
                <a:cubicBezTo>
                  <a:pt x="3394712" y="-62982"/>
                  <a:pt x="3496987" y="55242"/>
                  <a:pt x="3667958" y="0"/>
                </a:cubicBezTo>
                <a:cubicBezTo>
                  <a:pt x="3838929" y="-55242"/>
                  <a:pt x="4274004" y="42122"/>
                  <a:pt x="4500562" y="0"/>
                </a:cubicBezTo>
                <a:cubicBezTo>
                  <a:pt x="4568397" y="145798"/>
                  <a:pt x="4446658" y="449201"/>
                  <a:pt x="4500562" y="606504"/>
                </a:cubicBezTo>
                <a:cubicBezTo>
                  <a:pt x="4554466" y="763807"/>
                  <a:pt x="4499797" y="950991"/>
                  <a:pt x="4500562" y="1168082"/>
                </a:cubicBezTo>
                <a:cubicBezTo>
                  <a:pt x="4501327" y="1385173"/>
                  <a:pt x="4458611" y="1622789"/>
                  <a:pt x="4500562" y="1752123"/>
                </a:cubicBezTo>
                <a:cubicBezTo>
                  <a:pt x="4542513" y="1881457"/>
                  <a:pt x="4493836" y="2064213"/>
                  <a:pt x="4500562" y="2246312"/>
                </a:cubicBezTo>
                <a:cubicBezTo>
                  <a:pt x="4337224" y="2264071"/>
                  <a:pt x="4097997" y="2235328"/>
                  <a:pt x="3982997" y="2246312"/>
                </a:cubicBezTo>
                <a:cubicBezTo>
                  <a:pt x="3867998" y="2257296"/>
                  <a:pt x="3666458" y="2243032"/>
                  <a:pt x="3510438" y="2246312"/>
                </a:cubicBezTo>
                <a:cubicBezTo>
                  <a:pt x="3354418" y="2249592"/>
                  <a:pt x="3081892" y="2181260"/>
                  <a:pt x="2902862" y="2246312"/>
                </a:cubicBezTo>
                <a:cubicBezTo>
                  <a:pt x="2723832" y="2311364"/>
                  <a:pt x="2485741" y="2179463"/>
                  <a:pt x="2295287" y="2246312"/>
                </a:cubicBezTo>
                <a:cubicBezTo>
                  <a:pt x="2104833" y="2313161"/>
                  <a:pt x="1926207" y="2245329"/>
                  <a:pt x="1687711" y="2246312"/>
                </a:cubicBezTo>
                <a:cubicBezTo>
                  <a:pt x="1449215" y="2247295"/>
                  <a:pt x="1208829" y="2235200"/>
                  <a:pt x="1080135" y="2246312"/>
                </a:cubicBezTo>
                <a:cubicBezTo>
                  <a:pt x="951441" y="2257424"/>
                  <a:pt x="797015" y="2202072"/>
                  <a:pt x="652581" y="2246312"/>
                </a:cubicBezTo>
                <a:cubicBezTo>
                  <a:pt x="508147" y="2290552"/>
                  <a:pt x="151908" y="2171972"/>
                  <a:pt x="0" y="2246312"/>
                </a:cubicBezTo>
                <a:cubicBezTo>
                  <a:pt x="-66897" y="2097937"/>
                  <a:pt x="25567" y="1777699"/>
                  <a:pt x="0" y="1639808"/>
                </a:cubicBezTo>
                <a:cubicBezTo>
                  <a:pt x="-25567" y="1501917"/>
                  <a:pt x="44106" y="1252371"/>
                  <a:pt x="0" y="1033304"/>
                </a:cubicBezTo>
                <a:cubicBezTo>
                  <a:pt x="-44106" y="814237"/>
                  <a:pt x="32793" y="322822"/>
                  <a:pt x="0" y="0"/>
                </a:cubicBezTo>
                <a:close/>
              </a:path>
            </a:pathLst>
          </a:custGeom>
          <a:ln>
            <a:headEnd/>
            <a:tailEnd/>
            <a:extLst>
              <a:ext uri="{C807C97D-BFC1-408E-A445-0C87EB9F89A2}">
                <ask:lineSketchStyleProps xmlns:ask="http://schemas.microsoft.com/office/drawing/2018/sketchyshapes" sd="354915843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r-TR" sz="1200" b="1" dirty="0"/>
              <a:t>s</a:t>
            </a:r>
            <a:r>
              <a:rPr lang="en-US" sz="1400" b="1" dirty="0" err="1"/>
              <a:t>ağlıklı</a:t>
            </a:r>
            <a:r>
              <a:rPr lang="en-US" sz="1400" b="1" dirty="0"/>
              <a:t> </a:t>
            </a:r>
            <a:r>
              <a:rPr lang="tr-TR" sz="1400" b="1" dirty="0"/>
              <a:t>y</a:t>
            </a:r>
            <a:r>
              <a:rPr lang="en-US" sz="1400" b="1" dirty="0" err="1"/>
              <a:t>aşlanma</a:t>
            </a:r>
            <a:r>
              <a:rPr lang="tr-TR" sz="1400" dirty="0"/>
              <a:t>k</a:t>
            </a:r>
          </a:p>
          <a:p>
            <a:pPr>
              <a:defRPr/>
            </a:pPr>
            <a:r>
              <a:rPr lang="el-GR" sz="1400" dirty="0"/>
              <a:t>γερνώ  με υγεία</a:t>
            </a:r>
            <a:endParaRPr lang="tr-TR" sz="1400" dirty="0"/>
          </a:p>
          <a:p>
            <a:pPr>
              <a:defRPr/>
            </a:pPr>
            <a:r>
              <a:rPr lang="en-US" sz="1400" b="1" dirty="0" err="1"/>
              <a:t>kolaylaştır</a:t>
            </a:r>
            <a:r>
              <a:rPr lang="tr-TR" sz="1400" b="1" dirty="0"/>
              <a:t>mak</a:t>
            </a:r>
          </a:p>
          <a:p>
            <a:pPr>
              <a:defRPr/>
            </a:pPr>
            <a:r>
              <a:rPr lang="el-GR" sz="1400" dirty="0"/>
              <a:t>διευκολύνω</a:t>
            </a:r>
            <a:endParaRPr lang="tr-TR" sz="1400" dirty="0"/>
          </a:p>
          <a:p>
            <a:pPr>
              <a:defRPr/>
            </a:pPr>
            <a:r>
              <a:rPr lang="en-US" sz="1400" b="1" dirty="0" err="1"/>
              <a:t>tavsiyelerine</a:t>
            </a:r>
            <a:r>
              <a:rPr lang="en-US" sz="1400" b="1" dirty="0"/>
              <a:t> kulak </a:t>
            </a:r>
            <a:r>
              <a:rPr lang="en-US" sz="1400" b="1" dirty="0" err="1"/>
              <a:t>verme</a:t>
            </a:r>
            <a:r>
              <a:rPr lang="tr-TR" sz="1400" dirty="0"/>
              <a:t>k</a:t>
            </a:r>
          </a:p>
          <a:p>
            <a:pPr>
              <a:defRPr/>
            </a:pPr>
            <a:r>
              <a:rPr lang="el-GR" sz="1400" dirty="0"/>
              <a:t>εισακούω τις συμβουλές τους</a:t>
            </a:r>
            <a:endParaRPr lang="tr-TR" sz="1400" dirty="0"/>
          </a:p>
          <a:p>
            <a:pPr>
              <a:defRPr/>
            </a:pPr>
            <a:r>
              <a:rPr lang="en-US" sz="1400" b="1" dirty="0" err="1"/>
              <a:t>toplu</a:t>
            </a:r>
            <a:r>
              <a:rPr lang="en-US" sz="1400" b="1" dirty="0"/>
              <a:t> </a:t>
            </a:r>
            <a:r>
              <a:rPr lang="en-US" sz="1400" b="1" dirty="0" err="1"/>
              <a:t>taşıma</a:t>
            </a:r>
            <a:r>
              <a:rPr lang="en-US" sz="1400" b="1" dirty="0"/>
              <a:t> </a:t>
            </a:r>
            <a:r>
              <a:rPr lang="en-US" sz="1400" b="1" dirty="0" err="1"/>
              <a:t>araçlarında</a:t>
            </a:r>
            <a:r>
              <a:rPr lang="en-US" sz="1400" b="1" dirty="0"/>
              <a:t> </a:t>
            </a:r>
            <a:endParaRPr lang="el-GR" sz="1400" b="1" dirty="0"/>
          </a:p>
          <a:p>
            <a:pPr>
              <a:defRPr/>
            </a:pPr>
            <a:r>
              <a:rPr lang="el-GR" sz="1400" dirty="0"/>
              <a:t>μέσα μαζικής συγκοινωνίας</a:t>
            </a:r>
            <a:endParaRPr lang="tr-TR" sz="1400" dirty="0"/>
          </a:p>
          <a:p>
            <a:pPr>
              <a:defRPr/>
            </a:pPr>
            <a:r>
              <a:rPr lang="tr-TR" sz="1400" b="1" dirty="0"/>
              <a:t>bunama </a:t>
            </a:r>
          </a:p>
          <a:p>
            <a:pPr>
              <a:defRPr/>
            </a:pPr>
            <a:r>
              <a:rPr lang="el-GR" sz="1400" dirty="0"/>
              <a:t>γεροντική άνοια</a:t>
            </a:r>
            <a:endParaRPr lang="tr-TR" sz="1400" dirty="0"/>
          </a:p>
        </p:txBody>
      </p:sp>
      <p:sp>
        <p:nvSpPr>
          <p:cNvPr id="6" name="5 - Ορθογώνιο"/>
          <p:cNvSpPr/>
          <p:nvPr/>
        </p:nvSpPr>
        <p:spPr>
          <a:xfrm>
            <a:off x="5933734" y="3700288"/>
            <a:ext cx="5000625" cy="6461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kulak </a:t>
            </a:r>
            <a:r>
              <a:rPr lang="en-US" b="1" dirty="0" err="1"/>
              <a:t>verme</a:t>
            </a:r>
            <a:r>
              <a:rPr lang="tr-TR" dirty="0"/>
              <a:t>k </a:t>
            </a:r>
            <a:r>
              <a:rPr lang="el-GR" dirty="0"/>
              <a:t>  =  </a:t>
            </a:r>
            <a:r>
              <a:rPr lang="tr-TR" dirty="0"/>
              <a:t>d</a:t>
            </a:r>
            <a:r>
              <a:rPr lang="en-US" dirty="0" err="1"/>
              <a:t>ikkatli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dinlemek</a:t>
            </a:r>
            <a:r>
              <a:rPr lang="en-US" dirty="0"/>
              <a:t> </a:t>
            </a:r>
            <a:r>
              <a:rPr lang="el-GR" dirty="0"/>
              <a:t>                 		</a:t>
            </a:r>
            <a:r>
              <a:rPr lang="en-US" dirty="0" err="1"/>
              <a:t>değer</a:t>
            </a:r>
            <a:r>
              <a:rPr lang="en-US" dirty="0"/>
              <a:t> </a:t>
            </a:r>
            <a:r>
              <a:rPr lang="en-US" dirty="0" err="1"/>
              <a:t>vermek</a:t>
            </a:r>
            <a:endParaRPr lang="en-US" dirty="0"/>
          </a:p>
        </p:txBody>
      </p:sp>
      <p:sp>
        <p:nvSpPr>
          <p:cNvPr id="3" name="5 - Ορθογώνιο">
            <a:extLst>
              <a:ext uri="{FF2B5EF4-FFF2-40B4-BE49-F238E27FC236}">
                <a16:creationId xmlns:a16="http://schemas.microsoft.com/office/drawing/2014/main" id="{1D53D814-AA22-A944-332C-C02DE415A260}"/>
              </a:ext>
            </a:extLst>
          </p:cNvPr>
          <p:cNvSpPr/>
          <p:nvPr/>
        </p:nvSpPr>
        <p:spPr>
          <a:xfrm>
            <a:off x="163967" y="110094"/>
            <a:ext cx="241594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dirty="0"/>
              <a:t>YENİ KELİMELER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Διαβάζω στη στιγμή - Κέντρο Αγωγής Παιδιού &amp; Εφήβου">
            <a:extLst>
              <a:ext uri="{FF2B5EF4-FFF2-40B4-BE49-F238E27FC236}">
                <a16:creationId xmlns:a16="http://schemas.microsoft.com/office/drawing/2014/main" id="{634DB23D-7D16-FB2B-9C57-44BBC9EC7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7528" y="1412776"/>
            <a:ext cx="4561092" cy="381642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5C9396-B905-8C31-D02F-6982FEB1664A}"/>
              </a:ext>
            </a:extLst>
          </p:cNvPr>
          <p:cNvSpPr txBox="1"/>
          <p:nvPr/>
        </p:nvSpPr>
        <p:spPr>
          <a:xfrm>
            <a:off x="6888164" y="1484313"/>
            <a:ext cx="49990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endParaRPr lang="el-GR" dirty="0">
              <a:solidFill>
                <a:srgbClr val="0A0A0A"/>
              </a:solidFill>
              <a:latin typeface="Google Sans"/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5α</a:t>
            </a:r>
            <a:r>
              <a:rPr lang="en-US" dirty="0"/>
              <a:t>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Ders Kitab</a:t>
            </a:r>
            <a:r>
              <a:rPr lang="tr-TR" i="1" dirty="0"/>
              <a:t>i</a:t>
            </a:r>
            <a:r>
              <a:rPr lang="en-US" i="1" dirty="0"/>
              <a:t> </a:t>
            </a:r>
            <a:r>
              <a:rPr lang="el-GR" i="1" dirty="0"/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>
              <a:solidFill>
                <a:srgbClr val="0A0A0A"/>
              </a:solidFill>
            </a:endParaRPr>
          </a:p>
          <a:p>
            <a:pPr>
              <a:defRPr/>
            </a:pPr>
            <a:endParaRPr lang="tr-TR" dirty="0">
              <a:solidFill>
                <a:srgbClr val="0A0A0A"/>
              </a:solidFill>
            </a:endParaRPr>
          </a:p>
          <a:p>
            <a:pPr>
              <a:defRPr/>
            </a:pPr>
            <a:r>
              <a:rPr lang="en-US" dirty="0"/>
              <a:t>Öztürk, T., Akçay, S., Yiğit, A., Taşdemir, E., &amp; Başak, S. S. (200</a:t>
            </a:r>
            <a:r>
              <a:rPr lang="el-GR" dirty="0"/>
              <a:t>5</a:t>
            </a:r>
            <a:r>
              <a:rPr lang="en-US" dirty="0"/>
              <a:t>b). </a:t>
            </a:r>
            <a:r>
              <a:rPr lang="en-US" i="1" dirty="0" err="1"/>
              <a:t>Gökkuşağı</a:t>
            </a:r>
            <a:r>
              <a:rPr lang="en-US" i="1" dirty="0"/>
              <a:t> </a:t>
            </a:r>
            <a:r>
              <a:rPr lang="en-US" i="1" dirty="0" err="1"/>
              <a:t>Türkçe</a:t>
            </a:r>
            <a:r>
              <a:rPr lang="en-US" i="1" dirty="0"/>
              <a:t>: </a:t>
            </a:r>
            <a:r>
              <a:rPr lang="tr-TR" i="1" dirty="0">
                <a:solidFill>
                  <a:srgbClr val="0A0A0A"/>
                </a:solidFill>
              </a:rPr>
              <a:t>Çalışma Kitabi</a:t>
            </a:r>
            <a:r>
              <a:rPr lang="en-US" i="1" dirty="0">
                <a:solidFill>
                  <a:srgbClr val="0A0A0A"/>
                </a:solidFill>
              </a:rPr>
              <a:t> </a:t>
            </a:r>
            <a:r>
              <a:rPr lang="el-GR" i="1" dirty="0">
                <a:solidFill>
                  <a:srgbClr val="0A0A0A"/>
                </a:solidFill>
              </a:rPr>
              <a:t>5</a:t>
            </a:r>
            <a:r>
              <a:rPr lang="en-US" dirty="0"/>
              <a:t>. </a:t>
            </a:r>
            <a:r>
              <a:rPr lang="en-US" dirty="0" err="1"/>
              <a:t>Dilset</a:t>
            </a:r>
            <a:r>
              <a:rPr lang="en-US" dirty="0"/>
              <a:t> </a:t>
            </a:r>
            <a:r>
              <a:rPr lang="en-US" dirty="0" err="1"/>
              <a:t>Yayınları</a:t>
            </a:r>
            <a:r>
              <a:rPr lang="en-US" dirty="0"/>
              <a:t>.</a:t>
            </a:r>
            <a:endParaRPr lang="el-GR" dirty="0"/>
          </a:p>
          <a:p>
            <a:pPr>
              <a:defRPr/>
            </a:pPr>
            <a:endParaRPr lang="el-GR" dirty="0">
              <a:solidFill>
                <a:srgbClr val="0A0A0A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Ωρολόγιο πρόγραμμα διδασκαλίας – ΓΥΜΝΑΣΙΟ ΑΝΩΓΕΙΩΝ">
            <a:extLst>
              <a:ext uri="{FF2B5EF4-FFF2-40B4-BE49-F238E27FC236}">
                <a16:creationId xmlns:a16="http://schemas.microsoft.com/office/drawing/2014/main" id="{1208C12B-E2A0-4DAB-1AC4-20D4A89F4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1285875"/>
            <a:ext cx="59372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Φυσαλίδα σκέψης: Σύννεφο 1">
            <a:extLst>
              <a:ext uri="{FF2B5EF4-FFF2-40B4-BE49-F238E27FC236}">
                <a16:creationId xmlns:a16="http://schemas.microsoft.com/office/drawing/2014/main" id="{06E10FCD-C941-3A65-5224-C3A4740A2914}"/>
              </a:ext>
            </a:extLst>
          </p:cNvPr>
          <p:cNvSpPr/>
          <p:nvPr/>
        </p:nvSpPr>
        <p:spPr>
          <a:xfrm>
            <a:off x="2589214" y="1284289"/>
            <a:ext cx="2528887" cy="96837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4" name="Φυσαλίδα σκέψης: Σύννεφο 3">
            <a:extLst>
              <a:ext uri="{FF2B5EF4-FFF2-40B4-BE49-F238E27FC236}">
                <a16:creationId xmlns:a16="http://schemas.microsoft.com/office/drawing/2014/main" id="{16373A31-5189-0B14-28E9-0D3E6D7148DA}"/>
              </a:ext>
            </a:extLst>
          </p:cNvPr>
          <p:cNvSpPr/>
          <p:nvPr/>
        </p:nvSpPr>
        <p:spPr>
          <a:xfrm>
            <a:off x="6013451" y="987426"/>
            <a:ext cx="2530475" cy="969963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5" name="Φυσαλίδα σκέψης: Σύννεφο 4">
            <a:extLst>
              <a:ext uri="{FF2B5EF4-FFF2-40B4-BE49-F238E27FC236}">
                <a16:creationId xmlns:a16="http://schemas.microsoft.com/office/drawing/2014/main" id="{E0184BE0-21C4-668B-0150-3456D964A331}"/>
              </a:ext>
            </a:extLst>
          </p:cNvPr>
          <p:cNvSpPr/>
          <p:nvPr/>
        </p:nvSpPr>
        <p:spPr>
          <a:xfrm>
            <a:off x="1175658" y="2971800"/>
            <a:ext cx="3466194" cy="1633539"/>
          </a:xfrm>
          <a:prstGeom prst="cloudCallou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Beni  dinlediğiniz için  teşekkür ederim!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6" name="Φυσαλίδα σκέψης: Σύννεφο 5">
            <a:extLst>
              <a:ext uri="{FF2B5EF4-FFF2-40B4-BE49-F238E27FC236}">
                <a16:creationId xmlns:a16="http://schemas.microsoft.com/office/drawing/2014/main" id="{390925C1-BF6F-A7CE-2DE3-1E947AC22BE5}"/>
              </a:ext>
            </a:extLst>
          </p:cNvPr>
          <p:cNvSpPr/>
          <p:nvPr/>
        </p:nvSpPr>
        <p:spPr>
          <a:xfrm>
            <a:off x="4949826" y="4603751"/>
            <a:ext cx="2530475" cy="968375"/>
          </a:xfrm>
          <a:prstGeom prst="cloudCallou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 dirty="0">
                <a:solidFill>
                  <a:schemeClr val="tx1"/>
                </a:solidFill>
              </a:rPr>
              <a:t>Sorularınız </a:t>
            </a:r>
            <a:r>
              <a:rPr lang="en-US" sz="2400" dirty="0">
                <a:solidFill>
                  <a:schemeClr val="tx1"/>
                </a:solidFill>
              </a:rPr>
              <a:t>v</a:t>
            </a:r>
            <a:r>
              <a:rPr lang="tr-TR" sz="2400" dirty="0">
                <a:solidFill>
                  <a:schemeClr val="tx1"/>
                </a:solidFill>
              </a:rPr>
              <a:t>a</a:t>
            </a:r>
            <a:r>
              <a:rPr lang="en-US" sz="2400" dirty="0">
                <a:solidFill>
                  <a:schemeClr val="tx1"/>
                </a:solidFill>
              </a:rPr>
              <a:t>r</a:t>
            </a:r>
            <a:r>
              <a:rPr lang="tr-TR" sz="2400" dirty="0">
                <a:solidFill>
                  <a:schemeClr val="tx1"/>
                </a:solidFill>
              </a:rPr>
              <a:t> mı</a:t>
            </a:r>
            <a:r>
              <a:rPr lang="el-GR" sz="2400" dirty="0">
                <a:solidFill>
                  <a:schemeClr val="tx1"/>
                </a:solidFill>
              </a:rPr>
              <a:t>?</a:t>
            </a:r>
            <a:endParaRPr lang="el-CY" sz="2400" dirty="0">
              <a:solidFill>
                <a:schemeClr val="tx1"/>
              </a:solidFill>
            </a:endParaRPr>
          </a:p>
        </p:txBody>
      </p:sp>
      <p:sp>
        <p:nvSpPr>
          <p:cNvPr id="7" name="Φυσαλίδα σκέψης: Σύννεφο 6">
            <a:extLst>
              <a:ext uri="{FF2B5EF4-FFF2-40B4-BE49-F238E27FC236}">
                <a16:creationId xmlns:a16="http://schemas.microsoft.com/office/drawing/2014/main" id="{0F419F1A-4EB3-4EE0-544E-DA1FFFA6F8C5}"/>
              </a:ext>
            </a:extLst>
          </p:cNvPr>
          <p:cNvSpPr/>
          <p:nvPr/>
        </p:nvSpPr>
        <p:spPr>
          <a:xfrm>
            <a:off x="7951789" y="3351213"/>
            <a:ext cx="2530475" cy="971550"/>
          </a:xfrm>
          <a:prstGeom prst="cloudCallou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2400">
                <a:solidFill>
                  <a:schemeClr val="tx1"/>
                </a:solidFill>
              </a:rPr>
              <a:t>Ders bitti.</a:t>
            </a:r>
            <a:endParaRPr lang="el-CY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πινακίδα Στοκ Εικονογραφήσεις, Vectors, &amp; Clipart – (255,426 ...">
            <a:extLst>
              <a:ext uri="{FF2B5EF4-FFF2-40B4-BE49-F238E27FC236}">
                <a16:creationId xmlns:a16="http://schemas.microsoft.com/office/drawing/2014/main" id="{FADFDA62-8602-390B-7C91-58F742665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4" y="277271"/>
            <a:ext cx="8501290" cy="614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9BDD103B-BFF7-C480-4991-16F0E6C97C2B}"/>
              </a:ext>
            </a:extLst>
          </p:cNvPr>
          <p:cNvSpPr/>
          <p:nvPr/>
        </p:nvSpPr>
        <p:spPr>
          <a:xfrm>
            <a:off x="2068286" y="2394856"/>
            <a:ext cx="5823857" cy="1262743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/>
              <a:t>www.e-charalambous.com</a:t>
            </a:r>
            <a:endParaRPr lang="el-CY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Ημερολόγιο - Δωρεάν εικόνες διανυσματικά clipart στο creazilla.com">
            <a:extLst>
              <a:ext uri="{FF2B5EF4-FFF2-40B4-BE49-F238E27FC236}">
                <a16:creationId xmlns:a16="http://schemas.microsoft.com/office/drawing/2014/main" id="{DEF845B5-E8E6-8958-C39C-EF44780BC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9227">
            <a:off x="208083" y="237812"/>
            <a:ext cx="1745992" cy="1586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9DB5C154-B27A-ACF2-2417-8B4498FEDC3A}"/>
              </a:ext>
            </a:extLst>
          </p:cNvPr>
          <p:cNvSpPr/>
          <p:nvPr/>
        </p:nvSpPr>
        <p:spPr>
          <a:xfrm rot="20205939">
            <a:off x="486701" y="610080"/>
            <a:ext cx="1187926" cy="7886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013" dirty="0">
              <a:solidFill>
                <a:schemeClr val="tx1"/>
              </a:solidFill>
            </a:endParaRPr>
          </a:p>
          <a:p>
            <a:pPr algn="ctr">
              <a:defRPr/>
            </a:pPr>
            <a:r>
              <a:rPr lang="el-GR" sz="1013" dirty="0">
                <a:solidFill>
                  <a:schemeClr val="tx1"/>
                </a:solidFill>
              </a:rPr>
              <a:t> </a:t>
            </a:r>
            <a:endParaRPr lang="el-CY" sz="1013" dirty="0">
              <a:solidFill>
                <a:schemeClr val="tx1"/>
              </a:solidFill>
            </a:endParaRPr>
          </a:p>
        </p:txBody>
      </p:sp>
      <p:pic>
        <p:nvPicPr>
          <p:cNvPr id="2" name="Εικόνα 1" descr="🚨EMEKLİLERE EN KÖTÜ HABER!, Ali Bey yıllardır aynı planı kuruyordu., “Bir  emekli olayım… Maaşımı alırım, canım isterse yine çalışırım.”, Çevresindeki  birçok kişi de aynı şeyi söylüyordu:, “Emekliler ...">
            <a:extLst>
              <a:ext uri="{FF2B5EF4-FFF2-40B4-BE49-F238E27FC236}">
                <a16:creationId xmlns:a16="http://schemas.microsoft.com/office/drawing/2014/main" id="{DAE1E3D6-59DA-A0F8-47EB-6526057288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063" b="24181"/>
          <a:stretch>
            <a:fillRect/>
          </a:stretch>
        </p:blipFill>
        <p:spPr>
          <a:xfrm>
            <a:off x="4631117" y="500742"/>
            <a:ext cx="3870626" cy="49965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1CAA53-9DD7-1647-79FB-784936AA8E6F}"/>
              </a:ext>
            </a:extLst>
          </p:cNvPr>
          <p:cNvSpPr txBox="1"/>
          <p:nvPr/>
        </p:nvSpPr>
        <p:spPr>
          <a:xfrm>
            <a:off x="4419600" y="5802086"/>
            <a:ext cx="4550229" cy="36933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l-GR" dirty="0">
                <a:solidFill>
                  <a:schemeClr val="bg1">
                    <a:lumMod val="85000"/>
                  </a:schemeClr>
                </a:solidFill>
              </a:rPr>
              <a:t>https://share.google/yC72gQWnPsb42vI6W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A90A1-F32E-9E15-043C-683CDA3E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E5C64854-CD77-8B57-1EE1-12DC1DF1D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31BE5002-E845-FA2E-2AB7-1516304BB43F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DİNLEME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0CE17FA-FF22-3C18-B64A-0139D50C8E0D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9380C85F-B774-BF18-566A-D61318E05AE6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1743917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C64AB44-07F7-081E-C839-BA52AD881D03}"/>
              </a:ext>
            </a:extLst>
          </p:cNvPr>
          <p:cNvSpPr txBox="1"/>
          <p:nvPr/>
        </p:nvSpPr>
        <p:spPr>
          <a:xfrm>
            <a:off x="307069" y="256495"/>
            <a:ext cx="11079387" cy="954107"/>
          </a:xfrm>
          <a:custGeom>
            <a:avLst/>
            <a:gdLst>
              <a:gd name="csX0" fmla="*/ 0 w 11079387"/>
              <a:gd name="csY0" fmla="*/ 0 h 954107"/>
              <a:gd name="csX1" fmla="*/ 250744 w 11079387"/>
              <a:gd name="csY1" fmla="*/ 0 h 954107"/>
              <a:gd name="csX2" fmla="*/ 1055457 w 11079387"/>
              <a:gd name="csY2" fmla="*/ 0 h 954107"/>
              <a:gd name="csX3" fmla="*/ 1306201 w 11079387"/>
              <a:gd name="csY3" fmla="*/ 0 h 954107"/>
              <a:gd name="csX4" fmla="*/ 1556945 w 11079387"/>
              <a:gd name="csY4" fmla="*/ 0 h 954107"/>
              <a:gd name="csX5" fmla="*/ 1807689 w 11079387"/>
              <a:gd name="csY5" fmla="*/ 0 h 954107"/>
              <a:gd name="csX6" fmla="*/ 2058433 w 11079387"/>
              <a:gd name="csY6" fmla="*/ 0 h 954107"/>
              <a:gd name="csX7" fmla="*/ 2863147 w 11079387"/>
              <a:gd name="csY7" fmla="*/ 0 h 954107"/>
              <a:gd name="csX8" fmla="*/ 3446272 w 11079387"/>
              <a:gd name="csY8" fmla="*/ 0 h 954107"/>
              <a:gd name="csX9" fmla="*/ 3807810 w 11079387"/>
              <a:gd name="csY9" fmla="*/ 0 h 954107"/>
              <a:gd name="csX10" fmla="*/ 4501730 w 11079387"/>
              <a:gd name="csY10" fmla="*/ 0 h 954107"/>
              <a:gd name="csX11" fmla="*/ 5195649 w 11079387"/>
              <a:gd name="csY11" fmla="*/ 0 h 954107"/>
              <a:gd name="csX12" fmla="*/ 6000363 w 11079387"/>
              <a:gd name="csY12" fmla="*/ 0 h 954107"/>
              <a:gd name="csX13" fmla="*/ 6251107 w 11079387"/>
              <a:gd name="csY13" fmla="*/ 0 h 954107"/>
              <a:gd name="csX14" fmla="*/ 6723439 w 11079387"/>
              <a:gd name="csY14" fmla="*/ 0 h 954107"/>
              <a:gd name="csX15" fmla="*/ 7306564 w 11079387"/>
              <a:gd name="csY15" fmla="*/ 0 h 954107"/>
              <a:gd name="csX16" fmla="*/ 7668102 w 11079387"/>
              <a:gd name="csY16" fmla="*/ 0 h 954107"/>
              <a:gd name="csX17" fmla="*/ 8140434 w 11079387"/>
              <a:gd name="csY17" fmla="*/ 0 h 954107"/>
              <a:gd name="csX18" fmla="*/ 8834353 w 11079387"/>
              <a:gd name="csY18" fmla="*/ 0 h 954107"/>
              <a:gd name="csX19" fmla="*/ 9195891 w 11079387"/>
              <a:gd name="csY19" fmla="*/ 0 h 954107"/>
              <a:gd name="csX20" fmla="*/ 9668223 w 11079387"/>
              <a:gd name="csY20" fmla="*/ 0 h 954107"/>
              <a:gd name="csX21" fmla="*/ 10362142 w 11079387"/>
              <a:gd name="csY21" fmla="*/ 0 h 954107"/>
              <a:gd name="csX22" fmla="*/ 11079387 w 11079387"/>
              <a:gd name="csY22" fmla="*/ 0 h 954107"/>
              <a:gd name="csX23" fmla="*/ 11079387 w 11079387"/>
              <a:gd name="csY23" fmla="*/ 448430 h 954107"/>
              <a:gd name="csX24" fmla="*/ 11079387 w 11079387"/>
              <a:gd name="csY24" fmla="*/ 954107 h 954107"/>
              <a:gd name="csX25" fmla="*/ 10496261 w 11079387"/>
              <a:gd name="csY25" fmla="*/ 954107 h 954107"/>
              <a:gd name="csX26" fmla="*/ 10245517 w 11079387"/>
              <a:gd name="csY26" fmla="*/ 954107 h 954107"/>
              <a:gd name="csX27" fmla="*/ 9551598 w 11079387"/>
              <a:gd name="csY27" fmla="*/ 954107 h 954107"/>
              <a:gd name="csX28" fmla="*/ 9300854 w 11079387"/>
              <a:gd name="csY28" fmla="*/ 954107 h 954107"/>
              <a:gd name="csX29" fmla="*/ 8939316 w 11079387"/>
              <a:gd name="csY29" fmla="*/ 954107 h 954107"/>
              <a:gd name="csX30" fmla="*/ 8688572 w 11079387"/>
              <a:gd name="csY30" fmla="*/ 954107 h 954107"/>
              <a:gd name="csX31" fmla="*/ 8216240 w 11079387"/>
              <a:gd name="csY31" fmla="*/ 954107 h 954107"/>
              <a:gd name="csX32" fmla="*/ 7522321 w 11079387"/>
              <a:gd name="csY32" fmla="*/ 954107 h 954107"/>
              <a:gd name="csX33" fmla="*/ 7049989 w 11079387"/>
              <a:gd name="csY33" fmla="*/ 954107 h 954107"/>
              <a:gd name="csX34" fmla="*/ 6356069 w 11079387"/>
              <a:gd name="csY34" fmla="*/ 954107 h 954107"/>
              <a:gd name="csX35" fmla="*/ 5551356 w 11079387"/>
              <a:gd name="csY35" fmla="*/ 954107 h 954107"/>
              <a:gd name="csX36" fmla="*/ 4746643 w 11079387"/>
              <a:gd name="csY36" fmla="*/ 954107 h 954107"/>
              <a:gd name="csX37" fmla="*/ 4052723 w 11079387"/>
              <a:gd name="csY37" fmla="*/ 954107 h 954107"/>
              <a:gd name="csX38" fmla="*/ 3580391 w 11079387"/>
              <a:gd name="csY38" fmla="*/ 954107 h 954107"/>
              <a:gd name="csX39" fmla="*/ 3329647 w 11079387"/>
              <a:gd name="csY39" fmla="*/ 954107 h 954107"/>
              <a:gd name="csX40" fmla="*/ 2746522 w 11079387"/>
              <a:gd name="csY40" fmla="*/ 954107 h 954107"/>
              <a:gd name="csX41" fmla="*/ 2052602 w 11079387"/>
              <a:gd name="csY41" fmla="*/ 954107 h 954107"/>
              <a:gd name="csX42" fmla="*/ 1691064 w 11079387"/>
              <a:gd name="csY42" fmla="*/ 954107 h 954107"/>
              <a:gd name="csX43" fmla="*/ 1329526 w 11079387"/>
              <a:gd name="csY43" fmla="*/ 954107 h 954107"/>
              <a:gd name="csX44" fmla="*/ 746401 w 11079387"/>
              <a:gd name="csY44" fmla="*/ 954107 h 954107"/>
              <a:gd name="csX45" fmla="*/ 0 w 11079387"/>
              <a:gd name="csY45" fmla="*/ 954107 h 954107"/>
              <a:gd name="csX46" fmla="*/ 0 w 11079387"/>
              <a:gd name="csY46" fmla="*/ 496136 h 954107"/>
              <a:gd name="csX47" fmla="*/ 0 w 11079387"/>
              <a:gd name="csY47" fmla="*/ 0 h 95410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1079387" h="954107" extrusionOk="0">
                <a:moveTo>
                  <a:pt x="0" y="0"/>
                </a:moveTo>
                <a:cubicBezTo>
                  <a:pt x="113313" y="-21535"/>
                  <a:pt x="198990" y="24664"/>
                  <a:pt x="250744" y="0"/>
                </a:cubicBezTo>
                <a:cubicBezTo>
                  <a:pt x="302498" y="-24664"/>
                  <a:pt x="705349" y="55132"/>
                  <a:pt x="1055457" y="0"/>
                </a:cubicBezTo>
                <a:cubicBezTo>
                  <a:pt x="1405565" y="-55132"/>
                  <a:pt x="1234041" y="17925"/>
                  <a:pt x="1306201" y="0"/>
                </a:cubicBezTo>
                <a:cubicBezTo>
                  <a:pt x="1378361" y="-17925"/>
                  <a:pt x="1451440" y="7121"/>
                  <a:pt x="1556945" y="0"/>
                </a:cubicBezTo>
                <a:cubicBezTo>
                  <a:pt x="1662450" y="-7121"/>
                  <a:pt x="1702771" y="19831"/>
                  <a:pt x="1807689" y="0"/>
                </a:cubicBezTo>
                <a:cubicBezTo>
                  <a:pt x="1912607" y="-19831"/>
                  <a:pt x="2004581" y="844"/>
                  <a:pt x="2058433" y="0"/>
                </a:cubicBezTo>
                <a:cubicBezTo>
                  <a:pt x="2112285" y="-844"/>
                  <a:pt x="2540271" y="59257"/>
                  <a:pt x="2863147" y="0"/>
                </a:cubicBezTo>
                <a:cubicBezTo>
                  <a:pt x="3186023" y="-59257"/>
                  <a:pt x="3297133" y="62816"/>
                  <a:pt x="3446272" y="0"/>
                </a:cubicBezTo>
                <a:cubicBezTo>
                  <a:pt x="3595412" y="-62816"/>
                  <a:pt x="3722860" y="42194"/>
                  <a:pt x="3807810" y="0"/>
                </a:cubicBezTo>
                <a:cubicBezTo>
                  <a:pt x="3892760" y="-42194"/>
                  <a:pt x="4222462" y="19369"/>
                  <a:pt x="4501730" y="0"/>
                </a:cubicBezTo>
                <a:cubicBezTo>
                  <a:pt x="4780998" y="-19369"/>
                  <a:pt x="4988721" y="33100"/>
                  <a:pt x="5195649" y="0"/>
                </a:cubicBezTo>
                <a:cubicBezTo>
                  <a:pt x="5402577" y="-33100"/>
                  <a:pt x="5628518" y="86925"/>
                  <a:pt x="6000363" y="0"/>
                </a:cubicBezTo>
                <a:cubicBezTo>
                  <a:pt x="6372208" y="-86925"/>
                  <a:pt x="6127021" y="25497"/>
                  <a:pt x="6251107" y="0"/>
                </a:cubicBezTo>
                <a:cubicBezTo>
                  <a:pt x="6375193" y="-25497"/>
                  <a:pt x="6561073" y="52949"/>
                  <a:pt x="6723439" y="0"/>
                </a:cubicBezTo>
                <a:cubicBezTo>
                  <a:pt x="6885805" y="-52949"/>
                  <a:pt x="7104905" y="42439"/>
                  <a:pt x="7306564" y="0"/>
                </a:cubicBezTo>
                <a:cubicBezTo>
                  <a:pt x="7508223" y="-42439"/>
                  <a:pt x="7544176" y="36048"/>
                  <a:pt x="7668102" y="0"/>
                </a:cubicBezTo>
                <a:cubicBezTo>
                  <a:pt x="7792028" y="-36048"/>
                  <a:pt x="7967329" y="50733"/>
                  <a:pt x="8140434" y="0"/>
                </a:cubicBezTo>
                <a:cubicBezTo>
                  <a:pt x="8313539" y="-50733"/>
                  <a:pt x="8627880" y="16566"/>
                  <a:pt x="8834353" y="0"/>
                </a:cubicBezTo>
                <a:cubicBezTo>
                  <a:pt x="9040826" y="-16566"/>
                  <a:pt x="9116565" y="6576"/>
                  <a:pt x="9195891" y="0"/>
                </a:cubicBezTo>
                <a:cubicBezTo>
                  <a:pt x="9275217" y="-6576"/>
                  <a:pt x="9506433" y="24913"/>
                  <a:pt x="9668223" y="0"/>
                </a:cubicBezTo>
                <a:cubicBezTo>
                  <a:pt x="9830013" y="-24913"/>
                  <a:pt x="10159314" y="52460"/>
                  <a:pt x="10362142" y="0"/>
                </a:cubicBezTo>
                <a:cubicBezTo>
                  <a:pt x="10564970" y="-52460"/>
                  <a:pt x="10829572" y="39093"/>
                  <a:pt x="11079387" y="0"/>
                </a:cubicBezTo>
                <a:cubicBezTo>
                  <a:pt x="11129670" y="171422"/>
                  <a:pt x="11031088" y="231117"/>
                  <a:pt x="11079387" y="448430"/>
                </a:cubicBezTo>
                <a:cubicBezTo>
                  <a:pt x="11127686" y="665743"/>
                  <a:pt x="11076633" y="774444"/>
                  <a:pt x="11079387" y="954107"/>
                </a:cubicBezTo>
                <a:cubicBezTo>
                  <a:pt x="10870396" y="1018488"/>
                  <a:pt x="10685051" y="929821"/>
                  <a:pt x="10496261" y="954107"/>
                </a:cubicBezTo>
                <a:cubicBezTo>
                  <a:pt x="10307471" y="978393"/>
                  <a:pt x="10327799" y="924860"/>
                  <a:pt x="10245517" y="954107"/>
                </a:cubicBezTo>
                <a:cubicBezTo>
                  <a:pt x="10163235" y="983354"/>
                  <a:pt x="9872242" y="952452"/>
                  <a:pt x="9551598" y="954107"/>
                </a:cubicBezTo>
                <a:cubicBezTo>
                  <a:pt x="9230954" y="955762"/>
                  <a:pt x="9424529" y="934059"/>
                  <a:pt x="9300854" y="954107"/>
                </a:cubicBezTo>
                <a:cubicBezTo>
                  <a:pt x="9177179" y="974155"/>
                  <a:pt x="9092703" y="913705"/>
                  <a:pt x="8939316" y="954107"/>
                </a:cubicBezTo>
                <a:cubicBezTo>
                  <a:pt x="8785929" y="994509"/>
                  <a:pt x="8740732" y="946161"/>
                  <a:pt x="8688572" y="954107"/>
                </a:cubicBezTo>
                <a:cubicBezTo>
                  <a:pt x="8636412" y="962053"/>
                  <a:pt x="8428450" y="949625"/>
                  <a:pt x="8216240" y="954107"/>
                </a:cubicBezTo>
                <a:cubicBezTo>
                  <a:pt x="8004030" y="958589"/>
                  <a:pt x="7852738" y="901342"/>
                  <a:pt x="7522321" y="954107"/>
                </a:cubicBezTo>
                <a:cubicBezTo>
                  <a:pt x="7191904" y="1006872"/>
                  <a:pt x="7193596" y="913081"/>
                  <a:pt x="7049989" y="954107"/>
                </a:cubicBezTo>
                <a:cubicBezTo>
                  <a:pt x="6906382" y="995133"/>
                  <a:pt x="6523363" y="923093"/>
                  <a:pt x="6356069" y="954107"/>
                </a:cubicBezTo>
                <a:cubicBezTo>
                  <a:pt x="6188775" y="985121"/>
                  <a:pt x="5839562" y="930865"/>
                  <a:pt x="5551356" y="954107"/>
                </a:cubicBezTo>
                <a:cubicBezTo>
                  <a:pt x="5263150" y="977349"/>
                  <a:pt x="4948065" y="905451"/>
                  <a:pt x="4746643" y="954107"/>
                </a:cubicBezTo>
                <a:cubicBezTo>
                  <a:pt x="4545221" y="1002763"/>
                  <a:pt x="4303764" y="894855"/>
                  <a:pt x="4052723" y="954107"/>
                </a:cubicBezTo>
                <a:cubicBezTo>
                  <a:pt x="3801682" y="1013359"/>
                  <a:pt x="3812753" y="907228"/>
                  <a:pt x="3580391" y="954107"/>
                </a:cubicBezTo>
                <a:cubicBezTo>
                  <a:pt x="3348029" y="1000986"/>
                  <a:pt x="3421115" y="933722"/>
                  <a:pt x="3329647" y="954107"/>
                </a:cubicBezTo>
                <a:cubicBezTo>
                  <a:pt x="3238179" y="974492"/>
                  <a:pt x="2895504" y="923534"/>
                  <a:pt x="2746522" y="954107"/>
                </a:cubicBezTo>
                <a:cubicBezTo>
                  <a:pt x="2597540" y="984680"/>
                  <a:pt x="2277837" y="901839"/>
                  <a:pt x="2052602" y="954107"/>
                </a:cubicBezTo>
                <a:cubicBezTo>
                  <a:pt x="1827367" y="1006375"/>
                  <a:pt x="1769372" y="929784"/>
                  <a:pt x="1691064" y="954107"/>
                </a:cubicBezTo>
                <a:cubicBezTo>
                  <a:pt x="1612756" y="978430"/>
                  <a:pt x="1405942" y="932164"/>
                  <a:pt x="1329526" y="954107"/>
                </a:cubicBezTo>
                <a:cubicBezTo>
                  <a:pt x="1253110" y="976050"/>
                  <a:pt x="945431" y="909128"/>
                  <a:pt x="746401" y="954107"/>
                </a:cubicBezTo>
                <a:cubicBezTo>
                  <a:pt x="547372" y="999086"/>
                  <a:pt x="352049" y="900150"/>
                  <a:pt x="0" y="954107"/>
                </a:cubicBezTo>
                <a:cubicBezTo>
                  <a:pt x="-13321" y="838266"/>
                  <a:pt x="51584" y="611526"/>
                  <a:pt x="0" y="496136"/>
                </a:cubicBezTo>
                <a:cubicBezTo>
                  <a:pt x="-51584" y="380746"/>
                  <a:pt x="2506" y="152609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36637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tr-TR" sz="2800" b="1" dirty="0"/>
              <a:t>Bu  şarkı  sözlerine   göre çocukların  gözünden  </a:t>
            </a:r>
            <a:r>
              <a:rPr lang="el-GR" sz="2800" b="1" dirty="0">
                <a:latin typeface="Abadi" panose="020B0604020104020204" pitchFamily="34" charset="0"/>
              </a:rPr>
              <a:t>"</a:t>
            </a:r>
            <a:r>
              <a:rPr lang="tr-TR" sz="2800" b="1" dirty="0"/>
              <a:t>nine</a:t>
            </a:r>
            <a:r>
              <a:rPr lang="tr-TR" sz="2800" b="1" dirty="0">
                <a:latin typeface="Abadi" panose="020B0604020104020204" pitchFamily="34" charset="0"/>
              </a:rPr>
              <a:t>"</a:t>
            </a:r>
            <a:r>
              <a:rPr lang="tr-TR" sz="2800" b="1" dirty="0"/>
              <a:t> ne demek</a:t>
            </a:r>
            <a:r>
              <a:rPr lang="el-GR" sz="2800" b="1" dirty="0"/>
              <a:t>? </a:t>
            </a:r>
            <a:r>
              <a:rPr lang="tr-TR" sz="2800" b="1" dirty="0"/>
              <a:t>Detaylıca  açıklar mısınız</a:t>
            </a:r>
            <a:r>
              <a:rPr lang="el-GR" sz="2800" b="1" dirty="0"/>
              <a:t>?</a:t>
            </a:r>
          </a:p>
        </p:txBody>
      </p:sp>
      <p:pic>
        <p:nvPicPr>
          <p:cNvPr id="2" name="Ηλεκτρονικά πολυμέσα 1" title="&quot;Ninem Şarkısı&quot; 2.Sınıf Türkçe Dersi (MEB)">
            <a:hlinkClick r:id="" action="ppaction://media"/>
            <a:extLst>
              <a:ext uri="{FF2B5EF4-FFF2-40B4-BE49-F238E27FC236}">
                <a16:creationId xmlns:a16="http://schemas.microsoft.com/office/drawing/2014/main" id="{387F182B-682D-3246-4B97-171923263E9F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715782" y="1809970"/>
            <a:ext cx="6812189" cy="43513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49E09FE-546A-69AF-83FF-21F8362C950A}"/>
              </a:ext>
            </a:extLst>
          </p:cNvPr>
          <p:cNvSpPr txBox="1"/>
          <p:nvPr/>
        </p:nvSpPr>
        <p:spPr>
          <a:xfrm>
            <a:off x="307070" y="2215924"/>
            <a:ext cx="3981901" cy="3539430"/>
          </a:xfrm>
          <a:custGeom>
            <a:avLst/>
            <a:gdLst>
              <a:gd name="csX0" fmla="*/ 0 w 3981901"/>
              <a:gd name="csY0" fmla="*/ 0 h 3539430"/>
              <a:gd name="csX1" fmla="*/ 449386 w 3981901"/>
              <a:gd name="csY1" fmla="*/ 0 h 3539430"/>
              <a:gd name="csX2" fmla="*/ 1097867 w 3981901"/>
              <a:gd name="csY2" fmla="*/ 0 h 3539430"/>
              <a:gd name="csX3" fmla="*/ 1547253 w 3981901"/>
              <a:gd name="csY3" fmla="*/ 0 h 3539430"/>
              <a:gd name="csX4" fmla="*/ 1996639 w 3981901"/>
              <a:gd name="csY4" fmla="*/ 0 h 3539430"/>
              <a:gd name="csX5" fmla="*/ 2446025 w 3981901"/>
              <a:gd name="csY5" fmla="*/ 0 h 3539430"/>
              <a:gd name="csX6" fmla="*/ 2895411 w 3981901"/>
              <a:gd name="csY6" fmla="*/ 0 h 3539430"/>
              <a:gd name="csX7" fmla="*/ 3981901 w 3981901"/>
              <a:gd name="csY7" fmla="*/ 0 h 3539430"/>
              <a:gd name="csX8" fmla="*/ 3981901 w 3981901"/>
              <a:gd name="csY8" fmla="*/ 589905 h 3539430"/>
              <a:gd name="csX9" fmla="*/ 3981901 w 3981901"/>
              <a:gd name="csY9" fmla="*/ 1073627 h 3539430"/>
              <a:gd name="csX10" fmla="*/ 3981901 w 3981901"/>
              <a:gd name="csY10" fmla="*/ 1557349 h 3539430"/>
              <a:gd name="csX11" fmla="*/ 3981901 w 3981901"/>
              <a:gd name="csY11" fmla="*/ 2218043 h 3539430"/>
              <a:gd name="csX12" fmla="*/ 3981901 w 3981901"/>
              <a:gd name="csY12" fmla="*/ 2737159 h 3539430"/>
              <a:gd name="csX13" fmla="*/ 3981901 w 3981901"/>
              <a:gd name="csY13" fmla="*/ 3539430 h 3539430"/>
              <a:gd name="csX14" fmla="*/ 3492696 w 3981901"/>
              <a:gd name="csY14" fmla="*/ 3539430 h 3539430"/>
              <a:gd name="csX15" fmla="*/ 2844215 w 3981901"/>
              <a:gd name="csY15" fmla="*/ 3539430 h 3539430"/>
              <a:gd name="csX16" fmla="*/ 2315191 w 3981901"/>
              <a:gd name="csY16" fmla="*/ 3539430 h 3539430"/>
              <a:gd name="csX17" fmla="*/ 1706529 w 3981901"/>
              <a:gd name="csY17" fmla="*/ 3539430 h 3539430"/>
              <a:gd name="csX18" fmla="*/ 1058048 w 3981901"/>
              <a:gd name="csY18" fmla="*/ 3539430 h 3539430"/>
              <a:gd name="csX19" fmla="*/ 568843 w 3981901"/>
              <a:gd name="csY19" fmla="*/ 3539430 h 3539430"/>
              <a:gd name="csX20" fmla="*/ 0 w 3981901"/>
              <a:gd name="csY20" fmla="*/ 3539430 h 3539430"/>
              <a:gd name="csX21" fmla="*/ 0 w 3981901"/>
              <a:gd name="csY21" fmla="*/ 2949525 h 3539430"/>
              <a:gd name="csX22" fmla="*/ 0 w 3981901"/>
              <a:gd name="csY22" fmla="*/ 2324226 h 3539430"/>
              <a:gd name="csX23" fmla="*/ 0 w 3981901"/>
              <a:gd name="csY23" fmla="*/ 1840504 h 3539430"/>
              <a:gd name="csX24" fmla="*/ 0 w 3981901"/>
              <a:gd name="csY24" fmla="*/ 1321387 h 3539430"/>
              <a:gd name="csX25" fmla="*/ 0 w 3981901"/>
              <a:gd name="csY25" fmla="*/ 731482 h 3539430"/>
              <a:gd name="csX26" fmla="*/ 0 w 3981901"/>
              <a:gd name="csY26" fmla="*/ 0 h 35394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3981901" h="3539430" extrusionOk="0">
                <a:moveTo>
                  <a:pt x="0" y="0"/>
                </a:moveTo>
                <a:cubicBezTo>
                  <a:pt x="130929" y="-33131"/>
                  <a:pt x="303664" y="22963"/>
                  <a:pt x="449386" y="0"/>
                </a:cubicBezTo>
                <a:cubicBezTo>
                  <a:pt x="595108" y="-22963"/>
                  <a:pt x="943297" y="55375"/>
                  <a:pt x="1097867" y="0"/>
                </a:cubicBezTo>
                <a:cubicBezTo>
                  <a:pt x="1252437" y="-55375"/>
                  <a:pt x="1329109" y="38572"/>
                  <a:pt x="1547253" y="0"/>
                </a:cubicBezTo>
                <a:cubicBezTo>
                  <a:pt x="1765397" y="-38572"/>
                  <a:pt x="1848991" y="45694"/>
                  <a:pt x="1996639" y="0"/>
                </a:cubicBezTo>
                <a:cubicBezTo>
                  <a:pt x="2144287" y="-45694"/>
                  <a:pt x="2241621" y="40039"/>
                  <a:pt x="2446025" y="0"/>
                </a:cubicBezTo>
                <a:cubicBezTo>
                  <a:pt x="2650429" y="-40039"/>
                  <a:pt x="2759173" y="15490"/>
                  <a:pt x="2895411" y="0"/>
                </a:cubicBezTo>
                <a:cubicBezTo>
                  <a:pt x="3031649" y="-15490"/>
                  <a:pt x="3718359" y="118150"/>
                  <a:pt x="3981901" y="0"/>
                </a:cubicBezTo>
                <a:cubicBezTo>
                  <a:pt x="3991794" y="242867"/>
                  <a:pt x="3968053" y="308894"/>
                  <a:pt x="3981901" y="589905"/>
                </a:cubicBezTo>
                <a:cubicBezTo>
                  <a:pt x="3995749" y="870916"/>
                  <a:pt x="3980875" y="878016"/>
                  <a:pt x="3981901" y="1073627"/>
                </a:cubicBezTo>
                <a:cubicBezTo>
                  <a:pt x="3982927" y="1269238"/>
                  <a:pt x="3939949" y="1459470"/>
                  <a:pt x="3981901" y="1557349"/>
                </a:cubicBezTo>
                <a:cubicBezTo>
                  <a:pt x="4023853" y="1655228"/>
                  <a:pt x="3927593" y="1957188"/>
                  <a:pt x="3981901" y="2218043"/>
                </a:cubicBezTo>
                <a:cubicBezTo>
                  <a:pt x="4036209" y="2478898"/>
                  <a:pt x="3930821" y="2596037"/>
                  <a:pt x="3981901" y="2737159"/>
                </a:cubicBezTo>
                <a:cubicBezTo>
                  <a:pt x="4032981" y="2878281"/>
                  <a:pt x="3931037" y="3234036"/>
                  <a:pt x="3981901" y="3539430"/>
                </a:cubicBezTo>
                <a:cubicBezTo>
                  <a:pt x="3880453" y="3550917"/>
                  <a:pt x="3692260" y="3527697"/>
                  <a:pt x="3492696" y="3539430"/>
                </a:cubicBezTo>
                <a:cubicBezTo>
                  <a:pt x="3293133" y="3551163"/>
                  <a:pt x="3125907" y="3515529"/>
                  <a:pt x="2844215" y="3539430"/>
                </a:cubicBezTo>
                <a:cubicBezTo>
                  <a:pt x="2562523" y="3563331"/>
                  <a:pt x="2455437" y="3491854"/>
                  <a:pt x="2315191" y="3539430"/>
                </a:cubicBezTo>
                <a:cubicBezTo>
                  <a:pt x="2174945" y="3587006"/>
                  <a:pt x="1856356" y="3495955"/>
                  <a:pt x="1706529" y="3539430"/>
                </a:cubicBezTo>
                <a:cubicBezTo>
                  <a:pt x="1556702" y="3582905"/>
                  <a:pt x="1240955" y="3501233"/>
                  <a:pt x="1058048" y="3539430"/>
                </a:cubicBezTo>
                <a:cubicBezTo>
                  <a:pt x="875141" y="3577627"/>
                  <a:pt x="754438" y="3501168"/>
                  <a:pt x="568843" y="3539430"/>
                </a:cubicBezTo>
                <a:cubicBezTo>
                  <a:pt x="383249" y="3577692"/>
                  <a:pt x="208280" y="3509428"/>
                  <a:pt x="0" y="3539430"/>
                </a:cubicBezTo>
                <a:cubicBezTo>
                  <a:pt x="-57530" y="3419489"/>
                  <a:pt x="65051" y="3161269"/>
                  <a:pt x="0" y="2949525"/>
                </a:cubicBezTo>
                <a:cubicBezTo>
                  <a:pt x="-65051" y="2737781"/>
                  <a:pt x="68117" y="2597036"/>
                  <a:pt x="0" y="2324226"/>
                </a:cubicBezTo>
                <a:cubicBezTo>
                  <a:pt x="-68117" y="2051416"/>
                  <a:pt x="12806" y="1988028"/>
                  <a:pt x="0" y="1840504"/>
                </a:cubicBezTo>
                <a:cubicBezTo>
                  <a:pt x="-12806" y="1692980"/>
                  <a:pt x="24189" y="1448522"/>
                  <a:pt x="0" y="1321387"/>
                </a:cubicBezTo>
                <a:cubicBezTo>
                  <a:pt x="-24189" y="1194252"/>
                  <a:pt x="40306" y="1021029"/>
                  <a:pt x="0" y="731482"/>
                </a:cubicBezTo>
                <a:cubicBezTo>
                  <a:pt x="-40306" y="441935"/>
                  <a:pt x="7379" y="300226"/>
                  <a:pt x="0" y="0"/>
                </a:cubicBezTo>
                <a:close/>
              </a:path>
            </a:pathLst>
          </a:custGeom>
          <a:noFill/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77366371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el-GR" sz="2800" b="1" dirty="0"/>
              <a:t> </a:t>
            </a:r>
            <a:r>
              <a:rPr lang="tr-TR" sz="2800" b="1" dirty="0"/>
              <a:t>Ailemin   </a:t>
            </a:r>
            <a:r>
              <a:rPr lang="el-GR" sz="2800" b="1" dirty="0"/>
              <a:t>______,</a:t>
            </a:r>
          </a:p>
          <a:p>
            <a:pPr algn="just"/>
            <a:r>
              <a:rPr lang="tr-TR" sz="2800" b="1" dirty="0"/>
              <a:t>kalbimin </a:t>
            </a:r>
            <a:r>
              <a:rPr lang="el-GR" sz="2800" b="1" dirty="0"/>
              <a:t>______,</a:t>
            </a:r>
            <a:endParaRPr lang="tr-TR" sz="2800" b="1" dirty="0"/>
          </a:p>
          <a:p>
            <a:pPr algn="just"/>
            <a:r>
              <a:rPr lang="tr-TR" sz="2800" b="1" dirty="0"/>
              <a:t>içimdedir</a:t>
            </a:r>
            <a:r>
              <a:rPr lang="el-GR" sz="2800" b="1" dirty="0"/>
              <a:t>______</a:t>
            </a:r>
            <a:r>
              <a:rPr lang="tr-TR" sz="2800" b="1" dirty="0"/>
              <a:t>.</a:t>
            </a:r>
          </a:p>
          <a:p>
            <a:pPr algn="just"/>
            <a:endParaRPr lang="tr-TR" sz="2800" b="1" dirty="0"/>
          </a:p>
          <a:p>
            <a:pPr algn="just"/>
            <a:r>
              <a:rPr lang="tr-TR" sz="2800" b="1" dirty="0"/>
              <a:t>Ben  sorarım  o </a:t>
            </a:r>
            <a:r>
              <a:rPr lang="el-GR" sz="2800" b="1" dirty="0"/>
              <a:t>______</a:t>
            </a:r>
            <a:r>
              <a:rPr lang="tr-TR" sz="2800" b="1" dirty="0"/>
              <a:t>.</a:t>
            </a:r>
          </a:p>
          <a:p>
            <a:pPr algn="just"/>
            <a:r>
              <a:rPr lang="tr-TR" sz="2800" b="1" dirty="0"/>
              <a:t>Sesi kalbimi </a:t>
            </a:r>
            <a:r>
              <a:rPr lang="el-GR" sz="2800" b="1" dirty="0"/>
              <a:t>______</a:t>
            </a:r>
            <a:r>
              <a:rPr lang="tr-TR" sz="2800" b="1" dirty="0"/>
              <a:t>.</a:t>
            </a:r>
          </a:p>
          <a:p>
            <a:pPr algn="just"/>
            <a:r>
              <a:rPr lang="el-GR" sz="2800" b="1" dirty="0"/>
              <a:t>______</a:t>
            </a:r>
            <a:r>
              <a:rPr lang="tr-TR" sz="2800" b="1" dirty="0"/>
              <a:t>öğrenir.</a:t>
            </a:r>
          </a:p>
          <a:p>
            <a:pPr algn="just"/>
            <a:r>
              <a:rPr lang="el-GR" sz="2800" b="1" dirty="0"/>
              <a:t>______</a:t>
            </a:r>
            <a:r>
              <a:rPr lang="tr-TR" sz="2800" b="1" dirty="0"/>
              <a:t> bilirim.</a:t>
            </a:r>
          </a:p>
        </p:txBody>
      </p:sp>
    </p:spTree>
    <p:extLst>
      <p:ext uri="{BB962C8B-B14F-4D97-AF65-F5344CB8AC3E}">
        <p14:creationId xmlns:p14="http://schemas.microsoft.com/office/powerpoint/2010/main" val="856373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15FC225-C075-1D37-2077-5FDCFAC3F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b="1" dirty="0"/>
            </a:br>
            <a:r>
              <a:rPr lang="el-GR" b="1" dirty="0" err="1"/>
              <a:t>Yaşlılara</a:t>
            </a:r>
            <a:r>
              <a:rPr lang="el-GR" b="1" dirty="0"/>
              <a:t> </a:t>
            </a:r>
            <a:r>
              <a:rPr lang="el-GR" b="1" dirty="0" err="1"/>
              <a:t>Saygı</a:t>
            </a:r>
            <a:r>
              <a:rPr lang="el-GR" b="1" dirty="0"/>
              <a:t> </a:t>
            </a:r>
            <a:r>
              <a:rPr lang="el-GR" b="1" dirty="0" err="1"/>
              <a:t>Şarkısı</a:t>
            </a:r>
            <a:r>
              <a:rPr lang="el-GR" b="1" dirty="0"/>
              <a:t> - 18-24 </a:t>
            </a:r>
            <a:r>
              <a:rPr lang="el-GR" b="1" dirty="0" err="1"/>
              <a:t>Mart</a:t>
            </a:r>
            <a:r>
              <a:rPr lang="el-GR" b="1" dirty="0"/>
              <a:t> </a:t>
            </a:r>
            <a:r>
              <a:rPr lang="el-GR" b="1" dirty="0" err="1"/>
              <a:t>Yaşlılar</a:t>
            </a:r>
            <a:r>
              <a:rPr lang="el-GR" b="1" dirty="0"/>
              <a:t> </a:t>
            </a:r>
            <a:r>
              <a:rPr lang="el-GR" b="1" dirty="0" err="1"/>
              <a:t>Haftası</a:t>
            </a:r>
            <a:r>
              <a:rPr lang="el-GR" b="1" dirty="0"/>
              <a:t> </a:t>
            </a:r>
            <a:r>
              <a:rPr lang="el-GR" b="1" dirty="0" err="1"/>
              <a:t>Şarkıları</a:t>
            </a:r>
            <a:r>
              <a:rPr lang="el-GR" b="1" dirty="0"/>
              <a:t> </a:t>
            </a:r>
            <a:br>
              <a:rPr lang="el-GR" b="1" dirty="0"/>
            </a:br>
            <a:endParaRPr lang="el-GR" dirty="0"/>
          </a:p>
        </p:txBody>
      </p:sp>
      <p:pic>
        <p:nvPicPr>
          <p:cNvPr id="4" name="Ηλεκτρονικά πολυμέσα 3" title="Yaşlılara Saygı Şarkısı - 18-24 Mart Yaşlılar Haftası Şarkıları (Eğitici Animasyon)">
            <a:hlinkClick r:id="" action="ppaction://media"/>
            <a:extLst>
              <a:ext uri="{FF2B5EF4-FFF2-40B4-BE49-F238E27FC236}">
                <a16:creationId xmlns:a16="http://schemas.microsoft.com/office/drawing/2014/main" id="{B79C84C7-D9FE-C275-A211-C631E18C92F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4725" y="1825625"/>
            <a:ext cx="770096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4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4F14-B8E7-A78A-0BE9-6554169D4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8E06AB62-05BA-E76B-8760-B52B6D0E4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020" y="74681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E8E2DB5D-852A-AE7C-5F43-CDA8E19E3C38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sz="4000" b="1" dirty="0">
                <a:solidFill>
                  <a:schemeClr val="tx1"/>
                </a:solidFill>
              </a:rPr>
              <a:t>KONUŞMA</a:t>
            </a:r>
            <a:endParaRPr lang="el-CY" sz="4000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12D01DF-8E0E-E72C-35EA-77D7128081B7}"/>
              </a:ext>
            </a:extLst>
          </p:cNvPr>
          <p:cNvSpPr/>
          <p:nvPr/>
        </p:nvSpPr>
        <p:spPr>
          <a:xfrm rot="1595770">
            <a:off x="7713415" y="1191208"/>
            <a:ext cx="1745932" cy="156845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sz="2000" dirty="0" err="1">
                <a:solidFill>
                  <a:schemeClr val="tx1"/>
                </a:solidFill>
              </a:rPr>
              <a:t>Sizce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emeklilik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yılları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nasıl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olmalı</a:t>
            </a:r>
            <a:r>
              <a:rPr lang="en-US" sz="2000" dirty="0">
                <a:solidFill>
                  <a:schemeClr val="tx1"/>
                </a:solidFill>
              </a:rPr>
              <a:t>? </a:t>
            </a:r>
            <a:endParaRPr lang="el-GR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47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TextBox"/>
          <p:cNvSpPr txBox="1"/>
          <p:nvPr/>
        </p:nvSpPr>
        <p:spPr>
          <a:xfrm>
            <a:off x="4185374" y="3788459"/>
            <a:ext cx="7858125" cy="2817951"/>
          </a:xfrm>
          <a:custGeom>
            <a:avLst/>
            <a:gdLst>
              <a:gd name="csX0" fmla="*/ 0 w 7858125"/>
              <a:gd name="csY0" fmla="*/ 0 h 2817951"/>
              <a:gd name="csX1" fmla="*/ 404132 w 7858125"/>
              <a:gd name="csY1" fmla="*/ 0 h 2817951"/>
              <a:gd name="csX2" fmla="*/ 729683 w 7858125"/>
              <a:gd name="csY2" fmla="*/ 0 h 2817951"/>
              <a:gd name="csX3" fmla="*/ 1133815 w 7858125"/>
              <a:gd name="csY3" fmla="*/ 0 h 2817951"/>
              <a:gd name="csX4" fmla="*/ 1852272 w 7858125"/>
              <a:gd name="csY4" fmla="*/ 0 h 2817951"/>
              <a:gd name="csX5" fmla="*/ 2492148 w 7858125"/>
              <a:gd name="csY5" fmla="*/ 0 h 2817951"/>
              <a:gd name="csX6" fmla="*/ 3210605 w 7858125"/>
              <a:gd name="csY6" fmla="*/ 0 h 2817951"/>
              <a:gd name="csX7" fmla="*/ 3693319 w 7858125"/>
              <a:gd name="csY7" fmla="*/ 0 h 2817951"/>
              <a:gd name="csX8" fmla="*/ 4176032 w 7858125"/>
              <a:gd name="csY8" fmla="*/ 0 h 2817951"/>
              <a:gd name="csX9" fmla="*/ 4894489 w 7858125"/>
              <a:gd name="csY9" fmla="*/ 0 h 2817951"/>
              <a:gd name="csX10" fmla="*/ 5220040 w 7858125"/>
              <a:gd name="csY10" fmla="*/ 0 h 2817951"/>
              <a:gd name="csX11" fmla="*/ 5781335 w 7858125"/>
              <a:gd name="csY11" fmla="*/ 0 h 2817951"/>
              <a:gd name="csX12" fmla="*/ 6342629 w 7858125"/>
              <a:gd name="csY12" fmla="*/ 0 h 2817951"/>
              <a:gd name="csX13" fmla="*/ 6825343 w 7858125"/>
              <a:gd name="csY13" fmla="*/ 0 h 2817951"/>
              <a:gd name="csX14" fmla="*/ 7308056 w 7858125"/>
              <a:gd name="csY14" fmla="*/ 0 h 2817951"/>
              <a:gd name="csX15" fmla="*/ 7858125 w 7858125"/>
              <a:gd name="csY15" fmla="*/ 0 h 2817951"/>
              <a:gd name="csX16" fmla="*/ 7858125 w 7858125"/>
              <a:gd name="csY16" fmla="*/ 479052 h 2817951"/>
              <a:gd name="csX17" fmla="*/ 7858125 w 7858125"/>
              <a:gd name="csY17" fmla="*/ 1070821 h 2817951"/>
              <a:gd name="csX18" fmla="*/ 7858125 w 7858125"/>
              <a:gd name="csY18" fmla="*/ 1578053 h 2817951"/>
              <a:gd name="csX19" fmla="*/ 7858125 w 7858125"/>
              <a:gd name="csY19" fmla="*/ 2057104 h 2817951"/>
              <a:gd name="csX20" fmla="*/ 7858125 w 7858125"/>
              <a:gd name="csY20" fmla="*/ 2817951 h 2817951"/>
              <a:gd name="csX21" fmla="*/ 7532574 w 7858125"/>
              <a:gd name="csY21" fmla="*/ 2817951 h 2817951"/>
              <a:gd name="csX22" fmla="*/ 7049861 w 7858125"/>
              <a:gd name="csY22" fmla="*/ 2817951 h 2817951"/>
              <a:gd name="csX23" fmla="*/ 6645729 w 7858125"/>
              <a:gd name="csY23" fmla="*/ 2817951 h 2817951"/>
              <a:gd name="csX24" fmla="*/ 6241596 w 7858125"/>
              <a:gd name="csY24" fmla="*/ 2817951 h 2817951"/>
              <a:gd name="csX25" fmla="*/ 5680302 w 7858125"/>
              <a:gd name="csY25" fmla="*/ 2817951 h 2817951"/>
              <a:gd name="csX26" fmla="*/ 5276170 w 7858125"/>
              <a:gd name="csY26" fmla="*/ 2817951 h 2817951"/>
              <a:gd name="csX27" fmla="*/ 4950619 w 7858125"/>
              <a:gd name="csY27" fmla="*/ 2817951 h 2817951"/>
              <a:gd name="csX28" fmla="*/ 4310743 w 7858125"/>
              <a:gd name="csY28" fmla="*/ 2817951 h 2817951"/>
              <a:gd name="csX29" fmla="*/ 3670867 w 7858125"/>
              <a:gd name="csY29" fmla="*/ 2817951 h 2817951"/>
              <a:gd name="csX30" fmla="*/ 3188154 w 7858125"/>
              <a:gd name="csY30" fmla="*/ 2817951 h 2817951"/>
              <a:gd name="csX31" fmla="*/ 2469696 w 7858125"/>
              <a:gd name="csY31" fmla="*/ 2817951 h 2817951"/>
              <a:gd name="csX32" fmla="*/ 1986983 w 7858125"/>
              <a:gd name="csY32" fmla="*/ 2817951 h 2817951"/>
              <a:gd name="csX33" fmla="*/ 1582851 w 7858125"/>
              <a:gd name="csY33" fmla="*/ 2817951 h 2817951"/>
              <a:gd name="csX34" fmla="*/ 1021556 w 7858125"/>
              <a:gd name="csY34" fmla="*/ 2817951 h 2817951"/>
              <a:gd name="csX35" fmla="*/ 617424 w 7858125"/>
              <a:gd name="csY35" fmla="*/ 2817951 h 2817951"/>
              <a:gd name="csX36" fmla="*/ 0 w 7858125"/>
              <a:gd name="csY36" fmla="*/ 2817951 h 2817951"/>
              <a:gd name="csX37" fmla="*/ 0 w 7858125"/>
              <a:gd name="csY37" fmla="*/ 2310720 h 2817951"/>
              <a:gd name="csX38" fmla="*/ 0 w 7858125"/>
              <a:gd name="csY38" fmla="*/ 1775309 h 2817951"/>
              <a:gd name="csX39" fmla="*/ 0 w 7858125"/>
              <a:gd name="csY39" fmla="*/ 1155360 h 2817951"/>
              <a:gd name="csX40" fmla="*/ 0 w 7858125"/>
              <a:gd name="csY40" fmla="*/ 648129 h 2817951"/>
              <a:gd name="csX41" fmla="*/ 0 w 7858125"/>
              <a:gd name="csY41" fmla="*/ 0 h 28179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</a:cxnLst>
            <a:rect l="l" t="t" r="r" b="b"/>
            <a:pathLst>
              <a:path w="7858125" h="2817951" fill="none" extrusionOk="0">
                <a:moveTo>
                  <a:pt x="0" y="0"/>
                </a:moveTo>
                <a:cubicBezTo>
                  <a:pt x="112464" y="-19614"/>
                  <a:pt x="278015" y="45447"/>
                  <a:pt x="404132" y="0"/>
                </a:cubicBezTo>
                <a:cubicBezTo>
                  <a:pt x="530249" y="-45447"/>
                  <a:pt x="637471" y="12428"/>
                  <a:pt x="729683" y="0"/>
                </a:cubicBezTo>
                <a:cubicBezTo>
                  <a:pt x="821895" y="-12428"/>
                  <a:pt x="1050497" y="5433"/>
                  <a:pt x="1133815" y="0"/>
                </a:cubicBezTo>
                <a:cubicBezTo>
                  <a:pt x="1217133" y="-5433"/>
                  <a:pt x="1654321" y="14272"/>
                  <a:pt x="1852272" y="0"/>
                </a:cubicBezTo>
                <a:cubicBezTo>
                  <a:pt x="2050223" y="-14272"/>
                  <a:pt x="2185797" y="40951"/>
                  <a:pt x="2492148" y="0"/>
                </a:cubicBezTo>
                <a:cubicBezTo>
                  <a:pt x="2798499" y="-40951"/>
                  <a:pt x="2890075" y="8101"/>
                  <a:pt x="3210605" y="0"/>
                </a:cubicBezTo>
                <a:cubicBezTo>
                  <a:pt x="3531135" y="-8101"/>
                  <a:pt x="3471610" y="45763"/>
                  <a:pt x="3693319" y="0"/>
                </a:cubicBezTo>
                <a:cubicBezTo>
                  <a:pt x="3915028" y="-45763"/>
                  <a:pt x="4007324" y="47860"/>
                  <a:pt x="4176032" y="0"/>
                </a:cubicBezTo>
                <a:cubicBezTo>
                  <a:pt x="4344740" y="-47860"/>
                  <a:pt x="4708910" y="46067"/>
                  <a:pt x="4894489" y="0"/>
                </a:cubicBezTo>
                <a:cubicBezTo>
                  <a:pt x="5080068" y="-46067"/>
                  <a:pt x="5111523" y="33328"/>
                  <a:pt x="5220040" y="0"/>
                </a:cubicBezTo>
                <a:cubicBezTo>
                  <a:pt x="5328557" y="-33328"/>
                  <a:pt x="5538874" y="11426"/>
                  <a:pt x="5781335" y="0"/>
                </a:cubicBezTo>
                <a:cubicBezTo>
                  <a:pt x="6023797" y="-11426"/>
                  <a:pt x="6093733" y="19546"/>
                  <a:pt x="6342629" y="0"/>
                </a:cubicBezTo>
                <a:cubicBezTo>
                  <a:pt x="6591525" y="-19546"/>
                  <a:pt x="6708128" y="33889"/>
                  <a:pt x="6825343" y="0"/>
                </a:cubicBezTo>
                <a:cubicBezTo>
                  <a:pt x="6942558" y="-33889"/>
                  <a:pt x="7145583" y="7336"/>
                  <a:pt x="7308056" y="0"/>
                </a:cubicBezTo>
                <a:cubicBezTo>
                  <a:pt x="7470529" y="-7336"/>
                  <a:pt x="7722714" y="64630"/>
                  <a:pt x="7858125" y="0"/>
                </a:cubicBezTo>
                <a:cubicBezTo>
                  <a:pt x="7866451" y="176698"/>
                  <a:pt x="7830995" y="261005"/>
                  <a:pt x="7858125" y="479052"/>
                </a:cubicBezTo>
                <a:cubicBezTo>
                  <a:pt x="7885255" y="697099"/>
                  <a:pt x="7800698" y="873735"/>
                  <a:pt x="7858125" y="1070821"/>
                </a:cubicBezTo>
                <a:cubicBezTo>
                  <a:pt x="7915552" y="1267907"/>
                  <a:pt x="7839670" y="1402143"/>
                  <a:pt x="7858125" y="1578053"/>
                </a:cubicBezTo>
                <a:cubicBezTo>
                  <a:pt x="7876580" y="1753963"/>
                  <a:pt x="7822355" y="1917959"/>
                  <a:pt x="7858125" y="2057104"/>
                </a:cubicBezTo>
                <a:cubicBezTo>
                  <a:pt x="7893895" y="2196249"/>
                  <a:pt x="7793258" y="2488191"/>
                  <a:pt x="7858125" y="2817951"/>
                </a:cubicBezTo>
                <a:cubicBezTo>
                  <a:pt x="7712352" y="2821444"/>
                  <a:pt x="7638416" y="2791128"/>
                  <a:pt x="7532574" y="2817951"/>
                </a:cubicBezTo>
                <a:cubicBezTo>
                  <a:pt x="7426732" y="2844774"/>
                  <a:pt x="7162650" y="2812477"/>
                  <a:pt x="7049861" y="2817951"/>
                </a:cubicBezTo>
                <a:cubicBezTo>
                  <a:pt x="6937072" y="2823425"/>
                  <a:pt x="6764996" y="2787542"/>
                  <a:pt x="6645729" y="2817951"/>
                </a:cubicBezTo>
                <a:cubicBezTo>
                  <a:pt x="6526462" y="2848360"/>
                  <a:pt x="6405002" y="2795957"/>
                  <a:pt x="6241596" y="2817951"/>
                </a:cubicBezTo>
                <a:cubicBezTo>
                  <a:pt x="6078190" y="2839945"/>
                  <a:pt x="5887660" y="2772739"/>
                  <a:pt x="5680302" y="2817951"/>
                </a:cubicBezTo>
                <a:cubicBezTo>
                  <a:pt x="5472944" y="2863163"/>
                  <a:pt x="5357673" y="2789985"/>
                  <a:pt x="5276170" y="2817951"/>
                </a:cubicBezTo>
                <a:cubicBezTo>
                  <a:pt x="5194667" y="2845917"/>
                  <a:pt x="5094162" y="2806456"/>
                  <a:pt x="4950619" y="2817951"/>
                </a:cubicBezTo>
                <a:cubicBezTo>
                  <a:pt x="4807076" y="2829446"/>
                  <a:pt x="4524664" y="2797472"/>
                  <a:pt x="4310743" y="2817951"/>
                </a:cubicBezTo>
                <a:cubicBezTo>
                  <a:pt x="4096822" y="2838430"/>
                  <a:pt x="3972085" y="2796706"/>
                  <a:pt x="3670867" y="2817951"/>
                </a:cubicBezTo>
                <a:cubicBezTo>
                  <a:pt x="3369649" y="2839196"/>
                  <a:pt x="3382811" y="2762034"/>
                  <a:pt x="3188154" y="2817951"/>
                </a:cubicBezTo>
                <a:cubicBezTo>
                  <a:pt x="2993497" y="2873868"/>
                  <a:pt x="2718815" y="2757056"/>
                  <a:pt x="2469696" y="2817951"/>
                </a:cubicBezTo>
                <a:cubicBezTo>
                  <a:pt x="2220577" y="2878846"/>
                  <a:pt x="2115154" y="2774272"/>
                  <a:pt x="1986983" y="2817951"/>
                </a:cubicBezTo>
                <a:cubicBezTo>
                  <a:pt x="1858812" y="2861630"/>
                  <a:pt x="1762577" y="2808528"/>
                  <a:pt x="1582851" y="2817951"/>
                </a:cubicBezTo>
                <a:cubicBezTo>
                  <a:pt x="1403125" y="2827374"/>
                  <a:pt x="1139736" y="2807960"/>
                  <a:pt x="1021556" y="2817951"/>
                </a:cubicBezTo>
                <a:cubicBezTo>
                  <a:pt x="903376" y="2827942"/>
                  <a:pt x="731183" y="2782638"/>
                  <a:pt x="617424" y="2817951"/>
                </a:cubicBezTo>
                <a:cubicBezTo>
                  <a:pt x="503665" y="2853264"/>
                  <a:pt x="153851" y="2790303"/>
                  <a:pt x="0" y="2817951"/>
                </a:cubicBezTo>
                <a:cubicBezTo>
                  <a:pt x="-9799" y="2639363"/>
                  <a:pt x="16977" y="2509150"/>
                  <a:pt x="0" y="2310720"/>
                </a:cubicBezTo>
                <a:cubicBezTo>
                  <a:pt x="-16977" y="2112290"/>
                  <a:pt x="7525" y="2042585"/>
                  <a:pt x="0" y="1775309"/>
                </a:cubicBezTo>
                <a:cubicBezTo>
                  <a:pt x="-7525" y="1508033"/>
                  <a:pt x="52653" y="1405940"/>
                  <a:pt x="0" y="1155360"/>
                </a:cubicBezTo>
                <a:cubicBezTo>
                  <a:pt x="-52653" y="904780"/>
                  <a:pt x="14177" y="793615"/>
                  <a:pt x="0" y="648129"/>
                </a:cubicBezTo>
                <a:cubicBezTo>
                  <a:pt x="-14177" y="502643"/>
                  <a:pt x="56382" y="305482"/>
                  <a:pt x="0" y="0"/>
                </a:cubicBezTo>
                <a:close/>
              </a:path>
              <a:path w="7858125" h="2817951" stroke="0" extrusionOk="0">
                <a:moveTo>
                  <a:pt x="0" y="0"/>
                </a:moveTo>
                <a:cubicBezTo>
                  <a:pt x="99205" y="-35055"/>
                  <a:pt x="206031" y="18919"/>
                  <a:pt x="404132" y="0"/>
                </a:cubicBezTo>
                <a:cubicBezTo>
                  <a:pt x="602233" y="-18919"/>
                  <a:pt x="596492" y="16541"/>
                  <a:pt x="729683" y="0"/>
                </a:cubicBezTo>
                <a:cubicBezTo>
                  <a:pt x="862874" y="-16541"/>
                  <a:pt x="1270988" y="21553"/>
                  <a:pt x="1448140" y="0"/>
                </a:cubicBezTo>
                <a:cubicBezTo>
                  <a:pt x="1625292" y="-21553"/>
                  <a:pt x="1714430" y="38437"/>
                  <a:pt x="1930854" y="0"/>
                </a:cubicBezTo>
                <a:cubicBezTo>
                  <a:pt x="2147278" y="-38437"/>
                  <a:pt x="2282833" y="44987"/>
                  <a:pt x="2413567" y="0"/>
                </a:cubicBezTo>
                <a:cubicBezTo>
                  <a:pt x="2544301" y="-44987"/>
                  <a:pt x="2608311" y="29411"/>
                  <a:pt x="2739118" y="0"/>
                </a:cubicBezTo>
                <a:cubicBezTo>
                  <a:pt x="2869925" y="-29411"/>
                  <a:pt x="3026553" y="30920"/>
                  <a:pt x="3143250" y="0"/>
                </a:cubicBezTo>
                <a:cubicBezTo>
                  <a:pt x="3259947" y="-30920"/>
                  <a:pt x="3409958" y="36056"/>
                  <a:pt x="3625963" y="0"/>
                </a:cubicBezTo>
                <a:cubicBezTo>
                  <a:pt x="3841968" y="-36056"/>
                  <a:pt x="3968656" y="27138"/>
                  <a:pt x="4265839" y="0"/>
                </a:cubicBezTo>
                <a:cubicBezTo>
                  <a:pt x="4563022" y="-27138"/>
                  <a:pt x="4518764" y="24591"/>
                  <a:pt x="4591390" y="0"/>
                </a:cubicBezTo>
                <a:cubicBezTo>
                  <a:pt x="4664016" y="-24591"/>
                  <a:pt x="4932466" y="36696"/>
                  <a:pt x="5074104" y="0"/>
                </a:cubicBezTo>
                <a:cubicBezTo>
                  <a:pt x="5215742" y="-36696"/>
                  <a:pt x="5445908" y="51097"/>
                  <a:pt x="5635398" y="0"/>
                </a:cubicBezTo>
                <a:cubicBezTo>
                  <a:pt x="5824888" y="-51097"/>
                  <a:pt x="5923746" y="21716"/>
                  <a:pt x="6196693" y="0"/>
                </a:cubicBezTo>
                <a:cubicBezTo>
                  <a:pt x="6469641" y="-21716"/>
                  <a:pt x="6423461" y="4639"/>
                  <a:pt x="6522244" y="0"/>
                </a:cubicBezTo>
                <a:cubicBezTo>
                  <a:pt x="6621027" y="-4639"/>
                  <a:pt x="6710436" y="34763"/>
                  <a:pt x="6847795" y="0"/>
                </a:cubicBezTo>
                <a:cubicBezTo>
                  <a:pt x="6985154" y="-34763"/>
                  <a:pt x="7394632" y="92423"/>
                  <a:pt x="7858125" y="0"/>
                </a:cubicBezTo>
                <a:cubicBezTo>
                  <a:pt x="7873607" y="268509"/>
                  <a:pt x="7839175" y="447112"/>
                  <a:pt x="7858125" y="591770"/>
                </a:cubicBezTo>
                <a:cubicBezTo>
                  <a:pt x="7877075" y="736428"/>
                  <a:pt x="7811512" y="912680"/>
                  <a:pt x="7858125" y="1183539"/>
                </a:cubicBezTo>
                <a:cubicBezTo>
                  <a:pt x="7904738" y="1454398"/>
                  <a:pt x="7833915" y="1571361"/>
                  <a:pt x="7858125" y="1747130"/>
                </a:cubicBezTo>
                <a:cubicBezTo>
                  <a:pt x="7882335" y="1922899"/>
                  <a:pt x="7843472" y="2151877"/>
                  <a:pt x="7858125" y="2254361"/>
                </a:cubicBezTo>
                <a:cubicBezTo>
                  <a:pt x="7872778" y="2356845"/>
                  <a:pt x="7802737" y="2594623"/>
                  <a:pt x="7858125" y="2817951"/>
                </a:cubicBezTo>
                <a:cubicBezTo>
                  <a:pt x="7716071" y="2836007"/>
                  <a:pt x="7602834" y="2782521"/>
                  <a:pt x="7532574" y="2817951"/>
                </a:cubicBezTo>
                <a:cubicBezTo>
                  <a:pt x="7462314" y="2853381"/>
                  <a:pt x="7231436" y="2809098"/>
                  <a:pt x="7128442" y="2817951"/>
                </a:cubicBezTo>
                <a:cubicBezTo>
                  <a:pt x="7025448" y="2826804"/>
                  <a:pt x="6711671" y="2745805"/>
                  <a:pt x="6488566" y="2817951"/>
                </a:cubicBezTo>
                <a:cubicBezTo>
                  <a:pt x="6265461" y="2890097"/>
                  <a:pt x="6047133" y="2779233"/>
                  <a:pt x="5927271" y="2817951"/>
                </a:cubicBezTo>
                <a:cubicBezTo>
                  <a:pt x="5807409" y="2856669"/>
                  <a:pt x="5607879" y="2790461"/>
                  <a:pt x="5444558" y="2817951"/>
                </a:cubicBezTo>
                <a:cubicBezTo>
                  <a:pt x="5281237" y="2845441"/>
                  <a:pt x="4991730" y="2806421"/>
                  <a:pt x="4726101" y="2817951"/>
                </a:cubicBezTo>
                <a:cubicBezTo>
                  <a:pt x="4460472" y="2829481"/>
                  <a:pt x="4482245" y="2817596"/>
                  <a:pt x="4243388" y="2817951"/>
                </a:cubicBezTo>
                <a:cubicBezTo>
                  <a:pt x="4004531" y="2818306"/>
                  <a:pt x="3825100" y="2789284"/>
                  <a:pt x="3524930" y="2817951"/>
                </a:cubicBezTo>
                <a:cubicBezTo>
                  <a:pt x="3224760" y="2846618"/>
                  <a:pt x="3250168" y="2764378"/>
                  <a:pt x="3042217" y="2817951"/>
                </a:cubicBezTo>
                <a:cubicBezTo>
                  <a:pt x="2834266" y="2871524"/>
                  <a:pt x="2784046" y="2799224"/>
                  <a:pt x="2716666" y="2817951"/>
                </a:cubicBezTo>
                <a:cubicBezTo>
                  <a:pt x="2649286" y="2836678"/>
                  <a:pt x="2425713" y="2776811"/>
                  <a:pt x="2233953" y="2817951"/>
                </a:cubicBezTo>
                <a:cubicBezTo>
                  <a:pt x="2042193" y="2859091"/>
                  <a:pt x="1850215" y="2769594"/>
                  <a:pt x="1751239" y="2817951"/>
                </a:cubicBezTo>
                <a:cubicBezTo>
                  <a:pt x="1652263" y="2866308"/>
                  <a:pt x="1558740" y="2781128"/>
                  <a:pt x="1425688" y="2817951"/>
                </a:cubicBezTo>
                <a:cubicBezTo>
                  <a:pt x="1292636" y="2854774"/>
                  <a:pt x="1192881" y="2814009"/>
                  <a:pt x="1021556" y="2817951"/>
                </a:cubicBezTo>
                <a:cubicBezTo>
                  <a:pt x="850231" y="2821893"/>
                  <a:pt x="229389" y="2714145"/>
                  <a:pt x="0" y="2817951"/>
                </a:cubicBezTo>
                <a:cubicBezTo>
                  <a:pt x="-53123" y="2686230"/>
                  <a:pt x="26835" y="2409428"/>
                  <a:pt x="0" y="2282540"/>
                </a:cubicBezTo>
                <a:cubicBezTo>
                  <a:pt x="-26835" y="2155652"/>
                  <a:pt x="44960" y="1930695"/>
                  <a:pt x="0" y="1662591"/>
                </a:cubicBezTo>
                <a:cubicBezTo>
                  <a:pt x="-44960" y="1394487"/>
                  <a:pt x="56307" y="1362402"/>
                  <a:pt x="0" y="1070821"/>
                </a:cubicBezTo>
                <a:cubicBezTo>
                  <a:pt x="-56307" y="779240"/>
                  <a:pt x="47426" y="625364"/>
                  <a:pt x="0" y="507231"/>
                </a:cubicBezTo>
                <a:cubicBezTo>
                  <a:pt x="-47426" y="389098"/>
                  <a:pt x="54570" y="24672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115405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tr-TR" sz="2000" dirty="0"/>
              <a:t>Yaşlılar </a:t>
            </a:r>
            <a:r>
              <a:rPr lang="en-US" sz="2000" dirty="0" err="1"/>
              <a:t>aktif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verimli</a:t>
            </a:r>
            <a:r>
              <a:rPr lang="en-US" sz="2000" dirty="0"/>
              <a:t> </a:t>
            </a:r>
            <a:r>
              <a:rPr lang="en-US" sz="2000" dirty="0" err="1"/>
              <a:t>bir</a:t>
            </a:r>
            <a:r>
              <a:rPr lang="en-US" sz="2000" dirty="0"/>
              <a:t> </a:t>
            </a:r>
            <a:r>
              <a:rPr lang="en-US" sz="2000" dirty="0" err="1"/>
              <a:t>yaşlılık</a:t>
            </a:r>
            <a:r>
              <a:rPr lang="en-US" sz="2000" dirty="0"/>
              <a:t> </a:t>
            </a:r>
            <a:r>
              <a:rPr lang="en-US" sz="2000" dirty="0" err="1"/>
              <a:t>dönemi</a:t>
            </a:r>
            <a:r>
              <a:rPr lang="en-US" sz="2000" dirty="0"/>
              <a:t> </a:t>
            </a:r>
            <a:r>
              <a:rPr lang="en-US" sz="2000" dirty="0" err="1"/>
              <a:t>geçirme</a:t>
            </a:r>
            <a:r>
              <a:rPr lang="tr-TR" sz="2000" dirty="0"/>
              <a:t>li.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 err="1"/>
              <a:t>Aktif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tr-TR" sz="2000" dirty="0"/>
              <a:t>s</a:t>
            </a:r>
            <a:r>
              <a:rPr lang="en-US" sz="2000" dirty="0" err="1"/>
              <a:t>ağlıklı</a:t>
            </a:r>
            <a:r>
              <a:rPr lang="en-US" sz="2000" dirty="0"/>
              <a:t> </a:t>
            </a:r>
            <a:r>
              <a:rPr lang="tr-TR" sz="2000" dirty="0"/>
              <a:t>y</a:t>
            </a:r>
            <a:r>
              <a:rPr lang="en-US" sz="2000" dirty="0" err="1"/>
              <a:t>aşlanma</a:t>
            </a:r>
            <a:r>
              <a:rPr lang="tr-TR" sz="2000" dirty="0"/>
              <a:t>lı.</a:t>
            </a:r>
          </a:p>
          <a:p>
            <a:pPr>
              <a:lnSpc>
                <a:spcPct val="150000"/>
              </a:lnSpc>
              <a:defRPr/>
            </a:pPr>
            <a:r>
              <a:rPr lang="tr-TR" sz="2000" dirty="0"/>
              <a:t>O</a:t>
            </a:r>
            <a:r>
              <a:rPr lang="en-US" sz="2000" dirty="0" err="1"/>
              <a:t>turduğunuz</a:t>
            </a:r>
            <a:r>
              <a:rPr lang="en-US" sz="2000" dirty="0"/>
              <a:t> </a:t>
            </a:r>
            <a:r>
              <a:rPr lang="en-US" sz="2000" dirty="0" err="1"/>
              <a:t>yerden</a:t>
            </a:r>
            <a:r>
              <a:rPr lang="en-US" sz="2000" dirty="0"/>
              <a:t> </a:t>
            </a:r>
            <a:r>
              <a:rPr lang="en-US" sz="2000" dirty="0" err="1"/>
              <a:t>kalkma</a:t>
            </a:r>
            <a:r>
              <a:rPr lang="tr-TR" sz="2000" dirty="0"/>
              <a:t>lısınız  ve  o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yer</a:t>
            </a:r>
            <a:r>
              <a:rPr lang="en-US" sz="2000" dirty="0"/>
              <a:t> </a:t>
            </a:r>
            <a:r>
              <a:rPr lang="en-US" sz="2000" dirty="0" err="1"/>
              <a:t>verme</a:t>
            </a:r>
            <a:r>
              <a:rPr lang="tr-TR" sz="2000" dirty="0"/>
              <a:t>lisiniz.</a:t>
            </a:r>
          </a:p>
          <a:p>
            <a:pPr>
              <a:lnSpc>
                <a:spcPct val="150000"/>
              </a:lnSpc>
              <a:defRPr/>
            </a:pPr>
            <a:r>
              <a:rPr lang="tr-TR" sz="2000" dirty="0"/>
              <a:t>Ö</a:t>
            </a:r>
            <a:r>
              <a:rPr lang="en-US" sz="2000" dirty="0" err="1"/>
              <a:t>zellikle</a:t>
            </a:r>
            <a:r>
              <a:rPr lang="en-US" sz="2000" dirty="0"/>
              <a:t> </a:t>
            </a:r>
            <a:r>
              <a:rPr lang="el-GR" sz="2000" dirty="0"/>
              <a:t>[</a:t>
            </a:r>
            <a:r>
              <a:rPr lang="en-US" sz="2000" dirty="0" err="1"/>
              <a:t>yalnız</a:t>
            </a:r>
            <a:r>
              <a:rPr lang="en-US" sz="2000" dirty="0"/>
              <a:t> </a:t>
            </a:r>
            <a:r>
              <a:rPr lang="en-US" sz="2000" dirty="0" err="1"/>
              <a:t>yaşayan</a:t>
            </a:r>
            <a:r>
              <a:rPr lang="en-US" sz="2000" dirty="0"/>
              <a:t> </a:t>
            </a:r>
            <a:r>
              <a:rPr lang="en-US" sz="2000" dirty="0" err="1"/>
              <a:t>yaşlılar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l-GR" sz="2000" dirty="0"/>
              <a:t>]</a:t>
            </a:r>
            <a:r>
              <a:rPr lang="en-US" sz="2000" dirty="0"/>
              <a:t> </a:t>
            </a:r>
            <a:r>
              <a:rPr lang="en-US" sz="2000" dirty="0" err="1"/>
              <a:t>daha</a:t>
            </a:r>
            <a:r>
              <a:rPr lang="en-US" sz="2000" dirty="0"/>
              <a:t> </a:t>
            </a:r>
            <a:r>
              <a:rPr lang="en-US" sz="2000" dirty="0" err="1"/>
              <a:t>fazlasını</a:t>
            </a:r>
            <a:r>
              <a:rPr lang="en-US" sz="2000" dirty="0"/>
              <a:t> </a:t>
            </a:r>
            <a:r>
              <a:rPr lang="en-US" sz="2000" dirty="0" err="1"/>
              <a:t>yapma</a:t>
            </a:r>
            <a:r>
              <a:rPr lang="tr-TR" sz="2000" dirty="0"/>
              <a:t>lıyız.</a:t>
            </a:r>
          </a:p>
          <a:p>
            <a:pPr>
              <a:lnSpc>
                <a:spcPct val="150000"/>
              </a:lnSpc>
              <a:defRPr/>
            </a:pPr>
            <a:r>
              <a:rPr lang="en-US" sz="2000" dirty="0" err="1"/>
              <a:t>Devlet</a:t>
            </a:r>
            <a:r>
              <a:rPr lang="en-US" sz="2000" dirty="0"/>
              <a:t>, </a:t>
            </a:r>
            <a:r>
              <a:rPr lang="tr-TR" sz="2000" dirty="0"/>
              <a:t> </a:t>
            </a:r>
            <a:r>
              <a:rPr lang="en-US" sz="2000" dirty="0" err="1"/>
              <a:t>muhtaç</a:t>
            </a:r>
            <a:r>
              <a:rPr lang="en-US" sz="2000" dirty="0"/>
              <a:t> </a:t>
            </a:r>
            <a:r>
              <a:rPr lang="en-US" sz="2000" dirty="0" err="1"/>
              <a:t>yaşlılar</a:t>
            </a:r>
            <a:r>
              <a:rPr lang="en-US" sz="2000" dirty="0"/>
              <a:t> </a:t>
            </a:r>
            <a:r>
              <a:rPr lang="en-US" sz="2000" dirty="0" err="1"/>
              <a:t>için</a:t>
            </a:r>
            <a:r>
              <a:rPr lang="en-US" sz="2000" dirty="0"/>
              <a:t> eve </a:t>
            </a:r>
            <a:r>
              <a:rPr lang="en-US" sz="2000" dirty="0" err="1"/>
              <a:t>yemek</a:t>
            </a:r>
            <a:r>
              <a:rPr lang="en-US" sz="2000" dirty="0"/>
              <a:t> </a:t>
            </a:r>
            <a:r>
              <a:rPr lang="en-US" sz="2000" dirty="0" err="1"/>
              <a:t>götürme</a:t>
            </a:r>
            <a:r>
              <a:rPr lang="en-US" sz="2000" dirty="0"/>
              <a:t> </a:t>
            </a:r>
            <a:r>
              <a:rPr lang="en-US" sz="2000" dirty="0" err="1">
                <a:solidFill>
                  <a:schemeClr val="tx1"/>
                </a:solidFill>
              </a:rPr>
              <a:t>gibi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birçok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/>
              <a:t>faydalı</a:t>
            </a:r>
            <a:r>
              <a:rPr lang="en-US" sz="2000" dirty="0"/>
              <a:t> </a:t>
            </a:r>
            <a:r>
              <a:rPr lang="en-US" sz="2000" dirty="0" err="1"/>
              <a:t>iş</a:t>
            </a:r>
            <a:r>
              <a:rPr lang="en-US" sz="2000" dirty="0"/>
              <a:t> yap</a:t>
            </a:r>
            <a:r>
              <a:rPr lang="tr-TR" sz="2000" dirty="0"/>
              <a:t>malı.</a:t>
            </a:r>
          </a:p>
        </p:txBody>
      </p:sp>
      <p:sp>
        <p:nvSpPr>
          <p:cNvPr id="3" name="5 - TextBox">
            <a:extLst>
              <a:ext uri="{FF2B5EF4-FFF2-40B4-BE49-F238E27FC236}">
                <a16:creationId xmlns:a16="http://schemas.microsoft.com/office/drawing/2014/main" id="{5B46A07A-2904-F0F4-6187-6D628709B179}"/>
              </a:ext>
            </a:extLst>
          </p:cNvPr>
          <p:cNvSpPr txBox="1"/>
          <p:nvPr/>
        </p:nvSpPr>
        <p:spPr>
          <a:xfrm>
            <a:off x="366216" y="3594880"/>
            <a:ext cx="3614057" cy="3011530"/>
          </a:xfrm>
          <a:custGeom>
            <a:avLst/>
            <a:gdLst>
              <a:gd name="csX0" fmla="*/ 0 w 3614057"/>
              <a:gd name="csY0" fmla="*/ 0 h 3011530"/>
              <a:gd name="csX1" fmla="*/ 480153 w 3614057"/>
              <a:gd name="csY1" fmla="*/ 0 h 3011530"/>
              <a:gd name="csX2" fmla="*/ 996447 w 3614057"/>
              <a:gd name="csY2" fmla="*/ 0 h 3011530"/>
              <a:gd name="csX3" fmla="*/ 1548882 w 3614057"/>
              <a:gd name="csY3" fmla="*/ 0 h 3011530"/>
              <a:gd name="csX4" fmla="*/ 2137457 w 3614057"/>
              <a:gd name="csY4" fmla="*/ 0 h 3011530"/>
              <a:gd name="csX5" fmla="*/ 2545329 w 3614057"/>
              <a:gd name="csY5" fmla="*/ 0 h 3011530"/>
              <a:gd name="csX6" fmla="*/ 2989341 w 3614057"/>
              <a:gd name="csY6" fmla="*/ 0 h 3011530"/>
              <a:gd name="csX7" fmla="*/ 3614057 w 3614057"/>
              <a:gd name="csY7" fmla="*/ 0 h 3011530"/>
              <a:gd name="csX8" fmla="*/ 3614057 w 3614057"/>
              <a:gd name="csY8" fmla="*/ 441691 h 3011530"/>
              <a:gd name="csX9" fmla="*/ 3614057 w 3614057"/>
              <a:gd name="csY9" fmla="*/ 913497 h 3011530"/>
              <a:gd name="csX10" fmla="*/ 3614057 w 3614057"/>
              <a:gd name="csY10" fmla="*/ 1415419 h 3011530"/>
              <a:gd name="csX11" fmla="*/ 3614057 w 3614057"/>
              <a:gd name="csY11" fmla="*/ 1887225 h 3011530"/>
              <a:gd name="csX12" fmla="*/ 3614057 w 3614057"/>
              <a:gd name="csY12" fmla="*/ 2419262 h 3011530"/>
              <a:gd name="csX13" fmla="*/ 3614057 w 3614057"/>
              <a:gd name="csY13" fmla="*/ 3011530 h 3011530"/>
              <a:gd name="csX14" fmla="*/ 3097763 w 3614057"/>
              <a:gd name="csY14" fmla="*/ 3011530 h 3011530"/>
              <a:gd name="csX15" fmla="*/ 2581469 w 3614057"/>
              <a:gd name="csY15" fmla="*/ 3011530 h 3011530"/>
              <a:gd name="csX16" fmla="*/ 2137457 w 3614057"/>
              <a:gd name="csY16" fmla="*/ 3011530 h 3011530"/>
              <a:gd name="csX17" fmla="*/ 1657303 w 3614057"/>
              <a:gd name="csY17" fmla="*/ 3011530 h 3011530"/>
              <a:gd name="csX18" fmla="*/ 1104869 w 3614057"/>
              <a:gd name="csY18" fmla="*/ 3011530 h 3011530"/>
              <a:gd name="csX19" fmla="*/ 516294 w 3614057"/>
              <a:gd name="csY19" fmla="*/ 3011530 h 3011530"/>
              <a:gd name="csX20" fmla="*/ 0 w 3614057"/>
              <a:gd name="csY20" fmla="*/ 3011530 h 3011530"/>
              <a:gd name="csX21" fmla="*/ 0 w 3614057"/>
              <a:gd name="csY21" fmla="*/ 2539724 h 3011530"/>
              <a:gd name="csX22" fmla="*/ 0 w 3614057"/>
              <a:gd name="csY22" fmla="*/ 1977571 h 3011530"/>
              <a:gd name="csX23" fmla="*/ 0 w 3614057"/>
              <a:gd name="csY23" fmla="*/ 1565996 h 3011530"/>
              <a:gd name="csX24" fmla="*/ 0 w 3614057"/>
              <a:gd name="csY24" fmla="*/ 1064074 h 3011530"/>
              <a:gd name="csX25" fmla="*/ 0 w 3614057"/>
              <a:gd name="csY25" fmla="*/ 562152 h 3011530"/>
              <a:gd name="csX26" fmla="*/ 0 w 3614057"/>
              <a:gd name="csY26" fmla="*/ 0 h 30115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</a:cxnLst>
            <a:rect l="l" t="t" r="r" b="b"/>
            <a:pathLst>
              <a:path w="3614057" h="3011530" fill="none" extrusionOk="0">
                <a:moveTo>
                  <a:pt x="0" y="0"/>
                </a:moveTo>
                <a:cubicBezTo>
                  <a:pt x="216117" y="-54642"/>
                  <a:pt x="266873" y="21726"/>
                  <a:pt x="480153" y="0"/>
                </a:cubicBezTo>
                <a:cubicBezTo>
                  <a:pt x="693433" y="-21726"/>
                  <a:pt x="805304" y="30711"/>
                  <a:pt x="996447" y="0"/>
                </a:cubicBezTo>
                <a:cubicBezTo>
                  <a:pt x="1187590" y="-30711"/>
                  <a:pt x="1398561" y="50849"/>
                  <a:pt x="1548882" y="0"/>
                </a:cubicBezTo>
                <a:cubicBezTo>
                  <a:pt x="1699203" y="-50849"/>
                  <a:pt x="1963039" y="16784"/>
                  <a:pt x="2137457" y="0"/>
                </a:cubicBezTo>
                <a:cubicBezTo>
                  <a:pt x="2311875" y="-16784"/>
                  <a:pt x="2395018" y="11786"/>
                  <a:pt x="2545329" y="0"/>
                </a:cubicBezTo>
                <a:cubicBezTo>
                  <a:pt x="2695640" y="-11786"/>
                  <a:pt x="2809508" y="10973"/>
                  <a:pt x="2989341" y="0"/>
                </a:cubicBezTo>
                <a:cubicBezTo>
                  <a:pt x="3169174" y="-10973"/>
                  <a:pt x="3486782" y="48299"/>
                  <a:pt x="3614057" y="0"/>
                </a:cubicBezTo>
                <a:cubicBezTo>
                  <a:pt x="3664694" y="179523"/>
                  <a:pt x="3591631" y="239594"/>
                  <a:pt x="3614057" y="441691"/>
                </a:cubicBezTo>
                <a:cubicBezTo>
                  <a:pt x="3636483" y="643788"/>
                  <a:pt x="3593500" y="745178"/>
                  <a:pt x="3614057" y="913497"/>
                </a:cubicBezTo>
                <a:cubicBezTo>
                  <a:pt x="3634614" y="1081816"/>
                  <a:pt x="3580184" y="1216895"/>
                  <a:pt x="3614057" y="1415419"/>
                </a:cubicBezTo>
                <a:cubicBezTo>
                  <a:pt x="3647930" y="1613943"/>
                  <a:pt x="3602572" y="1791666"/>
                  <a:pt x="3614057" y="1887225"/>
                </a:cubicBezTo>
                <a:cubicBezTo>
                  <a:pt x="3625542" y="1982784"/>
                  <a:pt x="3594038" y="2177167"/>
                  <a:pt x="3614057" y="2419262"/>
                </a:cubicBezTo>
                <a:cubicBezTo>
                  <a:pt x="3634076" y="2661357"/>
                  <a:pt x="3573334" y="2779086"/>
                  <a:pt x="3614057" y="3011530"/>
                </a:cubicBezTo>
                <a:cubicBezTo>
                  <a:pt x="3467242" y="3019106"/>
                  <a:pt x="3229145" y="2992142"/>
                  <a:pt x="3097763" y="3011530"/>
                </a:cubicBezTo>
                <a:cubicBezTo>
                  <a:pt x="2966381" y="3030918"/>
                  <a:pt x="2771138" y="2980345"/>
                  <a:pt x="2581469" y="3011530"/>
                </a:cubicBezTo>
                <a:cubicBezTo>
                  <a:pt x="2391800" y="3042715"/>
                  <a:pt x="2306632" y="2993315"/>
                  <a:pt x="2137457" y="3011530"/>
                </a:cubicBezTo>
                <a:cubicBezTo>
                  <a:pt x="1968282" y="3029745"/>
                  <a:pt x="1813808" y="2973458"/>
                  <a:pt x="1657303" y="3011530"/>
                </a:cubicBezTo>
                <a:cubicBezTo>
                  <a:pt x="1500798" y="3049602"/>
                  <a:pt x="1348716" y="2960899"/>
                  <a:pt x="1104869" y="3011530"/>
                </a:cubicBezTo>
                <a:cubicBezTo>
                  <a:pt x="861022" y="3062161"/>
                  <a:pt x="739048" y="2958467"/>
                  <a:pt x="516294" y="3011530"/>
                </a:cubicBezTo>
                <a:cubicBezTo>
                  <a:pt x="293541" y="3064593"/>
                  <a:pt x="173520" y="2954116"/>
                  <a:pt x="0" y="3011530"/>
                </a:cubicBezTo>
                <a:cubicBezTo>
                  <a:pt x="-32628" y="2793299"/>
                  <a:pt x="45926" y="2756089"/>
                  <a:pt x="0" y="2539724"/>
                </a:cubicBezTo>
                <a:cubicBezTo>
                  <a:pt x="-45926" y="2323359"/>
                  <a:pt x="13378" y="2258400"/>
                  <a:pt x="0" y="1977571"/>
                </a:cubicBezTo>
                <a:cubicBezTo>
                  <a:pt x="-13378" y="1696742"/>
                  <a:pt x="21767" y="1702879"/>
                  <a:pt x="0" y="1565996"/>
                </a:cubicBezTo>
                <a:cubicBezTo>
                  <a:pt x="-21767" y="1429113"/>
                  <a:pt x="16746" y="1232002"/>
                  <a:pt x="0" y="1064074"/>
                </a:cubicBezTo>
                <a:cubicBezTo>
                  <a:pt x="-16746" y="896146"/>
                  <a:pt x="23593" y="785878"/>
                  <a:pt x="0" y="562152"/>
                </a:cubicBezTo>
                <a:cubicBezTo>
                  <a:pt x="-23593" y="338426"/>
                  <a:pt x="19184" y="164820"/>
                  <a:pt x="0" y="0"/>
                </a:cubicBezTo>
                <a:close/>
              </a:path>
              <a:path w="3614057" h="3011530" stroke="0" extrusionOk="0">
                <a:moveTo>
                  <a:pt x="0" y="0"/>
                </a:moveTo>
                <a:cubicBezTo>
                  <a:pt x="94648" y="-44786"/>
                  <a:pt x="249074" y="23426"/>
                  <a:pt x="444013" y="0"/>
                </a:cubicBezTo>
                <a:cubicBezTo>
                  <a:pt x="638952" y="-23426"/>
                  <a:pt x="747864" y="1965"/>
                  <a:pt x="851885" y="0"/>
                </a:cubicBezTo>
                <a:cubicBezTo>
                  <a:pt x="955906" y="-1965"/>
                  <a:pt x="1259377" y="37718"/>
                  <a:pt x="1440460" y="0"/>
                </a:cubicBezTo>
                <a:cubicBezTo>
                  <a:pt x="1621543" y="-37718"/>
                  <a:pt x="1723646" y="11239"/>
                  <a:pt x="1920613" y="0"/>
                </a:cubicBezTo>
                <a:cubicBezTo>
                  <a:pt x="2117580" y="-11239"/>
                  <a:pt x="2294012" y="32853"/>
                  <a:pt x="2400766" y="0"/>
                </a:cubicBezTo>
                <a:cubicBezTo>
                  <a:pt x="2507520" y="-32853"/>
                  <a:pt x="2673188" y="19757"/>
                  <a:pt x="2808639" y="0"/>
                </a:cubicBezTo>
                <a:cubicBezTo>
                  <a:pt x="2944090" y="-19757"/>
                  <a:pt x="3413869" y="12478"/>
                  <a:pt x="3614057" y="0"/>
                </a:cubicBezTo>
                <a:cubicBezTo>
                  <a:pt x="3626366" y="209951"/>
                  <a:pt x="3573194" y="252193"/>
                  <a:pt x="3614057" y="471806"/>
                </a:cubicBezTo>
                <a:cubicBezTo>
                  <a:pt x="3654920" y="691419"/>
                  <a:pt x="3611737" y="696618"/>
                  <a:pt x="3614057" y="883382"/>
                </a:cubicBezTo>
                <a:cubicBezTo>
                  <a:pt x="3616377" y="1070146"/>
                  <a:pt x="3592269" y="1151575"/>
                  <a:pt x="3614057" y="1355188"/>
                </a:cubicBezTo>
                <a:cubicBezTo>
                  <a:pt x="3635845" y="1558801"/>
                  <a:pt x="3583458" y="1699381"/>
                  <a:pt x="3614057" y="1917341"/>
                </a:cubicBezTo>
                <a:cubicBezTo>
                  <a:pt x="3644656" y="2135301"/>
                  <a:pt x="3608092" y="2238843"/>
                  <a:pt x="3614057" y="2449378"/>
                </a:cubicBezTo>
                <a:cubicBezTo>
                  <a:pt x="3620022" y="2659913"/>
                  <a:pt x="3593791" y="2770223"/>
                  <a:pt x="3614057" y="3011530"/>
                </a:cubicBezTo>
                <a:cubicBezTo>
                  <a:pt x="3501722" y="3055628"/>
                  <a:pt x="3260913" y="2974259"/>
                  <a:pt x="3133904" y="3011530"/>
                </a:cubicBezTo>
                <a:cubicBezTo>
                  <a:pt x="3006895" y="3048801"/>
                  <a:pt x="2779473" y="2995728"/>
                  <a:pt x="2581469" y="3011530"/>
                </a:cubicBezTo>
                <a:cubicBezTo>
                  <a:pt x="2383466" y="3027332"/>
                  <a:pt x="2304829" y="2974067"/>
                  <a:pt x="2137457" y="3011530"/>
                </a:cubicBezTo>
                <a:cubicBezTo>
                  <a:pt x="1970085" y="3048993"/>
                  <a:pt x="1748437" y="2993103"/>
                  <a:pt x="1621163" y="3011530"/>
                </a:cubicBezTo>
                <a:cubicBezTo>
                  <a:pt x="1493889" y="3029957"/>
                  <a:pt x="1205677" y="2987318"/>
                  <a:pt x="1068728" y="3011530"/>
                </a:cubicBezTo>
                <a:cubicBezTo>
                  <a:pt x="931779" y="3035742"/>
                  <a:pt x="668080" y="3008677"/>
                  <a:pt x="480153" y="3011530"/>
                </a:cubicBezTo>
                <a:cubicBezTo>
                  <a:pt x="292226" y="3014383"/>
                  <a:pt x="107577" y="3003622"/>
                  <a:pt x="0" y="3011530"/>
                </a:cubicBezTo>
                <a:cubicBezTo>
                  <a:pt x="-20200" y="2903156"/>
                  <a:pt x="5599" y="2740036"/>
                  <a:pt x="0" y="2539724"/>
                </a:cubicBezTo>
                <a:cubicBezTo>
                  <a:pt x="-5599" y="2339412"/>
                  <a:pt x="2535" y="2227375"/>
                  <a:pt x="0" y="2098033"/>
                </a:cubicBezTo>
                <a:cubicBezTo>
                  <a:pt x="-2535" y="1968691"/>
                  <a:pt x="31078" y="1735509"/>
                  <a:pt x="0" y="1565996"/>
                </a:cubicBezTo>
                <a:cubicBezTo>
                  <a:pt x="-31078" y="1396483"/>
                  <a:pt x="36281" y="1237291"/>
                  <a:pt x="0" y="1064074"/>
                </a:cubicBezTo>
                <a:cubicBezTo>
                  <a:pt x="-36281" y="890857"/>
                  <a:pt x="30739" y="739387"/>
                  <a:pt x="0" y="592268"/>
                </a:cubicBezTo>
                <a:cubicBezTo>
                  <a:pt x="-30739" y="445149"/>
                  <a:pt x="8504" y="126995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91154056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lnSpc>
                <a:spcPct val="150000"/>
              </a:lnSpc>
              <a:defRPr/>
            </a:pPr>
            <a:r>
              <a:rPr lang="tr-TR" sz="1600" dirty="0"/>
              <a:t>Çeşitli kurslara</a:t>
            </a:r>
            <a:r>
              <a:rPr lang="el-GR" sz="1600" dirty="0"/>
              <a:t> </a:t>
            </a:r>
            <a:r>
              <a:rPr lang="tr-TR" sz="1600" dirty="0"/>
              <a:t>  katılmalı</a:t>
            </a:r>
            <a:r>
              <a:rPr lang="el-GR" sz="1600" dirty="0"/>
              <a:t>.</a:t>
            </a:r>
            <a:endParaRPr lang="tr-TR" sz="1600" dirty="0"/>
          </a:p>
          <a:p>
            <a:pPr eaLnBrk="0" hangingPunct="0">
              <a:lnSpc>
                <a:spcPct val="150000"/>
              </a:lnSpc>
              <a:defRPr/>
            </a:pPr>
            <a:r>
              <a:rPr lang="el-GR" sz="1600" dirty="0">
                <a:solidFill>
                  <a:schemeClr val="tx1"/>
                </a:solidFill>
              </a:rPr>
              <a:t>Ο</a:t>
            </a:r>
            <a:r>
              <a:rPr lang="en-GB" sz="1600" dirty="0">
                <a:solidFill>
                  <a:schemeClr val="tx1"/>
                </a:solidFill>
              </a:rPr>
              <a:t>nun</a:t>
            </a:r>
            <a:r>
              <a:rPr lang="tr-TR" sz="1600" dirty="0">
                <a:solidFill>
                  <a:schemeClr val="tx1"/>
                </a:solidFill>
              </a:rPr>
              <a:t> rutinine uyan insanlar ve uğraşlarla boşlukları doldurabilir</a:t>
            </a:r>
            <a:r>
              <a:rPr lang="tr-TR" sz="1600" dirty="0"/>
              <a:t>.</a:t>
            </a:r>
          </a:p>
          <a:p>
            <a:pPr eaLnBrk="0" hangingPunct="0">
              <a:lnSpc>
                <a:spcPct val="150000"/>
              </a:lnSpc>
              <a:defRPr/>
            </a:pPr>
            <a:r>
              <a:rPr lang="tr-TR" sz="1600" dirty="0"/>
              <a:t>Torunlarıyla   görüşmeli</a:t>
            </a:r>
            <a:r>
              <a:rPr lang="el-GR" sz="1600" dirty="0"/>
              <a:t>.</a:t>
            </a:r>
            <a:r>
              <a:rPr lang="tr-TR" sz="1600" dirty="0"/>
              <a:t> </a:t>
            </a:r>
          </a:p>
          <a:p>
            <a:pPr eaLnBrk="0" hangingPunct="0">
              <a:lnSpc>
                <a:spcPct val="150000"/>
              </a:lnSpc>
              <a:defRPr/>
            </a:pPr>
            <a:r>
              <a:rPr lang="tr-TR" sz="1600" dirty="0"/>
              <a:t>Arkadaşlarıyla   buluşmalı</a:t>
            </a:r>
            <a:r>
              <a:rPr lang="el-GR" sz="1600" dirty="0"/>
              <a:t>.</a:t>
            </a:r>
            <a:r>
              <a:rPr lang="tr-TR" sz="1600" dirty="0"/>
              <a:t> </a:t>
            </a:r>
          </a:p>
          <a:p>
            <a:pPr eaLnBrk="0" hangingPunct="0">
              <a:lnSpc>
                <a:spcPct val="150000"/>
              </a:lnSpc>
              <a:defRPr/>
            </a:pPr>
            <a:r>
              <a:rPr lang="en-US" sz="1600" dirty="0" err="1"/>
              <a:t>Yeni</a:t>
            </a:r>
            <a:r>
              <a:rPr lang="en-US" sz="1600" dirty="0"/>
              <a:t> </a:t>
            </a:r>
            <a:r>
              <a:rPr lang="en-US" sz="1600" dirty="0" err="1"/>
              <a:t>bir</a:t>
            </a:r>
            <a:r>
              <a:rPr lang="en-US" sz="1600" dirty="0"/>
              <a:t> </a:t>
            </a:r>
            <a:r>
              <a:rPr lang="en-US" sz="1600" dirty="0" err="1"/>
              <a:t>yer</a:t>
            </a:r>
            <a:r>
              <a:rPr lang="tr-TR" sz="1600" dirty="0"/>
              <a:t>ler</a:t>
            </a:r>
            <a:r>
              <a:rPr lang="en-US" sz="1600" dirty="0"/>
              <a:t>e </a:t>
            </a:r>
            <a:r>
              <a:rPr lang="en-US" sz="1600" dirty="0" err="1"/>
              <a:t>seyahat</a:t>
            </a:r>
            <a:r>
              <a:rPr lang="en-US" sz="1600" dirty="0"/>
              <a:t> </a:t>
            </a:r>
            <a:r>
              <a:rPr lang="tr-TR" sz="1600" dirty="0"/>
              <a:t>  etmeli</a:t>
            </a:r>
            <a:r>
              <a:rPr lang="el-GR" sz="1600" dirty="0"/>
              <a:t>.</a:t>
            </a:r>
            <a:r>
              <a:rPr lang="tr-TR" sz="1600" dirty="0"/>
              <a:t>  </a:t>
            </a:r>
          </a:p>
          <a:p>
            <a:pPr>
              <a:lnSpc>
                <a:spcPct val="150000"/>
              </a:lnSpc>
              <a:defRPr/>
            </a:pPr>
            <a:r>
              <a:rPr lang="en-GB" sz="1600" dirty="0"/>
              <a:t>Y</a:t>
            </a:r>
            <a:r>
              <a:rPr lang="en-US" sz="1600" dirty="0" err="1"/>
              <a:t>aşlı</a:t>
            </a:r>
            <a:r>
              <a:rPr lang="en-US" sz="1600" dirty="0"/>
              <a:t> </a:t>
            </a:r>
            <a:r>
              <a:rPr lang="en-US" sz="1600" dirty="0" err="1"/>
              <a:t>bakım</a:t>
            </a:r>
            <a:r>
              <a:rPr lang="en-US" sz="1600" dirty="0"/>
              <a:t> </a:t>
            </a:r>
            <a:r>
              <a:rPr lang="en-US" sz="1600" dirty="0" err="1"/>
              <a:t>yurdunda</a:t>
            </a:r>
            <a:r>
              <a:rPr lang="en-US" sz="1600" dirty="0"/>
              <a:t> </a:t>
            </a:r>
            <a:r>
              <a:rPr lang="tr-TR" sz="1600" dirty="0"/>
              <a:t> / </a:t>
            </a:r>
            <a:r>
              <a:rPr lang="en-US" sz="1600" dirty="0" err="1"/>
              <a:t>Huzurevleri</a:t>
            </a:r>
            <a:r>
              <a:rPr lang="tr-TR" sz="1600" dirty="0"/>
              <a:t>nde   </a:t>
            </a:r>
            <a:r>
              <a:rPr lang="en-US" sz="1600" dirty="0" err="1"/>
              <a:t>yalnız</a:t>
            </a:r>
            <a:r>
              <a:rPr lang="en-US" sz="1600" dirty="0"/>
              <a:t> </a:t>
            </a:r>
            <a:r>
              <a:rPr lang="en-US" sz="1600" dirty="0" err="1"/>
              <a:t>kal</a:t>
            </a:r>
            <a:r>
              <a:rPr lang="tr-TR" sz="1600" dirty="0"/>
              <a:t>mamalı.</a:t>
            </a:r>
          </a:p>
        </p:txBody>
      </p:sp>
      <p:pic>
        <p:nvPicPr>
          <p:cNvPr id="5" name="Εικόνα 4" descr="Bir masanın etrafında oturan çocukların, bir Stok İllüstrasyon 2701752387 |  Shutterstock">
            <a:extLst>
              <a:ext uri="{FF2B5EF4-FFF2-40B4-BE49-F238E27FC236}">
                <a16:creationId xmlns:a16="http://schemas.microsoft.com/office/drawing/2014/main" id="{22F25F83-AA66-2709-4627-F2CF76C618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075"/>
          <a:stretch>
            <a:fillRect/>
          </a:stretch>
        </p:blipFill>
        <p:spPr>
          <a:xfrm>
            <a:off x="3823607" y="617891"/>
            <a:ext cx="3448049" cy="2451650"/>
          </a:xfrm>
          <a:custGeom>
            <a:avLst/>
            <a:gdLst>
              <a:gd name="csX0" fmla="*/ 0 w 3448049"/>
              <a:gd name="csY0" fmla="*/ 0 h 2451650"/>
              <a:gd name="csX1" fmla="*/ 643636 w 3448049"/>
              <a:gd name="csY1" fmla="*/ 0 h 2451650"/>
              <a:gd name="csX2" fmla="*/ 1149350 w 3448049"/>
              <a:gd name="csY2" fmla="*/ 0 h 2451650"/>
              <a:gd name="csX3" fmla="*/ 1689544 w 3448049"/>
              <a:gd name="csY3" fmla="*/ 0 h 2451650"/>
              <a:gd name="csX4" fmla="*/ 2298699 w 3448049"/>
              <a:gd name="csY4" fmla="*/ 0 h 2451650"/>
              <a:gd name="csX5" fmla="*/ 2907855 w 3448049"/>
              <a:gd name="csY5" fmla="*/ 0 h 2451650"/>
              <a:gd name="csX6" fmla="*/ 3448049 w 3448049"/>
              <a:gd name="csY6" fmla="*/ 0 h 2451650"/>
              <a:gd name="csX7" fmla="*/ 3448049 w 3448049"/>
              <a:gd name="csY7" fmla="*/ 539363 h 2451650"/>
              <a:gd name="csX8" fmla="*/ 3448049 w 3448049"/>
              <a:gd name="csY8" fmla="*/ 956144 h 2451650"/>
              <a:gd name="csX9" fmla="*/ 3448049 w 3448049"/>
              <a:gd name="csY9" fmla="*/ 1446474 h 2451650"/>
              <a:gd name="csX10" fmla="*/ 3448049 w 3448049"/>
              <a:gd name="csY10" fmla="*/ 1961320 h 2451650"/>
              <a:gd name="csX11" fmla="*/ 3448049 w 3448049"/>
              <a:gd name="csY11" fmla="*/ 2451650 h 2451650"/>
              <a:gd name="csX12" fmla="*/ 2976816 w 3448049"/>
              <a:gd name="csY12" fmla="*/ 2451650 h 2451650"/>
              <a:gd name="csX13" fmla="*/ 2436621 w 3448049"/>
              <a:gd name="csY13" fmla="*/ 2451650 h 2451650"/>
              <a:gd name="csX14" fmla="*/ 1827466 w 3448049"/>
              <a:gd name="csY14" fmla="*/ 2451650 h 2451650"/>
              <a:gd name="csX15" fmla="*/ 1252791 w 3448049"/>
              <a:gd name="csY15" fmla="*/ 2451650 h 2451650"/>
              <a:gd name="csX16" fmla="*/ 781558 w 3448049"/>
              <a:gd name="csY16" fmla="*/ 2451650 h 2451650"/>
              <a:gd name="csX17" fmla="*/ 0 w 3448049"/>
              <a:gd name="csY17" fmla="*/ 2451650 h 2451650"/>
              <a:gd name="csX18" fmla="*/ 0 w 3448049"/>
              <a:gd name="csY18" fmla="*/ 1912287 h 2451650"/>
              <a:gd name="csX19" fmla="*/ 0 w 3448049"/>
              <a:gd name="csY19" fmla="*/ 1421957 h 2451650"/>
              <a:gd name="csX20" fmla="*/ 0 w 3448049"/>
              <a:gd name="csY20" fmla="*/ 956143 h 2451650"/>
              <a:gd name="csX21" fmla="*/ 0 w 3448049"/>
              <a:gd name="csY21" fmla="*/ 465813 h 2451650"/>
              <a:gd name="csX22" fmla="*/ 0 w 3448049"/>
              <a:gd name="csY22" fmla="*/ 0 h 24516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</a:cxnLst>
            <a:rect l="l" t="t" r="r" b="b"/>
            <a:pathLst>
              <a:path w="3448049" h="2451650" fill="none" extrusionOk="0">
                <a:moveTo>
                  <a:pt x="0" y="0"/>
                </a:moveTo>
                <a:cubicBezTo>
                  <a:pt x="144657" y="-57188"/>
                  <a:pt x="443453" y="3462"/>
                  <a:pt x="643636" y="0"/>
                </a:cubicBezTo>
                <a:cubicBezTo>
                  <a:pt x="843819" y="-3462"/>
                  <a:pt x="1029926" y="26163"/>
                  <a:pt x="1149350" y="0"/>
                </a:cubicBezTo>
                <a:cubicBezTo>
                  <a:pt x="1268774" y="-26163"/>
                  <a:pt x="1576248" y="19066"/>
                  <a:pt x="1689544" y="0"/>
                </a:cubicBezTo>
                <a:cubicBezTo>
                  <a:pt x="1802840" y="-19066"/>
                  <a:pt x="2155537" y="65921"/>
                  <a:pt x="2298699" y="0"/>
                </a:cubicBezTo>
                <a:cubicBezTo>
                  <a:pt x="2441862" y="-65921"/>
                  <a:pt x="2708126" y="64903"/>
                  <a:pt x="2907855" y="0"/>
                </a:cubicBezTo>
                <a:cubicBezTo>
                  <a:pt x="3107584" y="-64903"/>
                  <a:pt x="3263443" y="4504"/>
                  <a:pt x="3448049" y="0"/>
                </a:cubicBezTo>
                <a:cubicBezTo>
                  <a:pt x="3499214" y="260716"/>
                  <a:pt x="3416641" y="341109"/>
                  <a:pt x="3448049" y="539363"/>
                </a:cubicBezTo>
                <a:cubicBezTo>
                  <a:pt x="3479457" y="737617"/>
                  <a:pt x="3420117" y="856390"/>
                  <a:pt x="3448049" y="956144"/>
                </a:cubicBezTo>
                <a:cubicBezTo>
                  <a:pt x="3475981" y="1055898"/>
                  <a:pt x="3421694" y="1228022"/>
                  <a:pt x="3448049" y="1446474"/>
                </a:cubicBezTo>
                <a:cubicBezTo>
                  <a:pt x="3474404" y="1664926"/>
                  <a:pt x="3387274" y="1798752"/>
                  <a:pt x="3448049" y="1961320"/>
                </a:cubicBezTo>
                <a:cubicBezTo>
                  <a:pt x="3508824" y="2123888"/>
                  <a:pt x="3423019" y="2306885"/>
                  <a:pt x="3448049" y="2451650"/>
                </a:cubicBezTo>
                <a:cubicBezTo>
                  <a:pt x="3276749" y="2469197"/>
                  <a:pt x="3165164" y="2451078"/>
                  <a:pt x="2976816" y="2451650"/>
                </a:cubicBezTo>
                <a:cubicBezTo>
                  <a:pt x="2788468" y="2452222"/>
                  <a:pt x="2568057" y="2425525"/>
                  <a:pt x="2436621" y="2451650"/>
                </a:cubicBezTo>
                <a:cubicBezTo>
                  <a:pt x="2305186" y="2477775"/>
                  <a:pt x="1984115" y="2398734"/>
                  <a:pt x="1827466" y="2451650"/>
                </a:cubicBezTo>
                <a:cubicBezTo>
                  <a:pt x="1670818" y="2504566"/>
                  <a:pt x="1499736" y="2402712"/>
                  <a:pt x="1252791" y="2451650"/>
                </a:cubicBezTo>
                <a:cubicBezTo>
                  <a:pt x="1005847" y="2500588"/>
                  <a:pt x="922128" y="2409524"/>
                  <a:pt x="781558" y="2451650"/>
                </a:cubicBezTo>
                <a:cubicBezTo>
                  <a:pt x="640988" y="2493776"/>
                  <a:pt x="249955" y="2419348"/>
                  <a:pt x="0" y="2451650"/>
                </a:cubicBezTo>
                <a:cubicBezTo>
                  <a:pt x="-4082" y="2228784"/>
                  <a:pt x="2000" y="2083136"/>
                  <a:pt x="0" y="1912287"/>
                </a:cubicBezTo>
                <a:cubicBezTo>
                  <a:pt x="-2000" y="1741438"/>
                  <a:pt x="33522" y="1648796"/>
                  <a:pt x="0" y="1421957"/>
                </a:cubicBezTo>
                <a:cubicBezTo>
                  <a:pt x="-33522" y="1195118"/>
                  <a:pt x="23736" y="1179736"/>
                  <a:pt x="0" y="956143"/>
                </a:cubicBezTo>
                <a:cubicBezTo>
                  <a:pt x="-23736" y="732550"/>
                  <a:pt x="5405" y="685179"/>
                  <a:pt x="0" y="465813"/>
                </a:cubicBezTo>
                <a:cubicBezTo>
                  <a:pt x="-5405" y="246447"/>
                  <a:pt x="51156" y="153351"/>
                  <a:pt x="0" y="0"/>
                </a:cubicBezTo>
                <a:close/>
              </a:path>
              <a:path w="3448049" h="2451650" stroke="0" extrusionOk="0">
                <a:moveTo>
                  <a:pt x="0" y="0"/>
                </a:moveTo>
                <a:cubicBezTo>
                  <a:pt x="206875" y="-8882"/>
                  <a:pt x="495249" y="74026"/>
                  <a:pt x="643636" y="0"/>
                </a:cubicBezTo>
                <a:cubicBezTo>
                  <a:pt x="792023" y="-74026"/>
                  <a:pt x="1013759" y="27344"/>
                  <a:pt x="1149350" y="0"/>
                </a:cubicBezTo>
                <a:cubicBezTo>
                  <a:pt x="1284941" y="-27344"/>
                  <a:pt x="1549028" y="10412"/>
                  <a:pt x="1689544" y="0"/>
                </a:cubicBezTo>
                <a:cubicBezTo>
                  <a:pt x="1830060" y="-10412"/>
                  <a:pt x="2120131" y="60580"/>
                  <a:pt x="2229738" y="0"/>
                </a:cubicBezTo>
                <a:cubicBezTo>
                  <a:pt x="2339345" y="-60580"/>
                  <a:pt x="2476160" y="13224"/>
                  <a:pt x="2700972" y="0"/>
                </a:cubicBezTo>
                <a:cubicBezTo>
                  <a:pt x="2925784" y="-13224"/>
                  <a:pt x="3129259" y="21375"/>
                  <a:pt x="3448049" y="0"/>
                </a:cubicBezTo>
                <a:cubicBezTo>
                  <a:pt x="3504758" y="130566"/>
                  <a:pt x="3387528" y="366855"/>
                  <a:pt x="3448049" y="539363"/>
                </a:cubicBezTo>
                <a:cubicBezTo>
                  <a:pt x="3508570" y="711871"/>
                  <a:pt x="3391053" y="854609"/>
                  <a:pt x="3448049" y="1029693"/>
                </a:cubicBezTo>
                <a:cubicBezTo>
                  <a:pt x="3505045" y="1204777"/>
                  <a:pt x="3437552" y="1335840"/>
                  <a:pt x="3448049" y="1520023"/>
                </a:cubicBezTo>
                <a:cubicBezTo>
                  <a:pt x="3458546" y="1704206"/>
                  <a:pt x="3446314" y="1853795"/>
                  <a:pt x="3448049" y="2010353"/>
                </a:cubicBezTo>
                <a:cubicBezTo>
                  <a:pt x="3449784" y="2166911"/>
                  <a:pt x="3405219" y="2331618"/>
                  <a:pt x="3448049" y="2451650"/>
                </a:cubicBezTo>
                <a:cubicBezTo>
                  <a:pt x="3299788" y="2503566"/>
                  <a:pt x="3077551" y="2407970"/>
                  <a:pt x="2976816" y="2451650"/>
                </a:cubicBezTo>
                <a:cubicBezTo>
                  <a:pt x="2876081" y="2495330"/>
                  <a:pt x="2670726" y="2444456"/>
                  <a:pt x="2471102" y="2451650"/>
                </a:cubicBezTo>
                <a:cubicBezTo>
                  <a:pt x="2271478" y="2458844"/>
                  <a:pt x="2170406" y="2409304"/>
                  <a:pt x="1965388" y="2451650"/>
                </a:cubicBezTo>
                <a:cubicBezTo>
                  <a:pt x="1760370" y="2493996"/>
                  <a:pt x="1607708" y="2407398"/>
                  <a:pt x="1390713" y="2451650"/>
                </a:cubicBezTo>
                <a:cubicBezTo>
                  <a:pt x="1173719" y="2495902"/>
                  <a:pt x="998060" y="2442985"/>
                  <a:pt x="850519" y="2451650"/>
                </a:cubicBezTo>
                <a:cubicBezTo>
                  <a:pt x="702978" y="2460315"/>
                  <a:pt x="287856" y="2438589"/>
                  <a:pt x="0" y="2451650"/>
                </a:cubicBezTo>
                <a:cubicBezTo>
                  <a:pt x="-640" y="2250611"/>
                  <a:pt x="26959" y="2195709"/>
                  <a:pt x="0" y="2034870"/>
                </a:cubicBezTo>
                <a:cubicBezTo>
                  <a:pt x="-26959" y="1874031"/>
                  <a:pt x="40051" y="1781572"/>
                  <a:pt x="0" y="1569056"/>
                </a:cubicBezTo>
                <a:cubicBezTo>
                  <a:pt x="-40051" y="1356540"/>
                  <a:pt x="18704" y="1240190"/>
                  <a:pt x="0" y="1103243"/>
                </a:cubicBezTo>
                <a:cubicBezTo>
                  <a:pt x="-18704" y="966296"/>
                  <a:pt x="31682" y="820626"/>
                  <a:pt x="0" y="637429"/>
                </a:cubicBezTo>
                <a:cubicBezTo>
                  <a:pt x="-31682" y="454232"/>
                  <a:pt x="55644" y="282641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203481753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68473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2D6DE-2199-BA3B-E9FE-64226F8B2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artoon animals writing Φωτογραφίες Αρχείου, Royalty Free Cartoon animals  writing Εικόνες | DepositPhotos">
            <a:extLst>
              <a:ext uri="{FF2B5EF4-FFF2-40B4-BE49-F238E27FC236}">
                <a16:creationId xmlns:a16="http://schemas.microsoft.com/office/drawing/2014/main" id="{18FB2CBD-C90C-4B4D-45BD-4855AD2D7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25" y="711200"/>
            <a:ext cx="7481888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Ορθογώνιο: Στρογγύλεμα γωνιών 1">
            <a:extLst>
              <a:ext uri="{FF2B5EF4-FFF2-40B4-BE49-F238E27FC236}">
                <a16:creationId xmlns:a16="http://schemas.microsoft.com/office/drawing/2014/main" id="{C0A246F7-4768-5F91-FACA-E19CB4DDC80E}"/>
              </a:ext>
            </a:extLst>
          </p:cNvPr>
          <p:cNvSpPr/>
          <p:nvPr/>
        </p:nvSpPr>
        <p:spPr>
          <a:xfrm>
            <a:off x="2570092" y="1173163"/>
            <a:ext cx="3910012" cy="19494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tr-TR" b="1" dirty="0">
                <a:solidFill>
                  <a:schemeClr val="tx1"/>
                </a:solidFill>
              </a:rPr>
              <a:t>OKUMA</a:t>
            </a:r>
            <a:endParaRPr lang="el-CY" b="1" dirty="0">
              <a:solidFill>
                <a:schemeClr val="tx1"/>
              </a:solidFill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921839B-0144-842B-FA2F-922FA7FB41C0}"/>
              </a:ext>
            </a:extLst>
          </p:cNvPr>
          <p:cNvSpPr/>
          <p:nvPr/>
        </p:nvSpPr>
        <p:spPr>
          <a:xfrm>
            <a:off x="7974013" y="1363663"/>
            <a:ext cx="1143000" cy="1568450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>
              <a:solidFill>
                <a:schemeClr val="bg1"/>
              </a:solidFill>
            </a:endParaRP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20B3E699-DEC7-2DEB-B7ED-728A29DDF5D7}"/>
              </a:ext>
            </a:extLst>
          </p:cNvPr>
          <p:cNvSpPr/>
          <p:nvPr/>
        </p:nvSpPr>
        <p:spPr>
          <a:xfrm rot="1695959">
            <a:off x="6573838" y="1057276"/>
            <a:ext cx="1668462" cy="8159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CY" b="1" dirty="0"/>
          </a:p>
        </p:txBody>
      </p:sp>
    </p:spTree>
    <p:extLst>
      <p:ext uri="{BB962C8B-B14F-4D97-AF65-F5344CB8AC3E}">
        <p14:creationId xmlns:p14="http://schemas.microsoft.com/office/powerpoint/2010/main" val="3541552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391884" y="1058978"/>
            <a:ext cx="5508172" cy="4708981"/>
          </a:xfrm>
          <a:custGeom>
            <a:avLst/>
            <a:gdLst>
              <a:gd name="csX0" fmla="*/ 0 w 5508172"/>
              <a:gd name="csY0" fmla="*/ 0 h 4708981"/>
              <a:gd name="csX1" fmla="*/ 440654 w 5508172"/>
              <a:gd name="csY1" fmla="*/ 0 h 4708981"/>
              <a:gd name="csX2" fmla="*/ 936389 w 5508172"/>
              <a:gd name="csY2" fmla="*/ 0 h 4708981"/>
              <a:gd name="csX3" fmla="*/ 1597370 w 5508172"/>
              <a:gd name="csY3" fmla="*/ 0 h 4708981"/>
              <a:gd name="csX4" fmla="*/ 1982942 w 5508172"/>
              <a:gd name="csY4" fmla="*/ 0 h 4708981"/>
              <a:gd name="csX5" fmla="*/ 2643923 w 5508172"/>
              <a:gd name="csY5" fmla="*/ 0 h 4708981"/>
              <a:gd name="csX6" fmla="*/ 3249821 w 5508172"/>
              <a:gd name="csY6" fmla="*/ 0 h 4708981"/>
              <a:gd name="csX7" fmla="*/ 3745557 w 5508172"/>
              <a:gd name="csY7" fmla="*/ 0 h 4708981"/>
              <a:gd name="csX8" fmla="*/ 4351456 w 5508172"/>
              <a:gd name="csY8" fmla="*/ 0 h 4708981"/>
              <a:gd name="csX9" fmla="*/ 4737028 w 5508172"/>
              <a:gd name="csY9" fmla="*/ 0 h 4708981"/>
              <a:gd name="csX10" fmla="*/ 5508172 w 5508172"/>
              <a:gd name="csY10" fmla="*/ 0 h 4708981"/>
              <a:gd name="csX11" fmla="*/ 5508172 w 5508172"/>
              <a:gd name="csY11" fmla="*/ 494443 h 4708981"/>
              <a:gd name="csX12" fmla="*/ 5508172 w 5508172"/>
              <a:gd name="csY12" fmla="*/ 941796 h 4708981"/>
              <a:gd name="csX13" fmla="*/ 5508172 w 5508172"/>
              <a:gd name="csY13" fmla="*/ 1436239 h 4708981"/>
              <a:gd name="csX14" fmla="*/ 5508172 w 5508172"/>
              <a:gd name="csY14" fmla="*/ 2119041 h 4708981"/>
              <a:gd name="csX15" fmla="*/ 5508172 w 5508172"/>
              <a:gd name="csY15" fmla="*/ 2566395 h 4708981"/>
              <a:gd name="csX16" fmla="*/ 5508172 w 5508172"/>
              <a:gd name="csY16" fmla="*/ 3155017 h 4708981"/>
              <a:gd name="csX17" fmla="*/ 5508172 w 5508172"/>
              <a:gd name="csY17" fmla="*/ 3790730 h 4708981"/>
              <a:gd name="csX18" fmla="*/ 5508172 w 5508172"/>
              <a:gd name="csY18" fmla="*/ 4708981 h 4708981"/>
              <a:gd name="csX19" fmla="*/ 4847191 w 5508172"/>
              <a:gd name="csY19" fmla="*/ 4708981 h 4708981"/>
              <a:gd name="csX20" fmla="*/ 4186211 w 5508172"/>
              <a:gd name="csY20" fmla="*/ 4708981 h 4708981"/>
              <a:gd name="csX21" fmla="*/ 3745557 w 5508172"/>
              <a:gd name="csY21" fmla="*/ 4708981 h 4708981"/>
              <a:gd name="csX22" fmla="*/ 3304903 w 5508172"/>
              <a:gd name="csY22" fmla="*/ 4708981 h 4708981"/>
              <a:gd name="csX23" fmla="*/ 2643923 w 5508172"/>
              <a:gd name="csY23" fmla="*/ 4708981 h 4708981"/>
              <a:gd name="csX24" fmla="*/ 2038024 w 5508172"/>
              <a:gd name="csY24" fmla="*/ 4708981 h 4708981"/>
              <a:gd name="csX25" fmla="*/ 1377043 w 5508172"/>
              <a:gd name="csY25" fmla="*/ 4708981 h 4708981"/>
              <a:gd name="csX26" fmla="*/ 936389 w 5508172"/>
              <a:gd name="csY26" fmla="*/ 4708981 h 4708981"/>
              <a:gd name="csX27" fmla="*/ 495735 w 5508172"/>
              <a:gd name="csY27" fmla="*/ 4708981 h 4708981"/>
              <a:gd name="csX28" fmla="*/ 0 w 5508172"/>
              <a:gd name="csY28" fmla="*/ 4708981 h 4708981"/>
              <a:gd name="csX29" fmla="*/ 0 w 5508172"/>
              <a:gd name="csY29" fmla="*/ 4026179 h 4708981"/>
              <a:gd name="csX30" fmla="*/ 0 w 5508172"/>
              <a:gd name="csY30" fmla="*/ 3437556 h 4708981"/>
              <a:gd name="csX31" fmla="*/ 0 w 5508172"/>
              <a:gd name="csY31" fmla="*/ 2848934 h 4708981"/>
              <a:gd name="csX32" fmla="*/ 0 w 5508172"/>
              <a:gd name="csY32" fmla="*/ 2166131 h 4708981"/>
              <a:gd name="csX33" fmla="*/ 0 w 5508172"/>
              <a:gd name="csY33" fmla="*/ 1577509 h 4708981"/>
              <a:gd name="csX34" fmla="*/ 0 w 5508172"/>
              <a:gd name="csY34" fmla="*/ 1035976 h 4708981"/>
              <a:gd name="csX35" fmla="*/ 0 w 5508172"/>
              <a:gd name="csY35" fmla="*/ 0 h 47089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5508172" h="4708981" fill="none" extrusionOk="0">
                <a:moveTo>
                  <a:pt x="0" y="0"/>
                </a:moveTo>
                <a:cubicBezTo>
                  <a:pt x="134606" y="-464"/>
                  <a:pt x="226695" y="49534"/>
                  <a:pt x="440654" y="0"/>
                </a:cubicBezTo>
                <a:cubicBezTo>
                  <a:pt x="654613" y="-49534"/>
                  <a:pt x="812364" y="45107"/>
                  <a:pt x="936389" y="0"/>
                </a:cubicBezTo>
                <a:cubicBezTo>
                  <a:pt x="1060414" y="-45107"/>
                  <a:pt x="1304379" y="34566"/>
                  <a:pt x="1597370" y="0"/>
                </a:cubicBezTo>
                <a:cubicBezTo>
                  <a:pt x="1890361" y="-34566"/>
                  <a:pt x="1871612" y="15790"/>
                  <a:pt x="1982942" y="0"/>
                </a:cubicBezTo>
                <a:cubicBezTo>
                  <a:pt x="2094272" y="-15790"/>
                  <a:pt x="2409072" y="56524"/>
                  <a:pt x="2643923" y="0"/>
                </a:cubicBezTo>
                <a:cubicBezTo>
                  <a:pt x="2878774" y="-56524"/>
                  <a:pt x="2963466" y="40960"/>
                  <a:pt x="3249821" y="0"/>
                </a:cubicBezTo>
                <a:cubicBezTo>
                  <a:pt x="3536176" y="-40960"/>
                  <a:pt x="3520561" y="23882"/>
                  <a:pt x="3745557" y="0"/>
                </a:cubicBezTo>
                <a:cubicBezTo>
                  <a:pt x="3970553" y="-23882"/>
                  <a:pt x="4124274" y="17883"/>
                  <a:pt x="4351456" y="0"/>
                </a:cubicBezTo>
                <a:cubicBezTo>
                  <a:pt x="4578638" y="-17883"/>
                  <a:pt x="4603308" y="35768"/>
                  <a:pt x="4737028" y="0"/>
                </a:cubicBezTo>
                <a:cubicBezTo>
                  <a:pt x="4870748" y="-35768"/>
                  <a:pt x="5258260" y="87412"/>
                  <a:pt x="5508172" y="0"/>
                </a:cubicBezTo>
                <a:cubicBezTo>
                  <a:pt x="5542680" y="170343"/>
                  <a:pt x="5455917" y="393346"/>
                  <a:pt x="5508172" y="494443"/>
                </a:cubicBezTo>
                <a:cubicBezTo>
                  <a:pt x="5560427" y="595540"/>
                  <a:pt x="5471651" y="726378"/>
                  <a:pt x="5508172" y="941796"/>
                </a:cubicBezTo>
                <a:cubicBezTo>
                  <a:pt x="5544693" y="1157214"/>
                  <a:pt x="5472768" y="1212579"/>
                  <a:pt x="5508172" y="1436239"/>
                </a:cubicBezTo>
                <a:cubicBezTo>
                  <a:pt x="5543576" y="1659899"/>
                  <a:pt x="5482843" y="1981491"/>
                  <a:pt x="5508172" y="2119041"/>
                </a:cubicBezTo>
                <a:cubicBezTo>
                  <a:pt x="5533501" y="2256591"/>
                  <a:pt x="5470836" y="2460858"/>
                  <a:pt x="5508172" y="2566395"/>
                </a:cubicBezTo>
                <a:cubicBezTo>
                  <a:pt x="5545508" y="2671932"/>
                  <a:pt x="5478672" y="2909666"/>
                  <a:pt x="5508172" y="3155017"/>
                </a:cubicBezTo>
                <a:cubicBezTo>
                  <a:pt x="5537672" y="3400368"/>
                  <a:pt x="5453093" y="3598513"/>
                  <a:pt x="5508172" y="3790730"/>
                </a:cubicBezTo>
                <a:cubicBezTo>
                  <a:pt x="5563251" y="3982947"/>
                  <a:pt x="5438203" y="4343310"/>
                  <a:pt x="5508172" y="4708981"/>
                </a:cubicBezTo>
                <a:cubicBezTo>
                  <a:pt x="5263834" y="4713791"/>
                  <a:pt x="5030327" y="4690065"/>
                  <a:pt x="4847191" y="4708981"/>
                </a:cubicBezTo>
                <a:cubicBezTo>
                  <a:pt x="4664055" y="4727897"/>
                  <a:pt x="4499790" y="4703029"/>
                  <a:pt x="4186211" y="4708981"/>
                </a:cubicBezTo>
                <a:cubicBezTo>
                  <a:pt x="3872632" y="4714933"/>
                  <a:pt x="3913703" y="4679351"/>
                  <a:pt x="3745557" y="4708981"/>
                </a:cubicBezTo>
                <a:cubicBezTo>
                  <a:pt x="3577411" y="4738611"/>
                  <a:pt x="3424076" y="4694667"/>
                  <a:pt x="3304903" y="4708981"/>
                </a:cubicBezTo>
                <a:cubicBezTo>
                  <a:pt x="3185730" y="4723295"/>
                  <a:pt x="2818932" y="4648814"/>
                  <a:pt x="2643923" y="4708981"/>
                </a:cubicBezTo>
                <a:cubicBezTo>
                  <a:pt x="2468914" y="4769148"/>
                  <a:pt x="2290352" y="4706484"/>
                  <a:pt x="2038024" y="4708981"/>
                </a:cubicBezTo>
                <a:cubicBezTo>
                  <a:pt x="1785696" y="4711478"/>
                  <a:pt x="1557565" y="4685129"/>
                  <a:pt x="1377043" y="4708981"/>
                </a:cubicBezTo>
                <a:cubicBezTo>
                  <a:pt x="1196521" y="4732833"/>
                  <a:pt x="1071152" y="4663934"/>
                  <a:pt x="936389" y="4708981"/>
                </a:cubicBezTo>
                <a:cubicBezTo>
                  <a:pt x="801626" y="4754028"/>
                  <a:pt x="661562" y="4695423"/>
                  <a:pt x="495735" y="4708981"/>
                </a:cubicBezTo>
                <a:cubicBezTo>
                  <a:pt x="329908" y="4722539"/>
                  <a:pt x="128070" y="4665002"/>
                  <a:pt x="0" y="4708981"/>
                </a:cubicBezTo>
                <a:cubicBezTo>
                  <a:pt x="-39204" y="4392407"/>
                  <a:pt x="47975" y="4287868"/>
                  <a:pt x="0" y="4026179"/>
                </a:cubicBezTo>
                <a:cubicBezTo>
                  <a:pt x="-47975" y="3764490"/>
                  <a:pt x="60446" y="3619275"/>
                  <a:pt x="0" y="3437556"/>
                </a:cubicBezTo>
                <a:cubicBezTo>
                  <a:pt x="-60446" y="3255837"/>
                  <a:pt x="28399" y="3076307"/>
                  <a:pt x="0" y="2848934"/>
                </a:cubicBezTo>
                <a:cubicBezTo>
                  <a:pt x="-28399" y="2621561"/>
                  <a:pt x="41883" y="2356387"/>
                  <a:pt x="0" y="2166131"/>
                </a:cubicBezTo>
                <a:cubicBezTo>
                  <a:pt x="-41883" y="1975875"/>
                  <a:pt x="5629" y="1795638"/>
                  <a:pt x="0" y="1577509"/>
                </a:cubicBezTo>
                <a:cubicBezTo>
                  <a:pt x="-5629" y="1359380"/>
                  <a:pt x="33234" y="1285988"/>
                  <a:pt x="0" y="1035976"/>
                </a:cubicBezTo>
                <a:cubicBezTo>
                  <a:pt x="-33234" y="785964"/>
                  <a:pt x="119152" y="442645"/>
                  <a:pt x="0" y="0"/>
                </a:cubicBezTo>
                <a:close/>
              </a:path>
              <a:path w="5508172" h="4708981" stroke="0" extrusionOk="0">
                <a:moveTo>
                  <a:pt x="0" y="0"/>
                </a:moveTo>
                <a:cubicBezTo>
                  <a:pt x="169814" y="-46164"/>
                  <a:pt x="416469" y="16364"/>
                  <a:pt x="660981" y="0"/>
                </a:cubicBezTo>
                <a:cubicBezTo>
                  <a:pt x="905493" y="-16364"/>
                  <a:pt x="1006519" y="9135"/>
                  <a:pt x="1156716" y="0"/>
                </a:cubicBezTo>
                <a:cubicBezTo>
                  <a:pt x="1306913" y="-9135"/>
                  <a:pt x="1549773" y="18289"/>
                  <a:pt x="1652452" y="0"/>
                </a:cubicBezTo>
                <a:cubicBezTo>
                  <a:pt x="1755131" y="-18289"/>
                  <a:pt x="1986992" y="44666"/>
                  <a:pt x="2093105" y="0"/>
                </a:cubicBezTo>
                <a:cubicBezTo>
                  <a:pt x="2199218" y="-44666"/>
                  <a:pt x="2410595" y="25762"/>
                  <a:pt x="2533759" y="0"/>
                </a:cubicBezTo>
                <a:cubicBezTo>
                  <a:pt x="2656923" y="-25762"/>
                  <a:pt x="2991425" y="61787"/>
                  <a:pt x="3194740" y="0"/>
                </a:cubicBezTo>
                <a:cubicBezTo>
                  <a:pt x="3398055" y="-61787"/>
                  <a:pt x="3514718" y="60011"/>
                  <a:pt x="3800639" y="0"/>
                </a:cubicBezTo>
                <a:cubicBezTo>
                  <a:pt x="4086560" y="-60011"/>
                  <a:pt x="4044205" y="38636"/>
                  <a:pt x="4186211" y="0"/>
                </a:cubicBezTo>
                <a:cubicBezTo>
                  <a:pt x="4328217" y="-38636"/>
                  <a:pt x="4533906" y="23339"/>
                  <a:pt x="4626864" y="0"/>
                </a:cubicBezTo>
                <a:cubicBezTo>
                  <a:pt x="4719822" y="-23339"/>
                  <a:pt x="5236567" y="14759"/>
                  <a:pt x="5508172" y="0"/>
                </a:cubicBezTo>
                <a:cubicBezTo>
                  <a:pt x="5519127" y="222712"/>
                  <a:pt x="5476357" y="261612"/>
                  <a:pt x="5508172" y="494443"/>
                </a:cubicBezTo>
                <a:cubicBezTo>
                  <a:pt x="5539987" y="727274"/>
                  <a:pt x="5455511" y="777098"/>
                  <a:pt x="5508172" y="988886"/>
                </a:cubicBezTo>
                <a:cubicBezTo>
                  <a:pt x="5560833" y="1200674"/>
                  <a:pt x="5507408" y="1304223"/>
                  <a:pt x="5508172" y="1436239"/>
                </a:cubicBezTo>
                <a:cubicBezTo>
                  <a:pt x="5508936" y="1568255"/>
                  <a:pt x="5481967" y="1753159"/>
                  <a:pt x="5508172" y="1883592"/>
                </a:cubicBezTo>
                <a:cubicBezTo>
                  <a:pt x="5534377" y="2014025"/>
                  <a:pt x="5507928" y="2270846"/>
                  <a:pt x="5508172" y="2378035"/>
                </a:cubicBezTo>
                <a:cubicBezTo>
                  <a:pt x="5508416" y="2485224"/>
                  <a:pt x="5457449" y="2720966"/>
                  <a:pt x="5508172" y="3060838"/>
                </a:cubicBezTo>
                <a:cubicBezTo>
                  <a:pt x="5558895" y="3400710"/>
                  <a:pt x="5455250" y="3373813"/>
                  <a:pt x="5508172" y="3508191"/>
                </a:cubicBezTo>
                <a:cubicBezTo>
                  <a:pt x="5561094" y="3642569"/>
                  <a:pt x="5497437" y="4047168"/>
                  <a:pt x="5508172" y="4190993"/>
                </a:cubicBezTo>
                <a:cubicBezTo>
                  <a:pt x="5518907" y="4334818"/>
                  <a:pt x="5481533" y="4460563"/>
                  <a:pt x="5508172" y="4708981"/>
                </a:cubicBezTo>
                <a:cubicBezTo>
                  <a:pt x="5330470" y="4722784"/>
                  <a:pt x="5258781" y="4701833"/>
                  <a:pt x="5122600" y="4708981"/>
                </a:cubicBezTo>
                <a:cubicBezTo>
                  <a:pt x="4986419" y="4716129"/>
                  <a:pt x="4612085" y="4691268"/>
                  <a:pt x="4461619" y="4708981"/>
                </a:cubicBezTo>
                <a:cubicBezTo>
                  <a:pt x="4311153" y="4726694"/>
                  <a:pt x="4089355" y="4665902"/>
                  <a:pt x="3800639" y="4708981"/>
                </a:cubicBezTo>
                <a:cubicBezTo>
                  <a:pt x="3511923" y="4752060"/>
                  <a:pt x="3470844" y="4701078"/>
                  <a:pt x="3194740" y="4708981"/>
                </a:cubicBezTo>
                <a:cubicBezTo>
                  <a:pt x="2918636" y="4716884"/>
                  <a:pt x="2788234" y="4681559"/>
                  <a:pt x="2588841" y="4708981"/>
                </a:cubicBezTo>
                <a:cubicBezTo>
                  <a:pt x="2389448" y="4736403"/>
                  <a:pt x="2234529" y="4680035"/>
                  <a:pt x="1927860" y="4708981"/>
                </a:cubicBezTo>
                <a:cubicBezTo>
                  <a:pt x="1621191" y="4737927"/>
                  <a:pt x="1696986" y="4696491"/>
                  <a:pt x="1542288" y="4708981"/>
                </a:cubicBezTo>
                <a:cubicBezTo>
                  <a:pt x="1387590" y="4721471"/>
                  <a:pt x="1027902" y="4681163"/>
                  <a:pt x="881308" y="4708981"/>
                </a:cubicBezTo>
                <a:cubicBezTo>
                  <a:pt x="734714" y="4736799"/>
                  <a:pt x="200235" y="4617573"/>
                  <a:pt x="0" y="4708981"/>
                </a:cubicBezTo>
                <a:cubicBezTo>
                  <a:pt x="-72604" y="4525142"/>
                  <a:pt x="14657" y="4271531"/>
                  <a:pt x="0" y="4026179"/>
                </a:cubicBezTo>
                <a:cubicBezTo>
                  <a:pt x="-14657" y="3780827"/>
                  <a:pt x="54268" y="3623211"/>
                  <a:pt x="0" y="3343377"/>
                </a:cubicBezTo>
                <a:cubicBezTo>
                  <a:pt x="-54268" y="3063543"/>
                  <a:pt x="66753" y="2909698"/>
                  <a:pt x="0" y="2660574"/>
                </a:cubicBezTo>
                <a:cubicBezTo>
                  <a:pt x="-66753" y="2411450"/>
                  <a:pt x="30539" y="2385426"/>
                  <a:pt x="0" y="2213221"/>
                </a:cubicBezTo>
                <a:cubicBezTo>
                  <a:pt x="-30539" y="2041016"/>
                  <a:pt x="52720" y="1824900"/>
                  <a:pt x="0" y="1577509"/>
                </a:cubicBezTo>
                <a:cubicBezTo>
                  <a:pt x="-52720" y="1330118"/>
                  <a:pt x="60955" y="1220191"/>
                  <a:pt x="0" y="1035976"/>
                </a:cubicBezTo>
                <a:cubicBezTo>
                  <a:pt x="-60955" y="851761"/>
                  <a:pt x="79558" y="298800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98504290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tr-TR" sz="2000" dirty="0">
                <a:solidFill>
                  <a:schemeClr val="tx1"/>
                </a:solidFill>
              </a:rPr>
              <a:t>Emeklilik insanın altın çağıdır!</a:t>
            </a:r>
            <a:endParaRPr lang="tr-TR" sz="2000" dirty="0"/>
          </a:p>
          <a:p>
            <a:pPr>
              <a:defRPr/>
            </a:pPr>
            <a:r>
              <a:rPr lang="en-US" sz="2000" dirty="0" err="1"/>
              <a:t>Dünya</a:t>
            </a:r>
            <a:r>
              <a:rPr lang="en-US" sz="2000" dirty="0"/>
              <a:t> </a:t>
            </a:r>
            <a:r>
              <a:rPr lang="en-US" sz="2000" dirty="0" err="1"/>
              <a:t>nüfusunun</a:t>
            </a:r>
            <a:r>
              <a:rPr lang="en-US" sz="2000" dirty="0"/>
              <a:t> %9’unu </a:t>
            </a:r>
            <a:r>
              <a:rPr lang="en-US" sz="2000" dirty="0" err="1"/>
              <a:t>yaşlılar</a:t>
            </a:r>
            <a:r>
              <a:rPr lang="en-US" sz="2000" dirty="0"/>
              <a:t> </a:t>
            </a:r>
            <a:r>
              <a:rPr lang="en-US" sz="2000" dirty="0" err="1"/>
              <a:t>oluşturuyor</a:t>
            </a:r>
            <a:r>
              <a:rPr lang="en-US" sz="2000" dirty="0"/>
              <a:t>.</a:t>
            </a:r>
            <a:endParaRPr lang="tr-TR" sz="2000" dirty="0"/>
          </a:p>
          <a:p>
            <a:pPr>
              <a:defRPr/>
            </a:pPr>
            <a:r>
              <a:rPr lang="en-US" sz="2000" dirty="0" err="1"/>
              <a:t>Birleşmiş</a:t>
            </a:r>
            <a:r>
              <a:rPr lang="en-US" sz="2000" dirty="0"/>
              <a:t> </a:t>
            </a:r>
            <a:r>
              <a:rPr lang="en-US" sz="2000" dirty="0" err="1"/>
              <a:t>Milletler</a:t>
            </a:r>
            <a:r>
              <a:rPr lang="tr-TR" sz="2000" dirty="0"/>
              <a:t>  </a:t>
            </a:r>
            <a:r>
              <a:rPr lang="en-US" sz="2000" dirty="0"/>
              <a:t>1 </a:t>
            </a:r>
            <a:r>
              <a:rPr lang="en-US" sz="2000" dirty="0" err="1"/>
              <a:t>Ekim’i</a:t>
            </a:r>
            <a:r>
              <a:rPr lang="en-US" sz="2000" dirty="0"/>
              <a:t> </a:t>
            </a:r>
            <a:r>
              <a:rPr lang="en-US" sz="2000" dirty="0" err="1"/>
              <a:t>Dünya</a:t>
            </a:r>
            <a:r>
              <a:rPr lang="en-US" sz="2000" dirty="0"/>
              <a:t> </a:t>
            </a:r>
            <a:r>
              <a:rPr lang="en-US" sz="2000" dirty="0" err="1"/>
              <a:t>Yaşlılar</a:t>
            </a:r>
            <a:r>
              <a:rPr lang="en-US" sz="2000" dirty="0"/>
              <a:t> </a:t>
            </a:r>
            <a:r>
              <a:rPr lang="en-US" sz="2000" dirty="0" err="1"/>
              <a:t>Günü</a:t>
            </a:r>
            <a:r>
              <a:rPr lang="en-US" sz="2000" dirty="0"/>
              <a:t> </a:t>
            </a:r>
            <a:r>
              <a:rPr lang="en-US" sz="2000" dirty="0" err="1"/>
              <a:t>olarak</a:t>
            </a:r>
            <a:r>
              <a:rPr lang="en-US" sz="2000" dirty="0"/>
              <a:t> </a:t>
            </a:r>
            <a:r>
              <a:rPr lang="en-US" sz="2000" dirty="0" err="1"/>
              <a:t>ilan</a:t>
            </a:r>
            <a:r>
              <a:rPr lang="en-US" sz="2000" dirty="0"/>
              <a:t> </a:t>
            </a:r>
            <a:r>
              <a:rPr lang="en-US" sz="2000" dirty="0" err="1"/>
              <a:t>etti</a:t>
            </a:r>
            <a:r>
              <a:rPr lang="en-US" sz="2000" dirty="0"/>
              <a:t>.</a:t>
            </a:r>
            <a:endParaRPr lang="tr-TR" sz="2000" dirty="0"/>
          </a:p>
          <a:p>
            <a:pPr>
              <a:defRPr/>
            </a:pPr>
            <a:r>
              <a:rPr lang="tr-TR" sz="2000" dirty="0"/>
              <a:t>Kıbrıs</a:t>
            </a:r>
            <a:r>
              <a:rPr lang="en-US" sz="2000" dirty="0"/>
              <a:t>’</a:t>
            </a:r>
            <a:r>
              <a:rPr lang="tr-TR" sz="2000" dirty="0"/>
              <a:t> ta</a:t>
            </a:r>
            <a:r>
              <a:rPr lang="en-US" sz="2000" dirty="0"/>
              <a:t> </a:t>
            </a:r>
            <a:r>
              <a:rPr lang="en-US" sz="2000" dirty="0" err="1"/>
              <a:t>yaşlı</a:t>
            </a:r>
            <a:r>
              <a:rPr lang="en-US" sz="2000" dirty="0"/>
              <a:t> </a:t>
            </a:r>
            <a:r>
              <a:rPr lang="en-US" sz="2000" dirty="0" err="1"/>
              <a:t>nüfus</a:t>
            </a:r>
            <a:r>
              <a:rPr lang="en-US" sz="2000" dirty="0"/>
              <a:t> </a:t>
            </a:r>
            <a:r>
              <a:rPr lang="en-US" sz="2000" dirty="0" err="1"/>
              <a:t>oranı</a:t>
            </a:r>
            <a:r>
              <a:rPr lang="en-US" sz="2000" dirty="0"/>
              <a:t> son </a:t>
            </a:r>
            <a:r>
              <a:rPr lang="en-US" sz="2000" dirty="0" err="1"/>
              <a:t>beş</a:t>
            </a:r>
            <a:r>
              <a:rPr lang="en-US" sz="2000" dirty="0"/>
              <a:t> </a:t>
            </a:r>
            <a:r>
              <a:rPr lang="en-US" sz="2000" dirty="0" err="1"/>
              <a:t>yılda</a:t>
            </a:r>
            <a:r>
              <a:rPr lang="en-US" sz="2000" dirty="0"/>
              <a:t> %17 </a:t>
            </a:r>
            <a:r>
              <a:rPr lang="en-US" sz="2000" dirty="0" err="1"/>
              <a:t>arttı</a:t>
            </a:r>
            <a:r>
              <a:rPr lang="tr-TR" sz="2000" dirty="0"/>
              <a:t>.</a:t>
            </a:r>
          </a:p>
          <a:p>
            <a:pPr>
              <a:defRPr/>
            </a:pPr>
            <a:r>
              <a:rPr lang="en-US" sz="2000" dirty="0" err="1"/>
              <a:t>Yaşlı</a:t>
            </a:r>
            <a:r>
              <a:rPr lang="en-US" sz="2000" dirty="0"/>
              <a:t> </a:t>
            </a:r>
            <a:r>
              <a:rPr lang="en-US" sz="2000" dirty="0" err="1"/>
              <a:t>nüfusunun</a:t>
            </a:r>
            <a:r>
              <a:rPr lang="en-US" sz="2000" dirty="0"/>
              <a:t> %44’ünü </a:t>
            </a:r>
            <a:r>
              <a:rPr lang="en-US" sz="2000" dirty="0" err="1"/>
              <a:t>erkekler</a:t>
            </a:r>
            <a:r>
              <a:rPr lang="en-US" sz="2000" dirty="0"/>
              <a:t>, %56’sını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dirty="0" err="1"/>
              <a:t>kadınlar</a:t>
            </a:r>
            <a:r>
              <a:rPr lang="en-US" sz="2000" dirty="0"/>
              <a:t> </a:t>
            </a:r>
            <a:r>
              <a:rPr lang="en-US" sz="2000" dirty="0" err="1"/>
              <a:t>oluşturuyor</a:t>
            </a:r>
            <a:r>
              <a:rPr lang="en-US" sz="2000" dirty="0"/>
              <a:t>.</a:t>
            </a:r>
            <a:endParaRPr lang="tr-TR" sz="2000" dirty="0"/>
          </a:p>
          <a:p>
            <a:pPr eaLnBrk="0" hangingPunct="0">
              <a:defRPr/>
            </a:pPr>
            <a:r>
              <a:rPr lang="tr-TR" sz="2000" dirty="0"/>
              <a:t>İnsanın kendini emekliliğe hazırlaması, yolculuk öncesi bavul doldurmaya benzer.</a:t>
            </a:r>
          </a:p>
          <a:p>
            <a:pPr eaLnBrk="0" hangingPunct="0">
              <a:defRPr/>
            </a:pPr>
            <a:r>
              <a:rPr lang="en-US" sz="2000" dirty="0" err="1"/>
              <a:t>Emeklilik</a:t>
            </a:r>
            <a:r>
              <a:rPr lang="en-US" sz="2000" dirty="0"/>
              <a:t>  </a:t>
            </a:r>
            <a:r>
              <a:rPr lang="en-US" sz="2000" dirty="0" err="1"/>
              <a:t>çalışanın</a:t>
            </a:r>
            <a:r>
              <a:rPr lang="en-US" sz="2000" dirty="0"/>
              <a:t> </a:t>
            </a:r>
            <a:r>
              <a:rPr lang="en-US" sz="2000" dirty="0" err="1"/>
              <a:t>hayat</a:t>
            </a:r>
            <a:r>
              <a:rPr lang="en-US" sz="2000" dirty="0"/>
              <a:t> </a:t>
            </a:r>
            <a:r>
              <a:rPr lang="en-US" sz="2000" dirty="0" err="1"/>
              <a:t>kitabındaki</a:t>
            </a:r>
            <a:r>
              <a:rPr lang="en-US" sz="2000" dirty="0"/>
              <a:t> son </a:t>
            </a:r>
            <a:r>
              <a:rPr lang="en-US" sz="2000" dirty="0" err="1"/>
              <a:t>bölümdür</a:t>
            </a:r>
            <a:r>
              <a:rPr lang="en-US" sz="2000" dirty="0"/>
              <a:t>. </a:t>
            </a:r>
            <a:endParaRPr lang="tr-TR" sz="2000" dirty="0"/>
          </a:p>
          <a:p>
            <a:pPr eaLnBrk="0" hangingPunct="0">
              <a:defRPr/>
            </a:pPr>
            <a:r>
              <a:rPr lang="tr-TR" sz="2000" dirty="0"/>
              <a:t>Emeklilik boş boş oturmak demek değildir.  </a:t>
            </a:r>
          </a:p>
          <a:p>
            <a:pPr eaLnBrk="0" hangingPunct="0">
              <a:defRPr/>
            </a:pPr>
            <a:r>
              <a:rPr lang="tr-TR" sz="2000" dirty="0"/>
              <a:t>Emeklilik sabahları erken kalkmak zorunda olmamak demek değildir. </a:t>
            </a:r>
            <a:endParaRPr lang="el-GR" sz="2000" dirty="0"/>
          </a:p>
        </p:txBody>
      </p:sp>
      <p:pic>
        <p:nvPicPr>
          <p:cNvPr id="7171" name="Picture 10" descr="Σχετική εικόνα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t="12898" b="15233"/>
          <a:stretch>
            <a:fillRect/>
          </a:stretch>
        </p:blipFill>
        <p:spPr bwMode="auto">
          <a:xfrm>
            <a:off x="2242457" y="166711"/>
            <a:ext cx="1491344" cy="785813"/>
          </a:xfrm>
          <a:custGeom>
            <a:avLst/>
            <a:gdLst>
              <a:gd name="csX0" fmla="*/ 0 w 1491344"/>
              <a:gd name="csY0" fmla="*/ 0 h 785813"/>
              <a:gd name="csX1" fmla="*/ 497115 w 1491344"/>
              <a:gd name="csY1" fmla="*/ 0 h 785813"/>
              <a:gd name="csX2" fmla="*/ 949489 w 1491344"/>
              <a:gd name="csY2" fmla="*/ 0 h 785813"/>
              <a:gd name="csX3" fmla="*/ 1491344 w 1491344"/>
              <a:gd name="csY3" fmla="*/ 0 h 785813"/>
              <a:gd name="csX4" fmla="*/ 1491344 w 1491344"/>
              <a:gd name="csY4" fmla="*/ 392907 h 785813"/>
              <a:gd name="csX5" fmla="*/ 1491344 w 1491344"/>
              <a:gd name="csY5" fmla="*/ 785813 h 785813"/>
              <a:gd name="csX6" fmla="*/ 1038970 w 1491344"/>
              <a:gd name="csY6" fmla="*/ 785813 h 785813"/>
              <a:gd name="csX7" fmla="*/ 571682 w 1491344"/>
              <a:gd name="csY7" fmla="*/ 785813 h 785813"/>
              <a:gd name="csX8" fmla="*/ 0 w 1491344"/>
              <a:gd name="csY8" fmla="*/ 785813 h 785813"/>
              <a:gd name="csX9" fmla="*/ 0 w 1491344"/>
              <a:gd name="csY9" fmla="*/ 416481 h 785813"/>
              <a:gd name="csX10" fmla="*/ 0 w 1491344"/>
              <a:gd name="csY10" fmla="*/ 0 h 78581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1491344" h="785813" extrusionOk="0">
                <a:moveTo>
                  <a:pt x="0" y="0"/>
                </a:moveTo>
                <a:cubicBezTo>
                  <a:pt x="211050" y="-50763"/>
                  <a:pt x="323341" y="47883"/>
                  <a:pt x="497115" y="0"/>
                </a:cubicBezTo>
                <a:cubicBezTo>
                  <a:pt x="670890" y="-47883"/>
                  <a:pt x="725253" y="46237"/>
                  <a:pt x="949489" y="0"/>
                </a:cubicBezTo>
                <a:cubicBezTo>
                  <a:pt x="1173725" y="-46237"/>
                  <a:pt x="1300570" y="43716"/>
                  <a:pt x="1491344" y="0"/>
                </a:cubicBezTo>
                <a:cubicBezTo>
                  <a:pt x="1503251" y="135086"/>
                  <a:pt x="1449675" y="268862"/>
                  <a:pt x="1491344" y="392907"/>
                </a:cubicBezTo>
                <a:cubicBezTo>
                  <a:pt x="1533013" y="516952"/>
                  <a:pt x="1476907" y="661993"/>
                  <a:pt x="1491344" y="785813"/>
                </a:cubicBezTo>
                <a:cubicBezTo>
                  <a:pt x="1293826" y="802348"/>
                  <a:pt x="1220017" y="741584"/>
                  <a:pt x="1038970" y="785813"/>
                </a:cubicBezTo>
                <a:cubicBezTo>
                  <a:pt x="857923" y="830042"/>
                  <a:pt x="696200" y="738594"/>
                  <a:pt x="571682" y="785813"/>
                </a:cubicBezTo>
                <a:cubicBezTo>
                  <a:pt x="447164" y="833032"/>
                  <a:pt x="223686" y="731804"/>
                  <a:pt x="0" y="785813"/>
                </a:cubicBezTo>
                <a:cubicBezTo>
                  <a:pt x="-31943" y="645440"/>
                  <a:pt x="5317" y="564287"/>
                  <a:pt x="0" y="416481"/>
                </a:cubicBezTo>
                <a:cubicBezTo>
                  <a:pt x="-5317" y="268675"/>
                  <a:pt x="10980" y="104511"/>
                  <a:pt x="0" y="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  <a:extLst>
              <a:ext uri="{C807C97D-BFC1-408E-A445-0C87EB9F89A2}">
                <ask:lineSketchStyleProps xmlns:ask="http://schemas.microsoft.com/office/drawing/2018/sketchyshapes" sd="16383815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sp>
        <p:nvSpPr>
          <p:cNvPr id="3" name="6 - Ορθογώνιο">
            <a:extLst>
              <a:ext uri="{FF2B5EF4-FFF2-40B4-BE49-F238E27FC236}">
                <a16:creationId xmlns:a16="http://schemas.microsoft.com/office/drawing/2014/main" id="{FD149486-F883-162A-407E-AE97E9F31793}"/>
              </a:ext>
            </a:extLst>
          </p:cNvPr>
          <p:cNvSpPr/>
          <p:nvPr/>
        </p:nvSpPr>
        <p:spPr>
          <a:xfrm>
            <a:off x="6193970" y="458956"/>
            <a:ext cx="5410201" cy="5940088"/>
          </a:xfrm>
          <a:custGeom>
            <a:avLst/>
            <a:gdLst>
              <a:gd name="csX0" fmla="*/ 0 w 5410201"/>
              <a:gd name="csY0" fmla="*/ 0 h 5940088"/>
              <a:gd name="csX1" fmla="*/ 378714 w 5410201"/>
              <a:gd name="csY1" fmla="*/ 0 h 5940088"/>
              <a:gd name="csX2" fmla="*/ 973836 w 5410201"/>
              <a:gd name="csY2" fmla="*/ 0 h 5940088"/>
              <a:gd name="csX3" fmla="*/ 1460754 w 5410201"/>
              <a:gd name="csY3" fmla="*/ 0 h 5940088"/>
              <a:gd name="csX4" fmla="*/ 1893570 w 5410201"/>
              <a:gd name="csY4" fmla="*/ 0 h 5940088"/>
              <a:gd name="csX5" fmla="*/ 2542794 w 5410201"/>
              <a:gd name="csY5" fmla="*/ 0 h 5940088"/>
              <a:gd name="csX6" fmla="*/ 2921509 w 5410201"/>
              <a:gd name="csY6" fmla="*/ 0 h 5940088"/>
              <a:gd name="csX7" fmla="*/ 3570733 w 5410201"/>
              <a:gd name="csY7" fmla="*/ 0 h 5940088"/>
              <a:gd name="csX8" fmla="*/ 4111753 w 5410201"/>
              <a:gd name="csY8" fmla="*/ 0 h 5940088"/>
              <a:gd name="csX9" fmla="*/ 4652773 w 5410201"/>
              <a:gd name="csY9" fmla="*/ 0 h 5940088"/>
              <a:gd name="csX10" fmla="*/ 5410201 w 5410201"/>
              <a:gd name="csY10" fmla="*/ 0 h 5940088"/>
              <a:gd name="csX11" fmla="*/ 5410201 w 5410201"/>
              <a:gd name="csY11" fmla="*/ 415806 h 5940088"/>
              <a:gd name="csX12" fmla="*/ 5410201 w 5410201"/>
              <a:gd name="csY12" fmla="*/ 950414 h 5940088"/>
              <a:gd name="csX13" fmla="*/ 5410201 w 5410201"/>
              <a:gd name="csY13" fmla="*/ 1366220 h 5940088"/>
              <a:gd name="csX14" fmla="*/ 5410201 w 5410201"/>
              <a:gd name="csY14" fmla="*/ 1841427 h 5940088"/>
              <a:gd name="csX15" fmla="*/ 5410201 w 5410201"/>
              <a:gd name="csY15" fmla="*/ 2316634 h 5940088"/>
              <a:gd name="csX16" fmla="*/ 5410201 w 5410201"/>
              <a:gd name="csY16" fmla="*/ 2732440 h 5940088"/>
              <a:gd name="csX17" fmla="*/ 5410201 w 5410201"/>
              <a:gd name="csY17" fmla="*/ 3326449 h 5940088"/>
              <a:gd name="csX18" fmla="*/ 5410201 w 5410201"/>
              <a:gd name="csY18" fmla="*/ 3742255 h 5940088"/>
              <a:gd name="csX19" fmla="*/ 5410201 w 5410201"/>
              <a:gd name="csY19" fmla="*/ 4217462 h 5940088"/>
              <a:gd name="csX20" fmla="*/ 5410201 w 5410201"/>
              <a:gd name="csY20" fmla="*/ 4870872 h 5940088"/>
              <a:gd name="csX21" fmla="*/ 5410201 w 5410201"/>
              <a:gd name="csY21" fmla="*/ 5940088 h 5940088"/>
              <a:gd name="csX22" fmla="*/ 4815079 w 5410201"/>
              <a:gd name="csY22" fmla="*/ 5940088 h 5940088"/>
              <a:gd name="csX23" fmla="*/ 4382263 w 5410201"/>
              <a:gd name="csY23" fmla="*/ 5940088 h 5940088"/>
              <a:gd name="csX24" fmla="*/ 3895345 w 5410201"/>
              <a:gd name="csY24" fmla="*/ 5940088 h 5940088"/>
              <a:gd name="csX25" fmla="*/ 3462529 w 5410201"/>
              <a:gd name="csY25" fmla="*/ 5940088 h 5940088"/>
              <a:gd name="csX26" fmla="*/ 2975611 w 5410201"/>
              <a:gd name="csY26" fmla="*/ 5940088 h 5940088"/>
              <a:gd name="csX27" fmla="*/ 2488692 w 5410201"/>
              <a:gd name="csY27" fmla="*/ 5940088 h 5940088"/>
              <a:gd name="csX28" fmla="*/ 2001774 w 5410201"/>
              <a:gd name="csY28" fmla="*/ 5940088 h 5940088"/>
              <a:gd name="csX29" fmla="*/ 1568958 w 5410201"/>
              <a:gd name="csY29" fmla="*/ 5940088 h 5940088"/>
              <a:gd name="csX30" fmla="*/ 1027938 w 5410201"/>
              <a:gd name="csY30" fmla="*/ 5940088 h 5940088"/>
              <a:gd name="csX31" fmla="*/ 541020 w 5410201"/>
              <a:gd name="csY31" fmla="*/ 5940088 h 5940088"/>
              <a:gd name="csX32" fmla="*/ 0 w 5410201"/>
              <a:gd name="csY32" fmla="*/ 5940088 h 5940088"/>
              <a:gd name="csX33" fmla="*/ 0 w 5410201"/>
              <a:gd name="csY33" fmla="*/ 5464881 h 5940088"/>
              <a:gd name="csX34" fmla="*/ 0 w 5410201"/>
              <a:gd name="csY34" fmla="*/ 4870872 h 5940088"/>
              <a:gd name="csX35" fmla="*/ 0 w 5410201"/>
              <a:gd name="csY35" fmla="*/ 4276863 h 5940088"/>
              <a:gd name="csX36" fmla="*/ 0 w 5410201"/>
              <a:gd name="csY36" fmla="*/ 3861057 h 5940088"/>
              <a:gd name="csX37" fmla="*/ 0 w 5410201"/>
              <a:gd name="csY37" fmla="*/ 3207648 h 5940088"/>
              <a:gd name="csX38" fmla="*/ 0 w 5410201"/>
              <a:gd name="csY38" fmla="*/ 2554238 h 5940088"/>
              <a:gd name="csX39" fmla="*/ 0 w 5410201"/>
              <a:gd name="csY39" fmla="*/ 1960229 h 5940088"/>
              <a:gd name="csX40" fmla="*/ 0 w 5410201"/>
              <a:gd name="csY40" fmla="*/ 1485022 h 5940088"/>
              <a:gd name="csX41" fmla="*/ 0 w 5410201"/>
              <a:gd name="csY41" fmla="*/ 1009815 h 5940088"/>
              <a:gd name="csX42" fmla="*/ 0 w 5410201"/>
              <a:gd name="csY42" fmla="*/ 0 h 59400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</a:cxnLst>
            <a:rect l="l" t="t" r="r" b="b"/>
            <a:pathLst>
              <a:path w="5410201" h="5940088" fill="none" extrusionOk="0">
                <a:moveTo>
                  <a:pt x="0" y="0"/>
                </a:moveTo>
                <a:cubicBezTo>
                  <a:pt x="109199" y="-22526"/>
                  <a:pt x="295417" y="6085"/>
                  <a:pt x="378714" y="0"/>
                </a:cubicBezTo>
                <a:cubicBezTo>
                  <a:pt x="462011" y="-6085"/>
                  <a:pt x="695516" y="33603"/>
                  <a:pt x="973836" y="0"/>
                </a:cubicBezTo>
                <a:cubicBezTo>
                  <a:pt x="1252156" y="-33603"/>
                  <a:pt x="1330632" y="51525"/>
                  <a:pt x="1460754" y="0"/>
                </a:cubicBezTo>
                <a:cubicBezTo>
                  <a:pt x="1590876" y="-51525"/>
                  <a:pt x="1786353" y="42568"/>
                  <a:pt x="1893570" y="0"/>
                </a:cubicBezTo>
                <a:cubicBezTo>
                  <a:pt x="2000787" y="-42568"/>
                  <a:pt x="2292787" y="49233"/>
                  <a:pt x="2542794" y="0"/>
                </a:cubicBezTo>
                <a:cubicBezTo>
                  <a:pt x="2792801" y="-49233"/>
                  <a:pt x="2814633" y="22924"/>
                  <a:pt x="2921509" y="0"/>
                </a:cubicBezTo>
                <a:cubicBezTo>
                  <a:pt x="3028386" y="-22924"/>
                  <a:pt x="3376014" y="52893"/>
                  <a:pt x="3570733" y="0"/>
                </a:cubicBezTo>
                <a:cubicBezTo>
                  <a:pt x="3765452" y="-52893"/>
                  <a:pt x="3966660" y="30019"/>
                  <a:pt x="4111753" y="0"/>
                </a:cubicBezTo>
                <a:cubicBezTo>
                  <a:pt x="4256846" y="-30019"/>
                  <a:pt x="4496639" y="5752"/>
                  <a:pt x="4652773" y="0"/>
                </a:cubicBezTo>
                <a:cubicBezTo>
                  <a:pt x="4808907" y="-5752"/>
                  <a:pt x="5164994" y="39371"/>
                  <a:pt x="5410201" y="0"/>
                </a:cubicBezTo>
                <a:cubicBezTo>
                  <a:pt x="5448263" y="170341"/>
                  <a:pt x="5405238" y="208162"/>
                  <a:pt x="5410201" y="415806"/>
                </a:cubicBezTo>
                <a:cubicBezTo>
                  <a:pt x="5415164" y="623450"/>
                  <a:pt x="5351256" y="695111"/>
                  <a:pt x="5410201" y="950414"/>
                </a:cubicBezTo>
                <a:cubicBezTo>
                  <a:pt x="5469146" y="1205717"/>
                  <a:pt x="5368819" y="1188346"/>
                  <a:pt x="5410201" y="1366220"/>
                </a:cubicBezTo>
                <a:cubicBezTo>
                  <a:pt x="5451583" y="1544094"/>
                  <a:pt x="5362744" y="1656700"/>
                  <a:pt x="5410201" y="1841427"/>
                </a:cubicBezTo>
                <a:cubicBezTo>
                  <a:pt x="5457658" y="2026154"/>
                  <a:pt x="5375980" y="2162425"/>
                  <a:pt x="5410201" y="2316634"/>
                </a:cubicBezTo>
                <a:cubicBezTo>
                  <a:pt x="5444422" y="2470843"/>
                  <a:pt x="5378652" y="2547315"/>
                  <a:pt x="5410201" y="2732440"/>
                </a:cubicBezTo>
                <a:cubicBezTo>
                  <a:pt x="5441750" y="2917565"/>
                  <a:pt x="5401769" y="3034850"/>
                  <a:pt x="5410201" y="3326449"/>
                </a:cubicBezTo>
                <a:cubicBezTo>
                  <a:pt x="5418633" y="3618048"/>
                  <a:pt x="5370037" y="3651385"/>
                  <a:pt x="5410201" y="3742255"/>
                </a:cubicBezTo>
                <a:cubicBezTo>
                  <a:pt x="5450365" y="3833125"/>
                  <a:pt x="5389193" y="4038959"/>
                  <a:pt x="5410201" y="4217462"/>
                </a:cubicBezTo>
                <a:cubicBezTo>
                  <a:pt x="5431209" y="4395965"/>
                  <a:pt x="5340701" y="4625947"/>
                  <a:pt x="5410201" y="4870872"/>
                </a:cubicBezTo>
                <a:cubicBezTo>
                  <a:pt x="5479701" y="5115797"/>
                  <a:pt x="5358720" y="5575270"/>
                  <a:pt x="5410201" y="5940088"/>
                </a:cubicBezTo>
                <a:cubicBezTo>
                  <a:pt x="5145281" y="5952564"/>
                  <a:pt x="5007019" y="5882867"/>
                  <a:pt x="4815079" y="5940088"/>
                </a:cubicBezTo>
                <a:cubicBezTo>
                  <a:pt x="4623139" y="5997309"/>
                  <a:pt x="4494915" y="5915177"/>
                  <a:pt x="4382263" y="5940088"/>
                </a:cubicBezTo>
                <a:cubicBezTo>
                  <a:pt x="4269611" y="5964999"/>
                  <a:pt x="4084159" y="5908988"/>
                  <a:pt x="3895345" y="5940088"/>
                </a:cubicBezTo>
                <a:cubicBezTo>
                  <a:pt x="3706531" y="5971188"/>
                  <a:pt x="3606911" y="5903957"/>
                  <a:pt x="3462529" y="5940088"/>
                </a:cubicBezTo>
                <a:cubicBezTo>
                  <a:pt x="3318147" y="5976219"/>
                  <a:pt x="3119421" y="5926902"/>
                  <a:pt x="2975611" y="5940088"/>
                </a:cubicBezTo>
                <a:cubicBezTo>
                  <a:pt x="2831801" y="5953274"/>
                  <a:pt x="2603390" y="5935393"/>
                  <a:pt x="2488692" y="5940088"/>
                </a:cubicBezTo>
                <a:cubicBezTo>
                  <a:pt x="2373994" y="5944783"/>
                  <a:pt x="2212650" y="5925870"/>
                  <a:pt x="2001774" y="5940088"/>
                </a:cubicBezTo>
                <a:cubicBezTo>
                  <a:pt x="1790898" y="5954306"/>
                  <a:pt x="1687067" y="5939639"/>
                  <a:pt x="1568958" y="5940088"/>
                </a:cubicBezTo>
                <a:cubicBezTo>
                  <a:pt x="1450849" y="5940537"/>
                  <a:pt x="1296431" y="5899605"/>
                  <a:pt x="1027938" y="5940088"/>
                </a:cubicBezTo>
                <a:cubicBezTo>
                  <a:pt x="759445" y="5980571"/>
                  <a:pt x="756031" y="5914297"/>
                  <a:pt x="541020" y="5940088"/>
                </a:cubicBezTo>
                <a:cubicBezTo>
                  <a:pt x="326009" y="5965879"/>
                  <a:pt x="243274" y="5907548"/>
                  <a:pt x="0" y="5940088"/>
                </a:cubicBezTo>
                <a:cubicBezTo>
                  <a:pt x="-34043" y="5711831"/>
                  <a:pt x="1887" y="5611850"/>
                  <a:pt x="0" y="5464881"/>
                </a:cubicBezTo>
                <a:cubicBezTo>
                  <a:pt x="-1887" y="5317912"/>
                  <a:pt x="2107" y="5015509"/>
                  <a:pt x="0" y="4870872"/>
                </a:cubicBezTo>
                <a:cubicBezTo>
                  <a:pt x="-2107" y="4726235"/>
                  <a:pt x="58485" y="4407515"/>
                  <a:pt x="0" y="4276863"/>
                </a:cubicBezTo>
                <a:cubicBezTo>
                  <a:pt x="-58485" y="4146211"/>
                  <a:pt x="47382" y="3969346"/>
                  <a:pt x="0" y="3861057"/>
                </a:cubicBezTo>
                <a:cubicBezTo>
                  <a:pt x="-47382" y="3752768"/>
                  <a:pt x="2074" y="3513962"/>
                  <a:pt x="0" y="3207648"/>
                </a:cubicBezTo>
                <a:cubicBezTo>
                  <a:pt x="-2074" y="2901334"/>
                  <a:pt x="12703" y="2879499"/>
                  <a:pt x="0" y="2554238"/>
                </a:cubicBezTo>
                <a:cubicBezTo>
                  <a:pt x="-12703" y="2228977"/>
                  <a:pt x="49644" y="2248952"/>
                  <a:pt x="0" y="1960229"/>
                </a:cubicBezTo>
                <a:cubicBezTo>
                  <a:pt x="-49644" y="1671506"/>
                  <a:pt x="52021" y="1680249"/>
                  <a:pt x="0" y="1485022"/>
                </a:cubicBezTo>
                <a:cubicBezTo>
                  <a:pt x="-52021" y="1289795"/>
                  <a:pt x="39607" y="1126916"/>
                  <a:pt x="0" y="1009815"/>
                </a:cubicBezTo>
                <a:cubicBezTo>
                  <a:pt x="-39607" y="892714"/>
                  <a:pt x="22756" y="315644"/>
                  <a:pt x="0" y="0"/>
                </a:cubicBezTo>
                <a:close/>
              </a:path>
              <a:path w="5410201" h="5940088" stroke="0" extrusionOk="0">
                <a:moveTo>
                  <a:pt x="0" y="0"/>
                </a:moveTo>
                <a:cubicBezTo>
                  <a:pt x="152310" y="-37820"/>
                  <a:pt x="504464" y="71103"/>
                  <a:pt x="649224" y="0"/>
                </a:cubicBezTo>
                <a:cubicBezTo>
                  <a:pt x="793984" y="-71103"/>
                  <a:pt x="1022494" y="1615"/>
                  <a:pt x="1298448" y="0"/>
                </a:cubicBezTo>
                <a:cubicBezTo>
                  <a:pt x="1574402" y="-1615"/>
                  <a:pt x="1595685" y="63530"/>
                  <a:pt x="1839468" y="0"/>
                </a:cubicBezTo>
                <a:cubicBezTo>
                  <a:pt x="2083251" y="-63530"/>
                  <a:pt x="2068840" y="29190"/>
                  <a:pt x="2272284" y="0"/>
                </a:cubicBezTo>
                <a:cubicBezTo>
                  <a:pt x="2475728" y="-29190"/>
                  <a:pt x="2709045" y="56954"/>
                  <a:pt x="2921509" y="0"/>
                </a:cubicBezTo>
                <a:cubicBezTo>
                  <a:pt x="3133974" y="-56954"/>
                  <a:pt x="3162264" y="22780"/>
                  <a:pt x="3354325" y="0"/>
                </a:cubicBezTo>
                <a:cubicBezTo>
                  <a:pt x="3546386" y="-22780"/>
                  <a:pt x="3680842" y="26683"/>
                  <a:pt x="3841243" y="0"/>
                </a:cubicBezTo>
                <a:cubicBezTo>
                  <a:pt x="4001644" y="-26683"/>
                  <a:pt x="4129678" y="41106"/>
                  <a:pt x="4219957" y="0"/>
                </a:cubicBezTo>
                <a:cubicBezTo>
                  <a:pt x="4310236" y="-41106"/>
                  <a:pt x="4588801" y="17186"/>
                  <a:pt x="4869181" y="0"/>
                </a:cubicBezTo>
                <a:cubicBezTo>
                  <a:pt x="5149561" y="-17186"/>
                  <a:pt x="5291842" y="20255"/>
                  <a:pt x="5410201" y="0"/>
                </a:cubicBezTo>
                <a:cubicBezTo>
                  <a:pt x="5465118" y="121152"/>
                  <a:pt x="5376498" y="329758"/>
                  <a:pt x="5410201" y="534608"/>
                </a:cubicBezTo>
                <a:cubicBezTo>
                  <a:pt x="5443904" y="739458"/>
                  <a:pt x="5361928" y="820050"/>
                  <a:pt x="5410201" y="950414"/>
                </a:cubicBezTo>
                <a:cubicBezTo>
                  <a:pt x="5458474" y="1080778"/>
                  <a:pt x="5362805" y="1324349"/>
                  <a:pt x="5410201" y="1663225"/>
                </a:cubicBezTo>
                <a:cubicBezTo>
                  <a:pt x="5457597" y="2002101"/>
                  <a:pt x="5393734" y="1998902"/>
                  <a:pt x="5410201" y="2138432"/>
                </a:cubicBezTo>
                <a:cubicBezTo>
                  <a:pt x="5426668" y="2277962"/>
                  <a:pt x="5357533" y="2541921"/>
                  <a:pt x="5410201" y="2791841"/>
                </a:cubicBezTo>
                <a:cubicBezTo>
                  <a:pt x="5462869" y="3041761"/>
                  <a:pt x="5384239" y="3111042"/>
                  <a:pt x="5410201" y="3207648"/>
                </a:cubicBezTo>
                <a:cubicBezTo>
                  <a:pt x="5436163" y="3304254"/>
                  <a:pt x="5392740" y="3485673"/>
                  <a:pt x="5410201" y="3623454"/>
                </a:cubicBezTo>
                <a:cubicBezTo>
                  <a:pt x="5427662" y="3761235"/>
                  <a:pt x="5359202" y="3995657"/>
                  <a:pt x="5410201" y="4336264"/>
                </a:cubicBezTo>
                <a:cubicBezTo>
                  <a:pt x="5461200" y="4676871"/>
                  <a:pt x="5357183" y="4817487"/>
                  <a:pt x="5410201" y="4989674"/>
                </a:cubicBezTo>
                <a:cubicBezTo>
                  <a:pt x="5463219" y="5161861"/>
                  <a:pt x="5375940" y="5294920"/>
                  <a:pt x="5410201" y="5405480"/>
                </a:cubicBezTo>
                <a:cubicBezTo>
                  <a:pt x="5444462" y="5516040"/>
                  <a:pt x="5351111" y="5774132"/>
                  <a:pt x="5410201" y="5940088"/>
                </a:cubicBezTo>
                <a:cubicBezTo>
                  <a:pt x="5279426" y="5953360"/>
                  <a:pt x="5101605" y="5932747"/>
                  <a:pt x="4869181" y="5940088"/>
                </a:cubicBezTo>
                <a:cubicBezTo>
                  <a:pt x="4636757" y="5947429"/>
                  <a:pt x="4613800" y="5906931"/>
                  <a:pt x="4436365" y="5940088"/>
                </a:cubicBezTo>
                <a:cubicBezTo>
                  <a:pt x="4258930" y="5973245"/>
                  <a:pt x="4000953" y="5911562"/>
                  <a:pt x="3841243" y="5940088"/>
                </a:cubicBezTo>
                <a:cubicBezTo>
                  <a:pt x="3681533" y="5968614"/>
                  <a:pt x="3500186" y="5927870"/>
                  <a:pt x="3246121" y="5940088"/>
                </a:cubicBezTo>
                <a:cubicBezTo>
                  <a:pt x="2992056" y="5952306"/>
                  <a:pt x="2989864" y="5917540"/>
                  <a:pt x="2813305" y="5940088"/>
                </a:cubicBezTo>
                <a:cubicBezTo>
                  <a:pt x="2636746" y="5962636"/>
                  <a:pt x="2557364" y="5898185"/>
                  <a:pt x="2434590" y="5940088"/>
                </a:cubicBezTo>
                <a:cubicBezTo>
                  <a:pt x="2311816" y="5981991"/>
                  <a:pt x="2109544" y="5939564"/>
                  <a:pt x="1839468" y="5940088"/>
                </a:cubicBezTo>
                <a:cubicBezTo>
                  <a:pt x="1569392" y="5940612"/>
                  <a:pt x="1601494" y="5902337"/>
                  <a:pt x="1460754" y="5940088"/>
                </a:cubicBezTo>
                <a:cubicBezTo>
                  <a:pt x="1320014" y="5977839"/>
                  <a:pt x="1089701" y="5888852"/>
                  <a:pt x="865632" y="5940088"/>
                </a:cubicBezTo>
                <a:cubicBezTo>
                  <a:pt x="641563" y="5991324"/>
                  <a:pt x="639916" y="5912689"/>
                  <a:pt x="486918" y="5940088"/>
                </a:cubicBezTo>
                <a:cubicBezTo>
                  <a:pt x="333920" y="5967487"/>
                  <a:pt x="164410" y="5900196"/>
                  <a:pt x="0" y="5940088"/>
                </a:cubicBezTo>
                <a:cubicBezTo>
                  <a:pt x="-30395" y="5792755"/>
                  <a:pt x="63440" y="5531384"/>
                  <a:pt x="0" y="5405480"/>
                </a:cubicBezTo>
                <a:cubicBezTo>
                  <a:pt x="-63440" y="5279576"/>
                  <a:pt x="9502" y="4967902"/>
                  <a:pt x="0" y="4811471"/>
                </a:cubicBezTo>
                <a:cubicBezTo>
                  <a:pt x="-9502" y="4655040"/>
                  <a:pt x="16340" y="4448808"/>
                  <a:pt x="0" y="4276863"/>
                </a:cubicBezTo>
                <a:cubicBezTo>
                  <a:pt x="-16340" y="4104918"/>
                  <a:pt x="39976" y="3955246"/>
                  <a:pt x="0" y="3742255"/>
                </a:cubicBezTo>
                <a:cubicBezTo>
                  <a:pt x="-39976" y="3529264"/>
                  <a:pt x="64669" y="3186853"/>
                  <a:pt x="0" y="3029445"/>
                </a:cubicBezTo>
                <a:cubicBezTo>
                  <a:pt x="-64669" y="2872037"/>
                  <a:pt x="20321" y="2720047"/>
                  <a:pt x="0" y="2554238"/>
                </a:cubicBezTo>
                <a:cubicBezTo>
                  <a:pt x="-20321" y="2388429"/>
                  <a:pt x="31193" y="2333108"/>
                  <a:pt x="0" y="2138432"/>
                </a:cubicBezTo>
                <a:cubicBezTo>
                  <a:pt x="-31193" y="1943756"/>
                  <a:pt x="24836" y="1753829"/>
                  <a:pt x="0" y="1544423"/>
                </a:cubicBezTo>
                <a:cubicBezTo>
                  <a:pt x="-24836" y="1335017"/>
                  <a:pt x="42045" y="1261512"/>
                  <a:pt x="0" y="1009815"/>
                </a:cubicBezTo>
                <a:cubicBezTo>
                  <a:pt x="-42045" y="758118"/>
                  <a:pt x="22458" y="361257"/>
                  <a:pt x="0" y="0"/>
                </a:cubicBezTo>
                <a:close/>
              </a:path>
            </a:pathLst>
          </a:custGeom>
          <a:ln>
            <a:extLst>
              <a:ext uri="{C807C97D-BFC1-408E-A445-0C87EB9F89A2}">
                <ask:lineSketchStyleProps xmlns:ask="http://schemas.microsoft.com/office/drawing/2018/sketchyshapes" sd="1484158471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sz="2000" dirty="0" err="1"/>
              <a:t>Emekli</a:t>
            </a:r>
            <a:r>
              <a:rPr lang="en-US" sz="2000" dirty="0"/>
              <a:t> </a:t>
            </a:r>
            <a:r>
              <a:rPr lang="en-US" sz="2000" dirty="0" err="1"/>
              <a:t>olma</a:t>
            </a:r>
            <a:r>
              <a:rPr lang="en-US" sz="2000" dirty="0"/>
              <a:t> </a:t>
            </a:r>
            <a:r>
              <a:rPr lang="en-US" sz="2000" dirty="0" err="1"/>
              <a:t>şeklini</a:t>
            </a:r>
            <a:r>
              <a:rPr lang="en-US" sz="2000" dirty="0"/>
              <a:t> </a:t>
            </a:r>
            <a:r>
              <a:rPr lang="el-GR" sz="2000" dirty="0"/>
              <a:t> </a:t>
            </a:r>
            <a:r>
              <a:rPr lang="en-US" sz="2000" dirty="0"/>
              <a:t>“</a:t>
            </a:r>
            <a:r>
              <a:rPr lang="en-US" sz="2000" dirty="0" err="1"/>
              <a:t>zamana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emeklilik</a:t>
            </a:r>
            <a:r>
              <a:rPr lang="en-US" sz="2000" dirty="0"/>
              <a:t>” </a:t>
            </a:r>
            <a:r>
              <a:rPr lang="en-US" sz="2000" dirty="0" err="1"/>
              <a:t>ve</a:t>
            </a:r>
            <a:r>
              <a:rPr lang="en-US" sz="2000" dirty="0"/>
              <a:t> “</a:t>
            </a:r>
            <a:r>
              <a:rPr lang="en-US" sz="2000" dirty="0" err="1"/>
              <a:t>tercihe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emeklilik</a:t>
            </a:r>
            <a:r>
              <a:rPr lang="en-US" sz="2000" dirty="0"/>
              <a:t>” </a:t>
            </a:r>
            <a:r>
              <a:rPr lang="tr-TR" sz="2000" dirty="0"/>
              <a:t> </a:t>
            </a:r>
            <a:r>
              <a:rPr lang="en-US" sz="2000" dirty="0" err="1"/>
              <a:t>diye</a:t>
            </a:r>
            <a:r>
              <a:rPr lang="en-US" sz="2000" dirty="0"/>
              <a:t> </a:t>
            </a:r>
            <a:r>
              <a:rPr lang="en-US" sz="2000" dirty="0" err="1"/>
              <a:t>ikiye</a:t>
            </a:r>
            <a:r>
              <a:rPr lang="en-US" sz="2000" dirty="0"/>
              <a:t> </a:t>
            </a:r>
            <a:r>
              <a:rPr lang="en-US" sz="2000" dirty="0" err="1"/>
              <a:t>ayırabiliriz</a:t>
            </a:r>
            <a:r>
              <a:rPr lang="en-US" sz="2000" dirty="0"/>
              <a:t>.</a:t>
            </a:r>
          </a:p>
          <a:p>
            <a:pPr eaLnBrk="0" hangingPunct="0">
              <a:defRPr/>
            </a:pPr>
            <a:r>
              <a:rPr lang="en-US" sz="2000" dirty="0"/>
              <a:t> </a:t>
            </a:r>
            <a:r>
              <a:rPr lang="en-US" sz="2000" dirty="0" err="1"/>
              <a:t>Zamana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emeklilik</a:t>
            </a:r>
            <a:r>
              <a:rPr lang="en-US" sz="2000" dirty="0"/>
              <a:t> </a:t>
            </a:r>
            <a:r>
              <a:rPr lang="en-US" sz="2000" dirty="0" err="1"/>
              <a:t>iki</a:t>
            </a:r>
            <a:r>
              <a:rPr lang="en-US" sz="2000" dirty="0"/>
              <a:t> alt </a:t>
            </a:r>
            <a:r>
              <a:rPr lang="en-US" sz="2000" dirty="0" err="1"/>
              <a:t>kısma</a:t>
            </a:r>
            <a:r>
              <a:rPr lang="en-US" sz="2000" dirty="0"/>
              <a:t> </a:t>
            </a:r>
            <a:r>
              <a:rPr lang="en-US" sz="2000" dirty="0" err="1"/>
              <a:t>ayrılır</a:t>
            </a:r>
            <a:r>
              <a:rPr lang="en-US" sz="2000" dirty="0"/>
              <a:t>: “</a:t>
            </a:r>
            <a:r>
              <a:rPr lang="en-US" sz="2000" dirty="0" err="1"/>
              <a:t>Erken</a:t>
            </a:r>
            <a:r>
              <a:rPr lang="en-US" sz="2000" dirty="0"/>
              <a:t> </a:t>
            </a:r>
            <a:r>
              <a:rPr lang="en-US" sz="2000" dirty="0" err="1"/>
              <a:t>emeklilik</a:t>
            </a:r>
            <a:r>
              <a:rPr lang="en-US" sz="2000" dirty="0"/>
              <a:t>” </a:t>
            </a:r>
            <a:r>
              <a:rPr lang="en-US" sz="2000" dirty="0" err="1"/>
              <a:t>ve</a:t>
            </a:r>
            <a:r>
              <a:rPr lang="en-US" sz="2000" dirty="0"/>
              <a:t> “</a:t>
            </a:r>
            <a:r>
              <a:rPr lang="en-US" sz="2000" dirty="0" err="1"/>
              <a:t>zamanında</a:t>
            </a:r>
            <a:r>
              <a:rPr lang="en-US" sz="2000" dirty="0"/>
              <a:t> </a:t>
            </a:r>
            <a:r>
              <a:rPr lang="en-US" sz="2000" dirty="0" err="1"/>
              <a:t>emeklilik</a:t>
            </a:r>
            <a:r>
              <a:rPr lang="en-US" sz="2000" dirty="0"/>
              <a:t>.” </a:t>
            </a:r>
          </a:p>
          <a:p>
            <a:pPr eaLnBrk="0" hangingPunct="0">
              <a:defRPr/>
            </a:pPr>
            <a:r>
              <a:rPr lang="en-US" sz="2000" dirty="0" err="1"/>
              <a:t>Tercihe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emekliliğin</a:t>
            </a:r>
            <a:r>
              <a:rPr lang="en-US" sz="2000" dirty="0"/>
              <a:t> de “</a:t>
            </a:r>
            <a:r>
              <a:rPr lang="en-US" sz="2000" dirty="0" err="1"/>
              <a:t>gönüllü</a:t>
            </a:r>
            <a:r>
              <a:rPr lang="en-US" sz="2000" dirty="0"/>
              <a:t> </a:t>
            </a:r>
            <a:r>
              <a:rPr lang="en-US" sz="2000" dirty="0" err="1"/>
              <a:t>emeklilik</a:t>
            </a:r>
            <a:r>
              <a:rPr lang="en-US" sz="2000" dirty="0"/>
              <a:t>” </a:t>
            </a:r>
            <a:r>
              <a:rPr lang="en-US" sz="2000" dirty="0" err="1"/>
              <a:t>ve</a:t>
            </a:r>
            <a:r>
              <a:rPr lang="en-US" sz="2000" dirty="0"/>
              <a:t> “</a:t>
            </a:r>
            <a:r>
              <a:rPr lang="en-US" sz="2000" dirty="0" err="1"/>
              <a:t>zorunlu</a:t>
            </a:r>
            <a:r>
              <a:rPr lang="en-US" sz="2000" dirty="0"/>
              <a:t> (</a:t>
            </a:r>
            <a:r>
              <a:rPr lang="en-US" sz="2000" dirty="0" err="1"/>
              <a:t>istemeden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) </a:t>
            </a:r>
            <a:r>
              <a:rPr lang="en-US" sz="2000" dirty="0" err="1"/>
              <a:t>emeklilik</a:t>
            </a:r>
            <a:r>
              <a:rPr lang="en-US" sz="2000" dirty="0"/>
              <a:t>” </a:t>
            </a:r>
            <a:r>
              <a:rPr lang="tr-TR" sz="2000" dirty="0"/>
              <a:t> </a:t>
            </a:r>
            <a:r>
              <a:rPr lang="en-US" sz="2000" dirty="0" err="1"/>
              <a:t>diye</a:t>
            </a:r>
            <a:r>
              <a:rPr lang="en-US" sz="2000" dirty="0"/>
              <a:t> </a:t>
            </a:r>
            <a:r>
              <a:rPr lang="en-US" sz="2000" dirty="0" err="1"/>
              <a:t>iki</a:t>
            </a:r>
            <a:r>
              <a:rPr lang="en-US" sz="2000" dirty="0"/>
              <a:t> alt </a:t>
            </a:r>
            <a:r>
              <a:rPr lang="en-US" sz="2000" dirty="0" err="1"/>
              <a:t>çeşidi</a:t>
            </a:r>
            <a:r>
              <a:rPr lang="en-US" sz="2000" dirty="0"/>
              <a:t> </a:t>
            </a:r>
            <a:r>
              <a:rPr lang="en-US" sz="2000" dirty="0" err="1"/>
              <a:t>vardır</a:t>
            </a:r>
            <a:r>
              <a:rPr lang="en-US" sz="2000" dirty="0"/>
              <a:t>. </a:t>
            </a:r>
          </a:p>
          <a:p>
            <a:pPr eaLnBrk="0" hangingPunct="0">
              <a:defRPr/>
            </a:pPr>
            <a:r>
              <a:rPr lang="en-US" sz="2000" dirty="0" err="1"/>
              <a:t>Çeşitli</a:t>
            </a:r>
            <a:r>
              <a:rPr lang="en-US" sz="2000" dirty="0"/>
              <a:t> </a:t>
            </a:r>
            <a:r>
              <a:rPr lang="en-US" sz="2000" dirty="0" err="1"/>
              <a:t>ülkelerde</a:t>
            </a:r>
            <a:r>
              <a:rPr lang="en-US" sz="2000" dirty="0"/>
              <a:t> </a:t>
            </a:r>
            <a:r>
              <a:rPr lang="en-US" sz="2000" dirty="0" err="1"/>
              <a:t>ortalama</a:t>
            </a:r>
            <a:r>
              <a:rPr lang="en-US" sz="2000" dirty="0"/>
              <a:t> </a:t>
            </a:r>
            <a:r>
              <a:rPr lang="en-US" sz="2000" dirty="0" err="1"/>
              <a:t>yasal</a:t>
            </a:r>
            <a:r>
              <a:rPr lang="en-US" sz="2000" dirty="0"/>
              <a:t> </a:t>
            </a:r>
            <a:r>
              <a:rPr lang="en-US" sz="2000" dirty="0" err="1"/>
              <a:t>emeklilik</a:t>
            </a:r>
            <a:r>
              <a:rPr lang="en-US" sz="2000" dirty="0"/>
              <a:t> </a:t>
            </a:r>
            <a:r>
              <a:rPr lang="en-US" sz="2000" dirty="0" err="1"/>
              <a:t>yaşı</a:t>
            </a:r>
            <a:r>
              <a:rPr lang="en-US" sz="2000" dirty="0"/>
              <a:t> </a:t>
            </a:r>
            <a:r>
              <a:rPr lang="en-US" sz="2000" dirty="0" err="1"/>
              <a:t>kadında</a:t>
            </a:r>
            <a:r>
              <a:rPr lang="en-US" sz="2000" dirty="0"/>
              <a:t> 50-65, </a:t>
            </a:r>
            <a:r>
              <a:rPr lang="en-US" sz="2000" dirty="0" err="1"/>
              <a:t>erkekte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55-70 </a:t>
            </a:r>
            <a:r>
              <a:rPr lang="en-US" sz="2000" dirty="0" err="1"/>
              <a:t>arasında</a:t>
            </a:r>
            <a:r>
              <a:rPr lang="en-US" sz="2000" dirty="0"/>
              <a:t> </a:t>
            </a:r>
            <a:r>
              <a:rPr lang="tr-TR" sz="2000" dirty="0"/>
              <a:t> </a:t>
            </a:r>
            <a:r>
              <a:rPr lang="en-US" sz="2000" dirty="0" err="1"/>
              <a:t>değişmektedir</a:t>
            </a:r>
            <a:r>
              <a:rPr lang="en-US" sz="2000" dirty="0"/>
              <a:t>.</a:t>
            </a:r>
          </a:p>
          <a:p>
            <a:pPr eaLnBrk="0" hangingPunct="0">
              <a:defRPr/>
            </a:pPr>
            <a:r>
              <a:rPr lang="en-US" sz="2000" dirty="0"/>
              <a:t> </a:t>
            </a:r>
            <a:r>
              <a:rPr lang="en-US" sz="2000" dirty="0" err="1"/>
              <a:t>Almanya</a:t>
            </a:r>
            <a:r>
              <a:rPr lang="en-US" sz="2000" dirty="0"/>
              <a:t>, </a:t>
            </a:r>
            <a:r>
              <a:rPr lang="en-US" sz="2000" dirty="0" err="1"/>
              <a:t>Hollanda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İspanya</a:t>
            </a:r>
            <a:r>
              <a:rPr lang="en-US" sz="2000" dirty="0"/>
              <a:t> </a:t>
            </a:r>
            <a:r>
              <a:rPr lang="en-US" sz="2000" dirty="0" err="1"/>
              <a:t>gibi</a:t>
            </a:r>
            <a:r>
              <a:rPr lang="en-US" sz="2000" dirty="0"/>
              <a:t> </a:t>
            </a:r>
            <a:r>
              <a:rPr lang="en-US" sz="2000" dirty="0" err="1"/>
              <a:t>bazı</a:t>
            </a:r>
            <a:r>
              <a:rPr lang="en-US" sz="2000" dirty="0"/>
              <a:t> </a:t>
            </a:r>
            <a:r>
              <a:rPr lang="en-US" sz="2000" dirty="0" err="1"/>
              <a:t>ülkelerde</a:t>
            </a:r>
            <a:r>
              <a:rPr lang="en-US" sz="2000" dirty="0"/>
              <a:t> </a:t>
            </a:r>
            <a:r>
              <a:rPr lang="en-US" sz="2000" dirty="0" err="1"/>
              <a:t>kadın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erkek</a:t>
            </a:r>
            <a:r>
              <a:rPr lang="en-US" sz="2000" dirty="0"/>
              <a:t> </a:t>
            </a:r>
            <a:r>
              <a:rPr lang="en-US" sz="2000" dirty="0" err="1"/>
              <a:t>emeklilik</a:t>
            </a:r>
            <a:r>
              <a:rPr lang="en-US" sz="2000" dirty="0"/>
              <a:t> </a:t>
            </a:r>
            <a:r>
              <a:rPr lang="en-US" sz="2000" dirty="0" err="1"/>
              <a:t>yaşı</a:t>
            </a:r>
            <a:r>
              <a:rPr lang="en-US" sz="2000" dirty="0"/>
              <a:t> (65) </a:t>
            </a:r>
            <a:r>
              <a:rPr lang="en-US" sz="2000" dirty="0" err="1"/>
              <a:t>aynıdır</a:t>
            </a:r>
            <a:r>
              <a:rPr lang="en-US" sz="2000" dirty="0"/>
              <a:t>. </a:t>
            </a:r>
          </a:p>
          <a:p>
            <a:pPr eaLnBrk="0" hangingPunct="0">
              <a:defRPr/>
            </a:pPr>
            <a:r>
              <a:rPr lang="en-US" sz="2000" dirty="0"/>
              <a:t>Fransa, </a:t>
            </a:r>
            <a:r>
              <a:rPr lang="en-US" sz="2000" dirty="0" err="1"/>
              <a:t>İtalya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Yunanistan’da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</a:t>
            </a:r>
            <a:r>
              <a:rPr lang="en-US" sz="2000" dirty="0" err="1"/>
              <a:t>kadın</a:t>
            </a:r>
            <a:r>
              <a:rPr lang="en-US" sz="2000" dirty="0"/>
              <a:t> </a:t>
            </a:r>
            <a:r>
              <a:rPr lang="en-US" sz="2000" dirty="0" err="1"/>
              <a:t>emeklilik</a:t>
            </a:r>
            <a:r>
              <a:rPr lang="en-US" sz="2000" dirty="0"/>
              <a:t> </a:t>
            </a:r>
            <a:r>
              <a:rPr lang="en-US" sz="2000" dirty="0" err="1"/>
              <a:t>yaşı</a:t>
            </a:r>
            <a:r>
              <a:rPr lang="en-US" sz="2000" dirty="0"/>
              <a:t> 60 </a:t>
            </a:r>
            <a:r>
              <a:rPr lang="en-US" sz="2000" dirty="0" err="1"/>
              <a:t>iken</a:t>
            </a:r>
            <a:r>
              <a:rPr lang="en-US" sz="2000" dirty="0"/>
              <a:t> </a:t>
            </a:r>
            <a:r>
              <a:rPr lang="en-US" sz="2000" dirty="0" err="1"/>
              <a:t>erkekte</a:t>
            </a:r>
            <a:r>
              <a:rPr lang="en-US" sz="2000" dirty="0"/>
              <a:t> 65 </a:t>
            </a:r>
            <a:r>
              <a:rPr lang="en-US" sz="2000" dirty="0" err="1"/>
              <a:t>tir</a:t>
            </a:r>
            <a:r>
              <a:rPr lang="en-US" sz="2000" dirty="0"/>
              <a:t>. </a:t>
            </a:r>
          </a:p>
          <a:p>
            <a:pPr eaLnBrk="0" hangingPunct="0">
              <a:defRPr/>
            </a:pPr>
            <a:r>
              <a:rPr lang="en-US" sz="2000" dirty="0" err="1"/>
              <a:t>İlgili</a:t>
            </a:r>
            <a:r>
              <a:rPr lang="en-US" sz="2000" dirty="0"/>
              <a:t> </a:t>
            </a:r>
            <a:r>
              <a:rPr lang="en-US" sz="2000" dirty="0" err="1"/>
              <a:t>yasaya</a:t>
            </a:r>
            <a:r>
              <a:rPr lang="en-US" sz="2000" dirty="0"/>
              <a:t> </a:t>
            </a:r>
            <a:r>
              <a:rPr lang="en-US" sz="2000" dirty="0" err="1"/>
              <a:t>göre</a:t>
            </a:r>
            <a:r>
              <a:rPr lang="en-US" sz="2000" dirty="0"/>
              <a:t> </a:t>
            </a:r>
            <a:r>
              <a:rPr lang="en-US" sz="2000" dirty="0" err="1"/>
              <a:t>Türkiye’de</a:t>
            </a:r>
            <a:r>
              <a:rPr lang="en-US" sz="2000" dirty="0"/>
              <a:t> </a:t>
            </a:r>
            <a:r>
              <a:rPr lang="en-US" sz="2000" dirty="0" err="1"/>
              <a:t>kadınlar</a:t>
            </a:r>
            <a:r>
              <a:rPr lang="en-US" sz="2000" dirty="0"/>
              <a:t> 58, </a:t>
            </a:r>
            <a:r>
              <a:rPr lang="el-GR" sz="2000" dirty="0"/>
              <a:t> </a:t>
            </a:r>
            <a:r>
              <a:rPr lang="en-US" sz="2000" dirty="0" err="1"/>
              <a:t>erkekler</a:t>
            </a:r>
            <a:r>
              <a:rPr lang="en-US" sz="2000" dirty="0"/>
              <a:t> </a:t>
            </a:r>
            <a:r>
              <a:rPr lang="en-US" sz="2000" dirty="0" err="1"/>
              <a:t>ise</a:t>
            </a:r>
            <a:r>
              <a:rPr lang="en-US" sz="2000" dirty="0"/>
              <a:t> 60 </a:t>
            </a:r>
            <a:r>
              <a:rPr lang="en-US" sz="2000" dirty="0" err="1"/>
              <a:t>yaşında</a:t>
            </a:r>
            <a:r>
              <a:rPr lang="en-US" sz="2000" dirty="0"/>
              <a:t> </a:t>
            </a:r>
            <a:r>
              <a:rPr lang="en-US" sz="2000" dirty="0" err="1"/>
              <a:t>emekli</a:t>
            </a:r>
            <a:r>
              <a:rPr lang="en-US" sz="2000" dirty="0"/>
              <a:t> </a:t>
            </a:r>
            <a:r>
              <a:rPr lang="en-US" sz="2000" dirty="0" err="1"/>
              <a:t>olma</a:t>
            </a:r>
            <a:r>
              <a:rPr lang="en-US" sz="2000" dirty="0"/>
              <a:t> </a:t>
            </a:r>
            <a:r>
              <a:rPr lang="en-US" sz="2000" dirty="0" err="1"/>
              <a:t>hakkını</a:t>
            </a:r>
            <a:r>
              <a:rPr lang="en-US" sz="2000" dirty="0"/>
              <a:t>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ederler</a:t>
            </a:r>
            <a:r>
              <a:rPr lang="en-US" sz="2000" dirty="0"/>
              <a:t>. </a:t>
            </a:r>
            <a:r>
              <a:rPr lang="en-US" sz="2000" dirty="0" err="1"/>
              <a:t>Geçmiş</a:t>
            </a:r>
            <a:r>
              <a:rPr lang="en-US" sz="2000" dirty="0"/>
              <a:t> </a:t>
            </a:r>
            <a:r>
              <a:rPr lang="en-US" sz="2000" dirty="0" err="1"/>
              <a:t>yıllarda</a:t>
            </a:r>
            <a:r>
              <a:rPr lang="en-US" sz="2000" dirty="0"/>
              <a:t> </a:t>
            </a:r>
            <a:r>
              <a:rPr lang="el-GR" sz="2000" dirty="0"/>
              <a:t> </a:t>
            </a:r>
            <a:r>
              <a:rPr lang="en-US" sz="2000" dirty="0"/>
              <a:t>40’lı </a:t>
            </a:r>
            <a:r>
              <a:rPr lang="en-US" sz="2000" dirty="0" err="1"/>
              <a:t>yaşlarda</a:t>
            </a:r>
            <a:r>
              <a:rPr lang="en-US" sz="2000" dirty="0"/>
              <a:t> bile </a:t>
            </a:r>
            <a:r>
              <a:rPr lang="en-US" sz="2000" dirty="0" err="1"/>
              <a:t>emekli</a:t>
            </a:r>
            <a:r>
              <a:rPr lang="en-US" sz="2000" dirty="0"/>
              <a:t> </a:t>
            </a:r>
            <a:r>
              <a:rPr lang="en-US" sz="2000" dirty="0" err="1"/>
              <a:t>olma</a:t>
            </a:r>
            <a:r>
              <a:rPr lang="en-US" sz="2000" dirty="0"/>
              <a:t> </a:t>
            </a:r>
            <a:r>
              <a:rPr lang="en-US" sz="2000" dirty="0" err="1"/>
              <a:t>imkânı</a:t>
            </a:r>
            <a:r>
              <a:rPr lang="en-US" sz="2000" dirty="0"/>
              <a:t> </a:t>
            </a:r>
            <a:r>
              <a:rPr lang="en-US" sz="2000" dirty="0" err="1"/>
              <a:t>vardı</a:t>
            </a:r>
            <a:r>
              <a:rPr lang="en-US" sz="2000" dirty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9844378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</TotalTime>
  <Words>1013</Words>
  <Application>Microsoft Office PowerPoint</Application>
  <PresentationFormat>Ευρεία οθόνη</PresentationFormat>
  <Paragraphs>161</Paragraphs>
  <Slides>18</Slides>
  <Notes>1</Notes>
  <HiddenSlides>0</HiddenSlides>
  <MMClips>2</MMClips>
  <ScaleCrop>false</ScaleCrop>
  <HeadingPairs>
    <vt:vector size="6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5" baseType="lpstr">
      <vt:lpstr>Abadi</vt:lpstr>
      <vt:lpstr>Aptos</vt:lpstr>
      <vt:lpstr>Aptos Display</vt:lpstr>
      <vt:lpstr>Arial</vt:lpstr>
      <vt:lpstr>Google Sans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 Yaşlılara Saygı Şarkısı - 18-24 Mart Yaşlılar Haftası Şarkıları 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Ελένη Χαραλάμπους</dc:creator>
  <cp:lastModifiedBy>Ελένη Χαραλάμπους</cp:lastModifiedBy>
  <cp:revision>397</cp:revision>
  <dcterms:created xsi:type="dcterms:W3CDTF">2026-08-05T14:00:18Z</dcterms:created>
  <dcterms:modified xsi:type="dcterms:W3CDTF">2026-08-26T09:20:39Z</dcterms:modified>
</cp:coreProperties>
</file>