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56" r:id="rId2"/>
    <p:sldId id="256" r:id="rId3"/>
    <p:sldId id="603" r:id="rId4"/>
    <p:sldId id="629" r:id="rId5"/>
    <p:sldId id="617" r:id="rId6"/>
    <p:sldId id="270" r:id="rId7"/>
    <p:sldId id="612" r:id="rId8"/>
    <p:sldId id="642" r:id="rId9"/>
    <p:sldId id="616" r:id="rId10"/>
    <p:sldId id="641" r:id="rId11"/>
    <p:sldId id="604" r:id="rId12"/>
    <p:sldId id="302" r:id="rId13"/>
    <p:sldId id="539" r:id="rId14"/>
    <p:sldId id="272" r:id="rId15"/>
    <p:sldId id="396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234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27/8/2026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gLYGyqME8E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978002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3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9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Kıbrıs’taki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yabancılarla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ilişkilerimiz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l-GR" b="1" dirty="0">
                <a:solidFill>
                  <a:schemeClr val="tx1"/>
                </a:solidFill>
              </a:rPr>
              <a:t>: Όλοι Διαφορετικοί, Όλοι Ίσιοι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6727370" y="718990"/>
            <a:ext cx="5232997" cy="5355312"/>
          </a:xfrm>
          <a:custGeom>
            <a:avLst/>
            <a:gdLst>
              <a:gd name="csX0" fmla="*/ 0 w 5232997"/>
              <a:gd name="csY0" fmla="*/ 0 h 5355312"/>
              <a:gd name="csX1" fmla="*/ 581444 w 5232997"/>
              <a:gd name="csY1" fmla="*/ 0 h 5355312"/>
              <a:gd name="csX2" fmla="*/ 1110558 w 5232997"/>
              <a:gd name="csY2" fmla="*/ 0 h 5355312"/>
              <a:gd name="csX3" fmla="*/ 1744332 w 5232997"/>
              <a:gd name="csY3" fmla="*/ 0 h 5355312"/>
              <a:gd name="csX4" fmla="*/ 2273446 w 5232997"/>
              <a:gd name="csY4" fmla="*/ 0 h 5355312"/>
              <a:gd name="csX5" fmla="*/ 2750231 w 5232997"/>
              <a:gd name="csY5" fmla="*/ 0 h 5355312"/>
              <a:gd name="csX6" fmla="*/ 3436335 w 5232997"/>
              <a:gd name="csY6" fmla="*/ 0 h 5355312"/>
              <a:gd name="csX7" fmla="*/ 4017779 w 5232997"/>
              <a:gd name="csY7" fmla="*/ 0 h 5355312"/>
              <a:gd name="csX8" fmla="*/ 4494563 w 5232997"/>
              <a:gd name="csY8" fmla="*/ 0 h 5355312"/>
              <a:gd name="csX9" fmla="*/ 5232997 w 5232997"/>
              <a:gd name="csY9" fmla="*/ 0 h 5355312"/>
              <a:gd name="csX10" fmla="*/ 5232997 w 5232997"/>
              <a:gd name="csY10" fmla="*/ 487928 h 5355312"/>
              <a:gd name="csX11" fmla="*/ 5232997 w 5232997"/>
              <a:gd name="csY11" fmla="*/ 975857 h 5355312"/>
              <a:gd name="csX12" fmla="*/ 5232997 w 5232997"/>
              <a:gd name="csY12" fmla="*/ 1517338 h 5355312"/>
              <a:gd name="csX13" fmla="*/ 5232997 w 5232997"/>
              <a:gd name="csY13" fmla="*/ 2112373 h 5355312"/>
              <a:gd name="csX14" fmla="*/ 5232997 w 5232997"/>
              <a:gd name="csY14" fmla="*/ 2814514 h 5355312"/>
              <a:gd name="csX15" fmla="*/ 5232997 w 5232997"/>
              <a:gd name="csY15" fmla="*/ 3355996 h 5355312"/>
              <a:gd name="csX16" fmla="*/ 5232997 w 5232997"/>
              <a:gd name="csY16" fmla="*/ 3790371 h 5355312"/>
              <a:gd name="csX17" fmla="*/ 5232997 w 5232997"/>
              <a:gd name="csY17" fmla="*/ 4385405 h 5355312"/>
              <a:gd name="csX18" fmla="*/ 5232997 w 5232997"/>
              <a:gd name="csY18" fmla="*/ 5355312 h 5355312"/>
              <a:gd name="csX19" fmla="*/ 4651553 w 5232997"/>
              <a:gd name="csY19" fmla="*/ 5355312 h 5355312"/>
              <a:gd name="csX20" fmla="*/ 4227099 w 5232997"/>
              <a:gd name="csY20" fmla="*/ 5355312 h 5355312"/>
              <a:gd name="csX21" fmla="*/ 3697985 w 5232997"/>
              <a:gd name="csY21" fmla="*/ 5355312 h 5355312"/>
              <a:gd name="csX22" fmla="*/ 3273530 w 5232997"/>
              <a:gd name="csY22" fmla="*/ 5355312 h 5355312"/>
              <a:gd name="csX23" fmla="*/ 2744416 w 5232997"/>
              <a:gd name="csY23" fmla="*/ 5355312 h 5355312"/>
              <a:gd name="csX24" fmla="*/ 2110642 w 5232997"/>
              <a:gd name="csY24" fmla="*/ 5355312 h 5355312"/>
              <a:gd name="csX25" fmla="*/ 1424538 w 5232997"/>
              <a:gd name="csY25" fmla="*/ 5355312 h 5355312"/>
              <a:gd name="csX26" fmla="*/ 895424 w 5232997"/>
              <a:gd name="csY26" fmla="*/ 5355312 h 5355312"/>
              <a:gd name="csX27" fmla="*/ 0 w 5232997"/>
              <a:gd name="csY27" fmla="*/ 5355312 h 5355312"/>
              <a:gd name="csX28" fmla="*/ 0 w 5232997"/>
              <a:gd name="csY28" fmla="*/ 4706724 h 5355312"/>
              <a:gd name="csX29" fmla="*/ 0 w 5232997"/>
              <a:gd name="csY29" fmla="*/ 4058136 h 5355312"/>
              <a:gd name="csX30" fmla="*/ 0 w 5232997"/>
              <a:gd name="csY30" fmla="*/ 3463102 h 5355312"/>
              <a:gd name="csX31" fmla="*/ 0 w 5232997"/>
              <a:gd name="csY31" fmla="*/ 2921620 h 5355312"/>
              <a:gd name="csX32" fmla="*/ 0 w 5232997"/>
              <a:gd name="csY32" fmla="*/ 2380139 h 5355312"/>
              <a:gd name="csX33" fmla="*/ 0 w 5232997"/>
              <a:gd name="csY33" fmla="*/ 1838657 h 5355312"/>
              <a:gd name="csX34" fmla="*/ 0 w 5232997"/>
              <a:gd name="csY34" fmla="*/ 1136516 h 5355312"/>
              <a:gd name="csX35" fmla="*/ 0 w 5232997"/>
              <a:gd name="csY35" fmla="*/ 595035 h 5355312"/>
              <a:gd name="csX36" fmla="*/ 0 w 5232997"/>
              <a:gd name="csY36" fmla="*/ 0 h 53553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5232997" h="5355312" fill="none" extrusionOk="0">
                <a:moveTo>
                  <a:pt x="0" y="0"/>
                </a:moveTo>
                <a:cubicBezTo>
                  <a:pt x="127990" y="-39551"/>
                  <a:pt x="456664" y="64675"/>
                  <a:pt x="581444" y="0"/>
                </a:cubicBezTo>
                <a:cubicBezTo>
                  <a:pt x="706224" y="-64675"/>
                  <a:pt x="970872" y="15457"/>
                  <a:pt x="1110558" y="0"/>
                </a:cubicBezTo>
                <a:cubicBezTo>
                  <a:pt x="1250244" y="-15457"/>
                  <a:pt x="1605544" y="22138"/>
                  <a:pt x="1744332" y="0"/>
                </a:cubicBezTo>
                <a:cubicBezTo>
                  <a:pt x="1883120" y="-22138"/>
                  <a:pt x="2104085" y="55327"/>
                  <a:pt x="2273446" y="0"/>
                </a:cubicBezTo>
                <a:cubicBezTo>
                  <a:pt x="2442807" y="-55327"/>
                  <a:pt x="2579183" y="17122"/>
                  <a:pt x="2750231" y="0"/>
                </a:cubicBezTo>
                <a:cubicBezTo>
                  <a:pt x="2921279" y="-17122"/>
                  <a:pt x="3158870" y="80106"/>
                  <a:pt x="3436335" y="0"/>
                </a:cubicBezTo>
                <a:cubicBezTo>
                  <a:pt x="3713800" y="-80106"/>
                  <a:pt x="3732315" y="22781"/>
                  <a:pt x="4017779" y="0"/>
                </a:cubicBezTo>
                <a:cubicBezTo>
                  <a:pt x="4303243" y="-22781"/>
                  <a:pt x="4257169" y="20753"/>
                  <a:pt x="4494563" y="0"/>
                </a:cubicBezTo>
                <a:cubicBezTo>
                  <a:pt x="4731957" y="-20753"/>
                  <a:pt x="4908621" y="67644"/>
                  <a:pt x="5232997" y="0"/>
                </a:cubicBezTo>
                <a:cubicBezTo>
                  <a:pt x="5265730" y="216699"/>
                  <a:pt x="5180184" y="330123"/>
                  <a:pt x="5232997" y="487928"/>
                </a:cubicBezTo>
                <a:cubicBezTo>
                  <a:pt x="5285810" y="645733"/>
                  <a:pt x="5193599" y="764693"/>
                  <a:pt x="5232997" y="975857"/>
                </a:cubicBezTo>
                <a:cubicBezTo>
                  <a:pt x="5272395" y="1187021"/>
                  <a:pt x="5219606" y="1353773"/>
                  <a:pt x="5232997" y="1517338"/>
                </a:cubicBezTo>
                <a:cubicBezTo>
                  <a:pt x="5246388" y="1680903"/>
                  <a:pt x="5178518" y="1858797"/>
                  <a:pt x="5232997" y="2112373"/>
                </a:cubicBezTo>
                <a:cubicBezTo>
                  <a:pt x="5287476" y="2365949"/>
                  <a:pt x="5149094" y="2593375"/>
                  <a:pt x="5232997" y="2814514"/>
                </a:cubicBezTo>
                <a:cubicBezTo>
                  <a:pt x="5316900" y="3035653"/>
                  <a:pt x="5187477" y="3148378"/>
                  <a:pt x="5232997" y="3355996"/>
                </a:cubicBezTo>
                <a:cubicBezTo>
                  <a:pt x="5278517" y="3563614"/>
                  <a:pt x="5223108" y="3628736"/>
                  <a:pt x="5232997" y="3790371"/>
                </a:cubicBezTo>
                <a:cubicBezTo>
                  <a:pt x="5242886" y="3952006"/>
                  <a:pt x="5223422" y="4134352"/>
                  <a:pt x="5232997" y="4385405"/>
                </a:cubicBezTo>
                <a:cubicBezTo>
                  <a:pt x="5242572" y="4636458"/>
                  <a:pt x="5219657" y="4918095"/>
                  <a:pt x="5232997" y="5355312"/>
                </a:cubicBezTo>
                <a:cubicBezTo>
                  <a:pt x="4971515" y="5393675"/>
                  <a:pt x="4896698" y="5354888"/>
                  <a:pt x="4651553" y="5355312"/>
                </a:cubicBezTo>
                <a:cubicBezTo>
                  <a:pt x="4406408" y="5355736"/>
                  <a:pt x="4328861" y="5354688"/>
                  <a:pt x="4227099" y="5355312"/>
                </a:cubicBezTo>
                <a:cubicBezTo>
                  <a:pt x="4125337" y="5355936"/>
                  <a:pt x="3916683" y="5319308"/>
                  <a:pt x="3697985" y="5355312"/>
                </a:cubicBezTo>
                <a:cubicBezTo>
                  <a:pt x="3479287" y="5391316"/>
                  <a:pt x="3368419" y="5351001"/>
                  <a:pt x="3273530" y="5355312"/>
                </a:cubicBezTo>
                <a:cubicBezTo>
                  <a:pt x="3178641" y="5359623"/>
                  <a:pt x="2901751" y="5334145"/>
                  <a:pt x="2744416" y="5355312"/>
                </a:cubicBezTo>
                <a:cubicBezTo>
                  <a:pt x="2587081" y="5376479"/>
                  <a:pt x="2387727" y="5316939"/>
                  <a:pt x="2110642" y="5355312"/>
                </a:cubicBezTo>
                <a:cubicBezTo>
                  <a:pt x="1833557" y="5393685"/>
                  <a:pt x="1727100" y="5287381"/>
                  <a:pt x="1424538" y="5355312"/>
                </a:cubicBezTo>
                <a:cubicBezTo>
                  <a:pt x="1121976" y="5423243"/>
                  <a:pt x="1104592" y="5330629"/>
                  <a:pt x="895424" y="5355312"/>
                </a:cubicBezTo>
                <a:cubicBezTo>
                  <a:pt x="686256" y="5379995"/>
                  <a:pt x="250287" y="5258788"/>
                  <a:pt x="0" y="5355312"/>
                </a:cubicBezTo>
                <a:cubicBezTo>
                  <a:pt x="-74679" y="5186490"/>
                  <a:pt x="69612" y="4984531"/>
                  <a:pt x="0" y="4706724"/>
                </a:cubicBezTo>
                <a:cubicBezTo>
                  <a:pt x="-69612" y="4428917"/>
                  <a:pt x="8177" y="4267329"/>
                  <a:pt x="0" y="4058136"/>
                </a:cubicBezTo>
                <a:cubicBezTo>
                  <a:pt x="-8177" y="3848943"/>
                  <a:pt x="45110" y="3667012"/>
                  <a:pt x="0" y="3463102"/>
                </a:cubicBezTo>
                <a:cubicBezTo>
                  <a:pt x="-45110" y="3259192"/>
                  <a:pt x="15490" y="3118865"/>
                  <a:pt x="0" y="2921620"/>
                </a:cubicBezTo>
                <a:cubicBezTo>
                  <a:pt x="-15490" y="2724375"/>
                  <a:pt x="60600" y="2635980"/>
                  <a:pt x="0" y="2380139"/>
                </a:cubicBezTo>
                <a:cubicBezTo>
                  <a:pt x="-60600" y="2124298"/>
                  <a:pt x="14711" y="2002644"/>
                  <a:pt x="0" y="1838657"/>
                </a:cubicBezTo>
                <a:cubicBezTo>
                  <a:pt x="-14711" y="1674670"/>
                  <a:pt x="73298" y="1335287"/>
                  <a:pt x="0" y="1136516"/>
                </a:cubicBezTo>
                <a:cubicBezTo>
                  <a:pt x="-73298" y="937745"/>
                  <a:pt x="21913" y="825276"/>
                  <a:pt x="0" y="595035"/>
                </a:cubicBezTo>
                <a:cubicBezTo>
                  <a:pt x="-21913" y="364794"/>
                  <a:pt x="57282" y="221392"/>
                  <a:pt x="0" y="0"/>
                </a:cubicBezTo>
                <a:close/>
              </a:path>
              <a:path w="5232997" h="5355312" stroke="0" extrusionOk="0">
                <a:moveTo>
                  <a:pt x="0" y="0"/>
                </a:moveTo>
                <a:cubicBezTo>
                  <a:pt x="157135" y="-74634"/>
                  <a:pt x="320561" y="54276"/>
                  <a:pt x="633774" y="0"/>
                </a:cubicBezTo>
                <a:cubicBezTo>
                  <a:pt x="946987" y="-54276"/>
                  <a:pt x="957227" y="25272"/>
                  <a:pt x="1110558" y="0"/>
                </a:cubicBezTo>
                <a:cubicBezTo>
                  <a:pt x="1263889" y="-25272"/>
                  <a:pt x="1434831" y="41856"/>
                  <a:pt x="1639672" y="0"/>
                </a:cubicBezTo>
                <a:cubicBezTo>
                  <a:pt x="1844513" y="-41856"/>
                  <a:pt x="1972541" y="12928"/>
                  <a:pt x="2116457" y="0"/>
                </a:cubicBezTo>
                <a:cubicBezTo>
                  <a:pt x="2260373" y="-12928"/>
                  <a:pt x="2427887" y="45424"/>
                  <a:pt x="2540911" y="0"/>
                </a:cubicBezTo>
                <a:cubicBezTo>
                  <a:pt x="2653935" y="-45424"/>
                  <a:pt x="2895914" y="15817"/>
                  <a:pt x="3017695" y="0"/>
                </a:cubicBezTo>
                <a:cubicBezTo>
                  <a:pt x="3139476" y="-15817"/>
                  <a:pt x="3327226" y="32694"/>
                  <a:pt x="3442149" y="0"/>
                </a:cubicBezTo>
                <a:cubicBezTo>
                  <a:pt x="3557072" y="-32694"/>
                  <a:pt x="3917828" y="71116"/>
                  <a:pt x="4075923" y="0"/>
                </a:cubicBezTo>
                <a:cubicBezTo>
                  <a:pt x="4234018" y="-71116"/>
                  <a:pt x="4427376" y="3298"/>
                  <a:pt x="4605037" y="0"/>
                </a:cubicBezTo>
                <a:cubicBezTo>
                  <a:pt x="4782698" y="-3298"/>
                  <a:pt x="5063816" y="51713"/>
                  <a:pt x="5232997" y="0"/>
                </a:cubicBezTo>
                <a:cubicBezTo>
                  <a:pt x="5306917" y="330093"/>
                  <a:pt x="5193830" y="377414"/>
                  <a:pt x="5232997" y="702141"/>
                </a:cubicBezTo>
                <a:cubicBezTo>
                  <a:pt x="5272164" y="1026868"/>
                  <a:pt x="5171043" y="1056020"/>
                  <a:pt x="5232997" y="1350729"/>
                </a:cubicBezTo>
                <a:cubicBezTo>
                  <a:pt x="5294951" y="1645438"/>
                  <a:pt x="5191350" y="1809497"/>
                  <a:pt x="5232997" y="2052870"/>
                </a:cubicBezTo>
                <a:cubicBezTo>
                  <a:pt x="5274644" y="2296243"/>
                  <a:pt x="5199715" y="2471731"/>
                  <a:pt x="5232997" y="2594351"/>
                </a:cubicBezTo>
                <a:cubicBezTo>
                  <a:pt x="5266279" y="2716971"/>
                  <a:pt x="5229848" y="2933834"/>
                  <a:pt x="5232997" y="3135833"/>
                </a:cubicBezTo>
                <a:cubicBezTo>
                  <a:pt x="5236146" y="3337832"/>
                  <a:pt x="5197945" y="3450148"/>
                  <a:pt x="5232997" y="3677314"/>
                </a:cubicBezTo>
                <a:cubicBezTo>
                  <a:pt x="5268049" y="3904480"/>
                  <a:pt x="5227132" y="4170219"/>
                  <a:pt x="5232997" y="4379455"/>
                </a:cubicBezTo>
                <a:cubicBezTo>
                  <a:pt x="5238862" y="4588691"/>
                  <a:pt x="5194550" y="4932238"/>
                  <a:pt x="5232997" y="5355312"/>
                </a:cubicBezTo>
                <a:cubicBezTo>
                  <a:pt x="5113560" y="5386890"/>
                  <a:pt x="4933815" y="5348547"/>
                  <a:pt x="4703883" y="5355312"/>
                </a:cubicBezTo>
                <a:cubicBezTo>
                  <a:pt x="4473951" y="5362077"/>
                  <a:pt x="4321216" y="5321492"/>
                  <a:pt x="4070109" y="5355312"/>
                </a:cubicBezTo>
                <a:cubicBezTo>
                  <a:pt x="3819002" y="5389132"/>
                  <a:pt x="3699167" y="5332489"/>
                  <a:pt x="3384005" y="5355312"/>
                </a:cubicBezTo>
                <a:cubicBezTo>
                  <a:pt x="3068843" y="5378135"/>
                  <a:pt x="2998534" y="5304396"/>
                  <a:pt x="2750231" y="5355312"/>
                </a:cubicBezTo>
                <a:cubicBezTo>
                  <a:pt x="2501928" y="5406228"/>
                  <a:pt x="2497773" y="5333724"/>
                  <a:pt x="2325776" y="5355312"/>
                </a:cubicBezTo>
                <a:cubicBezTo>
                  <a:pt x="2153780" y="5376900"/>
                  <a:pt x="1962923" y="5338243"/>
                  <a:pt x="1848992" y="5355312"/>
                </a:cubicBezTo>
                <a:cubicBezTo>
                  <a:pt x="1735061" y="5372381"/>
                  <a:pt x="1469158" y="5316488"/>
                  <a:pt x="1319878" y="5355312"/>
                </a:cubicBezTo>
                <a:cubicBezTo>
                  <a:pt x="1170598" y="5394136"/>
                  <a:pt x="988381" y="5326947"/>
                  <a:pt x="790764" y="5355312"/>
                </a:cubicBezTo>
                <a:cubicBezTo>
                  <a:pt x="593147" y="5383677"/>
                  <a:pt x="352655" y="5336632"/>
                  <a:pt x="0" y="5355312"/>
                </a:cubicBezTo>
                <a:cubicBezTo>
                  <a:pt x="-39084" y="5015170"/>
                  <a:pt x="25071" y="4882825"/>
                  <a:pt x="0" y="4653171"/>
                </a:cubicBezTo>
                <a:cubicBezTo>
                  <a:pt x="-25071" y="4423517"/>
                  <a:pt x="55378" y="4268036"/>
                  <a:pt x="0" y="4165243"/>
                </a:cubicBezTo>
                <a:cubicBezTo>
                  <a:pt x="-55378" y="4062450"/>
                  <a:pt x="68198" y="3727983"/>
                  <a:pt x="0" y="3516655"/>
                </a:cubicBezTo>
                <a:cubicBezTo>
                  <a:pt x="-68198" y="3305327"/>
                  <a:pt x="5732" y="3208611"/>
                  <a:pt x="0" y="3082280"/>
                </a:cubicBezTo>
                <a:cubicBezTo>
                  <a:pt x="-5732" y="2955949"/>
                  <a:pt x="16209" y="2705438"/>
                  <a:pt x="0" y="2540798"/>
                </a:cubicBezTo>
                <a:cubicBezTo>
                  <a:pt x="-16209" y="2376158"/>
                  <a:pt x="19477" y="2131791"/>
                  <a:pt x="0" y="1838657"/>
                </a:cubicBezTo>
                <a:cubicBezTo>
                  <a:pt x="-19477" y="1545523"/>
                  <a:pt x="13574" y="1344522"/>
                  <a:pt x="0" y="1136516"/>
                </a:cubicBezTo>
                <a:cubicBezTo>
                  <a:pt x="-13574" y="928510"/>
                  <a:pt x="23061" y="835565"/>
                  <a:pt x="0" y="648588"/>
                </a:cubicBezTo>
                <a:cubicBezTo>
                  <a:pt x="-23061" y="461611"/>
                  <a:pt x="3276" y="25324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2185830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altLang="el-CY" b="1" dirty="0">
                <a:solidFill>
                  <a:srgbClr val="000000"/>
                </a:solidFill>
              </a:rPr>
              <a:t>Öneriler </a:t>
            </a:r>
            <a:r>
              <a:rPr lang="el-GR" altLang="el-CY" dirty="0">
                <a:solidFill>
                  <a:srgbClr val="000000"/>
                </a:solidFill>
              </a:rPr>
              <a:t>: </a:t>
            </a:r>
            <a:endParaRPr lang="en-US" altLang="el-CY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İnsan yakınlaşmalı.</a:t>
            </a:r>
            <a:r>
              <a:rPr lang="el-GR" altLang="el-CY" dirty="0">
                <a:solidFill>
                  <a:srgbClr val="000000"/>
                </a:solidFill>
              </a:rPr>
              <a:t>  </a:t>
            </a:r>
            <a:r>
              <a:rPr lang="el-GR" altLang="el-CY" i="1" dirty="0">
                <a:solidFill>
                  <a:srgbClr val="000000"/>
                </a:solidFill>
              </a:rPr>
              <a:t>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Yabancılarla ilişkilerimizi yeniden kurmalıyız.</a:t>
            </a:r>
            <a:r>
              <a:rPr lang="el-GR" altLang="el-CY" i="1" dirty="0">
                <a:solidFill>
                  <a:srgbClr val="000000"/>
                </a:solidFill>
              </a:rPr>
              <a:t>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Dürüst ve güvenilir olmamız gerek.</a:t>
            </a:r>
            <a:endParaRPr lang="en-US" altLang="el-CY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Diğerlerin  hatalarına, kusurlarına göz yummalıyız</a:t>
            </a:r>
            <a:r>
              <a:rPr lang="el-GR" altLang="el-CY" dirty="0">
                <a:solidFill>
                  <a:srgbClr val="000000"/>
                </a:solidFill>
              </a:rPr>
              <a:t>. </a:t>
            </a: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Başkalarının</a:t>
            </a:r>
            <a:r>
              <a:rPr lang="tr-TR" altLang="el-CY" i="1" dirty="0">
                <a:solidFill>
                  <a:srgbClr val="000000"/>
                </a:solidFill>
              </a:rPr>
              <a:t> </a:t>
            </a:r>
            <a:r>
              <a:rPr lang="tr-TR" altLang="el-CY" dirty="0">
                <a:solidFill>
                  <a:srgbClr val="000000"/>
                </a:solidFill>
              </a:rPr>
              <a:t>haklarına, kutsalına, düşüncelerine, dine, örfe   ve âdetlerine</a:t>
            </a:r>
            <a:r>
              <a:rPr lang="tr-TR" altLang="el-CY" i="1" dirty="0">
                <a:solidFill>
                  <a:srgbClr val="000000"/>
                </a:solidFill>
              </a:rPr>
              <a:t> </a:t>
            </a:r>
            <a:r>
              <a:rPr lang="tr-TR" altLang="el-CY" dirty="0">
                <a:solidFill>
                  <a:srgbClr val="000000"/>
                </a:solidFill>
              </a:rPr>
              <a:t>saygı göstermeliyiz</a:t>
            </a:r>
            <a:r>
              <a:rPr lang="en-US" altLang="el-CY" dirty="0">
                <a:solidFill>
                  <a:srgbClr val="000000"/>
                </a:solidFill>
              </a:rPr>
              <a:t>.</a:t>
            </a: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Başka bir deyişle,  dini bayramlarına saygılı olmalıyız.</a:t>
            </a:r>
            <a:endParaRPr lang="en-US" altLang="el-CY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Başkalarının kalbini kırmemeliyiz.  </a:t>
            </a:r>
            <a:r>
              <a:rPr lang="el-GR" altLang="el-CY" dirty="0">
                <a:solidFill>
                  <a:srgbClr val="000000"/>
                </a:solidFill>
              </a:rPr>
              <a:t>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İnsanlara sevgiyle davranmalıyız.</a:t>
            </a:r>
            <a:r>
              <a:rPr lang="el-GR" altLang="el-CY" dirty="0">
                <a:solidFill>
                  <a:srgbClr val="000000"/>
                </a:solidFill>
              </a:rPr>
              <a:t>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Onların iyi yönlerini övmeliyiz.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Adıyla hitap etmeliyiz.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Alay etmemeliyiz.</a:t>
            </a:r>
            <a:r>
              <a:rPr lang="el-GR" altLang="el-CY" dirty="0">
                <a:solidFill>
                  <a:srgbClr val="000000"/>
                </a:solidFill>
              </a:rPr>
              <a:t>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endParaRPr lang="en-US" altLang="el-CY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b="1" dirty="0">
                <a:solidFill>
                  <a:srgbClr val="000000"/>
                </a:solidFill>
              </a:rPr>
              <a:t>Sonuç</a:t>
            </a:r>
            <a:r>
              <a:rPr lang="tr-TR" altLang="el-CY" dirty="0">
                <a:solidFill>
                  <a:srgbClr val="000000"/>
                </a:solidFill>
              </a:rPr>
              <a:t> :</a:t>
            </a:r>
            <a:endParaRPr lang="en-US" altLang="el-CY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Ön yargınlar yok olmaktadır</a:t>
            </a:r>
            <a:r>
              <a:rPr lang="el-GR" altLang="el-CY" dirty="0">
                <a:solidFill>
                  <a:srgbClr val="000000"/>
                </a:solidFill>
              </a:rPr>
              <a:t>. 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Dostluklar korulmaktadır.</a:t>
            </a:r>
            <a:r>
              <a:rPr lang="el-GR" altLang="el-CY" dirty="0">
                <a:solidFill>
                  <a:srgbClr val="000000"/>
                </a:solidFill>
              </a:rPr>
              <a:t> </a:t>
            </a:r>
            <a:endParaRPr lang="en-US" altLang="el-CY" i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dirty="0">
                <a:solidFill>
                  <a:srgbClr val="000000"/>
                </a:solidFill>
              </a:rPr>
              <a:t>Değişik kültürler kaynaşmaktadır.</a:t>
            </a:r>
            <a:r>
              <a:rPr lang="el-GR" altLang="el-CY" dirty="0">
                <a:solidFill>
                  <a:srgbClr val="000000"/>
                </a:solidFill>
              </a:rPr>
              <a:t> </a:t>
            </a:r>
            <a:endParaRPr lang="tr-TR" dirty="0"/>
          </a:p>
        </p:txBody>
      </p:sp>
      <p:sp>
        <p:nvSpPr>
          <p:cNvPr id="2" name="4 - Ορθογώνιο">
            <a:extLst>
              <a:ext uri="{FF2B5EF4-FFF2-40B4-BE49-F238E27FC236}">
                <a16:creationId xmlns:a16="http://schemas.microsoft.com/office/drawing/2014/main" id="{842442EF-4E3E-C23B-FC1D-33300DEE2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03" y="152400"/>
            <a:ext cx="5921797" cy="1477328"/>
          </a:xfrm>
          <a:custGeom>
            <a:avLst/>
            <a:gdLst>
              <a:gd name="csX0" fmla="*/ 0 w 5921797"/>
              <a:gd name="csY0" fmla="*/ 0 h 1477328"/>
              <a:gd name="csX1" fmla="*/ 473744 w 5921797"/>
              <a:gd name="csY1" fmla="*/ 0 h 1477328"/>
              <a:gd name="csX2" fmla="*/ 1065923 w 5921797"/>
              <a:gd name="csY2" fmla="*/ 0 h 1477328"/>
              <a:gd name="csX3" fmla="*/ 1776539 w 5921797"/>
              <a:gd name="csY3" fmla="*/ 0 h 1477328"/>
              <a:gd name="csX4" fmla="*/ 2250283 w 5921797"/>
              <a:gd name="csY4" fmla="*/ 0 h 1477328"/>
              <a:gd name="csX5" fmla="*/ 2783245 w 5921797"/>
              <a:gd name="csY5" fmla="*/ 0 h 1477328"/>
              <a:gd name="csX6" fmla="*/ 3434642 w 5921797"/>
              <a:gd name="csY6" fmla="*/ 0 h 1477328"/>
              <a:gd name="csX7" fmla="*/ 3849168 w 5921797"/>
              <a:gd name="csY7" fmla="*/ 0 h 1477328"/>
              <a:gd name="csX8" fmla="*/ 4322912 w 5921797"/>
              <a:gd name="csY8" fmla="*/ 0 h 1477328"/>
              <a:gd name="csX9" fmla="*/ 4796656 w 5921797"/>
              <a:gd name="csY9" fmla="*/ 0 h 1477328"/>
              <a:gd name="csX10" fmla="*/ 5388835 w 5921797"/>
              <a:gd name="csY10" fmla="*/ 0 h 1477328"/>
              <a:gd name="csX11" fmla="*/ 5921797 w 5921797"/>
              <a:gd name="csY11" fmla="*/ 0 h 1477328"/>
              <a:gd name="csX12" fmla="*/ 5921797 w 5921797"/>
              <a:gd name="csY12" fmla="*/ 521989 h 1477328"/>
              <a:gd name="csX13" fmla="*/ 5921797 w 5921797"/>
              <a:gd name="csY13" fmla="*/ 984885 h 1477328"/>
              <a:gd name="csX14" fmla="*/ 5921797 w 5921797"/>
              <a:gd name="csY14" fmla="*/ 1477328 h 1477328"/>
              <a:gd name="csX15" fmla="*/ 5507271 w 5921797"/>
              <a:gd name="csY15" fmla="*/ 1477328 h 1477328"/>
              <a:gd name="csX16" fmla="*/ 4915092 w 5921797"/>
              <a:gd name="csY16" fmla="*/ 1477328 h 1477328"/>
              <a:gd name="csX17" fmla="*/ 4382130 w 5921797"/>
              <a:gd name="csY17" fmla="*/ 1477328 h 1477328"/>
              <a:gd name="csX18" fmla="*/ 3789950 w 5921797"/>
              <a:gd name="csY18" fmla="*/ 1477328 h 1477328"/>
              <a:gd name="csX19" fmla="*/ 3316206 w 5921797"/>
              <a:gd name="csY19" fmla="*/ 1477328 h 1477328"/>
              <a:gd name="csX20" fmla="*/ 2842463 w 5921797"/>
              <a:gd name="csY20" fmla="*/ 1477328 h 1477328"/>
              <a:gd name="csX21" fmla="*/ 2309501 w 5921797"/>
              <a:gd name="csY21" fmla="*/ 1477328 h 1477328"/>
              <a:gd name="csX22" fmla="*/ 1835757 w 5921797"/>
              <a:gd name="csY22" fmla="*/ 1477328 h 1477328"/>
              <a:gd name="csX23" fmla="*/ 1362013 w 5921797"/>
              <a:gd name="csY23" fmla="*/ 1477328 h 1477328"/>
              <a:gd name="csX24" fmla="*/ 651398 w 5921797"/>
              <a:gd name="csY24" fmla="*/ 1477328 h 1477328"/>
              <a:gd name="csX25" fmla="*/ 0 w 5921797"/>
              <a:gd name="csY25" fmla="*/ 1477328 h 1477328"/>
              <a:gd name="csX26" fmla="*/ 0 w 5921797"/>
              <a:gd name="csY26" fmla="*/ 999659 h 1477328"/>
              <a:gd name="csX27" fmla="*/ 0 w 5921797"/>
              <a:gd name="csY27" fmla="*/ 492443 h 1477328"/>
              <a:gd name="csX28" fmla="*/ 0 w 5921797"/>
              <a:gd name="csY28" fmla="*/ 0 h 1477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921797" h="1477328" extrusionOk="0">
                <a:moveTo>
                  <a:pt x="0" y="0"/>
                </a:moveTo>
                <a:cubicBezTo>
                  <a:pt x="194477" y="-52030"/>
                  <a:pt x="241688" y="33769"/>
                  <a:pt x="473744" y="0"/>
                </a:cubicBezTo>
                <a:cubicBezTo>
                  <a:pt x="705800" y="-33769"/>
                  <a:pt x="829348" y="29710"/>
                  <a:pt x="1065923" y="0"/>
                </a:cubicBezTo>
                <a:cubicBezTo>
                  <a:pt x="1302498" y="-29710"/>
                  <a:pt x="1548109" y="42758"/>
                  <a:pt x="1776539" y="0"/>
                </a:cubicBezTo>
                <a:cubicBezTo>
                  <a:pt x="2004969" y="-42758"/>
                  <a:pt x="2024585" y="12570"/>
                  <a:pt x="2250283" y="0"/>
                </a:cubicBezTo>
                <a:cubicBezTo>
                  <a:pt x="2475981" y="-12570"/>
                  <a:pt x="2576895" y="8311"/>
                  <a:pt x="2783245" y="0"/>
                </a:cubicBezTo>
                <a:cubicBezTo>
                  <a:pt x="2989595" y="-8311"/>
                  <a:pt x="3270637" y="66131"/>
                  <a:pt x="3434642" y="0"/>
                </a:cubicBezTo>
                <a:cubicBezTo>
                  <a:pt x="3598647" y="-66131"/>
                  <a:pt x="3671297" y="42878"/>
                  <a:pt x="3849168" y="0"/>
                </a:cubicBezTo>
                <a:cubicBezTo>
                  <a:pt x="4027039" y="-42878"/>
                  <a:pt x="4134198" y="2562"/>
                  <a:pt x="4322912" y="0"/>
                </a:cubicBezTo>
                <a:cubicBezTo>
                  <a:pt x="4511626" y="-2562"/>
                  <a:pt x="4695394" y="23043"/>
                  <a:pt x="4796656" y="0"/>
                </a:cubicBezTo>
                <a:cubicBezTo>
                  <a:pt x="4897918" y="-23043"/>
                  <a:pt x="5185626" y="63142"/>
                  <a:pt x="5388835" y="0"/>
                </a:cubicBezTo>
                <a:cubicBezTo>
                  <a:pt x="5592044" y="-63142"/>
                  <a:pt x="5748191" y="31698"/>
                  <a:pt x="5921797" y="0"/>
                </a:cubicBezTo>
                <a:cubicBezTo>
                  <a:pt x="5932540" y="124284"/>
                  <a:pt x="5876510" y="293062"/>
                  <a:pt x="5921797" y="521989"/>
                </a:cubicBezTo>
                <a:cubicBezTo>
                  <a:pt x="5967084" y="750916"/>
                  <a:pt x="5886870" y="782687"/>
                  <a:pt x="5921797" y="984885"/>
                </a:cubicBezTo>
                <a:cubicBezTo>
                  <a:pt x="5956724" y="1187083"/>
                  <a:pt x="5870996" y="1274904"/>
                  <a:pt x="5921797" y="1477328"/>
                </a:cubicBezTo>
                <a:cubicBezTo>
                  <a:pt x="5779390" y="1522532"/>
                  <a:pt x="5627356" y="1472780"/>
                  <a:pt x="5507271" y="1477328"/>
                </a:cubicBezTo>
                <a:cubicBezTo>
                  <a:pt x="5387186" y="1481876"/>
                  <a:pt x="5114942" y="1430281"/>
                  <a:pt x="4915092" y="1477328"/>
                </a:cubicBezTo>
                <a:cubicBezTo>
                  <a:pt x="4715242" y="1524375"/>
                  <a:pt x="4624256" y="1427676"/>
                  <a:pt x="4382130" y="1477328"/>
                </a:cubicBezTo>
                <a:cubicBezTo>
                  <a:pt x="4140004" y="1526980"/>
                  <a:pt x="4080847" y="1465234"/>
                  <a:pt x="3789950" y="1477328"/>
                </a:cubicBezTo>
                <a:cubicBezTo>
                  <a:pt x="3499053" y="1489422"/>
                  <a:pt x="3426883" y="1467147"/>
                  <a:pt x="3316206" y="1477328"/>
                </a:cubicBezTo>
                <a:cubicBezTo>
                  <a:pt x="3205529" y="1487509"/>
                  <a:pt x="3025623" y="1442992"/>
                  <a:pt x="2842463" y="1477328"/>
                </a:cubicBezTo>
                <a:cubicBezTo>
                  <a:pt x="2659303" y="1511664"/>
                  <a:pt x="2476940" y="1422388"/>
                  <a:pt x="2309501" y="1477328"/>
                </a:cubicBezTo>
                <a:cubicBezTo>
                  <a:pt x="2142062" y="1532268"/>
                  <a:pt x="2051841" y="1448130"/>
                  <a:pt x="1835757" y="1477328"/>
                </a:cubicBezTo>
                <a:cubicBezTo>
                  <a:pt x="1619673" y="1506526"/>
                  <a:pt x="1560246" y="1444650"/>
                  <a:pt x="1362013" y="1477328"/>
                </a:cubicBezTo>
                <a:cubicBezTo>
                  <a:pt x="1163780" y="1510006"/>
                  <a:pt x="959828" y="1470826"/>
                  <a:pt x="651398" y="1477328"/>
                </a:cubicBezTo>
                <a:cubicBezTo>
                  <a:pt x="342969" y="1483830"/>
                  <a:pt x="245422" y="1455654"/>
                  <a:pt x="0" y="1477328"/>
                </a:cubicBezTo>
                <a:cubicBezTo>
                  <a:pt x="-19563" y="1260923"/>
                  <a:pt x="40478" y="1166551"/>
                  <a:pt x="0" y="999659"/>
                </a:cubicBezTo>
                <a:cubicBezTo>
                  <a:pt x="-40478" y="832767"/>
                  <a:pt x="49548" y="732079"/>
                  <a:pt x="0" y="492443"/>
                </a:cubicBezTo>
                <a:cubicBezTo>
                  <a:pt x="-49548" y="252807"/>
                  <a:pt x="59000" y="178673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40588349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b="1" dirty="0" err="1"/>
              <a:t>Kıbrıs'taki</a:t>
            </a:r>
            <a:r>
              <a:rPr lang="el-GR" b="1" dirty="0"/>
              <a:t> </a:t>
            </a:r>
            <a:r>
              <a:rPr lang="el-GR" b="1" dirty="0" err="1"/>
              <a:t>okullarda</a:t>
            </a:r>
            <a:r>
              <a:rPr lang="el-GR" b="1" dirty="0"/>
              <a:t> </a:t>
            </a:r>
            <a:r>
              <a:rPr lang="el-GR" b="1" dirty="0" err="1"/>
              <a:t>yabancı</a:t>
            </a:r>
            <a:r>
              <a:rPr lang="el-GR" b="1" dirty="0"/>
              <a:t> </a:t>
            </a:r>
            <a:r>
              <a:rPr lang="el-GR" b="1" dirty="0" err="1"/>
              <a:t>öğrencilere</a:t>
            </a:r>
            <a:r>
              <a:rPr lang="el-GR" b="1" dirty="0"/>
              <a:t> </a:t>
            </a:r>
            <a:r>
              <a:rPr lang="el-GR" b="1" dirty="0" err="1"/>
              <a:t>yönelik</a:t>
            </a:r>
            <a:r>
              <a:rPr lang="el-GR" b="1" dirty="0"/>
              <a:t> </a:t>
            </a:r>
            <a:r>
              <a:rPr lang="el-GR" b="1" dirty="0" err="1"/>
              <a:t>dışlama</a:t>
            </a:r>
            <a:r>
              <a:rPr lang="el-GR" b="1" dirty="0"/>
              <a:t> </a:t>
            </a:r>
            <a:r>
              <a:rPr lang="el-GR" b="1" dirty="0" err="1"/>
              <a:t>ve</a:t>
            </a:r>
            <a:r>
              <a:rPr lang="el-GR" b="1" dirty="0"/>
              <a:t> </a:t>
            </a:r>
            <a:r>
              <a:rPr lang="el-GR" b="1" dirty="0" err="1"/>
              <a:t>alay</a:t>
            </a:r>
            <a:r>
              <a:rPr lang="el-GR" b="1" dirty="0"/>
              <a:t> </a:t>
            </a:r>
            <a:r>
              <a:rPr lang="el-GR" b="1" dirty="0" err="1"/>
              <a:t>etme</a:t>
            </a:r>
            <a:r>
              <a:rPr lang="el-GR" b="1" dirty="0"/>
              <a:t> </a:t>
            </a:r>
            <a:r>
              <a:rPr lang="el-GR" b="1" dirty="0" err="1"/>
              <a:t>davranışlarını</a:t>
            </a:r>
            <a:r>
              <a:rPr lang="el-GR" b="1" dirty="0"/>
              <a:t> </a:t>
            </a:r>
            <a:r>
              <a:rPr lang="el-GR" b="1" dirty="0" err="1"/>
              <a:t>önlemek</a:t>
            </a:r>
            <a:r>
              <a:rPr lang="el-GR" b="1" dirty="0"/>
              <a:t> </a:t>
            </a:r>
            <a:r>
              <a:rPr lang="el-GR" b="1" dirty="0" err="1"/>
              <a:t>için</a:t>
            </a:r>
            <a:r>
              <a:rPr lang="el-GR" b="1" dirty="0"/>
              <a:t> </a:t>
            </a:r>
            <a:r>
              <a:rPr lang="el-GR" b="1" dirty="0" err="1"/>
              <a:t>yapıcı</a:t>
            </a:r>
            <a:r>
              <a:rPr lang="el-GR" b="1" dirty="0"/>
              <a:t> </a:t>
            </a:r>
            <a:r>
              <a:rPr lang="el-GR" b="1" dirty="0" err="1"/>
              <a:t>çözüm</a:t>
            </a:r>
            <a:r>
              <a:rPr lang="el-GR" b="1" dirty="0"/>
              <a:t> </a:t>
            </a:r>
            <a:r>
              <a:rPr lang="el-GR" b="1" dirty="0" err="1"/>
              <a:t>önerileri</a:t>
            </a:r>
            <a:r>
              <a:rPr lang="el-GR" b="1" dirty="0"/>
              <a:t> </a:t>
            </a:r>
            <a:r>
              <a:rPr lang="el-GR" b="1" dirty="0" err="1"/>
              <a:t>geliştiriniz</a:t>
            </a:r>
            <a:r>
              <a:rPr lang="el-GR" b="1" dirty="0"/>
              <a:t> </a:t>
            </a:r>
            <a:r>
              <a:rPr lang="el-GR" b="1" dirty="0" err="1"/>
              <a:t>ve</a:t>
            </a:r>
            <a:r>
              <a:rPr lang="el-GR" b="1" dirty="0"/>
              <a:t> </a:t>
            </a:r>
            <a:r>
              <a:rPr lang="el-GR" b="1" dirty="0" err="1"/>
              <a:t>bu</a:t>
            </a:r>
            <a:r>
              <a:rPr lang="el-GR" b="1" dirty="0"/>
              <a:t> </a:t>
            </a:r>
            <a:r>
              <a:rPr lang="el-GR" b="1" dirty="0" err="1"/>
              <a:t>önerilerin</a:t>
            </a:r>
            <a:r>
              <a:rPr lang="el-GR" b="1" dirty="0"/>
              <a:t> </a:t>
            </a:r>
            <a:r>
              <a:rPr lang="el-GR" b="1" dirty="0" err="1"/>
              <a:t>öğrencilerin</a:t>
            </a:r>
            <a:r>
              <a:rPr lang="el-GR" b="1" dirty="0"/>
              <a:t> </a:t>
            </a:r>
            <a:r>
              <a:rPr lang="el-GR" b="1" dirty="0" err="1"/>
              <a:t>uyumu</a:t>
            </a:r>
            <a:r>
              <a:rPr lang="el-GR" b="1" dirty="0"/>
              <a:t> </a:t>
            </a:r>
            <a:r>
              <a:rPr lang="el-GR" b="1" dirty="0" err="1"/>
              <a:t>ile</a:t>
            </a:r>
            <a:r>
              <a:rPr lang="el-GR" b="1" dirty="0"/>
              <a:t> </a:t>
            </a:r>
            <a:r>
              <a:rPr lang="el-GR" b="1" dirty="0" err="1"/>
              <a:t>toplumsal</a:t>
            </a:r>
            <a:r>
              <a:rPr lang="el-GR" b="1" dirty="0"/>
              <a:t> </a:t>
            </a:r>
            <a:r>
              <a:rPr lang="el-GR" b="1" dirty="0" err="1"/>
              <a:t>huzur</a:t>
            </a:r>
            <a:r>
              <a:rPr lang="el-GR" b="1" dirty="0"/>
              <a:t> </a:t>
            </a:r>
            <a:r>
              <a:rPr lang="el-GR" b="1" dirty="0" err="1"/>
              <a:t>üzerindeki</a:t>
            </a:r>
            <a:r>
              <a:rPr lang="el-GR" b="1" dirty="0"/>
              <a:t> </a:t>
            </a:r>
            <a:r>
              <a:rPr lang="el-GR" b="1" dirty="0" err="1"/>
              <a:t>olası</a:t>
            </a:r>
            <a:r>
              <a:rPr lang="el-GR" b="1" dirty="0"/>
              <a:t> </a:t>
            </a:r>
            <a:r>
              <a:rPr lang="el-GR" b="1" dirty="0" err="1"/>
              <a:t>olumlu</a:t>
            </a:r>
            <a:r>
              <a:rPr lang="el-GR" b="1" dirty="0"/>
              <a:t> </a:t>
            </a:r>
            <a:r>
              <a:rPr lang="el-GR" b="1" dirty="0" err="1"/>
              <a:t>sonuçlarını</a:t>
            </a:r>
            <a:r>
              <a:rPr lang="el-GR" b="1" dirty="0"/>
              <a:t> </a:t>
            </a:r>
            <a:r>
              <a:rPr lang="el-GR" b="1" dirty="0" err="1"/>
              <a:t>değerlendiriniz</a:t>
            </a:r>
            <a:r>
              <a:rPr lang="el-GR" b="1" dirty="0"/>
              <a:t>.</a:t>
            </a:r>
            <a:endParaRPr lang="en-US" altLang="el-CY" b="1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47DE30-6626-2162-BBE6-D022B851195D}"/>
              </a:ext>
            </a:extLst>
          </p:cNvPr>
          <p:cNvSpPr txBox="1"/>
          <p:nvPr/>
        </p:nvSpPr>
        <p:spPr>
          <a:xfrm>
            <a:off x="4949825" y="33706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altLang="el-CY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90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28613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A018CDF-187C-F1C1-810E-5FCC41A68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8" y="1228725"/>
            <a:ext cx="11571287" cy="44012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l-CY" sz="2800" dirty="0" err="1">
                <a:solidFill>
                  <a:srgbClr val="000000"/>
                </a:solidFill>
              </a:rPr>
              <a:t>Yapılan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bir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araştırmaya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göre</a:t>
            </a:r>
            <a:r>
              <a:rPr lang="en-US" altLang="el-CY" sz="2800" dirty="0">
                <a:solidFill>
                  <a:srgbClr val="000000"/>
                </a:solidFill>
              </a:rPr>
              <a:t>,   </a:t>
            </a:r>
            <a:r>
              <a:rPr lang="en-US" altLang="el-CY" sz="2800" dirty="0" err="1">
                <a:solidFill>
                  <a:srgbClr val="000000"/>
                </a:solidFill>
              </a:rPr>
              <a:t>yabancı</a:t>
            </a:r>
            <a:r>
              <a:rPr lang="en-US" altLang="el-CY" sz="2800" dirty="0">
                <a:solidFill>
                  <a:srgbClr val="000000"/>
                </a:solidFill>
              </a:rPr>
              <a:t> 1</a:t>
            </a:r>
            <a:r>
              <a:rPr lang="tr-TR" altLang="el-CY" sz="2800" dirty="0">
                <a:solidFill>
                  <a:srgbClr val="000000"/>
                </a:solidFill>
              </a:rPr>
              <a:t>. </a:t>
            </a:r>
            <a:r>
              <a:rPr lang="el-GR" altLang="el-CY" sz="2800" dirty="0">
                <a:solidFill>
                  <a:srgbClr val="000000"/>
                </a:solidFill>
              </a:rPr>
              <a:t>________ </a:t>
            </a:r>
            <a:r>
              <a:rPr lang="tr-TR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artıyor</a:t>
            </a:r>
            <a:r>
              <a:rPr lang="en-US" altLang="el-CY" sz="2800" dirty="0">
                <a:solidFill>
                  <a:srgbClr val="000000"/>
                </a:solidFill>
              </a:rPr>
              <a:t>. </a:t>
            </a:r>
            <a:endParaRPr lang="el-GR" altLang="el-CY" sz="28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el-CY" sz="2800" dirty="0" err="1">
                <a:solidFill>
                  <a:srgbClr val="000000"/>
                </a:solidFill>
              </a:rPr>
              <a:t>Araştırmacılar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demokrasinin</a:t>
            </a:r>
            <a:r>
              <a:rPr lang="en-US" altLang="el-CY" sz="2800" dirty="0">
                <a:solidFill>
                  <a:srgbClr val="000000"/>
                </a:solidFill>
              </a:rPr>
              <a:t> 2</a:t>
            </a:r>
            <a:r>
              <a:rPr lang="tr-TR" altLang="el-CY" sz="2800" dirty="0">
                <a:solidFill>
                  <a:srgbClr val="000000"/>
                </a:solidFill>
              </a:rPr>
              <a:t>.</a:t>
            </a:r>
            <a:r>
              <a:rPr lang="el-GR" altLang="el-CY" sz="2800" dirty="0">
                <a:solidFill>
                  <a:srgbClr val="000000"/>
                </a:solidFill>
              </a:rPr>
              <a:t> ________ </a:t>
            </a:r>
            <a:r>
              <a:rPr lang="en-US" altLang="el-CY" sz="2800" dirty="0" err="1">
                <a:solidFill>
                  <a:srgbClr val="000000"/>
                </a:solidFill>
              </a:rPr>
              <a:t>olduğu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konusunda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uyarıyor</a:t>
            </a:r>
            <a:r>
              <a:rPr lang="en-US" altLang="el-CY" sz="2800" dirty="0">
                <a:solidFill>
                  <a:srgbClr val="000000"/>
                </a:solidFill>
              </a:rPr>
              <a:t>. </a:t>
            </a:r>
          </a:p>
          <a:p>
            <a:pPr>
              <a:defRPr/>
            </a:pPr>
            <a:r>
              <a:rPr lang="tr-TR" altLang="el-CY" sz="2800" dirty="0">
                <a:solidFill>
                  <a:srgbClr val="000000"/>
                </a:solidFill>
              </a:rPr>
              <a:t>Kıbrıs</a:t>
            </a:r>
            <a:r>
              <a:rPr lang="en-US" altLang="el-CY" sz="2800" dirty="0" err="1">
                <a:solidFill>
                  <a:srgbClr val="000000"/>
                </a:solidFill>
              </a:rPr>
              <a:t>ların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üçte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biri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yabancıların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sadece</a:t>
            </a:r>
            <a:r>
              <a:rPr lang="en-US" altLang="el-CY" sz="2800" dirty="0">
                <a:solidFill>
                  <a:srgbClr val="000000"/>
                </a:solidFill>
              </a:rPr>
              <a:t> 3</a:t>
            </a:r>
            <a:r>
              <a:rPr lang="tr-TR" altLang="el-CY" sz="2800" dirty="0">
                <a:solidFill>
                  <a:srgbClr val="000000"/>
                </a:solidFill>
              </a:rPr>
              <a:t>.</a:t>
            </a:r>
            <a:r>
              <a:rPr lang="el-GR" altLang="el-CY" sz="2800" dirty="0">
                <a:solidFill>
                  <a:srgbClr val="000000"/>
                </a:solidFill>
              </a:rPr>
              <a:t> _______ 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devletin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sunduğu</a:t>
            </a:r>
            <a:r>
              <a:rPr lang="el-GR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imkânlardan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yararlanmak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için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tr-TR" altLang="el-CY" sz="2800" dirty="0">
                <a:solidFill>
                  <a:srgbClr val="000000"/>
                </a:solidFill>
              </a:rPr>
              <a:t> Kıbrıs </a:t>
            </a:r>
            <a:r>
              <a:rPr lang="en-US" altLang="el-CY" sz="2800" dirty="0">
                <a:solidFill>
                  <a:srgbClr val="000000"/>
                </a:solidFill>
              </a:rPr>
              <a:t>'a </a:t>
            </a:r>
            <a:r>
              <a:rPr lang="en-US" altLang="el-CY" sz="2800" dirty="0" err="1">
                <a:solidFill>
                  <a:srgbClr val="000000"/>
                </a:solidFill>
              </a:rPr>
              <a:t>geldiğine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inanıyor</a:t>
            </a:r>
            <a:r>
              <a:rPr lang="en-US" altLang="el-CY" sz="2800" dirty="0">
                <a:solidFill>
                  <a:srgbClr val="000000"/>
                </a:solidFill>
              </a:rPr>
              <a:t>. </a:t>
            </a:r>
            <a:endParaRPr lang="tr-TR" altLang="el-CY" sz="28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sz="2800" dirty="0">
                <a:solidFill>
                  <a:srgbClr val="000000"/>
                </a:solidFill>
              </a:rPr>
              <a:t>Kıbrıs</a:t>
            </a:r>
            <a:r>
              <a:rPr lang="tr-TR" altLang="el-CY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altLang="el-CY" sz="2800" dirty="0">
                <a:solidFill>
                  <a:srgbClr val="000000"/>
                </a:solidFill>
              </a:rPr>
              <a:t> ta </a:t>
            </a:r>
            <a:r>
              <a:rPr lang="en-US" altLang="el-CY" sz="2800" dirty="0" err="1">
                <a:solidFill>
                  <a:srgbClr val="000000"/>
                </a:solidFill>
              </a:rPr>
              <a:t>yaşayan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insanların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yüzde</a:t>
            </a:r>
            <a:r>
              <a:rPr lang="en-US" altLang="el-CY" sz="2800" dirty="0">
                <a:solidFill>
                  <a:srgbClr val="000000"/>
                </a:solidFill>
              </a:rPr>
              <a:t> 30'undan </a:t>
            </a:r>
            <a:r>
              <a:rPr lang="en-US" altLang="el-CY" sz="2800" dirty="0" err="1">
                <a:solidFill>
                  <a:srgbClr val="000000"/>
                </a:solidFill>
              </a:rPr>
              <a:t>fazlası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yabancı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düşmanı</a:t>
            </a:r>
            <a:r>
              <a:rPr lang="tr-TR" altLang="el-CY" sz="2800" dirty="0">
                <a:solidFill>
                  <a:srgbClr val="000000"/>
                </a:solidFill>
              </a:rPr>
              <a:t> </a:t>
            </a:r>
            <a:r>
              <a:rPr lang="en-GB" altLang="el-CY" sz="2800" dirty="0">
                <a:solidFill>
                  <a:srgbClr val="000000"/>
                </a:solidFill>
              </a:rPr>
              <a:t>4</a:t>
            </a:r>
            <a:r>
              <a:rPr lang="tr-TR" altLang="el-CY" sz="2800" dirty="0">
                <a:solidFill>
                  <a:srgbClr val="000000"/>
                </a:solidFill>
              </a:rPr>
              <a:t>.</a:t>
            </a:r>
            <a:r>
              <a:rPr lang="el-GR" altLang="el-CY" sz="2800" dirty="0">
                <a:solidFill>
                  <a:srgbClr val="000000"/>
                </a:solidFill>
              </a:rPr>
              <a:t>______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sahip</a:t>
            </a:r>
            <a:r>
              <a:rPr lang="en-US" altLang="el-CY" sz="2800" dirty="0">
                <a:solidFill>
                  <a:srgbClr val="000000"/>
                </a:solidFill>
              </a:rPr>
              <a:t>.</a:t>
            </a:r>
          </a:p>
          <a:p>
            <a:pPr>
              <a:defRPr/>
            </a:pPr>
            <a:r>
              <a:rPr lang="en-US" altLang="el-CY" sz="2800" dirty="0" err="1">
                <a:solidFill>
                  <a:srgbClr val="000000"/>
                </a:solidFill>
              </a:rPr>
              <a:t>Araştırmacıların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tr-TR" altLang="el-CY" sz="2800" dirty="0">
                <a:solidFill>
                  <a:srgbClr val="000000"/>
                </a:solidFill>
              </a:rPr>
              <a:t> </a:t>
            </a:r>
            <a:r>
              <a:rPr lang="en-GB" altLang="el-CY" sz="2800" dirty="0">
                <a:solidFill>
                  <a:srgbClr val="000000"/>
                </a:solidFill>
              </a:rPr>
              <a:t>5</a:t>
            </a:r>
            <a:r>
              <a:rPr lang="tr-TR" altLang="el-CY" sz="2800" dirty="0">
                <a:solidFill>
                  <a:srgbClr val="000000"/>
                </a:solidFill>
              </a:rPr>
              <a:t>.</a:t>
            </a:r>
            <a:r>
              <a:rPr lang="el-GR" altLang="el-CY" sz="2800" dirty="0">
                <a:solidFill>
                  <a:srgbClr val="000000"/>
                </a:solidFill>
              </a:rPr>
              <a:t>__________ </a:t>
            </a:r>
            <a:r>
              <a:rPr lang="en-US" altLang="el-CY" sz="2800" dirty="0" err="1">
                <a:solidFill>
                  <a:srgbClr val="000000"/>
                </a:solidFill>
              </a:rPr>
              <a:t>göre</a:t>
            </a:r>
            <a:r>
              <a:rPr lang="en-US" altLang="el-CY" sz="2800" dirty="0">
                <a:solidFill>
                  <a:srgbClr val="000000"/>
                </a:solidFill>
              </a:rPr>
              <a:t>, </a:t>
            </a:r>
            <a:r>
              <a:rPr lang="en-US" altLang="el-CY" sz="2800" dirty="0" err="1">
                <a:solidFill>
                  <a:srgbClr val="000000"/>
                </a:solidFill>
              </a:rPr>
              <a:t>sadece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göçmenlere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yönelik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değil</a:t>
            </a:r>
            <a:r>
              <a:rPr lang="en-US" altLang="el-CY" sz="2800" dirty="0">
                <a:solidFill>
                  <a:srgbClr val="000000"/>
                </a:solidFill>
              </a:rPr>
              <a:t>,  </a:t>
            </a:r>
            <a:r>
              <a:rPr lang="en-US" altLang="el-CY" sz="2800" dirty="0" err="1">
                <a:solidFill>
                  <a:srgbClr val="000000"/>
                </a:solidFill>
              </a:rPr>
              <a:t>azınlıklara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yönelik</a:t>
            </a:r>
            <a:r>
              <a:rPr lang="en-US" altLang="el-CY" sz="2800" dirty="0">
                <a:solidFill>
                  <a:srgbClr val="000000"/>
                </a:solidFill>
              </a:rPr>
              <a:t> de </a:t>
            </a:r>
            <a:r>
              <a:rPr lang="en-US" altLang="el-CY" sz="2800" dirty="0" err="1">
                <a:solidFill>
                  <a:srgbClr val="000000"/>
                </a:solidFill>
              </a:rPr>
              <a:t>önyargılar</a:t>
            </a:r>
            <a:r>
              <a:rPr lang="el-GR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artış</a:t>
            </a:r>
            <a:r>
              <a:rPr lang="en-US" altLang="el-CY" sz="2800" dirty="0">
                <a:solidFill>
                  <a:srgbClr val="000000"/>
                </a:solidFill>
              </a:rPr>
              <a:t> </a:t>
            </a:r>
            <a:r>
              <a:rPr lang="en-US" altLang="el-CY" sz="2800" dirty="0" err="1">
                <a:solidFill>
                  <a:srgbClr val="000000"/>
                </a:solidFill>
              </a:rPr>
              <a:t>gösteriyor</a:t>
            </a:r>
            <a:r>
              <a:rPr lang="en-US" altLang="el-CY" sz="2800" dirty="0">
                <a:solidFill>
                  <a:srgbClr val="000000"/>
                </a:solidFill>
              </a:rPr>
              <a:t>. </a:t>
            </a:r>
            <a:endParaRPr lang="tr-TR" altLang="el-CY" sz="28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tr-TR" altLang="el-CY" sz="2800" dirty="0">
                <a:solidFill>
                  <a:srgbClr val="000000"/>
                </a:solidFill>
              </a:rPr>
              <a:t>Avrupa Birliği (AB) üyesi ülkelerdeki yabancıların yüzde 41,2'si  </a:t>
            </a:r>
            <a:r>
              <a:rPr lang="en-GB" altLang="el-CY" sz="2800" dirty="0">
                <a:solidFill>
                  <a:srgbClr val="000000"/>
                </a:solidFill>
              </a:rPr>
              <a:t>6</a:t>
            </a:r>
            <a:r>
              <a:rPr lang="tr-TR" altLang="el-CY" sz="2800" dirty="0">
                <a:solidFill>
                  <a:srgbClr val="000000"/>
                </a:solidFill>
              </a:rPr>
              <a:t>.</a:t>
            </a:r>
            <a:r>
              <a:rPr lang="el-GR" altLang="el-CY" sz="2800" dirty="0">
                <a:solidFill>
                  <a:srgbClr val="000000"/>
                </a:solidFill>
              </a:rPr>
              <a:t>_______</a:t>
            </a:r>
            <a:r>
              <a:rPr lang="tr-TR" altLang="el-CY" sz="2800" dirty="0">
                <a:solidFill>
                  <a:srgbClr val="000000"/>
                </a:solidFill>
              </a:rPr>
              <a:t>  riski altında yaşıyor. 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FEB71212-81F3-6384-B76E-3D90F2236F3F}"/>
              </a:ext>
            </a:extLst>
          </p:cNvPr>
          <p:cNvSpPr txBox="1"/>
          <p:nvPr/>
        </p:nvSpPr>
        <p:spPr>
          <a:xfrm>
            <a:off x="2739231" y="6074569"/>
            <a:ext cx="1592263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err="1"/>
              <a:t>düşmanlığı</a:t>
            </a:r>
            <a:r>
              <a:rPr lang="en-US" dirty="0"/>
              <a:t> </a:t>
            </a:r>
          </a:p>
        </p:txBody>
      </p:sp>
      <p:sp>
        <p:nvSpPr>
          <p:cNvPr id="6" name="5 - TextBox">
            <a:extLst>
              <a:ext uri="{FF2B5EF4-FFF2-40B4-BE49-F238E27FC236}">
                <a16:creationId xmlns:a16="http://schemas.microsoft.com/office/drawing/2014/main" id="{E1083C68-A0AA-97F2-38B6-95A384BF6AE8}"/>
              </a:ext>
            </a:extLst>
          </p:cNvPr>
          <p:cNvSpPr txBox="1"/>
          <p:nvPr/>
        </p:nvSpPr>
        <p:spPr>
          <a:xfrm>
            <a:off x="620486" y="6074569"/>
            <a:ext cx="1255713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tehlikede</a:t>
            </a:r>
            <a:r>
              <a:rPr lang="en-US" dirty="0"/>
              <a:t> </a:t>
            </a:r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F43D9427-125F-179E-A40D-C4D11C35620A}"/>
              </a:ext>
            </a:extLst>
          </p:cNvPr>
          <p:cNvSpPr txBox="1"/>
          <p:nvPr/>
        </p:nvSpPr>
        <p:spPr>
          <a:xfrm>
            <a:off x="5022737" y="6074569"/>
            <a:ext cx="1255712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fikirlere</a:t>
            </a:r>
            <a:r>
              <a:rPr lang="en-US" dirty="0"/>
              <a:t> 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531EF410-80F4-CD03-8283-772CE1C24CFB}"/>
              </a:ext>
            </a:extLst>
          </p:cNvPr>
          <p:cNvSpPr txBox="1"/>
          <p:nvPr/>
        </p:nvSpPr>
        <p:spPr>
          <a:xfrm>
            <a:off x="6501550" y="6059374"/>
            <a:ext cx="1255712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sosyal</a:t>
            </a:r>
            <a:r>
              <a:rPr lang="en-US" dirty="0"/>
              <a:t> </a:t>
            </a:r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03D83230-1828-B58B-E26D-7D1548A2B0E1}"/>
              </a:ext>
            </a:extLst>
          </p:cNvPr>
          <p:cNvSpPr txBox="1"/>
          <p:nvPr/>
        </p:nvSpPr>
        <p:spPr>
          <a:xfrm>
            <a:off x="8448505" y="6074569"/>
            <a:ext cx="13921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err="1"/>
              <a:t>tespitlerine</a:t>
            </a:r>
            <a:r>
              <a:rPr lang="en-US" dirty="0"/>
              <a:t> </a:t>
            </a:r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F86C31EF-E6B3-D1A2-6167-CCBF01B8A5E9}"/>
              </a:ext>
            </a:extLst>
          </p:cNvPr>
          <p:cNvSpPr txBox="1"/>
          <p:nvPr/>
        </p:nvSpPr>
        <p:spPr>
          <a:xfrm>
            <a:off x="10179957" y="6059374"/>
            <a:ext cx="1255713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 </a:t>
            </a:r>
            <a:r>
              <a:rPr lang="tr-TR" dirty="0"/>
              <a:t>yoksulluk </a:t>
            </a:r>
            <a:endParaRPr lang="en-US" dirty="0"/>
          </a:p>
        </p:txBody>
      </p:sp>
      <p:sp>
        <p:nvSpPr>
          <p:cNvPr id="2" name="2 - Ορθογώνιο">
            <a:extLst>
              <a:ext uri="{FF2B5EF4-FFF2-40B4-BE49-F238E27FC236}">
                <a16:creationId xmlns:a16="http://schemas.microsoft.com/office/drawing/2014/main" id="{879C0FB9-BB64-26FB-5116-625E0CC96137}"/>
              </a:ext>
            </a:extLst>
          </p:cNvPr>
          <p:cNvSpPr/>
          <p:nvPr/>
        </p:nvSpPr>
        <p:spPr>
          <a:xfrm>
            <a:off x="620486" y="138113"/>
            <a:ext cx="10060214" cy="8318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4800" b="1" dirty="0" err="1"/>
              <a:t>Kıbrıs’taki</a:t>
            </a:r>
            <a:r>
              <a:rPr lang="en-US" sz="4800" b="1" dirty="0"/>
              <a:t> </a:t>
            </a:r>
            <a:r>
              <a:rPr lang="en-US" sz="4800" b="1" dirty="0" err="1"/>
              <a:t>yabancılarla</a:t>
            </a:r>
            <a:r>
              <a:rPr lang="en-US" sz="4800" b="1" dirty="0"/>
              <a:t> </a:t>
            </a:r>
            <a:r>
              <a:rPr lang="en-US" sz="4800" b="1" dirty="0" err="1"/>
              <a:t>ilişkilerimiz</a:t>
            </a:r>
            <a:endParaRPr lang="en-US" sz="4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1175658" y="2971800"/>
            <a:ext cx="3466194" cy="1633539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Beni  dinlediğiniz için  teşekkür ederim!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Sorularınız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tr-TR" sz="2400" dirty="0">
                <a:solidFill>
                  <a:schemeClr val="tx1"/>
                </a:solidFill>
              </a:rPr>
              <a:t> mı</a:t>
            </a:r>
            <a:r>
              <a:rPr lang="el-GR" sz="2400" dirty="0">
                <a:solidFill>
                  <a:schemeClr val="tx1"/>
                </a:solidFill>
              </a:rPr>
              <a:t>?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EF845B5-E8E6-8958-C39C-EF44780B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0808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DB5C154-B27A-ACF2-2417-8B4498FEDC3A}"/>
              </a:ext>
            </a:extLst>
          </p:cNvPr>
          <p:cNvSpPr/>
          <p:nvPr/>
        </p:nvSpPr>
        <p:spPr>
          <a:xfrm rot="20205939">
            <a:off x="486701" y="610080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8A62A46B-2965-0FD0-8A70-579E02AB7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2901043"/>
            <a:ext cx="5521098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5 - TextBox">
            <a:extLst>
              <a:ext uri="{FF2B5EF4-FFF2-40B4-BE49-F238E27FC236}">
                <a16:creationId xmlns:a16="http://schemas.microsoft.com/office/drawing/2014/main" id="{5B46A07A-2904-F0F4-6187-6D628709B179}"/>
              </a:ext>
            </a:extLst>
          </p:cNvPr>
          <p:cNvSpPr txBox="1"/>
          <p:nvPr/>
        </p:nvSpPr>
        <p:spPr>
          <a:xfrm>
            <a:off x="9120372" y="2195122"/>
            <a:ext cx="2420526" cy="338554"/>
          </a:xfrm>
          <a:custGeom>
            <a:avLst/>
            <a:gdLst>
              <a:gd name="csX0" fmla="*/ 0 w 2420526"/>
              <a:gd name="csY0" fmla="*/ 0 h 338554"/>
              <a:gd name="csX1" fmla="*/ 411489 w 2420526"/>
              <a:gd name="csY1" fmla="*/ 0 h 338554"/>
              <a:gd name="csX2" fmla="*/ 944005 w 2420526"/>
              <a:gd name="csY2" fmla="*/ 0 h 338554"/>
              <a:gd name="csX3" fmla="*/ 1452316 w 2420526"/>
              <a:gd name="csY3" fmla="*/ 0 h 338554"/>
              <a:gd name="csX4" fmla="*/ 1960626 w 2420526"/>
              <a:gd name="csY4" fmla="*/ 0 h 338554"/>
              <a:gd name="csX5" fmla="*/ 2420526 w 2420526"/>
              <a:gd name="csY5" fmla="*/ 0 h 338554"/>
              <a:gd name="csX6" fmla="*/ 2420526 w 2420526"/>
              <a:gd name="csY6" fmla="*/ 338554 h 338554"/>
              <a:gd name="csX7" fmla="*/ 1960626 w 2420526"/>
              <a:gd name="csY7" fmla="*/ 338554 h 338554"/>
              <a:gd name="csX8" fmla="*/ 1524931 w 2420526"/>
              <a:gd name="csY8" fmla="*/ 338554 h 338554"/>
              <a:gd name="csX9" fmla="*/ 1016621 w 2420526"/>
              <a:gd name="csY9" fmla="*/ 338554 h 338554"/>
              <a:gd name="csX10" fmla="*/ 532516 w 2420526"/>
              <a:gd name="csY10" fmla="*/ 338554 h 338554"/>
              <a:gd name="csX11" fmla="*/ 0 w 2420526"/>
              <a:gd name="csY11" fmla="*/ 338554 h 338554"/>
              <a:gd name="csX12" fmla="*/ 0 w 2420526"/>
              <a:gd name="csY12" fmla="*/ 0 h 3385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420526" h="338554" fill="none" extrusionOk="0">
                <a:moveTo>
                  <a:pt x="0" y="0"/>
                </a:moveTo>
                <a:cubicBezTo>
                  <a:pt x="176404" y="-44016"/>
                  <a:pt x="258458" y="32356"/>
                  <a:pt x="411489" y="0"/>
                </a:cubicBezTo>
                <a:cubicBezTo>
                  <a:pt x="564520" y="-32356"/>
                  <a:pt x="744370" y="28130"/>
                  <a:pt x="944005" y="0"/>
                </a:cubicBezTo>
                <a:cubicBezTo>
                  <a:pt x="1143640" y="-28130"/>
                  <a:pt x="1285917" y="38175"/>
                  <a:pt x="1452316" y="0"/>
                </a:cubicBezTo>
                <a:cubicBezTo>
                  <a:pt x="1618715" y="-38175"/>
                  <a:pt x="1724558" y="9650"/>
                  <a:pt x="1960626" y="0"/>
                </a:cubicBezTo>
                <a:cubicBezTo>
                  <a:pt x="2196694" y="-9650"/>
                  <a:pt x="2274132" y="38597"/>
                  <a:pt x="2420526" y="0"/>
                </a:cubicBezTo>
                <a:cubicBezTo>
                  <a:pt x="2445444" y="163841"/>
                  <a:pt x="2414794" y="224313"/>
                  <a:pt x="2420526" y="338554"/>
                </a:cubicBezTo>
                <a:cubicBezTo>
                  <a:pt x="2294657" y="350747"/>
                  <a:pt x="2139423" y="329512"/>
                  <a:pt x="1960626" y="338554"/>
                </a:cubicBezTo>
                <a:cubicBezTo>
                  <a:pt x="1781829" y="347596"/>
                  <a:pt x="1663758" y="332742"/>
                  <a:pt x="1524931" y="338554"/>
                </a:cubicBezTo>
                <a:cubicBezTo>
                  <a:pt x="1386105" y="344366"/>
                  <a:pt x="1260832" y="308083"/>
                  <a:pt x="1016621" y="338554"/>
                </a:cubicBezTo>
                <a:cubicBezTo>
                  <a:pt x="772410" y="369025"/>
                  <a:pt x="767370" y="286185"/>
                  <a:pt x="532516" y="338554"/>
                </a:cubicBezTo>
                <a:cubicBezTo>
                  <a:pt x="297663" y="390923"/>
                  <a:pt x="223269" y="283158"/>
                  <a:pt x="0" y="338554"/>
                </a:cubicBezTo>
                <a:cubicBezTo>
                  <a:pt x="-5263" y="211616"/>
                  <a:pt x="12701" y="117040"/>
                  <a:pt x="0" y="0"/>
                </a:cubicBezTo>
                <a:close/>
              </a:path>
              <a:path w="2420526" h="338554" stroke="0" extrusionOk="0">
                <a:moveTo>
                  <a:pt x="0" y="0"/>
                </a:moveTo>
                <a:cubicBezTo>
                  <a:pt x="195687" y="-17105"/>
                  <a:pt x="271201" y="15201"/>
                  <a:pt x="435695" y="0"/>
                </a:cubicBezTo>
                <a:cubicBezTo>
                  <a:pt x="600190" y="-15201"/>
                  <a:pt x="673140" y="41008"/>
                  <a:pt x="847184" y="0"/>
                </a:cubicBezTo>
                <a:cubicBezTo>
                  <a:pt x="1021228" y="-41008"/>
                  <a:pt x="1253864" y="32693"/>
                  <a:pt x="1379700" y="0"/>
                </a:cubicBezTo>
                <a:cubicBezTo>
                  <a:pt x="1505536" y="-32693"/>
                  <a:pt x="1690112" y="37867"/>
                  <a:pt x="1839600" y="0"/>
                </a:cubicBezTo>
                <a:cubicBezTo>
                  <a:pt x="1989088" y="-37867"/>
                  <a:pt x="2175503" y="4145"/>
                  <a:pt x="2420526" y="0"/>
                </a:cubicBezTo>
                <a:cubicBezTo>
                  <a:pt x="2430623" y="130958"/>
                  <a:pt x="2380619" y="218302"/>
                  <a:pt x="2420526" y="338554"/>
                </a:cubicBezTo>
                <a:cubicBezTo>
                  <a:pt x="2307082" y="360709"/>
                  <a:pt x="2152292" y="286381"/>
                  <a:pt x="1936421" y="338554"/>
                </a:cubicBezTo>
                <a:cubicBezTo>
                  <a:pt x="1720551" y="390727"/>
                  <a:pt x="1693235" y="289716"/>
                  <a:pt x="1500726" y="338554"/>
                </a:cubicBezTo>
                <a:cubicBezTo>
                  <a:pt x="1308217" y="387392"/>
                  <a:pt x="1262856" y="309441"/>
                  <a:pt x="1065031" y="338554"/>
                </a:cubicBezTo>
                <a:cubicBezTo>
                  <a:pt x="867206" y="367667"/>
                  <a:pt x="719492" y="280664"/>
                  <a:pt x="580926" y="338554"/>
                </a:cubicBezTo>
                <a:cubicBezTo>
                  <a:pt x="442360" y="396444"/>
                  <a:pt x="154530" y="275578"/>
                  <a:pt x="0" y="338554"/>
                </a:cubicBezTo>
                <a:cubicBezTo>
                  <a:pt x="-23344" y="257418"/>
                  <a:pt x="18250" y="15616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1600" dirty="0"/>
              <a:t>	</a:t>
            </a:r>
            <a:r>
              <a:rPr lang="tr-TR" sz="1600" dirty="0"/>
              <a:t>ırkçılık</a:t>
            </a:r>
          </a:p>
        </p:txBody>
      </p:sp>
      <p:sp>
        <p:nvSpPr>
          <p:cNvPr id="9" name="5 - TextBox"/>
          <p:cNvSpPr txBox="1"/>
          <p:nvPr/>
        </p:nvSpPr>
        <p:spPr>
          <a:xfrm>
            <a:off x="2279654" y="1165963"/>
            <a:ext cx="4555854" cy="400110"/>
          </a:xfrm>
          <a:custGeom>
            <a:avLst/>
            <a:gdLst>
              <a:gd name="csX0" fmla="*/ 0 w 4555854"/>
              <a:gd name="csY0" fmla="*/ 0 h 400110"/>
              <a:gd name="csX1" fmla="*/ 569482 w 4555854"/>
              <a:gd name="csY1" fmla="*/ 0 h 400110"/>
              <a:gd name="csX2" fmla="*/ 1002288 w 4555854"/>
              <a:gd name="csY2" fmla="*/ 0 h 400110"/>
              <a:gd name="csX3" fmla="*/ 1435094 w 4555854"/>
              <a:gd name="csY3" fmla="*/ 0 h 400110"/>
              <a:gd name="csX4" fmla="*/ 1959017 w 4555854"/>
              <a:gd name="csY4" fmla="*/ 0 h 400110"/>
              <a:gd name="csX5" fmla="*/ 2437382 w 4555854"/>
              <a:gd name="csY5" fmla="*/ 0 h 400110"/>
              <a:gd name="csX6" fmla="*/ 2870188 w 4555854"/>
              <a:gd name="csY6" fmla="*/ 0 h 400110"/>
              <a:gd name="csX7" fmla="*/ 3302994 w 4555854"/>
              <a:gd name="csY7" fmla="*/ 0 h 400110"/>
              <a:gd name="csX8" fmla="*/ 3826917 w 4555854"/>
              <a:gd name="csY8" fmla="*/ 0 h 400110"/>
              <a:gd name="csX9" fmla="*/ 4555854 w 4555854"/>
              <a:gd name="csY9" fmla="*/ 0 h 400110"/>
              <a:gd name="csX10" fmla="*/ 4555854 w 4555854"/>
              <a:gd name="csY10" fmla="*/ 400110 h 400110"/>
              <a:gd name="csX11" fmla="*/ 4031931 w 4555854"/>
              <a:gd name="csY11" fmla="*/ 400110 h 400110"/>
              <a:gd name="csX12" fmla="*/ 3462449 w 4555854"/>
              <a:gd name="csY12" fmla="*/ 400110 h 400110"/>
              <a:gd name="csX13" fmla="*/ 2938526 w 4555854"/>
              <a:gd name="csY13" fmla="*/ 400110 h 400110"/>
              <a:gd name="csX14" fmla="*/ 2505720 w 4555854"/>
              <a:gd name="csY14" fmla="*/ 400110 h 400110"/>
              <a:gd name="csX15" fmla="*/ 2072914 w 4555854"/>
              <a:gd name="csY15" fmla="*/ 400110 h 400110"/>
              <a:gd name="csX16" fmla="*/ 1640107 w 4555854"/>
              <a:gd name="csY16" fmla="*/ 400110 h 400110"/>
              <a:gd name="csX17" fmla="*/ 979509 w 4555854"/>
              <a:gd name="csY17" fmla="*/ 400110 h 400110"/>
              <a:gd name="csX18" fmla="*/ 0 w 4555854"/>
              <a:gd name="csY18" fmla="*/ 400110 h 400110"/>
              <a:gd name="csX19" fmla="*/ 0 w 4555854"/>
              <a:gd name="csY19" fmla="*/ 0 h 4001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555854" h="400110" fill="none" extrusionOk="0">
                <a:moveTo>
                  <a:pt x="0" y="0"/>
                </a:moveTo>
                <a:cubicBezTo>
                  <a:pt x="261757" y="-15478"/>
                  <a:pt x="312243" y="53718"/>
                  <a:pt x="569482" y="0"/>
                </a:cubicBezTo>
                <a:cubicBezTo>
                  <a:pt x="826721" y="-53718"/>
                  <a:pt x="865598" y="984"/>
                  <a:pt x="1002288" y="0"/>
                </a:cubicBezTo>
                <a:cubicBezTo>
                  <a:pt x="1138978" y="-984"/>
                  <a:pt x="1230405" y="4039"/>
                  <a:pt x="1435094" y="0"/>
                </a:cubicBezTo>
                <a:cubicBezTo>
                  <a:pt x="1639783" y="-4039"/>
                  <a:pt x="1717139" y="9906"/>
                  <a:pt x="1959017" y="0"/>
                </a:cubicBezTo>
                <a:cubicBezTo>
                  <a:pt x="2200895" y="-9906"/>
                  <a:pt x="2326143" y="51261"/>
                  <a:pt x="2437382" y="0"/>
                </a:cubicBezTo>
                <a:cubicBezTo>
                  <a:pt x="2548622" y="-51261"/>
                  <a:pt x="2721881" y="31640"/>
                  <a:pt x="2870188" y="0"/>
                </a:cubicBezTo>
                <a:cubicBezTo>
                  <a:pt x="3018495" y="-31640"/>
                  <a:pt x="3196337" y="19453"/>
                  <a:pt x="3302994" y="0"/>
                </a:cubicBezTo>
                <a:cubicBezTo>
                  <a:pt x="3409651" y="-19453"/>
                  <a:pt x="3613223" y="54946"/>
                  <a:pt x="3826917" y="0"/>
                </a:cubicBezTo>
                <a:cubicBezTo>
                  <a:pt x="4040611" y="-54946"/>
                  <a:pt x="4398207" y="81335"/>
                  <a:pt x="4555854" y="0"/>
                </a:cubicBezTo>
                <a:cubicBezTo>
                  <a:pt x="4588298" y="189648"/>
                  <a:pt x="4540447" y="203322"/>
                  <a:pt x="4555854" y="400110"/>
                </a:cubicBezTo>
                <a:cubicBezTo>
                  <a:pt x="4375304" y="425852"/>
                  <a:pt x="4220525" y="369972"/>
                  <a:pt x="4031931" y="400110"/>
                </a:cubicBezTo>
                <a:cubicBezTo>
                  <a:pt x="3843337" y="430248"/>
                  <a:pt x="3746008" y="355796"/>
                  <a:pt x="3462449" y="400110"/>
                </a:cubicBezTo>
                <a:cubicBezTo>
                  <a:pt x="3178890" y="444424"/>
                  <a:pt x="3112072" y="359791"/>
                  <a:pt x="2938526" y="400110"/>
                </a:cubicBezTo>
                <a:cubicBezTo>
                  <a:pt x="2764980" y="440429"/>
                  <a:pt x="2650687" y="354081"/>
                  <a:pt x="2505720" y="400110"/>
                </a:cubicBezTo>
                <a:cubicBezTo>
                  <a:pt x="2360753" y="446139"/>
                  <a:pt x="2174595" y="384969"/>
                  <a:pt x="2072914" y="400110"/>
                </a:cubicBezTo>
                <a:cubicBezTo>
                  <a:pt x="1971233" y="415251"/>
                  <a:pt x="1742604" y="371912"/>
                  <a:pt x="1640107" y="400110"/>
                </a:cubicBezTo>
                <a:cubicBezTo>
                  <a:pt x="1537610" y="428308"/>
                  <a:pt x="1125294" y="329900"/>
                  <a:pt x="979509" y="400110"/>
                </a:cubicBezTo>
                <a:cubicBezTo>
                  <a:pt x="833724" y="470320"/>
                  <a:pt x="414488" y="329846"/>
                  <a:pt x="0" y="400110"/>
                </a:cubicBezTo>
                <a:cubicBezTo>
                  <a:pt x="-32320" y="209566"/>
                  <a:pt x="29014" y="111741"/>
                  <a:pt x="0" y="0"/>
                </a:cubicBezTo>
                <a:close/>
              </a:path>
              <a:path w="4555854" h="400110" stroke="0" extrusionOk="0">
                <a:moveTo>
                  <a:pt x="0" y="0"/>
                </a:moveTo>
                <a:cubicBezTo>
                  <a:pt x="150054" y="-23729"/>
                  <a:pt x="269857" y="56248"/>
                  <a:pt x="478365" y="0"/>
                </a:cubicBezTo>
                <a:cubicBezTo>
                  <a:pt x="686874" y="-56248"/>
                  <a:pt x="740879" y="36671"/>
                  <a:pt x="911171" y="0"/>
                </a:cubicBezTo>
                <a:cubicBezTo>
                  <a:pt x="1081463" y="-36671"/>
                  <a:pt x="1251062" y="26187"/>
                  <a:pt x="1571770" y="0"/>
                </a:cubicBezTo>
                <a:cubicBezTo>
                  <a:pt x="1892478" y="-26187"/>
                  <a:pt x="1987127" y="11092"/>
                  <a:pt x="2095693" y="0"/>
                </a:cubicBezTo>
                <a:cubicBezTo>
                  <a:pt x="2204259" y="-11092"/>
                  <a:pt x="2399478" y="35433"/>
                  <a:pt x="2619616" y="0"/>
                </a:cubicBezTo>
                <a:cubicBezTo>
                  <a:pt x="2839754" y="-35433"/>
                  <a:pt x="2864436" y="22810"/>
                  <a:pt x="3052422" y="0"/>
                </a:cubicBezTo>
                <a:cubicBezTo>
                  <a:pt x="3240408" y="-22810"/>
                  <a:pt x="3310186" y="5266"/>
                  <a:pt x="3530787" y="0"/>
                </a:cubicBezTo>
                <a:cubicBezTo>
                  <a:pt x="3751389" y="-5266"/>
                  <a:pt x="3819541" y="58104"/>
                  <a:pt x="4054710" y="0"/>
                </a:cubicBezTo>
                <a:cubicBezTo>
                  <a:pt x="4289879" y="-58104"/>
                  <a:pt x="4359384" y="28746"/>
                  <a:pt x="4555854" y="0"/>
                </a:cubicBezTo>
                <a:cubicBezTo>
                  <a:pt x="4580361" y="195711"/>
                  <a:pt x="4509382" y="314385"/>
                  <a:pt x="4555854" y="400110"/>
                </a:cubicBezTo>
                <a:cubicBezTo>
                  <a:pt x="4280598" y="403992"/>
                  <a:pt x="4056524" y="330289"/>
                  <a:pt x="3895255" y="400110"/>
                </a:cubicBezTo>
                <a:cubicBezTo>
                  <a:pt x="3733986" y="469931"/>
                  <a:pt x="3496951" y="332983"/>
                  <a:pt x="3280215" y="400110"/>
                </a:cubicBezTo>
                <a:cubicBezTo>
                  <a:pt x="3063479" y="467237"/>
                  <a:pt x="2957309" y="359852"/>
                  <a:pt x="2710733" y="400110"/>
                </a:cubicBezTo>
                <a:cubicBezTo>
                  <a:pt x="2464157" y="440368"/>
                  <a:pt x="2399277" y="373834"/>
                  <a:pt x="2186810" y="400110"/>
                </a:cubicBezTo>
                <a:cubicBezTo>
                  <a:pt x="1974343" y="426386"/>
                  <a:pt x="1765379" y="388410"/>
                  <a:pt x="1571770" y="400110"/>
                </a:cubicBezTo>
                <a:cubicBezTo>
                  <a:pt x="1378161" y="411810"/>
                  <a:pt x="1313634" y="368191"/>
                  <a:pt x="1093405" y="400110"/>
                </a:cubicBezTo>
                <a:cubicBezTo>
                  <a:pt x="873176" y="432029"/>
                  <a:pt x="753987" y="353927"/>
                  <a:pt x="523923" y="400110"/>
                </a:cubicBezTo>
                <a:cubicBezTo>
                  <a:pt x="293859" y="446293"/>
                  <a:pt x="196213" y="353777"/>
                  <a:pt x="0" y="400110"/>
                </a:cubicBezTo>
                <a:cubicBezTo>
                  <a:pt x="-36323" y="233075"/>
                  <a:pt x="12972" y="13858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err="1"/>
              <a:t>günlük</a:t>
            </a:r>
            <a:r>
              <a:rPr lang="en-US" sz="2000" dirty="0"/>
              <a:t> </a:t>
            </a:r>
            <a:r>
              <a:rPr lang="en-US" sz="2000" dirty="0" err="1"/>
              <a:t>hayatlarında</a:t>
            </a:r>
            <a:r>
              <a:rPr lang="en-US" sz="2000" dirty="0"/>
              <a:t> </a:t>
            </a:r>
            <a:r>
              <a:rPr lang="en-US" sz="2000" dirty="0" err="1"/>
              <a:t>yardımcı</a:t>
            </a:r>
            <a:r>
              <a:rPr lang="en-US" sz="2000" dirty="0"/>
              <a:t> </a:t>
            </a:r>
            <a:r>
              <a:rPr lang="en-US" sz="2000" dirty="0" err="1"/>
              <a:t>olma</a:t>
            </a:r>
            <a:r>
              <a:rPr lang="tr-TR" sz="2000" dirty="0"/>
              <a:t>k</a:t>
            </a:r>
          </a:p>
        </p:txBody>
      </p:sp>
      <p:sp>
        <p:nvSpPr>
          <p:cNvPr id="10" name="5 - TextBox">
            <a:extLst>
              <a:ext uri="{FF2B5EF4-FFF2-40B4-BE49-F238E27FC236}">
                <a16:creationId xmlns:a16="http://schemas.microsoft.com/office/drawing/2014/main" id="{79CB43F6-4CF4-6B86-E744-9FF57B67CCB4}"/>
              </a:ext>
            </a:extLst>
          </p:cNvPr>
          <p:cNvSpPr txBox="1"/>
          <p:nvPr/>
        </p:nvSpPr>
        <p:spPr>
          <a:xfrm>
            <a:off x="9790805" y="848563"/>
            <a:ext cx="1279317" cy="830997"/>
          </a:xfrm>
          <a:custGeom>
            <a:avLst/>
            <a:gdLst>
              <a:gd name="csX0" fmla="*/ 0 w 1279317"/>
              <a:gd name="csY0" fmla="*/ 0 h 830997"/>
              <a:gd name="csX1" fmla="*/ 426439 w 1279317"/>
              <a:gd name="csY1" fmla="*/ 0 h 830997"/>
              <a:gd name="csX2" fmla="*/ 840085 w 1279317"/>
              <a:gd name="csY2" fmla="*/ 0 h 830997"/>
              <a:gd name="csX3" fmla="*/ 1279317 w 1279317"/>
              <a:gd name="csY3" fmla="*/ 0 h 830997"/>
              <a:gd name="csX4" fmla="*/ 1279317 w 1279317"/>
              <a:gd name="csY4" fmla="*/ 432118 h 830997"/>
              <a:gd name="csX5" fmla="*/ 1279317 w 1279317"/>
              <a:gd name="csY5" fmla="*/ 830997 h 830997"/>
              <a:gd name="csX6" fmla="*/ 840085 w 1279317"/>
              <a:gd name="csY6" fmla="*/ 830997 h 830997"/>
              <a:gd name="csX7" fmla="*/ 452025 w 1279317"/>
              <a:gd name="csY7" fmla="*/ 830997 h 830997"/>
              <a:gd name="csX8" fmla="*/ 0 w 1279317"/>
              <a:gd name="csY8" fmla="*/ 830997 h 830997"/>
              <a:gd name="csX9" fmla="*/ 0 w 1279317"/>
              <a:gd name="csY9" fmla="*/ 398879 h 830997"/>
              <a:gd name="csX10" fmla="*/ 0 w 1279317"/>
              <a:gd name="csY10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279317" h="830997" fill="none" extrusionOk="0">
                <a:moveTo>
                  <a:pt x="0" y="0"/>
                </a:moveTo>
                <a:cubicBezTo>
                  <a:pt x="192336" y="-34072"/>
                  <a:pt x="256760" y="35320"/>
                  <a:pt x="426439" y="0"/>
                </a:cubicBezTo>
                <a:cubicBezTo>
                  <a:pt x="596118" y="-35320"/>
                  <a:pt x="669055" y="4641"/>
                  <a:pt x="840085" y="0"/>
                </a:cubicBezTo>
                <a:cubicBezTo>
                  <a:pt x="1011115" y="-4641"/>
                  <a:pt x="1171679" y="8389"/>
                  <a:pt x="1279317" y="0"/>
                </a:cubicBezTo>
                <a:cubicBezTo>
                  <a:pt x="1287395" y="123769"/>
                  <a:pt x="1276787" y="323796"/>
                  <a:pt x="1279317" y="432118"/>
                </a:cubicBezTo>
                <a:cubicBezTo>
                  <a:pt x="1281847" y="540440"/>
                  <a:pt x="1269145" y="690297"/>
                  <a:pt x="1279317" y="830997"/>
                </a:cubicBezTo>
                <a:cubicBezTo>
                  <a:pt x="1091852" y="840820"/>
                  <a:pt x="949903" y="780395"/>
                  <a:pt x="840085" y="830997"/>
                </a:cubicBezTo>
                <a:cubicBezTo>
                  <a:pt x="730267" y="881599"/>
                  <a:pt x="641911" y="788871"/>
                  <a:pt x="452025" y="830997"/>
                </a:cubicBezTo>
                <a:cubicBezTo>
                  <a:pt x="262139" y="873123"/>
                  <a:pt x="113586" y="786354"/>
                  <a:pt x="0" y="830997"/>
                </a:cubicBezTo>
                <a:cubicBezTo>
                  <a:pt x="-42748" y="638377"/>
                  <a:pt x="38077" y="492071"/>
                  <a:pt x="0" y="398879"/>
                </a:cubicBezTo>
                <a:cubicBezTo>
                  <a:pt x="-38077" y="305687"/>
                  <a:pt x="19432" y="149331"/>
                  <a:pt x="0" y="0"/>
                </a:cubicBezTo>
                <a:close/>
              </a:path>
              <a:path w="1279317" h="830997" stroke="0" extrusionOk="0">
                <a:moveTo>
                  <a:pt x="0" y="0"/>
                </a:moveTo>
                <a:cubicBezTo>
                  <a:pt x="199874" y="-5725"/>
                  <a:pt x="206902" y="7627"/>
                  <a:pt x="400853" y="0"/>
                </a:cubicBezTo>
                <a:cubicBezTo>
                  <a:pt x="594804" y="-7627"/>
                  <a:pt x="599397" y="27993"/>
                  <a:pt x="788912" y="0"/>
                </a:cubicBezTo>
                <a:cubicBezTo>
                  <a:pt x="978427" y="-27993"/>
                  <a:pt x="1059956" y="6209"/>
                  <a:pt x="1279317" y="0"/>
                </a:cubicBezTo>
                <a:cubicBezTo>
                  <a:pt x="1320452" y="133890"/>
                  <a:pt x="1233336" y="261923"/>
                  <a:pt x="1279317" y="407189"/>
                </a:cubicBezTo>
                <a:cubicBezTo>
                  <a:pt x="1325298" y="552455"/>
                  <a:pt x="1247471" y="685805"/>
                  <a:pt x="1279317" y="830997"/>
                </a:cubicBezTo>
                <a:cubicBezTo>
                  <a:pt x="1086537" y="832719"/>
                  <a:pt x="959492" y="808985"/>
                  <a:pt x="852878" y="830997"/>
                </a:cubicBezTo>
                <a:cubicBezTo>
                  <a:pt x="746264" y="853009"/>
                  <a:pt x="619903" y="828596"/>
                  <a:pt x="400853" y="830997"/>
                </a:cubicBezTo>
                <a:cubicBezTo>
                  <a:pt x="181803" y="833398"/>
                  <a:pt x="153137" y="813041"/>
                  <a:pt x="0" y="830997"/>
                </a:cubicBezTo>
                <a:cubicBezTo>
                  <a:pt x="-42889" y="704318"/>
                  <a:pt x="15895" y="603513"/>
                  <a:pt x="0" y="432118"/>
                </a:cubicBezTo>
                <a:cubicBezTo>
                  <a:pt x="-15895" y="260723"/>
                  <a:pt x="37006" y="14181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el-GR" sz="1600" dirty="0"/>
          </a:p>
          <a:p>
            <a:pPr algn="ctr">
              <a:defRPr/>
            </a:pPr>
            <a:r>
              <a:rPr lang="en-US" sz="1600" dirty="0" err="1"/>
              <a:t>hoşgörülü</a:t>
            </a:r>
            <a:endParaRPr lang="el-GR" sz="1600" dirty="0"/>
          </a:p>
          <a:p>
            <a:pPr>
              <a:defRPr/>
            </a:pPr>
            <a:endParaRPr lang="tr-TR" sz="1600" dirty="0"/>
          </a:p>
        </p:txBody>
      </p:sp>
      <p:sp>
        <p:nvSpPr>
          <p:cNvPr id="11" name="5 - TextBox">
            <a:extLst>
              <a:ext uri="{FF2B5EF4-FFF2-40B4-BE49-F238E27FC236}">
                <a16:creationId xmlns:a16="http://schemas.microsoft.com/office/drawing/2014/main" id="{4E50879D-CD9A-D4AB-2E13-DBAEFB2B48BE}"/>
              </a:ext>
            </a:extLst>
          </p:cNvPr>
          <p:cNvSpPr txBox="1"/>
          <p:nvPr/>
        </p:nvSpPr>
        <p:spPr>
          <a:xfrm>
            <a:off x="9220201" y="253079"/>
            <a:ext cx="2420526" cy="426207"/>
          </a:xfrm>
          <a:custGeom>
            <a:avLst/>
            <a:gdLst>
              <a:gd name="csX0" fmla="*/ 0 w 2420526"/>
              <a:gd name="csY0" fmla="*/ 0 h 426207"/>
              <a:gd name="csX1" fmla="*/ 411489 w 2420526"/>
              <a:gd name="csY1" fmla="*/ 0 h 426207"/>
              <a:gd name="csX2" fmla="*/ 944005 w 2420526"/>
              <a:gd name="csY2" fmla="*/ 0 h 426207"/>
              <a:gd name="csX3" fmla="*/ 1452316 w 2420526"/>
              <a:gd name="csY3" fmla="*/ 0 h 426207"/>
              <a:gd name="csX4" fmla="*/ 1960626 w 2420526"/>
              <a:gd name="csY4" fmla="*/ 0 h 426207"/>
              <a:gd name="csX5" fmla="*/ 2420526 w 2420526"/>
              <a:gd name="csY5" fmla="*/ 0 h 426207"/>
              <a:gd name="csX6" fmla="*/ 2420526 w 2420526"/>
              <a:gd name="csY6" fmla="*/ 426207 h 426207"/>
              <a:gd name="csX7" fmla="*/ 1960626 w 2420526"/>
              <a:gd name="csY7" fmla="*/ 426207 h 426207"/>
              <a:gd name="csX8" fmla="*/ 1524931 w 2420526"/>
              <a:gd name="csY8" fmla="*/ 426207 h 426207"/>
              <a:gd name="csX9" fmla="*/ 1016621 w 2420526"/>
              <a:gd name="csY9" fmla="*/ 426207 h 426207"/>
              <a:gd name="csX10" fmla="*/ 532516 w 2420526"/>
              <a:gd name="csY10" fmla="*/ 426207 h 426207"/>
              <a:gd name="csX11" fmla="*/ 0 w 2420526"/>
              <a:gd name="csY11" fmla="*/ 426207 h 426207"/>
              <a:gd name="csX12" fmla="*/ 0 w 2420526"/>
              <a:gd name="csY12" fmla="*/ 0 h 4262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420526" h="426207" fill="none" extrusionOk="0">
                <a:moveTo>
                  <a:pt x="0" y="0"/>
                </a:moveTo>
                <a:cubicBezTo>
                  <a:pt x="176404" y="-44016"/>
                  <a:pt x="258458" y="32356"/>
                  <a:pt x="411489" y="0"/>
                </a:cubicBezTo>
                <a:cubicBezTo>
                  <a:pt x="564520" y="-32356"/>
                  <a:pt x="744370" y="28130"/>
                  <a:pt x="944005" y="0"/>
                </a:cubicBezTo>
                <a:cubicBezTo>
                  <a:pt x="1143640" y="-28130"/>
                  <a:pt x="1285917" y="38175"/>
                  <a:pt x="1452316" y="0"/>
                </a:cubicBezTo>
                <a:cubicBezTo>
                  <a:pt x="1618715" y="-38175"/>
                  <a:pt x="1724558" y="9650"/>
                  <a:pt x="1960626" y="0"/>
                </a:cubicBezTo>
                <a:cubicBezTo>
                  <a:pt x="2196694" y="-9650"/>
                  <a:pt x="2274132" y="38597"/>
                  <a:pt x="2420526" y="0"/>
                </a:cubicBezTo>
                <a:cubicBezTo>
                  <a:pt x="2433856" y="156602"/>
                  <a:pt x="2398399" y="279876"/>
                  <a:pt x="2420526" y="426207"/>
                </a:cubicBezTo>
                <a:cubicBezTo>
                  <a:pt x="2294657" y="438400"/>
                  <a:pt x="2139423" y="417165"/>
                  <a:pt x="1960626" y="426207"/>
                </a:cubicBezTo>
                <a:cubicBezTo>
                  <a:pt x="1781829" y="435249"/>
                  <a:pt x="1663758" y="420395"/>
                  <a:pt x="1524931" y="426207"/>
                </a:cubicBezTo>
                <a:cubicBezTo>
                  <a:pt x="1386105" y="432019"/>
                  <a:pt x="1260832" y="395736"/>
                  <a:pt x="1016621" y="426207"/>
                </a:cubicBezTo>
                <a:cubicBezTo>
                  <a:pt x="772410" y="456678"/>
                  <a:pt x="767370" y="373838"/>
                  <a:pt x="532516" y="426207"/>
                </a:cubicBezTo>
                <a:cubicBezTo>
                  <a:pt x="297663" y="478576"/>
                  <a:pt x="223269" y="370811"/>
                  <a:pt x="0" y="426207"/>
                </a:cubicBezTo>
                <a:cubicBezTo>
                  <a:pt x="-25739" y="269263"/>
                  <a:pt x="681" y="195641"/>
                  <a:pt x="0" y="0"/>
                </a:cubicBezTo>
                <a:close/>
              </a:path>
              <a:path w="2420526" h="426207" stroke="0" extrusionOk="0">
                <a:moveTo>
                  <a:pt x="0" y="0"/>
                </a:moveTo>
                <a:cubicBezTo>
                  <a:pt x="195687" y="-17105"/>
                  <a:pt x="271201" y="15201"/>
                  <a:pt x="435695" y="0"/>
                </a:cubicBezTo>
                <a:cubicBezTo>
                  <a:pt x="600190" y="-15201"/>
                  <a:pt x="673140" y="41008"/>
                  <a:pt x="847184" y="0"/>
                </a:cubicBezTo>
                <a:cubicBezTo>
                  <a:pt x="1021228" y="-41008"/>
                  <a:pt x="1253864" y="32693"/>
                  <a:pt x="1379700" y="0"/>
                </a:cubicBezTo>
                <a:cubicBezTo>
                  <a:pt x="1505536" y="-32693"/>
                  <a:pt x="1690112" y="37867"/>
                  <a:pt x="1839600" y="0"/>
                </a:cubicBezTo>
                <a:cubicBezTo>
                  <a:pt x="1989088" y="-37867"/>
                  <a:pt x="2175503" y="4145"/>
                  <a:pt x="2420526" y="0"/>
                </a:cubicBezTo>
                <a:cubicBezTo>
                  <a:pt x="2469434" y="161670"/>
                  <a:pt x="2382392" y="306529"/>
                  <a:pt x="2420526" y="426207"/>
                </a:cubicBezTo>
                <a:cubicBezTo>
                  <a:pt x="2307082" y="448362"/>
                  <a:pt x="2152292" y="374034"/>
                  <a:pt x="1936421" y="426207"/>
                </a:cubicBezTo>
                <a:cubicBezTo>
                  <a:pt x="1720551" y="478380"/>
                  <a:pt x="1693235" y="377369"/>
                  <a:pt x="1500726" y="426207"/>
                </a:cubicBezTo>
                <a:cubicBezTo>
                  <a:pt x="1308217" y="475045"/>
                  <a:pt x="1262856" y="397094"/>
                  <a:pt x="1065031" y="426207"/>
                </a:cubicBezTo>
                <a:cubicBezTo>
                  <a:pt x="867206" y="455320"/>
                  <a:pt x="719492" y="368317"/>
                  <a:pt x="580926" y="426207"/>
                </a:cubicBezTo>
                <a:cubicBezTo>
                  <a:pt x="442360" y="484097"/>
                  <a:pt x="154530" y="363231"/>
                  <a:pt x="0" y="426207"/>
                </a:cubicBezTo>
                <a:cubicBezTo>
                  <a:pt x="-11010" y="221858"/>
                  <a:pt x="26973" y="18553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defRPr/>
            </a:pPr>
            <a:r>
              <a:rPr lang="tr-TR" sz="1600" dirty="0"/>
              <a:t>mültecilik sorunu</a:t>
            </a:r>
          </a:p>
        </p:txBody>
      </p:sp>
      <p:sp>
        <p:nvSpPr>
          <p:cNvPr id="12" name="5 - TextBox">
            <a:extLst>
              <a:ext uri="{FF2B5EF4-FFF2-40B4-BE49-F238E27FC236}">
                <a16:creationId xmlns:a16="http://schemas.microsoft.com/office/drawing/2014/main" id="{857A5474-231F-088B-1E8A-ACF6ACB68AFC}"/>
              </a:ext>
            </a:extLst>
          </p:cNvPr>
          <p:cNvSpPr txBox="1"/>
          <p:nvPr/>
        </p:nvSpPr>
        <p:spPr>
          <a:xfrm>
            <a:off x="3233827" y="1841179"/>
            <a:ext cx="4000682" cy="707886"/>
          </a:xfrm>
          <a:custGeom>
            <a:avLst/>
            <a:gdLst>
              <a:gd name="csX0" fmla="*/ 0 w 4000682"/>
              <a:gd name="csY0" fmla="*/ 0 h 707886"/>
              <a:gd name="csX1" fmla="*/ 451506 w 4000682"/>
              <a:gd name="csY1" fmla="*/ 0 h 707886"/>
              <a:gd name="csX2" fmla="*/ 903011 w 4000682"/>
              <a:gd name="csY2" fmla="*/ 0 h 707886"/>
              <a:gd name="csX3" fmla="*/ 1354517 w 4000682"/>
              <a:gd name="csY3" fmla="*/ 0 h 707886"/>
              <a:gd name="csX4" fmla="*/ 1806022 w 4000682"/>
              <a:gd name="csY4" fmla="*/ 0 h 707886"/>
              <a:gd name="csX5" fmla="*/ 2337541 w 4000682"/>
              <a:gd name="csY5" fmla="*/ 0 h 707886"/>
              <a:gd name="csX6" fmla="*/ 2829054 w 4000682"/>
              <a:gd name="csY6" fmla="*/ 0 h 707886"/>
              <a:gd name="csX7" fmla="*/ 3280559 w 4000682"/>
              <a:gd name="csY7" fmla="*/ 0 h 707886"/>
              <a:gd name="csX8" fmla="*/ 4000682 w 4000682"/>
              <a:gd name="csY8" fmla="*/ 0 h 707886"/>
              <a:gd name="csX9" fmla="*/ 4000682 w 4000682"/>
              <a:gd name="csY9" fmla="*/ 346864 h 707886"/>
              <a:gd name="csX10" fmla="*/ 4000682 w 4000682"/>
              <a:gd name="csY10" fmla="*/ 707886 h 707886"/>
              <a:gd name="csX11" fmla="*/ 3549176 w 4000682"/>
              <a:gd name="csY11" fmla="*/ 707886 h 707886"/>
              <a:gd name="csX12" fmla="*/ 2937644 w 4000682"/>
              <a:gd name="csY12" fmla="*/ 707886 h 707886"/>
              <a:gd name="csX13" fmla="*/ 2366118 w 4000682"/>
              <a:gd name="csY13" fmla="*/ 707886 h 707886"/>
              <a:gd name="csX14" fmla="*/ 1834598 w 4000682"/>
              <a:gd name="csY14" fmla="*/ 707886 h 707886"/>
              <a:gd name="csX15" fmla="*/ 1383093 w 4000682"/>
              <a:gd name="csY15" fmla="*/ 707886 h 707886"/>
              <a:gd name="csX16" fmla="*/ 931587 w 4000682"/>
              <a:gd name="csY16" fmla="*/ 707886 h 707886"/>
              <a:gd name="csX17" fmla="*/ 0 w 4000682"/>
              <a:gd name="csY17" fmla="*/ 707886 h 707886"/>
              <a:gd name="csX18" fmla="*/ 0 w 4000682"/>
              <a:gd name="csY18" fmla="*/ 339785 h 707886"/>
              <a:gd name="csX19" fmla="*/ 0 w 4000682"/>
              <a:gd name="csY19" fmla="*/ 0 h 7078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000682" h="707886" fill="none" extrusionOk="0">
                <a:moveTo>
                  <a:pt x="0" y="0"/>
                </a:moveTo>
                <a:cubicBezTo>
                  <a:pt x="176690" y="-53629"/>
                  <a:pt x="313670" y="53932"/>
                  <a:pt x="451506" y="0"/>
                </a:cubicBezTo>
                <a:cubicBezTo>
                  <a:pt x="589342" y="-53932"/>
                  <a:pt x="755884" y="10194"/>
                  <a:pt x="903011" y="0"/>
                </a:cubicBezTo>
                <a:cubicBezTo>
                  <a:pt x="1050138" y="-10194"/>
                  <a:pt x="1235073" y="15818"/>
                  <a:pt x="1354517" y="0"/>
                </a:cubicBezTo>
                <a:cubicBezTo>
                  <a:pt x="1473961" y="-15818"/>
                  <a:pt x="1715024" y="13582"/>
                  <a:pt x="1806022" y="0"/>
                </a:cubicBezTo>
                <a:cubicBezTo>
                  <a:pt x="1897020" y="-13582"/>
                  <a:pt x="2171462" y="5204"/>
                  <a:pt x="2337541" y="0"/>
                </a:cubicBezTo>
                <a:cubicBezTo>
                  <a:pt x="2503620" y="-5204"/>
                  <a:pt x="2707366" y="44170"/>
                  <a:pt x="2829054" y="0"/>
                </a:cubicBezTo>
                <a:cubicBezTo>
                  <a:pt x="2950742" y="-44170"/>
                  <a:pt x="3057681" y="22033"/>
                  <a:pt x="3280559" y="0"/>
                </a:cubicBezTo>
                <a:cubicBezTo>
                  <a:pt x="3503438" y="-22033"/>
                  <a:pt x="3820274" y="53637"/>
                  <a:pt x="4000682" y="0"/>
                </a:cubicBezTo>
                <a:cubicBezTo>
                  <a:pt x="4026499" y="92893"/>
                  <a:pt x="4000420" y="266802"/>
                  <a:pt x="4000682" y="346864"/>
                </a:cubicBezTo>
                <a:cubicBezTo>
                  <a:pt x="4000944" y="426926"/>
                  <a:pt x="3974322" y="615937"/>
                  <a:pt x="4000682" y="707886"/>
                </a:cubicBezTo>
                <a:cubicBezTo>
                  <a:pt x="3776898" y="761188"/>
                  <a:pt x="3654005" y="667061"/>
                  <a:pt x="3549176" y="707886"/>
                </a:cubicBezTo>
                <a:cubicBezTo>
                  <a:pt x="3444347" y="748711"/>
                  <a:pt x="3171322" y="661987"/>
                  <a:pt x="2937644" y="707886"/>
                </a:cubicBezTo>
                <a:cubicBezTo>
                  <a:pt x="2703966" y="753785"/>
                  <a:pt x="2540578" y="647962"/>
                  <a:pt x="2366118" y="707886"/>
                </a:cubicBezTo>
                <a:cubicBezTo>
                  <a:pt x="2191658" y="767810"/>
                  <a:pt x="2057409" y="658221"/>
                  <a:pt x="1834598" y="707886"/>
                </a:cubicBezTo>
                <a:cubicBezTo>
                  <a:pt x="1611787" y="757551"/>
                  <a:pt x="1560948" y="696550"/>
                  <a:pt x="1383093" y="707886"/>
                </a:cubicBezTo>
                <a:cubicBezTo>
                  <a:pt x="1205239" y="719222"/>
                  <a:pt x="1042502" y="695700"/>
                  <a:pt x="931587" y="707886"/>
                </a:cubicBezTo>
                <a:cubicBezTo>
                  <a:pt x="820672" y="720072"/>
                  <a:pt x="312492" y="654966"/>
                  <a:pt x="0" y="707886"/>
                </a:cubicBezTo>
                <a:cubicBezTo>
                  <a:pt x="-32217" y="589677"/>
                  <a:pt x="7316" y="452301"/>
                  <a:pt x="0" y="339785"/>
                </a:cubicBezTo>
                <a:cubicBezTo>
                  <a:pt x="-7316" y="227269"/>
                  <a:pt x="23473" y="147697"/>
                  <a:pt x="0" y="0"/>
                </a:cubicBezTo>
                <a:close/>
              </a:path>
              <a:path w="4000682" h="707886" stroke="0" extrusionOk="0">
                <a:moveTo>
                  <a:pt x="0" y="0"/>
                </a:moveTo>
                <a:cubicBezTo>
                  <a:pt x="238085" y="-53439"/>
                  <a:pt x="265082" y="6626"/>
                  <a:pt x="491512" y="0"/>
                </a:cubicBezTo>
                <a:cubicBezTo>
                  <a:pt x="717942" y="-6626"/>
                  <a:pt x="830063" y="40138"/>
                  <a:pt x="943018" y="0"/>
                </a:cubicBezTo>
                <a:cubicBezTo>
                  <a:pt x="1055973" y="-40138"/>
                  <a:pt x="1327091" y="44309"/>
                  <a:pt x="1594558" y="0"/>
                </a:cubicBezTo>
                <a:cubicBezTo>
                  <a:pt x="1862025" y="-44309"/>
                  <a:pt x="1916953" y="51378"/>
                  <a:pt x="2126077" y="0"/>
                </a:cubicBezTo>
                <a:cubicBezTo>
                  <a:pt x="2335201" y="-51378"/>
                  <a:pt x="2405001" y="55480"/>
                  <a:pt x="2657596" y="0"/>
                </a:cubicBezTo>
                <a:cubicBezTo>
                  <a:pt x="2910191" y="-55480"/>
                  <a:pt x="3006078" y="34147"/>
                  <a:pt x="3109101" y="0"/>
                </a:cubicBezTo>
                <a:cubicBezTo>
                  <a:pt x="3212125" y="-34147"/>
                  <a:pt x="3593521" y="76234"/>
                  <a:pt x="4000682" y="0"/>
                </a:cubicBezTo>
                <a:cubicBezTo>
                  <a:pt x="4022481" y="133170"/>
                  <a:pt x="3972425" y="182141"/>
                  <a:pt x="4000682" y="346864"/>
                </a:cubicBezTo>
                <a:cubicBezTo>
                  <a:pt x="4028939" y="511587"/>
                  <a:pt x="3977172" y="548327"/>
                  <a:pt x="4000682" y="707886"/>
                </a:cubicBezTo>
                <a:cubicBezTo>
                  <a:pt x="3768891" y="759502"/>
                  <a:pt x="3638865" y="680598"/>
                  <a:pt x="3469163" y="707886"/>
                </a:cubicBezTo>
                <a:cubicBezTo>
                  <a:pt x="3299461" y="735174"/>
                  <a:pt x="3082050" y="640990"/>
                  <a:pt x="2897637" y="707886"/>
                </a:cubicBezTo>
                <a:cubicBezTo>
                  <a:pt x="2713224" y="774782"/>
                  <a:pt x="2484061" y="675372"/>
                  <a:pt x="2286104" y="707886"/>
                </a:cubicBezTo>
                <a:cubicBezTo>
                  <a:pt x="2088147" y="740400"/>
                  <a:pt x="1856383" y="693561"/>
                  <a:pt x="1714578" y="707886"/>
                </a:cubicBezTo>
                <a:cubicBezTo>
                  <a:pt x="1572773" y="722211"/>
                  <a:pt x="1328486" y="659688"/>
                  <a:pt x="1183059" y="707886"/>
                </a:cubicBezTo>
                <a:cubicBezTo>
                  <a:pt x="1037632" y="756084"/>
                  <a:pt x="797172" y="682981"/>
                  <a:pt x="571526" y="707886"/>
                </a:cubicBezTo>
                <a:cubicBezTo>
                  <a:pt x="345880" y="732791"/>
                  <a:pt x="282701" y="686333"/>
                  <a:pt x="0" y="707886"/>
                </a:cubicBezTo>
                <a:cubicBezTo>
                  <a:pt x="-31446" y="560657"/>
                  <a:pt x="28859" y="501581"/>
                  <a:pt x="0" y="353943"/>
                </a:cubicBezTo>
                <a:cubicBezTo>
                  <a:pt x="-28859" y="206305"/>
                  <a:pt x="33517" y="12013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err="1"/>
              <a:t>kendimizi</a:t>
            </a:r>
            <a:r>
              <a:rPr lang="en-US" sz="2000" dirty="0"/>
              <a:t> </a:t>
            </a:r>
            <a:r>
              <a:rPr lang="en-US" sz="2000" dirty="0" err="1"/>
              <a:t>onların</a:t>
            </a:r>
            <a:r>
              <a:rPr lang="en-US" sz="2000" dirty="0"/>
              <a:t> </a:t>
            </a:r>
            <a:r>
              <a:rPr lang="en-US" sz="2000" dirty="0" err="1"/>
              <a:t>yerine</a:t>
            </a:r>
            <a:r>
              <a:rPr lang="en-US" sz="2000" dirty="0"/>
              <a:t> </a:t>
            </a:r>
            <a:r>
              <a:rPr lang="en-US" sz="2000" dirty="0" err="1"/>
              <a:t>koyma</a:t>
            </a:r>
            <a:r>
              <a:rPr lang="tr-TR" sz="2000" dirty="0"/>
              <a:t>k</a:t>
            </a:r>
            <a:r>
              <a:rPr lang="en-US" sz="2000" dirty="0"/>
              <a:t>  </a:t>
            </a:r>
            <a:endParaRPr lang="tr-TR" sz="2000" dirty="0"/>
          </a:p>
          <a:p>
            <a:pPr>
              <a:defRPr/>
            </a:pPr>
            <a:r>
              <a:rPr lang="tr-TR" sz="2000" dirty="0"/>
              <a:t>kusurlarına göz yummak</a:t>
            </a:r>
          </a:p>
        </p:txBody>
      </p:sp>
      <p:sp>
        <p:nvSpPr>
          <p:cNvPr id="13" name="5 - TextBox">
            <a:extLst>
              <a:ext uri="{FF2B5EF4-FFF2-40B4-BE49-F238E27FC236}">
                <a16:creationId xmlns:a16="http://schemas.microsoft.com/office/drawing/2014/main" id="{DFD05BCD-A54C-5D59-1CD5-1B4D5BAA9BAC}"/>
              </a:ext>
            </a:extLst>
          </p:cNvPr>
          <p:cNvSpPr txBox="1"/>
          <p:nvPr/>
        </p:nvSpPr>
        <p:spPr>
          <a:xfrm>
            <a:off x="5234168" y="286402"/>
            <a:ext cx="3373263" cy="707886"/>
          </a:xfrm>
          <a:custGeom>
            <a:avLst/>
            <a:gdLst>
              <a:gd name="csX0" fmla="*/ 0 w 3373263"/>
              <a:gd name="csY0" fmla="*/ 0 h 707886"/>
              <a:gd name="csX1" fmla="*/ 629676 w 3373263"/>
              <a:gd name="csY1" fmla="*/ 0 h 707886"/>
              <a:gd name="csX2" fmla="*/ 1124421 w 3373263"/>
              <a:gd name="csY2" fmla="*/ 0 h 707886"/>
              <a:gd name="csX3" fmla="*/ 1754097 w 3373263"/>
              <a:gd name="csY3" fmla="*/ 0 h 707886"/>
              <a:gd name="csX4" fmla="*/ 2215109 w 3373263"/>
              <a:gd name="csY4" fmla="*/ 0 h 707886"/>
              <a:gd name="csX5" fmla="*/ 2676122 w 3373263"/>
              <a:gd name="csY5" fmla="*/ 0 h 707886"/>
              <a:gd name="csX6" fmla="*/ 3373263 w 3373263"/>
              <a:gd name="csY6" fmla="*/ 0 h 707886"/>
              <a:gd name="csX7" fmla="*/ 3373263 w 3373263"/>
              <a:gd name="csY7" fmla="*/ 346864 h 707886"/>
              <a:gd name="csX8" fmla="*/ 3373263 w 3373263"/>
              <a:gd name="csY8" fmla="*/ 707886 h 707886"/>
              <a:gd name="csX9" fmla="*/ 2743587 w 3373263"/>
              <a:gd name="csY9" fmla="*/ 707886 h 707886"/>
              <a:gd name="csX10" fmla="*/ 2147644 w 3373263"/>
              <a:gd name="csY10" fmla="*/ 707886 h 707886"/>
              <a:gd name="csX11" fmla="*/ 1686632 w 3373263"/>
              <a:gd name="csY11" fmla="*/ 707886 h 707886"/>
              <a:gd name="csX12" fmla="*/ 1225619 w 3373263"/>
              <a:gd name="csY12" fmla="*/ 707886 h 707886"/>
              <a:gd name="csX13" fmla="*/ 730874 w 3373263"/>
              <a:gd name="csY13" fmla="*/ 707886 h 707886"/>
              <a:gd name="csX14" fmla="*/ 0 w 3373263"/>
              <a:gd name="csY14" fmla="*/ 707886 h 707886"/>
              <a:gd name="csX15" fmla="*/ 0 w 3373263"/>
              <a:gd name="csY15" fmla="*/ 353943 h 707886"/>
              <a:gd name="csX16" fmla="*/ 0 w 3373263"/>
              <a:gd name="csY16" fmla="*/ 0 h 7078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373263" h="707886" fill="none" extrusionOk="0">
                <a:moveTo>
                  <a:pt x="0" y="0"/>
                </a:moveTo>
                <a:cubicBezTo>
                  <a:pt x="169127" y="-177"/>
                  <a:pt x="336672" y="69874"/>
                  <a:pt x="629676" y="0"/>
                </a:cubicBezTo>
                <a:cubicBezTo>
                  <a:pt x="922680" y="-69874"/>
                  <a:pt x="954986" y="26031"/>
                  <a:pt x="1124421" y="0"/>
                </a:cubicBezTo>
                <a:cubicBezTo>
                  <a:pt x="1293857" y="-26031"/>
                  <a:pt x="1473978" y="20967"/>
                  <a:pt x="1754097" y="0"/>
                </a:cubicBezTo>
                <a:cubicBezTo>
                  <a:pt x="2034216" y="-20967"/>
                  <a:pt x="2122645" y="15244"/>
                  <a:pt x="2215109" y="0"/>
                </a:cubicBezTo>
                <a:cubicBezTo>
                  <a:pt x="2307573" y="-15244"/>
                  <a:pt x="2454732" y="36953"/>
                  <a:pt x="2676122" y="0"/>
                </a:cubicBezTo>
                <a:cubicBezTo>
                  <a:pt x="2897512" y="-36953"/>
                  <a:pt x="3131529" y="26577"/>
                  <a:pt x="3373263" y="0"/>
                </a:cubicBezTo>
                <a:cubicBezTo>
                  <a:pt x="3407310" y="106592"/>
                  <a:pt x="3359857" y="205918"/>
                  <a:pt x="3373263" y="346864"/>
                </a:cubicBezTo>
                <a:cubicBezTo>
                  <a:pt x="3386669" y="487810"/>
                  <a:pt x="3354538" y="564321"/>
                  <a:pt x="3373263" y="707886"/>
                </a:cubicBezTo>
                <a:cubicBezTo>
                  <a:pt x="3238684" y="736282"/>
                  <a:pt x="3047929" y="662638"/>
                  <a:pt x="2743587" y="707886"/>
                </a:cubicBezTo>
                <a:cubicBezTo>
                  <a:pt x="2439245" y="753134"/>
                  <a:pt x="2444949" y="647809"/>
                  <a:pt x="2147644" y="707886"/>
                </a:cubicBezTo>
                <a:cubicBezTo>
                  <a:pt x="1850339" y="767963"/>
                  <a:pt x="1850291" y="680157"/>
                  <a:pt x="1686632" y="707886"/>
                </a:cubicBezTo>
                <a:cubicBezTo>
                  <a:pt x="1522973" y="735615"/>
                  <a:pt x="1388193" y="690688"/>
                  <a:pt x="1225619" y="707886"/>
                </a:cubicBezTo>
                <a:cubicBezTo>
                  <a:pt x="1063045" y="725084"/>
                  <a:pt x="976602" y="688869"/>
                  <a:pt x="730874" y="707886"/>
                </a:cubicBezTo>
                <a:cubicBezTo>
                  <a:pt x="485147" y="726903"/>
                  <a:pt x="313791" y="627205"/>
                  <a:pt x="0" y="707886"/>
                </a:cubicBezTo>
                <a:cubicBezTo>
                  <a:pt x="-25846" y="586654"/>
                  <a:pt x="38818" y="517073"/>
                  <a:pt x="0" y="353943"/>
                </a:cubicBezTo>
                <a:cubicBezTo>
                  <a:pt x="-38818" y="190813"/>
                  <a:pt x="14984" y="156540"/>
                  <a:pt x="0" y="0"/>
                </a:cubicBezTo>
                <a:close/>
              </a:path>
              <a:path w="3373263" h="707886" stroke="0" extrusionOk="0">
                <a:moveTo>
                  <a:pt x="0" y="0"/>
                </a:moveTo>
                <a:cubicBezTo>
                  <a:pt x="119583" y="-22583"/>
                  <a:pt x="393260" y="583"/>
                  <a:pt x="494745" y="0"/>
                </a:cubicBezTo>
                <a:cubicBezTo>
                  <a:pt x="596231" y="-583"/>
                  <a:pt x="822600" y="18301"/>
                  <a:pt x="955758" y="0"/>
                </a:cubicBezTo>
                <a:cubicBezTo>
                  <a:pt x="1088916" y="-18301"/>
                  <a:pt x="1301877" y="45889"/>
                  <a:pt x="1585434" y="0"/>
                </a:cubicBezTo>
                <a:cubicBezTo>
                  <a:pt x="1868991" y="-45889"/>
                  <a:pt x="1913993" y="44562"/>
                  <a:pt x="2113911" y="0"/>
                </a:cubicBezTo>
                <a:cubicBezTo>
                  <a:pt x="2313829" y="-44562"/>
                  <a:pt x="2449127" y="53442"/>
                  <a:pt x="2642389" y="0"/>
                </a:cubicBezTo>
                <a:cubicBezTo>
                  <a:pt x="2835651" y="-53442"/>
                  <a:pt x="3076135" y="39415"/>
                  <a:pt x="3373263" y="0"/>
                </a:cubicBezTo>
                <a:cubicBezTo>
                  <a:pt x="3400760" y="96076"/>
                  <a:pt x="3367894" y="174721"/>
                  <a:pt x="3373263" y="339785"/>
                </a:cubicBezTo>
                <a:cubicBezTo>
                  <a:pt x="3378632" y="504850"/>
                  <a:pt x="3338413" y="558003"/>
                  <a:pt x="3373263" y="707886"/>
                </a:cubicBezTo>
                <a:cubicBezTo>
                  <a:pt x="3156814" y="727307"/>
                  <a:pt x="3134273" y="692804"/>
                  <a:pt x="2912250" y="707886"/>
                </a:cubicBezTo>
                <a:cubicBezTo>
                  <a:pt x="2690227" y="722968"/>
                  <a:pt x="2536500" y="683110"/>
                  <a:pt x="2350040" y="707886"/>
                </a:cubicBezTo>
                <a:cubicBezTo>
                  <a:pt x="2163580" y="732662"/>
                  <a:pt x="1912051" y="691899"/>
                  <a:pt x="1787829" y="707886"/>
                </a:cubicBezTo>
                <a:cubicBezTo>
                  <a:pt x="1663607" y="723873"/>
                  <a:pt x="1395636" y="704539"/>
                  <a:pt x="1191886" y="707886"/>
                </a:cubicBezTo>
                <a:cubicBezTo>
                  <a:pt x="988136" y="711233"/>
                  <a:pt x="799125" y="653954"/>
                  <a:pt x="629676" y="707886"/>
                </a:cubicBezTo>
                <a:cubicBezTo>
                  <a:pt x="460227" y="761818"/>
                  <a:pt x="127637" y="658069"/>
                  <a:pt x="0" y="707886"/>
                </a:cubicBezTo>
                <a:cubicBezTo>
                  <a:pt x="-32320" y="535599"/>
                  <a:pt x="10980" y="439465"/>
                  <a:pt x="0" y="346864"/>
                </a:cubicBezTo>
                <a:cubicBezTo>
                  <a:pt x="-10980" y="254263"/>
                  <a:pt x="29480" y="12649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err="1"/>
              <a:t>başka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yere </a:t>
            </a:r>
            <a:r>
              <a:rPr lang="en-US" sz="2000" dirty="0" err="1"/>
              <a:t>yerleşmek</a:t>
            </a:r>
            <a:endParaRPr lang="el-GR" sz="2000" dirty="0"/>
          </a:p>
          <a:p>
            <a:pPr>
              <a:defRPr/>
            </a:pPr>
            <a:r>
              <a:rPr lang="de-DE" sz="2000" dirty="0" err="1"/>
              <a:t>sahillere</a:t>
            </a:r>
            <a:r>
              <a:rPr lang="de-DE" sz="2000" dirty="0"/>
              <a:t> </a:t>
            </a:r>
            <a:r>
              <a:rPr lang="de-DE" sz="2000" dirty="0" err="1"/>
              <a:t>ulaşma</a:t>
            </a:r>
            <a:r>
              <a:rPr lang="tr-TR" sz="2000" dirty="0"/>
              <a:t>k</a:t>
            </a:r>
          </a:p>
        </p:txBody>
      </p:sp>
      <p:pic>
        <p:nvPicPr>
          <p:cNvPr id="14" name="Εικόνα 13" descr="İnsan Hakları Evrensel Bildirgesi Madde 3: Yaşamak, hürriyet ve kişi  emniyeti, her ferdin hakkıdır. 10 Aralık Dünya İnsan Hakları Günü Kutlu  Olsun! #dünyainsanhaklarıgünü #10aralıkdünyai̇nsanhaklarıgünü">
            <a:extLst>
              <a:ext uri="{FF2B5EF4-FFF2-40B4-BE49-F238E27FC236}">
                <a16:creationId xmlns:a16="http://schemas.microsoft.com/office/drawing/2014/main" id="{6B427BF4-507A-1828-DF29-8567D3FB10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961" b="10764"/>
          <a:stretch>
            <a:fillRect/>
          </a:stretch>
        </p:blipFill>
        <p:spPr>
          <a:xfrm>
            <a:off x="1333589" y="2714983"/>
            <a:ext cx="3800475" cy="3735271"/>
          </a:xfrm>
          <a:custGeom>
            <a:avLst/>
            <a:gdLst>
              <a:gd name="csX0" fmla="*/ 0 w 3800475"/>
              <a:gd name="csY0" fmla="*/ 0 h 3735271"/>
              <a:gd name="csX1" fmla="*/ 542925 w 3800475"/>
              <a:gd name="csY1" fmla="*/ 0 h 3735271"/>
              <a:gd name="csX2" fmla="*/ 1123855 w 3800475"/>
              <a:gd name="csY2" fmla="*/ 0 h 3735271"/>
              <a:gd name="csX3" fmla="*/ 1742789 w 3800475"/>
              <a:gd name="csY3" fmla="*/ 0 h 3735271"/>
              <a:gd name="csX4" fmla="*/ 2247710 w 3800475"/>
              <a:gd name="csY4" fmla="*/ 0 h 3735271"/>
              <a:gd name="csX5" fmla="*/ 2866644 w 3800475"/>
              <a:gd name="csY5" fmla="*/ 0 h 3735271"/>
              <a:gd name="csX6" fmla="*/ 3800475 w 3800475"/>
              <a:gd name="csY6" fmla="*/ 0 h 3735271"/>
              <a:gd name="csX7" fmla="*/ 3800475 w 3800475"/>
              <a:gd name="csY7" fmla="*/ 496257 h 3735271"/>
              <a:gd name="csX8" fmla="*/ 3800475 w 3800475"/>
              <a:gd name="csY8" fmla="*/ 992515 h 3735271"/>
              <a:gd name="csX9" fmla="*/ 3800475 w 3800475"/>
              <a:gd name="csY9" fmla="*/ 1526125 h 3735271"/>
              <a:gd name="csX10" fmla="*/ 3800475 w 3800475"/>
              <a:gd name="csY10" fmla="*/ 2134441 h 3735271"/>
              <a:gd name="csX11" fmla="*/ 3800475 w 3800475"/>
              <a:gd name="csY11" fmla="*/ 2593345 h 3735271"/>
              <a:gd name="csX12" fmla="*/ 3800475 w 3800475"/>
              <a:gd name="csY12" fmla="*/ 3089603 h 3735271"/>
              <a:gd name="csX13" fmla="*/ 3800475 w 3800475"/>
              <a:gd name="csY13" fmla="*/ 3735271 h 3735271"/>
              <a:gd name="csX14" fmla="*/ 3295555 w 3800475"/>
              <a:gd name="csY14" fmla="*/ 3735271 h 3735271"/>
              <a:gd name="csX15" fmla="*/ 2866644 w 3800475"/>
              <a:gd name="csY15" fmla="*/ 3735271 h 3735271"/>
              <a:gd name="csX16" fmla="*/ 2399729 w 3800475"/>
              <a:gd name="csY16" fmla="*/ 3735271 h 3735271"/>
              <a:gd name="csX17" fmla="*/ 1818799 w 3800475"/>
              <a:gd name="csY17" fmla="*/ 3735271 h 3735271"/>
              <a:gd name="csX18" fmla="*/ 1389888 w 3800475"/>
              <a:gd name="csY18" fmla="*/ 3735271 h 3735271"/>
              <a:gd name="csX19" fmla="*/ 770954 w 3800475"/>
              <a:gd name="csY19" fmla="*/ 3735271 h 3735271"/>
              <a:gd name="csX20" fmla="*/ 0 w 3800475"/>
              <a:gd name="csY20" fmla="*/ 3735271 h 3735271"/>
              <a:gd name="csX21" fmla="*/ 0 w 3800475"/>
              <a:gd name="csY21" fmla="*/ 3313719 h 3735271"/>
              <a:gd name="csX22" fmla="*/ 0 w 3800475"/>
              <a:gd name="csY22" fmla="*/ 2817462 h 3735271"/>
              <a:gd name="csX23" fmla="*/ 0 w 3800475"/>
              <a:gd name="csY23" fmla="*/ 2395910 h 3735271"/>
              <a:gd name="csX24" fmla="*/ 0 w 3800475"/>
              <a:gd name="csY24" fmla="*/ 1787594 h 3735271"/>
              <a:gd name="csX25" fmla="*/ 0 w 3800475"/>
              <a:gd name="csY25" fmla="*/ 1179278 h 3735271"/>
              <a:gd name="csX26" fmla="*/ 0 w 3800475"/>
              <a:gd name="csY26" fmla="*/ 608316 h 3735271"/>
              <a:gd name="csX27" fmla="*/ 0 w 3800475"/>
              <a:gd name="csY27" fmla="*/ 0 h 37352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800475" h="3735271" fill="none" extrusionOk="0">
                <a:moveTo>
                  <a:pt x="0" y="0"/>
                </a:moveTo>
                <a:cubicBezTo>
                  <a:pt x="220922" y="-33146"/>
                  <a:pt x="349984" y="58300"/>
                  <a:pt x="542925" y="0"/>
                </a:cubicBezTo>
                <a:cubicBezTo>
                  <a:pt x="735866" y="-58300"/>
                  <a:pt x="886220" y="28138"/>
                  <a:pt x="1123855" y="0"/>
                </a:cubicBezTo>
                <a:cubicBezTo>
                  <a:pt x="1361490" y="-28138"/>
                  <a:pt x="1580999" y="54374"/>
                  <a:pt x="1742789" y="0"/>
                </a:cubicBezTo>
                <a:cubicBezTo>
                  <a:pt x="1904579" y="-54374"/>
                  <a:pt x="2146148" y="51675"/>
                  <a:pt x="2247710" y="0"/>
                </a:cubicBezTo>
                <a:cubicBezTo>
                  <a:pt x="2349272" y="-51675"/>
                  <a:pt x="2637484" y="47277"/>
                  <a:pt x="2866644" y="0"/>
                </a:cubicBezTo>
                <a:cubicBezTo>
                  <a:pt x="3095804" y="-47277"/>
                  <a:pt x="3381289" y="54989"/>
                  <a:pt x="3800475" y="0"/>
                </a:cubicBezTo>
                <a:cubicBezTo>
                  <a:pt x="3821733" y="242263"/>
                  <a:pt x="3757428" y="273728"/>
                  <a:pt x="3800475" y="496257"/>
                </a:cubicBezTo>
                <a:cubicBezTo>
                  <a:pt x="3843522" y="718786"/>
                  <a:pt x="3782075" y="824794"/>
                  <a:pt x="3800475" y="992515"/>
                </a:cubicBezTo>
                <a:cubicBezTo>
                  <a:pt x="3818875" y="1160236"/>
                  <a:pt x="3792283" y="1349199"/>
                  <a:pt x="3800475" y="1526125"/>
                </a:cubicBezTo>
                <a:cubicBezTo>
                  <a:pt x="3808667" y="1703051"/>
                  <a:pt x="3738283" y="1963975"/>
                  <a:pt x="3800475" y="2134441"/>
                </a:cubicBezTo>
                <a:cubicBezTo>
                  <a:pt x="3862667" y="2304907"/>
                  <a:pt x="3764058" y="2449314"/>
                  <a:pt x="3800475" y="2593345"/>
                </a:cubicBezTo>
                <a:cubicBezTo>
                  <a:pt x="3836892" y="2737376"/>
                  <a:pt x="3760705" y="2988352"/>
                  <a:pt x="3800475" y="3089603"/>
                </a:cubicBezTo>
                <a:cubicBezTo>
                  <a:pt x="3840245" y="3190854"/>
                  <a:pt x="3767373" y="3440869"/>
                  <a:pt x="3800475" y="3735271"/>
                </a:cubicBezTo>
                <a:cubicBezTo>
                  <a:pt x="3593732" y="3737311"/>
                  <a:pt x="3505960" y="3691366"/>
                  <a:pt x="3295555" y="3735271"/>
                </a:cubicBezTo>
                <a:cubicBezTo>
                  <a:pt x="3085150" y="3779176"/>
                  <a:pt x="2952928" y="3705074"/>
                  <a:pt x="2866644" y="3735271"/>
                </a:cubicBezTo>
                <a:cubicBezTo>
                  <a:pt x="2780360" y="3765468"/>
                  <a:pt x="2555886" y="3690438"/>
                  <a:pt x="2399729" y="3735271"/>
                </a:cubicBezTo>
                <a:cubicBezTo>
                  <a:pt x="2243572" y="3780104"/>
                  <a:pt x="2084268" y="3715974"/>
                  <a:pt x="1818799" y="3735271"/>
                </a:cubicBezTo>
                <a:cubicBezTo>
                  <a:pt x="1553330" y="3754568"/>
                  <a:pt x="1553222" y="3701189"/>
                  <a:pt x="1389888" y="3735271"/>
                </a:cubicBezTo>
                <a:cubicBezTo>
                  <a:pt x="1226554" y="3769353"/>
                  <a:pt x="1026656" y="3693669"/>
                  <a:pt x="770954" y="3735271"/>
                </a:cubicBezTo>
                <a:cubicBezTo>
                  <a:pt x="515252" y="3776873"/>
                  <a:pt x="162640" y="3691752"/>
                  <a:pt x="0" y="3735271"/>
                </a:cubicBezTo>
                <a:cubicBezTo>
                  <a:pt x="-39538" y="3607608"/>
                  <a:pt x="2465" y="3500993"/>
                  <a:pt x="0" y="3313719"/>
                </a:cubicBezTo>
                <a:cubicBezTo>
                  <a:pt x="-2465" y="3126445"/>
                  <a:pt x="36414" y="2984498"/>
                  <a:pt x="0" y="2817462"/>
                </a:cubicBezTo>
                <a:cubicBezTo>
                  <a:pt x="-36414" y="2650426"/>
                  <a:pt x="36123" y="2537081"/>
                  <a:pt x="0" y="2395910"/>
                </a:cubicBezTo>
                <a:cubicBezTo>
                  <a:pt x="-36123" y="2254739"/>
                  <a:pt x="58663" y="2076151"/>
                  <a:pt x="0" y="1787594"/>
                </a:cubicBezTo>
                <a:cubicBezTo>
                  <a:pt x="-58663" y="1499037"/>
                  <a:pt x="43645" y="1331880"/>
                  <a:pt x="0" y="1179278"/>
                </a:cubicBezTo>
                <a:cubicBezTo>
                  <a:pt x="-43645" y="1026676"/>
                  <a:pt x="43510" y="785900"/>
                  <a:pt x="0" y="608316"/>
                </a:cubicBezTo>
                <a:cubicBezTo>
                  <a:pt x="-43510" y="430732"/>
                  <a:pt x="42552" y="184739"/>
                  <a:pt x="0" y="0"/>
                </a:cubicBezTo>
                <a:close/>
              </a:path>
              <a:path w="3800475" h="3735271" stroke="0" extrusionOk="0">
                <a:moveTo>
                  <a:pt x="0" y="0"/>
                </a:moveTo>
                <a:cubicBezTo>
                  <a:pt x="192632" y="-53109"/>
                  <a:pt x="386118" y="30262"/>
                  <a:pt x="580930" y="0"/>
                </a:cubicBezTo>
                <a:cubicBezTo>
                  <a:pt x="775742" y="-30262"/>
                  <a:pt x="896786" y="42203"/>
                  <a:pt x="1085850" y="0"/>
                </a:cubicBezTo>
                <a:cubicBezTo>
                  <a:pt x="1274914" y="-42203"/>
                  <a:pt x="1361182" y="9090"/>
                  <a:pt x="1514761" y="0"/>
                </a:cubicBezTo>
                <a:cubicBezTo>
                  <a:pt x="1668340" y="-9090"/>
                  <a:pt x="1776630" y="31535"/>
                  <a:pt x="1943672" y="0"/>
                </a:cubicBezTo>
                <a:cubicBezTo>
                  <a:pt x="2110714" y="-31535"/>
                  <a:pt x="2354241" y="8246"/>
                  <a:pt x="2524601" y="0"/>
                </a:cubicBezTo>
                <a:cubicBezTo>
                  <a:pt x="2694961" y="-8246"/>
                  <a:pt x="2926401" y="18289"/>
                  <a:pt x="3029522" y="0"/>
                </a:cubicBezTo>
                <a:cubicBezTo>
                  <a:pt x="3132643" y="-18289"/>
                  <a:pt x="3455017" y="48467"/>
                  <a:pt x="3800475" y="0"/>
                </a:cubicBezTo>
                <a:cubicBezTo>
                  <a:pt x="3842761" y="301113"/>
                  <a:pt x="3746450" y="456878"/>
                  <a:pt x="3800475" y="608316"/>
                </a:cubicBezTo>
                <a:cubicBezTo>
                  <a:pt x="3854500" y="759754"/>
                  <a:pt x="3769088" y="917278"/>
                  <a:pt x="3800475" y="1029868"/>
                </a:cubicBezTo>
                <a:cubicBezTo>
                  <a:pt x="3831862" y="1142458"/>
                  <a:pt x="3795776" y="1309245"/>
                  <a:pt x="3800475" y="1451420"/>
                </a:cubicBezTo>
                <a:cubicBezTo>
                  <a:pt x="3805174" y="1593595"/>
                  <a:pt x="3783815" y="1767943"/>
                  <a:pt x="3800475" y="1947677"/>
                </a:cubicBezTo>
                <a:cubicBezTo>
                  <a:pt x="3817135" y="2127411"/>
                  <a:pt x="3757546" y="2382182"/>
                  <a:pt x="3800475" y="2555993"/>
                </a:cubicBezTo>
                <a:cubicBezTo>
                  <a:pt x="3843404" y="2729804"/>
                  <a:pt x="3764927" y="2848930"/>
                  <a:pt x="3800475" y="3052250"/>
                </a:cubicBezTo>
                <a:cubicBezTo>
                  <a:pt x="3836023" y="3255570"/>
                  <a:pt x="3745699" y="3458803"/>
                  <a:pt x="3800475" y="3735271"/>
                </a:cubicBezTo>
                <a:cubicBezTo>
                  <a:pt x="3528436" y="3787490"/>
                  <a:pt x="3391813" y="3717950"/>
                  <a:pt x="3219545" y="3735271"/>
                </a:cubicBezTo>
                <a:cubicBezTo>
                  <a:pt x="3047277" y="3752592"/>
                  <a:pt x="2840820" y="3702565"/>
                  <a:pt x="2600611" y="3735271"/>
                </a:cubicBezTo>
                <a:cubicBezTo>
                  <a:pt x="2360402" y="3767977"/>
                  <a:pt x="2299280" y="3695870"/>
                  <a:pt x="2057686" y="3735271"/>
                </a:cubicBezTo>
                <a:cubicBezTo>
                  <a:pt x="1816093" y="3774672"/>
                  <a:pt x="1715063" y="3676823"/>
                  <a:pt x="1514761" y="3735271"/>
                </a:cubicBezTo>
                <a:cubicBezTo>
                  <a:pt x="1314460" y="3793719"/>
                  <a:pt x="1243268" y="3734041"/>
                  <a:pt x="1047845" y="3735271"/>
                </a:cubicBezTo>
                <a:cubicBezTo>
                  <a:pt x="852422" y="3736501"/>
                  <a:pt x="768539" y="3685996"/>
                  <a:pt x="580930" y="3735271"/>
                </a:cubicBezTo>
                <a:cubicBezTo>
                  <a:pt x="393322" y="3784546"/>
                  <a:pt x="250798" y="3669292"/>
                  <a:pt x="0" y="3735271"/>
                </a:cubicBezTo>
                <a:cubicBezTo>
                  <a:pt x="-4466" y="3483625"/>
                  <a:pt x="36173" y="3437893"/>
                  <a:pt x="0" y="3201661"/>
                </a:cubicBezTo>
                <a:cubicBezTo>
                  <a:pt x="-36173" y="2965429"/>
                  <a:pt x="57830" y="2840627"/>
                  <a:pt x="0" y="2705403"/>
                </a:cubicBezTo>
                <a:cubicBezTo>
                  <a:pt x="-57830" y="2570179"/>
                  <a:pt x="27414" y="2406912"/>
                  <a:pt x="0" y="2283851"/>
                </a:cubicBezTo>
                <a:cubicBezTo>
                  <a:pt x="-27414" y="2160790"/>
                  <a:pt x="36773" y="2071553"/>
                  <a:pt x="0" y="1862299"/>
                </a:cubicBezTo>
                <a:cubicBezTo>
                  <a:pt x="-36773" y="1653045"/>
                  <a:pt x="378" y="1574670"/>
                  <a:pt x="0" y="1291337"/>
                </a:cubicBezTo>
                <a:cubicBezTo>
                  <a:pt x="-378" y="1008004"/>
                  <a:pt x="58723" y="961995"/>
                  <a:pt x="0" y="795079"/>
                </a:cubicBezTo>
                <a:cubicBezTo>
                  <a:pt x="-58723" y="628163"/>
                  <a:pt x="76842" y="16130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21456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43917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307069" y="256495"/>
            <a:ext cx="11079387" cy="954107"/>
          </a:xfrm>
          <a:custGeom>
            <a:avLst/>
            <a:gdLst>
              <a:gd name="csX0" fmla="*/ 0 w 11079387"/>
              <a:gd name="csY0" fmla="*/ 0 h 954107"/>
              <a:gd name="csX1" fmla="*/ 250744 w 11079387"/>
              <a:gd name="csY1" fmla="*/ 0 h 954107"/>
              <a:gd name="csX2" fmla="*/ 1055457 w 11079387"/>
              <a:gd name="csY2" fmla="*/ 0 h 954107"/>
              <a:gd name="csX3" fmla="*/ 1306201 w 11079387"/>
              <a:gd name="csY3" fmla="*/ 0 h 954107"/>
              <a:gd name="csX4" fmla="*/ 1556945 w 11079387"/>
              <a:gd name="csY4" fmla="*/ 0 h 954107"/>
              <a:gd name="csX5" fmla="*/ 1807689 w 11079387"/>
              <a:gd name="csY5" fmla="*/ 0 h 954107"/>
              <a:gd name="csX6" fmla="*/ 2058433 w 11079387"/>
              <a:gd name="csY6" fmla="*/ 0 h 954107"/>
              <a:gd name="csX7" fmla="*/ 2863147 w 11079387"/>
              <a:gd name="csY7" fmla="*/ 0 h 954107"/>
              <a:gd name="csX8" fmla="*/ 3446272 w 11079387"/>
              <a:gd name="csY8" fmla="*/ 0 h 954107"/>
              <a:gd name="csX9" fmla="*/ 3807810 w 11079387"/>
              <a:gd name="csY9" fmla="*/ 0 h 954107"/>
              <a:gd name="csX10" fmla="*/ 4501730 w 11079387"/>
              <a:gd name="csY10" fmla="*/ 0 h 954107"/>
              <a:gd name="csX11" fmla="*/ 5195649 w 11079387"/>
              <a:gd name="csY11" fmla="*/ 0 h 954107"/>
              <a:gd name="csX12" fmla="*/ 6000363 w 11079387"/>
              <a:gd name="csY12" fmla="*/ 0 h 954107"/>
              <a:gd name="csX13" fmla="*/ 6251107 w 11079387"/>
              <a:gd name="csY13" fmla="*/ 0 h 954107"/>
              <a:gd name="csX14" fmla="*/ 6723439 w 11079387"/>
              <a:gd name="csY14" fmla="*/ 0 h 954107"/>
              <a:gd name="csX15" fmla="*/ 7306564 w 11079387"/>
              <a:gd name="csY15" fmla="*/ 0 h 954107"/>
              <a:gd name="csX16" fmla="*/ 7668102 w 11079387"/>
              <a:gd name="csY16" fmla="*/ 0 h 954107"/>
              <a:gd name="csX17" fmla="*/ 8140434 w 11079387"/>
              <a:gd name="csY17" fmla="*/ 0 h 954107"/>
              <a:gd name="csX18" fmla="*/ 8834353 w 11079387"/>
              <a:gd name="csY18" fmla="*/ 0 h 954107"/>
              <a:gd name="csX19" fmla="*/ 9195891 w 11079387"/>
              <a:gd name="csY19" fmla="*/ 0 h 954107"/>
              <a:gd name="csX20" fmla="*/ 9668223 w 11079387"/>
              <a:gd name="csY20" fmla="*/ 0 h 954107"/>
              <a:gd name="csX21" fmla="*/ 10362142 w 11079387"/>
              <a:gd name="csY21" fmla="*/ 0 h 954107"/>
              <a:gd name="csX22" fmla="*/ 11079387 w 11079387"/>
              <a:gd name="csY22" fmla="*/ 0 h 954107"/>
              <a:gd name="csX23" fmla="*/ 11079387 w 11079387"/>
              <a:gd name="csY23" fmla="*/ 448430 h 954107"/>
              <a:gd name="csX24" fmla="*/ 11079387 w 11079387"/>
              <a:gd name="csY24" fmla="*/ 954107 h 954107"/>
              <a:gd name="csX25" fmla="*/ 10496261 w 11079387"/>
              <a:gd name="csY25" fmla="*/ 954107 h 954107"/>
              <a:gd name="csX26" fmla="*/ 10245517 w 11079387"/>
              <a:gd name="csY26" fmla="*/ 954107 h 954107"/>
              <a:gd name="csX27" fmla="*/ 9551598 w 11079387"/>
              <a:gd name="csY27" fmla="*/ 954107 h 954107"/>
              <a:gd name="csX28" fmla="*/ 9300854 w 11079387"/>
              <a:gd name="csY28" fmla="*/ 954107 h 954107"/>
              <a:gd name="csX29" fmla="*/ 8939316 w 11079387"/>
              <a:gd name="csY29" fmla="*/ 954107 h 954107"/>
              <a:gd name="csX30" fmla="*/ 8688572 w 11079387"/>
              <a:gd name="csY30" fmla="*/ 954107 h 954107"/>
              <a:gd name="csX31" fmla="*/ 8216240 w 11079387"/>
              <a:gd name="csY31" fmla="*/ 954107 h 954107"/>
              <a:gd name="csX32" fmla="*/ 7522321 w 11079387"/>
              <a:gd name="csY32" fmla="*/ 954107 h 954107"/>
              <a:gd name="csX33" fmla="*/ 7049989 w 11079387"/>
              <a:gd name="csY33" fmla="*/ 954107 h 954107"/>
              <a:gd name="csX34" fmla="*/ 6356069 w 11079387"/>
              <a:gd name="csY34" fmla="*/ 954107 h 954107"/>
              <a:gd name="csX35" fmla="*/ 5551356 w 11079387"/>
              <a:gd name="csY35" fmla="*/ 954107 h 954107"/>
              <a:gd name="csX36" fmla="*/ 4746643 w 11079387"/>
              <a:gd name="csY36" fmla="*/ 954107 h 954107"/>
              <a:gd name="csX37" fmla="*/ 4052723 w 11079387"/>
              <a:gd name="csY37" fmla="*/ 954107 h 954107"/>
              <a:gd name="csX38" fmla="*/ 3580391 w 11079387"/>
              <a:gd name="csY38" fmla="*/ 954107 h 954107"/>
              <a:gd name="csX39" fmla="*/ 3329647 w 11079387"/>
              <a:gd name="csY39" fmla="*/ 954107 h 954107"/>
              <a:gd name="csX40" fmla="*/ 2746522 w 11079387"/>
              <a:gd name="csY40" fmla="*/ 954107 h 954107"/>
              <a:gd name="csX41" fmla="*/ 2052602 w 11079387"/>
              <a:gd name="csY41" fmla="*/ 954107 h 954107"/>
              <a:gd name="csX42" fmla="*/ 1691064 w 11079387"/>
              <a:gd name="csY42" fmla="*/ 954107 h 954107"/>
              <a:gd name="csX43" fmla="*/ 1329526 w 11079387"/>
              <a:gd name="csY43" fmla="*/ 954107 h 954107"/>
              <a:gd name="csX44" fmla="*/ 746401 w 11079387"/>
              <a:gd name="csY44" fmla="*/ 954107 h 954107"/>
              <a:gd name="csX45" fmla="*/ 0 w 11079387"/>
              <a:gd name="csY45" fmla="*/ 954107 h 954107"/>
              <a:gd name="csX46" fmla="*/ 0 w 11079387"/>
              <a:gd name="csY46" fmla="*/ 496136 h 954107"/>
              <a:gd name="csX47" fmla="*/ 0 w 11079387"/>
              <a:gd name="csY47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1079387" h="954107" extrusionOk="0">
                <a:moveTo>
                  <a:pt x="0" y="0"/>
                </a:moveTo>
                <a:cubicBezTo>
                  <a:pt x="113313" y="-21535"/>
                  <a:pt x="198990" y="24664"/>
                  <a:pt x="250744" y="0"/>
                </a:cubicBezTo>
                <a:cubicBezTo>
                  <a:pt x="302498" y="-24664"/>
                  <a:pt x="705349" y="55132"/>
                  <a:pt x="1055457" y="0"/>
                </a:cubicBezTo>
                <a:cubicBezTo>
                  <a:pt x="1405565" y="-55132"/>
                  <a:pt x="1234041" y="17925"/>
                  <a:pt x="1306201" y="0"/>
                </a:cubicBezTo>
                <a:cubicBezTo>
                  <a:pt x="1378361" y="-17925"/>
                  <a:pt x="1451440" y="7121"/>
                  <a:pt x="1556945" y="0"/>
                </a:cubicBezTo>
                <a:cubicBezTo>
                  <a:pt x="1662450" y="-7121"/>
                  <a:pt x="1702771" y="19831"/>
                  <a:pt x="1807689" y="0"/>
                </a:cubicBezTo>
                <a:cubicBezTo>
                  <a:pt x="1912607" y="-19831"/>
                  <a:pt x="2004581" y="844"/>
                  <a:pt x="2058433" y="0"/>
                </a:cubicBezTo>
                <a:cubicBezTo>
                  <a:pt x="2112285" y="-844"/>
                  <a:pt x="2540271" y="59257"/>
                  <a:pt x="2863147" y="0"/>
                </a:cubicBezTo>
                <a:cubicBezTo>
                  <a:pt x="3186023" y="-59257"/>
                  <a:pt x="3297133" y="62816"/>
                  <a:pt x="3446272" y="0"/>
                </a:cubicBezTo>
                <a:cubicBezTo>
                  <a:pt x="3595412" y="-62816"/>
                  <a:pt x="3722860" y="42194"/>
                  <a:pt x="3807810" y="0"/>
                </a:cubicBezTo>
                <a:cubicBezTo>
                  <a:pt x="3892760" y="-42194"/>
                  <a:pt x="4222462" y="19369"/>
                  <a:pt x="4501730" y="0"/>
                </a:cubicBezTo>
                <a:cubicBezTo>
                  <a:pt x="4780998" y="-19369"/>
                  <a:pt x="4988721" y="33100"/>
                  <a:pt x="5195649" y="0"/>
                </a:cubicBezTo>
                <a:cubicBezTo>
                  <a:pt x="5402577" y="-33100"/>
                  <a:pt x="5628518" y="86925"/>
                  <a:pt x="6000363" y="0"/>
                </a:cubicBezTo>
                <a:cubicBezTo>
                  <a:pt x="6372208" y="-86925"/>
                  <a:pt x="6127021" y="25497"/>
                  <a:pt x="6251107" y="0"/>
                </a:cubicBezTo>
                <a:cubicBezTo>
                  <a:pt x="6375193" y="-25497"/>
                  <a:pt x="6561073" y="52949"/>
                  <a:pt x="6723439" y="0"/>
                </a:cubicBezTo>
                <a:cubicBezTo>
                  <a:pt x="6885805" y="-52949"/>
                  <a:pt x="7104905" y="42439"/>
                  <a:pt x="7306564" y="0"/>
                </a:cubicBezTo>
                <a:cubicBezTo>
                  <a:pt x="7508223" y="-42439"/>
                  <a:pt x="7544176" y="36048"/>
                  <a:pt x="7668102" y="0"/>
                </a:cubicBezTo>
                <a:cubicBezTo>
                  <a:pt x="7792028" y="-36048"/>
                  <a:pt x="7967329" y="50733"/>
                  <a:pt x="8140434" y="0"/>
                </a:cubicBezTo>
                <a:cubicBezTo>
                  <a:pt x="8313539" y="-50733"/>
                  <a:pt x="8627880" y="16566"/>
                  <a:pt x="8834353" y="0"/>
                </a:cubicBezTo>
                <a:cubicBezTo>
                  <a:pt x="9040826" y="-16566"/>
                  <a:pt x="9116565" y="6576"/>
                  <a:pt x="9195891" y="0"/>
                </a:cubicBezTo>
                <a:cubicBezTo>
                  <a:pt x="9275217" y="-6576"/>
                  <a:pt x="9506433" y="24913"/>
                  <a:pt x="9668223" y="0"/>
                </a:cubicBezTo>
                <a:cubicBezTo>
                  <a:pt x="9830013" y="-24913"/>
                  <a:pt x="10159314" y="52460"/>
                  <a:pt x="10362142" y="0"/>
                </a:cubicBezTo>
                <a:cubicBezTo>
                  <a:pt x="10564970" y="-52460"/>
                  <a:pt x="10829572" y="39093"/>
                  <a:pt x="11079387" y="0"/>
                </a:cubicBezTo>
                <a:cubicBezTo>
                  <a:pt x="11129670" y="171422"/>
                  <a:pt x="11031088" y="231117"/>
                  <a:pt x="11079387" y="448430"/>
                </a:cubicBezTo>
                <a:cubicBezTo>
                  <a:pt x="11127686" y="665743"/>
                  <a:pt x="11076633" y="774444"/>
                  <a:pt x="11079387" y="954107"/>
                </a:cubicBezTo>
                <a:cubicBezTo>
                  <a:pt x="10870396" y="1018488"/>
                  <a:pt x="10685051" y="929821"/>
                  <a:pt x="10496261" y="954107"/>
                </a:cubicBezTo>
                <a:cubicBezTo>
                  <a:pt x="10307471" y="978393"/>
                  <a:pt x="10327799" y="924860"/>
                  <a:pt x="10245517" y="954107"/>
                </a:cubicBezTo>
                <a:cubicBezTo>
                  <a:pt x="10163235" y="983354"/>
                  <a:pt x="9872242" y="952452"/>
                  <a:pt x="9551598" y="954107"/>
                </a:cubicBezTo>
                <a:cubicBezTo>
                  <a:pt x="9230954" y="955762"/>
                  <a:pt x="9424529" y="934059"/>
                  <a:pt x="9300854" y="954107"/>
                </a:cubicBezTo>
                <a:cubicBezTo>
                  <a:pt x="9177179" y="974155"/>
                  <a:pt x="9092703" y="913705"/>
                  <a:pt x="8939316" y="954107"/>
                </a:cubicBezTo>
                <a:cubicBezTo>
                  <a:pt x="8785929" y="994509"/>
                  <a:pt x="8740732" y="946161"/>
                  <a:pt x="8688572" y="954107"/>
                </a:cubicBezTo>
                <a:cubicBezTo>
                  <a:pt x="8636412" y="962053"/>
                  <a:pt x="8428450" y="949625"/>
                  <a:pt x="8216240" y="954107"/>
                </a:cubicBezTo>
                <a:cubicBezTo>
                  <a:pt x="8004030" y="958589"/>
                  <a:pt x="7852738" y="901342"/>
                  <a:pt x="7522321" y="954107"/>
                </a:cubicBezTo>
                <a:cubicBezTo>
                  <a:pt x="7191904" y="1006872"/>
                  <a:pt x="7193596" y="913081"/>
                  <a:pt x="7049989" y="954107"/>
                </a:cubicBezTo>
                <a:cubicBezTo>
                  <a:pt x="6906382" y="995133"/>
                  <a:pt x="6523363" y="923093"/>
                  <a:pt x="6356069" y="954107"/>
                </a:cubicBezTo>
                <a:cubicBezTo>
                  <a:pt x="6188775" y="985121"/>
                  <a:pt x="5839562" y="930865"/>
                  <a:pt x="5551356" y="954107"/>
                </a:cubicBezTo>
                <a:cubicBezTo>
                  <a:pt x="5263150" y="977349"/>
                  <a:pt x="4948065" y="905451"/>
                  <a:pt x="4746643" y="954107"/>
                </a:cubicBezTo>
                <a:cubicBezTo>
                  <a:pt x="4545221" y="1002763"/>
                  <a:pt x="4303764" y="894855"/>
                  <a:pt x="4052723" y="954107"/>
                </a:cubicBezTo>
                <a:cubicBezTo>
                  <a:pt x="3801682" y="1013359"/>
                  <a:pt x="3812753" y="907228"/>
                  <a:pt x="3580391" y="954107"/>
                </a:cubicBezTo>
                <a:cubicBezTo>
                  <a:pt x="3348029" y="1000986"/>
                  <a:pt x="3421115" y="933722"/>
                  <a:pt x="3329647" y="954107"/>
                </a:cubicBezTo>
                <a:cubicBezTo>
                  <a:pt x="3238179" y="974492"/>
                  <a:pt x="2895504" y="923534"/>
                  <a:pt x="2746522" y="954107"/>
                </a:cubicBezTo>
                <a:cubicBezTo>
                  <a:pt x="2597540" y="984680"/>
                  <a:pt x="2277837" y="901839"/>
                  <a:pt x="2052602" y="954107"/>
                </a:cubicBezTo>
                <a:cubicBezTo>
                  <a:pt x="1827367" y="1006375"/>
                  <a:pt x="1769372" y="929784"/>
                  <a:pt x="1691064" y="954107"/>
                </a:cubicBezTo>
                <a:cubicBezTo>
                  <a:pt x="1612756" y="978430"/>
                  <a:pt x="1405942" y="932164"/>
                  <a:pt x="1329526" y="954107"/>
                </a:cubicBezTo>
                <a:cubicBezTo>
                  <a:pt x="1253110" y="976050"/>
                  <a:pt x="945431" y="909128"/>
                  <a:pt x="746401" y="954107"/>
                </a:cubicBezTo>
                <a:cubicBezTo>
                  <a:pt x="547372" y="999086"/>
                  <a:pt x="352049" y="900150"/>
                  <a:pt x="0" y="954107"/>
                </a:cubicBezTo>
                <a:cubicBezTo>
                  <a:pt x="-13321" y="838266"/>
                  <a:pt x="51584" y="611526"/>
                  <a:pt x="0" y="496136"/>
                </a:cubicBezTo>
                <a:cubicBezTo>
                  <a:pt x="-51584" y="380746"/>
                  <a:pt x="2506" y="15260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l-GR" sz="2800" dirty="0" err="1"/>
              <a:t>Videoyu</a:t>
            </a:r>
            <a:r>
              <a:rPr lang="el-GR" sz="2800" dirty="0"/>
              <a:t> </a:t>
            </a:r>
            <a:r>
              <a:rPr lang="el-GR" sz="2800" dirty="0" err="1"/>
              <a:t>dikkatlice</a:t>
            </a:r>
            <a:r>
              <a:rPr lang="el-GR" sz="2800" dirty="0"/>
              <a:t> </a:t>
            </a:r>
            <a:r>
              <a:rPr lang="el-GR" sz="2800" dirty="0" err="1"/>
              <a:t>dinledikten</a:t>
            </a:r>
            <a:r>
              <a:rPr lang="el-GR" sz="2800" dirty="0"/>
              <a:t> </a:t>
            </a:r>
            <a:r>
              <a:rPr lang="el-GR" sz="2800" dirty="0" err="1"/>
              <a:t>sonra</a:t>
            </a:r>
            <a:r>
              <a:rPr lang="el-GR" sz="2800" dirty="0"/>
              <a:t>, </a:t>
            </a:r>
            <a:r>
              <a:rPr lang="el-GR" sz="2800" dirty="0" err="1"/>
              <a:t>ana</a:t>
            </a:r>
            <a:r>
              <a:rPr lang="el-GR" sz="2800" dirty="0"/>
              <a:t> </a:t>
            </a:r>
            <a:r>
              <a:rPr lang="el-GR" sz="2800" dirty="0" err="1"/>
              <a:t>fikrini</a:t>
            </a:r>
            <a:r>
              <a:rPr lang="el-GR" sz="2800" dirty="0"/>
              <a:t> </a:t>
            </a:r>
            <a:r>
              <a:rPr lang="el-GR" sz="2800" dirty="0" err="1"/>
              <a:t>ifade</a:t>
            </a:r>
            <a:r>
              <a:rPr lang="el-GR" sz="2800" dirty="0"/>
              <a:t> </a:t>
            </a:r>
            <a:r>
              <a:rPr lang="el-GR" sz="2800" dirty="0" err="1"/>
              <a:t>eden</a:t>
            </a:r>
            <a:r>
              <a:rPr lang="el-GR" sz="2800" dirty="0"/>
              <a:t> </a:t>
            </a:r>
            <a:r>
              <a:rPr lang="el-GR" sz="2800" dirty="0" err="1"/>
              <a:t>kendi</a:t>
            </a:r>
            <a:r>
              <a:rPr lang="el-GR" sz="2800" dirty="0"/>
              <a:t> </a:t>
            </a:r>
            <a:r>
              <a:rPr lang="el-GR" sz="2800" dirty="0" err="1"/>
              <a:t>cümlenizi</a:t>
            </a:r>
            <a:r>
              <a:rPr lang="el-GR" sz="2800" dirty="0"/>
              <a:t> </a:t>
            </a:r>
            <a:r>
              <a:rPr lang="el-GR" sz="2800" dirty="0" err="1"/>
              <a:t>kurun</a:t>
            </a:r>
            <a:r>
              <a:rPr lang="el-GR" sz="2800" dirty="0"/>
              <a:t>.</a:t>
            </a:r>
            <a:endParaRPr lang="el-GR" sz="2800" b="1" dirty="0"/>
          </a:p>
        </p:txBody>
      </p:sp>
      <p:pic>
        <p:nvPicPr>
          <p:cNvPr id="7" name="Ηλεκτρονικά πολυμέσα 6" title="Dünya Çocukları">
            <a:hlinkClick r:id="" action="ppaction://media"/>
            <a:extLst>
              <a:ext uri="{FF2B5EF4-FFF2-40B4-BE49-F238E27FC236}">
                <a16:creationId xmlns:a16="http://schemas.microsoft.com/office/drawing/2014/main" id="{22BDFB5E-6437-512A-52AD-66B1A43967E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77279" y="1684111"/>
            <a:ext cx="5802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7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7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1E1BD77-8E2D-DAD2-28FD-5FF148670D3B}"/>
              </a:ext>
            </a:extLst>
          </p:cNvPr>
          <p:cNvSpPr txBox="1"/>
          <p:nvPr/>
        </p:nvSpPr>
        <p:spPr>
          <a:xfrm>
            <a:off x="824502" y="679286"/>
            <a:ext cx="6096000" cy="2031325"/>
          </a:xfrm>
          <a:custGeom>
            <a:avLst/>
            <a:gdLst>
              <a:gd name="csX0" fmla="*/ 0 w 6096000"/>
              <a:gd name="csY0" fmla="*/ 0 h 2031325"/>
              <a:gd name="csX1" fmla="*/ 432262 w 6096000"/>
              <a:gd name="csY1" fmla="*/ 0 h 2031325"/>
              <a:gd name="csX2" fmla="*/ 1108364 w 6096000"/>
              <a:gd name="csY2" fmla="*/ 0 h 2031325"/>
              <a:gd name="csX3" fmla="*/ 1479665 w 6096000"/>
              <a:gd name="csY3" fmla="*/ 0 h 2031325"/>
              <a:gd name="csX4" fmla="*/ 1911927 w 6096000"/>
              <a:gd name="csY4" fmla="*/ 0 h 2031325"/>
              <a:gd name="csX5" fmla="*/ 2527069 w 6096000"/>
              <a:gd name="csY5" fmla="*/ 0 h 2031325"/>
              <a:gd name="csX6" fmla="*/ 3081251 w 6096000"/>
              <a:gd name="csY6" fmla="*/ 0 h 2031325"/>
              <a:gd name="csX7" fmla="*/ 3757353 w 6096000"/>
              <a:gd name="csY7" fmla="*/ 0 h 2031325"/>
              <a:gd name="csX8" fmla="*/ 4372495 w 6096000"/>
              <a:gd name="csY8" fmla="*/ 0 h 2031325"/>
              <a:gd name="csX9" fmla="*/ 4926676 w 6096000"/>
              <a:gd name="csY9" fmla="*/ 0 h 2031325"/>
              <a:gd name="csX10" fmla="*/ 5358938 w 6096000"/>
              <a:gd name="csY10" fmla="*/ 0 h 2031325"/>
              <a:gd name="csX11" fmla="*/ 6096000 w 6096000"/>
              <a:gd name="csY11" fmla="*/ 0 h 2031325"/>
              <a:gd name="csX12" fmla="*/ 6096000 w 6096000"/>
              <a:gd name="csY12" fmla="*/ 548458 h 2031325"/>
              <a:gd name="csX13" fmla="*/ 6096000 w 6096000"/>
              <a:gd name="csY13" fmla="*/ 1015663 h 2031325"/>
              <a:gd name="csX14" fmla="*/ 6096000 w 6096000"/>
              <a:gd name="csY14" fmla="*/ 1482867 h 2031325"/>
              <a:gd name="csX15" fmla="*/ 6096000 w 6096000"/>
              <a:gd name="csY15" fmla="*/ 2031325 h 2031325"/>
              <a:gd name="csX16" fmla="*/ 5663738 w 6096000"/>
              <a:gd name="csY16" fmla="*/ 2031325 h 2031325"/>
              <a:gd name="csX17" fmla="*/ 5109556 w 6096000"/>
              <a:gd name="csY17" fmla="*/ 2031325 h 2031325"/>
              <a:gd name="csX18" fmla="*/ 4738255 w 6096000"/>
              <a:gd name="csY18" fmla="*/ 2031325 h 2031325"/>
              <a:gd name="csX19" fmla="*/ 4123113 w 6096000"/>
              <a:gd name="csY19" fmla="*/ 2031325 h 2031325"/>
              <a:gd name="csX20" fmla="*/ 3629891 w 6096000"/>
              <a:gd name="csY20" fmla="*/ 2031325 h 2031325"/>
              <a:gd name="csX21" fmla="*/ 3258589 w 6096000"/>
              <a:gd name="csY21" fmla="*/ 2031325 h 2031325"/>
              <a:gd name="csX22" fmla="*/ 2643447 w 6096000"/>
              <a:gd name="csY22" fmla="*/ 2031325 h 2031325"/>
              <a:gd name="csX23" fmla="*/ 2150225 w 6096000"/>
              <a:gd name="csY23" fmla="*/ 2031325 h 2031325"/>
              <a:gd name="csX24" fmla="*/ 1717964 w 6096000"/>
              <a:gd name="csY24" fmla="*/ 2031325 h 2031325"/>
              <a:gd name="csX25" fmla="*/ 1346662 w 6096000"/>
              <a:gd name="csY25" fmla="*/ 2031325 h 2031325"/>
              <a:gd name="csX26" fmla="*/ 731520 w 6096000"/>
              <a:gd name="csY26" fmla="*/ 2031325 h 2031325"/>
              <a:gd name="csX27" fmla="*/ 0 w 6096000"/>
              <a:gd name="csY27" fmla="*/ 2031325 h 2031325"/>
              <a:gd name="csX28" fmla="*/ 0 w 6096000"/>
              <a:gd name="csY28" fmla="*/ 1523494 h 2031325"/>
              <a:gd name="csX29" fmla="*/ 0 w 6096000"/>
              <a:gd name="csY29" fmla="*/ 995349 h 2031325"/>
              <a:gd name="csX30" fmla="*/ 0 w 6096000"/>
              <a:gd name="csY30" fmla="*/ 446891 h 2031325"/>
              <a:gd name="csX31" fmla="*/ 0 w 6096000"/>
              <a:gd name="csY31" fmla="*/ 0 h 20313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6096000" h="2031325" extrusionOk="0">
                <a:moveTo>
                  <a:pt x="0" y="0"/>
                </a:moveTo>
                <a:cubicBezTo>
                  <a:pt x="95092" y="-42573"/>
                  <a:pt x="345161" y="27984"/>
                  <a:pt x="432262" y="0"/>
                </a:cubicBezTo>
                <a:cubicBezTo>
                  <a:pt x="519363" y="-27984"/>
                  <a:pt x="840146" y="2046"/>
                  <a:pt x="1108364" y="0"/>
                </a:cubicBezTo>
                <a:cubicBezTo>
                  <a:pt x="1376582" y="-2046"/>
                  <a:pt x="1302637" y="10547"/>
                  <a:pt x="1479665" y="0"/>
                </a:cubicBezTo>
                <a:cubicBezTo>
                  <a:pt x="1656693" y="-10547"/>
                  <a:pt x="1712702" y="1050"/>
                  <a:pt x="1911927" y="0"/>
                </a:cubicBezTo>
                <a:cubicBezTo>
                  <a:pt x="2111152" y="-1050"/>
                  <a:pt x="2240047" y="18476"/>
                  <a:pt x="2527069" y="0"/>
                </a:cubicBezTo>
                <a:cubicBezTo>
                  <a:pt x="2814091" y="-18476"/>
                  <a:pt x="2872500" y="40795"/>
                  <a:pt x="3081251" y="0"/>
                </a:cubicBezTo>
                <a:cubicBezTo>
                  <a:pt x="3290002" y="-40795"/>
                  <a:pt x="3522023" y="66487"/>
                  <a:pt x="3757353" y="0"/>
                </a:cubicBezTo>
                <a:cubicBezTo>
                  <a:pt x="3992683" y="-66487"/>
                  <a:pt x="4198051" y="6393"/>
                  <a:pt x="4372495" y="0"/>
                </a:cubicBezTo>
                <a:cubicBezTo>
                  <a:pt x="4546939" y="-6393"/>
                  <a:pt x="4700097" y="44373"/>
                  <a:pt x="4926676" y="0"/>
                </a:cubicBezTo>
                <a:cubicBezTo>
                  <a:pt x="5153255" y="-44373"/>
                  <a:pt x="5169852" y="9397"/>
                  <a:pt x="5358938" y="0"/>
                </a:cubicBezTo>
                <a:cubicBezTo>
                  <a:pt x="5548024" y="-9397"/>
                  <a:pt x="5897935" y="46926"/>
                  <a:pt x="6096000" y="0"/>
                </a:cubicBezTo>
                <a:cubicBezTo>
                  <a:pt x="6130828" y="262367"/>
                  <a:pt x="6045492" y="278716"/>
                  <a:pt x="6096000" y="548458"/>
                </a:cubicBezTo>
                <a:cubicBezTo>
                  <a:pt x="6146508" y="818200"/>
                  <a:pt x="6082379" y="821672"/>
                  <a:pt x="6096000" y="1015663"/>
                </a:cubicBezTo>
                <a:cubicBezTo>
                  <a:pt x="6109621" y="1209654"/>
                  <a:pt x="6070024" y="1360908"/>
                  <a:pt x="6096000" y="1482867"/>
                </a:cubicBezTo>
                <a:cubicBezTo>
                  <a:pt x="6121976" y="1604826"/>
                  <a:pt x="6080706" y="1791131"/>
                  <a:pt x="6096000" y="2031325"/>
                </a:cubicBezTo>
                <a:cubicBezTo>
                  <a:pt x="6007822" y="2071211"/>
                  <a:pt x="5770969" y="1990076"/>
                  <a:pt x="5663738" y="2031325"/>
                </a:cubicBezTo>
                <a:cubicBezTo>
                  <a:pt x="5556507" y="2072574"/>
                  <a:pt x="5254162" y="1989023"/>
                  <a:pt x="5109556" y="2031325"/>
                </a:cubicBezTo>
                <a:cubicBezTo>
                  <a:pt x="4964950" y="2073627"/>
                  <a:pt x="4829331" y="2019462"/>
                  <a:pt x="4738255" y="2031325"/>
                </a:cubicBezTo>
                <a:cubicBezTo>
                  <a:pt x="4647179" y="2043188"/>
                  <a:pt x="4349726" y="1986182"/>
                  <a:pt x="4123113" y="2031325"/>
                </a:cubicBezTo>
                <a:cubicBezTo>
                  <a:pt x="3896500" y="2076468"/>
                  <a:pt x="3860144" y="1997732"/>
                  <a:pt x="3629891" y="2031325"/>
                </a:cubicBezTo>
                <a:cubicBezTo>
                  <a:pt x="3399638" y="2064918"/>
                  <a:pt x="3389067" y="2018131"/>
                  <a:pt x="3258589" y="2031325"/>
                </a:cubicBezTo>
                <a:cubicBezTo>
                  <a:pt x="3128111" y="2044519"/>
                  <a:pt x="2888917" y="1977012"/>
                  <a:pt x="2643447" y="2031325"/>
                </a:cubicBezTo>
                <a:cubicBezTo>
                  <a:pt x="2397977" y="2085638"/>
                  <a:pt x="2320387" y="2010714"/>
                  <a:pt x="2150225" y="2031325"/>
                </a:cubicBezTo>
                <a:cubicBezTo>
                  <a:pt x="1980063" y="2051936"/>
                  <a:pt x="1916621" y="2007340"/>
                  <a:pt x="1717964" y="2031325"/>
                </a:cubicBezTo>
                <a:cubicBezTo>
                  <a:pt x="1519307" y="2055310"/>
                  <a:pt x="1479797" y="2024046"/>
                  <a:pt x="1346662" y="2031325"/>
                </a:cubicBezTo>
                <a:cubicBezTo>
                  <a:pt x="1213527" y="2038604"/>
                  <a:pt x="1023507" y="2011627"/>
                  <a:pt x="731520" y="2031325"/>
                </a:cubicBezTo>
                <a:cubicBezTo>
                  <a:pt x="439533" y="2051023"/>
                  <a:pt x="304964" y="2000326"/>
                  <a:pt x="0" y="2031325"/>
                </a:cubicBezTo>
                <a:cubicBezTo>
                  <a:pt x="-2800" y="1789325"/>
                  <a:pt x="40104" y="1731156"/>
                  <a:pt x="0" y="1523494"/>
                </a:cubicBezTo>
                <a:cubicBezTo>
                  <a:pt x="-40104" y="1315832"/>
                  <a:pt x="10128" y="1160477"/>
                  <a:pt x="0" y="995349"/>
                </a:cubicBezTo>
                <a:cubicBezTo>
                  <a:pt x="-10128" y="830222"/>
                  <a:pt x="19377" y="573645"/>
                  <a:pt x="0" y="446891"/>
                </a:cubicBezTo>
                <a:cubicBezTo>
                  <a:pt x="-19377" y="320137"/>
                  <a:pt x="6289" y="9573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3293146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öğrenci</a:t>
            </a:r>
            <a:r>
              <a:rPr lang="el-GR" b="1" dirty="0"/>
              <a:t>, </a:t>
            </a:r>
            <a:r>
              <a:rPr lang="el-GR" b="1" dirty="0" err="1"/>
              <a:t>başka</a:t>
            </a:r>
            <a:r>
              <a:rPr lang="el-GR" b="1" dirty="0"/>
              <a:t> </a:t>
            </a:r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ülkeden</a:t>
            </a:r>
            <a:r>
              <a:rPr lang="el-GR" b="1" dirty="0"/>
              <a:t> </a:t>
            </a:r>
            <a:r>
              <a:rPr lang="el-GR" b="1" dirty="0" err="1"/>
              <a:t>gelen</a:t>
            </a:r>
            <a:r>
              <a:rPr lang="el-GR" b="1" dirty="0"/>
              <a:t> </a:t>
            </a:r>
            <a:r>
              <a:rPr lang="el-GR" b="1" dirty="0" err="1"/>
              <a:t>arkadaşıyla</a:t>
            </a:r>
            <a:r>
              <a:rPr lang="el-GR" b="1" dirty="0"/>
              <a:t> </a:t>
            </a:r>
            <a:r>
              <a:rPr lang="el-GR" b="1" dirty="0" err="1"/>
              <a:t>kökeni</a:t>
            </a:r>
            <a:r>
              <a:rPr lang="el-GR" b="1" dirty="0"/>
              <a:t> </a:t>
            </a:r>
            <a:r>
              <a:rPr lang="el-GR" b="1" dirty="0" err="1"/>
              <a:t>veya</a:t>
            </a:r>
            <a:r>
              <a:rPr lang="el-GR" b="1" dirty="0"/>
              <a:t> </a:t>
            </a:r>
            <a:r>
              <a:rPr lang="el-GR" b="1" dirty="0" err="1"/>
              <a:t>dili</a:t>
            </a:r>
            <a:r>
              <a:rPr lang="el-GR" b="1" dirty="0"/>
              <a:t> </a:t>
            </a:r>
            <a:r>
              <a:rPr lang="el-GR" b="1" dirty="0" err="1"/>
              <a:t>yüzünden</a:t>
            </a:r>
            <a:r>
              <a:rPr lang="el-GR" b="1" dirty="0"/>
              <a:t> </a:t>
            </a:r>
            <a:r>
              <a:rPr lang="el-GR" b="1" dirty="0" err="1"/>
              <a:t>dalga</a:t>
            </a:r>
            <a:r>
              <a:rPr lang="el-GR" b="1" dirty="0"/>
              <a:t> </a:t>
            </a:r>
            <a:r>
              <a:rPr lang="el-GR" b="1" dirty="0" err="1"/>
              <a:t>geçiyor</a:t>
            </a:r>
            <a:r>
              <a:rPr lang="el-GR" b="1" dirty="0"/>
              <a:t>. </a:t>
            </a:r>
            <a:r>
              <a:rPr lang="el-GR" b="1" dirty="0" err="1"/>
              <a:t>Başka</a:t>
            </a:r>
            <a:r>
              <a:rPr lang="el-GR" b="1" dirty="0"/>
              <a:t> </a:t>
            </a:r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öğrenci</a:t>
            </a:r>
            <a:r>
              <a:rPr lang="el-GR" b="1" dirty="0"/>
              <a:t> </a:t>
            </a:r>
            <a:r>
              <a:rPr lang="el-GR" b="1" dirty="0" err="1"/>
              <a:t>ise</a:t>
            </a:r>
            <a:r>
              <a:rPr lang="el-GR" b="1" dirty="0"/>
              <a:t> </a:t>
            </a:r>
            <a:r>
              <a:rPr lang="el-GR" b="1" dirty="0" err="1"/>
              <a:t>onu</a:t>
            </a:r>
            <a:r>
              <a:rPr lang="el-GR" b="1" dirty="0"/>
              <a:t> </a:t>
            </a:r>
            <a:r>
              <a:rPr lang="el-GR" b="1" dirty="0" err="1"/>
              <a:t>durdurmak</a:t>
            </a:r>
            <a:r>
              <a:rPr lang="el-GR" b="1" dirty="0"/>
              <a:t> </a:t>
            </a:r>
            <a:r>
              <a:rPr lang="el-GR" b="1" dirty="0" err="1"/>
              <a:t>için</a:t>
            </a:r>
            <a:r>
              <a:rPr lang="el-GR" b="1" dirty="0"/>
              <a:t> </a:t>
            </a:r>
            <a:r>
              <a:rPr lang="el-GR" b="1" dirty="0" err="1"/>
              <a:t>araya</a:t>
            </a:r>
            <a:r>
              <a:rPr lang="el-GR" b="1" dirty="0"/>
              <a:t> </a:t>
            </a:r>
            <a:r>
              <a:rPr lang="el-GR" b="1" dirty="0" err="1"/>
              <a:t>giriyor</a:t>
            </a:r>
            <a:r>
              <a:rPr lang="el-GR" b="1" dirty="0"/>
              <a:t>.  </a:t>
            </a:r>
            <a:r>
              <a:rPr lang="el-GR" b="1" dirty="0" err="1"/>
              <a:t>Αraya</a:t>
            </a:r>
            <a:r>
              <a:rPr lang="el-GR" b="1" dirty="0"/>
              <a:t> </a:t>
            </a:r>
            <a:r>
              <a:rPr lang="el-GR" b="1" dirty="0" err="1"/>
              <a:t>giren</a:t>
            </a:r>
            <a:r>
              <a:rPr lang="el-GR" b="1" dirty="0"/>
              <a:t> </a:t>
            </a:r>
            <a:r>
              <a:rPr lang="el-GR" b="1" dirty="0" err="1"/>
              <a:t>bu</a:t>
            </a:r>
            <a:r>
              <a:rPr lang="el-GR" b="1" dirty="0"/>
              <a:t> </a:t>
            </a:r>
            <a:r>
              <a:rPr lang="el-GR" b="1" dirty="0" err="1"/>
              <a:t>öğrencinin</a:t>
            </a:r>
            <a:r>
              <a:rPr lang="el-GR" b="1" dirty="0"/>
              <a:t> </a:t>
            </a:r>
            <a:r>
              <a:rPr lang="el-GR" b="1" dirty="0" err="1"/>
              <a:t>dalga</a:t>
            </a:r>
            <a:r>
              <a:rPr lang="el-GR" b="1" dirty="0"/>
              <a:t> </a:t>
            </a:r>
            <a:r>
              <a:rPr lang="el-GR" b="1" dirty="0" err="1"/>
              <a:t>geçen</a:t>
            </a:r>
            <a:r>
              <a:rPr lang="el-GR" b="1" dirty="0"/>
              <a:t> </a:t>
            </a:r>
            <a:r>
              <a:rPr lang="el-GR" b="1" dirty="0" err="1"/>
              <a:t>kişiyi</a:t>
            </a:r>
            <a:r>
              <a:rPr lang="el-GR" b="1" dirty="0"/>
              <a:t> </a:t>
            </a:r>
            <a:r>
              <a:rPr lang="el-GR" b="1" dirty="0" err="1"/>
              <a:t>durdurmak</a:t>
            </a:r>
            <a:r>
              <a:rPr lang="el-GR" b="1" dirty="0"/>
              <a:t> </a:t>
            </a:r>
            <a:r>
              <a:rPr lang="el-GR" b="1" dirty="0" err="1"/>
              <a:t>ve</a:t>
            </a:r>
            <a:r>
              <a:rPr lang="el-GR" b="1" dirty="0"/>
              <a:t> </a:t>
            </a:r>
            <a:r>
              <a:rPr lang="el-GR" b="1" dirty="0" err="1"/>
              <a:t>arkadaşını</a:t>
            </a:r>
            <a:r>
              <a:rPr lang="el-GR" b="1" dirty="0"/>
              <a:t> </a:t>
            </a:r>
            <a:r>
              <a:rPr lang="el-GR" b="1" dirty="0" err="1"/>
              <a:t>savunmak</a:t>
            </a:r>
            <a:r>
              <a:rPr lang="el-GR" b="1" dirty="0"/>
              <a:t> </a:t>
            </a:r>
            <a:r>
              <a:rPr lang="el-GR" b="1" dirty="0" err="1"/>
              <a:t>için</a:t>
            </a:r>
            <a:r>
              <a:rPr lang="el-GR" b="1" dirty="0"/>
              <a:t> </a:t>
            </a:r>
            <a:r>
              <a:rPr lang="el-GR" b="1" dirty="0" err="1"/>
              <a:t>söyleyebileceği</a:t>
            </a:r>
            <a:r>
              <a:rPr lang="el-GR" b="1" dirty="0"/>
              <a:t> </a:t>
            </a:r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cümle</a:t>
            </a:r>
            <a:r>
              <a:rPr lang="el-GR" b="1" dirty="0"/>
              <a:t> </a:t>
            </a:r>
            <a:r>
              <a:rPr lang="el-GR" b="1" dirty="0" err="1"/>
              <a:t>yazın</a:t>
            </a:r>
            <a:r>
              <a:rPr lang="el-GR" b="1" dirty="0"/>
              <a:t>.</a:t>
            </a:r>
          </a:p>
          <a:p>
            <a:endParaRPr lang="el-GR" dirty="0"/>
          </a:p>
        </p:txBody>
      </p:sp>
      <p:pic>
        <p:nvPicPr>
          <p:cNvPr id="9" name="Εικόνα 8" descr="25 ΡΑΤΣΙΣΜΟΣ ΚΑΙ ΔΙΚΑΙΩΜΑΤΑ ιδέες | κοινωνικές δεξιότητες, διαχείριση  τάξης, ειδική εκπαίδευση">
            <a:extLst>
              <a:ext uri="{FF2B5EF4-FFF2-40B4-BE49-F238E27FC236}">
                <a16:creationId xmlns:a16="http://schemas.microsoft.com/office/drawing/2014/main" id="{799D5DC7-0F2D-802C-5986-996B8BE79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735" b="36430"/>
          <a:stretch>
            <a:fillRect/>
          </a:stretch>
        </p:blipFill>
        <p:spPr>
          <a:xfrm>
            <a:off x="1423308" y="3059760"/>
            <a:ext cx="4237264" cy="3118954"/>
          </a:xfrm>
          <a:custGeom>
            <a:avLst/>
            <a:gdLst>
              <a:gd name="csX0" fmla="*/ 0 w 4237264"/>
              <a:gd name="csY0" fmla="*/ 0 h 3118954"/>
              <a:gd name="csX1" fmla="*/ 572031 w 4237264"/>
              <a:gd name="csY1" fmla="*/ 0 h 3118954"/>
              <a:gd name="csX2" fmla="*/ 1059316 w 4237264"/>
              <a:gd name="csY2" fmla="*/ 0 h 3118954"/>
              <a:gd name="csX3" fmla="*/ 1461856 w 4237264"/>
              <a:gd name="csY3" fmla="*/ 0 h 3118954"/>
              <a:gd name="csX4" fmla="*/ 2076259 w 4237264"/>
              <a:gd name="csY4" fmla="*/ 0 h 3118954"/>
              <a:gd name="csX5" fmla="*/ 2521172 w 4237264"/>
              <a:gd name="csY5" fmla="*/ 0 h 3118954"/>
              <a:gd name="csX6" fmla="*/ 3135575 w 4237264"/>
              <a:gd name="csY6" fmla="*/ 0 h 3118954"/>
              <a:gd name="csX7" fmla="*/ 3538115 w 4237264"/>
              <a:gd name="csY7" fmla="*/ 0 h 3118954"/>
              <a:gd name="csX8" fmla="*/ 4237264 w 4237264"/>
              <a:gd name="csY8" fmla="*/ 0 h 3118954"/>
              <a:gd name="csX9" fmla="*/ 4237264 w 4237264"/>
              <a:gd name="csY9" fmla="*/ 551015 h 3118954"/>
              <a:gd name="csX10" fmla="*/ 4237264 w 4237264"/>
              <a:gd name="csY10" fmla="*/ 977272 h 3118954"/>
              <a:gd name="csX11" fmla="*/ 4237264 w 4237264"/>
              <a:gd name="csY11" fmla="*/ 1497098 h 3118954"/>
              <a:gd name="csX12" fmla="*/ 4237264 w 4237264"/>
              <a:gd name="csY12" fmla="*/ 1954545 h 3118954"/>
              <a:gd name="csX13" fmla="*/ 4237264 w 4237264"/>
              <a:gd name="csY13" fmla="*/ 2536749 h 3118954"/>
              <a:gd name="csX14" fmla="*/ 4237264 w 4237264"/>
              <a:gd name="csY14" fmla="*/ 3118954 h 3118954"/>
              <a:gd name="csX15" fmla="*/ 3749979 w 4237264"/>
              <a:gd name="csY15" fmla="*/ 3118954 h 3118954"/>
              <a:gd name="csX16" fmla="*/ 3177948 w 4237264"/>
              <a:gd name="csY16" fmla="*/ 3118954 h 3118954"/>
              <a:gd name="csX17" fmla="*/ 2648290 w 4237264"/>
              <a:gd name="csY17" fmla="*/ 3118954 h 3118954"/>
              <a:gd name="csX18" fmla="*/ 2033887 w 4237264"/>
              <a:gd name="csY18" fmla="*/ 3118954 h 3118954"/>
              <a:gd name="csX19" fmla="*/ 1504229 w 4237264"/>
              <a:gd name="csY19" fmla="*/ 3118954 h 3118954"/>
              <a:gd name="csX20" fmla="*/ 1101689 w 4237264"/>
              <a:gd name="csY20" fmla="*/ 3118954 h 3118954"/>
              <a:gd name="csX21" fmla="*/ 572031 w 4237264"/>
              <a:gd name="csY21" fmla="*/ 3118954 h 3118954"/>
              <a:gd name="csX22" fmla="*/ 0 w 4237264"/>
              <a:gd name="csY22" fmla="*/ 3118954 h 3118954"/>
              <a:gd name="csX23" fmla="*/ 0 w 4237264"/>
              <a:gd name="csY23" fmla="*/ 2536749 h 3118954"/>
              <a:gd name="csX24" fmla="*/ 0 w 4237264"/>
              <a:gd name="csY24" fmla="*/ 2016924 h 3118954"/>
              <a:gd name="csX25" fmla="*/ 0 w 4237264"/>
              <a:gd name="csY25" fmla="*/ 1590667 h 3118954"/>
              <a:gd name="csX26" fmla="*/ 0 w 4237264"/>
              <a:gd name="csY26" fmla="*/ 1008462 h 3118954"/>
              <a:gd name="csX27" fmla="*/ 0 w 4237264"/>
              <a:gd name="csY27" fmla="*/ 551015 h 3118954"/>
              <a:gd name="csX28" fmla="*/ 0 w 4237264"/>
              <a:gd name="csY28" fmla="*/ 0 h 31189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4237264" h="3118954" fill="none" extrusionOk="0">
                <a:moveTo>
                  <a:pt x="0" y="0"/>
                </a:moveTo>
                <a:cubicBezTo>
                  <a:pt x="252150" y="-20742"/>
                  <a:pt x="400120" y="28203"/>
                  <a:pt x="572031" y="0"/>
                </a:cubicBezTo>
                <a:cubicBezTo>
                  <a:pt x="743942" y="-28203"/>
                  <a:pt x="821152" y="11435"/>
                  <a:pt x="1059316" y="0"/>
                </a:cubicBezTo>
                <a:cubicBezTo>
                  <a:pt x="1297480" y="-11435"/>
                  <a:pt x="1369695" y="2756"/>
                  <a:pt x="1461856" y="0"/>
                </a:cubicBezTo>
                <a:cubicBezTo>
                  <a:pt x="1554017" y="-2756"/>
                  <a:pt x="1851738" y="60762"/>
                  <a:pt x="2076259" y="0"/>
                </a:cubicBezTo>
                <a:cubicBezTo>
                  <a:pt x="2300780" y="-60762"/>
                  <a:pt x="2351953" y="40399"/>
                  <a:pt x="2521172" y="0"/>
                </a:cubicBezTo>
                <a:cubicBezTo>
                  <a:pt x="2690391" y="-40399"/>
                  <a:pt x="2962945" y="5643"/>
                  <a:pt x="3135575" y="0"/>
                </a:cubicBezTo>
                <a:cubicBezTo>
                  <a:pt x="3308205" y="-5643"/>
                  <a:pt x="3400826" y="36363"/>
                  <a:pt x="3538115" y="0"/>
                </a:cubicBezTo>
                <a:cubicBezTo>
                  <a:pt x="3675404" y="-36363"/>
                  <a:pt x="4063444" y="37114"/>
                  <a:pt x="4237264" y="0"/>
                </a:cubicBezTo>
                <a:cubicBezTo>
                  <a:pt x="4277476" y="231006"/>
                  <a:pt x="4221513" y="407940"/>
                  <a:pt x="4237264" y="551015"/>
                </a:cubicBezTo>
                <a:cubicBezTo>
                  <a:pt x="4253015" y="694090"/>
                  <a:pt x="4227952" y="883447"/>
                  <a:pt x="4237264" y="977272"/>
                </a:cubicBezTo>
                <a:cubicBezTo>
                  <a:pt x="4246576" y="1071097"/>
                  <a:pt x="4183915" y="1320007"/>
                  <a:pt x="4237264" y="1497098"/>
                </a:cubicBezTo>
                <a:cubicBezTo>
                  <a:pt x="4290613" y="1674189"/>
                  <a:pt x="4219570" y="1781530"/>
                  <a:pt x="4237264" y="1954545"/>
                </a:cubicBezTo>
                <a:cubicBezTo>
                  <a:pt x="4254958" y="2127560"/>
                  <a:pt x="4194668" y="2369580"/>
                  <a:pt x="4237264" y="2536749"/>
                </a:cubicBezTo>
                <a:cubicBezTo>
                  <a:pt x="4279860" y="2703918"/>
                  <a:pt x="4175177" y="2879751"/>
                  <a:pt x="4237264" y="3118954"/>
                </a:cubicBezTo>
                <a:cubicBezTo>
                  <a:pt x="4033938" y="3123157"/>
                  <a:pt x="3966904" y="3087112"/>
                  <a:pt x="3749979" y="3118954"/>
                </a:cubicBezTo>
                <a:cubicBezTo>
                  <a:pt x="3533055" y="3150796"/>
                  <a:pt x="3340354" y="3096919"/>
                  <a:pt x="3177948" y="3118954"/>
                </a:cubicBezTo>
                <a:cubicBezTo>
                  <a:pt x="3015542" y="3140989"/>
                  <a:pt x="2826936" y="3080984"/>
                  <a:pt x="2648290" y="3118954"/>
                </a:cubicBezTo>
                <a:cubicBezTo>
                  <a:pt x="2469644" y="3156924"/>
                  <a:pt x="2270284" y="3072907"/>
                  <a:pt x="2033887" y="3118954"/>
                </a:cubicBezTo>
                <a:cubicBezTo>
                  <a:pt x="1797490" y="3165001"/>
                  <a:pt x="1765191" y="3106062"/>
                  <a:pt x="1504229" y="3118954"/>
                </a:cubicBezTo>
                <a:cubicBezTo>
                  <a:pt x="1243267" y="3131846"/>
                  <a:pt x="1221813" y="3089365"/>
                  <a:pt x="1101689" y="3118954"/>
                </a:cubicBezTo>
                <a:cubicBezTo>
                  <a:pt x="981565" y="3148543"/>
                  <a:pt x="807188" y="3106454"/>
                  <a:pt x="572031" y="3118954"/>
                </a:cubicBezTo>
                <a:cubicBezTo>
                  <a:pt x="336874" y="3131454"/>
                  <a:pt x="137063" y="3092970"/>
                  <a:pt x="0" y="3118954"/>
                </a:cubicBezTo>
                <a:cubicBezTo>
                  <a:pt x="-37451" y="2987052"/>
                  <a:pt x="23448" y="2812670"/>
                  <a:pt x="0" y="2536749"/>
                </a:cubicBezTo>
                <a:cubicBezTo>
                  <a:pt x="-23448" y="2260829"/>
                  <a:pt x="45894" y="2137495"/>
                  <a:pt x="0" y="2016924"/>
                </a:cubicBezTo>
                <a:cubicBezTo>
                  <a:pt x="-45894" y="1896354"/>
                  <a:pt x="44495" y="1703068"/>
                  <a:pt x="0" y="1590667"/>
                </a:cubicBezTo>
                <a:cubicBezTo>
                  <a:pt x="-44495" y="1478266"/>
                  <a:pt x="25929" y="1215826"/>
                  <a:pt x="0" y="1008462"/>
                </a:cubicBezTo>
                <a:cubicBezTo>
                  <a:pt x="-25929" y="801099"/>
                  <a:pt x="5002" y="733920"/>
                  <a:pt x="0" y="551015"/>
                </a:cubicBezTo>
                <a:cubicBezTo>
                  <a:pt x="-5002" y="368110"/>
                  <a:pt x="48237" y="252783"/>
                  <a:pt x="0" y="0"/>
                </a:cubicBezTo>
                <a:close/>
              </a:path>
              <a:path w="4237264" h="3118954" stroke="0" extrusionOk="0">
                <a:moveTo>
                  <a:pt x="0" y="0"/>
                </a:moveTo>
                <a:cubicBezTo>
                  <a:pt x="267821" y="-19085"/>
                  <a:pt x="376875" y="67565"/>
                  <a:pt x="614403" y="0"/>
                </a:cubicBezTo>
                <a:cubicBezTo>
                  <a:pt x="851931" y="-67565"/>
                  <a:pt x="983354" y="51401"/>
                  <a:pt x="1144061" y="0"/>
                </a:cubicBezTo>
                <a:cubicBezTo>
                  <a:pt x="1304768" y="-51401"/>
                  <a:pt x="1595517" y="24591"/>
                  <a:pt x="1716092" y="0"/>
                </a:cubicBezTo>
                <a:cubicBezTo>
                  <a:pt x="1836667" y="-24591"/>
                  <a:pt x="1987364" y="15025"/>
                  <a:pt x="2203377" y="0"/>
                </a:cubicBezTo>
                <a:cubicBezTo>
                  <a:pt x="2419391" y="-15025"/>
                  <a:pt x="2623171" y="59289"/>
                  <a:pt x="2775408" y="0"/>
                </a:cubicBezTo>
                <a:cubicBezTo>
                  <a:pt x="2927645" y="-59289"/>
                  <a:pt x="3006899" y="40510"/>
                  <a:pt x="3177948" y="0"/>
                </a:cubicBezTo>
                <a:cubicBezTo>
                  <a:pt x="3348997" y="-40510"/>
                  <a:pt x="3821355" y="83808"/>
                  <a:pt x="4237264" y="0"/>
                </a:cubicBezTo>
                <a:cubicBezTo>
                  <a:pt x="4276299" y="136928"/>
                  <a:pt x="4187319" y="317092"/>
                  <a:pt x="4237264" y="551015"/>
                </a:cubicBezTo>
                <a:cubicBezTo>
                  <a:pt x="4287209" y="784938"/>
                  <a:pt x="4225627" y="960146"/>
                  <a:pt x="4237264" y="1070841"/>
                </a:cubicBezTo>
                <a:cubicBezTo>
                  <a:pt x="4248901" y="1181536"/>
                  <a:pt x="4178114" y="1429086"/>
                  <a:pt x="4237264" y="1590667"/>
                </a:cubicBezTo>
                <a:cubicBezTo>
                  <a:pt x="4296414" y="1752248"/>
                  <a:pt x="4198283" y="1840889"/>
                  <a:pt x="4237264" y="2016924"/>
                </a:cubicBezTo>
                <a:cubicBezTo>
                  <a:pt x="4276245" y="2192959"/>
                  <a:pt x="4230688" y="2372506"/>
                  <a:pt x="4237264" y="2505560"/>
                </a:cubicBezTo>
                <a:cubicBezTo>
                  <a:pt x="4243840" y="2638614"/>
                  <a:pt x="4195990" y="2818840"/>
                  <a:pt x="4237264" y="3118954"/>
                </a:cubicBezTo>
                <a:cubicBezTo>
                  <a:pt x="3970775" y="3150777"/>
                  <a:pt x="3769679" y="3050768"/>
                  <a:pt x="3622861" y="3118954"/>
                </a:cubicBezTo>
                <a:cubicBezTo>
                  <a:pt x="3476043" y="3187140"/>
                  <a:pt x="3257776" y="3114337"/>
                  <a:pt x="3135575" y="3118954"/>
                </a:cubicBezTo>
                <a:cubicBezTo>
                  <a:pt x="3013374" y="3123571"/>
                  <a:pt x="2823864" y="3094275"/>
                  <a:pt x="2521172" y="3118954"/>
                </a:cubicBezTo>
                <a:cubicBezTo>
                  <a:pt x="2218480" y="3143633"/>
                  <a:pt x="2223834" y="3099348"/>
                  <a:pt x="1949141" y="3118954"/>
                </a:cubicBezTo>
                <a:cubicBezTo>
                  <a:pt x="1674448" y="3138560"/>
                  <a:pt x="1714067" y="3081085"/>
                  <a:pt x="1504229" y="3118954"/>
                </a:cubicBezTo>
                <a:cubicBezTo>
                  <a:pt x="1294391" y="3156823"/>
                  <a:pt x="1234019" y="3080837"/>
                  <a:pt x="1016943" y="3118954"/>
                </a:cubicBezTo>
                <a:cubicBezTo>
                  <a:pt x="799867" y="3157071"/>
                  <a:pt x="499581" y="3036702"/>
                  <a:pt x="0" y="3118954"/>
                </a:cubicBezTo>
                <a:cubicBezTo>
                  <a:pt x="-56037" y="2911579"/>
                  <a:pt x="34622" y="2807939"/>
                  <a:pt x="0" y="2599128"/>
                </a:cubicBezTo>
                <a:cubicBezTo>
                  <a:pt x="-34622" y="2390317"/>
                  <a:pt x="17803" y="2363114"/>
                  <a:pt x="0" y="2141682"/>
                </a:cubicBezTo>
                <a:cubicBezTo>
                  <a:pt x="-17803" y="1920250"/>
                  <a:pt x="53476" y="1813153"/>
                  <a:pt x="0" y="1621856"/>
                </a:cubicBezTo>
                <a:cubicBezTo>
                  <a:pt x="-53476" y="1430559"/>
                  <a:pt x="38956" y="1313467"/>
                  <a:pt x="0" y="1164409"/>
                </a:cubicBezTo>
                <a:cubicBezTo>
                  <a:pt x="-38956" y="1015351"/>
                  <a:pt x="4937" y="738915"/>
                  <a:pt x="0" y="613394"/>
                </a:cubicBezTo>
                <a:cubicBezTo>
                  <a:pt x="-4937" y="487874"/>
                  <a:pt x="20610" y="20581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585343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0" name="Εικόνα 9" descr="Η διαφορετικότητα πάει σχολείο” Δουλεύοντας τις όψεις του Ρατσισμού μέσα  από ταινίες μικρού μήκους | Εκπαιδευτικές Επι-δεξιότητες">
            <a:extLst>
              <a:ext uri="{FF2B5EF4-FFF2-40B4-BE49-F238E27FC236}">
                <a16:creationId xmlns:a16="http://schemas.microsoft.com/office/drawing/2014/main" id="{7704BD11-DAC9-2F0E-9EAB-584D4C1504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8991"/>
          <a:stretch>
            <a:fillRect/>
          </a:stretch>
        </p:blipFill>
        <p:spPr>
          <a:xfrm>
            <a:off x="6425292" y="3405173"/>
            <a:ext cx="4343400" cy="2428128"/>
          </a:xfrm>
          <a:custGeom>
            <a:avLst/>
            <a:gdLst>
              <a:gd name="csX0" fmla="*/ 0 w 4343400"/>
              <a:gd name="csY0" fmla="*/ 0 h 2428128"/>
              <a:gd name="csX1" fmla="*/ 629793 w 4343400"/>
              <a:gd name="csY1" fmla="*/ 0 h 2428128"/>
              <a:gd name="csX2" fmla="*/ 1085850 w 4343400"/>
              <a:gd name="csY2" fmla="*/ 0 h 2428128"/>
              <a:gd name="csX3" fmla="*/ 1672209 w 4343400"/>
              <a:gd name="csY3" fmla="*/ 0 h 2428128"/>
              <a:gd name="csX4" fmla="*/ 2084832 w 4343400"/>
              <a:gd name="csY4" fmla="*/ 0 h 2428128"/>
              <a:gd name="csX5" fmla="*/ 2714625 w 4343400"/>
              <a:gd name="csY5" fmla="*/ 0 h 2428128"/>
              <a:gd name="csX6" fmla="*/ 3344418 w 4343400"/>
              <a:gd name="csY6" fmla="*/ 0 h 2428128"/>
              <a:gd name="csX7" fmla="*/ 4343400 w 4343400"/>
              <a:gd name="csY7" fmla="*/ 0 h 2428128"/>
              <a:gd name="csX8" fmla="*/ 4343400 w 4343400"/>
              <a:gd name="csY8" fmla="*/ 485626 h 2428128"/>
              <a:gd name="csX9" fmla="*/ 4343400 w 4343400"/>
              <a:gd name="csY9" fmla="*/ 922689 h 2428128"/>
              <a:gd name="csX10" fmla="*/ 4343400 w 4343400"/>
              <a:gd name="csY10" fmla="*/ 1432596 h 2428128"/>
              <a:gd name="csX11" fmla="*/ 4343400 w 4343400"/>
              <a:gd name="csY11" fmla="*/ 1918221 h 2428128"/>
              <a:gd name="csX12" fmla="*/ 4343400 w 4343400"/>
              <a:gd name="csY12" fmla="*/ 2428128 h 2428128"/>
              <a:gd name="csX13" fmla="*/ 3800475 w 4343400"/>
              <a:gd name="csY13" fmla="*/ 2428128 h 2428128"/>
              <a:gd name="csX14" fmla="*/ 3387852 w 4343400"/>
              <a:gd name="csY14" fmla="*/ 2428128 h 2428128"/>
              <a:gd name="csX15" fmla="*/ 2975229 w 4343400"/>
              <a:gd name="csY15" fmla="*/ 2428128 h 2428128"/>
              <a:gd name="csX16" fmla="*/ 2519172 w 4343400"/>
              <a:gd name="csY16" fmla="*/ 2428128 h 2428128"/>
              <a:gd name="csX17" fmla="*/ 1976247 w 4343400"/>
              <a:gd name="csY17" fmla="*/ 2428128 h 2428128"/>
              <a:gd name="csX18" fmla="*/ 1389888 w 4343400"/>
              <a:gd name="csY18" fmla="*/ 2428128 h 2428128"/>
              <a:gd name="csX19" fmla="*/ 846963 w 4343400"/>
              <a:gd name="csY19" fmla="*/ 2428128 h 2428128"/>
              <a:gd name="csX20" fmla="*/ 0 w 4343400"/>
              <a:gd name="csY20" fmla="*/ 2428128 h 2428128"/>
              <a:gd name="csX21" fmla="*/ 0 w 4343400"/>
              <a:gd name="csY21" fmla="*/ 1942502 h 2428128"/>
              <a:gd name="csX22" fmla="*/ 0 w 4343400"/>
              <a:gd name="csY22" fmla="*/ 1432596 h 2428128"/>
              <a:gd name="csX23" fmla="*/ 0 w 4343400"/>
              <a:gd name="csY23" fmla="*/ 922689 h 2428128"/>
              <a:gd name="csX24" fmla="*/ 0 w 4343400"/>
              <a:gd name="csY24" fmla="*/ 437063 h 2428128"/>
              <a:gd name="csX25" fmla="*/ 0 w 4343400"/>
              <a:gd name="csY25" fmla="*/ 0 h 24281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4343400" h="2428128" fill="none" extrusionOk="0">
                <a:moveTo>
                  <a:pt x="0" y="0"/>
                </a:moveTo>
                <a:cubicBezTo>
                  <a:pt x="199113" y="-14453"/>
                  <a:pt x="386451" y="66414"/>
                  <a:pt x="629793" y="0"/>
                </a:cubicBezTo>
                <a:cubicBezTo>
                  <a:pt x="873135" y="-66414"/>
                  <a:pt x="948089" y="39518"/>
                  <a:pt x="1085850" y="0"/>
                </a:cubicBezTo>
                <a:cubicBezTo>
                  <a:pt x="1223611" y="-39518"/>
                  <a:pt x="1503983" y="52366"/>
                  <a:pt x="1672209" y="0"/>
                </a:cubicBezTo>
                <a:cubicBezTo>
                  <a:pt x="1840435" y="-52366"/>
                  <a:pt x="1968503" y="249"/>
                  <a:pt x="2084832" y="0"/>
                </a:cubicBezTo>
                <a:cubicBezTo>
                  <a:pt x="2201161" y="-249"/>
                  <a:pt x="2533256" y="51691"/>
                  <a:pt x="2714625" y="0"/>
                </a:cubicBezTo>
                <a:cubicBezTo>
                  <a:pt x="2895994" y="-51691"/>
                  <a:pt x="3145904" y="7738"/>
                  <a:pt x="3344418" y="0"/>
                </a:cubicBezTo>
                <a:cubicBezTo>
                  <a:pt x="3542932" y="-7738"/>
                  <a:pt x="3904787" y="31157"/>
                  <a:pt x="4343400" y="0"/>
                </a:cubicBezTo>
                <a:cubicBezTo>
                  <a:pt x="4384053" y="155456"/>
                  <a:pt x="4286346" y="252923"/>
                  <a:pt x="4343400" y="485626"/>
                </a:cubicBezTo>
                <a:cubicBezTo>
                  <a:pt x="4400454" y="718329"/>
                  <a:pt x="4337300" y="707755"/>
                  <a:pt x="4343400" y="922689"/>
                </a:cubicBezTo>
                <a:cubicBezTo>
                  <a:pt x="4349500" y="1137623"/>
                  <a:pt x="4319092" y="1314417"/>
                  <a:pt x="4343400" y="1432596"/>
                </a:cubicBezTo>
                <a:cubicBezTo>
                  <a:pt x="4367708" y="1550775"/>
                  <a:pt x="4332121" y="1686530"/>
                  <a:pt x="4343400" y="1918221"/>
                </a:cubicBezTo>
                <a:cubicBezTo>
                  <a:pt x="4354679" y="2149913"/>
                  <a:pt x="4326745" y="2285695"/>
                  <a:pt x="4343400" y="2428128"/>
                </a:cubicBezTo>
                <a:cubicBezTo>
                  <a:pt x="4089293" y="2492026"/>
                  <a:pt x="3928980" y="2372556"/>
                  <a:pt x="3800475" y="2428128"/>
                </a:cubicBezTo>
                <a:cubicBezTo>
                  <a:pt x="3671970" y="2483700"/>
                  <a:pt x="3486364" y="2388489"/>
                  <a:pt x="3387852" y="2428128"/>
                </a:cubicBezTo>
                <a:cubicBezTo>
                  <a:pt x="3289340" y="2467767"/>
                  <a:pt x="3124502" y="2418644"/>
                  <a:pt x="2975229" y="2428128"/>
                </a:cubicBezTo>
                <a:cubicBezTo>
                  <a:pt x="2825956" y="2437612"/>
                  <a:pt x="2696603" y="2407601"/>
                  <a:pt x="2519172" y="2428128"/>
                </a:cubicBezTo>
                <a:cubicBezTo>
                  <a:pt x="2341741" y="2448655"/>
                  <a:pt x="2199747" y="2406438"/>
                  <a:pt x="1976247" y="2428128"/>
                </a:cubicBezTo>
                <a:cubicBezTo>
                  <a:pt x="1752748" y="2449818"/>
                  <a:pt x="1660969" y="2414953"/>
                  <a:pt x="1389888" y="2428128"/>
                </a:cubicBezTo>
                <a:cubicBezTo>
                  <a:pt x="1118807" y="2441303"/>
                  <a:pt x="1028961" y="2412979"/>
                  <a:pt x="846963" y="2428128"/>
                </a:cubicBezTo>
                <a:cubicBezTo>
                  <a:pt x="664965" y="2443277"/>
                  <a:pt x="240717" y="2327868"/>
                  <a:pt x="0" y="2428128"/>
                </a:cubicBezTo>
                <a:cubicBezTo>
                  <a:pt x="-46606" y="2246449"/>
                  <a:pt x="19119" y="2080617"/>
                  <a:pt x="0" y="1942502"/>
                </a:cubicBezTo>
                <a:cubicBezTo>
                  <a:pt x="-19119" y="1804387"/>
                  <a:pt x="60254" y="1588211"/>
                  <a:pt x="0" y="1432596"/>
                </a:cubicBezTo>
                <a:cubicBezTo>
                  <a:pt x="-60254" y="1276981"/>
                  <a:pt x="21921" y="1068719"/>
                  <a:pt x="0" y="922689"/>
                </a:cubicBezTo>
                <a:cubicBezTo>
                  <a:pt x="-21921" y="776659"/>
                  <a:pt x="813" y="567493"/>
                  <a:pt x="0" y="437063"/>
                </a:cubicBezTo>
                <a:cubicBezTo>
                  <a:pt x="-813" y="306633"/>
                  <a:pt x="8105" y="118878"/>
                  <a:pt x="0" y="0"/>
                </a:cubicBezTo>
                <a:close/>
              </a:path>
              <a:path w="4343400" h="2428128" stroke="0" extrusionOk="0">
                <a:moveTo>
                  <a:pt x="0" y="0"/>
                </a:moveTo>
                <a:cubicBezTo>
                  <a:pt x="209283" y="-27257"/>
                  <a:pt x="383557" y="48296"/>
                  <a:pt x="586359" y="0"/>
                </a:cubicBezTo>
                <a:cubicBezTo>
                  <a:pt x="789161" y="-48296"/>
                  <a:pt x="816155" y="17649"/>
                  <a:pt x="1042416" y="0"/>
                </a:cubicBezTo>
                <a:cubicBezTo>
                  <a:pt x="1268677" y="-17649"/>
                  <a:pt x="1449788" y="19413"/>
                  <a:pt x="1585341" y="0"/>
                </a:cubicBezTo>
                <a:cubicBezTo>
                  <a:pt x="1720894" y="-19413"/>
                  <a:pt x="1847235" y="12072"/>
                  <a:pt x="1997964" y="0"/>
                </a:cubicBezTo>
                <a:cubicBezTo>
                  <a:pt x="2148693" y="-12072"/>
                  <a:pt x="2209204" y="23852"/>
                  <a:pt x="2410587" y="0"/>
                </a:cubicBezTo>
                <a:cubicBezTo>
                  <a:pt x="2611970" y="-23852"/>
                  <a:pt x="2712318" y="31328"/>
                  <a:pt x="2910078" y="0"/>
                </a:cubicBezTo>
                <a:cubicBezTo>
                  <a:pt x="3107838" y="-31328"/>
                  <a:pt x="3224901" y="3456"/>
                  <a:pt x="3496437" y="0"/>
                </a:cubicBezTo>
                <a:cubicBezTo>
                  <a:pt x="3767973" y="-3456"/>
                  <a:pt x="3957887" y="30340"/>
                  <a:pt x="4343400" y="0"/>
                </a:cubicBezTo>
                <a:cubicBezTo>
                  <a:pt x="4344801" y="223726"/>
                  <a:pt x="4321761" y="338321"/>
                  <a:pt x="4343400" y="534188"/>
                </a:cubicBezTo>
                <a:cubicBezTo>
                  <a:pt x="4365039" y="730055"/>
                  <a:pt x="4333136" y="849787"/>
                  <a:pt x="4343400" y="946970"/>
                </a:cubicBezTo>
                <a:cubicBezTo>
                  <a:pt x="4353664" y="1044153"/>
                  <a:pt x="4286313" y="1356952"/>
                  <a:pt x="4343400" y="1481158"/>
                </a:cubicBezTo>
                <a:cubicBezTo>
                  <a:pt x="4400487" y="1605364"/>
                  <a:pt x="4303394" y="1767883"/>
                  <a:pt x="4343400" y="1893940"/>
                </a:cubicBezTo>
                <a:cubicBezTo>
                  <a:pt x="4383406" y="2019997"/>
                  <a:pt x="4279636" y="2319807"/>
                  <a:pt x="4343400" y="2428128"/>
                </a:cubicBezTo>
                <a:cubicBezTo>
                  <a:pt x="4233491" y="2468067"/>
                  <a:pt x="4038744" y="2392968"/>
                  <a:pt x="3930777" y="2428128"/>
                </a:cubicBezTo>
                <a:cubicBezTo>
                  <a:pt x="3822810" y="2463288"/>
                  <a:pt x="3565658" y="2385615"/>
                  <a:pt x="3387852" y="2428128"/>
                </a:cubicBezTo>
                <a:cubicBezTo>
                  <a:pt x="3210046" y="2470641"/>
                  <a:pt x="3080860" y="2359691"/>
                  <a:pt x="2801493" y="2428128"/>
                </a:cubicBezTo>
                <a:cubicBezTo>
                  <a:pt x="2522126" y="2496565"/>
                  <a:pt x="2510820" y="2395007"/>
                  <a:pt x="2388870" y="2428128"/>
                </a:cubicBezTo>
                <a:cubicBezTo>
                  <a:pt x="2266920" y="2461249"/>
                  <a:pt x="1996920" y="2403937"/>
                  <a:pt x="1889379" y="2428128"/>
                </a:cubicBezTo>
                <a:cubicBezTo>
                  <a:pt x="1781838" y="2452319"/>
                  <a:pt x="1621708" y="2423402"/>
                  <a:pt x="1433322" y="2428128"/>
                </a:cubicBezTo>
                <a:cubicBezTo>
                  <a:pt x="1244936" y="2432854"/>
                  <a:pt x="1121581" y="2418476"/>
                  <a:pt x="933831" y="2428128"/>
                </a:cubicBezTo>
                <a:cubicBezTo>
                  <a:pt x="746081" y="2437780"/>
                  <a:pt x="672639" y="2399331"/>
                  <a:pt x="521208" y="2428128"/>
                </a:cubicBezTo>
                <a:cubicBezTo>
                  <a:pt x="369777" y="2456925"/>
                  <a:pt x="151081" y="2373039"/>
                  <a:pt x="0" y="2428128"/>
                </a:cubicBezTo>
                <a:cubicBezTo>
                  <a:pt x="-26939" y="2296602"/>
                  <a:pt x="48636" y="2181125"/>
                  <a:pt x="0" y="1966784"/>
                </a:cubicBezTo>
                <a:cubicBezTo>
                  <a:pt x="-48636" y="1752443"/>
                  <a:pt x="33885" y="1718051"/>
                  <a:pt x="0" y="1554002"/>
                </a:cubicBezTo>
                <a:cubicBezTo>
                  <a:pt x="-33885" y="1389953"/>
                  <a:pt x="51540" y="1181215"/>
                  <a:pt x="0" y="1068376"/>
                </a:cubicBezTo>
                <a:cubicBezTo>
                  <a:pt x="-51540" y="955537"/>
                  <a:pt x="14756" y="750799"/>
                  <a:pt x="0" y="655595"/>
                </a:cubicBezTo>
                <a:cubicBezTo>
                  <a:pt x="-14756" y="560391"/>
                  <a:pt x="10613" y="21677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6506828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68473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54155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Mülteci, Sığınmacı ve Göçmen Kavramları | Türkiye Araştırmaları Vakfı">
            <a:extLst>
              <a:ext uri="{FF2B5EF4-FFF2-40B4-BE49-F238E27FC236}">
                <a16:creationId xmlns:a16="http://schemas.microsoft.com/office/drawing/2014/main" id="{793C90FA-4407-4AC8-CCD6-523D8F072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1" y="239877"/>
            <a:ext cx="11212286" cy="5910552"/>
          </a:xfrm>
          <a:custGeom>
            <a:avLst/>
            <a:gdLst>
              <a:gd name="csX0" fmla="*/ 0 w 11212286"/>
              <a:gd name="csY0" fmla="*/ 0 h 5910552"/>
              <a:gd name="csX1" fmla="*/ 477997 w 11212286"/>
              <a:gd name="csY1" fmla="*/ 0 h 5910552"/>
              <a:gd name="csX2" fmla="*/ 1292363 w 11212286"/>
              <a:gd name="csY2" fmla="*/ 0 h 5910552"/>
              <a:gd name="csX3" fmla="*/ 1546115 w 11212286"/>
              <a:gd name="csY3" fmla="*/ 0 h 5910552"/>
              <a:gd name="csX4" fmla="*/ 2248358 w 11212286"/>
              <a:gd name="csY4" fmla="*/ 0 h 5910552"/>
              <a:gd name="csX5" fmla="*/ 2838479 w 11212286"/>
              <a:gd name="csY5" fmla="*/ 0 h 5910552"/>
              <a:gd name="csX6" fmla="*/ 3316476 w 11212286"/>
              <a:gd name="csY6" fmla="*/ 0 h 5910552"/>
              <a:gd name="csX7" fmla="*/ 3906596 w 11212286"/>
              <a:gd name="csY7" fmla="*/ 0 h 5910552"/>
              <a:gd name="csX8" fmla="*/ 4272471 w 11212286"/>
              <a:gd name="csY8" fmla="*/ 0 h 5910552"/>
              <a:gd name="csX9" fmla="*/ 4974714 w 11212286"/>
              <a:gd name="csY9" fmla="*/ 0 h 5910552"/>
              <a:gd name="csX10" fmla="*/ 5564835 w 11212286"/>
              <a:gd name="csY10" fmla="*/ 0 h 5910552"/>
              <a:gd name="csX11" fmla="*/ 6154955 w 11212286"/>
              <a:gd name="csY11" fmla="*/ 0 h 5910552"/>
              <a:gd name="csX12" fmla="*/ 6745075 w 11212286"/>
              <a:gd name="csY12" fmla="*/ 0 h 5910552"/>
              <a:gd name="csX13" fmla="*/ 7447318 w 11212286"/>
              <a:gd name="csY13" fmla="*/ 0 h 5910552"/>
              <a:gd name="csX14" fmla="*/ 7701070 w 11212286"/>
              <a:gd name="csY14" fmla="*/ 0 h 5910552"/>
              <a:gd name="csX15" fmla="*/ 8403313 w 11212286"/>
              <a:gd name="csY15" fmla="*/ 0 h 5910552"/>
              <a:gd name="csX16" fmla="*/ 8657065 w 11212286"/>
              <a:gd name="csY16" fmla="*/ 0 h 5910552"/>
              <a:gd name="csX17" fmla="*/ 9359308 w 11212286"/>
              <a:gd name="csY17" fmla="*/ 0 h 5910552"/>
              <a:gd name="csX18" fmla="*/ 10173674 w 11212286"/>
              <a:gd name="csY18" fmla="*/ 0 h 5910552"/>
              <a:gd name="csX19" fmla="*/ 10651672 w 11212286"/>
              <a:gd name="csY19" fmla="*/ 0 h 5910552"/>
              <a:gd name="csX20" fmla="*/ 11212286 w 11212286"/>
              <a:gd name="csY20" fmla="*/ 0 h 5910552"/>
              <a:gd name="csX21" fmla="*/ 11212286 w 11212286"/>
              <a:gd name="csY21" fmla="*/ 472844 h 5910552"/>
              <a:gd name="csX22" fmla="*/ 11212286 w 11212286"/>
              <a:gd name="csY22" fmla="*/ 886583 h 5910552"/>
              <a:gd name="csX23" fmla="*/ 11212286 w 11212286"/>
              <a:gd name="csY23" fmla="*/ 1418532 h 5910552"/>
              <a:gd name="csX24" fmla="*/ 11212286 w 11212286"/>
              <a:gd name="csY24" fmla="*/ 2127799 h 5910552"/>
              <a:gd name="csX25" fmla="*/ 11212286 w 11212286"/>
              <a:gd name="csY25" fmla="*/ 2659748 h 5910552"/>
              <a:gd name="csX26" fmla="*/ 11212286 w 11212286"/>
              <a:gd name="csY26" fmla="*/ 3132593 h 5910552"/>
              <a:gd name="csX27" fmla="*/ 11212286 w 11212286"/>
              <a:gd name="csY27" fmla="*/ 3605437 h 5910552"/>
              <a:gd name="csX28" fmla="*/ 11212286 w 11212286"/>
              <a:gd name="csY28" fmla="*/ 4196492 h 5910552"/>
              <a:gd name="csX29" fmla="*/ 11212286 w 11212286"/>
              <a:gd name="csY29" fmla="*/ 4787547 h 5910552"/>
              <a:gd name="csX30" fmla="*/ 11212286 w 11212286"/>
              <a:gd name="csY30" fmla="*/ 5910552 h 5910552"/>
              <a:gd name="csX31" fmla="*/ 10622166 w 11212286"/>
              <a:gd name="csY31" fmla="*/ 5910552 h 5910552"/>
              <a:gd name="csX32" fmla="*/ 10256291 w 11212286"/>
              <a:gd name="csY32" fmla="*/ 5910552 h 5910552"/>
              <a:gd name="csX33" fmla="*/ 9778294 w 11212286"/>
              <a:gd name="csY33" fmla="*/ 5910552 h 5910552"/>
              <a:gd name="csX34" fmla="*/ 9188173 w 11212286"/>
              <a:gd name="csY34" fmla="*/ 5910552 h 5910552"/>
              <a:gd name="csX35" fmla="*/ 8822299 w 11212286"/>
              <a:gd name="csY35" fmla="*/ 5910552 h 5910552"/>
              <a:gd name="csX36" fmla="*/ 8344301 w 11212286"/>
              <a:gd name="csY36" fmla="*/ 5910552 h 5910552"/>
              <a:gd name="csX37" fmla="*/ 7978427 w 11212286"/>
              <a:gd name="csY37" fmla="*/ 5910552 h 5910552"/>
              <a:gd name="csX38" fmla="*/ 7164061 w 11212286"/>
              <a:gd name="csY38" fmla="*/ 5910552 h 5910552"/>
              <a:gd name="csX39" fmla="*/ 6573940 w 11212286"/>
              <a:gd name="csY39" fmla="*/ 5910552 h 5910552"/>
              <a:gd name="csX40" fmla="*/ 5871697 w 11212286"/>
              <a:gd name="csY40" fmla="*/ 5910552 h 5910552"/>
              <a:gd name="csX41" fmla="*/ 5057331 w 11212286"/>
              <a:gd name="csY41" fmla="*/ 5910552 h 5910552"/>
              <a:gd name="csX42" fmla="*/ 4691457 w 11212286"/>
              <a:gd name="csY42" fmla="*/ 5910552 h 5910552"/>
              <a:gd name="csX43" fmla="*/ 4437705 w 11212286"/>
              <a:gd name="csY43" fmla="*/ 5910552 h 5910552"/>
              <a:gd name="csX44" fmla="*/ 4071830 w 11212286"/>
              <a:gd name="csY44" fmla="*/ 5910552 h 5910552"/>
              <a:gd name="csX45" fmla="*/ 3818078 w 11212286"/>
              <a:gd name="csY45" fmla="*/ 5910552 h 5910552"/>
              <a:gd name="csX46" fmla="*/ 3340081 w 11212286"/>
              <a:gd name="csY46" fmla="*/ 5910552 h 5910552"/>
              <a:gd name="csX47" fmla="*/ 2637838 w 11212286"/>
              <a:gd name="csY47" fmla="*/ 5910552 h 5910552"/>
              <a:gd name="csX48" fmla="*/ 1823472 w 11212286"/>
              <a:gd name="csY48" fmla="*/ 5910552 h 5910552"/>
              <a:gd name="csX49" fmla="*/ 1457597 w 11212286"/>
              <a:gd name="csY49" fmla="*/ 5910552 h 5910552"/>
              <a:gd name="csX50" fmla="*/ 643231 w 11212286"/>
              <a:gd name="csY50" fmla="*/ 5910552 h 5910552"/>
              <a:gd name="csX51" fmla="*/ 0 w 11212286"/>
              <a:gd name="csY51" fmla="*/ 5910552 h 5910552"/>
              <a:gd name="csX52" fmla="*/ 0 w 11212286"/>
              <a:gd name="csY52" fmla="*/ 5319497 h 5910552"/>
              <a:gd name="csX53" fmla="*/ 0 w 11212286"/>
              <a:gd name="csY53" fmla="*/ 4905758 h 5910552"/>
              <a:gd name="csX54" fmla="*/ 0 w 11212286"/>
              <a:gd name="csY54" fmla="*/ 4255597 h 5910552"/>
              <a:gd name="csX55" fmla="*/ 0 w 11212286"/>
              <a:gd name="csY55" fmla="*/ 3782753 h 5910552"/>
              <a:gd name="csX56" fmla="*/ 0 w 11212286"/>
              <a:gd name="csY56" fmla="*/ 3132593 h 5910552"/>
              <a:gd name="csX57" fmla="*/ 0 w 11212286"/>
              <a:gd name="csY57" fmla="*/ 2659748 h 5910552"/>
              <a:gd name="csX58" fmla="*/ 0 w 11212286"/>
              <a:gd name="csY58" fmla="*/ 2009588 h 5910552"/>
              <a:gd name="csX59" fmla="*/ 0 w 11212286"/>
              <a:gd name="csY59" fmla="*/ 1595849 h 5910552"/>
              <a:gd name="csX60" fmla="*/ 0 w 11212286"/>
              <a:gd name="csY60" fmla="*/ 1004794 h 5910552"/>
              <a:gd name="csX61" fmla="*/ 0 w 11212286"/>
              <a:gd name="csY61" fmla="*/ 0 h 5910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</a:cxnLst>
            <a:rect l="l" t="t" r="r" b="b"/>
            <a:pathLst>
              <a:path w="11212286" h="5910552" fill="none" extrusionOk="0">
                <a:moveTo>
                  <a:pt x="0" y="0"/>
                </a:moveTo>
                <a:cubicBezTo>
                  <a:pt x="146046" y="-45043"/>
                  <a:pt x="366809" y="35586"/>
                  <a:pt x="477997" y="0"/>
                </a:cubicBezTo>
                <a:cubicBezTo>
                  <a:pt x="589185" y="-35586"/>
                  <a:pt x="1056239" y="93076"/>
                  <a:pt x="1292363" y="0"/>
                </a:cubicBezTo>
                <a:cubicBezTo>
                  <a:pt x="1528487" y="-93076"/>
                  <a:pt x="1460837" y="19588"/>
                  <a:pt x="1546115" y="0"/>
                </a:cubicBezTo>
                <a:cubicBezTo>
                  <a:pt x="1631393" y="-19588"/>
                  <a:pt x="1906117" y="49310"/>
                  <a:pt x="2248358" y="0"/>
                </a:cubicBezTo>
                <a:cubicBezTo>
                  <a:pt x="2590599" y="-49310"/>
                  <a:pt x="2649200" y="11897"/>
                  <a:pt x="2838479" y="0"/>
                </a:cubicBezTo>
                <a:cubicBezTo>
                  <a:pt x="3027758" y="-11897"/>
                  <a:pt x="3194287" y="5095"/>
                  <a:pt x="3316476" y="0"/>
                </a:cubicBezTo>
                <a:cubicBezTo>
                  <a:pt x="3438665" y="-5095"/>
                  <a:pt x="3765640" y="31059"/>
                  <a:pt x="3906596" y="0"/>
                </a:cubicBezTo>
                <a:cubicBezTo>
                  <a:pt x="4047552" y="-31059"/>
                  <a:pt x="4181537" y="8409"/>
                  <a:pt x="4272471" y="0"/>
                </a:cubicBezTo>
                <a:cubicBezTo>
                  <a:pt x="4363406" y="-8409"/>
                  <a:pt x="4733589" y="31584"/>
                  <a:pt x="4974714" y="0"/>
                </a:cubicBezTo>
                <a:cubicBezTo>
                  <a:pt x="5215839" y="-31584"/>
                  <a:pt x="5433495" y="55588"/>
                  <a:pt x="5564835" y="0"/>
                </a:cubicBezTo>
                <a:cubicBezTo>
                  <a:pt x="5696175" y="-55588"/>
                  <a:pt x="5880871" y="15566"/>
                  <a:pt x="6154955" y="0"/>
                </a:cubicBezTo>
                <a:cubicBezTo>
                  <a:pt x="6429039" y="-15566"/>
                  <a:pt x="6564111" y="51419"/>
                  <a:pt x="6745075" y="0"/>
                </a:cubicBezTo>
                <a:cubicBezTo>
                  <a:pt x="6926039" y="-51419"/>
                  <a:pt x="7204662" y="9810"/>
                  <a:pt x="7447318" y="0"/>
                </a:cubicBezTo>
                <a:cubicBezTo>
                  <a:pt x="7689974" y="-9810"/>
                  <a:pt x="7641897" y="10754"/>
                  <a:pt x="7701070" y="0"/>
                </a:cubicBezTo>
                <a:cubicBezTo>
                  <a:pt x="7760243" y="-10754"/>
                  <a:pt x="8096654" y="3973"/>
                  <a:pt x="8403313" y="0"/>
                </a:cubicBezTo>
                <a:cubicBezTo>
                  <a:pt x="8709972" y="-3973"/>
                  <a:pt x="8556780" y="30199"/>
                  <a:pt x="8657065" y="0"/>
                </a:cubicBezTo>
                <a:cubicBezTo>
                  <a:pt x="8757350" y="-30199"/>
                  <a:pt x="9198883" y="80712"/>
                  <a:pt x="9359308" y="0"/>
                </a:cubicBezTo>
                <a:cubicBezTo>
                  <a:pt x="9519733" y="-80712"/>
                  <a:pt x="9881102" y="39920"/>
                  <a:pt x="10173674" y="0"/>
                </a:cubicBezTo>
                <a:cubicBezTo>
                  <a:pt x="10466246" y="-39920"/>
                  <a:pt x="10521691" y="37008"/>
                  <a:pt x="10651672" y="0"/>
                </a:cubicBezTo>
                <a:cubicBezTo>
                  <a:pt x="10781653" y="-37008"/>
                  <a:pt x="11087930" y="54783"/>
                  <a:pt x="11212286" y="0"/>
                </a:cubicBezTo>
                <a:cubicBezTo>
                  <a:pt x="11240801" y="188933"/>
                  <a:pt x="11176540" y="253621"/>
                  <a:pt x="11212286" y="472844"/>
                </a:cubicBezTo>
                <a:cubicBezTo>
                  <a:pt x="11248032" y="692067"/>
                  <a:pt x="11195913" y="703444"/>
                  <a:pt x="11212286" y="886583"/>
                </a:cubicBezTo>
                <a:cubicBezTo>
                  <a:pt x="11228659" y="1069722"/>
                  <a:pt x="11191081" y="1292396"/>
                  <a:pt x="11212286" y="1418532"/>
                </a:cubicBezTo>
                <a:cubicBezTo>
                  <a:pt x="11233491" y="1544668"/>
                  <a:pt x="11187998" y="1897666"/>
                  <a:pt x="11212286" y="2127799"/>
                </a:cubicBezTo>
                <a:cubicBezTo>
                  <a:pt x="11236574" y="2357932"/>
                  <a:pt x="11153029" y="2439084"/>
                  <a:pt x="11212286" y="2659748"/>
                </a:cubicBezTo>
                <a:cubicBezTo>
                  <a:pt x="11271543" y="2880412"/>
                  <a:pt x="11202341" y="2906213"/>
                  <a:pt x="11212286" y="3132593"/>
                </a:cubicBezTo>
                <a:cubicBezTo>
                  <a:pt x="11222231" y="3358974"/>
                  <a:pt x="11174927" y="3384097"/>
                  <a:pt x="11212286" y="3605437"/>
                </a:cubicBezTo>
                <a:cubicBezTo>
                  <a:pt x="11249645" y="3826777"/>
                  <a:pt x="11187127" y="4070824"/>
                  <a:pt x="11212286" y="4196492"/>
                </a:cubicBezTo>
                <a:cubicBezTo>
                  <a:pt x="11237445" y="4322161"/>
                  <a:pt x="11150421" y="4509813"/>
                  <a:pt x="11212286" y="4787547"/>
                </a:cubicBezTo>
                <a:cubicBezTo>
                  <a:pt x="11274151" y="5065281"/>
                  <a:pt x="11081222" y="5553936"/>
                  <a:pt x="11212286" y="5910552"/>
                </a:cubicBezTo>
                <a:cubicBezTo>
                  <a:pt x="11059119" y="5950901"/>
                  <a:pt x="10904466" y="5839952"/>
                  <a:pt x="10622166" y="5910552"/>
                </a:cubicBezTo>
                <a:cubicBezTo>
                  <a:pt x="10339866" y="5981152"/>
                  <a:pt x="10351807" y="5875397"/>
                  <a:pt x="10256291" y="5910552"/>
                </a:cubicBezTo>
                <a:cubicBezTo>
                  <a:pt x="10160776" y="5945707"/>
                  <a:pt x="9962490" y="5854497"/>
                  <a:pt x="9778294" y="5910552"/>
                </a:cubicBezTo>
                <a:cubicBezTo>
                  <a:pt x="9594098" y="5966607"/>
                  <a:pt x="9362208" y="5909092"/>
                  <a:pt x="9188173" y="5910552"/>
                </a:cubicBezTo>
                <a:cubicBezTo>
                  <a:pt x="9014138" y="5912012"/>
                  <a:pt x="8900388" y="5891038"/>
                  <a:pt x="8822299" y="5910552"/>
                </a:cubicBezTo>
                <a:cubicBezTo>
                  <a:pt x="8744210" y="5930066"/>
                  <a:pt x="8557650" y="5878393"/>
                  <a:pt x="8344301" y="5910552"/>
                </a:cubicBezTo>
                <a:cubicBezTo>
                  <a:pt x="8130952" y="5942711"/>
                  <a:pt x="8063888" y="5901177"/>
                  <a:pt x="7978427" y="5910552"/>
                </a:cubicBezTo>
                <a:cubicBezTo>
                  <a:pt x="7892966" y="5919927"/>
                  <a:pt x="7423414" y="5909263"/>
                  <a:pt x="7164061" y="5910552"/>
                </a:cubicBezTo>
                <a:cubicBezTo>
                  <a:pt x="6904708" y="5911841"/>
                  <a:pt x="6708087" y="5858492"/>
                  <a:pt x="6573940" y="5910552"/>
                </a:cubicBezTo>
                <a:cubicBezTo>
                  <a:pt x="6439793" y="5962612"/>
                  <a:pt x="6095882" y="5881425"/>
                  <a:pt x="5871697" y="5910552"/>
                </a:cubicBezTo>
                <a:cubicBezTo>
                  <a:pt x="5647512" y="5939679"/>
                  <a:pt x="5359729" y="5898515"/>
                  <a:pt x="5057331" y="5910552"/>
                </a:cubicBezTo>
                <a:cubicBezTo>
                  <a:pt x="4754933" y="5922589"/>
                  <a:pt x="4806402" y="5870298"/>
                  <a:pt x="4691457" y="5910552"/>
                </a:cubicBezTo>
                <a:cubicBezTo>
                  <a:pt x="4576512" y="5950806"/>
                  <a:pt x="4529617" y="5892858"/>
                  <a:pt x="4437705" y="5910552"/>
                </a:cubicBezTo>
                <a:cubicBezTo>
                  <a:pt x="4345793" y="5928246"/>
                  <a:pt x="4224420" y="5877138"/>
                  <a:pt x="4071830" y="5910552"/>
                </a:cubicBezTo>
                <a:cubicBezTo>
                  <a:pt x="3919241" y="5943966"/>
                  <a:pt x="3934469" y="5894168"/>
                  <a:pt x="3818078" y="5910552"/>
                </a:cubicBezTo>
                <a:cubicBezTo>
                  <a:pt x="3701687" y="5926936"/>
                  <a:pt x="3574903" y="5868078"/>
                  <a:pt x="3340081" y="5910552"/>
                </a:cubicBezTo>
                <a:cubicBezTo>
                  <a:pt x="3105259" y="5953026"/>
                  <a:pt x="2984915" y="5898209"/>
                  <a:pt x="2637838" y="5910552"/>
                </a:cubicBezTo>
                <a:cubicBezTo>
                  <a:pt x="2290761" y="5922895"/>
                  <a:pt x="2204011" y="5822931"/>
                  <a:pt x="1823472" y="5910552"/>
                </a:cubicBezTo>
                <a:cubicBezTo>
                  <a:pt x="1442933" y="5998173"/>
                  <a:pt x="1594944" y="5882618"/>
                  <a:pt x="1457597" y="5910552"/>
                </a:cubicBezTo>
                <a:cubicBezTo>
                  <a:pt x="1320251" y="5938486"/>
                  <a:pt x="850694" y="5814370"/>
                  <a:pt x="643231" y="5910552"/>
                </a:cubicBezTo>
                <a:cubicBezTo>
                  <a:pt x="435768" y="6006734"/>
                  <a:pt x="195824" y="5890115"/>
                  <a:pt x="0" y="5910552"/>
                </a:cubicBezTo>
                <a:cubicBezTo>
                  <a:pt x="-69174" y="5622375"/>
                  <a:pt x="57663" y="5528312"/>
                  <a:pt x="0" y="5319497"/>
                </a:cubicBezTo>
                <a:cubicBezTo>
                  <a:pt x="-57663" y="5110682"/>
                  <a:pt x="20246" y="4998390"/>
                  <a:pt x="0" y="4905758"/>
                </a:cubicBezTo>
                <a:cubicBezTo>
                  <a:pt x="-20246" y="4813126"/>
                  <a:pt x="25888" y="4503332"/>
                  <a:pt x="0" y="4255597"/>
                </a:cubicBezTo>
                <a:cubicBezTo>
                  <a:pt x="-25888" y="4007862"/>
                  <a:pt x="17555" y="3961925"/>
                  <a:pt x="0" y="3782753"/>
                </a:cubicBezTo>
                <a:cubicBezTo>
                  <a:pt x="-17555" y="3603581"/>
                  <a:pt x="12009" y="3369180"/>
                  <a:pt x="0" y="3132593"/>
                </a:cubicBezTo>
                <a:cubicBezTo>
                  <a:pt x="-12009" y="2896006"/>
                  <a:pt x="38328" y="2887502"/>
                  <a:pt x="0" y="2659748"/>
                </a:cubicBezTo>
                <a:cubicBezTo>
                  <a:pt x="-38328" y="2431995"/>
                  <a:pt x="35280" y="2168459"/>
                  <a:pt x="0" y="2009588"/>
                </a:cubicBezTo>
                <a:cubicBezTo>
                  <a:pt x="-35280" y="1850717"/>
                  <a:pt x="42432" y="1745274"/>
                  <a:pt x="0" y="1595849"/>
                </a:cubicBezTo>
                <a:cubicBezTo>
                  <a:pt x="-42432" y="1446424"/>
                  <a:pt x="41621" y="1253754"/>
                  <a:pt x="0" y="1004794"/>
                </a:cubicBezTo>
                <a:cubicBezTo>
                  <a:pt x="-41621" y="755835"/>
                  <a:pt x="73596" y="458839"/>
                  <a:pt x="0" y="0"/>
                </a:cubicBezTo>
                <a:close/>
              </a:path>
              <a:path w="11212286" h="5910552" stroke="0" extrusionOk="0">
                <a:moveTo>
                  <a:pt x="0" y="0"/>
                </a:moveTo>
                <a:cubicBezTo>
                  <a:pt x="115536" y="-24163"/>
                  <a:pt x="247723" y="43206"/>
                  <a:pt x="365875" y="0"/>
                </a:cubicBezTo>
                <a:cubicBezTo>
                  <a:pt x="484028" y="-43206"/>
                  <a:pt x="573314" y="38648"/>
                  <a:pt x="731749" y="0"/>
                </a:cubicBezTo>
                <a:cubicBezTo>
                  <a:pt x="890184" y="-38648"/>
                  <a:pt x="882261" y="20751"/>
                  <a:pt x="985501" y="0"/>
                </a:cubicBezTo>
                <a:cubicBezTo>
                  <a:pt x="1088741" y="-20751"/>
                  <a:pt x="1511485" y="41860"/>
                  <a:pt x="1687744" y="0"/>
                </a:cubicBezTo>
                <a:cubicBezTo>
                  <a:pt x="1864003" y="-41860"/>
                  <a:pt x="2109523" y="54100"/>
                  <a:pt x="2389987" y="0"/>
                </a:cubicBezTo>
                <a:cubicBezTo>
                  <a:pt x="2670451" y="-54100"/>
                  <a:pt x="2791910" y="83730"/>
                  <a:pt x="3092230" y="0"/>
                </a:cubicBezTo>
                <a:cubicBezTo>
                  <a:pt x="3392550" y="-83730"/>
                  <a:pt x="3591030" y="44906"/>
                  <a:pt x="3794474" y="0"/>
                </a:cubicBezTo>
                <a:cubicBezTo>
                  <a:pt x="3997918" y="-44906"/>
                  <a:pt x="4234243" y="64208"/>
                  <a:pt x="4384594" y="0"/>
                </a:cubicBezTo>
                <a:cubicBezTo>
                  <a:pt x="4534945" y="-64208"/>
                  <a:pt x="4571360" y="36573"/>
                  <a:pt x="4750469" y="0"/>
                </a:cubicBezTo>
                <a:cubicBezTo>
                  <a:pt x="4929579" y="-36573"/>
                  <a:pt x="5281376" y="58322"/>
                  <a:pt x="5452712" y="0"/>
                </a:cubicBezTo>
                <a:cubicBezTo>
                  <a:pt x="5624048" y="-58322"/>
                  <a:pt x="5990325" y="5200"/>
                  <a:pt x="6267078" y="0"/>
                </a:cubicBezTo>
                <a:cubicBezTo>
                  <a:pt x="6543831" y="-5200"/>
                  <a:pt x="6669593" y="32212"/>
                  <a:pt x="6857198" y="0"/>
                </a:cubicBezTo>
                <a:cubicBezTo>
                  <a:pt x="7044803" y="-32212"/>
                  <a:pt x="7239487" y="50243"/>
                  <a:pt x="7335196" y="0"/>
                </a:cubicBezTo>
                <a:cubicBezTo>
                  <a:pt x="7430905" y="-50243"/>
                  <a:pt x="7650188" y="6642"/>
                  <a:pt x="7813193" y="0"/>
                </a:cubicBezTo>
                <a:cubicBezTo>
                  <a:pt x="7976198" y="-6642"/>
                  <a:pt x="8099861" y="50388"/>
                  <a:pt x="8291190" y="0"/>
                </a:cubicBezTo>
                <a:cubicBezTo>
                  <a:pt x="8482519" y="-50388"/>
                  <a:pt x="8657557" y="25631"/>
                  <a:pt x="8769188" y="0"/>
                </a:cubicBezTo>
                <a:cubicBezTo>
                  <a:pt x="8880819" y="-25631"/>
                  <a:pt x="9154519" y="21922"/>
                  <a:pt x="9359308" y="0"/>
                </a:cubicBezTo>
                <a:cubicBezTo>
                  <a:pt x="9564097" y="-21922"/>
                  <a:pt x="9855235" y="35584"/>
                  <a:pt x="10061551" y="0"/>
                </a:cubicBezTo>
                <a:cubicBezTo>
                  <a:pt x="10267867" y="-35584"/>
                  <a:pt x="10440347" y="4900"/>
                  <a:pt x="10539549" y="0"/>
                </a:cubicBezTo>
                <a:cubicBezTo>
                  <a:pt x="10638751" y="-4900"/>
                  <a:pt x="11054787" y="36531"/>
                  <a:pt x="11212286" y="0"/>
                </a:cubicBezTo>
                <a:cubicBezTo>
                  <a:pt x="11220322" y="133556"/>
                  <a:pt x="11201939" y="291338"/>
                  <a:pt x="11212286" y="531950"/>
                </a:cubicBezTo>
                <a:cubicBezTo>
                  <a:pt x="11222633" y="772562"/>
                  <a:pt x="11180280" y="1090940"/>
                  <a:pt x="11212286" y="1241216"/>
                </a:cubicBezTo>
                <a:cubicBezTo>
                  <a:pt x="11244292" y="1391492"/>
                  <a:pt x="11154281" y="1598004"/>
                  <a:pt x="11212286" y="1773166"/>
                </a:cubicBezTo>
                <a:cubicBezTo>
                  <a:pt x="11270291" y="1948328"/>
                  <a:pt x="11209267" y="2008024"/>
                  <a:pt x="11212286" y="2186904"/>
                </a:cubicBezTo>
                <a:cubicBezTo>
                  <a:pt x="11215305" y="2365784"/>
                  <a:pt x="11162974" y="2450668"/>
                  <a:pt x="11212286" y="2600643"/>
                </a:cubicBezTo>
                <a:cubicBezTo>
                  <a:pt x="11261598" y="2750618"/>
                  <a:pt x="11153907" y="2971656"/>
                  <a:pt x="11212286" y="3250804"/>
                </a:cubicBezTo>
                <a:cubicBezTo>
                  <a:pt x="11270665" y="3529952"/>
                  <a:pt x="11199699" y="3509754"/>
                  <a:pt x="11212286" y="3723648"/>
                </a:cubicBezTo>
                <a:cubicBezTo>
                  <a:pt x="11224873" y="3937542"/>
                  <a:pt x="11155785" y="4063202"/>
                  <a:pt x="11212286" y="4196492"/>
                </a:cubicBezTo>
                <a:cubicBezTo>
                  <a:pt x="11268787" y="4329782"/>
                  <a:pt x="11180332" y="4441938"/>
                  <a:pt x="11212286" y="4610231"/>
                </a:cubicBezTo>
                <a:cubicBezTo>
                  <a:pt x="11244240" y="4778524"/>
                  <a:pt x="11208050" y="4919130"/>
                  <a:pt x="11212286" y="5142180"/>
                </a:cubicBezTo>
                <a:cubicBezTo>
                  <a:pt x="11216522" y="5365230"/>
                  <a:pt x="11191213" y="5741795"/>
                  <a:pt x="11212286" y="5910552"/>
                </a:cubicBezTo>
                <a:cubicBezTo>
                  <a:pt x="11087173" y="5937688"/>
                  <a:pt x="10999551" y="5871238"/>
                  <a:pt x="10846411" y="5910552"/>
                </a:cubicBezTo>
                <a:cubicBezTo>
                  <a:pt x="10693271" y="5949866"/>
                  <a:pt x="10286837" y="5836890"/>
                  <a:pt x="10032045" y="5910552"/>
                </a:cubicBezTo>
                <a:cubicBezTo>
                  <a:pt x="9777253" y="5984214"/>
                  <a:pt x="9878642" y="5887860"/>
                  <a:pt x="9778294" y="5910552"/>
                </a:cubicBezTo>
                <a:cubicBezTo>
                  <a:pt x="9677946" y="5933244"/>
                  <a:pt x="9483071" y="5900068"/>
                  <a:pt x="9300296" y="5910552"/>
                </a:cubicBezTo>
                <a:cubicBezTo>
                  <a:pt x="9117521" y="5921036"/>
                  <a:pt x="8929521" y="5858476"/>
                  <a:pt x="8822299" y="5910552"/>
                </a:cubicBezTo>
                <a:cubicBezTo>
                  <a:pt x="8715077" y="5962628"/>
                  <a:pt x="8429231" y="5874709"/>
                  <a:pt x="8232178" y="5910552"/>
                </a:cubicBezTo>
                <a:cubicBezTo>
                  <a:pt x="8035125" y="5946395"/>
                  <a:pt x="7771443" y="5902284"/>
                  <a:pt x="7642058" y="5910552"/>
                </a:cubicBezTo>
                <a:cubicBezTo>
                  <a:pt x="7512673" y="5918820"/>
                  <a:pt x="7356572" y="5865532"/>
                  <a:pt x="7164061" y="5910552"/>
                </a:cubicBezTo>
                <a:cubicBezTo>
                  <a:pt x="6971550" y="5955572"/>
                  <a:pt x="6717774" y="5888939"/>
                  <a:pt x="6573940" y="5910552"/>
                </a:cubicBezTo>
                <a:cubicBezTo>
                  <a:pt x="6430106" y="5932165"/>
                  <a:pt x="6444166" y="5886407"/>
                  <a:pt x="6320189" y="5910552"/>
                </a:cubicBezTo>
                <a:cubicBezTo>
                  <a:pt x="6196212" y="5934697"/>
                  <a:pt x="5915330" y="5885446"/>
                  <a:pt x="5730068" y="5910552"/>
                </a:cubicBezTo>
                <a:cubicBezTo>
                  <a:pt x="5544806" y="5935658"/>
                  <a:pt x="5355087" y="5907596"/>
                  <a:pt x="5139948" y="5910552"/>
                </a:cubicBezTo>
                <a:cubicBezTo>
                  <a:pt x="4924809" y="5913508"/>
                  <a:pt x="4998267" y="5906873"/>
                  <a:pt x="4886196" y="5910552"/>
                </a:cubicBezTo>
                <a:cubicBezTo>
                  <a:pt x="4774125" y="5914231"/>
                  <a:pt x="4455051" y="5886503"/>
                  <a:pt x="4296076" y="5910552"/>
                </a:cubicBezTo>
                <a:cubicBezTo>
                  <a:pt x="4137101" y="5934601"/>
                  <a:pt x="4090085" y="5906776"/>
                  <a:pt x="3930201" y="5910552"/>
                </a:cubicBezTo>
                <a:cubicBezTo>
                  <a:pt x="3770318" y="5914328"/>
                  <a:pt x="3598155" y="5850223"/>
                  <a:pt x="3340081" y="5910552"/>
                </a:cubicBezTo>
                <a:cubicBezTo>
                  <a:pt x="3082007" y="5970881"/>
                  <a:pt x="2722144" y="5902484"/>
                  <a:pt x="2525715" y="5910552"/>
                </a:cubicBezTo>
                <a:cubicBezTo>
                  <a:pt x="2329286" y="5918620"/>
                  <a:pt x="2016564" y="5827873"/>
                  <a:pt x="1711349" y="5910552"/>
                </a:cubicBezTo>
                <a:cubicBezTo>
                  <a:pt x="1406134" y="5993231"/>
                  <a:pt x="1383574" y="5871090"/>
                  <a:pt x="1233351" y="5910552"/>
                </a:cubicBezTo>
                <a:cubicBezTo>
                  <a:pt x="1083128" y="5950014"/>
                  <a:pt x="487685" y="5857967"/>
                  <a:pt x="0" y="5910552"/>
                </a:cubicBezTo>
                <a:cubicBezTo>
                  <a:pt x="-26540" y="5764950"/>
                  <a:pt x="5780" y="5612981"/>
                  <a:pt x="0" y="5496813"/>
                </a:cubicBezTo>
                <a:cubicBezTo>
                  <a:pt x="-5780" y="5380645"/>
                  <a:pt x="9600" y="5178954"/>
                  <a:pt x="0" y="5083075"/>
                </a:cubicBezTo>
                <a:cubicBezTo>
                  <a:pt x="-9600" y="4987196"/>
                  <a:pt x="17446" y="4565711"/>
                  <a:pt x="0" y="4373808"/>
                </a:cubicBezTo>
                <a:cubicBezTo>
                  <a:pt x="-17446" y="4181905"/>
                  <a:pt x="1193" y="4019737"/>
                  <a:pt x="0" y="3900964"/>
                </a:cubicBezTo>
                <a:cubicBezTo>
                  <a:pt x="-1193" y="3782191"/>
                  <a:pt x="27182" y="3564271"/>
                  <a:pt x="0" y="3428120"/>
                </a:cubicBezTo>
                <a:cubicBezTo>
                  <a:pt x="-27182" y="3291969"/>
                  <a:pt x="68300" y="3049651"/>
                  <a:pt x="0" y="2777959"/>
                </a:cubicBezTo>
                <a:cubicBezTo>
                  <a:pt x="-68300" y="2506267"/>
                  <a:pt x="24956" y="2360942"/>
                  <a:pt x="0" y="2246010"/>
                </a:cubicBezTo>
                <a:cubicBezTo>
                  <a:pt x="-24956" y="2131078"/>
                  <a:pt x="4514" y="1989231"/>
                  <a:pt x="0" y="1773166"/>
                </a:cubicBezTo>
                <a:cubicBezTo>
                  <a:pt x="-4514" y="1557101"/>
                  <a:pt x="29180" y="1418876"/>
                  <a:pt x="0" y="1241216"/>
                </a:cubicBezTo>
                <a:cubicBezTo>
                  <a:pt x="-29180" y="1063556"/>
                  <a:pt x="29283" y="834119"/>
                  <a:pt x="0" y="650161"/>
                </a:cubicBezTo>
                <a:cubicBezTo>
                  <a:pt x="-29283" y="466204"/>
                  <a:pt x="57690" y="21863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89233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03C65B-D201-BD68-D9E3-0B178251E487}"/>
              </a:ext>
            </a:extLst>
          </p:cNvPr>
          <p:cNvSpPr txBox="1"/>
          <p:nvPr/>
        </p:nvSpPr>
        <p:spPr>
          <a:xfrm>
            <a:off x="3940629" y="62487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>
                    <a:lumMod val="85000"/>
                  </a:schemeClr>
                </a:solidFill>
              </a:rPr>
              <a:t>https://share.google/IquJwxGFYYCm7Vtfb</a:t>
            </a:r>
          </a:p>
        </p:txBody>
      </p:sp>
    </p:spTree>
    <p:extLst>
      <p:ext uri="{BB962C8B-B14F-4D97-AF65-F5344CB8AC3E}">
        <p14:creationId xmlns:p14="http://schemas.microsoft.com/office/powerpoint/2010/main" val="195319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69765904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437</Words>
  <Application>Microsoft Office PowerPoint</Application>
  <PresentationFormat>Ευρεία οθόνη</PresentationFormat>
  <Paragraphs>68</Paragraphs>
  <Slides>15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411</cp:revision>
  <dcterms:created xsi:type="dcterms:W3CDTF">2026-08-05T14:00:18Z</dcterms:created>
  <dcterms:modified xsi:type="dcterms:W3CDTF">2026-08-27T07:26:24Z</dcterms:modified>
</cp:coreProperties>
</file>