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56" r:id="rId2"/>
    <p:sldId id="644" r:id="rId3"/>
    <p:sldId id="603" r:id="rId4"/>
    <p:sldId id="629" r:id="rId5"/>
    <p:sldId id="617" r:id="rId6"/>
    <p:sldId id="270" r:id="rId7"/>
    <p:sldId id="612" r:id="rId8"/>
    <p:sldId id="329" r:id="rId9"/>
    <p:sldId id="307" r:id="rId10"/>
    <p:sldId id="645" r:id="rId11"/>
    <p:sldId id="616" r:id="rId12"/>
    <p:sldId id="327" r:id="rId13"/>
    <p:sldId id="643" r:id="rId14"/>
    <p:sldId id="328" r:id="rId15"/>
    <p:sldId id="604" r:id="rId16"/>
    <p:sldId id="311" r:id="rId17"/>
    <p:sldId id="315" r:id="rId18"/>
    <p:sldId id="317" r:id="rId19"/>
    <p:sldId id="539" r:id="rId20"/>
    <p:sldId id="272" r:id="rId21"/>
    <p:sldId id="396" r:id="rId2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2341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28/8/2026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1KiXteBjM8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978002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schemeClr val="tx1"/>
                </a:solidFill>
              </a:rPr>
              <a:t>42. </a:t>
            </a:r>
            <a:r>
              <a:rPr lang="en-US" b="1" dirty="0" err="1">
                <a:solidFill>
                  <a:schemeClr val="tx1"/>
                </a:solidFill>
              </a:rPr>
              <a:t>Toplumsal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Sorunlar</a:t>
            </a:r>
            <a:r>
              <a:rPr lang="en-US" b="1" dirty="0">
                <a:solidFill>
                  <a:schemeClr val="tx1"/>
                </a:solidFill>
              </a:rPr>
              <a:t> / </a:t>
            </a:r>
            <a:r>
              <a:rPr lang="el-GR" b="1" dirty="0">
                <a:solidFill>
                  <a:schemeClr val="tx1"/>
                </a:solidFill>
              </a:rPr>
              <a:t>Σύγχρονα Κοινωνικά Προβλήματα 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tr-TR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89ED9-EEC9-7F58-1565-C5DB376E6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F2FA9A-C35C-1F4C-6128-C98DEE02E496}"/>
              </a:ext>
            </a:extLst>
          </p:cNvPr>
          <p:cNvSpPr txBox="1"/>
          <p:nvPr/>
        </p:nvSpPr>
        <p:spPr>
          <a:xfrm>
            <a:off x="356507" y="283849"/>
            <a:ext cx="6283779" cy="2246769"/>
          </a:xfrm>
          <a:custGeom>
            <a:avLst/>
            <a:gdLst>
              <a:gd name="csX0" fmla="*/ 0 w 6283779"/>
              <a:gd name="csY0" fmla="*/ 0 h 2246769"/>
              <a:gd name="csX1" fmla="*/ 696928 w 6283779"/>
              <a:gd name="csY1" fmla="*/ 0 h 2246769"/>
              <a:gd name="csX2" fmla="*/ 1142505 w 6283779"/>
              <a:gd name="csY2" fmla="*/ 0 h 2246769"/>
              <a:gd name="csX3" fmla="*/ 1839433 w 6283779"/>
              <a:gd name="csY3" fmla="*/ 0 h 2246769"/>
              <a:gd name="csX4" fmla="*/ 2536362 w 6283779"/>
              <a:gd name="csY4" fmla="*/ 0 h 2246769"/>
              <a:gd name="csX5" fmla="*/ 3044777 w 6283779"/>
              <a:gd name="csY5" fmla="*/ 0 h 2246769"/>
              <a:gd name="csX6" fmla="*/ 3553191 w 6283779"/>
              <a:gd name="csY6" fmla="*/ 0 h 2246769"/>
              <a:gd name="csX7" fmla="*/ 4061606 w 6283779"/>
              <a:gd name="csY7" fmla="*/ 0 h 2246769"/>
              <a:gd name="csX8" fmla="*/ 4632859 w 6283779"/>
              <a:gd name="csY8" fmla="*/ 0 h 2246769"/>
              <a:gd name="csX9" fmla="*/ 5329787 w 6283779"/>
              <a:gd name="csY9" fmla="*/ 0 h 2246769"/>
              <a:gd name="csX10" fmla="*/ 6283779 w 6283779"/>
              <a:gd name="csY10" fmla="*/ 0 h 2246769"/>
              <a:gd name="csX11" fmla="*/ 6283779 w 6283779"/>
              <a:gd name="csY11" fmla="*/ 561692 h 2246769"/>
              <a:gd name="csX12" fmla="*/ 6283779 w 6283779"/>
              <a:gd name="csY12" fmla="*/ 1168320 h 2246769"/>
              <a:gd name="csX13" fmla="*/ 6283779 w 6283779"/>
              <a:gd name="csY13" fmla="*/ 1730012 h 2246769"/>
              <a:gd name="csX14" fmla="*/ 6283779 w 6283779"/>
              <a:gd name="csY14" fmla="*/ 2246769 h 2246769"/>
              <a:gd name="csX15" fmla="*/ 5838202 w 6283779"/>
              <a:gd name="csY15" fmla="*/ 2246769 h 2246769"/>
              <a:gd name="csX16" fmla="*/ 5141274 w 6283779"/>
              <a:gd name="csY16" fmla="*/ 2246769 h 2246769"/>
              <a:gd name="csX17" fmla="*/ 4507183 w 6283779"/>
              <a:gd name="csY17" fmla="*/ 2246769 h 2246769"/>
              <a:gd name="csX18" fmla="*/ 4124444 w 6283779"/>
              <a:gd name="csY18" fmla="*/ 2246769 h 2246769"/>
              <a:gd name="csX19" fmla="*/ 3741705 w 6283779"/>
              <a:gd name="csY19" fmla="*/ 2246769 h 2246769"/>
              <a:gd name="csX20" fmla="*/ 3233290 w 6283779"/>
              <a:gd name="csY20" fmla="*/ 2246769 h 2246769"/>
              <a:gd name="csX21" fmla="*/ 2850551 w 6283779"/>
              <a:gd name="csY21" fmla="*/ 2246769 h 2246769"/>
              <a:gd name="csX22" fmla="*/ 2467811 w 6283779"/>
              <a:gd name="csY22" fmla="*/ 2246769 h 2246769"/>
              <a:gd name="csX23" fmla="*/ 2085072 w 6283779"/>
              <a:gd name="csY23" fmla="*/ 2246769 h 2246769"/>
              <a:gd name="csX24" fmla="*/ 1639495 w 6283779"/>
              <a:gd name="csY24" fmla="*/ 2246769 h 2246769"/>
              <a:gd name="csX25" fmla="*/ 1193918 w 6283779"/>
              <a:gd name="csY25" fmla="*/ 2246769 h 2246769"/>
              <a:gd name="csX26" fmla="*/ 559828 w 6283779"/>
              <a:gd name="csY26" fmla="*/ 2246769 h 2246769"/>
              <a:gd name="csX27" fmla="*/ 0 w 6283779"/>
              <a:gd name="csY27" fmla="*/ 2246769 h 2246769"/>
              <a:gd name="csX28" fmla="*/ 0 w 6283779"/>
              <a:gd name="csY28" fmla="*/ 1730012 h 2246769"/>
              <a:gd name="csX29" fmla="*/ 0 w 6283779"/>
              <a:gd name="csY29" fmla="*/ 1123385 h 2246769"/>
              <a:gd name="csX30" fmla="*/ 0 w 6283779"/>
              <a:gd name="csY30" fmla="*/ 584160 h 2246769"/>
              <a:gd name="csX31" fmla="*/ 0 w 6283779"/>
              <a:gd name="csY31" fmla="*/ 0 h 22467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6283779" h="2246769" extrusionOk="0">
                <a:moveTo>
                  <a:pt x="0" y="0"/>
                </a:moveTo>
                <a:cubicBezTo>
                  <a:pt x="182756" y="-49874"/>
                  <a:pt x="375353" y="4098"/>
                  <a:pt x="696928" y="0"/>
                </a:cubicBezTo>
                <a:cubicBezTo>
                  <a:pt x="1018503" y="-4098"/>
                  <a:pt x="1021624" y="47485"/>
                  <a:pt x="1142505" y="0"/>
                </a:cubicBezTo>
                <a:cubicBezTo>
                  <a:pt x="1263386" y="-47485"/>
                  <a:pt x="1667881" y="72873"/>
                  <a:pt x="1839433" y="0"/>
                </a:cubicBezTo>
                <a:cubicBezTo>
                  <a:pt x="2010985" y="-72873"/>
                  <a:pt x="2307783" y="29149"/>
                  <a:pt x="2536362" y="0"/>
                </a:cubicBezTo>
                <a:cubicBezTo>
                  <a:pt x="2764941" y="-29149"/>
                  <a:pt x="2916736" y="28225"/>
                  <a:pt x="3044777" y="0"/>
                </a:cubicBezTo>
                <a:cubicBezTo>
                  <a:pt x="3172818" y="-28225"/>
                  <a:pt x="3431591" y="20399"/>
                  <a:pt x="3553191" y="0"/>
                </a:cubicBezTo>
                <a:cubicBezTo>
                  <a:pt x="3674791" y="-20399"/>
                  <a:pt x="3870653" y="617"/>
                  <a:pt x="4061606" y="0"/>
                </a:cubicBezTo>
                <a:cubicBezTo>
                  <a:pt x="4252559" y="-617"/>
                  <a:pt x="4397636" y="12084"/>
                  <a:pt x="4632859" y="0"/>
                </a:cubicBezTo>
                <a:cubicBezTo>
                  <a:pt x="4868082" y="-12084"/>
                  <a:pt x="5126896" y="740"/>
                  <a:pt x="5329787" y="0"/>
                </a:cubicBezTo>
                <a:cubicBezTo>
                  <a:pt x="5532678" y="-740"/>
                  <a:pt x="5861413" y="41117"/>
                  <a:pt x="6283779" y="0"/>
                </a:cubicBezTo>
                <a:cubicBezTo>
                  <a:pt x="6347121" y="252673"/>
                  <a:pt x="6217271" y="341954"/>
                  <a:pt x="6283779" y="561692"/>
                </a:cubicBezTo>
                <a:cubicBezTo>
                  <a:pt x="6350287" y="781430"/>
                  <a:pt x="6249156" y="889586"/>
                  <a:pt x="6283779" y="1168320"/>
                </a:cubicBezTo>
                <a:cubicBezTo>
                  <a:pt x="6318402" y="1447054"/>
                  <a:pt x="6282692" y="1495930"/>
                  <a:pt x="6283779" y="1730012"/>
                </a:cubicBezTo>
                <a:cubicBezTo>
                  <a:pt x="6284866" y="1964094"/>
                  <a:pt x="6273216" y="2013280"/>
                  <a:pt x="6283779" y="2246769"/>
                </a:cubicBezTo>
                <a:cubicBezTo>
                  <a:pt x="6169581" y="2285583"/>
                  <a:pt x="5929855" y="2197981"/>
                  <a:pt x="5838202" y="2246769"/>
                </a:cubicBezTo>
                <a:cubicBezTo>
                  <a:pt x="5746549" y="2295557"/>
                  <a:pt x="5481114" y="2223557"/>
                  <a:pt x="5141274" y="2246769"/>
                </a:cubicBezTo>
                <a:cubicBezTo>
                  <a:pt x="4801434" y="2269981"/>
                  <a:pt x="4791938" y="2183148"/>
                  <a:pt x="4507183" y="2246769"/>
                </a:cubicBezTo>
                <a:cubicBezTo>
                  <a:pt x="4222428" y="2310390"/>
                  <a:pt x="4228285" y="2246577"/>
                  <a:pt x="4124444" y="2246769"/>
                </a:cubicBezTo>
                <a:cubicBezTo>
                  <a:pt x="4020603" y="2246961"/>
                  <a:pt x="3834415" y="2202464"/>
                  <a:pt x="3741705" y="2246769"/>
                </a:cubicBezTo>
                <a:cubicBezTo>
                  <a:pt x="3648995" y="2291074"/>
                  <a:pt x="3394245" y="2233463"/>
                  <a:pt x="3233290" y="2246769"/>
                </a:cubicBezTo>
                <a:cubicBezTo>
                  <a:pt x="3072336" y="2260075"/>
                  <a:pt x="3040522" y="2211165"/>
                  <a:pt x="2850551" y="2246769"/>
                </a:cubicBezTo>
                <a:cubicBezTo>
                  <a:pt x="2660580" y="2282373"/>
                  <a:pt x="2656828" y="2208571"/>
                  <a:pt x="2467811" y="2246769"/>
                </a:cubicBezTo>
                <a:cubicBezTo>
                  <a:pt x="2278794" y="2284967"/>
                  <a:pt x="2213085" y="2211331"/>
                  <a:pt x="2085072" y="2246769"/>
                </a:cubicBezTo>
                <a:cubicBezTo>
                  <a:pt x="1957059" y="2282207"/>
                  <a:pt x="1838416" y="2203524"/>
                  <a:pt x="1639495" y="2246769"/>
                </a:cubicBezTo>
                <a:cubicBezTo>
                  <a:pt x="1440574" y="2290014"/>
                  <a:pt x="1357448" y="2194502"/>
                  <a:pt x="1193918" y="2246769"/>
                </a:cubicBezTo>
                <a:cubicBezTo>
                  <a:pt x="1030388" y="2299036"/>
                  <a:pt x="865713" y="2208752"/>
                  <a:pt x="559828" y="2246769"/>
                </a:cubicBezTo>
                <a:cubicBezTo>
                  <a:pt x="253943" y="2284786"/>
                  <a:pt x="232937" y="2216273"/>
                  <a:pt x="0" y="2246769"/>
                </a:cubicBezTo>
                <a:cubicBezTo>
                  <a:pt x="-42238" y="2122633"/>
                  <a:pt x="26415" y="1938711"/>
                  <a:pt x="0" y="1730012"/>
                </a:cubicBezTo>
                <a:cubicBezTo>
                  <a:pt x="-26415" y="1521313"/>
                  <a:pt x="1247" y="1416072"/>
                  <a:pt x="0" y="1123385"/>
                </a:cubicBezTo>
                <a:cubicBezTo>
                  <a:pt x="-1247" y="830698"/>
                  <a:pt x="59200" y="800152"/>
                  <a:pt x="0" y="584160"/>
                </a:cubicBezTo>
                <a:cubicBezTo>
                  <a:pt x="-59200" y="368169"/>
                  <a:pt x="3278" y="282235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23918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/>
              <a:t>Şiddet</a:t>
            </a:r>
            <a:r>
              <a:rPr lang="en-US" sz="2000" b="1" dirty="0"/>
              <a:t>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mağdurl</a:t>
            </a:r>
            <a:r>
              <a:rPr lang="en-GB" sz="2000" b="1" dirty="0"/>
              <a:t>a</a:t>
            </a:r>
            <a:r>
              <a:rPr lang="en-US" sz="2000" b="1" dirty="0"/>
              <a:t>r </a:t>
            </a:r>
            <a:endParaRPr lang="el-GR" sz="2000" dirty="0"/>
          </a:p>
          <a:p>
            <a:pPr>
              <a:defRPr/>
            </a:pPr>
            <a:r>
              <a:rPr lang="tr-TR" sz="2000" dirty="0"/>
              <a:t>Ş</a:t>
            </a:r>
            <a:r>
              <a:rPr lang="en-US" sz="2000" dirty="0" err="1"/>
              <a:t>iddet</a:t>
            </a:r>
            <a:r>
              <a:rPr lang="en-US" sz="2000" dirty="0"/>
              <a:t> </a:t>
            </a:r>
            <a:r>
              <a:rPr lang="en-US" sz="2000" dirty="0" err="1"/>
              <a:t>değişik</a:t>
            </a:r>
            <a:r>
              <a:rPr lang="en-US" sz="2000" dirty="0"/>
              <a:t> </a:t>
            </a:r>
            <a:r>
              <a:rPr lang="en-US" sz="2000" dirty="0" err="1"/>
              <a:t>biçimlerde</a:t>
            </a:r>
            <a:r>
              <a:rPr lang="en-US" sz="2000" dirty="0"/>
              <a:t> </a:t>
            </a:r>
            <a:r>
              <a:rPr lang="en-US" sz="2000" dirty="0" err="1"/>
              <a:t>hemen</a:t>
            </a:r>
            <a:r>
              <a:rPr lang="en-US" sz="2000" dirty="0"/>
              <a:t> her </a:t>
            </a:r>
            <a:r>
              <a:rPr lang="en-US" sz="2000" dirty="0" err="1"/>
              <a:t>toplumda</a:t>
            </a:r>
            <a:r>
              <a:rPr lang="en-US" sz="2000" dirty="0"/>
              <a:t> </a:t>
            </a:r>
            <a:r>
              <a:rPr lang="en-US" sz="2000" dirty="0" err="1"/>
              <a:t>gözlenebilmektedir</a:t>
            </a:r>
            <a:r>
              <a:rPr lang="en-US" sz="2000" dirty="0"/>
              <a:t>.</a:t>
            </a:r>
            <a:endParaRPr lang="tr-TR" sz="2000" dirty="0"/>
          </a:p>
          <a:p>
            <a:pPr>
              <a:defRPr/>
            </a:pPr>
            <a:r>
              <a:rPr lang="en-US" sz="2000" dirty="0" err="1"/>
              <a:t>Toplumların</a:t>
            </a:r>
            <a:r>
              <a:rPr lang="en-US" sz="2000" dirty="0"/>
              <a:t> </a:t>
            </a:r>
            <a:r>
              <a:rPr lang="en-US" sz="2000" dirty="0" err="1"/>
              <a:t>gelişmişlik</a:t>
            </a:r>
            <a:r>
              <a:rPr lang="en-US" sz="2000" dirty="0"/>
              <a:t> </a:t>
            </a:r>
            <a:r>
              <a:rPr lang="en-US" sz="2000" dirty="0" err="1"/>
              <a:t>düzeyleri</a:t>
            </a:r>
            <a:r>
              <a:rPr lang="en-US" sz="2000" dirty="0"/>
              <a:t>, </a:t>
            </a:r>
            <a:r>
              <a:rPr lang="en-US" sz="2000" dirty="0" err="1"/>
              <a:t>eğitim</a:t>
            </a:r>
            <a:r>
              <a:rPr lang="en-US" sz="2000" dirty="0"/>
              <a:t> </a:t>
            </a:r>
            <a:r>
              <a:rPr lang="en-US" sz="2000" dirty="0" err="1"/>
              <a:t>durumları</a:t>
            </a:r>
            <a:r>
              <a:rPr lang="en-US" sz="2000" dirty="0"/>
              <a:t>, </a:t>
            </a:r>
            <a:r>
              <a:rPr lang="en-US" sz="2000" dirty="0" err="1"/>
              <a:t>inançları</a:t>
            </a:r>
            <a:r>
              <a:rPr lang="en-US" sz="2000" dirty="0"/>
              <a:t>, </a:t>
            </a:r>
            <a:r>
              <a:rPr lang="en-US" sz="2000" dirty="0" err="1"/>
              <a:t>hukuk</a:t>
            </a:r>
            <a:r>
              <a:rPr lang="en-US" sz="2000" dirty="0"/>
              <a:t>, </a:t>
            </a:r>
            <a:r>
              <a:rPr lang="en-US" sz="2000" dirty="0" err="1"/>
              <a:t>adalet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/>
              <a:t>sistemleri</a:t>
            </a:r>
            <a:r>
              <a:rPr lang="en-US" sz="2000" dirty="0"/>
              <a:t>, </a:t>
            </a:r>
            <a:r>
              <a:rPr lang="en-US" sz="2000" dirty="0" err="1"/>
              <a:t>şiddet</a:t>
            </a:r>
            <a:r>
              <a:rPr lang="en-US" sz="2000" dirty="0"/>
              <a:t> </a:t>
            </a:r>
            <a:r>
              <a:rPr lang="en-US" sz="2000" dirty="0" err="1"/>
              <a:t>eğilim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olaylarının</a:t>
            </a:r>
            <a:r>
              <a:rPr lang="en-US" sz="2000" dirty="0"/>
              <a:t> </a:t>
            </a:r>
            <a:r>
              <a:rPr lang="en-US" sz="2000" dirty="0" err="1"/>
              <a:t>engellenmesi</a:t>
            </a:r>
            <a:r>
              <a:rPr lang="tr-TR" sz="2000" dirty="0"/>
              <a:t>nde </a:t>
            </a:r>
            <a:r>
              <a:rPr lang="en-US" sz="2000" dirty="0" err="1"/>
              <a:t>önem</a:t>
            </a:r>
            <a:r>
              <a:rPr lang="en-US" sz="2000" dirty="0"/>
              <a:t> </a:t>
            </a:r>
            <a:r>
              <a:rPr lang="en-US" sz="2000" dirty="0" err="1"/>
              <a:t>taşımaktadır</a:t>
            </a:r>
            <a:r>
              <a:rPr lang="en-US" sz="20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FDAF07-C201-287B-976A-618D0E0A7664}"/>
              </a:ext>
            </a:extLst>
          </p:cNvPr>
          <p:cNvSpPr txBox="1"/>
          <p:nvPr/>
        </p:nvSpPr>
        <p:spPr>
          <a:xfrm>
            <a:off x="6890656" y="591625"/>
            <a:ext cx="5119007" cy="1631216"/>
          </a:xfrm>
          <a:custGeom>
            <a:avLst/>
            <a:gdLst>
              <a:gd name="csX0" fmla="*/ 0 w 5119007"/>
              <a:gd name="csY0" fmla="*/ 0 h 1631216"/>
              <a:gd name="csX1" fmla="*/ 671159 w 5119007"/>
              <a:gd name="csY1" fmla="*/ 0 h 1631216"/>
              <a:gd name="csX2" fmla="*/ 1137557 w 5119007"/>
              <a:gd name="csY2" fmla="*/ 0 h 1631216"/>
              <a:gd name="csX3" fmla="*/ 1808716 w 5119007"/>
              <a:gd name="csY3" fmla="*/ 0 h 1631216"/>
              <a:gd name="csX4" fmla="*/ 2479875 w 5119007"/>
              <a:gd name="csY4" fmla="*/ 0 h 1631216"/>
              <a:gd name="csX5" fmla="*/ 2997463 w 5119007"/>
              <a:gd name="csY5" fmla="*/ 0 h 1631216"/>
              <a:gd name="csX6" fmla="*/ 3515051 w 5119007"/>
              <a:gd name="csY6" fmla="*/ 0 h 1631216"/>
              <a:gd name="csX7" fmla="*/ 4032640 w 5119007"/>
              <a:gd name="csY7" fmla="*/ 0 h 1631216"/>
              <a:gd name="csX8" fmla="*/ 4601419 w 5119007"/>
              <a:gd name="csY8" fmla="*/ 0 h 1631216"/>
              <a:gd name="csX9" fmla="*/ 5119007 w 5119007"/>
              <a:gd name="csY9" fmla="*/ 0 h 1631216"/>
              <a:gd name="csX10" fmla="*/ 5119007 w 5119007"/>
              <a:gd name="csY10" fmla="*/ 543739 h 1631216"/>
              <a:gd name="csX11" fmla="*/ 5119007 w 5119007"/>
              <a:gd name="csY11" fmla="*/ 1120102 h 1631216"/>
              <a:gd name="csX12" fmla="*/ 5119007 w 5119007"/>
              <a:gd name="csY12" fmla="*/ 1631216 h 1631216"/>
              <a:gd name="csX13" fmla="*/ 4550228 w 5119007"/>
              <a:gd name="csY13" fmla="*/ 1631216 h 1631216"/>
              <a:gd name="csX14" fmla="*/ 3879070 w 5119007"/>
              <a:gd name="csY14" fmla="*/ 1631216 h 1631216"/>
              <a:gd name="csX15" fmla="*/ 3310291 w 5119007"/>
              <a:gd name="csY15" fmla="*/ 1631216 h 1631216"/>
              <a:gd name="csX16" fmla="*/ 2639132 w 5119007"/>
              <a:gd name="csY16" fmla="*/ 1631216 h 1631216"/>
              <a:gd name="csX17" fmla="*/ 2019164 w 5119007"/>
              <a:gd name="csY17" fmla="*/ 1631216 h 1631216"/>
              <a:gd name="csX18" fmla="*/ 1603956 w 5119007"/>
              <a:gd name="csY18" fmla="*/ 1631216 h 1631216"/>
              <a:gd name="csX19" fmla="*/ 1188747 w 5119007"/>
              <a:gd name="csY19" fmla="*/ 1631216 h 1631216"/>
              <a:gd name="csX20" fmla="*/ 671159 w 5119007"/>
              <a:gd name="csY20" fmla="*/ 1631216 h 1631216"/>
              <a:gd name="csX21" fmla="*/ 0 w 5119007"/>
              <a:gd name="csY21" fmla="*/ 1631216 h 1631216"/>
              <a:gd name="csX22" fmla="*/ 0 w 5119007"/>
              <a:gd name="csY22" fmla="*/ 1136414 h 1631216"/>
              <a:gd name="csX23" fmla="*/ 0 w 5119007"/>
              <a:gd name="csY23" fmla="*/ 560051 h 1631216"/>
              <a:gd name="csX24" fmla="*/ 0 w 5119007"/>
              <a:gd name="csY24" fmla="*/ 0 h 16312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5119007" h="1631216" extrusionOk="0">
                <a:moveTo>
                  <a:pt x="0" y="0"/>
                </a:moveTo>
                <a:cubicBezTo>
                  <a:pt x="256181" y="-41064"/>
                  <a:pt x="403170" y="22224"/>
                  <a:pt x="671159" y="0"/>
                </a:cubicBezTo>
                <a:cubicBezTo>
                  <a:pt x="939148" y="-22224"/>
                  <a:pt x="911541" y="10993"/>
                  <a:pt x="1137557" y="0"/>
                </a:cubicBezTo>
                <a:cubicBezTo>
                  <a:pt x="1363573" y="-10993"/>
                  <a:pt x="1583064" y="46113"/>
                  <a:pt x="1808716" y="0"/>
                </a:cubicBezTo>
                <a:cubicBezTo>
                  <a:pt x="2034368" y="-46113"/>
                  <a:pt x="2218292" y="74050"/>
                  <a:pt x="2479875" y="0"/>
                </a:cubicBezTo>
                <a:cubicBezTo>
                  <a:pt x="2741458" y="-74050"/>
                  <a:pt x="2762421" y="56169"/>
                  <a:pt x="2997463" y="0"/>
                </a:cubicBezTo>
                <a:cubicBezTo>
                  <a:pt x="3232505" y="-56169"/>
                  <a:pt x="3407963" y="37575"/>
                  <a:pt x="3515051" y="0"/>
                </a:cubicBezTo>
                <a:cubicBezTo>
                  <a:pt x="3622139" y="-37575"/>
                  <a:pt x="3796008" y="51816"/>
                  <a:pt x="4032640" y="0"/>
                </a:cubicBezTo>
                <a:cubicBezTo>
                  <a:pt x="4269272" y="-51816"/>
                  <a:pt x="4401499" y="33202"/>
                  <a:pt x="4601419" y="0"/>
                </a:cubicBezTo>
                <a:cubicBezTo>
                  <a:pt x="4801339" y="-33202"/>
                  <a:pt x="5009926" y="31312"/>
                  <a:pt x="5119007" y="0"/>
                </a:cubicBezTo>
                <a:cubicBezTo>
                  <a:pt x="5181793" y="231008"/>
                  <a:pt x="5073934" y="371655"/>
                  <a:pt x="5119007" y="543739"/>
                </a:cubicBezTo>
                <a:cubicBezTo>
                  <a:pt x="5164080" y="715823"/>
                  <a:pt x="5056787" y="944832"/>
                  <a:pt x="5119007" y="1120102"/>
                </a:cubicBezTo>
                <a:cubicBezTo>
                  <a:pt x="5181227" y="1295372"/>
                  <a:pt x="5116278" y="1376813"/>
                  <a:pt x="5119007" y="1631216"/>
                </a:cubicBezTo>
                <a:cubicBezTo>
                  <a:pt x="4874901" y="1652873"/>
                  <a:pt x="4694646" y="1621594"/>
                  <a:pt x="4550228" y="1631216"/>
                </a:cubicBezTo>
                <a:cubicBezTo>
                  <a:pt x="4405810" y="1640838"/>
                  <a:pt x="4073838" y="1595502"/>
                  <a:pt x="3879070" y="1631216"/>
                </a:cubicBezTo>
                <a:cubicBezTo>
                  <a:pt x="3684302" y="1666930"/>
                  <a:pt x="3522780" y="1563233"/>
                  <a:pt x="3310291" y="1631216"/>
                </a:cubicBezTo>
                <a:cubicBezTo>
                  <a:pt x="3097802" y="1699199"/>
                  <a:pt x="2864612" y="1602655"/>
                  <a:pt x="2639132" y="1631216"/>
                </a:cubicBezTo>
                <a:cubicBezTo>
                  <a:pt x="2413652" y="1659777"/>
                  <a:pt x="2189267" y="1608704"/>
                  <a:pt x="2019164" y="1631216"/>
                </a:cubicBezTo>
                <a:cubicBezTo>
                  <a:pt x="1849061" y="1653728"/>
                  <a:pt x="1733940" y="1597646"/>
                  <a:pt x="1603956" y="1631216"/>
                </a:cubicBezTo>
                <a:cubicBezTo>
                  <a:pt x="1473972" y="1664786"/>
                  <a:pt x="1305737" y="1607130"/>
                  <a:pt x="1188747" y="1631216"/>
                </a:cubicBezTo>
                <a:cubicBezTo>
                  <a:pt x="1071757" y="1655302"/>
                  <a:pt x="838695" y="1602107"/>
                  <a:pt x="671159" y="1631216"/>
                </a:cubicBezTo>
                <a:cubicBezTo>
                  <a:pt x="503623" y="1660325"/>
                  <a:pt x="332454" y="1603091"/>
                  <a:pt x="0" y="1631216"/>
                </a:cubicBezTo>
                <a:cubicBezTo>
                  <a:pt x="-7445" y="1421525"/>
                  <a:pt x="31143" y="1265819"/>
                  <a:pt x="0" y="1136414"/>
                </a:cubicBezTo>
                <a:cubicBezTo>
                  <a:pt x="-31143" y="1007009"/>
                  <a:pt x="12511" y="731022"/>
                  <a:pt x="0" y="560051"/>
                </a:cubicBezTo>
                <a:cubicBezTo>
                  <a:pt x="-12511" y="389080"/>
                  <a:pt x="9840" y="19555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23918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/>
              <a:t>Tüketim çılgınlığı </a:t>
            </a:r>
          </a:p>
          <a:p>
            <a:pPr>
              <a:defRPr/>
            </a:pPr>
            <a:r>
              <a:rPr lang="tr-TR" sz="2000"/>
              <a:t>Dünya’da bulunan çeşitli doğal kaynaklar   abartılı bir şekilde kullanılmaktadır. </a:t>
            </a:r>
          </a:p>
          <a:p>
            <a:pPr>
              <a:defRPr/>
            </a:pPr>
            <a:r>
              <a:rPr lang="en-US" sz="2000"/>
              <a:t>Dünya’da halen, yaklaşık 750 </a:t>
            </a:r>
            <a:r>
              <a:rPr lang="tr-TR" sz="2000"/>
              <a:t>milyon </a:t>
            </a:r>
            <a:r>
              <a:rPr lang="en-US" sz="2000"/>
              <a:t> kişi temiz içme suyundan mahrumdur.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1C3DD7-9EF4-72AA-CFFE-199C7CCD6D3E}"/>
              </a:ext>
            </a:extLst>
          </p:cNvPr>
          <p:cNvSpPr txBox="1"/>
          <p:nvPr/>
        </p:nvSpPr>
        <p:spPr>
          <a:xfrm>
            <a:off x="356505" y="2921168"/>
            <a:ext cx="10768693" cy="1015663"/>
          </a:xfrm>
          <a:custGeom>
            <a:avLst/>
            <a:gdLst>
              <a:gd name="csX0" fmla="*/ 0 w 10768693"/>
              <a:gd name="csY0" fmla="*/ 0 h 1015663"/>
              <a:gd name="csX1" fmla="*/ 813635 w 10768693"/>
              <a:gd name="csY1" fmla="*/ 0 h 1015663"/>
              <a:gd name="csX2" fmla="*/ 1196521 w 10768693"/>
              <a:gd name="csY2" fmla="*/ 0 h 1015663"/>
              <a:gd name="csX3" fmla="*/ 2010156 w 10768693"/>
              <a:gd name="csY3" fmla="*/ 0 h 1015663"/>
              <a:gd name="csX4" fmla="*/ 2823791 w 10768693"/>
              <a:gd name="csY4" fmla="*/ 0 h 1015663"/>
              <a:gd name="csX5" fmla="*/ 3314364 w 10768693"/>
              <a:gd name="csY5" fmla="*/ 0 h 1015663"/>
              <a:gd name="csX6" fmla="*/ 3804938 w 10768693"/>
              <a:gd name="csY6" fmla="*/ 0 h 1015663"/>
              <a:gd name="csX7" fmla="*/ 4295512 w 10768693"/>
              <a:gd name="csY7" fmla="*/ 0 h 1015663"/>
              <a:gd name="csX8" fmla="*/ 4893773 w 10768693"/>
              <a:gd name="csY8" fmla="*/ 0 h 1015663"/>
              <a:gd name="csX9" fmla="*/ 5707407 w 10768693"/>
              <a:gd name="csY9" fmla="*/ 0 h 1015663"/>
              <a:gd name="csX10" fmla="*/ 6305668 w 10768693"/>
              <a:gd name="csY10" fmla="*/ 0 h 1015663"/>
              <a:gd name="csX11" fmla="*/ 6903929 w 10768693"/>
              <a:gd name="csY11" fmla="*/ 0 h 1015663"/>
              <a:gd name="csX12" fmla="*/ 7179129 w 10768693"/>
              <a:gd name="csY12" fmla="*/ 0 h 1015663"/>
              <a:gd name="csX13" fmla="*/ 7777389 w 10768693"/>
              <a:gd name="csY13" fmla="*/ 0 h 1015663"/>
              <a:gd name="csX14" fmla="*/ 8483337 w 10768693"/>
              <a:gd name="csY14" fmla="*/ 0 h 1015663"/>
              <a:gd name="csX15" fmla="*/ 9189285 w 10768693"/>
              <a:gd name="csY15" fmla="*/ 0 h 1015663"/>
              <a:gd name="csX16" fmla="*/ 9895232 w 10768693"/>
              <a:gd name="csY16" fmla="*/ 0 h 1015663"/>
              <a:gd name="csX17" fmla="*/ 10768693 w 10768693"/>
              <a:gd name="csY17" fmla="*/ 0 h 1015663"/>
              <a:gd name="csX18" fmla="*/ 10768693 w 10768693"/>
              <a:gd name="csY18" fmla="*/ 517988 h 1015663"/>
              <a:gd name="csX19" fmla="*/ 10768693 w 10768693"/>
              <a:gd name="csY19" fmla="*/ 1015663 h 1015663"/>
              <a:gd name="csX20" fmla="*/ 10170432 w 10768693"/>
              <a:gd name="csY20" fmla="*/ 1015663 h 1015663"/>
              <a:gd name="csX21" fmla="*/ 9895232 w 10768693"/>
              <a:gd name="csY21" fmla="*/ 1015663 h 1015663"/>
              <a:gd name="csX22" fmla="*/ 9620032 w 10768693"/>
              <a:gd name="csY22" fmla="*/ 1015663 h 1015663"/>
              <a:gd name="csX23" fmla="*/ 9344832 w 10768693"/>
              <a:gd name="csY23" fmla="*/ 1015663 h 1015663"/>
              <a:gd name="csX24" fmla="*/ 8961946 w 10768693"/>
              <a:gd name="csY24" fmla="*/ 1015663 h 1015663"/>
              <a:gd name="csX25" fmla="*/ 8579059 w 10768693"/>
              <a:gd name="csY25" fmla="*/ 1015663 h 1015663"/>
              <a:gd name="csX26" fmla="*/ 7873111 w 10768693"/>
              <a:gd name="csY26" fmla="*/ 1015663 h 1015663"/>
              <a:gd name="csX27" fmla="*/ 7490224 w 10768693"/>
              <a:gd name="csY27" fmla="*/ 1015663 h 1015663"/>
              <a:gd name="csX28" fmla="*/ 7107337 w 10768693"/>
              <a:gd name="csY28" fmla="*/ 1015663 h 1015663"/>
              <a:gd name="csX29" fmla="*/ 6293703 w 10768693"/>
              <a:gd name="csY29" fmla="*/ 1015663 h 1015663"/>
              <a:gd name="csX30" fmla="*/ 5480068 w 10768693"/>
              <a:gd name="csY30" fmla="*/ 1015663 h 1015663"/>
              <a:gd name="csX31" fmla="*/ 4881807 w 10768693"/>
              <a:gd name="csY31" fmla="*/ 1015663 h 1015663"/>
              <a:gd name="csX32" fmla="*/ 4606608 w 10768693"/>
              <a:gd name="csY32" fmla="*/ 1015663 h 1015663"/>
              <a:gd name="csX33" fmla="*/ 4331408 w 10768693"/>
              <a:gd name="csY33" fmla="*/ 1015663 h 1015663"/>
              <a:gd name="csX34" fmla="*/ 3625460 w 10768693"/>
              <a:gd name="csY34" fmla="*/ 1015663 h 1015663"/>
              <a:gd name="csX35" fmla="*/ 2919512 w 10768693"/>
              <a:gd name="csY35" fmla="*/ 1015663 h 1015663"/>
              <a:gd name="csX36" fmla="*/ 2321252 w 10768693"/>
              <a:gd name="csY36" fmla="*/ 1015663 h 1015663"/>
              <a:gd name="csX37" fmla="*/ 1722991 w 10768693"/>
              <a:gd name="csY37" fmla="*/ 1015663 h 1015663"/>
              <a:gd name="csX38" fmla="*/ 1017043 w 10768693"/>
              <a:gd name="csY38" fmla="*/ 1015663 h 1015663"/>
              <a:gd name="csX39" fmla="*/ 526469 w 10768693"/>
              <a:gd name="csY39" fmla="*/ 1015663 h 1015663"/>
              <a:gd name="csX40" fmla="*/ 0 w 10768693"/>
              <a:gd name="csY40" fmla="*/ 1015663 h 1015663"/>
              <a:gd name="csX41" fmla="*/ 0 w 10768693"/>
              <a:gd name="csY41" fmla="*/ 487518 h 1015663"/>
              <a:gd name="csX42" fmla="*/ 0 w 10768693"/>
              <a:gd name="csY42" fmla="*/ 0 h 1015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10768693" h="1015663" extrusionOk="0">
                <a:moveTo>
                  <a:pt x="0" y="0"/>
                </a:moveTo>
                <a:cubicBezTo>
                  <a:pt x="330127" y="-83807"/>
                  <a:pt x="452392" y="76857"/>
                  <a:pt x="813635" y="0"/>
                </a:cubicBezTo>
                <a:cubicBezTo>
                  <a:pt x="1174878" y="-76857"/>
                  <a:pt x="1017019" y="13576"/>
                  <a:pt x="1196521" y="0"/>
                </a:cubicBezTo>
                <a:cubicBezTo>
                  <a:pt x="1376023" y="-13576"/>
                  <a:pt x="1796171" y="77522"/>
                  <a:pt x="2010156" y="0"/>
                </a:cubicBezTo>
                <a:cubicBezTo>
                  <a:pt x="2224142" y="-77522"/>
                  <a:pt x="2587501" y="48333"/>
                  <a:pt x="2823791" y="0"/>
                </a:cubicBezTo>
                <a:cubicBezTo>
                  <a:pt x="3060082" y="-48333"/>
                  <a:pt x="3072776" y="8080"/>
                  <a:pt x="3314364" y="0"/>
                </a:cubicBezTo>
                <a:cubicBezTo>
                  <a:pt x="3555952" y="-8080"/>
                  <a:pt x="3593698" y="49071"/>
                  <a:pt x="3804938" y="0"/>
                </a:cubicBezTo>
                <a:cubicBezTo>
                  <a:pt x="4016178" y="-49071"/>
                  <a:pt x="4058252" y="13938"/>
                  <a:pt x="4295512" y="0"/>
                </a:cubicBezTo>
                <a:cubicBezTo>
                  <a:pt x="4532772" y="-13938"/>
                  <a:pt x="4754683" y="16962"/>
                  <a:pt x="4893773" y="0"/>
                </a:cubicBezTo>
                <a:cubicBezTo>
                  <a:pt x="5032863" y="-16962"/>
                  <a:pt x="5369449" y="30731"/>
                  <a:pt x="5707407" y="0"/>
                </a:cubicBezTo>
                <a:cubicBezTo>
                  <a:pt x="6045365" y="-30731"/>
                  <a:pt x="6104278" y="25097"/>
                  <a:pt x="6305668" y="0"/>
                </a:cubicBezTo>
                <a:cubicBezTo>
                  <a:pt x="6507058" y="-25097"/>
                  <a:pt x="6708933" y="13055"/>
                  <a:pt x="6903929" y="0"/>
                </a:cubicBezTo>
                <a:cubicBezTo>
                  <a:pt x="7098925" y="-13055"/>
                  <a:pt x="7091784" y="24857"/>
                  <a:pt x="7179129" y="0"/>
                </a:cubicBezTo>
                <a:cubicBezTo>
                  <a:pt x="7266474" y="-24857"/>
                  <a:pt x="7611065" y="13070"/>
                  <a:pt x="7777389" y="0"/>
                </a:cubicBezTo>
                <a:cubicBezTo>
                  <a:pt x="7943713" y="-13070"/>
                  <a:pt x="8142871" y="25823"/>
                  <a:pt x="8483337" y="0"/>
                </a:cubicBezTo>
                <a:cubicBezTo>
                  <a:pt x="8823803" y="-25823"/>
                  <a:pt x="8986444" y="2230"/>
                  <a:pt x="9189285" y="0"/>
                </a:cubicBezTo>
                <a:cubicBezTo>
                  <a:pt x="9392126" y="-2230"/>
                  <a:pt x="9593821" y="53086"/>
                  <a:pt x="9895232" y="0"/>
                </a:cubicBezTo>
                <a:cubicBezTo>
                  <a:pt x="10196643" y="-53086"/>
                  <a:pt x="10454775" y="10318"/>
                  <a:pt x="10768693" y="0"/>
                </a:cubicBezTo>
                <a:cubicBezTo>
                  <a:pt x="10806574" y="227244"/>
                  <a:pt x="10711373" y="414319"/>
                  <a:pt x="10768693" y="517988"/>
                </a:cubicBezTo>
                <a:cubicBezTo>
                  <a:pt x="10826013" y="621657"/>
                  <a:pt x="10720528" y="869595"/>
                  <a:pt x="10768693" y="1015663"/>
                </a:cubicBezTo>
                <a:cubicBezTo>
                  <a:pt x="10587471" y="1066209"/>
                  <a:pt x="10307379" y="968979"/>
                  <a:pt x="10170432" y="1015663"/>
                </a:cubicBezTo>
                <a:cubicBezTo>
                  <a:pt x="10033485" y="1062347"/>
                  <a:pt x="10009241" y="1004615"/>
                  <a:pt x="9895232" y="1015663"/>
                </a:cubicBezTo>
                <a:cubicBezTo>
                  <a:pt x="9781223" y="1026711"/>
                  <a:pt x="9691614" y="982704"/>
                  <a:pt x="9620032" y="1015663"/>
                </a:cubicBezTo>
                <a:cubicBezTo>
                  <a:pt x="9548450" y="1048622"/>
                  <a:pt x="9432378" y="986204"/>
                  <a:pt x="9344832" y="1015663"/>
                </a:cubicBezTo>
                <a:cubicBezTo>
                  <a:pt x="9257286" y="1045122"/>
                  <a:pt x="9048156" y="977692"/>
                  <a:pt x="8961946" y="1015663"/>
                </a:cubicBezTo>
                <a:cubicBezTo>
                  <a:pt x="8875736" y="1053634"/>
                  <a:pt x="8734285" y="973419"/>
                  <a:pt x="8579059" y="1015663"/>
                </a:cubicBezTo>
                <a:cubicBezTo>
                  <a:pt x="8423833" y="1057907"/>
                  <a:pt x="8218615" y="933054"/>
                  <a:pt x="7873111" y="1015663"/>
                </a:cubicBezTo>
                <a:cubicBezTo>
                  <a:pt x="7527607" y="1098272"/>
                  <a:pt x="7672026" y="1001694"/>
                  <a:pt x="7490224" y="1015663"/>
                </a:cubicBezTo>
                <a:cubicBezTo>
                  <a:pt x="7308422" y="1029632"/>
                  <a:pt x="7236973" y="990995"/>
                  <a:pt x="7107337" y="1015663"/>
                </a:cubicBezTo>
                <a:cubicBezTo>
                  <a:pt x="6977701" y="1040331"/>
                  <a:pt x="6467395" y="944979"/>
                  <a:pt x="6293703" y="1015663"/>
                </a:cubicBezTo>
                <a:cubicBezTo>
                  <a:pt x="6120011" y="1086347"/>
                  <a:pt x="5797410" y="987366"/>
                  <a:pt x="5480068" y="1015663"/>
                </a:cubicBezTo>
                <a:cubicBezTo>
                  <a:pt x="5162727" y="1043960"/>
                  <a:pt x="5095334" y="987526"/>
                  <a:pt x="4881807" y="1015663"/>
                </a:cubicBezTo>
                <a:cubicBezTo>
                  <a:pt x="4668280" y="1043800"/>
                  <a:pt x="4709062" y="1010498"/>
                  <a:pt x="4606608" y="1015663"/>
                </a:cubicBezTo>
                <a:cubicBezTo>
                  <a:pt x="4504154" y="1020828"/>
                  <a:pt x="4404828" y="1000821"/>
                  <a:pt x="4331408" y="1015663"/>
                </a:cubicBezTo>
                <a:cubicBezTo>
                  <a:pt x="4257988" y="1030505"/>
                  <a:pt x="3905388" y="975652"/>
                  <a:pt x="3625460" y="1015663"/>
                </a:cubicBezTo>
                <a:cubicBezTo>
                  <a:pt x="3345532" y="1055674"/>
                  <a:pt x="3242203" y="994707"/>
                  <a:pt x="2919512" y="1015663"/>
                </a:cubicBezTo>
                <a:cubicBezTo>
                  <a:pt x="2596821" y="1036619"/>
                  <a:pt x="2514171" y="1011824"/>
                  <a:pt x="2321252" y="1015663"/>
                </a:cubicBezTo>
                <a:cubicBezTo>
                  <a:pt x="2128333" y="1019502"/>
                  <a:pt x="2018609" y="955910"/>
                  <a:pt x="1722991" y="1015663"/>
                </a:cubicBezTo>
                <a:cubicBezTo>
                  <a:pt x="1427373" y="1075416"/>
                  <a:pt x="1195108" y="968047"/>
                  <a:pt x="1017043" y="1015663"/>
                </a:cubicBezTo>
                <a:cubicBezTo>
                  <a:pt x="838978" y="1063279"/>
                  <a:pt x="631334" y="974867"/>
                  <a:pt x="526469" y="1015663"/>
                </a:cubicBezTo>
                <a:cubicBezTo>
                  <a:pt x="421604" y="1056459"/>
                  <a:pt x="187468" y="977594"/>
                  <a:pt x="0" y="1015663"/>
                </a:cubicBezTo>
                <a:cubicBezTo>
                  <a:pt x="-20306" y="778224"/>
                  <a:pt x="10117" y="746119"/>
                  <a:pt x="0" y="487518"/>
                </a:cubicBezTo>
                <a:cubicBezTo>
                  <a:pt x="-10117" y="228918"/>
                  <a:pt x="24098" y="18761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23918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/>
              <a:t>Sağlıksız</a:t>
            </a:r>
            <a:r>
              <a:rPr lang="en-US" sz="2000" b="1" dirty="0"/>
              <a:t> </a:t>
            </a:r>
            <a:r>
              <a:rPr lang="en-US" sz="2000" b="1" dirty="0" err="1"/>
              <a:t>yaşam</a:t>
            </a:r>
            <a:r>
              <a:rPr lang="en-US" sz="2000" b="1" dirty="0"/>
              <a:t>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gıda</a:t>
            </a:r>
            <a:r>
              <a:rPr lang="en-US" sz="2000" b="1" dirty="0"/>
              <a:t> </a:t>
            </a:r>
            <a:r>
              <a:rPr lang="en-US" sz="2000" b="1" dirty="0" err="1"/>
              <a:t>sorunları</a:t>
            </a:r>
            <a:r>
              <a:rPr lang="en-US" sz="2000" b="1" dirty="0"/>
              <a:t> </a:t>
            </a:r>
            <a:endParaRPr lang="el-GR" sz="2000" dirty="0"/>
          </a:p>
          <a:p>
            <a:pPr>
              <a:defRPr/>
            </a:pPr>
            <a:r>
              <a:rPr lang="en-US" sz="2000" dirty="0" err="1"/>
              <a:t>Özellikle</a:t>
            </a:r>
            <a:r>
              <a:rPr lang="en-US" sz="2000" dirty="0"/>
              <a:t> </a:t>
            </a:r>
            <a:r>
              <a:rPr lang="en-US" sz="2000" dirty="0" err="1"/>
              <a:t>genetiği</a:t>
            </a:r>
            <a:r>
              <a:rPr lang="en-US" sz="2000" dirty="0"/>
              <a:t> </a:t>
            </a:r>
            <a:r>
              <a:rPr lang="en-US" sz="2000" dirty="0" err="1"/>
              <a:t>değiştirilmiş</a:t>
            </a:r>
            <a:r>
              <a:rPr lang="en-US" sz="2000" dirty="0"/>
              <a:t>, </a:t>
            </a:r>
            <a:r>
              <a:rPr lang="en-US" sz="2000" dirty="0" err="1"/>
              <a:t>sağlıksız</a:t>
            </a:r>
            <a:r>
              <a:rPr lang="en-US" sz="2000" dirty="0"/>
              <a:t> </a:t>
            </a:r>
            <a:r>
              <a:rPr lang="en-US" sz="2000" dirty="0" err="1"/>
              <a:t>koşullarda</a:t>
            </a:r>
            <a:r>
              <a:rPr lang="en-US" sz="2000" dirty="0"/>
              <a:t> </a:t>
            </a:r>
            <a:r>
              <a:rPr lang="en-US" sz="2000" dirty="0" err="1"/>
              <a:t>üretilmiş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tüketime</a:t>
            </a:r>
            <a:r>
              <a:rPr lang="en-US" sz="2000" dirty="0"/>
              <a:t> </a:t>
            </a:r>
            <a:r>
              <a:rPr lang="en-US" sz="2000" dirty="0" err="1"/>
              <a:t>sunulmuş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gıda</a:t>
            </a:r>
            <a:r>
              <a:rPr lang="en-US" sz="2000" dirty="0"/>
              <a:t> </a:t>
            </a:r>
            <a:r>
              <a:rPr lang="en-US" sz="2000" dirty="0" err="1"/>
              <a:t>ürünleri</a:t>
            </a:r>
            <a:r>
              <a:rPr lang="en-US" sz="2000" dirty="0"/>
              <a:t> </a:t>
            </a:r>
            <a:r>
              <a:rPr lang="en-US" sz="2000" dirty="0" err="1"/>
              <a:t>insanlık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gideren</a:t>
            </a:r>
            <a:r>
              <a:rPr lang="en-US" sz="2000" dirty="0"/>
              <a:t> </a:t>
            </a:r>
            <a:r>
              <a:rPr lang="en-US" sz="2000" dirty="0" err="1"/>
              <a:t>artan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risk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tehdit</a:t>
            </a:r>
            <a:r>
              <a:rPr lang="en-US" sz="2000" dirty="0"/>
              <a:t> </a:t>
            </a:r>
            <a:r>
              <a:rPr lang="en-US" sz="2000" dirty="0" err="1"/>
              <a:t>olmaktadır</a:t>
            </a:r>
            <a:r>
              <a:rPr lang="en-US" sz="2000" dirty="0"/>
              <a:t>.</a:t>
            </a:r>
            <a:endParaRPr lang="tr-TR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21085-118D-4330-D34E-329FEAF74500}"/>
              </a:ext>
            </a:extLst>
          </p:cNvPr>
          <p:cNvSpPr txBox="1"/>
          <p:nvPr/>
        </p:nvSpPr>
        <p:spPr>
          <a:xfrm>
            <a:off x="356505" y="4280903"/>
            <a:ext cx="10986408" cy="2246769"/>
          </a:xfrm>
          <a:custGeom>
            <a:avLst/>
            <a:gdLst>
              <a:gd name="csX0" fmla="*/ 0 w 10986408"/>
              <a:gd name="csY0" fmla="*/ 0 h 2246769"/>
              <a:gd name="csX1" fmla="*/ 797960 w 10986408"/>
              <a:gd name="csY1" fmla="*/ 0 h 2246769"/>
              <a:gd name="csX2" fmla="*/ 1156464 w 10986408"/>
              <a:gd name="csY2" fmla="*/ 0 h 2246769"/>
              <a:gd name="csX3" fmla="*/ 1954424 w 10986408"/>
              <a:gd name="csY3" fmla="*/ 0 h 2246769"/>
              <a:gd name="csX4" fmla="*/ 2752384 w 10986408"/>
              <a:gd name="csY4" fmla="*/ 0 h 2246769"/>
              <a:gd name="csX5" fmla="*/ 3220752 w 10986408"/>
              <a:gd name="csY5" fmla="*/ 0 h 2246769"/>
              <a:gd name="csX6" fmla="*/ 3689120 w 10986408"/>
              <a:gd name="csY6" fmla="*/ 0 h 2246769"/>
              <a:gd name="csX7" fmla="*/ 4157488 w 10986408"/>
              <a:gd name="csY7" fmla="*/ 0 h 2246769"/>
              <a:gd name="csX8" fmla="*/ 4735720 w 10986408"/>
              <a:gd name="csY8" fmla="*/ 0 h 2246769"/>
              <a:gd name="csX9" fmla="*/ 5533680 w 10986408"/>
              <a:gd name="csY9" fmla="*/ 0 h 2246769"/>
              <a:gd name="csX10" fmla="*/ 6111912 w 10986408"/>
              <a:gd name="csY10" fmla="*/ 0 h 2246769"/>
              <a:gd name="csX11" fmla="*/ 6690144 w 10986408"/>
              <a:gd name="csY11" fmla="*/ 0 h 2246769"/>
              <a:gd name="csX12" fmla="*/ 6938784 w 10986408"/>
              <a:gd name="csY12" fmla="*/ 0 h 2246769"/>
              <a:gd name="csX13" fmla="*/ 7517016 w 10986408"/>
              <a:gd name="csY13" fmla="*/ 0 h 2246769"/>
              <a:gd name="csX14" fmla="*/ 8205112 w 10986408"/>
              <a:gd name="csY14" fmla="*/ 0 h 2246769"/>
              <a:gd name="csX15" fmla="*/ 8893208 w 10986408"/>
              <a:gd name="csY15" fmla="*/ 0 h 2246769"/>
              <a:gd name="csX16" fmla="*/ 9581304 w 10986408"/>
              <a:gd name="csY16" fmla="*/ 0 h 2246769"/>
              <a:gd name="csX17" fmla="*/ 10379264 w 10986408"/>
              <a:gd name="csY17" fmla="*/ 0 h 2246769"/>
              <a:gd name="csX18" fmla="*/ 10986408 w 10986408"/>
              <a:gd name="csY18" fmla="*/ 0 h 2246769"/>
              <a:gd name="csX19" fmla="*/ 10986408 w 10986408"/>
              <a:gd name="csY19" fmla="*/ 584160 h 2246769"/>
              <a:gd name="csX20" fmla="*/ 10986408 w 10986408"/>
              <a:gd name="csY20" fmla="*/ 1145852 h 2246769"/>
              <a:gd name="csX21" fmla="*/ 10986408 w 10986408"/>
              <a:gd name="csY21" fmla="*/ 1640141 h 2246769"/>
              <a:gd name="csX22" fmla="*/ 10986408 w 10986408"/>
              <a:gd name="csY22" fmla="*/ 2246769 h 2246769"/>
              <a:gd name="csX23" fmla="*/ 10518040 w 10986408"/>
              <a:gd name="csY23" fmla="*/ 2246769 h 2246769"/>
              <a:gd name="csX24" fmla="*/ 10159536 w 10986408"/>
              <a:gd name="csY24" fmla="*/ 2246769 h 2246769"/>
              <a:gd name="csX25" fmla="*/ 9801032 w 10986408"/>
              <a:gd name="csY25" fmla="*/ 2246769 h 2246769"/>
              <a:gd name="csX26" fmla="*/ 9112936 w 10986408"/>
              <a:gd name="csY26" fmla="*/ 2246769 h 2246769"/>
              <a:gd name="csX27" fmla="*/ 8754432 w 10986408"/>
              <a:gd name="csY27" fmla="*/ 2246769 h 2246769"/>
              <a:gd name="csX28" fmla="*/ 8395929 w 10986408"/>
              <a:gd name="csY28" fmla="*/ 2246769 h 2246769"/>
              <a:gd name="csX29" fmla="*/ 7597968 w 10986408"/>
              <a:gd name="csY29" fmla="*/ 2246769 h 2246769"/>
              <a:gd name="csX30" fmla="*/ 6800008 w 10986408"/>
              <a:gd name="csY30" fmla="*/ 2246769 h 2246769"/>
              <a:gd name="csX31" fmla="*/ 6221776 w 10986408"/>
              <a:gd name="csY31" fmla="*/ 2246769 h 2246769"/>
              <a:gd name="csX32" fmla="*/ 5973137 w 10986408"/>
              <a:gd name="csY32" fmla="*/ 2246769 h 2246769"/>
              <a:gd name="csX33" fmla="*/ 5724497 w 10986408"/>
              <a:gd name="csY33" fmla="*/ 2246769 h 2246769"/>
              <a:gd name="csX34" fmla="*/ 5036401 w 10986408"/>
              <a:gd name="csY34" fmla="*/ 2246769 h 2246769"/>
              <a:gd name="csX35" fmla="*/ 4348305 w 10986408"/>
              <a:gd name="csY35" fmla="*/ 2246769 h 2246769"/>
              <a:gd name="csX36" fmla="*/ 3770073 w 10986408"/>
              <a:gd name="csY36" fmla="*/ 2246769 h 2246769"/>
              <a:gd name="csX37" fmla="*/ 3191841 w 10986408"/>
              <a:gd name="csY37" fmla="*/ 2246769 h 2246769"/>
              <a:gd name="csX38" fmla="*/ 2503745 w 10986408"/>
              <a:gd name="csY38" fmla="*/ 2246769 h 2246769"/>
              <a:gd name="csX39" fmla="*/ 2035377 w 10986408"/>
              <a:gd name="csY39" fmla="*/ 2246769 h 2246769"/>
              <a:gd name="csX40" fmla="*/ 1567009 w 10986408"/>
              <a:gd name="csY40" fmla="*/ 2246769 h 2246769"/>
              <a:gd name="csX41" fmla="*/ 769049 w 10986408"/>
              <a:gd name="csY41" fmla="*/ 2246769 h 2246769"/>
              <a:gd name="csX42" fmla="*/ 520409 w 10986408"/>
              <a:gd name="csY42" fmla="*/ 2246769 h 2246769"/>
              <a:gd name="csX43" fmla="*/ 0 w 10986408"/>
              <a:gd name="csY43" fmla="*/ 2246769 h 2246769"/>
              <a:gd name="csX44" fmla="*/ 0 w 10986408"/>
              <a:gd name="csY44" fmla="*/ 1707544 h 2246769"/>
              <a:gd name="csX45" fmla="*/ 0 w 10986408"/>
              <a:gd name="csY45" fmla="*/ 1145852 h 2246769"/>
              <a:gd name="csX46" fmla="*/ 0 w 10986408"/>
              <a:gd name="csY46" fmla="*/ 629095 h 2246769"/>
              <a:gd name="csX47" fmla="*/ 0 w 10986408"/>
              <a:gd name="csY47" fmla="*/ 0 h 22467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0986408" h="2246769" extrusionOk="0">
                <a:moveTo>
                  <a:pt x="0" y="0"/>
                </a:moveTo>
                <a:cubicBezTo>
                  <a:pt x="298853" y="-17106"/>
                  <a:pt x="567954" y="11199"/>
                  <a:pt x="797960" y="0"/>
                </a:cubicBezTo>
                <a:cubicBezTo>
                  <a:pt x="1027966" y="-11199"/>
                  <a:pt x="993158" y="20488"/>
                  <a:pt x="1156464" y="0"/>
                </a:cubicBezTo>
                <a:cubicBezTo>
                  <a:pt x="1319770" y="-20488"/>
                  <a:pt x="1574571" y="34349"/>
                  <a:pt x="1954424" y="0"/>
                </a:cubicBezTo>
                <a:cubicBezTo>
                  <a:pt x="2334277" y="-34349"/>
                  <a:pt x="2403542" y="91179"/>
                  <a:pt x="2752384" y="0"/>
                </a:cubicBezTo>
                <a:cubicBezTo>
                  <a:pt x="3101226" y="-91179"/>
                  <a:pt x="2996213" y="21284"/>
                  <a:pt x="3220752" y="0"/>
                </a:cubicBezTo>
                <a:cubicBezTo>
                  <a:pt x="3445291" y="-21284"/>
                  <a:pt x="3581539" y="31161"/>
                  <a:pt x="3689120" y="0"/>
                </a:cubicBezTo>
                <a:cubicBezTo>
                  <a:pt x="3796701" y="-31161"/>
                  <a:pt x="3995747" y="29405"/>
                  <a:pt x="4157488" y="0"/>
                </a:cubicBezTo>
                <a:cubicBezTo>
                  <a:pt x="4319229" y="-29405"/>
                  <a:pt x="4484890" y="28578"/>
                  <a:pt x="4735720" y="0"/>
                </a:cubicBezTo>
                <a:cubicBezTo>
                  <a:pt x="4986550" y="-28578"/>
                  <a:pt x="5160064" y="50025"/>
                  <a:pt x="5533680" y="0"/>
                </a:cubicBezTo>
                <a:cubicBezTo>
                  <a:pt x="5907296" y="-50025"/>
                  <a:pt x="5831623" y="26597"/>
                  <a:pt x="6111912" y="0"/>
                </a:cubicBezTo>
                <a:cubicBezTo>
                  <a:pt x="6392201" y="-26597"/>
                  <a:pt x="6474840" y="38063"/>
                  <a:pt x="6690144" y="0"/>
                </a:cubicBezTo>
                <a:cubicBezTo>
                  <a:pt x="6905448" y="-38063"/>
                  <a:pt x="6876992" y="7308"/>
                  <a:pt x="6938784" y="0"/>
                </a:cubicBezTo>
                <a:cubicBezTo>
                  <a:pt x="7000576" y="-7308"/>
                  <a:pt x="7305465" y="20060"/>
                  <a:pt x="7517016" y="0"/>
                </a:cubicBezTo>
                <a:cubicBezTo>
                  <a:pt x="7728567" y="-20060"/>
                  <a:pt x="8055663" y="70067"/>
                  <a:pt x="8205112" y="0"/>
                </a:cubicBezTo>
                <a:cubicBezTo>
                  <a:pt x="8354561" y="-70067"/>
                  <a:pt x="8634569" y="2071"/>
                  <a:pt x="8893208" y="0"/>
                </a:cubicBezTo>
                <a:cubicBezTo>
                  <a:pt x="9151847" y="-2071"/>
                  <a:pt x="9442304" y="66441"/>
                  <a:pt x="9581304" y="0"/>
                </a:cubicBezTo>
                <a:cubicBezTo>
                  <a:pt x="9720304" y="-66441"/>
                  <a:pt x="10019091" y="76338"/>
                  <a:pt x="10379264" y="0"/>
                </a:cubicBezTo>
                <a:cubicBezTo>
                  <a:pt x="10739437" y="-76338"/>
                  <a:pt x="10711918" y="3691"/>
                  <a:pt x="10986408" y="0"/>
                </a:cubicBezTo>
                <a:cubicBezTo>
                  <a:pt x="11001337" y="230152"/>
                  <a:pt x="10967068" y="356290"/>
                  <a:pt x="10986408" y="584160"/>
                </a:cubicBezTo>
                <a:cubicBezTo>
                  <a:pt x="11005748" y="812030"/>
                  <a:pt x="10939469" y="961776"/>
                  <a:pt x="10986408" y="1145852"/>
                </a:cubicBezTo>
                <a:cubicBezTo>
                  <a:pt x="11033347" y="1329928"/>
                  <a:pt x="10963582" y="1496191"/>
                  <a:pt x="10986408" y="1640141"/>
                </a:cubicBezTo>
                <a:cubicBezTo>
                  <a:pt x="11009234" y="1784091"/>
                  <a:pt x="10963745" y="2012975"/>
                  <a:pt x="10986408" y="2246769"/>
                </a:cubicBezTo>
                <a:cubicBezTo>
                  <a:pt x="10832289" y="2257417"/>
                  <a:pt x="10663645" y="2246573"/>
                  <a:pt x="10518040" y="2246769"/>
                </a:cubicBezTo>
                <a:cubicBezTo>
                  <a:pt x="10372435" y="2246965"/>
                  <a:pt x="10305523" y="2210005"/>
                  <a:pt x="10159536" y="2246769"/>
                </a:cubicBezTo>
                <a:cubicBezTo>
                  <a:pt x="10013549" y="2283533"/>
                  <a:pt x="9935171" y="2242474"/>
                  <a:pt x="9801032" y="2246769"/>
                </a:cubicBezTo>
                <a:cubicBezTo>
                  <a:pt x="9666893" y="2251064"/>
                  <a:pt x="9338705" y="2217370"/>
                  <a:pt x="9112936" y="2246769"/>
                </a:cubicBezTo>
                <a:cubicBezTo>
                  <a:pt x="8887167" y="2276168"/>
                  <a:pt x="8854449" y="2221879"/>
                  <a:pt x="8754432" y="2246769"/>
                </a:cubicBezTo>
                <a:cubicBezTo>
                  <a:pt x="8654415" y="2271659"/>
                  <a:pt x="8553729" y="2224931"/>
                  <a:pt x="8395929" y="2246769"/>
                </a:cubicBezTo>
                <a:cubicBezTo>
                  <a:pt x="8238129" y="2268607"/>
                  <a:pt x="7803475" y="2177457"/>
                  <a:pt x="7597968" y="2246769"/>
                </a:cubicBezTo>
                <a:cubicBezTo>
                  <a:pt x="7392461" y="2316081"/>
                  <a:pt x="6979807" y="2165997"/>
                  <a:pt x="6800008" y="2246769"/>
                </a:cubicBezTo>
                <a:cubicBezTo>
                  <a:pt x="6620209" y="2327541"/>
                  <a:pt x="6461190" y="2181191"/>
                  <a:pt x="6221776" y="2246769"/>
                </a:cubicBezTo>
                <a:cubicBezTo>
                  <a:pt x="5982362" y="2312347"/>
                  <a:pt x="6025024" y="2243301"/>
                  <a:pt x="5973137" y="2246769"/>
                </a:cubicBezTo>
                <a:cubicBezTo>
                  <a:pt x="5921250" y="2250237"/>
                  <a:pt x="5800634" y="2235729"/>
                  <a:pt x="5724497" y="2246769"/>
                </a:cubicBezTo>
                <a:cubicBezTo>
                  <a:pt x="5648360" y="2257809"/>
                  <a:pt x="5216933" y="2227684"/>
                  <a:pt x="5036401" y="2246769"/>
                </a:cubicBezTo>
                <a:cubicBezTo>
                  <a:pt x="4855869" y="2265854"/>
                  <a:pt x="4565263" y="2170964"/>
                  <a:pt x="4348305" y="2246769"/>
                </a:cubicBezTo>
                <a:cubicBezTo>
                  <a:pt x="4131347" y="2322574"/>
                  <a:pt x="3945565" y="2222040"/>
                  <a:pt x="3770073" y="2246769"/>
                </a:cubicBezTo>
                <a:cubicBezTo>
                  <a:pt x="3594581" y="2271498"/>
                  <a:pt x="3465549" y="2231832"/>
                  <a:pt x="3191841" y="2246769"/>
                </a:cubicBezTo>
                <a:cubicBezTo>
                  <a:pt x="2918133" y="2261706"/>
                  <a:pt x="2702349" y="2213187"/>
                  <a:pt x="2503745" y="2246769"/>
                </a:cubicBezTo>
                <a:cubicBezTo>
                  <a:pt x="2305141" y="2280351"/>
                  <a:pt x="2130288" y="2190906"/>
                  <a:pt x="2035377" y="2246769"/>
                </a:cubicBezTo>
                <a:cubicBezTo>
                  <a:pt x="1940466" y="2302632"/>
                  <a:pt x="1694202" y="2224929"/>
                  <a:pt x="1567009" y="2246769"/>
                </a:cubicBezTo>
                <a:cubicBezTo>
                  <a:pt x="1439816" y="2268609"/>
                  <a:pt x="1089622" y="2209240"/>
                  <a:pt x="769049" y="2246769"/>
                </a:cubicBezTo>
                <a:cubicBezTo>
                  <a:pt x="448476" y="2284298"/>
                  <a:pt x="587486" y="2242433"/>
                  <a:pt x="520409" y="2246769"/>
                </a:cubicBezTo>
                <a:cubicBezTo>
                  <a:pt x="453332" y="2251105"/>
                  <a:pt x="159791" y="2209074"/>
                  <a:pt x="0" y="2246769"/>
                </a:cubicBezTo>
                <a:cubicBezTo>
                  <a:pt x="-31521" y="1995730"/>
                  <a:pt x="60017" y="1942531"/>
                  <a:pt x="0" y="1707544"/>
                </a:cubicBezTo>
                <a:cubicBezTo>
                  <a:pt x="-60017" y="1472558"/>
                  <a:pt x="14943" y="1405872"/>
                  <a:pt x="0" y="1145852"/>
                </a:cubicBezTo>
                <a:cubicBezTo>
                  <a:pt x="-14943" y="885832"/>
                  <a:pt x="10358" y="748597"/>
                  <a:pt x="0" y="629095"/>
                </a:cubicBezTo>
                <a:cubicBezTo>
                  <a:pt x="-10358" y="509593"/>
                  <a:pt x="66530" y="21216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23918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/>
              <a:t>Bağımlılık</a:t>
            </a:r>
            <a:r>
              <a:rPr lang="en-US" sz="2000" b="1" dirty="0"/>
              <a:t> </a:t>
            </a:r>
            <a:endParaRPr lang="el-GR" sz="2000" dirty="0"/>
          </a:p>
          <a:p>
            <a:pPr>
              <a:defRPr/>
            </a:pPr>
            <a:r>
              <a:rPr lang="tr-TR" sz="2000" dirty="0"/>
              <a:t>B</a:t>
            </a:r>
            <a:r>
              <a:rPr lang="en-US" sz="2000" dirty="0" err="1"/>
              <a:t>ağımlılık</a:t>
            </a:r>
            <a:r>
              <a:rPr lang="en-US" sz="2000" dirty="0"/>
              <a:t>, </a:t>
            </a:r>
            <a:r>
              <a:rPr lang="en-US" sz="2000" dirty="0" err="1"/>
              <a:t>günümüz</a:t>
            </a:r>
            <a:r>
              <a:rPr lang="en-US" sz="2000" dirty="0"/>
              <a:t> </a:t>
            </a:r>
            <a:r>
              <a:rPr lang="en-US" sz="2000" dirty="0" err="1"/>
              <a:t>dünyasında</a:t>
            </a:r>
            <a:r>
              <a:rPr lang="en-US" sz="2000" dirty="0"/>
              <a:t> </a:t>
            </a:r>
            <a:r>
              <a:rPr lang="en-US" sz="2000" dirty="0" err="1"/>
              <a:t>çeşitli</a:t>
            </a:r>
            <a:r>
              <a:rPr lang="en-US" sz="2000" dirty="0"/>
              <a:t> </a:t>
            </a:r>
            <a:r>
              <a:rPr lang="en-US" sz="2000" dirty="0" err="1"/>
              <a:t>toplumların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önemli</a:t>
            </a:r>
            <a:r>
              <a:rPr lang="en-US" sz="2000" dirty="0"/>
              <a:t> </a:t>
            </a:r>
            <a:r>
              <a:rPr lang="en-US" sz="2000" dirty="0" err="1"/>
              <a:t>sorunları</a:t>
            </a:r>
            <a:r>
              <a:rPr lang="en-US" sz="2000" dirty="0"/>
              <a:t> </a:t>
            </a:r>
            <a:r>
              <a:rPr lang="en-US" sz="2000" dirty="0" err="1"/>
              <a:t>arasındadır</a:t>
            </a:r>
            <a:r>
              <a:rPr lang="en-US" sz="2000" dirty="0"/>
              <a:t>.</a:t>
            </a:r>
            <a:endParaRPr lang="tr-TR" sz="2000" dirty="0"/>
          </a:p>
          <a:p>
            <a:pPr>
              <a:defRPr/>
            </a:pPr>
            <a:r>
              <a:rPr lang="en-US" sz="2000" dirty="0" err="1"/>
              <a:t>Fiziksel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ruhsal</a:t>
            </a:r>
            <a:r>
              <a:rPr lang="en-US" sz="2000" dirty="0"/>
              <a:t> </a:t>
            </a:r>
            <a:r>
              <a:rPr lang="en-US" sz="2000" dirty="0" err="1"/>
              <a:t>kökenli</a:t>
            </a:r>
            <a:r>
              <a:rPr lang="en-US" sz="2000" dirty="0"/>
              <a:t> </a:t>
            </a:r>
            <a:r>
              <a:rPr lang="en-US" sz="2000" dirty="0" err="1"/>
              <a:t>bağımlılık</a:t>
            </a:r>
            <a:r>
              <a:rPr lang="en-US" sz="2000" dirty="0"/>
              <a:t> </a:t>
            </a:r>
            <a:r>
              <a:rPr lang="en-US" sz="2000" dirty="0" err="1"/>
              <a:t>durumları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, </a:t>
            </a:r>
            <a:r>
              <a:rPr lang="en-US" sz="2000" dirty="0" err="1"/>
              <a:t>sigara</a:t>
            </a:r>
            <a:r>
              <a:rPr lang="en-US" sz="2000" dirty="0"/>
              <a:t> </a:t>
            </a:r>
            <a:r>
              <a:rPr lang="en-US" sz="2000" dirty="0" err="1"/>
              <a:t>kullanımı</a:t>
            </a:r>
            <a:r>
              <a:rPr lang="en-US" sz="2000" dirty="0"/>
              <a:t>, </a:t>
            </a:r>
            <a:r>
              <a:rPr lang="en-US" sz="2000" dirty="0" err="1"/>
              <a:t>alkol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uyuşturucu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yaygın</a:t>
            </a:r>
            <a:r>
              <a:rPr lang="en-US" sz="2000" dirty="0"/>
              <a:t> </a:t>
            </a:r>
            <a:r>
              <a:rPr lang="en-US" sz="2000" dirty="0" err="1"/>
              <a:t>olanları</a:t>
            </a:r>
            <a:r>
              <a:rPr lang="en-US" sz="2000" dirty="0"/>
              <a:t> </a:t>
            </a:r>
            <a:r>
              <a:rPr lang="en-US" sz="2000" dirty="0" err="1"/>
              <a:t>arasındadır</a:t>
            </a:r>
            <a:r>
              <a:rPr lang="en-US" sz="2000" dirty="0"/>
              <a:t>. </a:t>
            </a:r>
            <a:endParaRPr lang="tr-TR" sz="2000" dirty="0"/>
          </a:p>
          <a:p>
            <a:pPr>
              <a:defRPr/>
            </a:pPr>
            <a:r>
              <a:rPr lang="en-US" sz="2000" dirty="0"/>
              <a:t>Bunun </a:t>
            </a:r>
            <a:r>
              <a:rPr lang="en-US" sz="2000" dirty="0" err="1"/>
              <a:t>dışında</a:t>
            </a:r>
            <a:r>
              <a:rPr lang="en-US" sz="2000" dirty="0"/>
              <a:t>; </a:t>
            </a:r>
            <a:r>
              <a:rPr lang="en-US" sz="2000" dirty="0" err="1"/>
              <a:t>kumar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teknolojik</a:t>
            </a:r>
            <a:r>
              <a:rPr lang="en-US" sz="2000" dirty="0"/>
              <a:t> </a:t>
            </a:r>
            <a:r>
              <a:rPr lang="en-US" sz="2000" dirty="0" err="1"/>
              <a:t>bağımlılık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sorunlar</a:t>
            </a:r>
            <a:r>
              <a:rPr lang="en-US" sz="2000" dirty="0"/>
              <a:t> </a:t>
            </a:r>
            <a:r>
              <a:rPr lang="en-US" sz="2000" dirty="0" err="1"/>
              <a:t>günümüzün</a:t>
            </a:r>
            <a:r>
              <a:rPr lang="en-US" sz="2000" dirty="0"/>
              <a:t> </a:t>
            </a:r>
            <a:r>
              <a:rPr lang="en-US" sz="2000" dirty="0" err="1"/>
              <a:t>önemli</a:t>
            </a:r>
            <a:r>
              <a:rPr lang="en-US" sz="2000" dirty="0"/>
              <a:t> </a:t>
            </a:r>
            <a:r>
              <a:rPr lang="en-US" sz="2000" dirty="0" err="1"/>
              <a:t>sorunları</a:t>
            </a:r>
            <a:r>
              <a:rPr lang="en-US" sz="2000" dirty="0"/>
              <a:t> </a:t>
            </a:r>
            <a:r>
              <a:rPr lang="en-US" sz="2000" dirty="0" err="1"/>
              <a:t>arasındadır</a:t>
            </a:r>
            <a:r>
              <a:rPr lang="en-US" sz="2000" dirty="0"/>
              <a:t>. </a:t>
            </a:r>
            <a:endParaRPr lang="tr-TR" sz="2000" dirty="0"/>
          </a:p>
          <a:p>
            <a:pPr>
              <a:defRPr/>
            </a:pPr>
            <a:r>
              <a:rPr lang="en-US" sz="2000" dirty="0" err="1"/>
              <a:t>Bağımlı</a:t>
            </a:r>
            <a:r>
              <a:rPr lang="en-US" sz="2000" dirty="0"/>
              <a:t> </a:t>
            </a:r>
            <a:r>
              <a:rPr lang="en-US" sz="2000" dirty="0" err="1"/>
              <a:t>kişiler</a:t>
            </a:r>
            <a:r>
              <a:rPr lang="tr-TR" sz="2000" dirty="0"/>
              <a:t> </a:t>
            </a:r>
            <a:r>
              <a:rPr lang="en-US" sz="2000" dirty="0" err="1"/>
              <a:t>öncelikle</a:t>
            </a:r>
            <a:r>
              <a:rPr lang="en-US" sz="2000" dirty="0"/>
              <a:t> </a:t>
            </a:r>
            <a:r>
              <a:rPr lang="en-US" sz="2000" dirty="0" err="1"/>
              <a:t>kendi</a:t>
            </a:r>
            <a:r>
              <a:rPr lang="en-US" sz="2000" dirty="0"/>
              <a:t> </a:t>
            </a:r>
            <a:r>
              <a:rPr lang="en-US" sz="2000" dirty="0" err="1"/>
              <a:t>durumlarını</a:t>
            </a:r>
            <a:r>
              <a:rPr lang="en-US" sz="2000" dirty="0"/>
              <a:t> </a:t>
            </a:r>
            <a:r>
              <a:rPr lang="en-US" sz="2000" dirty="0" err="1"/>
              <a:t>kabul</a:t>
            </a:r>
            <a:r>
              <a:rPr lang="en-US" sz="2000" dirty="0"/>
              <a:t> </a:t>
            </a:r>
            <a:r>
              <a:rPr lang="en-US" sz="2000" dirty="0" err="1"/>
              <a:t>etmel</a:t>
            </a:r>
            <a:r>
              <a:rPr lang="tr-TR" sz="2000" dirty="0"/>
              <a:t>i.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284577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3697659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Ορθογώνιο">
            <a:extLst>
              <a:ext uri="{FF2B5EF4-FFF2-40B4-BE49-F238E27FC236}">
                <a16:creationId xmlns:a16="http://schemas.microsoft.com/office/drawing/2014/main" id="{52FE3975-1491-ED4F-DB20-238313C34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87" y="920750"/>
            <a:ext cx="11655425" cy="55707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n-US" sz="2400" b="1" dirty="0" err="1"/>
              <a:t>Toplumsal</a:t>
            </a:r>
            <a:r>
              <a:rPr lang="en-US" sz="2400" b="1" dirty="0"/>
              <a:t> </a:t>
            </a:r>
            <a:r>
              <a:rPr lang="en-US" sz="2400" b="1" dirty="0" err="1"/>
              <a:t>Sorunlar</a:t>
            </a:r>
            <a:r>
              <a:rPr lang="en-US" sz="2400" b="1" dirty="0"/>
              <a:t> </a:t>
            </a:r>
            <a:endParaRPr lang="tr-TR" sz="2400" dirty="0"/>
          </a:p>
          <a:p>
            <a:pPr algn="just" eaLnBrk="1" hangingPunct="1">
              <a:defRPr/>
            </a:pPr>
            <a:endParaRPr lang="el-GR" sz="2400" b="1" dirty="0"/>
          </a:p>
          <a:p>
            <a:pPr algn="just" eaLnBrk="1" hangingPunct="1">
              <a:defRPr/>
            </a:pPr>
            <a:r>
              <a:rPr lang="en-GB" sz="2400" b="1" dirty="0"/>
              <a:t>k</a:t>
            </a:r>
            <a:r>
              <a:rPr lang="en-US" sz="2800" b="1" dirty="0" err="1"/>
              <a:t>aynaklanan</a:t>
            </a:r>
            <a:r>
              <a:rPr lang="el-GR" sz="2800" b="1" dirty="0"/>
              <a:t> / </a:t>
            </a:r>
            <a:r>
              <a:rPr lang="en-US" sz="2800" b="1" dirty="0" err="1"/>
              <a:t>alanlar</a:t>
            </a:r>
            <a:r>
              <a:rPr lang="en-US" sz="2800" b="1" dirty="0"/>
              <a:t> / </a:t>
            </a:r>
            <a:r>
              <a:rPr lang="en-US" sz="2800" b="1" dirty="0" err="1"/>
              <a:t>kullanılan</a:t>
            </a:r>
            <a:r>
              <a:rPr lang="en-US" sz="2800" b="1" dirty="0"/>
              <a:t> /</a:t>
            </a:r>
            <a:r>
              <a:rPr lang="tr-TR" sz="2800" b="1" dirty="0"/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düşer</a:t>
            </a:r>
            <a:r>
              <a:rPr lang="en-US" sz="2800" b="1" dirty="0">
                <a:solidFill>
                  <a:srgbClr val="000000"/>
                </a:solidFill>
              </a:rPr>
              <a:t>  </a:t>
            </a:r>
          </a:p>
          <a:p>
            <a:pPr algn="just" eaLnBrk="1" hangingPunct="1">
              <a:defRPr/>
            </a:pPr>
            <a:r>
              <a:rPr lang="en-US" sz="2800" dirty="0" err="1"/>
              <a:t>Kıbrıs</a:t>
            </a:r>
            <a:r>
              <a:rPr lang="en-US" sz="2800" dirty="0"/>
              <a:t> </a:t>
            </a:r>
            <a:r>
              <a:rPr lang="el-GR" sz="2800" dirty="0"/>
              <a:t> </a:t>
            </a:r>
            <a:r>
              <a:rPr lang="en-US" sz="2800" dirty="0" err="1"/>
              <a:t>toplumu</a:t>
            </a:r>
            <a:r>
              <a:rPr lang="en-US" sz="2800" dirty="0"/>
              <a:t>, </a:t>
            </a:r>
            <a:r>
              <a:rPr lang="tr-TR" sz="2800" dirty="0"/>
              <a:t>Avrupa</a:t>
            </a:r>
            <a:r>
              <a:rPr lang="en-US" sz="2800" dirty="0"/>
              <a:t>’</a:t>
            </a:r>
            <a:r>
              <a:rPr lang="el-GR" sz="2800" dirty="0"/>
              <a:t> </a:t>
            </a:r>
            <a:r>
              <a:rPr lang="en-US" sz="2800" dirty="0"/>
              <a:t>y</a:t>
            </a:r>
            <a:r>
              <a:rPr lang="tr-TR" sz="2800" dirty="0"/>
              <a:t>ı</a:t>
            </a:r>
            <a:r>
              <a:rPr lang="en-US" sz="2800" dirty="0"/>
              <a:t> </a:t>
            </a:r>
            <a:r>
              <a:rPr lang="en-US" sz="2800" dirty="0" err="1"/>
              <a:t>sarsan</a:t>
            </a:r>
            <a:r>
              <a:rPr lang="en-US" sz="2800" dirty="0"/>
              <a:t> </a:t>
            </a:r>
            <a:r>
              <a:rPr lang="en-US" sz="2800" dirty="0" err="1"/>
              <a:t>ekonomik</a:t>
            </a:r>
            <a:r>
              <a:rPr lang="en-US" sz="2800" dirty="0"/>
              <a:t> </a:t>
            </a:r>
            <a:r>
              <a:rPr lang="en-US" sz="2800" dirty="0" err="1"/>
              <a:t>krizden</a:t>
            </a:r>
            <a:r>
              <a:rPr lang="en-US" sz="2800" dirty="0"/>
              <a:t> </a:t>
            </a:r>
            <a:r>
              <a:rPr lang="el-GR" sz="2800" dirty="0"/>
              <a:t>_______ </a:t>
            </a:r>
            <a:r>
              <a:rPr lang="en-US" sz="2800" dirty="0" err="1"/>
              <a:t>ekonomik</a:t>
            </a:r>
            <a:r>
              <a:rPr lang="en-US" sz="2800" dirty="0"/>
              <a:t> </a:t>
            </a:r>
            <a:r>
              <a:rPr lang="en-US" sz="2800" dirty="0" err="1"/>
              <a:t>sorunlarla</a:t>
            </a:r>
            <a:r>
              <a:rPr lang="en-US" sz="2800" dirty="0"/>
              <a:t> </a:t>
            </a:r>
            <a:r>
              <a:rPr lang="en-US" sz="2800" dirty="0" err="1"/>
              <a:t>boğuşuyor</a:t>
            </a:r>
            <a:r>
              <a:rPr lang="tr-TR" sz="2800" dirty="0"/>
              <a:t>. Y</a:t>
            </a:r>
            <a:r>
              <a:rPr lang="en-US" sz="2800" dirty="0" err="1"/>
              <a:t>iyecek</a:t>
            </a:r>
            <a:r>
              <a:rPr lang="en-US" sz="2800" dirty="0"/>
              <a:t> </a:t>
            </a:r>
            <a:r>
              <a:rPr lang="en-US" sz="2800" dirty="0" err="1"/>
              <a:t>fiyatları</a:t>
            </a:r>
            <a:r>
              <a:rPr lang="en-US" sz="2800" dirty="0"/>
              <a:t> </a:t>
            </a:r>
            <a:r>
              <a:rPr lang="en-US" sz="2800" dirty="0" err="1"/>
              <a:t>fırladı</a:t>
            </a:r>
            <a:r>
              <a:rPr lang="en-US" sz="2800" dirty="0"/>
              <a:t>, </a:t>
            </a:r>
            <a:r>
              <a:rPr lang="en-US" sz="2800" dirty="0" err="1"/>
              <a:t>diğer</a:t>
            </a:r>
            <a:r>
              <a:rPr lang="en-US" sz="2800" dirty="0"/>
              <a:t> </a:t>
            </a:r>
            <a:r>
              <a:rPr lang="en-US" sz="2800" dirty="0" err="1"/>
              <a:t>şeylerin</a:t>
            </a:r>
            <a:r>
              <a:rPr lang="en-US" sz="2800" dirty="0"/>
              <a:t> </a:t>
            </a:r>
            <a:r>
              <a:rPr lang="en-US" sz="2800" dirty="0" err="1"/>
              <a:t>fiyatları</a:t>
            </a:r>
            <a:r>
              <a:rPr lang="en-US" sz="2800" dirty="0"/>
              <a:t> </a:t>
            </a:r>
            <a:r>
              <a:rPr lang="en-US" sz="2800" dirty="0" err="1"/>
              <a:t>arttı</a:t>
            </a:r>
            <a:r>
              <a:rPr lang="en-US" sz="2800" dirty="0"/>
              <a:t>. </a:t>
            </a:r>
            <a:endParaRPr lang="el-GR" sz="2800" dirty="0"/>
          </a:p>
          <a:p>
            <a:pPr algn="just" eaLnBrk="1" hangingPunct="1">
              <a:defRPr/>
            </a:pPr>
            <a:endParaRPr lang="el-GR" sz="2800" dirty="0"/>
          </a:p>
          <a:p>
            <a:pPr algn="just" eaLnBrk="1" hangingPunct="1">
              <a:defRPr/>
            </a:pPr>
            <a:r>
              <a:rPr lang="en-US" sz="2800" b="1" dirty="0" err="1"/>
              <a:t>olduğunu</a:t>
            </a:r>
            <a:r>
              <a:rPr lang="en-US" sz="2800" b="1" dirty="0"/>
              <a:t> / </a:t>
            </a:r>
            <a:r>
              <a:rPr lang="en-US" sz="2800" b="1" dirty="0" err="1"/>
              <a:t>odaklanmaları</a:t>
            </a:r>
            <a:r>
              <a:rPr lang="el-GR" sz="2800" b="1" dirty="0"/>
              <a:t> / </a:t>
            </a:r>
            <a:r>
              <a:rPr lang="en-US" sz="2800" b="1" dirty="0" err="1"/>
              <a:t>getireceği</a:t>
            </a:r>
            <a:r>
              <a:rPr lang="el-GR" sz="2800" b="1" dirty="0"/>
              <a:t> / </a:t>
            </a:r>
            <a:r>
              <a:rPr lang="en-US" sz="2800" b="1" dirty="0" err="1"/>
              <a:t>geliştireceği</a:t>
            </a:r>
            <a:r>
              <a:rPr lang="el-GR" sz="2800" b="1" dirty="0"/>
              <a:t>/  </a:t>
            </a:r>
            <a:r>
              <a:rPr lang="en-US" sz="2800" b="1" dirty="0" err="1"/>
              <a:t>çözeceğine</a:t>
            </a:r>
            <a:r>
              <a:rPr lang="en-US" sz="2800" b="1" dirty="0"/>
              <a:t> </a:t>
            </a:r>
            <a:endParaRPr lang="en-GB" sz="2800" b="1" dirty="0"/>
          </a:p>
          <a:p>
            <a:pPr algn="just" eaLnBrk="1" hangingPunct="1">
              <a:defRPr/>
            </a:pPr>
            <a:endParaRPr lang="en-GB" sz="2800" dirty="0"/>
          </a:p>
          <a:p>
            <a:pPr algn="just" eaLnBrk="1" hangingPunct="1">
              <a:defRPr/>
            </a:pPr>
            <a:r>
              <a:rPr lang="en-US" sz="2800" dirty="0" err="1"/>
              <a:t>Kıbrıslı</a:t>
            </a:r>
            <a:r>
              <a:rPr lang="en-GB" sz="2800" dirty="0" err="1"/>
              <a:t>lar</a:t>
            </a:r>
            <a:r>
              <a:rPr lang="en-US" sz="2800" dirty="0"/>
              <a:t> </a:t>
            </a:r>
            <a:r>
              <a:rPr lang="el-GR" sz="2800" dirty="0"/>
              <a:t>  </a:t>
            </a:r>
            <a:r>
              <a:rPr lang="en-US" sz="2800" dirty="0" err="1"/>
              <a:t>yaşamın</a:t>
            </a:r>
            <a:r>
              <a:rPr lang="en-US" sz="2800" dirty="0"/>
              <a:t> </a:t>
            </a:r>
            <a:r>
              <a:rPr lang="en-US" sz="2800" dirty="0" err="1"/>
              <a:t>zor</a:t>
            </a:r>
            <a:r>
              <a:rPr lang="en-US" sz="2800" dirty="0"/>
              <a:t> </a:t>
            </a:r>
            <a:r>
              <a:rPr lang="tr-TR" sz="2800" dirty="0"/>
              <a:t> </a:t>
            </a:r>
            <a:r>
              <a:rPr lang="en-US" sz="2800" dirty="0"/>
              <a:t>…………………….. </a:t>
            </a:r>
            <a:r>
              <a:rPr lang="en-US" sz="2800" dirty="0" err="1"/>
              <a:t>söylüyor</a:t>
            </a:r>
            <a:r>
              <a:rPr lang="en-US" sz="2800" dirty="0"/>
              <a:t>. </a:t>
            </a:r>
            <a:endParaRPr lang="en-GB" sz="2800" dirty="0"/>
          </a:p>
          <a:p>
            <a:pPr algn="just" eaLnBrk="1" hangingPunct="1">
              <a:defRPr/>
            </a:pPr>
            <a:r>
              <a:rPr lang="en-US" sz="2800" dirty="0" err="1"/>
              <a:t>Kıbrıslılerin</a:t>
            </a:r>
            <a:r>
              <a:rPr lang="el-GR" sz="2800" dirty="0"/>
              <a:t> </a:t>
            </a:r>
            <a:r>
              <a:rPr lang="en-US" sz="2800" dirty="0" err="1"/>
              <a:t>günlük</a:t>
            </a:r>
            <a:r>
              <a:rPr lang="en-US" sz="2800" dirty="0"/>
              <a:t> </a:t>
            </a:r>
            <a:r>
              <a:rPr lang="en-US" sz="2800" dirty="0" err="1"/>
              <a:t>hayatlarını</a:t>
            </a:r>
            <a:r>
              <a:rPr lang="en-US" sz="2800" dirty="0"/>
              <a:t> </a:t>
            </a:r>
            <a:r>
              <a:rPr lang="en-US" sz="2800" dirty="0" err="1"/>
              <a:t>sürdürmeye</a:t>
            </a:r>
            <a:r>
              <a:rPr lang="en-US" sz="2800" dirty="0"/>
              <a:t> </a:t>
            </a:r>
            <a:r>
              <a:rPr lang="tr-TR" sz="2800" dirty="0"/>
              <a:t> </a:t>
            </a:r>
            <a:r>
              <a:rPr lang="el-GR" sz="2800" dirty="0"/>
              <a:t>………………….  </a:t>
            </a:r>
            <a:r>
              <a:rPr lang="en-US" sz="2800" dirty="0" err="1"/>
              <a:t>doğaldır</a:t>
            </a:r>
            <a:r>
              <a:rPr lang="el-GR" sz="2800" dirty="0"/>
              <a:t>.</a:t>
            </a:r>
            <a:r>
              <a:rPr lang="en-US" sz="2800" dirty="0"/>
              <a:t> </a:t>
            </a:r>
            <a:endParaRPr lang="el-GR" sz="2800" dirty="0"/>
          </a:p>
          <a:p>
            <a:pPr algn="just" eaLnBrk="1" hangingPunct="1">
              <a:defRPr/>
            </a:pPr>
            <a:r>
              <a:rPr lang="en-US" sz="2800" dirty="0" err="1"/>
              <a:t>Muhakkak</a:t>
            </a:r>
            <a:r>
              <a:rPr lang="en-US" sz="2800" dirty="0"/>
              <a:t> </a:t>
            </a:r>
            <a:r>
              <a:rPr lang="en-US" sz="2800" dirty="0" err="1"/>
              <a:t>ki</a:t>
            </a:r>
            <a:r>
              <a:rPr lang="tr-TR" sz="2800" dirty="0"/>
              <a:t> </a:t>
            </a:r>
            <a:r>
              <a:rPr lang="el-GR" sz="2800" dirty="0"/>
              <a:t> </a:t>
            </a:r>
            <a:r>
              <a:rPr lang="tr-TR" sz="2800" dirty="0"/>
              <a:t>Avrupa </a:t>
            </a:r>
            <a:r>
              <a:rPr lang="en-US" sz="2800" dirty="0" err="1"/>
              <a:t>Euro’nun</a:t>
            </a:r>
            <a:r>
              <a:rPr lang="en-US" sz="2800" dirty="0"/>
              <a:t> </a:t>
            </a:r>
            <a:r>
              <a:rPr lang="en-US" sz="2800" dirty="0" err="1"/>
              <a:t>tüm</a:t>
            </a:r>
            <a:r>
              <a:rPr lang="en-US" sz="2800" dirty="0"/>
              <a:t> </a:t>
            </a:r>
            <a:r>
              <a:rPr lang="en-US" sz="2800" dirty="0" err="1"/>
              <a:t>sorunlarını</a:t>
            </a:r>
            <a:r>
              <a:rPr lang="en-US" sz="2800" dirty="0"/>
              <a:t> </a:t>
            </a:r>
            <a:r>
              <a:rPr lang="el-GR" sz="2800" dirty="0"/>
              <a:t>…………  </a:t>
            </a:r>
            <a:r>
              <a:rPr lang="en-US" sz="2800" dirty="0" err="1"/>
              <a:t>garanti</a:t>
            </a:r>
            <a:r>
              <a:rPr lang="en-US" sz="2800" dirty="0"/>
              <a:t> </a:t>
            </a:r>
            <a:r>
              <a:rPr lang="en-US" sz="2800" dirty="0" err="1"/>
              <a:t>vereme</a:t>
            </a:r>
            <a:r>
              <a:rPr lang="en-GB" sz="2800" dirty="0"/>
              <a:t>z</a:t>
            </a:r>
            <a:r>
              <a:rPr lang="el-GR" sz="2800" dirty="0"/>
              <a:t>.</a:t>
            </a:r>
          </a:p>
          <a:p>
            <a:pPr algn="just" eaLnBrk="1" hangingPunct="1">
              <a:defRPr/>
            </a:pPr>
            <a:r>
              <a:rPr lang="en-US" sz="2800" dirty="0" err="1"/>
              <a:t>Euro’nun</a:t>
            </a:r>
            <a:r>
              <a:rPr lang="en-US" sz="2800" dirty="0"/>
              <a:t> </a:t>
            </a:r>
            <a:r>
              <a:rPr lang="en-US" sz="2800" dirty="0" err="1"/>
              <a:t>ekonomiyi</a:t>
            </a:r>
            <a:r>
              <a:rPr lang="en-US" sz="2800" dirty="0"/>
              <a:t> </a:t>
            </a:r>
            <a:r>
              <a:rPr lang="en-US" sz="2800" dirty="0" err="1"/>
              <a:t>dengeye</a:t>
            </a:r>
            <a:r>
              <a:rPr lang="el-GR" sz="2800" dirty="0"/>
              <a:t> </a:t>
            </a:r>
            <a:r>
              <a:rPr lang="en-GB" sz="2800" dirty="0"/>
              <a:t> </a:t>
            </a:r>
            <a:r>
              <a:rPr lang="el-GR" sz="2800" dirty="0"/>
              <a:t>………….</a:t>
            </a:r>
            <a:r>
              <a:rPr lang="en-US" sz="2800" dirty="0"/>
              <a:t> </a:t>
            </a:r>
            <a:r>
              <a:rPr lang="en-US" sz="2800" dirty="0" err="1"/>
              <a:t>kesindir</a:t>
            </a:r>
            <a:r>
              <a:rPr lang="el-GR" sz="2800" dirty="0"/>
              <a:t>.</a:t>
            </a:r>
          </a:p>
          <a:p>
            <a:pPr algn="just" eaLnBrk="1" hangingPunct="1">
              <a:defRPr/>
            </a:pPr>
            <a:r>
              <a:rPr lang="en-US" sz="2800" dirty="0" err="1"/>
              <a:t>Euro’nun</a:t>
            </a:r>
            <a:r>
              <a:rPr lang="en-US" sz="2800" dirty="0"/>
              <a:t> </a:t>
            </a:r>
            <a:r>
              <a:rPr lang="en-US" sz="2800" dirty="0" err="1"/>
              <a:t>yaşam</a:t>
            </a:r>
            <a:r>
              <a:rPr lang="en-US" sz="2800" dirty="0"/>
              <a:t> </a:t>
            </a:r>
            <a:r>
              <a:rPr lang="en-US" sz="2800" dirty="0" err="1"/>
              <a:t>düzeyini</a:t>
            </a:r>
            <a:r>
              <a:rPr lang="en-US" sz="2800" dirty="0"/>
              <a:t> </a:t>
            </a:r>
            <a:r>
              <a:rPr lang="en-US" sz="2800" dirty="0" err="1"/>
              <a:t>hızla</a:t>
            </a:r>
            <a:r>
              <a:rPr lang="en-US" sz="2800" dirty="0"/>
              <a:t> </a:t>
            </a:r>
            <a:r>
              <a:rPr lang="el-GR" sz="2800" dirty="0"/>
              <a:t>…………….</a:t>
            </a:r>
            <a:r>
              <a:rPr lang="en-US" sz="2800" dirty="0"/>
              <a:t> </a:t>
            </a:r>
            <a:r>
              <a:rPr lang="en-US" sz="2800" dirty="0" err="1"/>
              <a:t>kesindir</a:t>
            </a:r>
            <a:r>
              <a:rPr lang="en-US" sz="2800" dirty="0"/>
              <a:t>.</a:t>
            </a:r>
            <a:endParaRPr lang="el-GR" sz="2800" dirty="0"/>
          </a:p>
        </p:txBody>
      </p:sp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F9A459BA-F213-4F7E-4461-1FE2536F2500}"/>
              </a:ext>
            </a:extLst>
          </p:cNvPr>
          <p:cNvSpPr/>
          <p:nvPr/>
        </p:nvSpPr>
        <p:spPr>
          <a:xfrm>
            <a:off x="261257" y="195943"/>
            <a:ext cx="9840686" cy="5116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Aşağıdaki  metinlerde  boş  bırakılan yerleri, verilen  sözcüklerle  uygun  şekilde  doldurunuz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Ορθογώνιο">
            <a:extLst>
              <a:ext uri="{FF2B5EF4-FFF2-40B4-BE49-F238E27FC236}">
                <a16:creationId xmlns:a16="http://schemas.microsoft.com/office/drawing/2014/main" id="{DE5D53EF-639B-C9DC-046C-92821F93A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943" y="1946295"/>
            <a:ext cx="11822113" cy="45545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en-US" sz="2800" dirty="0" err="1"/>
              <a:t>İşsizlik</a:t>
            </a:r>
            <a:r>
              <a:rPr lang="en-US" sz="2800" dirty="0"/>
              <a:t> </a:t>
            </a:r>
            <a:r>
              <a:rPr lang="en-US" sz="2800" dirty="0" err="1"/>
              <a:t>halen</a:t>
            </a:r>
            <a:r>
              <a:rPr lang="en-US" sz="2800" dirty="0"/>
              <a:t> </a:t>
            </a:r>
            <a:r>
              <a:rPr lang="en-US" sz="2800" dirty="0" err="1"/>
              <a:t>vardır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özellikle</a:t>
            </a:r>
            <a:r>
              <a:rPr lang="en-US" sz="2800" dirty="0"/>
              <a:t> </a:t>
            </a:r>
            <a:r>
              <a:rPr lang="en-US" sz="2800" dirty="0" err="1"/>
              <a:t>gençler</a:t>
            </a:r>
            <a:r>
              <a:rPr lang="en-US" sz="2800" dirty="0"/>
              <a:t> </a:t>
            </a:r>
            <a:r>
              <a:rPr lang="en-US" sz="2800" dirty="0" err="1"/>
              <a:t>arasında</a:t>
            </a:r>
            <a:r>
              <a:rPr lang="en-US" sz="2800" dirty="0"/>
              <a:t> </a:t>
            </a:r>
            <a:r>
              <a:rPr lang="en-US" sz="2800" dirty="0" err="1"/>
              <a:t>işsizlik</a:t>
            </a:r>
            <a:r>
              <a:rPr lang="en-US" sz="2800" dirty="0"/>
              <a:t> </a:t>
            </a:r>
            <a:r>
              <a:rPr lang="en-US" sz="2800" dirty="0" err="1"/>
              <a:t>oranı</a:t>
            </a:r>
            <a:r>
              <a:rPr lang="en-US" sz="2800" dirty="0"/>
              <a:t> </a:t>
            </a:r>
            <a:r>
              <a:rPr lang="el-GR" sz="2800" dirty="0"/>
              <a:t>…………….</a:t>
            </a:r>
            <a:r>
              <a:rPr lang="en-US" sz="2800" dirty="0"/>
              <a:t>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n-US" sz="2800" dirty="0" err="1"/>
              <a:t>Üniversite</a:t>
            </a:r>
            <a:r>
              <a:rPr lang="en-US" sz="2800" dirty="0"/>
              <a:t> </a:t>
            </a:r>
            <a:r>
              <a:rPr lang="en-US" sz="2800" dirty="0" err="1"/>
              <a:t>mezunu</a:t>
            </a:r>
            <a:r>
              <a:rPr lang="en-US" sz="2800" dirty="0"/>
              <a:t> </a:t>
            </a:r>
            <a:r>
              <a:rPr lang="en-US" sz="2800" dirty="0" err="1"/>
              <a:t>gençlerde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oran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da</a:t>
            </a:r>
            <a:r>
              <a:rPr lang="en-US" sz="2800" dirty="0"/>
              <a:t>…………………………..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n-US" sz="2800" dirty="0" err="1"/>
              <a:t>Yaşam</a:t>
            </a:r>
            <a:r>
              <a:rPr lang="en-US" sz="2800" dirty="0"/>
              <a:t> </a:t>
            </a:r>
            <a:r>
              <a:rPr lang="en-US" sz="2800" dirty="0" err="1"/>
              <a:t>düzeyi</a:t>
            </a:r>
            <a:r>
              <a:rPr lang="en-US" sz="2800" dirty="0"/>
              <a:t> </a:t>
            </a:r>
            <a:r>
              <a:rPr lang="en-US" sz="2800" dirty="0" err="1"/>
              <a:t>artarken</a:t>
            </a:r>
            <a:r>
              <a:rPr lang="en-US" sz="2800" dirty="0"/>
              <a:t> </a:t>
            </a:r>
            <a:r>
              <a:rPr lang="en-US" sz="2800" dirty="0" err="1"/>
              <a:t>halkının</a:t>
            </a:r>
            <a:r>
              <a:rPr lang="en-US" sz="2800" dirty="0"/>
              <a:t> </a:t>
            </a:r>
            <a:r>
              <a:rPr lang="en-US" sz="2800" dirty="0" err="1"/>
              <a:t>satın</a:t>
            </a:r>
            <a:r>
              <a:rPr lang="en-US" sz="2800" dirty="0"/>
              <a:t> alma </a:t>
            </a:r>
            <a:r>
              <a:rPr lang="en-US" sz="2800" dirty="0" err="1"/>
              <a:t>gücü</a:t>
            </a:r>
            <a:r>
              <a:rPr lang="en-US" sz="2800" dirty="0"/>
              <a:t> de …………………………….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n-US" sz="2800" dirty="0" err="1"/>
              <a:t>Hükümet</a:t>
            </a:r>
            <a:r>
              <a:rPr lang="en-US" sz="2800" dirty="0"/>
              <a:t> </a:t>
            </a:r>
            <a:r>
              <a:rPr lang="en-US" sz="2800" dirty="0" err="1"/>
              <a:t>değerlendirmelerine</a:t>
            </a:r>
            <a:r>
              <a:rPr lang="en-US" sz="2800" dirty="0"/>
              <a:t> </a:t>
            </a:r>
            <a:r>
              <a:rPr lang="en-US" sz="2800" dirty="0" err="1"/>
              <a:t>göre</a:t>
            </a:r>
            <a:r>
              <a:rPr lang="en-US" sz="2800" dirty="0"/>
              <a:t>  </a:t>
            </a:r>
            <a:r>
              <a:rPr lang="en-US" sz="2800" dirty="0" err="1"/>
              <a:t>Kıbrıs’ın</a:t>
            </a:r>
            <a:r>
              <a:rPr lang="en-US" sz="2800" dirty="0"/>
              <a:t> </a:t>
            </a:r>
            <a:r>
              <a:rPr lang="en-US" sz="2800" dirty="0" err="1"/>
              <a:t>bugünkü</a:t>
            </a:r>
            <a:r>
              <a:rPr lang="en-US" sz="2800" dirty="0"/>
              <a:t> </a:t>
            </a:r>
            <a:r>
              <a:rPr lang="en-US" sz="2800" dirty="0" err="1"/>
              <a:t>ekonomik</a:t>
            </a:r>
            <a:r>
              <a:rPr lang="en-US" sz="2800" dirty="0"/>
              <a:t> </a:t>
            </a:r>
            <a:r>
              <a:rPr lang="en-US" sz="2800" dirty="0" err="1"/>
              <a:t>durumu</a:t>
            </a:r>
            <a:r>
              <a:rPr lang="en-US" sz="2800" dirty="0"/>
              <a:t> 2011 </a:t>
            </a:r>
            <a:r>
              <a:rPr lang="en-US" sz="2800" dirty="0" err="1"/>
              <a:t>yılındaki</a:t>
            </a:r>
            <a:r>
              <a:rPr lang="en-US" sz="2800" dirty="0"/>
              <a:t> </a:t>
            </a:r>
            <a:r>
              <a:rPr lang="en-US" sz="2800" dirty="0" err="1"/>
              <a:t>seviyeye</a:t>
            </a:r>
            <a:r>
              <a:rPr lang="en-US" sz="2800" dirty="0"/>
              <a:t> </a:t>
            </a:r>
            <a:r>
              <a:rPr lang="en-US" sz="2800" dirty="0" err="1"/>
              <a:t>yakın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seviyededir</a:t>
            </a:r>
            <a:r>
              <a:rPr lang="en-US" sz="2800" dirty="0"/>
              <a:t>. 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n-US" sz="2800" dirty="0"/>
              <a:t>Yani </a:t>
            </a:r>
            <a:r>
              <a:rPr lang="en-US" sz="2800" dirty="0" err="1"/>
              <a:t>krizden</a:t>
            </a:r>
            <a:r>
              <a:rPr lang="en-US" sz="2800" dirty="0"/>
              <a:t> </a:t>
            </a:r>
            <a:r>
              <a:rPr lang="en-US" sz="2800" dirty="0" err="1"/>
              <a:t>önceki</a:t>
            </a:r>
            <a:r>
              <a:rPr lang="en-US" sz="2800" dirty="0"/>
              <a:t> </a:t>
            </a:r>
            <a:r>
              <a:rPr lang="en-US" sz="2800" dirty="0" err="1"/>
              <a:t>seviye</a:t>
            </a:r>
            <a:r>
              <a:rPr lang="tr-TR" sz="2800" dirty="0"/>
              <a:t>ye</a:t>
            </a:r>
            <a:r>
              <a:rPr lang="en-US" sz="2800" dirty="0"/>
              <a:t> …………………….. 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tr-TR" sz="2800" dirty="0"/>
              <a:t>Vatantaşlar k</a:t>
            </a:r>
            <a:r>
              <a:rPr lang="en-US" sz="2800" dirty="0" err="1"/>
              <a:t>oltuğuna</a:t>
            </a:r>
            <a:r>
              <a:rPr lang="en-US" sz="2800" dirty="0"/>
              <a:t> </a:t>
            </a:r>
            <a:r>
              <a:rPr lang="en-US" sz="2800" dirty="0" err="1"/>
              <a:t>yapışıp</a:t>
            </a:r>
            <a:r>
              <a:rPr lang="en-US" sz="2800" dirty="0"/>
              <a:t>   </a:t>
            </a:r>
            <a:r>
              <a:rPr lang="en-US" sz="2800" dirty="0" err="1"/>
              <a:t>ahmak</a:t>
            </a:r>
            <a:r>
              <a:rPr lang="en-US" sz="2800" dirty="0"/>
              <a:t> </a:t>
            </a:r>
            <a:r>
              <a:rPr lang="en-US" sz="2800" dirty="0" err="1"/>
              <a:t>kutusundan</a:t>
            </a:r>
            <a:r>
              <a:rPr lang="en-US" sz="2800" dirty="0"/>
              <a:t>  </a:t>
            </a:r>
            <a:r>
              <a:rPr lang="en-US" sz="2800" dirty="0" err="1"/>
              <a:t>dizilerini</a:t>
            </a:r>
            <a:r>
              <a:rPr lang="en-US" sz="2800" dirty="0"/>
              <a:t> ………………...</a:t>
            </a:r>
          </a:p>
        </p:txBody>
      </p:sp>
      <p:sp>
        <p:nvSpPr>
          <p:cNvPr id="13315" name="2 - Ορθογώνιο">
            <a:extLst>
              <a:ext uri="{FF2B5EF4-FFF2-40B4-BE49-F238E27FC236}">
                <a16:creationId xmlns:a16="http://schemas.microsoft.com/office/drawing/2014/main" id="{FAAEFAAF-E156-37B8-1860-B9A5E2953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943" y="1173616"/>
            <a:ext cx="11460163" cy="369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dirty="0" err="1">
                <a:solidFill>
                  <a:prstClr val="black"/>
                </a:solidFill>
              </a:rPr>
              <a:t>yükse</a:t>
            </a:r>
            <a:r>
              <a:rPr lang="en-GB" b="1" dirty="0" err="1">
                <a:solidFill>
                  <a:prstClr val="black"/>
                </a:solidFill>
              </a:rPr>
              <a:t>lmektedir</a:t>
            </a:r>
            <a:r>
              <a:rPr lang="en-GB" b="1" dirty="0">
                <a:solidFill>
                  <a:prstClr val="black"/>
                </a:solidFill>
              </a:rPr>
              <a:t> </a:t>
            </a:r>
            <a:r>
              <a:rPr lang="en-GB" b="1" dirty="0"/>
              <a:t>/</a:t>
            </a:r>
            <a:r>
              <a:rPr lang="el-GR" b="1" dirty="0"/>
              <a:t>  </a:t>
            </a:r>
            <a:r>
              <a:rPr lang="tr-TR" b="1" dirty="0"/>
              <a:t>çoğalmaktadır</a:t>
            </a:r>
            <a:r>
              <a:rPr lang="el-GR" b="1" dirty="0"/>
              <a:t> </a:t>
            </a:r>
            <a:r>
              <a:rPr lang="en-US" b="1" dirty="0"/>
              <a:t>/ </a:t>
            </a:r>
            <a:r>
              <a:rPr lang="en-US" b="1" dirty="0" err="1"/>
              <a:t>gelmiştir</a:t>
            </a:r>
            <a:r>
              <a:rPr lang="en-US" b="1" dirty="0"/>
              <a:t> / </a:t>
            </a:r>
            <a:r>
              <a:rPr lang="en-US" b="1" dirty="0" err="1"/>
              <a:t>izliyor</a:t>
            </a:r>
            <a:r>
              <a:rPr lang="en-US" b="1" dirty="0"/>
              <a:t> </a:t>
            </a:r>
            <a:r>
              <a:rPr lang="tr-TR" b="1" dirty="0"/>
              <a:t>/</a:t>
            </a:r>
            <a:r>
              <a:rPr lang="en-US" b="1" dirty="0"/>
              <a:t> </a:t>
            </a:r>
            <a:r>
              <a:rPr lang="en-US" b="1" dirty="0" err="1"/>
              <a:t>artmaktadır</a:t>
            </a:r>
            <a:endParaRPr lang="en-US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02C473D4-497C-EABB-790A-CA6339F70F36}"/>
              </a:ext>
            </a:extLst>
          </p:cNvPr>
          <p:cNvSpPr/>
          <p:nvPr/>
        </p:nvSpPr>
        <p:spPr>
          <a:xfrm>
            <a:off x="261257" y="195943"/>
            <a:ext cx="9840686" cy="5116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Aşağıdaki  metinlerde  boş  bırakılan yerleri, verilen  sözcüklerle  uygun  şekilde  doldurunuz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extLst>
              <a:ext uri="{FF2B5EF4-FFF2-40B4-BE49-F238E27FC236}">
                <a16:creationId xmlns:a16="http://schemas.microsoft.com/office/drawing/2014/main" id="{18E9167F-4F9E-2925-25D9-D9E20E7E5E11}"/>
              </a:ext>
            </a:extLst>
          </p:cNvPr>
          <p:cNvSpPr/>
          <p:nvPr/>
        </p:nvSpPr>
        <p:spPr>
          <a:xfrm>
            <a:off x="201613" y="735013"/>
            <a:ext cx="9213850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dirty="0"/>
              <a:t>TOPLUMSAL SORUNLARIN ÇÖZÜMÜNDE ÜNİVERSİTELERİN ROLÜ </a:t>
            </a:r>
            <a:endParaRPr lang="en-US" dirty="0"/>
          </a:p>
        </p:txBody>
      </p:sp>
      <p:sp>
        <p:nvSpPr>
          <p:cNvPr id="4" name="3 - Ορθογώνιο">
            <a:extLst>
              <a:ext uri="{FF2B5EF4-FFF2-40B4-BE49-F238E27FC236}">
                <a16:creationId xmlns:a16="http://schemas.microsoft.com/office/drawing/2014/main" id="{7D362D28-A8BD-43EA-86B0-8642F8BF9CD9}"/>
              </a:ext>
            </a:extLst>
          </p:cNvPr>
          <p:cNvSpPr/>
          <p:nvPr/>
        </p:nvSpPr>
        <p:spPr>
          <a:xfrm>
            <a:off x="201613" y="1330325"/>
            <a:ext cx="10448925" cy="5078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400" dirty="0"/>
              <a:t>Ü</a:t>
            </a:r>
            <a:r>
              <a:rPr lang="en-US" sz="2400" dirty="0" err="1">
                <a:solidFill>
                  <a:schemeClr val="tx1"/>
                </a:solidFill>
              </a:rPr>
              <a:t>niversiteler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sorunların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nedenlerini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tr-TR" sz="2400" dirty="0">
                <a:solidFill>
                  <a:schemeClr val="tx1"/>
                </a:solidFill>
              </a:rPr>
              <a:t>....</a:t>
            </a:r>
            <a:r>
              <a:rPr lang="el-GR" sz="2400" dirty="0">
                <a:solidFill>
                  <a:schemeClr val="tx1"/>
                </a:solidFill>
              </a:rPr>
              <a:t>........</a:t>
            </a:r>
            <a:r>
              <a:rPr lang="tr-TR" sz="2400" dirty="0">
                <a:solidFill>
                  <a:schemeClr val="tx1"/>
                </a:solidFill>
              </a:rPr>
              <a:t>.......</a:t>
            </a:r>
            <a:r>
              <a:rPr lang="el-GR" sz="2400" dirty="0">
                <a:solidFill>
                  <a:schemeClr val="tx1"/>
                </a:solidFill>
              </a:rPr>
              <a:t>.</a:t>
            </a:r>
            <a:r>
              <a:rPr lang="tr-TR" sz="2400" dirty="0">
                <a:solidFill>
                  <a:schemeClr val="tx1"/>
                </a:solidFill>
              </a:rPr>
              <a:t>... </a:t>
            </a:r>
            <a:r>
              <a:rPr lang="en-US" sz="2400" dirty="0" err="1">
                <a:solidFill>
                  <a:schemeClr val="tx1"/>
                </a:solidFill>
              </a:rPr>
              <a:t>yollarını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belirlemede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aktif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rol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alabil</a:t>
            </a:r>
            <a:r>
              <a:rPr lang="tr-TR" sz="2400" dirty="0">
                <a:solidFill>
                  <a:schemeClr val="tx1"/>
                </a:solidFill>
              </a:rPr>
              <a:t>ir.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 err="1">
                <a:solidFill>
                  <a:schemeClr val="tx1"/>
                </a:solidFill>
              </a:rPr>
              <a:t>Toplumun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tr-TR" sz="2400" dirty="0">
                <a:solidFill>
                  <a:schemeClr val="tx1"/>
                </a:solidFill>
              </a:rPr>
              <a:t>....</a:t>
            </a:r>
            <a:r>
              <a:rPr lang="el-GR" sz="2400" dirty="0">
                <a:solidFill>
                  <a:schemeClr val="tx1"/>
                </a:solidFill>
              </a:rPr>
              <a:t>...............................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l-GR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seviyesi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düşüktür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endParaRPr lang="tr-TR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tr-TR" sz="2400" dirty="0">
                <a:solidFill>
                  <a:schemeClr val="tx1"/>
                </a:solidFill>
              </a:rPr>
              <a:t>...</a:t>
            </a:r>
            <a:r>
              <a:rPr lang="el-GR" sz="2400" dirty="0">
                <a:solidFill>
                  <a:schemeClr val="tx1"/>
                </a:solidFill>
              </a:rPr>
              <a:t>...............</a:t>
            </a:r>
            <a:r>
              <a:rPr lang="tr-TR" sz="2400" dirty="0">
                <a:solidFill>
                  <a:schemeClr val="tx1"/>
                </a:solidFill>
              </a:rPr>
              <a:t>.....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şiddet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artan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uyuşturucu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kullanımı</a:t>
            </a:r>
            <a:r>
              <a:rPr lang="tr-TR" sz="2400" dirty="0">
                <a:solidFill>
                  <a:schemeClr val="tx1"/>
                </a:solidFill>
              </a:rPr>
              <a:t>, k</a:t>
            </a:r>
            <a:r>
              <a:rPr lang="en-US" sz="2400" dirty="0" err="1">
                <a:solidFill>
                  <a:schemeClr val="tx1"/>
                </a:solidFill>
              </a:rPr>
              <a:t>adına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şiddeti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tr-TR" sz="2400" dirty="0">
                <a:solidFill>
                  <a:schemeClr val="tx1"/>
                </a:solidFill>
              </a:rPr>
              <a:t>  ve </a:t>
            </a:r>
            <a:r>
              <a:rPr lang="el-GR" sz="2400" dirty="0">
                <a:solidFill>
                  <a:schemeClr val="tx1"/>
                </a:solidFill>
              </a:rPr>
              <a:t>………………………..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en </a:t>
            </a:r>
            <a:r>
              <a:rPr lang="en-US" sz="2400" dirty="0" err="1">
                <a:solidFill>
                  <a:schemeClr val="tx1"/>
                </a:solidFill>
              </a:rPr>
              <a:t>büyük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sorun</a:t>
            </a:r>
            <a:r>
              <a:rPr lang="en-GB" sz="2400" dirty="0">
                <a:solidFill>
                  <a:schemeClr val="tx1"/>
                </a:solidFill>
              </a:rPr>
              <a:t>lard</a:t>
            </a:r>
            <a:r>
              <a:rPr lang="tr-TR" sz="2400" dirty="0">
                <a:solidFill>
                  <a:schemeClr val="tx1"/>
                </a:solidFill>
              </a:rPr>
              <a:t>ır</a:t>
            </a:r>
            <a:r>
              <a:rPr lang="el-GR" sz="2400" dirty="0">
                <a:solidFill>
                  <a:schemeClr val="tx1"/>
                </a:solidFill>
              </a:rPr>
              <a:t>.</a:t>
            </a:r>
            <a:endParaRPr lang="tr-TR" sz="2400" dirty="0">
              <a:solidFill>
                <a:schemeClr val="tx1"/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 err="1">
                <a:solidFill>
                  <a:schemeClr val="tx1"/>
                </a:solidFill>
              </a:rPr>
              <a:t>Gençler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arasında</a:t>
            </a:r>
            <a:r>
              <a:rPr lang="tr-TR" sz="2400" dirty="0">
                <a:solidFill>
                  <a:schemeClr val="tx1"/>
                </a:solidFill>
              </a:rPr>
              <a:t> ....</a:t>
            </a:r>
            <a:r>
              <a:rPr lang="el-GR" sz="2400" dirty="0">
                <a:solidFill>
                  <a:schemeClr val="tx1"/>
                </a:solidFill>
              </a:rPr>
              <a:t>....................</a:t>
            </a:r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dirty="0" err="1">
                <a:solidFill>
                  <a:schemeClr val="tx1"/>
                </a:solidFill>
              </a:rPr>
              <a:t>kullanımı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yaygınlaştı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ilkokula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kadar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düştü</a:t>
            </a:r>
            <a:r>
              <a:rPr lang="el-GR" sz="24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GB" sz="2400" dirty="0">
                <a:solidFill>
                  <a:schemeClr val="tx1"/>
                </a:solidFill>
              </a:rPr>
              <a:t>S</a:t>
            </a:r>
            <a:r>
              <a:rPr lang="en-US" sz="2400" dirty="0" err="1">
                <a:solidFill>
                  <a:schemeClr val="tx1"/>
                </a:solidFill>
              </a:rPr>
              <a:t>osyal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medya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yaşamımıza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girdiğinden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birbirimizle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tr-TR" sz="2400" dirty="0">
                <a:solidFill>
                  <a:schemeClr val="tx1"/>
                </a:solidFill>
              </a:rPr>
              <a:t>..</a:t>
            </a:r>
            <a:r>
              <a:rPr lang="el-GR" sz="2400" dirty="0">
                <a:solidFill>
                  <a:schemeClr val="tx1"/>
                </a:solidFill>
              </a:rPr>
              <a:t>……………..</a:t>
            </a:r>
            <a:r>
              <a:rPr lang="tr-TR" sz="2400" dirty="0">
                <a:solidFill>
                  <a:schemeClr val="tx1"/>
                </a:solidFill>
              </a:rPr>
              <a:t>...</a:t>
            </a:r>
            <a:r>
              <a:rPr lang="en-US" sz="2400" dirty="0" err="1">
                <a:solidFill>
                  <a:schemeClr val="tx1"/>
                </a:solidFill>
              </a:rPr>
              <a:t>kurmayı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bıraktık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en-US" sz="2400" dirty="0" err="1">
                <a:solidFill>
                  <a:schemeClr val="tx1"/>
                </a:solidFill>
              </a:rPr>
              <a:t>Ülkemizde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insanlar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birbirlerine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tr-TR" sz="2400" dirty="0">
                <a:solidFill>
                  <a:schemeClr val="tx1"/>
                </a:solidFill>
              </a:rPr>
              <a:t>....</a:t>
            </a:r>
            <a:r>
              <a:rPr lang="el-GR" sz="2400" dirty="0">
                <a:solidFill>
                  <a:schemeClr val="tx1"/>
                </a:solidFill>
              </a:rPr>
              <a:t>.....................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tr-TR" sz="2400" dirty="0">
                <a:solidFill>
                  <a:schemeClr val="tx1"/>
                </a:solidFill>
              </a:rPr>
              <a:t>...</a:t>
            </a:r>
            <a:r>
              <a:rPr lang="en-US" sz="2400" dirty="0" err="1">
                <a:solidFill>
                  <a:schemeClr val="tx1"/>
                </a:solidFill>
              </a:rPr>
              <a:t>duymamaktadırlar</a:t>
            </a:r>
            <a:r>
              <a:rPr lang="en-US" sz="2400" dirty="0">
                <a:solidFill>
                  <a:schemeClr val="tx1"/>
                </a:solidFill>
              </a:rPr>
              <a:t>.  </a:t>
            </a:r>
          </a:p>
        </p:txBody>
      </p:sp>
      <p:sp>
        <p:nvSpPr>
          <p:cNvPr id="6" name="5 - TextBox">
            <a:extLst>
              <a:ext uri="{FF2B5EF4-FFF2-40B4-BE49-F238E27FC236}">
                <a16:creationId xmlns:a16="http://schemas.microsoft.com/office/drawing/2014/main" id="{EE702195-7A6E-5DB9-753E-5890CE7F4FFD}"/>
              </a:ext>
            </a:extLst>
          </p:cNvPr>
          <p:cNvSpPr txBox="1"/>
          <p:nvPr/>
        </p:nvSpPr>
        <p:spPr>
          <a:xfrm>
            <a:off x="10882313" y="3227388"/>
            <a:ext cx="1309687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 err="1"/>
              <a:t>c</a:t>
            </a:r>
            <a:r>
              <a:rPr lang="en-US" dirty="0" err="1"/>
              <a:t>inayetler</a:t>
            </a:r>
            <a:endParaRPr lang="en-US" dirty="0"/>
          </a:p>
        </p:txBody>
      </p:sp>
      <p:sp>
        <p:nvSpPr>
          <p:cNvPr id="7" name="6 - TextBox">
            <a:extLst>
              <a:ext uri="{FF2B5EF4-FFF2-40B4-BE49-F238E27FC236}">
                <a16:creationId xmlns:a16="http://schemas.microsoft.com/office/drawing/2014/main" id="{195B48F0-295D-4752-EEB6-3854A42A037C}"/>
              </a:ext>
            </a:extLst>
          </p:cNvPr>
          <p:cNvSpPr txBox="1"/>
          <p:nvPr/>
        </p:nvSpPr>
        <p:spPr>
          <a:xfrm>
            <a:off x="10882313" y="3684588"/>
            <a:ext cx="1309687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açlık</a:t>
            </a:r>
            <a:endParaRPr lang="en-US" dirty="0"/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48218250-43CB-9E3A-B6C4-A11CBF70087A}"/>
              </a:ext>
            </a:extLst>
          </p:cNvPr>
          <p:cNvSpPr txBox="1"/>
          <p:nvPr/>
        </p:nvSpPr>
        <p:spPr>
          <a:xfrm>
            <a:off x="10882313" y="4114800"/>
            <a:ext cx="1309687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uyuşturucu</a:t>
            </a:r>
            <a:r>
              <a:rPr lang="en-US" dirty="0"/>
              <a:t> </a:t>
            </a:r>
          </a:p>
        </p:txBody>
      </p:sp>
      <p:sp>
        <p:nvSpPr>
          <p:cNvPr id="9" name="8 - TextBox">
            <a:extLst>
              <a:ext uri="{FF2B5EF4-FFF2-40B4-BE49-F238E27FC236}">
                <a16:creationId xmlns:a16="http://schemas.microsoft.com/office/drawing/2014/main" id="{461990E5-645C-A5A6-DAB2-3B327514AC31}"/>
              </a:ext>
            </a:extLst>
          </p:cNvPr>
          <p:cNvSpPr txBox="1"/>
          <p:nvPr/>
        </p:nvSpPr>
        <p:spPr>
          <a:xfrm>
            <a:off x="10882313" y="4678363"/>
            <a:ext cx="1309687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GB" dirty="0" err="1"/>
              <a:t>a</a:t>
            </a:r>
            <a:r>
              <a:rPr lang="en-US" dirty="0" err="1"/>
              <a:t>taerkil</a:t>
            </a:r>
            <a:endParaRPr lang="en-US" dirty="0"/>
          </a:p>
        </p:txBody>
      </p:sp>
      <p:sp>
        <p:nvSpPr>
          <p:cNvPr id="10" name="9 - TextBox">
            <a:extLst>
              <a:ext uri="{FF2B5EF4-FFF2-40B4-BE49-F238E27FC236}">
                <a16:creationId xmlns:a16="http://schemas.microsoft.com/office/drawing/2014/main" id="{09CF5CFA-9787-6E9F-CC7A-EC109363B6AD}"/>
              </a:ext>
            </a:extLst>
          </p:cNvPr>
          <p:cNvSpPr txBox="1"/>
          <p:nvPr/>
        </p:nvSpPr>
        <p:spPr>
          <a:xfrm>
            <a:off x="10882313" y="5187950"/>
            <a:ext cx="1309687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tx1"/>
                </a:solidFill>
              </a:rPr>
              <a:t>iletişim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10 - TextBox">
            <a:extLst>
              <a:ext uri="{FF2B5EF4-FFF2-40B4-BE49-F238E27FC236}">
                <a16:creationId xmlns:a16="http://schemas.microsoft.com/office/drawing/2014/main" id="{0E437340-01F9-C9A4-F4E2-5992C5A6D17A}"/>
              </a:ext>
            </a:extLst>
          </p:cNvPr>
          <p:cNvSpPr txBox="1"/>
          <p:nvPr/>
        </p:nvSpPr>
        <p:spPr>
          <a:xfrm>
            <a:off x="10882313" y="5672138"/>
            <a:ext cx="1309687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tx1"/>
                </a:solidFill>
              </a:rPr>
              <a:t>çözüm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11 - TextBox">
            <a:extLst>
              <a:ext uri="{FF2B5EF4-FFF2-40B4-BE49-F238E27FC236}">
                <a16:creationId xmlns:a16="http://schemas.microsoft.com/office/drawing/2014/main" id="{B8197976-891E-A80F-29D6-9F85030192C4}"/>
              </a:ext>
            </a:extLst>
          </p:cNvPr>
          <p:cNvSpPr txBox="1"/>
          <p:nvPr/>
        </p:nvSpPr>
        <p:spPr>
          <a:xfrm>
            <a:off x="10882313" y="2663825"/>
            <a:ext cx="1309687" cy="3698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saygı</a:t>
            </a:r>
            <a:r>
              <a:rPr lang="en-US" dirty="0"/>
              <a:t> </a:t>
            </a:r>
          </a:p>
        </p:txBody>
      </p:sp>
      <p:sp>
        <p:nvSpPr>
          <p:cNvPr id="13" name="12 - TextBox">
            <a:extLst>
              <a:ext uri="{FF2B5EF4-FFF2-40B4-BE49-F238E27FC236}">
                <a16:creationId xmlns:a16="http://schemas.microsoft.com/office/drawing/2014/main" id="{22CE9C47-865F-C4DB-C73E-14A099A19746}"/>
              </a:ext>
            </a:extLst>
          </p:cNvPr>
          <p:cNvSpPr txBox="1"/>
          <p:nvPr/>
        </p:nvSpPr>
        <p:spPr>
          <a:xfrm>
            <a:off x="10882313" y="2181225"/>
            <a:ext cx="1309687" cy="3683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gelişmişlik</a:t>
            </a:r>
            <a:r>
              <a:rPr lang="en-US" dirty="0"/>
              <a:t> </a:t>
            </a:r>
          </a:p>
        </p:txBody>
      </p:sp>
      <p:sp>
        <p:nvSpPr>
          <p:cNvPr id="14" name="13 - TextBox">
            <a:extLst>
              <a:ext uri="{FF2B5EF4-FFF2-40B4-BE49-F238E27FC236}">
                <a16:creationId xmlns:a16="http://schemas.microsoft.com/office/drawing/2014/main" id="{BDD8230E-707B-C04B-B1AB-46421D5F6E69}"/>
              </a:ext>
            </a:extLst>
          </p:cNvPr>
          <p:cNvSpPr txBox="1"/>
          <p:nvPr/>
        </p:nvSpPr>
        <p:spPr>
          <a:xfrm>
            <a:off x="10882313" y="1643063"/>
            <a:ext cx="1309687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toplum</a:t>
            </a:r>
            <a:r>
              <a:rPr lang="en-US" dirty="0"/>
              <a:t> </a:t>
            </a:r>
          </a:p>
        </p:txBody>
      </p:sp>
      <p:sp>
        <p:nvSpPr>
          <p:cNvPr id="15" name="14 - TextBox">
            <a:extLst>
              <a:ext uri="{FF2B5EF4-FFF2-40B4-BE49-F238E27FC236}">
                <a16:creationId xmlns:a16="http://schemas.microsoft.com/office/drawing/2014/main" id="{553A6677-C62F-F804-B2AC-77D6C9712FF5}"/>
              </a:ext>
            </a:extLst>
          </p:cNvPr>
          <p:cNvSpPr txBox="1"/>
          <p:nvPr/>
        </p:nvSpPr>
        <p:spPr>
          <a:xfrm>
            <a:off x="10882313" y="735013"/>
            <a:ext cx="1309687" cy="6461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>
                <a:solidFill>
                  <a:schemeClr val="tx1"/>
                </a:solidFill>
              </a:rPr>
              <a:t>çocuk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istismarı</a:t>
            </a:r>
            <a:r>
              <a:rPr lang="tr-TR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6300B5DA-CC29-C691-E9CB-BCB6EF60F8E1}"/>
              </a:ext>
            </a:extLst>
          </p:cNvPr>
          <p:cNvSpPr/>
          <p:nvPr/>
        </p:nvSpPr>
        <p:spPr>
          <a:xfrm>
            <a:off x="201613" y="110673"/>
            <a:ext cx="9213850" cy="5116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Aşağıdaki  metinlerde  boş  bırakılan yerleri, verilen  sözcüklerle  uygun  şekilde  doldurunuz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28613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Ορθογώνιο">
            <a:extLst>
              <a:ext uri="{FF2B5EF4-FFF2-40B4-BE49-F238E27FC236}">
                <a16:creationId xmlns:a16="http://schemas.microsoft.com/office/drawing/2014/main" id="{075DF9E5-1189-A910-F36B-CDD92FDC6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1" y="1576579"/>
            <a:ext cx="11660188" cy="6461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dirty="0"/>
              <a:t>İ</a:t>
            </a:r>
            <a:r>
              <a:rPr lang="en-US" dirty="0" err="1"/>
              <a:t>yi</a:t>
            </a:r>
            <a:r>
              <a:rPr lang="en-US" dirty="0"/>
              <a:t> </a:t>
            </a:r>
            <a:r>
              <a:rPr lang="en-US" dirty="0" err="1"/>
              <a:t>yetişmiş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</a:t>
            </a:r>
            <a:r>
              <a:rPr lang="en-US" dirty="0" err="1"/>
              <a:t>kuşakların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yetişmesi</a:t>
            </a:r>
            <a:r>
              <a:rPr lang="en-US" dirty="0"/>
              <a:t> </a:t>
            </a:r>
            <a:r>
              <a:rPr lang="en-US" dirty="0" err="1"/>
              <a:t>yönünde</a:t>
            </a:r>
            <a:r>
              <a:rPr lang="en-US" dirty="0"/>
              <a:t>, </a:t>
            </a:r>
            <a:r>
              <a:rPr lang="en-US" dirty="0" err="1"/>
              <a:t>insani</a:t>
            </a:r>
            <a:r>
              <a:rPr lang="en-US" dirty="0"/>
              <a:t>, </a:t>
            </a:r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bilimsel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duyarlık</a:t>
            </a:r>
            <a:r>
              <a:rPr lang="en-US" dirty="0"/>
              <a:t> </a:t>
            </a:r>
            <a:r>
              <a:rPr lang="en-US" dirty="0" err="1"/>
              <a:t>gösterecektir</a:t>
            </a:r>
            <a:r>
              <a:rPr lang="en-US" dirty="0"/>
              <a:t>. </a:t>
            </a:r>
          </a:p>
        </p:txBody>
      </p:sp>
      <p:sp>
        <p:nvSpPr>
          <p:cNvPr id="5" name="4 - Ορθογώνιο">
            <a:extLst>
              <a:ext uri="{FF2B5EF4-FFF2-40B4-BE49-F238E27FC236}">
                <a16:creationId xmlns:a16="http://schemas.microsoft.com/office/drawing/2014/main" id="{33894CB6-6403-1864-D0A0-331114033B36}"/>
              </a:ext>
            </a:extLst>
          </p:cNvPr>
          <p:cNvSpPr/>
          <p:nvPr/>
        </p:nvSpPr>
        <p:spPr>
          <a:xfrm>
            <a:off x="223273" y="2464114"/>
            <a:ext cx="116855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/>
              <a:t>..........................-(n)In ..................................................................</a:t>
            </a:r>
            <a:r>
              <a:rPr lang="en-US" b="1" dirty="0"/>
              <a:t>-m</a:t>
            </a:r>
            <a:r>
              <a:rPr lang="tr-TR" b="1" dirty="0"/>
              <a:t>A</a:t>
            </a:r>
            <a:r>
              <a:rPr lang="en-US" b="1" dirty="0"/>
              <a:t>s</a:t>
            </a:r>
            <a:r>
              <a:rPr lang="tr-TR" b="1" dirty="0"/>
              <a:t>I</a:t>
            </a:r>
            <a:r>
              <a:rPr lang="en-US" b="1" dirty="0"/>
              <a:t> </a:t>
            </a:r>
            <a:r>
              <a:rPr lang="en-US" b="1" dirty="0" err="1"/>
              <a:t>yönünde</a:t>
            </a:r>
            <a:r>
              <a:rPr lang="en-US" b="1" dirty="0"/>
              <a:t>, 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duyarlık</a:t>
            </a:r>
            <a:r>
              <a:rPr lang="en-US" b="1" dirty="0"/>
              <a:t> </a:t>
            </a:r>
            <a:r>
              <a:rPr lang="en-US" b="1" dirty="0" err="1"/>
              <a:t>göster</a:t>
            </a:r>
            <a:r>
              <a:rPr lang="tr-TR" b="1" dirty="0"/>
              <a:t>meliyiz.</a:t>
            </a:r>
            <a:endParaRPr lang="en-US" b="1" dirty="0"/>
          </a:p>
        </p:txBody>
      </p: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0044466F-21D6-CED5-2677-65418BE32C8E}"/>
              </a:ext>
            </a:extLst>
          </p:cNvPr>
          <p:cNvSpPr/>
          <p:nvPr/>
        </p:nvSpPr>
        <p:spPr>
          <a:xfrm>
            <a:off x="0" y="4629877"/>
            <a:ext cx="11750675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/>
              <a:t>..........................................................-(y)A</a:t>
            </a:r>
            <a:r>
              <a:rPr lang="en-US" b="1" dirty="0" err="1"/>
              <a:t>nl</a:t>
            </a:r>
            <a:r>
              <a:rPr lang="tr-TR" b="1" dirty="0"/>
              <a:t>A</a:t>
            </a:r>
            <a:r>
              <a:rPr lang="en-US" b="1" dirty="0"/>
              <a:t>r </a:t>
            </a:r>
            <a:r>
              <a:rPr lang="en-US" b="1" dirty="0" err="1"/>
              <a:t>sadece</a:t>
            </a:r>
            <a:r>
              <a:rPr lang="tr-TR" b="1" dirty="0"/>
              <a:t>  </a:t>
            </a:r>
            <a:r>
              <a:rPr lang="en-US" b="1" dirty="0" err="1"/>
              <a:t>kendilerine</a:t>
            </a:r>
            <a:r>
              <a:rPr lang="en-US" b="1" dirty="0"/>
              <a:t> </a:t>
            </a:r>
            <a:r>
              <a:rPr lang="en-US" b="1" dirty="0" err="1"/>
              <a:t>zarar</a:t>
            </a:r>
            <a:r>
              <a:rPr lang="en-US" b="1" dirty="0"/>
              <a:t> </a:t>
            </a:r>
            <a:r>
              <a:rPr lang="en-US" b="1" dirty="0" err="1"/>
              <a:t>vermiyor</a:t>
            </a:r>
            <a:r>
              <a:rPr lang="en-US" b="1" dirty="0"/>
              <a:t>, </a:t>
            </a:r>
            <a:r>
              <a:rPr lang="en-US" b="1" dirty="0" err="1"/>
              <a:t>toplum</a:t>
            </a:r>
            <a:r>
              <a:rPr lang="tr-TR" b="1" dirty="0"/>
              <a:t>  </a:t>
            </a:r>
            <a:r>
              <a:rPr lang="en-US" b="1" dirty="0"/>
              <a:t>d</a:t>
            </a:r>
            <a:r>
              <a:rPr lang="tr-TR" b="1" dirty="0"/>
              <a:t>a</a:t>
            </a:r>
            <a:r>
              <a:rPr lang="en-US" b="1" dirty="0"/>
              <a:t>  </a:t>
            </a:r>
            <a:r>
              <a:rPr lang="en-US" b="1" dirty="0" err="1"/>
              <a:t>zarar</a:t>
            </a:r>
            <a:r>
              <a:rPr lang="en-US" b="1" dirty="0"/>
              <a:t> </a:t>
            </a:r>
            <a:r>
              <a:rPr lang="en-US" b="1" dirty="0" err="1"/>
              <a:t>görüyor</a:t>
            </a:r>
            <a:r>
              <a:rPr lang="tr-TR" b="1" dirty="0"/>
              <a:t>.</a:t>
            </a:r>
          </a:p>
        </p:txBody>
      </p:sp>
      <p:sp>
        <p:nvSpPr>
          <p:cNvPr id="10" name="9 - Ορθογώνιο">
            <a:extLst>
              <a:ext uri="{FF2B5EF4-FFF2-40B4-BE49-F238E27FC236}">
                <a16:creationId xmlns:a16="http://schemas.microsoft.com/office/drawing/2014/main" id="{A5107A3F-EEE8-9ACA-188C-D732951D12A7}"/>
              </a:ext>
            </a:extLst>
          </p:cNvPr>
          <p:cNvSpPr/>
          <p:nvPr/>
        </p:nvSpPr>
        <p:spPr>
          <a:xfrm>
            <a:off x="117476" y="3438768"/>
            <a:ext cx="11745913" cy="5857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dirty="0" err="1"/>
              <a:t>Uyuşturucuyu</a:t>
            </a:r>
            <a:r>
              <a:rPr lang="en-US" sz="1600" dirty="0"/>
              <a:t> </a:t>
            </a:r>
            <a:r>
              <a:rPr lang="en-US" sz="1600" dirty="0" err="1"/>
              <a:t>kullananlar</a:t>
            </a:r>
            <a:r>
              <a:rPr lang="en-US" sz="1600" dirty="0"/>
              <a:t> </a:t>
            </a:r>
            <a:r>
              <a:rPr lang="en-US" sz="1600" dirty="0" err="1"/>
              <a:t>sadece</a:t>
            </a:r>
            <a:r>
              <a:rPr lang="en-US" sz="1600" dirty="0"/>
              <a:t> </a:t>
            </a:r>
            <a:r>
              <a:rPr lang="en-US" sz="1600" dirty="0" err="1"/>
              <a:t>kendilerine</a:t>
            </a:r>
            <a:r>
              <a:rPr lang="en-US" sz="1600" dirty="0"/>
              <a:t> </a:t>
            </a:r>
            <a:r>
              <a:rPr lang="en-US" sz="1600" dirty="0" err="1"/>
              <a:t>zarar</a:t>
            </a:r>
            <a:r>
              <a:rPr lang="en-US" sz="1600" dirty="0"/>
              <a:t> </a:t>
            </a:r>
            <a:r>
              <a:rPr lang="en-US" sz="1600" dirty="0" err="1"/>
              <a:t>vermiyor</a:t>
            </a:r>
            <a:r>
              <a:rPr lang="en-US" sz="1600" dirty="0"/>
              <a:t>, </a:t>
            </a:r>
            <a:r>
              <a:rPr lang="en-US" sz="1600" dirty="0" err="1"/>
              <a:t>toplumun</a:t>
            </a:r>
            <a:r>
              <a:rPr lang="en-US" sz="1600" dirty="0"/>
              <a:t> </a:t>
            </a:r>
            <a:r>
              <a:rPr lang="en-US" sz="1600" dirty="0" err="1"/>
              <a:t>tüm</a:t>
            </a:r>
            <a:r>
              <a:rPr lang="en-US" sz="1600" dirty="0"/>
              <a:t> </a:t>
            </a:r>
            <a:r>
              <a:rPr lang="en-US" sz="1600" dirty="0" err="1"/>
              <a:t>kesimleri</a:t>
            </a:r>
            <a:r>
              <a:rPr lang="en-US" sz="1600" dirty="0"/>
              <a:t> </a:t>
            </a:r>
            <a:r>
              <a:rPr lang="tr-TR" sz="1600" dirty="0"/>
              <a:t> </a:t>
            </a:r>
            <a:r>
              <a:rPr lang="en-US" sz="1600" dirty="0"/>
              <a:t>de </a:t>
            </a:r>
            <a:r>
              <a:rPr lang="en-US" sz="1600" dirty="0" err="1"/>
              <a:t>zarar</a:t>
            </a:r>
            <a:r>
              <a:rPr lang="en-US" sz="1600" dirty="0"/>
              <a:t> </a:t>
            </a:r>
            <a:r>
              <a:rPr lang="en-US" sz="1600" dirty="0" err="1"/>
              <a:t>görüyor</a:t>
            </a:r>
            <a:r>
              <a:rPr lang="en-US" sz="1600" dirty="0"/>
              <a:t>. </a:t>
            </a:r>
            <a:endParaRPr lang="tr-TR" sz="1600" dirty="0"/>
          </a:p>
          <a:p>
            <a:pPr eaLnBrk="1" hangingPunct="1">
              <a:defRPr/>
            </a:pPr>
            <a:endParaRPr lang="tr-TR" sz="1600" b="1" dirty="0"/>
          </a:p>
        </p:txBody>
      </p:sp>
      <p:pic>
        <p:nvPicPr>
          <p:cNvPr id="2" name="Εικόνα 1" descr="Cümle Kurma Etkinliği">
            <a:extLst>
              <a:ext uri="{FF2B5EF4-FFF2-40B4-BE49-F238E27FC236}">
                <a16:creationId xmlns:a16="http://schemas.microsoft.com/office/drawing/2014/main" id="{C826B9D4-DB39-1DB5-D615-65759DDE61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17" t="7646" r="33673" b="70820"/>
          <a:stretch>
            <a:fillRect/>
          </a:stretch>
        </p:blipFill>
        <p:spPr>
          <a:xfrm>
            <a:off x="300606" y="308826"/>
            <a:ext cx="3697061" cy="646113"/>
          </a:xfrm>
          <a:custGeom>
            <a:avLst/>
            <a:gdLst>
              <a:gd name="csX0" fmla="*/ 0 w 3697061"/>
              <a:gd name="csY0" fmla="*/ 0 h 646113"/>
              <a:gd name="csX1" fmla="*/ 417240 w 3697061"/>
              <a:gd name="csY1" fmla="*/ 0 h 646113"/>
              <a:gd name="csX2" fmla="*/ 1019333 w 3697061"/>
              <a:gd name="csY2" fmla="*/ 0 h 646113"/>
              <a:gd name="csX3" fmla="*/ 1547484 w 3697061"/>
              <a:gd name="csY3" fmla="*/ 0 h 646113"/>
              <a:gd name="csX4" fmla="*/ 1964724 w 3697061"/>
              <a:gd name="csY4" fmla="*/ 0 h 646113"/>
              <a:gd name="csX5" fmla="*/ 2529846 w 3697061"/>
              <a:gd name="csY5" fmla="*/ 0 h 646113"/>
              <a:gd name="csX6" fmla="*/ 3021027 w 3697061"/>
              <a:gd name="csY6" fmla="*/ 0 h 646113"/>
              <a:gd name="csX7" fmla="*/ 3697061 w 3697061"/>
              <a:gd name="csY7" fmla="*/ 0 h 646113"/>
              <a:gd name="csX8" fmla="*/ 3697061 w 3697061"/>
              <a:gd name="csY8" fmla="*/ 329518 h 646113"/>
              <a:gd name="csX9" fmla="*/ 3697061 w 3697061"/>
              <a:gd name="csY9" fmla="*/ 646113 h 646113"/>
              <a:gd name="csX10" fmla="*/ 3279821 w 3697061"/>
              <a:gd name="csY10" fmla="*/ 646113 h 646113"/>
              <a:gd name="csX11" fmla="*/ 2825611 w 3697061"/>
              <a:gd name="csY11" fmla="*/ 646113 h 646113"/>
              <a:gd name="csX12" fmla="*/ 2223518 w 3697061"/>
              <a:gd name="csY12" fmla="*/ 646113 h 646113"/>
              <a:gd name="csX13" fmla="*/ 1769308 w 3697061"/>
              <a:gd name="csY13" fmla="*/ 646113 h 646113"/>
              <a:gd name="csX14" fmla="*/ 1241156 w 3697061"/>
              <a:gd name="csY14" fmla="*/ 646113 h 646113"/>
              <a:gd name="csX15" fmla="*/ 823916 w 3697061"/>
              <a:gd name="csY15" fmla="*/ 646113 h 646113"/>
              <a:gd name="csX16" fmla="*/ 0 w 3697061"/>
              <a:gd name="csY16" fmla="*/ 646113 h 646113"/>
              <a:gd name="csX17" fmla="*/ 0 w 3697061"/>
              <a:gd name="csY17" fmla="*/ 342440 h 646113"/>
              <a:gd name="csX18" fmla="*/ 0 w 3697061"/>
              <a:gd name="csY18" fmla="*/ 0 h 6461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697061" h="646113" fill="none" extrusionOk="0">
                <a:moveTo>
                  <a:pt x="0" y="0"/>
                </a:moveTo>
                <a:cubicBezTo>
                  <a:pt x="123350" y="-45806"/>
                  <a:pt x="250774" y="8521"/>
                  <a:pt x="417240" y="0"/>
                </a:cubicBezTo>
                <a:cubicBezTo>
                  <a:pt x="583706" y="-8521"/>
                  <a:pt x="812103" y="43066"/>
                  <a:pt x="1019333" y="0"/>
                </a:cubicBezTo>
                <a:cubicBezTo>
                  <a:pt x="1226563" y="-43066"/>
                  <a:pt x="1341474" y="3033"/>
                  <a:pt x="1547484" y="0"/>
                </a:cubicBezTo>
                <a:cubicBezTo>
                  <a:pt x="1753494" y="-3033"/>
                  <a:pt x="1852709" y="43026"/>
                  <a:pt x="1964724" y="0"/>
                </a:cubicBezTo>
                <a:cubicBezTo>
                  <a:pt x="2076739" y="-43026"/>
                  <a:pt x="2399765" y="43752"/>
                  <a:pt x="2529846" y="0"/>
                </a:cubicBezTo>
                <a:cubicBezTo>
                  <a:pt x="2659927" y="-43752"/>
                  <a:pt x="2894647" y="12711"/>
                  <a:pt x="3021027" y="0"/>
                </a:cubicBezTo>
                <a:cubicBezTo>
                  <a:pt x="3147407" y="-12711"/>
                  <a:pt x="3530203" y="53350"/>
                  <a:pt x="3697061" y="0"/>
                </a:cubicBezTo>
                <a:cubicBezTo>
                  <a:pt x="3731617" y="135708"/>
                  <a:pt x="3696191" y="204202"/>
                  <a:pt x="3697061" y="329518"/>
                </a:cubicBezTo>
                <a:cubicBezTo>
                  <a:pt x="3697931" y="454834"/>
                  <a:pt x="3687800" y="553043"/>
                  <a:pt x="3697061" y="646113"/>
                </a:cubicBezTo>
                <a:cubicBezTo>
                  <a:pt x="3602656" y="695893"/>
                  <a:pt x="3429336" y="620451"/>
                  <a:pt x="3279821" y="646113"/>
                </a:cubicBezTo>
                <a:cubicBezTo>
                  <a:pt x="3130306" y="671775"/>
                  <a:pt x="2991792" y="635285"/>
                  <a:pt x="2825611" y="646113"/>
                </a:cubicBezTo>
                <a:cubicBezTo>
                  <a:pt x="2659430" y="656941"/>
                  <a:pt x="2347565" y="587569"/>
                  <a:pt x="2223518" y="646113"/>
                </a:cubicBezTo>
                <a:cubicBezTo>
                  <a:pt x="2099471" y="704657"/>
                  <a:pt x="1989368" y="626284"/>
                  <a:pt x="1769308" y="646113"/>
                </a:cubicBezTo>
                <a:cubicBezTo>
                  <a:pt x="1549248" y="665942"/>
                  <a:pt x="1422093" y="606068"/>
                  <a:pt x="1241156" y="646113"/>
                </a:cubicBezTo>
                <a:cubicBezTo>
                  <a:pt x="1060219" y="686158"/>
                  <a:pt x="1021617" y="605151"/>
                  <a:pt x="823916" y="646113"/>
                </a:cubicBezTo>
                <a:cubicBezTo>
                  <a:pt x="626215" y="687075"/>
                  <a:pt x="321744" y="580422"/>
                  <a:pt x="0" y="646113"/>
                </a:cubicBezTo>
                <a:cubicBezTo>
                  <a:pt x="-26647" y="545867"/>
                  <a:pt x="6149" y="428306"/>
                  <a:pt x="0" y="342440"/>
                </a:cubicBezTo>
                <a:cubicBezTo>
                  <a:pt x="-6149" y="256574"/>
                  <a:pt x="40544" y="83825"/>
                  <a:pt x="0" y="0"/>
                </a:cubicBezTo>
                <a:close/>
              </a:path>
              <a:path w="3697061" h="646113" stroke="0" extrusionOk="0">
                <a:moveTo>
                  <a:pt x="0" y="0"/>
                </a:moveTo>
                <a:cubicBezTo>
                  <a:pt x="180030" y="-58731"/>
                  <a:pt x="388366" y="3036"/>
                  <a:pt x="565122" y="0"/>
                </a:cubicBezTo>
                <a:cubicBezTo>
                  <a:pt x="741878" y="-3036"/>
                  <a:pt x="812501" y="24139"/>
                  <a:pt x="982362" y="0"/>
                </a:cubicBezTo>
                <a:cubicBezTo>
                  <a:pt x="1152223" y="-24139"/>
                  <a:pt x="1304555" y="18904"/>
                  <a:pt x="1436572" y="0"/>
                </a:cubicBezTo>
                <a:cubicBezTo>
                  <a:pt x="1568589" y="-18904"/>
                  <a:pt x="1702280" y="48056"/>
                  <a:pt x="1890783" y="0"/>
                </a:cubicBezTo>
                <a:cubicBezTo>
                  <a:pt x="2079286" y="-48056"/>
                  <a:pt x="2211393" y="761"/>
                  <a:pt x="2492875" y="0"/>
                </a:cubicBezTo>
                <a:cubicBezTo>
                  <a:pt x="2774357" y="-761"/>
                  <a:pt x="2788238" y="25185"/>
                  <a:pt x="2910115" y="0"/>
                </a:cubicBezTo>
                <a:cubicBezTo>
                  <a:pt x="3031992" y="-25185"/>
                  <a:pt x="3452916" y="32516"/>
                  <a:pt x="3697061" y="0"/>
                </a:cubicBezTo>
                <a:cubicBezTo>
                  <a:pt x="3724461" y="65644"/>
                  <a:pt x="3681275" y="187871"/>
                  <a:pt x="3697061" y="303673"/>
                </a:cubicBezTo>
                <a:cubicBezTo>
                  <a:pt x="3712847" y="419475"/>
                  <a:pt x="3669307" y="543045"/>
                  <a:pt x="3697061" y="646113"/>
                </a:cubicBezTo>
                <a:cubicBezTo>
                  <a:pt x="3543920" y="697541"/>
                  <a:pt x="3264470" y="585530"/>
                  <a:pt x="3094968" y="646113"/>
                </a:cubicBezTo>
                <a:cubicBezTo>
                  <a:pt x="2925466" y="706696"/>
                  <a:pt x="2838903" y="635962"/>
                  <a:pt x="2640758" y="646113"/>
                </a:cubicBezTo>
                <a:cubicBezTo>
                  <a:pt x="2442613" y="656264"/>
                  <a:pt x="2333871" y="642857"/>
                  <a:pt x="2186548" y="646113"/>
                </a:cubicBezTo>
                <a:cubicBezTo>
                  <a:pt x="2039225" y="649369"/>
                  <a:pt x="1884601" y="606421"/>
                  <a:pt x="1584455" y="646113"/>
                </a:cubicBezTo>
                <a:cubicBezTo>
                  <a:pt x="1284309" y="685805"/>
                  <a:pt x="1187188" y="604718"/>
                  <a:pt x="982362" y="646113"/>
                </a:cubicBezTo>
                <a:cubicBezTo>
                  <a:pt x="777536" y="687508"/>
                  <a:pt x="737634" y="644262"/>
                  <a:pt x="528152" y="646113"/>
                </a:cubicBezTo>
                <a:cubicBezTo>
                  <a:pt x="318670" y="647964"/>
                  <a:pt x="147660" y="615953"/>
                  <a:pt x="0" y="646113"/>
                </a:cubicBezTo>
                <a:cubicBezTo>
                  <a:pt x="-24456" y="500325"/>
                  <a:pt x="11127" y="473912"/>
                  <a:pt x="0" y="342440"/>
                </a:cubicBezTo>
                <a:cubicBezTo>
                  <a:pt x="-11127" y="210968"/>
                  <a:pt x="31318" y="8589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0133113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extLst>
              <a:ext uri="{FF2B5EF4-FFF2-40B4-BE49-F238E27FC236}">
                <a16:creationId xmlns:a16="http://schemas.microsoft.com/office/drawing/2014/main" id="{C9B38536-7856-338F-050A-F1E4B16D80EE}"/>
              </a:ext>
            </a:extLst>
          </p:cNvPr>
          <p:cNvSpPr/>
          <p:nvPr/>
        </p:nvSpPr>
        <p:spPr>
          <a:xfrm>
            <a:off x="227129" y="1798455"/>
            <a:ext cx="1148306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sz="1600" dirty="0"/>
              <a:t>M</a:t>
            </a:r>
            <a:r>
              <a:rPr lang="en-US" sz="1600" dirty="0" err="1"/>
              <a:t>ahallelerimizde</a:t>
            </a:r>
            <a:r>
              <a:rPr lang="en-US" sz="1600" dirty="0"/>
              <a:t> </a:t>
            </a:r>
            <a:r>
              <a:rPr lang="en-US" sz="1600" dirty="0" err="1"/>
              <a:t>bulunan</a:t>
            </a:r>
            <a:r>
              <a:rPr lang="en-US" sz="1600" dirty="0"/>
              <a:t> </a:t>
            </a:r>
            <a:r>
              <a:rPr lang="en-US" sz="1600" dirty="0" err="1"/>
              <a:t>metruk</a:t>
            </a:r>
            <a:r>
              <a:rPr lang="en-US" sz="1600" dirty="0"/>
              <a:t> </a:t>
            </a:r>
            <a:r>
              <a:rPr lang="en-US" sz="1600" dirty="0" err="1"/>
              <a:t>binalarda</a:t>
            </a:r>
            <a:r>
              <a:rPr lang="en-US" sz="1600" dirty="0"/>
              <a:t> </a:t>
            </a:r>
            <a:r>
              <a:rPr lang="en-US" sz="1600" dirty="0" err="1"/>
              <a:t>uyuşturucu</a:t>
            </a:r>
            <a:r>
              <a:rPr lang="en-US" sz="1600" dirty="0"/>
              <a:t> </a:t>
            </a:r>
            <a:r>
              <a:rPr lang="en-US" sz="1600" dirty="0" err="1"/>
              <a:t>maddelerin</a:t>
            </a:r>
            <a:r>
              <a:rPr lang="en-US" sz="1600" dirty="0"/>
              <a:t> </a:t>
            </a:r>
            <a:r>
              <a:rPr lang="en-US" sz="1600" dirty="0" err="1"/>
              <a:t>kullanılmaması</a:t>
            </a:r>
            <a:r>
              <a:rPr lang="en-US" sz="1600" dirty="0"/>
              <a:t> </a:t>
            </a:r>
            <a:r>
              <a:rPr lang="en-US" sz="1600" dirty="0" err="1"/>
              <a:t>için</a:t>
            </a:r>
            <a:r>
              <a:rPr lang="en-US" sz="1600" dirty="0"/>
              <a:t> </a:t>
            </a:r>
            <a:r>
              <a:rPr lang="en-US" sz="1600" dirty="0" err="1"/>
              <a:t>gereken</a:t>
            </a:r>
            <a:r>
              <a:rPr lang="en-US" sz="1600" dirty="0"/>
              <a:t> </a:t>
            </a:r>
            <a:r>
              <a:rPr lang="en-US" sz="1600" dirty="0" err="1"/>
              <a:t>tüm</a:t>
            </a:r>
            <a:r>
              <a:rPr lang="en-US" sz="1600" dirty="0"/>
              <a:t> </a:t>
            </a:r>
            <a:r>
              <a:rPr lang="en-US" sz="1600" dirty="0" err="1"/>
              <a:t>tedbirler</a:t>
            </a:r>
            <a:r>
              <a:rPr lang="en-US" sz="1600" dirty="0"/>
              <a:t> </a:t>
            </a:r>
            <a:r>
              <a:rPr lang="en-US" sz="1600" dirty="0" err="1"/>
              <a:t>alınacak</a:t>
            </a:r>
            <a:r>
              <a:rPr lang="tr-TR" sz="1600" dirty="0"/>
              <a:t>.</a:t>
            </a:r>
            <a:endParaRPr lang="el-GR" sz="1600" dirty="0"/>
          </a:p>
        </p:txBody>
      </p:sp>
      <p:sp>
        <p:nvSpPr>
          <p:cNvPr id="3" name="2 - Ορθογώνιο">
            <a:extLst>
              <a:ext uri="{FF2B5EF4-FFF2-40B4-BE49-F238E27FC236}">
                <a16:creationId xmlns:a16="http://schemas.microsoft.com/office/drawing/2014/main" id="{DB8BD1C9-9D4B-6517-3806-AADE8A600C53}"/>
              </a:ext>
            </a:extLst>
          </p:cNvPr>
          <p:cNvSpPr/>
          <p:nvPr/>
        </p:nvSpPr>
        <p:spPr>
          <a:xfrm>
            <a:off x="218281" y="2232492"/>
            <a:ext cx="1148306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/>
              <a:t>..........................-(n)In .....................................................................-ma</a:t>
            </a:r>
            <a:r>
              <a:rPr lang="en-US" b="1" dirty="0" err="1"/>
              <a:t>ması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gereken</a:t>
            </a:r>
            <a:r>
              <a:rPr lang="en-US" b="1" dirty="0"/>
              <a:t> </a:t>
            </a:r>
            <a:r>
              <a:rPr lang="en-US" b="1" dirty="0" err="1"/>
              <a:t>tüm</a:t>
            </a:r>
            <a:r>
              <a:rPr lang="en-US" b="1" dirty="0"/>
              <a:t> </a:t>
            </a:r>
            <a:r>
              <a:rPr lang="en-US" b="1" dirty="0" err="1"/>
              <a:t>tedbirler</a:t>
            </a:r>
            <a:r>
              <a:rPr lang="en-US" b="1" dirty="0"/>
              <a:t> </a:t>
            </a:r>
            <a:r>
              <a:rPr lang="en-US" b="1" dirty="0" err="1"/>
              <a:t>alınacak</a:t>
            </a:r>
            <a:r>
              <a:rPr lang="tr-TR" b="1" dirty="0"/>
              <a:t>.</a:t>
            </a:r>
            <a:endParaRPr lang="en-US" b="1" dirty="0"/>
          </a:p>
        </p:txBody>
      </p:sp>
      <p:sp>
        <p:nvSpPr>
          <p:cNvPr id="5" name="4 - Ορθογώνιο">
            <a:extLst>
              <a:ext uri="{FF2B5EF4-FFF2-40B4-BE49-F238E27FC236}">
                <a16:creationId xmlns:a16="http://schemas.microsoft.com/office/drawing/2014/main" id="{186DFE98-4EF9-5A32-631A-4B5006E79E29}"/>
              </a:ext>
            </a:extLst>
          </p:cNvPr>
          <p:cNvSpPr/>
          <p:nvPr/>
        </p:nvSpPr>
        <p:spPr>
          <a:xfrm>
            <a:off x="244823" y="3802091"/>
            <a:ext cx="1147421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/>
              <a:t>..........................-(n)In ...............................</a:t>
            </a:r>
            <a:r>
              <a:rPr lang="en-US" b="1" dirty="0"/>
              <a:t>-</a:t>
            </a:r>
            <a:r>
              <a:rPr lang="tr-TR" b="1" dirty="0"/>
              <a:t>m</a:t>
            </a:r>
            <a:r>
              <a:rPr lang="en-US" b="1" dirty="0"/>
              <a:t>A</a:t>
            </a:r>
            <a:r>
              <a:rPr lang="tr-TR" b="1" dirty="0"/>
              <a:t>l</a:t>
            </a:r>
            <a:r>
              <a:rPr lang="en-US" b="1" dirty="0"/>
              <a:t>A</a:t>
            </a:r>
            <a:r>
              <a:rPr lang="tr-TR" b="1" dirty="0"/>
              <a:t>r</a:t>
            </a:r>
            <a:r>
              <a:rPr lang="en-US" b="1" dirty="0"/>
              <a:t>I</a:t>
            </a:r>
            <a:r>
              <a:rPr lang="tr-TR" b="1" dirty="0"/>
              <a:t> için..............................................-</a:t>
            </a:r>
            <a:r>
              <a:rPr lang="en-US" b="1" dirty="0"/>
              <a:t> </a:t>
            </a:r>
            <a:r>
              <a:rPr lang="tr-TR" b="1" dirty="0"/>
              <a:t>(y)A</a:t>
            </a:r>
            <a:r>
              <a:rPr lang="en-US" b="1" dirty="0"/>
              <a:t> </a:t>
            </a:r>
            <a:r>
              <a:rPr lang="en-US" b="1" dirty="0" err="1"/>
              <a:t>yönlendirilmeleri</a:t>
            </a:r>
            <a:r>
              <a:rPr lang="en-US" b="1" dirty="0"/>
              <a:t> </a:t>
            </a:r>
            <a:r>
              <a:rPr lang="en-US" b="1" dirty="0" err="1"/>
              <a:t>gerekir</a:t>
            </a:r>
            <a:r>
              <a:rPr lang="tr-TR" b="1" dirty="0"/>
              <a:t>.</a:t>
            </a:r>
            <a:endParaRPr lang="en-US" b="1" dirty="0"/>
          </a:p>
        </p:txBody>
      </p:sp>
      <p:sp>
        <p:nvSpPr>
          <p:cNvPr id="6" name="5 - Ορθογώνιο">
            <a:extLst>
              <a:ext uri="{FF2B5EF4-FFF2-40B4-BE49-F238E27FC236}">
                <a16:creationId xmlns:a16="http://schemas.microsoft.com/office/drawing/2014/main" id="{C1ED8319-49FC-B758-6545-42654C9C5E3D}"/>
              </a:ext>
            </a:extLst>
          </p:cNvPr>
          <p:cNvSpPr/>
          <p:nvPr/>
        </p:nvSpPr>
        <p:spPr>
          <a:xfrm>
            <a:off x="223044" y="3033266"/>
            <a:ext cx="11478302" cy="584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600" dirty="0" err="1"/>
              <a:t>Özellikle</a:t>
            </a:r>
            <a:r>
              <a:rPr lang="en-US" sz="1600" dirty="0"/>
              <a:t> </a:t>
            </a:r>
            <a:r>
              <a:rPr lang="en-US" sz="1600" dirty="0" err="1"/>
              <a:t>gençlerimizin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tür</a:t>
            </a:r>
            <a:r>
              <a:rPr lang="en-US" sz="1600" dirty="0"/>
              <a:t> </a:t>
            </a:r>
            <a:r>
              <a:rPr lang="en-US" sz="1600" dirty="0" err="1"/>
              <a:t>ortamlardan</a:t>
            </a:r>
            <a:r>
              <a:rPr lang="en-US" sz="1600" dirty="0"/>
              <a:t> </a:t>
            </a:r>
            <a:r>
              <a:rPr lang="en-US" sz="1600" dirty="0" err="1"/>
              <a:t>uzaklaştırılmaları</a:t>
            </a:r>
            <a:r>
              <a:rPr lang="en-US" sz="1600" dirty="0"/>
              <a:t> </a:t>
            </a:r>
            <a:r>
              <a:rPr lang="en-US" sz="1600" dirty="0" err="1"/>
              <a:t>için</a:t>
            </a:r>
            <a:r>
              <a:rPr lang="en-US" sz="1600" dirty="0"/>
              <a:t> </a:t>
            </a:r>
            <a:r>
              <a:rPr lang="en-US" sz="1600" dirty="0" err="1"/>
              <a:t>eğitimi</a:t>
            </a:r>
            <a:r>
              <a:rPr lang="en-US" sz="1600" dirty="0"/>
              <a:t> </a:t>
            </a:r>
            <a:r>
              <a:rPr lang="en-US" sz="1600" dirty="0" err="1"/>
              <a:t>ile</a:t>
            </a:r>
            <a:r>
              <a:rPr lang="en-US" sz="1600" dirty="0"/>
              <a:t> </a:t>
            </a:r>
            <a:r>
              <a:rPr lang="tr-TR" sz="1600" dirty="0"/>
              <a:t> </a:t>
            </a:r>
            <a:r>
              <a:rPr lang="en-US" sz="1600" dirty="0" err="1"/>
              <a:t>birlikte</a:t>
            </a:r>
            <a:r>
              <a:rPr lang="en-US" sz="1600" dirty="0"/>
              <a:t> </a:t>
            </a:r>
            <a:r>
              <a:rPr lang="en-US" sz="1600" dirty="0" err="1"/>
              <a:t>sportif</a:t>
            </a:r>
            <a:r>
              <a:rPr lang="en-US" sz="1600" dirty="0"/>
              <a:t> </a:t>
            </a:r>
            <a:r>
              <a:rPr lang="en-US" sz="1600" dirty="0" err="1"/>
              <a:t>faaliyetlere</a:t>
            </a:r>
            <a:r>
              <a:rPr lang="en-US" sz="1600" dirty="0"/>
              <a:t> </a:t>
            </a:r>
            <a:r>
              <a:rPr lang="en-US" sz="1600" dirty="0" err="1"/>
              <a:t>yönlendirilmeleri</a:t>
            </a:r>
            <a:r>
              <a:rPr lang="en-US" sz="1600" dirty="0"/>
              <a:t> </a:t>
            </a:r>
            <a:r>
              <a:rPr lang="en-US" sz="1600" dirty="0" err="1"/>
              <a:t>gerekir</a:t>
            </a:r>
            <a:r>
              <a:rPr lang="en-US" sz="1600" dirty="0"/>
              <a:t>.</a:t>
            </a:r>
            <a:endParaRPr lang="tr-TR" sz="1600" dirty="0"/>
          </a:p>
          <a:p>
            <a:pPr eaLnBrk="1" hangingPunct="1">
              <a:defRPr/>
            </a:pPr>
            <a:endParaRPr lang="tr-TR" sz="1600" b="1" dirty="0"/>
          </a:p>
        </p:txBody>
      </p:sp>
      <p:sp>
        <p:nvSpPr>
          <p:cNvPr id="7" name="6 - Ορθογώνιο">
            <a:extLst>
              <a:ext uri="{FF2B5EF4-FFF2-40B4-BE49-F238E27FC236}">
                <a16:creationId xmlns:a16="http://schemas.microsoft.com/office/drawing/2014/main" id="{2CBE0623-3EC3-4A0E-47D8-A35CB4E06949}"/>
              </a:ext>
            </a:extLst>
          </p:cNvPr>
          <p:cNvSpPr/>
          <p:nvPr/>
        </p:nvSpPr>
        <p:spPr>
          <a:xfrm>
            <a:off x="257174" y="5695166"/>
            <a:ext cx="1127079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r-TR" b="1" dirty="0"/>
              <a:t>.................................................................,  </a:t>
            </a:r>
            <a:r>
              <a:rPr lang="en-US" b="1" dirty="0"/>
              <a:t> </a:t>
            </a:r>
            <a:r>
              <a:rPr lang="tr-TR" b="1" dirty="0"/>
              <a:t>...........................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de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takım</a:t>
            </a:r>
            <a:r>
              <a:rPr lang="en-US" b="1" dirty="0"/>
              <a:t> </a:t>
            </a:r>
            <a:r>
              <a:rPr lang="en-US" b="1" dirty="0" err="1"/>
              <a:t>sorunları</a:t>
            </a:r>
            <a:r>
              <a:rPr lang="el-GR" b="1"/>
              <a:t> </a:t>
            </a:r>
            <a:r>
              <a:rPr lang="en-US" b="1"/>
              <a:t>beraberinde</a:t>
            </a:r>
            <a:r>
              <a:rPr lang="en-US" b="1" dirty="0"/>
              <a:t> </a:t>
            </a:r>
            <a:r>
              <a:rPr lang="en-US" b="1" dirty="0" err="1"/>
              <a:t>getirir</a:t>
            </a:r>
            <a:r>
              <a:rPr lang="en-US" b="1" dirty="0"/>
              <a:t>. </a:t>
            </a:r>
            <a:endParaRPr lang="tr-TR" b="1" dirty="0"/>
          </a:p>
        </p:txBody>
      </p:sp>
      <p:sp>
        <p:nvSpPr>
          <p:cNvPr id="8" name="7 - Ορθογώνιο">
            <a:extLst>
              <a:ext uri="{FF2B5EF4-FFF2-40B4-BE49-F238E27FC236}">
                <a16:creationId xmlns:a16="http://schemas.microsoft.com/office/drawing/2014/main" id="{1E65344C-D4A3-F623-EF4D-D7A5A3937008}"/>
              </a:ext>
            </a:extLst>
          </p:cNvPr>
          <p:cNvSpPr/>
          <p:nvPr/>
        </p:nvSpPr>
        <p:spPr>
          <a:xfrm>
            <a:off x="227129" y="4817672"/>
            <a:ext cx="11491912" cy="6461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Plansız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denetimsiz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gelişigüzel</a:t>
            </a:r>
            <a:r>
              <a:rPr lang="en-US" dirty="0"/>
              <a:t>, </a:t>
            </a:r>
            <a:r>
              <a:rPr lang="en-US" dirty="0" err="1"/>
              <a:t>altyapısız</a:t>
            </a:r>
            <a:r>
              <a:rPr lang="en-US" dirty="0"/>
              <a:t>, </a:t>
            </a:r>
            <a:r>
              <a:rPr lang="en-US" dirty="0" err="1"/>
              <a:t>mimarisiz</a:t>
            </a:r>
            <a:r>
              <a:rPr lang="en-US" dirty="0"/>
              <a:t> </a:t>
            </a:r>
            <a:r>
              <a:rPr lang="en-US" dirty="0" err="1"/>
              <a:t>büyüyen</a:t>
            </a:r>
            <a:r>
              <a:rPr lang="en-US" dirty="0"/>
              <a:t> </a:t>
            </a:r>
            <a:r>
              <a:rPr lang="en-US" dirty="0" err="1"/>
              <a:t>kentler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de </a:t>
            </a:r>
            <a:r>
              <a:rPr lang="en-US" dirty="0" err="1"/>
              <a:t>birtakım</a:t>
            </a:r>
            <a:r>
              <a:rPr lang="en-US" dirty="0"/>
              <a:t> </a:t>
            </a:r>
            <a:r>
              <a:rPr lang="en-US" dirty="0" err="1"/>
              <a:t>sorunları</a:t>
            </a:r>
            <a:r>
              <a:rPr lang="tr-TR" dirty="0"/>
              <a:t>   </a:t>
            </a:r>
            <a:r>
              <a:rPr lang="en-US" dirty="0" err="1"/>
              <a:t>beraberinde</a:t>
            </a:r>
            <a:r>
              <a:rPr lang="en-US" dirty="0"/>
              <a:t> </a:t>
            </a:r>
            <a:r>
              <a:rPr lang="en-US" dirty="0" err="1"/>
              <a:t>getirir</a:t>
            </a:r>
            <a:r>
              <a:rPr lang="en-US" dirty="0"/>
              <a:t>. </a:t>
            </a:r>
            <a:endParaRPr lang="tr-TR" dirty="0"/>
          </a:p>
        </p:txBody>
      </p:sp>
      <p:pic>
        <p:nvPicPr>
          <p:cNvPr id="9" name="Εικόνα 8" descr="Cümle Kurma Etkinliği">
            <a:extLst>
              <a:ext uri="{FF2B5EF4-FFF2-40B4-BE49-F238E27FC236}">
                <a16:creationId xmlns:a16="http://schemas.microsoft.com/office/drawing/2014/main" id="{23FEA461-AE01-8405-BC70-3CF41DBE35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17" t="7646" r="33673" b="70820"/>
          <a:stretch>
            <a:fillRect/>
          </a:stretch>
        </p:blipFill>
        <p:spPr>
          <a:xfrm>
            <a:off x="257174" y="306281"/>
            <a:ext cx="3697061" cy="646113"/>
          </a:xfrm>
          <a:custGeom>
            <a:avLst/>
            <a:gdLst>
              <a:gd name="csX0" fmla="*/ 0 w 3697061"/>
              <a:gd name="csY0" fmla="*/ 0 h 646113"/>
              <a:gd name="csX1" fmla="*/ 417240 w 3697061"/>
              <a:gd name="csY1" fmla="*/ 0 h 646113"/>
              <a:gd name="csX2" fmla="*/ 1019333 w 3697061"/>
              <a:gd name="csY2" fmla="*/ 0 h 646113"/>
              <a:gd name="csX3" fmla="*/ 1547484 w 3697061"/>
              <a:gd name="csY3" fmla="*/ 0 h 646113"/>
              <a:gd name="csX4" fmla="*/ 1964724 w 3697061"/>
              <a:gd name="csY4" fmla="*/ 0 h 646113"/>
              <a:gd name="csX5" fmla="*/ 2529846 w 3697061"/>
              <a:gd name="csY5" fmla="*/ 0 h 646113"/>
              <a:gd name="csX6" fmla="*/ 3021027 w 3697061"/>
              <a:gd name="csY6" fmla="*/ 0 h 646113"/>
              <a:gd name="csX7" fmla="*/ 3697061 w 3697061"/>
              <a:gd name="csY7" fmla="*/ 0 h 646113"/>
              <a:gd name="csX8" fmla="*/ 3697061 w 3697061"/>
              <a:gd name="csY8" fmla="*/ 329518 h 646113"/>
              <a:gd name="csX9" fmla="*/ 3697061 w 3697061"/>
              <a:gd name="csY9" fmla="*/ 646113 h 646113"/>
              <a:gd name="csX10" fmla="*/ 3279821 w 3697061"/>
              <a:gd name="csY10" fmla="*/ 646113 h 646113"/>
              <a:gd name="csX11" fmla="*/ 2825611 w 3697061"/>
              <a:gd name="csY11" fmla="*/ 646113 h 646113"/>
              <a:gd name="csX12" fmla="*/ 2223518 w 3697061"/>
              <a:gd name="csY12" fmla="*/ 646113 h 646113"/>
              <a:gd name="csX13" fmla="*/ 1769308 w 3697061"/>
              <a:gd name="csY13" fmla="*/ 646113 h 646113"/>
              <a:gd name="csX14" fmla="*/ 1241156 w 3697061"/>
              <a:gd name="csY14" fmla="*/ 646113 h 646113"/>
              <a:gd name="csX15" fmla="*/ 823916 w 3697061"/>
              <a:gd name="csY15" fmla="*/ 646113 h 646113"/>
              <a:gd name="csX16" fmla="*/ 0 w 3697061"/>
              <a:gd name="csY16" fmla="*/ 646113 h 646113"/>
              <a:gd name="csX17" fmla="*/ 0 w 3697061"/>
              <a:gd name="csY17" fmla="*/ 342440 h 646113"/>
              <a:gd name="csX18" fmla="*/ 0 w 3697061"/>
              <a:gd name="csY18" fmla="*/ 0 h 6461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697061" h="646113" fill="none" extrusionOk="0">
                <a:moveTo>
                  <a:pt x="0" y="0"/>
                </a:moveTo>
                <a:cubicBezTo>
                  <a:pt x="123350" y="-45806"/>
                  <a:pt x="250774" y="8521"/>
                  <a:pt x="417240" y="0"/>
                </a:cubicBezTo>
                <a:cubicBezTo>
                  <a:pt x="583706" y="-8521"/>
                  <a:pt x="812103" y="43066"/>
                  <a:pt x="1019333" y="0"/>
                </a:cubicBezTo>
                <a:cubicBezTo>
                  <a:pt x="1226563" y="-43066"/>
                  <a:pt x="1341474" y="3033"/>
                  <a:pt x="1547484" y="0"/>
                </a:cubicBezTo>
                <a:cubicBezTo>
                  <a:pt x="1753494" y="-3033"/>
                  <a:pt x="1852709" y="43026"/>
                  <a:pt x="1964724" y="0"/>
                </a:cubicBezTo>
                <a:cubicBezTo>
                  <a:pt x="2076739" y="-43026"/>
                  <a:pt x="2399765" y="43752"/>
                  <a:pt x="2529846" y="0"/>
                </a:cubicBezTo>
                <a:cubicBezTo>
                  <a:pt x="2659927" y="-43752"/>
                  <a:pt x="2894647" y="12711"/>
                  <a:pt x="3021027" y="0"/>
                </a:cubicBezTo>
                <a:cubicBezTo>
                  <a:pt x="3147407" y="-12711"/>
                  <a:pt x="3530203" y="53350"/>
                  <a:pt x="3697061" y="0"/>
                </a:cubicBezTo>
                <a:cubicBezTo>
                  <a:pt x="3731617" y="135708"/>
                  <a:pt x="3696191" y="204202"/>
                  <a:pt x="3697061" y="329518"/>
                </a:cubicBezTo>
                <a:cubicBezTo>
                  <a:pt x="3697931" y="454834"/>
                  <a:pt x="3687800" y="553043"/>
                  <a:pt x="3697061" y="646113"/>
                </a:cubicBezTo>
                <a:cubicBezTo>
                  <a:pt x="3602656" y="695893"/>
                  <a:pt x="3429336" y="620451"/>
                  <a:pt x="3279821" y="646113"/>
                </a:cubicBezTo>
                <a:cubicBezTo>
                  <a:pt x="3130306" y="671775"/>
                  <a:pt x="2991792" y="635285"/>
                  <a:pt x="2825611" y="646113"/>
                </a:cubicBezTo>
                <a:cubicBezTo>
                  <a:pt x="2659430" y="656941"/>
                  <a:pt x="2347565" y="587569"/>
                  <a:pt x="2223518" y="646113"/>
                </a:cubicBezTo>
                <a:cubicBezTo>
                  <a:pt x="2099471" y="704657"/>
                  <a:pt x="1989368" y="626284"/>
                  <a:pt x="1769308" y="646113"/>
                </a:cubicBezTo>
                <a:cubicBezTo>
                  <a:pt x="1549248" y="665942"/>
                  <a:pt x="1422093" y="606068"/>
                  <a:pt x="1241156" y="646113"/>
                </a:cubicBezTo>
                <a:cubicBezTo>
                  <a:pt x="1060219" y="686158"/>
                  <a:pt x="1021617" y="605151"/>
                  <a:pt x="823916" y="646113"/>
                </a:cubicBezTo>
                <a:cubicBezTo>
                  <a:pt x="626215" y="687075"/>
                  <a:pt x="321744" y="580422"/>
                  <a:pt x="0" y="646113"/>
                </a:cubicBezTo>
                <a:cubicBezTo>
                  <a:pt x="-26647" y="545867"/>
                  <a:pt x="6149" y="428306"/>
                  <a:pt x="0" y="342440"/>
                </a:cubicBezTo>
                <a:cubicBezTo>
                  <a:pt x="-6149" y="256574"/>
                  <a:pt x="40544" y="83825"/>
                  <a:pt x="0" y="0"/>
                </a:cubicBezTo>
                <a:close/>
              </a:path>
              <a:path w="3697061" h="646113" stroke="0" extrusionOk="0">
                <a:moveTo>
                  <a:pt x="0" y="0"/>
                </a:moveTo>
                <a:cubicBezTo>
                  <a:pt x="180030" y="-58731"/>
                  <a:pt x="388366" y="3036"/>
                  <a:pt x="565122" y="0"/>
                </a:cubicBezTo>
                <a:cubicBezTo>
                  <a:pt x="741878" y="-3036"/>
                  <a:pt x="812501" y="24139"/>
                  <a:pt x="982362" y="0"/>
                </a:cubicBezTo>
                <a:cubicBezTo>
                  <a:pt x="1152223" y="-24139"/>
                  <a:pt x="1304555" y="18904"/>
                  <a:pt x="1436572" y="0"/>
                </a:cubicBezTo>
                <a:cubicBezTo>
                  <a:pt x="1568589" y="-18904"/>
                  <a:pt x="1702280" y="48056"/>
                  <a:pt x="1890783" y="0"/>
                </a:cubicBezTo>
                <a:cubicBezTo>
                  <a:pt x="2079286" y="-48056"/>
                  <a:pt x="2211393" y="761"/>
                  <a:pt x="2492875" y="0"/>
                </a:cubicBezTo>
                <a:cubicBezTo>
                  <a:pt x="2774357" y="-761"/>
                  <a:pt x="2788238" y="25185"/>
                  <a:pt x="2910115" y="0"/>
                </a:cubicBezTo>
                <a:cubicBezTo>
                  <a:pt x="3031992" y="-25185"/>
                  <a:pt x="3452916" y="32516"/>
                  <a:pt x="3697061" y="0"/>
                </a:cubicBezTo>
                <a:cubicBezTo>
                  <a:pt x="3724461" y="65644"/>
                  <a:pt x="3681275" y="187871"/>
                  <a:pt x="3697061" y="303673"/>
                </a:cubicBezTo>
                <a:cubicBezTo>
                  <a:pt x="3712847" y="419475"/>
                  <a:pt x="3669307" y="543045"/>
                  <a:pt x="3697061" y="646113"/>
                </a:cubicBezTo>
                <a:cubicBezTo>
                  <a:pt x="3543920" y="697541"/>
                  <a:pt x="3264470" y="585530"/>
                  <a:pt x="3094968" y="646113"/>
                </a:cubicBezTo>
                <a:cubicBezTo>
                  <a:pt x="2925466" y="706696"/>
                  <a:pt x="2838903" y="635962"/>
                  <a:pt x="2640758" y="646113"/>
                </a:cubicBezTo>
                <a:cubicBezTo>
                  <a:pt x="2442613" y="656264"/>
                  <a:pt x="2333871" y="642857"/>
                  <a:pt x="2186548" y="646113"/>
                </a:cubicBezTo>
                <a:cubicBezTo>
                  <a:pt x="2039225" y="649369"/>
                  <a:pt x="1884601" y="606421"/>
                  <a:pt x="1584455" y="646113"/>
                </a:cubicBezTo>
                <a:cubicBezTo>
                  <a:pt x="1284309" y="685805"/>
                  <a:pt x="1187188" y="604718"/>
                  <a:pt x="982362" y="646113"/>
                </a:cubicBezTo>
                <a:cubicBezTo>
                  <a:pt x="777536" y="687508"/>
                  <a:pt x="737634" y="644262"/>
                  <a:pt x="528152" y="646113"/>
                </a:cubicBezTo>
                <a:cubicBezTo>
                  <a:pt x="318670" y="647964"/>
                  <a:pt x="147660" y="615953"/>
                  <a:pt x="0" y="646113"/>
                </a:cubicBezTo>
                <a:cubicBezTo>
                  <a:pt x="-24456" y="500325"/>
                  <a:pt x="11127" y="473912"/>
                  <a:pt x="0" y="342440"/>
                </a:cubicBezTo>
                <a:cubicBezTo>
                  <a:pt x="-11127" y="210968"/>
                  <a:pt x="31318" y="8589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0133113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11" name="2 - Ορθογώνιο">
            <a:extLst>
              <a:ext uri="{FF2B5EF4-FFF2-40B4-BE49-F238E27FC236}">
                <a16:creationId xmlns:a16="http://schemas.microsoft.com/office/drawing/2014/main" id="{2F638851-067A-4113-FB39-8D409AA9AC21}"/>
              </a:ext>
            </a:extLst>
          </p:cNvPr>
          <p:cNvSpPr/>
          <p:nvPr/>
        </p:nvSpPr>
        <p:spPr>
          <a:xfrm>
            <a:off x="244823" y="1183775"/>
            <a:ext cx="11456523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000" dirty="0" err="1"/>
              <a:t>Uyuşturucu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mücadele</a:t>
            </a:r>
            <a:r>
              <a:rPr lang="tr-TR" sz="2000" dirty="0"/>
              <a:t>   her </a:t>
            </a:r>
            <a:r>
              <a:rPr lang="en-US" sz="2000" dirty="0" err="1"/>
              <a:t>vatandaşın</a:t>
            </a:r>
            <a:r>
              <a:rPr lang="en-US" sz="2000" dirty="0"/>
              <a:t>  </a:t>
            </a:r>
            <a:r>
              <a:rPr lang="en-US" sz="2000" dirty="0" err="1"/>
              <a:t>yapması</a:t>
            </a:r>
            <a:r>
              <a:rPr lang="en-US" sz="2000" dirty="0"/>
              <a:t> </a:t>
            </a:r>
            <a:r>
              <a:rPr lang="en-US" sz="2000" dirty="0" err="1"/>
              <a:t>gereken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görevdir</a:t>
            </a:r>
            <a:r>
              <a:rPr lang="tr-TR" sz="2000" dirty="0"/>
              <a:t>.</a:t>
            </a:r>
            <a:r>
              <a:rPr lang="en-US" sz="2000" dirty="0"/>
              <a:t> </a:t>
            </a:r>
            <a:endParaRPr lang="tr-TR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>
            <a:extLst>
              <a:ext uri="{FF2B5EF4-FFF2-40B4-BE49-F238E27FC236}">
                <a16:creationId xmlns:a16="http://schemas.microsoft.com/office/drawing/2014/main" id="{7CD87608-026F-4002-CFF3-FE8F3AF185A9}"/>
              </a:ext>
            </a:extLst>
          </p:cNvPr>
          <p:cNvSpPr txBox="1"/>
          <p:nvPr/>
        </p:nvSpPr>
        <p:spPr>
          <a:xfrm>
            <a:off x="271463" y="2030186"/>
            <a:ext cx="11539538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endParaRPr lang="tr-TR" sz="2000" dirty="0"/>
          </a:p>
          <a:p>
            <a:pPr>
              <a:defRPr/>
            </a:pPr>
            <a:r>
              <a:rPr lang="en-US" sz="2000" dirty="0" err="1"/>
              <a:t>Çarpık</a:t>
            </a:r>
            <a:r>
              <a:rPr lang="en-US" sz="2000" dirty="0"/>
              <a:t> </a:t>
            </a:r>
            <a:r>
              <a:rPr lang="en-US" sz="2000" dirty="0" err="1"/>
              <a:t>kentleşmeyi</a:t>
            </a:r>
            <a:r>
              <a:rPr lang="en-US" sz="2000" dirty="0"/>
              <a:t> </a:t>
            </a:r>
            <a:r>
              <a:rPr lang="en-US" sz="2000" dirty="0" err="1"/>
              <a:t>birtakım</a:t>
            </a:r>
            <a:r>
              <a:rPr lang="en-US" sz="2000" dirty="0"/>
              <a:t> </a:t>
            </a:r>
            <a:r>
              <a:rPr lang="en-US" sz="2000" dirty="0" err="1"/>
              <a:t>sebepler</a:t>
            </a:r>
            <a:r>
              <a:rPr lang="en-US" sz="2000" dirty="0"/>
              <a:t> </a:t>
            </a:r>
            <a:r>
              <a:rPr lang="en-US" sz="2000" dirty="0" err="1"/>
              <a:t>tetiklemektedir</a:t>
            </a:r>
            <a:r>
              <a:rPr lang="en-US" sz="2000" dirty="0"/>
              <a:t>. </a:t>
            </a:r>
            <a:endParaRPr lang="tr-TR" sz="2000" dirty="0"/>
          </a:p>
          <a:p>
            <a:pPr eaLnBrk="1" hangingPunct="1">
              <a:defRPr/>
            </a:pPr>
            <a:endParaRPr lang="en-US" sz="2000" b="1" dirty="0"/>
          </a:p>
          <a:p>
            <a:pPr eaLnBrk="1" hangingPunct="1">
              <a:defRPr/>
            </a:pPr>
            <a:r>
              <a:rPr lang="tr-TR" sz="2000" b="1" dirty="0"/>
              <a:t>..........................................................................</a:t>
            </a:r>
            <a:r>
              <a:rPr lang="en-US" sz="2000" b="1" dirty="0"/>
              <a:t>-</a:t>
            </a:r>
            <a:r>
              <a:rPr lang="tr-TR" sz="2000" b="1" dirty="0"/>
              <a:t>(</a:t>
            </a:r>
            <a:r>
              <a:rPr lang="en-US" sz="2000" b="1" dirty="0"/>
              <a:t>y</a:t>
            </a:r>
            <a:r>
              <a:rPr lang="tr-TR" sz="2000" b="1" dirty="0"/>
              <a:t>)I</a:t>
            </a:r>
            <a:r>
              <a:rPr lang="en-US" sz="2000" b="1" dirty="0"/>
              <a:t> </a:t>
            </a:r>
            <a:r>
              <a:rPr lang="en-US" sz="2000" b="1" dirty="0" err="1"/>
              <a:t>birtakım</a:t>
            </a:r>
            <a:r>
              <a:rPr lang="en-US" sz="2000" b="1" dirty="0"/>
              <a:t> </a:t>
            </a:r>
            <a:r>
              <a:rPr lang="en-US" sz="2000" b="1" dirty="0" err="1"/>
              <a:t>sebepler</a:t>
            </a:r>
            <a:r>
              <a:rPr lang="en-US" sz="2000" b="1" dirty="0"/>
              <a:t> </a:t>
            </a:r>
            <a:r>
              <a:rPr lang="en-US" sz="2000" b="1" dirty="0" err="1"/>
              <a:t>tetiklemektedir</a:t>
            </a:r>
            <a:r>
              <a:rPr lang="en-US" sz="2000" b="1" dirty="0"/>
              <a:t>.</a:t>
            </a:r>
            <a:endParaRPr lang="tr-TR" sz="2000" b="1" dirty="0"/>
          </a:p>
          <a:p>
            <a:pPr eaLnBrk="1" hangingPunct="1">
              <a:defRPr/>
            </a:pPr>
            <a:endParaRPr lang="tr-TR" sz="2000" dirty="0"/>
          </a:p>
        </p:txBody>
      </p:sp>
      <p:sp>
        <p:nvSpPr>
          <p:cNvPr id="4" name="3 - Ορθογώνιο">
            <a:extLst>
              <a:ext uri="{FF2B5EF4-FFF2-40B4-BE49-F238E27FC236}">
                <a16:creationId xmlns:a16="http://schemas.microsoft.com/office/drawing/2014/main" id="{8228502C-6286-C71C-A280-8EB58D784741}"/>
              </a:ext>
            </a:extLst>
          </p:cNvPr>
          <p:cNvSpPr/>
          <p:nvPr/>
        </p:nvSpPr>
        <p:spPr>
          <a:xfrm>
            <a:off x="279401" y="1537252"/>
            <a:ext cx="115316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r-TR" b="1" dirty="0"/>
              <a:t>.....................................................................................................</a:t>
            </a:r>
            <a:r>
              <a:rPr lang="en-US" b="1" dirty="0"/>
              <a:t> </a:t>
            </a:r>
            <a:r>
              <a:rPr lang="en-US" b="1" dirty="0" err="1"/>
              <a:t>yakından</a:t>
            </a:r>
            <a:r>
              <a:rPr lang="en-US" b="1" dirty="0"/>
              <a:t> </a:t>
            </a:r>
            <a:r>
              <a:rPr lang="en-US" b="1" dirty="0" err="1"/>
              <a:t>ilgilendiren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konudur</a:t>
            </a:r>
            <a:r>
              <a:rPr lang="en-US" b="1" dirty="0"/>
              <a:t>. </a:t>
            </a:r>
            <a:endParaRPr lang="tr-TR" b="1" dirty="0"/>
          </a:p>
        </p:txBody>
      </p:sp>
      <p:sp>
        <p:nvSpPr>
          <p:cNvPr id="6" name="5 - Ορθογώνιο">
            <a:extLst>
              <a:ext uri="{FF2B5EF4-FFF2-40B4-BE49-F238E27FC236}">
                <a16:creationId xmlns:a16="http://schemas.microsoft.com/office/drawing/2014/main" id="{653809E9-B9A0-FAA0-98E4-BC7AC2E1E49F}"/>
              </a:ext>
            </a:extLst>
          </p:cNvPr>
          <p:cNvSpPr/>
          <p:nvPr/>
        </p:nvSpPr>
        <p:spPr>
          <a:xfrm>
            <a:off x="271463" y="1042731"/>
            <a:ext cx="11476037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 err="1"/>
              <a:t>Çarpık</a:t>
            </a:r>
            <a:r>
              <a:rPr lang="en-US" dirty="0"/>
              <a:t> </a:t>
            </a:r>
            <a:r>
              <a:rPr lang="en-US" dirty="0" err="1"/>
              <a:t>kentleşme</a:t>
            </a:r>
            <a:r>
              <a:rPr lang="tr-TR" dirty="0"/>
              <a:t>  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şehri</a:t>
            </a:r>
            <a:r>
              <a:rPr lang="en-US" dirty="0"/>
              <a:t> </a:t>
            </a:r>
            <a:r>
              <a:rPr lang="en-US" dirty="0" err="1"/>
              <a:t>yakından</a:t>
            </a:r>
            <a:r>
              <a:rPr lang="en-US" dirty="0"/>
              <a:t> </a:t>
            </a:r>
            <a:r>
              <a:rPr lang="en-US" dirty="0" err="1"/>
              <a:t>ilgilendiren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konudur</a:t>
            </a:r>
            <a:r>
              <a:rPr lang="en-US" dirty="0"/>
              <a:t>. </a:t>
            </a:r>
          </a:p>
        </p:txBody>
      </p:sp>
      <p:sp>
        <p:nvSpPr>
          <p:cNvPr id="8" name="7 - Ορθογώνιο">
            <a:extLst>
              <a:ext uri="{FF2B5EF4-FFF2-40B4-BE49-F238E27FC236}">
                <a16:creationId xmlns:a16="http://schemas.microsoft.com/office/drawing/2014/main" id="{E63EFFC6-542A-3BDB-593A-6C3DC7435A97}"/>
              </a:ext>
            </a:extLst>
          </p:cNvPr>
          <p:cNvSpPr/>
          <p:nvPr/>
        </p:nvSpPr>
        <p:spPr>
          <a:xfrm>
            <a:off x="255587" y="3785004"/>
            <a:ext cx="11491913" cy="26161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endParaRPr lang="tr-TR" dirty="0"/>
          </a:p>
          <a:p>
            <a:pPr eaLnBrk="1" hangingPunct="1">
              <a:defRPr/>
            </a:pPr>
            <a:r>
              <a:rPr lang="en-US" sz="1600" dirty="0" err="1"/>
              <a:t>Çarpık</a:t>
            </a:r>
            <a:r>
              <a:rPr lang="en-US" sz="1600" dirty="0"/>
              <a:t> </a:t>
            </a:r>
            <a:r>
              <a:rPr lang="en-US" sz="1600" dirty="0" err="1"/>
              <a:t>kentleşme</a:t>
            </a:r>
            <a:r>
              <a:rPr lang="en-US" sz="1600" dirty="0"/>
              <a:t> </a:t>
            </a:r>
            <a:r>
              <a:rPr lang="en-US" sz="1600" dirty="0" err="1"/>
              <a:t>sebepleri</a:t>
            </a:r>
            <a:r>
              <a:rPr lang="en-US" sz="1600" dirty="0"/>
              <a:t> </a:t>
            </a:r>
            <a:r>
              <a:rPr lang="en-US" sz="1600" dirty="0" err="1"/>
              <a:t>başında</a:t>
            </a:r>
            <a:r>
              <a:rPr lang="en-US" sz="1600" dirty="0"/>
              <a:t>  </a:t>
            </a:r>
            <a:r>
              <a:rPr lang="en-US" sz="1600" dirty="0" err="1"/>
              <a:t>hızla</a:t>
            </a:r>
            <a:r>
              <a:rPr lang="en-US" sz="1600" dirty="0"/>
              <a:t> </a:t>
            </a:r>
            <a:r>
              <a:rPr lang="en-US" sz="1600" dirty="0" err="1"/>
              <a:t>artan</a:t>
            </a:r>
            <a:r>
              <a:rPr lang="en-US" sz="1600" dirty="0"/>
              <a:t> </a:t>
            </a:r>
            <a:r>
              <a:rPr lang="en-US" sz="1600" dirty="0" err="1"/>
              <a:t>nüfus</a:t>
            </a:r>
            <a:r>
              <a:rPr lang="en-US" sz="1600" dirty="0"/>
              <a:t> </a:t>
            </a:r>
            <a:r>
              <a:rPr lang="en-US" sz="1600" dirty="0" err="1"/>
              <a:t>gelmektedir</a:t>
            </a:r>
            <a:r>
              <a:rPr lang="en-US" sz="1600" dirty="0"/>
              <a:t>. </a:t>
            </a:r>
          </a:p>
          <a:p>
            <a:pPr eaLnBrk="1" hangingPunct="1">
              <a:defRPr/>
            </a:pPr>
            <a:endParaRPr lang="tr-TR" sz="1600" dirty="0"/>
          </a:p>
          <a:p>
            <a:pPr>
              <a:defRPr/>
            </a:pPr>
            <a:r>
              <a:rPr lang="tr-TR" sz="1600" b="1" dirty="0"/>
              <a:t>...........................................................................................</a:t>
            </a:r>
            <a:r>
              <a:rPr lang="en-US" sz="1600" b="1" dirty="0"/>
              <a:t> </a:t>
            </a:r>
            <a:r>
              <a:rPr lang="en-US" sz="1600" b="1" dirty="0" err="1"/>
              <a:t>sebepleri</a:t>
            </a:r>
            <a:r>
              <a:rPr lang="en-US" sz="1600" b="1" dirty="0"/>
              <a:t> </a:t>
            </a:r>
            <a:r>
              <a:rPr lang="en-US" sz="1600" b="1" dirty="0" err="1"/>
              <a:t>başında</a:t>
            </a:r>
            <a:r>
              <a:rPr lang="en-US" sz="1600" b="1" dirty="0"/>
              <a:t>  </a:t>
            </a:r>
            <a:r>
              <a:rPr lang="tr-TR" sz="1600" b="1" dirty="0"/>
              <a:t>............................</a:t>
            </a:r>
            <a:r>
              <a:rPr lang="en-US" sz="1600" b="1" dirty="0"/>
              <a:t> </a:t>
            </a:r>
            <a:r>
              <a:rPr lang="en-US" sz="1600" b="1" dirty="0" err="1"/>
              <a:t>gelmektedir</a:t>
            </a:r>
            <a:r>
              <a:rPr lang="en-US" sz="1600" b="1" dirty="0"/>
              <a:t>. </a:t>
            </a:r>
            <a:endParaRPr lang="tr-TR" sz="1600" b="1" dirty="0"/>
          </a:p>
          <a:p>
            <a:pPr eaLnBrk="1" hangingPunct="1">
              <a:defRPr/>
            </a:pPr>
            <a:endParaRPr lang="tr-TR" sz="1600" dirty="0"/>
          </a:p>
          <a:p>
            <a:pPr eaLnBrk="1" hangingPunct="1">
              <a:defRPr/>
            </a:pPr>
            <a:endParaRPr lang="tr-TR" sz="1600" dirty="0"/>
          </a:p>
          <a:p>
            <a:pPr>
              <a:defRPr/>
            </a:pPr>
            <a:r>
              <a:rPr lang="tr-TR" sz="1600" dirty="0"/>
              <a:t>G</a:t>
            </a:r>
            <a:r>
              <a:rPr lang="en-US" sz="1600" dirty="0" err="1"/>
              <a:t>öçlerin</a:t>
            </a:r>
            <a:r>
              <a:rPr lang="en-US" sz="1600" dirty="0"/>
              <a:t> </a:t>
            </a:r>
            <a:r>
              <a:rPr lang="en-US" sz="1600" dirty="0" err="1"/>
              <a:t>özendirilmesi</a:t>
            </a:r>
            <a:r>
              <a:rPr lang="en-US" sz="1600" dirty="0"/>
              <a:t> </a:t>
            </a:r>
            <a:r>
              <a:rPr lang="en-US" sz="1600" dirty="0" err="1"/>
              <a:t>gibi</a:t>
            </a:r>
            <a:r>
              <a:rPr lang="en-US" sz="1600" dirty="0"/>
              <a:t> </a:t>
            </a:r>
            <a:r>
              <a:rPr lang="en-US" sz="1600" dirty="0" err="1"/>
              <a:t>politikalar</a:t>
            </a:r>
            <a:r>
              <a:rPr lang="en-US" sz="1600" dirty="0"/>
              <a:t> da </a:t>
            </a:r>
            <a:r>
              <a:rPr lang="en-US" sz="1600" dirty="0" err="1"/>
              <a:t>çarpık</a:t>
            </a:r>
            <a:r>
              <a:rPr lang="en-US" sz="1600" dirty="0"/>
              <a:t> </a:t>
            </a:r>
            <a:r>
              <a:rPr lang="en-US" sz="1600" dirty="0" err="1"/>
              <a:t>kentleşmeyi</a:t>
            </a:r>
            <a:r>
              <a:rPr lang="en-US" sz="1600" dirty="0"/>
              <a:t> </a:t>
            </a:r>
            <a:r>
              <a:rPr lang="en-US" sz="1600" dirty="0" err="1"/>
              <a:t>tetiklemiştir</a:t>
            </a:r>
            <a:r>
              <a:rPr lang="en-US" sz="1600" dirty="0"/>
              <a:t>. </a:t>
            </a:r>
            <a:endParaRPr lang="tr-TR" sz="1600" dirty="0"/>
          </a:p>
          <a:p>
            <a:pPr eaLnBrk="1" hangingPunct="1">
              <a:defRPr/>
            </a:pPr>
            <a:endParaRPr lang="tr-TR" sz="1600" dirty="0"/>
          </a:p>
          <a:p>
            <a:pPr eaLnBrk="1" hangingPunct="1">
              <a:defRPr/>
            </a:pPr>
            <a:r>
              <a:rPr lang="tr-TR" sz="1600" b="1" dirty="0"/>
              <a:t>................................................................</a:t>
            </a:r>
            <a:r>
              <a:rPr lang="en-US" sz="1600" b="1" dirty="0"/>
              <a:t> </a:t>
            </a:r>
            <a:r>
              <a:rPr lang="en-US" sz="1600" b="1" dirty="0" err="1"/>
              <a:t>gibi</a:t>
            </a:r>
            <a:r>
              <a:rPr lang="en-US" sz="1600" b="1" dirty="0"/>
              <a:t> </a:t>
            </a:r>
            <a:r>
              <a:rPr lang="en-US" sz="1600" b="1" dirty="0" err="1"/>
              <a:t>politikalar</a:t>
            </a:r>
            <a:r>
              <a:rPr lang="en-US" sz="1600" b="1" dirty="0"/>
              <a:t> da </a:t>
            </a:r>
            <a:r>
              <a:rPr lang="tr-TR" sz="1600" b="1" dirty="0"/>
              <a:t>....................................</a:t>
            </a:r>
            <a:r>
              <a:rPr lang="en-US" sz="1600" b="1" dirty="0"/>
              <a:t>-</a:t>
            </a:r>
            <a:r>
              <a:rPr lang="tr-TR" sz="1600" b="1" dirty="0"/>
              <a:t>(</a:t>
            </a:r>
            <a:r>
              <a:rPr lang="en-US" sz="1600" b="1" dirty="0"/>
              <a:t>y</a:t>
            </a:r>
            <a:r>
              <a:rPr lang="tr-TR" sz="1600" b="1" dirty="0"/>
              <a:t>)I  </a:t>
            </a:r>
            <a:r>
              <a:rPr lang="en-US" sz="1600" b="1" dirty="0"/>
              <a:t> </a:t>
            </a:r>
            <a:r>
              <a:rPr lang="en-US" sz="1600" b="1" dirty="0" err="1"/>
              <a:t>tetiklemiştir</a:t>
            </a:r>
            <a:r>
              <a:rPr lang="en-US" sz="1600" b="1" dirty="0"/>
              <a:t>. </a:t>
            </a:r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5" name="Εικόνα 4" descr="Cümle Kurma Etkinliği">
            <a:extLst>
              <a:ext uri="{FF2B5EF4-FFF2-40B4-BE49-F238E27FC236}">
                <a16:creationId xmlns:a16="http://schemas.microsoft.com/office/drawing/2014/main" id="{B1AA0324-83B1-082E-4F5E-D39FE56368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17" t="7646" r="33673" b="70820"/>
          <a:stretch>
            <a:fillRect/>
          </a:stretch>
        </p:blipFill>
        <p:spPr>
          <a:xfrm>
            <a:off x="271463" y="165439"/>
            <a:ext cx="3697061" cy="646113"/>
          </a:xfrm>
          <a:custGeom>
            <a:avLst/>
            <a:gdLst>
              <a:gd name="csX0" fmla="*/ 0 w 3697061"/>
              <a:gd name="csY0" fmla="*/ 0 h 646113"/>
              <a:gd name="csX1" fmla="*/ 417240 w 3697061"/>
              <a:gd name="csY1" fmla="*/ 0 h 646113"/>
              <a:gd name="csX2" fmla="*/ 1019333 w 3697061"/>
              <a:gd name="csY2" fmla="*/ 0 h 646113"/>
              <a:gd name="csX3" fmla="*/ 1547484 w 3697061"/>
              <a:gd name="csY3" fmla="*/ 0 h 646113"/>
              <a:gd name="csX4" fmla="*/ 1964724 w 3697061"/>
              <a:gd name="csY4" fmla="*/ 0 h 646113"/>
              <a:gd name="csX5" fmla="*/ 2529846 w 3697061"/>
              <a:gd name="csY5" fmla="*/ 0 h 646113"/>
              <a:gd name="csX6" fmla="*/ 3021027 w 3697061"/>
              <a:gd name="csY6" fmla="*/ 0 h 646113"/>
              <a:gd name="csX7" fmla="*/ 3697061 w 3697061"/>
              <a:gd name="csY7" fmla="*/ 0 h 646113"/>
              <a:gd name="csX8" fmla="*/ 3697061 w 3697061"/>
              <a:gd name="csY8" fmla="*/ 329518 h 646113"/>
              <a:gd name="csX9" fmla="*/ 3697061 w 3697061"/>
              <a:gd name="csY9" fmla="*/ 646113 h 646113"/>
              <a:gd name="csX10" fmla="*/ 3279821 w 3697061"/>
              <a:gd name="csY10" fmla="*/ 646113 h 646113"/>
              <a:gd name="csX11" fmla="*/ 2825611 w 3697061"/>
              <a:gd name="csY11" fmla="*/ 646113 h 646113"/>
              <a:gd name="csX12" fmla="*/ 2223518 w 3697061"/>
              <a:gd name="csY12" fmla="*/ 646113 h 646113"/>
              <a:gd name="csX13" fmla="*/ 1769308 w 3697061"/>
              <a:gd name="csY13" fmla="*/ 646113 h 646113"/>
              <a:gd name="csX14" fmla="*/ 1241156 w 3697061"/>
              <a:gd name="csY14" fmla="*/ 646113 h 646113"/>
              <a:gd name="csX15" fmla="*/ 823916 w 3697061"/>
              <a:gd name="csY15" fmla="*/ 646113 h 646113"/>
              <a:gd name="csX16" fmla="*/ 0 w 3697061"/>
              <a:gd name="csY16" fmla="*/ 646113 h 646113"/>
              <a:gd name="csX17" fmla="*/ 0 w 3697061"/>
              <a:gd name="csY17" fmla="*/ 342440 h 646113"/>
              <a:gd name="csX18" fmla="*/ 0 w 3697061"/>
              <a:gd name="csY18" fmla="*/ 0 h 6461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697061" h="646113" fill="none" extrusionOk="0">
                <a:moveTo>
                  <a:pt x="0" y="0"/>
                </a:moveTo>
                <a:cubicBezTo>
                  <a:pt x="123350" y="-45806"/>
                  <a:pt x="250774" y="8521"/>
                  <a:pt x="417240" y="0"/>
                </a:cubicBezTo>
                <a:cubicBezTo>
                  <a:pt x="583706" y="-8521"/>
                  <a:pt x="812103" y="43066"/>
                  <a:pt x="1019333" y="0"/>
                </a:cubicBezTo>
                <a:cubicBezTo>
                  <a:pt x="1226563" y="-43066"/>
                  <a:pt x="1341474" y="3033"/>
                  <a:pt x="1547484" y="0"/>
                </a:cubicBezTo>
                <a:cubicBezTo>
                  <a:pt x="1753494" y="-3033"/>
                  <a:pt x="1852709" y="43026"/>
                  <a:pt x="1964724" y="0"/>
                </a:cubicBezTo>
                <a:cubicBezTo>
                  <a:pt x="2076739" y="-43026"/>
                  <a:pt x="2399765" y="43752"/>
                  <a:pt x="2529846" y="0"/>
                </a:cubicBezTo>
                <a:cubicBezTo>
                  <a:pt x="2659927" y="-43752"/>
                  <a:pt x="2894647" y="12711"/>
                  <a:pt x="3021027" y="0"/>
                </a:cubicBezTo>
                <a:cubicBezTo>
                  <a:pt x="3147407" y="-12711"/>
                  <a:pt x="3530203" y="53350"/>
                  <a:pt x="3697061" y="0"/>
                </a:cubicBezTo>
                <a:cubicBezTo>
                  <a:pt x="3731617" y="135708"/>
                  <a:pt x="3696191" y="204202"/>
                  <a:pt x="3697061" y="329518"/>
                </a:cubicBezTo>
                <a:cubicBezTo>
                  <a:pt x="3697931" y="454834"/>
                  <a:pt x="3687800" y="553043"/>
                  <a:pt x="3697061" y="646113"/>
                </a:cubicBezTo>
                <a:cubicBezTo>
                  <a:pt x="3602656" y="695893"/>
                  <a:pt x="3429336" y="620451"/>
                  <a:pt x="3279821" y="646113"/>
                </a:cubicBezTo>
                <a:cubicBezTo>
                  <a:pt x="3130306" y="671775"/>
                  <a:pt x="2991792" y="635285"/>
                  <a:pt x="2825611" y="646113"/>
                </a:cubicBezTo>
                <a:cubicBezTo>
                  <a:pt x="2659430" y="656941"/>
                  <a:pt x="2347565" y="587569"/>
                  <a:pt x="2223518" y="646113"/>
                </a:cubicBezTo>
                <a:cubicBezTo>
                  <a:pt x="2099471" y="704657"/>
                  <a:pt x="1989368" y="626284"/>
                  <a:pt x="1769308" y="646113"/>
                </a:cubicBezTo>
                <a:cubicBezTo>
                  <a:pt x="1549248" y="665942"/>
                  <a:pt x="1422093" y="606068"/>
                  <a:pt x="1241156" y="646113"/>
                </a:cubicBezTo>
                <a:cubicBezTo>
                  <a:pt x="1060219" y="686158"/>
                  <a:pt x="1021617" y="605151"/>
                  <a:pt x="823916" y="646113"/>
                </a:cubicBezTo>
                <a:cubicBezTo>
                  <a:pt x="626215" y="687075"/>
                  <a:pt x="321744" y="580422"/>
                  <a:pt x="0" y="646113"/>
                </a:cubicBezTo>
                <a:cubicBezTo>
                  <a:pt x="-26647" y="545867"/>
                  <a:pt x="6149" y="428306"/>
                  <a:pt x="0" y="342440"/>
                </a:cubicBezTo>
                <a:cubicBezTo>
                  <a:pt x="-6149" y="256574"/>
                  <a:pt x="40544" y="83825"/>
                  <a:pt x="0" y="0"/>
                </a:cubicBezTo>
                <a:close/>
              </a:path>
              <a:path w="3697061" h="646113" stroke="0" extrusionOk="0">
                <a:moveTo>
                  <a:pt x="0" y="0"/>
                </a:moveTo>
                <a:cubicBezTo>
                  <a:pt x="180030" y="-58731"/>
                  <a:pt x="388366" y="3036"/>
                  <a:pt x="565122" y="0"/>
                </a:cubicBezTo>
                <a:cubicBezTo>
                  <a:pt x="741878" y="-3036"/>
                  <a:pt x="812501" y="24139"/>
                  <a:pt x="982362" y="0"/>
                </a:cubicBezTo>
                <a:cubicBezTo>
                  <a:pt x="1152223" y="-24139"/>
                  <a:pt x="1304555" y="18904"/>
                  <a:pt x="1436572" y="0"/>
                </a:cubicBezTo>
                <a:cubicBezTo>
                  <a:pt x="1568589" y="-18904"/>
                  <a:pt x="1702280" y="48056"/>
                  <a:pt x="1890783" y="0"/>
                </a:cubicBezTo>
                <a:cubicBezTo>
                  <a:pt x="2079286" y="-48056"/>
                  <a:pt x="2211393" y="761"/>
                  <a:pt x="2492875" y="0"/>
                </a:cubicBezTo>
                <a:cubicBezTo>
                  <a:pt x="2774357" y="-761"/>
                  <a:pt x="2788238" y="25185"/>
                  <a:pt x="2910115" y="0"/>
                </a:cubicBezTo>
                <a:cubicBezTo>
                  <a:pt x="3031992" y="-25185"/>
                  <a:pt x="3452916" y="32516"/>
                  <a:pt x="3697061" y="0"/>
                </a:cubicBezTo>
                <a:cubicBezTo>
                  <a:pt x="3724461" y="65644"/>
                  <a:pt x="3681275" y="187871"/>
                  <a:pt x="3697061" y="303673"/>
                </a:cubicBezTo>
                <a:cubicBezTo>
                  <a:pt x="3712847" y="419475"/>
                  <a:pt x="3669307" y="543045"/>
                  <a:pt x="3697061" y="646113"/>
                </a:cubicBezTo>
                <a:cubicBezTo>
                  <a:pt x="3543920" y="697541"/>
                  <a:pt x="3264470" y="585530"/>
                  <a:pt x="3094968" y="646113"/>
                </a:cubicBezTo>
                <a:cubicBezTo>
                  <a:pt x="2925466" y="706696"/>
                  <a:pt x="2838903" y="635962"/>
                  <a:pt x="2640758" y="646113"/>
                </a:cubicBezTo>
                <a:cubicBezTo>
                  <a:pt x="2442613" y="656264"/>
                  <a:pt x="2333871" y="642857"/>
                  <a:pt x="2186548" y="646113"/>
                </a:cubicBezTo>
                <a:cubicBezTo>
                  <a:pt x="2039225" y="649369"/>
                  <a:pt x="1884601" y="606421"/>
                  <a:pt x="1584455" y="646113"/>
                </a:cubicBezTo>
                <a:cubicBezTo>
                  <a:pt x="1284309" y="685805"/>
                  <a:pt x="1187188" y="604718"/>
                  <a:pt x="982362" y="646113"/>
                </a:cubicBezTo>
                <a:cubicBezTo>
                  <a:pt x="777536" y="687508"/>
                  <a:pt x="737634" y="644262"/>
                  <a:pt x="528152" y="646113"/>
                </a:cubicBezTo>
                <a:cubicBezTo>
                  <a:pt x="318670" y="647964"/>
                  <a:pt x="147660" y="615953"/>
                  <a:pt x="0" y="646113"/>
                </a:cubicBezTo>
                <a:cubicBezTo>
                  <a:pt x="-24456" y="500325"/>
                  <a:pt x="11127" y="473912"/>
                  <a:pt x="0" y="342440"/>
                </a:cubicBezTo>
                <a:cubicBezTo>
                  <a:pt x="-11127" y="210968"/>
                  <a:pt x="31318" y="8589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0133113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370F2654-F2F9-D315-EE49-9533032BD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08083" y="237812"/>
            <a:ext cx="1745992" cy="158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EE4C3938-EAA9-1164-1662-9D7B8B697394}"/>
              </a:ext>
            </a:extLst>
          </p:cNvPr>
          <p:cNvSpPr/>
          <p:nvPr/>
        </p:nvSpPr>
        <p:spPr>
          <a:xfrm rot="20205939">
            <a:off x="486701" y="610080"/>
            <a:ext cx="1187926" cy="7886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0762325-70EF-BBC3-0299-63930C0BE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467" y="1197428"/>
            <a:ext cx="8379580" cy="4713514"/>
          </a:xfrm>
          <a:custGeom>
            <a:avLst/>
            <a:gdLst>
              <a:gd name="csX0" fmla="*/ 0 w 8379580"/>
              <a:gd name="csY0" fmla="*/ 0 h 4713514"/>
              <a:gd name="csX1" fmla="*/ 514746 w 8379580"/>
              <a:gd name="csY1" fmla="*/ 0 h 4713514"/>
              <a:gd name="csX2" fmla="*/ 945695 w 8379580"/>
              <a:gd name="csY2" fmla="*/ 0 h 4713514"/>
              <a:gd name="csX3" fmla="*/ 1460441 w 8379580"/>
              <a:gd name="csY3" fmla="*/ 0 h 4713514"/>
              <a:gd name="csX4" fmla="*/ 2142778 w 8379580"/>
              <a:gd name="csY4" fmla="*/ 0 h 4713514"/>
              <a:gd name="csX5" fmla="*/ 2489932 w 8379580"/>
              <a:gd name="csY5" fmla="*/ 0 h 4713514"/>
              <a:gd name="csX6" fmla="*/ 2920882 w 8379580"/>
              <a:gd name="csY6" fmla="*/ 0 h 4713514"/>
              <a:gd name="csX7" fmla="*/ 3687015 w 8379580"/>
              <a:gd name="csY7" fmla="*/ 0 h 4713514"/>
              <a:gd name="csX8" fmla="*/ 4369352 w 8379580"/>
              <a:gd name="csY8" fmla="*/ 0 h 4713514"/>
              <a:gd name="csX9" fmla="*/ 4884098 w 8379580"/>
              <a:gd name="csY9" fmla="*/ 0 h 4713514"/>
              <a:gd name="csX10" fmla="*/ 5566435 w 8379580"/>
              <a:gd name="csY10" fmla="*/ 0 h 4713514"/>
              <a:gd name="csX11" fmla="*/ 6248773 w 8379580"/>
              <a:gd name="csY11" fmla="*/ 0 h 4713514"/>
              <a:gd name="csX12" fmla="*/ 6931110 w 8379580"/>
              <a:gd name="csY12" fmla="*/ 0 h 4713514"/>
              <a:gd name="csX13" fmla="*/ 7278264 w 8379580"/>
              <a:gd name="csY13" fmla="*/ 0 h 4713514"/>
              <a:gd name="csX14" fmla="*/ 7709214 w 8379580"/>
              <a:gd name="csY14" fmla="*/ 0 h 4713514"/>
              <a:gd name="csX15" fmla="*/ 8379580 w 8379580"/>
              <a:gd name="csY15" fmla="*/ 0 h 4713514"/>
              <a:gd name="csX16" fmla="*/ 8379580 w 8379580"/>
              <a:gd name="csY16" fmla="*/ 447784 h 4713514"/>
              <a:gd name="csX17" fmla="*/ 8379580 w 8379580"/>
              <a:gd name="csY17" fmla="*/ 1084108 h 4713514"/>
              <a:gd name="csX18" fmla="*/ 8379580 w 8379580"/>
              <a:gd name="csY18" fmla="*/ 1673297 h 4713514"/>
              <a:gd name="csX19" fmla="*/ 8379580 w 8379580"/>
              <a:gd name="csY19" fmla="*/ 2309622 h 4713514"/>
              <a:gd name="csX20" fmla="*/ 8379580 w 8379580"/>
              <a:gd name="csY20" fmla="*/ 2898811 h 4713514"/>
              <a:gd name="csX21" fmla="*/ 8379580 w 8379580"/>
              <a:gd name="csY21" fmla="*/ 3582271 h 4713514"/>
              <a:gd name="csX22" fmla="*/ 8379580 w 8379580"/>
              <a:gd name="csY22" fmla="*/ 4713514 h 4713514"/>
              <a:gd name="csX23" fmla="*/ 7781039 w 8379580"/>
              <a:gd name="csY23" fmla="*/ 4713514 h 4713514"/>
              <a:gd name="csX24" fmla="*/ 7350089 w 8379580"/>
              <a:gd name="csY24" fmla="*/ 4713514 h 4713514"/>
              <a:gd name="csX25" fmla="*/ 6583956 w 8379580"/>
              <a:gd name="csY25" fmla="*/ 4713514 h 4713514"/>
              <a:gd name="csX26" fmla="*/ 5985414 w 8379580"/>
              <a:gd name="csY26" fmla="*/ 4713514 h 4713514"/>
              <a:gd name="csX27" fmla="*/ 5386873 w 8379580"/>
              <a:gd name="csY27" fmla="*/ 4713514 h 4713514"/>
              <a:gd name="csX28" fmla="*/ 4955923 w 8379580"/>
              <a:gd name="csY28" fmla="*/ 4713514 h 4713514"/>
              <a:gd name="csX29" fmla="*/ 4608769 w 8379580"/>
              <a:gd name="csY29" fmla="*/ 4713514 h 4713514"/>
              <a:gd name="csX30" fmla="*/ 4177819 w 8379580"/>
              <a:gd name="csY30" fmla="*/ 4713514 h 4713514"/>
              <a:gd name="csX31" fmla="*/ 3830665 w 8379580"/>
              <a:gd name="csY31" fmla="*/ 4713514 h 4713514"/>
              <a:gd name="csX32" fmla="*/ 3232124 w 8379580"/>
              <a:gd name="csY32" fmla="*/ 4713514 h 4713514"/>
              <a:gd name="csX33" fmla="*/ 2717378 w 8379580"/>
              <a:gd name="csY33" fmla="*/ 4713514 h 4713514"/>
              <a:gd name="csX34" fmla="*/ 2370224 w 8379580"/>
              <a:gd name="csY34" fmla="*/ 4713514 h 4713514"/>
              <a:gd name="csX35" fmla="*/ 1939274 w 8379580"/>
              <a:gd name="csY35" fmla="*/ 4713514 h 4713514"/>
              <a:gd name="csX36" fmla="*/ 1173141 w 8379580"/>
              <a:gd name="csY36" fmla="*/ 4713514 h 4713514"/>
              <a:gd name="csX37" fmla="*/ 658396 w 8379580"/>
              <a:gd name="csY37" fmla="*/ 4713514 h 4713514"/>
              <a:gd name="csX38" fmla="*/ 0 w 8379580"/>
              <a:gd name="csY38" fmla="*/ 4713514 h 4713514"/>
              <a:gd name="csX39" fmla="*/ 0 w 8379580"/>
              <a:gd name="csY39" fmla="*/ 4077190 h 4713514"/>
              <a:gd name="csX40" fmla="*/ 0 w 8379580"/>
              <a:gd name="csY40" fmla="*/ 3393730 h 4713514"/>
              <a:gd name="csX41" fmla="*/ 0 w 8379580"/>
              <a:gd name="csY41" fmla="*/ 2757406 h 4713514"/>
              <a:gd name="csX42" fmla="*/ 0 w 8379580"/>
              <a:gd name="csY42" fmla="*/ 2262487 h 4713514"/>
              <a:gd name="csX43" fmla="*/ 0 w 8379580"/>
              <a:gd name="csY43" fmla="*/ 1626162 h 4713514"/>
              <a:gd name="csX44" fmla="*/ 0 w 8379580"/>
              <a:gd name="csY44" fmla="*/ 1178379 h 4713514"/>
              <a:gd name="csX45" fmla="*/ 0 w 8379580"/>
              <a:gd name="csY45" fmla="*/ 589189 h 4713514"/>
              <a:gd name="csX46" fmla="*/ 0 w 8379580"/>
              <a:gd name="csY46" fmla="*/ 0 h 47135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</a:cxnLst>
            <a:rect l="l" t="t" r="r" b="b"/>
            <a:pathLst>
              <a:path w="8379580" h="4713514" fill="none" extrusionOk="0">
                <a:moveTo>
                  <a:pt x="0" y="0"/>
                </a:moveTo>
                <a:cubicBezTo>
                  <a:pt x="173799" y="-8298"/>
                  <a:pt x="381850" y="20575"/>
                  <a:pt x="514746" y="0"/>
                </a:cubicBezTo>
                <a:cubicBezTo>
                  <a:pt x="647642" y="-20575"/>
                  <a:pt x="786823" y="31671"/>
                  <a:pt x="945695" y="0"/>
                </a:cubicBezTo>
                <a:cubicBezTo>
                  <a:pt x="1104567" y="-31671"/>
                  <a:pt x="1288246" y="13912"/>
                  <a:pt x="1460441" y="0"/>
                </a:cubicBezTo>
                <a:cubicBezTo>
                  <a:pt x="1632636" y="-13912"/>
                  <a:pt x="1987464" y="7651"/>
                  <a:pt x="2142778" y="0"/>
                </a:cubicBezTo>
                <a:cubicBezTo>
                  <a:pt x="2298092" y="-7651"/>
                  <a:pt x="2319609" y="31598"/>
                  <a:pt x="2489932" y="0"/>
                </a:cubicBezTo>
                <a:cubicBezTo>
                  <a:pt x="2660255" y="-31598"/>
                  <a:pt x="2716846" y="29132"/>
                  <a:pt x="2920882" y="0"/>
                </a:cubicBezTo>
                <a:cubicBezTo>
                  <a:pt x="3124918" y="-29132"/>
                  <a:pt x="3523444" y="49591"/>
                  <a:pt x="3687015" y="0"/>
                </a:cubicBezTo>
                <a:cubicBezTo>
                  <a:pt x="3850586" y="-49591"/>
                  <a:pt x="4059660" y="47869"/>
                  <a:pt x="4369352" y="0"/>
                </a:cubicBezTo>
                <a:cubicBezTo>
                  <a:pt x="4679044" y="-47869"/>
                  <a:pt x="4730615" y="12189"/>
                  <a:pt x="4884098" y="0"/>
                </a:cubicBezTo>
                <a:cubicBezTo>
                  <a:pt x="5037581" y="-12189"/>
                  <a:pt x="5307188" y="5901"/>
                  <a:pt x="5566435" y="0"/>
                </a:cubicBezTo>
                <a:cubicBezTo>
                  <a:pt x="5825682" y="-5901"/>
                  <a:pt x="6066722" y="74419"/>
                  <a:pt x="6248773" y="0"/>
                </a:cubicBezTo>
                <a:cubicBezTo>
                  <a:pt x="6430824" y="-74419"/>
                  <a:pt x="6729598" y="39874"/>
                  <a:pt x="6931110" y="0"/>
                </a:cubicBezTo>
                <a:cubicBezTo>
                  <a:pt x="7132622" y="-39874"/>
                  <a:pt x="7125338" y="22464"/>
                  <a:pt x="7278264" y="0"/>
                </a:cubicBezTo>
                <a:cubicBezTo>
                  <a:pt x="7431190" y="-22464"/>
                  <a:pt x="7587498" y="15127"/>
                  <a:pt x="7709214" y="0"/>
                </a:cubicBezTo>
                <a:cubicBezTo>
                  <a:pt x="7830930" y="-15127"/>
                  <a:pt x="8111391" y="44068"/>
                  <a:pt x="8379580" y="0"/>
                </a:cubicBezTo>
                <a:cubicBezTo>
                  <a:pt x="8415612" y="125975"/>
                  <a:pt x="8335890" y="281031"/>
                  <a:pt x="8379580" y="447784"/>
                </a:cubicBezTo>
                <a:cubicBezTo>
                  <a:pt x="8423270" y="614537"/>
                  <a:pt x="8304785" y="944360"/>
                  <a:pt x="8379580" y="1084108"/>
                </a:cubicBezTo>
                <a:cubicBezTo>
                  <a:pt x="8454375" y="1223856"/>
                  <a:pt x="8367591" y="1460173"/>
                  <a:pt x="8379580" y="1673297"/>
                </a:cubicBezTo>
                <a:cubicBezTo>
                  <a:pt x="8391569" y="1886421"/>
                  <a:pt x="8356438" y="2017866"/>
                  <a:pt x="8379580" y="2309622"/>
                </a:cubicBezTo>
                <a:cubicBezTo>
                  <a:pt x="8402722" y="2601378"/>
                  <a:pt x="8376326" y="2655007"/>
                  <a:pt x="8379580" y="2898811"/>
                </a:cubicBezTo>
                <a:cubicBezTo>
                  <a:pt x="8382834" y="3142615"/>
                  <a:pt x="8319779" y="3433690"/>
                  <a:pt x="8379580" y="3582271"/>
                </a:cubicBezTo>
                <a:cubicBezTo>
                  <a:pt x="8439381" y="3730852"/>
                  <a:pt x="8340181" y="4363960"/>
                  <a:pt x="8379580" y="4713514"/>
                </a:cubicBezTo>
                <a:cubicBezTo>
                  <a:pt x="8123157" y="4752571"/>
                  <a:pt x="8058105" y="4672410"/>
                  <a:pt x="7781039" y="4713514"/>
                </a:cubicBezTo>
                <a:cubicBezTo>
                  <a:pt x="7503973" y="4754618"/>
                  <a:pt x="7478313" y="4676095"/>
                  <a:pt x="7350089" y="4713514"/>
                </a:cubicBezTo>
                <a:cubicBezTo>
                  <a:pt x="7221865" y="4750933"/>
                  <a:pt x="6762232" y="4674963"/>
                  <a:pt x="6583956" y="4713514"/>
                </a:cubicBezTo>
                <a:cubicBezTo>
                  <a:pt x="6405680" y="4752065"/>
                  <a:pt x="6168063" y="4680962"/>
                  <a:pt x="5985414" y="4713514"/>
                </a:cubicBezTo>
                <a:cubicBezTo>
                  <a:pt x="5802765" y="4746066"/>
                  <a:pt x="5511958" y="4689187"/>
                  <a:pt x="5386873" y="4713514"/>
                </a:cubicBezTo>
                <a:cubicBezTo>
                  <a:pt x="5261788" y="4737841"/>
                  <a:pt x="5094867" y="4661977"/>
                  <a:pt x="4955923" y="4713514"/>
                </a:cubicBezTo>
                <a:cubicBezTo>
                  <a:pt x="4816979" y="4765051"/>
                  <a:pt x="4749268" y="4703655"/>
                  <a:pt x="4608769" y="4713514"/>
                </a:cubicBezTo>
                <a:cubicBezTo>
                  <a:pt x="4468270" y="4723373"/>
                  <a:pt x="4380999" y="4697287"/>
                  <a:pt x="4177819" y="4713514"/>
                </a:cubicBezTo>
                <a:cubicBezTo>
                  <a:pt x="3974639" y="4729741"/>
                  <a:pt x="3909839" y="4710270"/>
                  <a:pt x="3830665" y="4713514"/>
                </a:cubicBezTo>
                <a:cubicBezTo>
                  <a:pt x="3751491" y="4716758"/>
                  <a:pt x="3531277" y="4705771"/>
                  <a:pt x="3232124" y="4713514"/>
                </a:cubicBezTo>
                <a:cubicBezTo>
                  <a:pt x="2932971" y="4721257"/>
                  <a:pt x="2943397" y="4684126"/>
                  <a:pt x="2717378" y="4713514"/>
                </a:cubicBezTo>
                <a:cubicBezTo>
                  <a:pt x="2491359" y="4742902"/>
                  <a:pt x="2511424" y="4694266"/>
                  <a:pt x="2370224" y="4713514"/>
                </a:cubicBezTo>
                <a:cubicBezTo>
                  <a:pt x="2229024" y="4732762"/>
                  <a:pt x="2078240" y="4688405"/>
                  <a:pt x="1939274" y="4713514"/>
                </a:cubicBezTo>
                <a:cubicBezTo>
                  <a:pt x="1800308" y="4738623"/>
                  <a:pt x="1490852" y="4699927"/>
                  <a:pt x="1173141" y="4713514"/>
                </a:cubicBezTo>
                <a:cubicBezTo>
                  <a:pt x="855430" y="4727101"/>
                  <a:pt x="908394" y="4686711"/>
                  <a:pt x="658396" y="4713514"/>
                </a:cubicBezTo>
                <a:cubicBezTo>
                  <a:pt x="408398" y="4740317"/>
                  <a:pt x="315690" y="4670564"/>
                  <a:pt x="0" y="4713514"/>
                </a:cubicBezTo>
                <a:cubicBezTo>
                  <a:pt x="-30319" y="4502123"/>
                  <a:pt x="10738" y="4256961"/>
                  <a:pt x="0" y="4077190"/>
                </a:cubicBezTo>
                <a:cubicBezTo>
                  <a:pt x="-10738" y="3897419"/>
                  <a:pt x="28013" y="3611164"/>
                  <a:pt x="0" y="3393730"/>
                </a:cubicBezTo>
                <a:cubicBezTo>
                  <a:pt x="-28013" y="3176296"/>
                  <a:pt x="48418" y="2896243"/>
                  <a:pt x="0" y="2757406"/>
                </a:cubicBezTo>
                <a:cubicBezTo>
                  <a:pt x="-48418" y="2618569"/>
                  <a:pt x="28956" y="2376875"/>
                  <a:pt x="0" y="2262487"/>
                </a:cubicBezTo>
                <a:cubicBezTo>
                  <a:pt x="-28956" y="2148099"/>
                  <a:pt x="30484" y="1761949"/>
                  <a:pt x="0" y="1626162"/>
                </a:cubicBezTo>
                <a:cubicBezTo>
                  <a:pt x="-30484" y="1490376"/>
                  <a:pt x="17817" y="1351953"/>
                  <a:pt x="0" y="1178379"/>
                </a:cubicBezTo>
                <a:cubicBezTo>
                  <a:pt x="-17817" y="1004805"/>
                  <a:pt x="47993" y="825299"/>
                  <a:pt x="0" y="589189"/>
                </a:cubicBezTo>
                <a:cubicBezTo>
                  <a:pt x="-47993" y="353079"/>
                  <a:pt x="59712" y="272982"/>
                  <a:pt x="0" y="0"/>
                </a:cubicBezTo>
                <a:close/>
              </a:path>
              <a:path w="8379580" h="4713514" stroke="0" extrusionOk="0">
                <a:moveTo>
                  <a:pt x="0" y="0"/>
                </a:moveTo>
                <a:cubicBezTo>
                  <a:pt x="190817" y="-39754"/>
                  <a:pt x="220132" y="39254"/>
                  <a:pt x="430950" y="0"/>
                </a:cubicBezTo>
                <a:cubicBezTo>
                  <a:pt x="641768" y="-39254"/>
                  <a:pt x="757273" y="21364"/>
                  <a:pt x="1029491" y="0"/>
                </a:cubicBezTo>
                <a:cubicBezTo>
                  <a:pt x="1301709" y="-21364"/>
                  <a:pt x="1419778" y="49322"/>
                  <a:pt x="1544237" y="0"/>
                </a:cubicBezTo>
                <a:cubicBezTo>
                  <a:pt x="1668696" y="-49322"/>
                  <a:pt x="1935079" y="4761"/>
                  <a:pt x="2142778" y="0"/>
                </a:cubicBezTo>
                <a:cubicBezTo>
                  <a:pt x="2350477" y="-4761"/>
                  <a:pt x="2383175" y="15493"/>
                  <a:pt x="2489932" y="0"/>
                </a:cubicBezTo>
                <a:cubicBezTo>
                  <a:pt x="2596689" y="-15493"/>
                  <a:pt x="2914062" y="85943"/>
                  <a:pt x="3256065" y="0"/>
                </a:cubicBezTo>
                <a:cubicBezTo>
                  <a:pt x="3598068" y="-85943"/>
                  <a:pt x="3726327" y="24244"/>
                  <a:pt x="3854607" y="0"/>
                </a:cubicBezTo>
                <a:cubicBezTo>
                  <a:pt x="3982887" y="-24244"/>
                  <a:pt x="4157425" y="13769"/>
                  <a:pt x="4285557" y="0"/>
                </a:cubicBezTo>
                <a:cubicBezTo>
                  <a:pt x="4413689" y="-13769"/>
                  <a:pt x="4695485" y="14126"/>
                  <a:pt x="4800302" y="0"/>
                </a:cubicBezTo>
                <a:cubicBezTo>
                  <a:pt x="4905120" y="-14126"/>
                  <a:pt x="5293091" y="48049"/>
                  <a:pt x="5566435" y="0"/>
                </a:cubicBezTo>
                <a:cubicBezTo>
                  <a:pt x="5839779" y="-48049"/>
                  <a:pt x="6118211" y="51836"/>
                  <a:pt x="6332568" y="0"/>
                </a:cubicBezTo>
                <a:cubicBezTo>
                  <a:pt x="6546925" y="-51836"/>
                  <a:pt x="6719038" y="4966"/>
                  <a:pt x="6931110" y="0"/>
                </a:cubicBezTo>
                <a:cubicBezTo>
                  <a:pt x="7143182" y="-4966"/>
                  <a:pt x="7270332" y="13216"/>
                  <a:pt x="7362060" y="0"/>
                </a:cubicBezTo>
                <a:cubicBezTo>
                  <a:pt x="7453788" y="-13216"/>
                  <a:pt x="7627096" y="4779"/>
                  <a:pt x="7793009" y="0"/>
                </a:cubicBezTo>
                <a:cubicBezTo>
                  <a:pt x="7958922" y="-4779"/>
                  <a:pt x="8240407" y="43174"/>
                  <a:pt x="8379580" y="0"/>
                </a:cubicBezTo>
                <a:cubicBezTo>
                  <a:pt x="8421869" y="214953"/>
                  <a:pt x="8378150" y="458737"/>
                  <a:pt x="8379580" y="589189"/>
                </a:cubicBezTo>
                <a:cubicBezTo>
                  <a:pt x="8381010" y="719641"/>
                  <a:pt x="8323966" y="1020066"/>
                  <a:pt x="8379580" y="1131243"/>
                </a:cubicBezTo>
                <a:cubicBezTo>
                  <a:pt x="8435194" y="1242420"/>
                  <a:pt x="8308436" y="1533064"/>
                  <a:pt x="8379580" y="1767568"/>
                </a:cubicBezTo>
                <a:cubicBezTo>
                  <a:pt x="8450724" y="2002072"/>
                  <a:pt x="8330117" y="2036140"/>
                  <a:pt x="8379580" y="2262487"/>
                </a:cubicBezTo>
                <a:cubicBezTo>
                  <a:pt x="8429043" y="2488834"/>
                  <a:pt x="8308646" y="2652915"/>
                  <a:pt x="8379580" y="2898811"/>
                </a:cubicBezTo>
                <a:cubicBezTo>
                  <a:pt x="8450514" y="3144707"/>
                  <a:pt x="8357556" y="3411072"/>
                  <a:pt x="8379580" y="3582271"/>
                </a:cubicBezTo>
                <a:cubicBezTo>
                  <a:pt x="8401604" y="3753470"/>
                  <a:pt x="8333432" y="3888942"/>
                  <a:pt x="8379580" y="4171460"/>
                </a:cubicBezTo>
                <a:cubicBezTo>
                  <a:pt x="8425728" y="4453978"/>
                  <a:pt x="8372054" y="4501066"/>
                  <a:pt x="8379580" y="4713514"/>
                </a:cubicBezTo>
                <a:cubicBezTo>
                  <a:pt x="8163758" y="4743545"/>
                  <a:pt x="8062472" y="4653296"/>
                  <a:pt x="7781039" y="4713514"/>
                </a:cubicBezTo>
                <a:cubicBezTo>
                  <a:pt x="7499606" y="4773732"/>
                  <a:pt x="7235771" y="4654303"/>
                  <a:pt x="7098701" y="4713514"/>
                </a:cubicBezTo>
                <a:cubicBezTo>
                  <a:pt x="6961631" y="4772725"/>
                  <a:pt x="6689437" y="4672952"/>
                  <a:pt x="6583956" y="4713514"/>
                </a:cubicBezTo>
                <a:cubicBezTo>
                  <a:pt x="6478475" y="4754076"/>
                  <a:pt x="6182757" y="4668096"/>
                  <a:pt x="6069210" y="4713514"/>
                </a:cubicBezTo>
                <a:cubicBezTo>
                  <a:pt x="5955663" y="4758932"/>
                  <a:pt x="5533532" y="4674874"/>
                  <a:pt x="5386873" y="4713514"/>
                </a:cubicBezTo>
                <a:cubicBezTo>
                  <a:pt x="5240214" y="4752154"/>
                  <a:pt x="4955470" y="4667488"/>
                  <a:pt x="4704536" y="4713514"/>
                </a:cubicBezTo>
                <a:cubicBezTo>
                  <a:pt x="4453602" y="4759540"/>
                  <a:pt x="4159802" y="4633803"/>
                  <a:pt x="4022198" y="4713514"/>
                </a:cubicBezTo>
                <a:cubicBezTo>
                  <a:pt x="3884594" y="4793225"/>
                  <a:pt x="3702080" y="4704965"/>
                  <a:pt x="3507453" y="4713514"/>
                </a:cubicBezTo>
                <a:cubicBezTo>
                  <a:pt x="3312827" y="4722063"/>
                  <a:pt x="3026194" y="4664784"/>
                  <a:pt x="2741320" y="4713514"/>
                </a:cubicBezTo>
                <a:cubicBezTo>
                  <a:pt x="2456446" y="4762244"/>
                  <a:pt x="2441762" y="4687724"/>
                  <a:pt x="2310370" y="4713514"/>
                </a:cubicBezTo>
                <a:cubicBezTo>
                  <a:pt x="2178978" y="4739304"/>
                  <a:pt x="2015734" y="4691819"/>
                  <a:pt x="1879420" y="4713514"/>
                </a:cubicBezTo>
                <a:cubicBezTo>
                  <a:pt x="1743106" y="4735209"/>
                  <a:pt x="1556273" y="4677861"/>
                  <a:pt x="1364674" y="4713514"/>
                </a:cubicBezTo>
                <a:cubicBezTo>
                  <a:pt x="1173075" y="4749167"/>
                  <a:pt x="1011096" y="4642571"/>
                  <a:pt x="766133" y="4713514"/>
                </a:cubicBezTo>
                <a:cubicBezTo>
                  <a:pt x="521170" y="4784457"/>
                  <a:pt x="349656" y="4664494"/>
                  <a:pt x="0" y="4713514"/>
                </a:cubicBezTo>
                <a:cubicBezTo>
                  <a:pt x="-43456" y="4519862"/>
                  <a:pt x="22665" y="4352989"/>
                  <a:pt x="0" y="4030054"/>
                </a:cubicBezTo>
                <a:cubicBezTo>
                  <a:pt x="-22665" y="3707119"/>
                  <a:pt x="61363" y="3652675"/>
                  <a:pt x="0" y="3346595"/>
                </a:cubicBezTo>
                <a:cubicBezTo>
                  <a:pt x="-61363" y="3040515"/>
                  <a:pt x="27269" y="3010683"/>
                  <a:pt x="0" y="2804541"/>
                </a:cubicBezTo>
                <a:cubicBezTo>
                  <a:pt x="-27269" y="2598399"/>
                  <a:pt x="13526" y="2442756"/>
                  <a:pt x="0" y="2262487"/>
                </a:cubicBezTo>
                <a:cubicBezTo>
                  <a:pt x="-13526" y="2082218"/>
                  <a:pt x="62673" y="1779656"/>
                  <a:pt x="0" y="1626162"/>
                </a:cubicBezTo>
                <a:cubicBezTo>
                  <a:pt x="-62673" y="1472668"/>
                  <a:pt x="30519" y="1321921"/>
                  <a:pt x="0" y="1178379"/>
                </a:cubicBezTo>
                <a:cubicBezTo>
                  <a:pt x="-30519" y="1034837"/>
                  <a:pt x="18465" y="837383"/>
                  <a:pt x="0" y="683460"/>
                </a:cubicBezTo>
                <a:cubicBezTo>
                  <a:pt x="-18465" y="529537"/>
                  <a:pt x="14695" y="26141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27724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13196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1175658" y="2971800"/>
            <a:ext cx="3466194" cy="1633539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Beni  dinlediğiniz için  teşekkür ederim!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Sorularınız </a:t>
            </a:r>
            <a:r>
              <a:rPr lang="en-US" sz="2400" dirty="0">
                <a:solidFill>
                  <a:schemeClr val="tx1"/>
                </a:solidFill>
              </a:rPr>
              <a:t>v</a:t>
            </a: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r</a:t>
            </a:r>
            <a:r>
              <a:rPr lang="tr-TR" sz="2400" dirty="0">
                <a:solidFill>
                  <a:schemeClr val="tx1"/>
                </a:solidFill>
              </a:rPr>
              <a:t> mı</a:t>
            </a:r>
            <a:r>
              <a:rPr lang="el-GR" sz="2400" dirty="0">
                <a:solidFill>
                  <a:schemeClr val="tx1"/>
                </a:solidFill>
              </a:rPr>
              <a:t>?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43917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64AB44-07F7-081E-C839-BA52AD881D03}"/>
              </a:ext>
            </a:extLst>
          </p:cNvPr>
          <p:cNvSpPr txBox="1"/>
          <p:nvPr/>
        </p:nvSpPr>
        <p:spPr>
          <a:xfrm>
            <a:off x="307069" y="256495"/>
            <a:ext cx="11079387" cy="954107"/>
          </a:xfrm>
          <a:custGeom>
            <a:avLst/>
            <a:gdLst>
              <a:gd name="csX0" fmla="*/ 0 w 11079387"/>
              <a:gd name="csY0" fmla="*/ 0 h 954107"/>
              <a:gd name="csX1" fmla="*/ 250744 w 11079387"/>
              <a:gd name="csY1" fmla="*/ 0 h 954107"/>
              <a:gd name="csX2" fmla="*/ 1055457 w 11079387"/>
              <a:gd name="csY2" fmla="*/ 0 h 954107"/>
              <a:gd name="csX3" fmla="*/ 1306201 w 11079387"/>
              <a:gd name="csY3" fmla="*/ 0 h 954107"/>
              <a:gd name="csX4" fmla="*/ 1556945 w 11079387"/>
              <a:gd name="csY4" fmla="*/ 0 h 954107"/>
              <a:gd name="csX5" fmla="*/ 1807689 w 11079387"/>
              <a:gd name="csY5" fmla="*/ 0 h 954107"/>
              <a:gd name="csX6" fmla="*/ 2058433 w 11079387"/>
              <a:gd name="csY6" fmla="*/ 0 h 954107"/>
              <a:gd name="csX7" fmla="*/ 2863147 w 11079387"/>
              <a:gd name="csY7" fmla="*/ 0 h 954107"/>
              <a:gd name="csX8" fmla="*/ 3446272 w 11079387"/>
              <a:gd name="csY8" fmla="*/ 0 h 954107"/>
              <a:gd name="csX9" fmla="*/ 3807810 w 11079387"/>
              <a:gd name="csY9" fmla="*/ 0 h 954107"/>
              <a:gd name="csX10" fmla="*/ 4501730 w 11079387"/>
              <a:gd name="csY10" fmla="*/ 0 h 954107"/>
              <a:gd name="csX11" fmla="*/ 5195649 w 11079387"/>
              <a:gd name="csY11" fmla="*/ 0 h 954107"/>
              <a:gd name="csX12" fmla="*/ 6000363 w 11079387"/>
              <a:gd name="csY12" fmla="*/ 0 h 954107"/>
              <a:gd name="csX13" fmla="*/ 6251107 w 11079387"/>
              <a:gd name="csY13" fmla="*/ 0 h 954107"/>
              <a:gd name="csX14" fmla="*/ 6723439 w 11079387"/>
              <a:gd name="csY14" fmla="*/ 0 h 954107"/>
              <a:gd name="csX15" fmla="*/ 7306564 w 11079387"/>
              <a:gd name="csY15" fmla="*/ 0 h 954107"/>
              <a:gd name="csX16" fmla="*/ 7668102 w 11079387"/>
              <a:gd name="csY16" fmla="*/ 0 h 954107"/>
              <a:gd name="csX17" fmla="*/ 8140434 w 11079387"/>
              <a:gd name="csY17" fmla="*/ 0 h 954107"/>
              <a:gd name="csX18" fmla="*/ 8834353 w 11079387"/>
              <a:gd name="csY18" fmla="*/ 0 h 954107"/>
              <a:gd name="csX19" fmla="*/ 9195891 w 11079387"/>
              <a:gd name="csY19" fmla="*/ 0 h 954107"/>
              <a:gd name="csX20" fmla="*/ 9668223 w 11079387"/>
              <a:gd name="csY20" fmla="*/ 0 h 954107"/>
              <a:gd name="csX21" fmla="*/ 10362142 w 11079387"/>
              <a:gd name="csY21" fmla="*/ 0 h 954107"/>
              <a:gd name="csX22" fmla="*/ 11079387 w 11079387"/>
              <a:gd name="csY22" fmla="*/ 0 h 954107"/>
              <a:gd name="csX23" fmla="*/ 11079387 w 11079387"/>
              <a:gd name="csY23" fmla="*/ 448430 h 954107"/>
              <a:gd name="csX24" fmla="*/ 11079387 w 11079387"/>
              <a:gd name="csY24" fmla="*/ 954107 h 954107"/>
              <a:gd name="csX25" fmla="*/ 10496261 w 11079387"/>
              <a:gd name="csY25" fmla="*/ 954107 h 954107"/>
              <a:gd name="csX26" fmla="*/ 10245517 w 11079387"/>
              <a:gd name="csY26" fmla="*/ 954107 h 954107"/>
              <a:gd name="csX27" fmla="*/ 9551598 w 11079387"/>
              <a:gd name="csY27" fmla="*/ 954107 h 954107"/>
              <a:gd name="csX28" fmla="*/ 9300854 w 11079387"/>
              <a:gd name="csY28" fmla="*/ 954107 h 954107"/>
              <a:gd name="csX29" fmla="*/ 8939316 w 11079387"/>
              <a:gd name="csY29" fmla="*/ 954107 h 954107"/>
              <a:gd name="csX30" fmla="*/ 8688572 w 11079387"/>
              <a:gd name="csY30" fmla="*/ 954107 h 954107"/>
              <a:gd name="csX31" fmla="*/ 8216240 w 11079387"/>
              <a:gd name="csY31" fmla="*/ 954107 h 954107"/>
              <a:gd name="csX32" fmla="*/ 7522321 w 11079387"/>
              <a:gd name="csY32" fmla="*/ 954107 h 954107"/>
              <a:gd name="csX33" fmla="*/ 7049989 w 11079387"/>
              <a:gd name="csY33" fmla="*/ 954107 h 954107"/>
              <a:gd name="csX34" fmla="*/ 6356069 w 11079387"/>
              <a:gd name="csY34" fmla="*/ 954107 h 954107"/>
              <a:gd name="csX35" fmla="*/ 5551356 w 11079387"/>
              <a:gd name="csY35" fmla="*/ 954107 h 954107"/>
              <a:gd name="csX36" fmla="*/ 4746643 w 11079387"/>
              <a:gd name="csY36" fmla="*/ 954107 h 954107"/>
              <a:gd name="csX37" fmla="*/ 4052723 w 11079387"/>
              <a:gd name="csY37" fmla="*/ 954107 h 954107"/>
              <a:gd name="csX38" fmla="*/ 3580391 w 11079387"/>
              <a:gd name="csY38" fmla="*/ 954107 h 954107"/>
              <a:gd name="csX39" fmla="*/ 3329647 w 11079387"/>
              <a:gd name="csY39" fmla="*/ 954107 h 954107"/>
              <a:gd name="csX40" fmla="*/ 2746522 w 11079387"/>
              <a:gd name="csY40" fmla="*/ 954107 h 954107"/>
              <a:gd name="csX41" fmla="*/ 2052602 w 11079387"/>
              <a:gd name="csY41" fmla="*/ 954107 h 954107"/>
              <a:gd name="csX42" fmla="*/ 1691064 w 11079387"/>
              <a:gd name="csY42" fmla="*/ 954107 h 954107"/>
              <a:gd name="csX43" fmla="*/ 1329526 w 11079387"/>
              <a:gd name="csY43" fmla="*/ 954107 h 954107"/>
              <a:gd name="csX44" fmla="*/ 746401 w 11079387"/>
              <a:gd name="csY44" fmla="*/ 954107 h 954107"/>
              <a:gd name="csX45" fmla="*/ 0 w 11079387"/>
              <a:gd name="csY45" fmla="*/ 954107 h 954107"/>
              <a:gd name="csX46" fmla="*/ 0 w 11079387"/>
              <a:gd name="csY46" fmla="*/ 496136 h 954107"/>
              <a:gd name="csX47" fmla="*/ 0 w 11079387"/>
              <a:gd name="csY47" fmla="*/ 0 h 9541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1079387" h="954107" extrusionOk="0">
                <a:moveTo>
                  <a:pt x="0" y="0"/>
                </a:moveTo>
                <a:cubicBezTo>
                  <a:pt x="113313" y="-21535"/>
                  <a:pt x="198990" y="24664"/>
                  <a:pt x="250744" y="0"/>
                </a:cubicBezTo>
                <a:cubicBezTo>
                  <a:pt x="302498" y="-24664"/>
                  <a:pt x="705349" y="55132"/>
                  <a:pt x="1055457" y="0"/>
                </a:cubicBezTo>
                <a:cubicBezTo>
                  <a:pt x="1405565" y="-55132"/>
                  <a:pt x="1234041" y="17925"/>
                  <a:pt x="1306201" y="0"/>
                </a:cubicBezTo>
                <a:cubicBezTo>
                  <a:pt x="1378361" y="-17925"/>
                  <a:pt x="1451440" y="7121"/>
                  <a:pt x="1556945" y="0"/>
                </a:cubicBezTo>
                <a:cubicBezTo>
                  <a:pt x="1662450" y="-7121"/>
                  <a:pt x="1702771" y="19831"/>
                  <a:pt x="1807689" y="0"/>
                </a:cubicBezTo>
                <a:cubicBezTo>
                  <a:pt x="1912607" y="-19831"/>
                  <a:pt x="2004581" y="844"/>
                  <a:pt x="2058433" y="0"/>
                </a:cubicBezTo>
                <a:cubicBezTo>
                  <a:pt x="2112285" y="-844"/>
                  <a:pt x="2540271" y="59257"/>
                  <a:pt x="2863147" y="0"/>
                </a:cubicBezTo>
                <a:cubicBezTo>
                  <a:pt x="3186023" y="-59257"/>
                  <a:pt x="3297133" y="62816"/>
                  <a:pt x="3446272" y="0"/>
                </a:cubicBezTo>
                <a:cubicBezTo>
                  <a:pt x="3595412" y="-62816"/>
                  <a:pt x="3722860" y="42194"/>
                  <a:pt x="3807810" y="0"/>
                </a:cubicBezTo>
                <a:cubicBezTo>
                  <a:pt x="3892760" y="-42194"/>
                  <a:pt x="4222462" y="19369"/>
                  <a:pt x="4501730" y="0"/>
                </a:cubicBezTo>
                <a:cubicBezTo>
                  <a:pt x="4780998" y="-19369"/>
                  <a:pt x="4988721" y="33100"/>
                  <a:pt x="5195649" y="0"/>
                </a:cubicBezTo>
                <a:cubicBezTo>
                  <a:pt x="5402577" y="-33100"/>
                  <a:pt x="5628518" y="86925"/>
                  <a:pt x="6000363" y="0"/>
                </a:cubicBezTo>
                <a:cubicBezTo>
                  <a:pt x="6372208" y="-86925"/>
                  <a:pt x="6127021" y="25497"/>
                  <a:pt x="6251107" y="0"/>
                </a:cubicBezTo>
                <a:cubicBezTo>
                  <a:pt x="6375193" y="-25497"/>
                  <a:pt x="6561073" y="52949"/>
                  <a:pt x="6723439" y="0"/>
                </a:cubicBezTo>
                <a:cubicBezTo>
                  <a:pt x="6885805" y="-52949"/>
                  <a:pt x="7104905" y="42439"/>
                  <a:pt x="7306564" y="0"/>
                </a:cubicBezTo>
                <a:cubicBezTo>
                  <a:pt x="7508223" y="-42439"/>
                  <a:pt x="7544176" y="36048"/>
                  <a:pt x="7668102" y="0"/>
                </a:cubicBezTo>
                <a:cubicBezTo>
                  <a:pt x="7792028" y="-36048"/>
                  <a:pt x="7967329" y="50733"/>
                  <a:pt x="8140434" y="0"/>
                </a:cubicBezTo>
                <a:cubicBezTo>
                  <a:pt x="8313539" y="-50733"/>
                  <a:pt x="8627880" y="16566"/>
                  <a:pt x="8834353" y="0"/>
                </a:cubicBezTo>
                <a:cubicBezTo>
                  <a:pt x="9040826" y="-16566"/>
                  <a:pt x="9116565" y="6576"/>
                  <a:pt x="9195891" y="0"/>
                </a:cubicBezTo>
                <a:cubicBezTo>
                  <a:pt x="9275217" y="-6576"/>
                  <a:pt x="9506433" y="24913"/>
                  <a:pt x="9668223" y="0"/>
                </a:cubicBezTo>
                <a:cubicBezTo>
                  <a:pt x="9830013" y="-24913"/>
                  <a:pt x="10159314" y="52460"/>
                  <a:pt x="10362142" y="0"/>
                </a:cubicBezTo>
                <a:cubicBezTo>
                  <a:pt x="10564970" y="-52460"/>
                  <a:pt x="10829572" y="39093"/>
                  <a:pt x="11079387" y="0"/>
                </a:cubicBezTo>
                <a:cubicBezTo>
                  <a:pt x="11129670" y="171422"/>
                  <a:pt x="11031088" y="231117"/>
                  <a:pt x="11079387" y="448430"/>
                </a:cubicBezTo>
                <a:cubicBezTo>
                  <a:pt x="11127686" y="665743"/>
                  <a:pt x="11076633" y="774444"/>
                  <a:pt x="11079387" y="954107"/>
                </a:cubicBezTo>
                <a:cubicBezTo>
                  <a:pt x="10870396" y="1018488"/>
                  <a:pt x="10685051" y="929821"/>
                  <a:pt x="10496261" y="954107"/>
                </a:cubicBezTo>
                <a:cubicBezTo>
                  <a:pt x="10307471" y="978393"/>
                  <a:pt x="10327799" y="924860"/>
                  <a:pt x="10245517" y="954107"/>
                </a:cubicBezTo>
                <a:cubicBezTo>
                  <a:pt x="10163235" y="983354"/>
                  <a:pt x="9872242" y="952452"/>
                  <a:pt x="9551598" y="954107"/>
                </a:cubicBezTo>
                <a:cubicBezTo>
                  <a:pt x="9230954" y="955762"/>
                  <a:pt x="9424529" y="934059"/>
                  <a:pt x="9300854" y="954107"/>
                </a:cubicBezTo>
                <a:cubicBezTo>
                  <a:pt x="9177179" y="974155"/>
                  <a:pt x="9092703" y="913705"/>
                  <a:pt x="8939316" y="954107"/>
                </a:cubicBezTo>
                <a:cubicBezTo>
                  <a:pt x="8785929" y="994509"/>
                  <a:pt x="8740732" y="946161"/>
                  <a:pt x="8688572" y="954107"/>
                </a:cubicBezTo>
                <a:cubicBezTo>
                  <a:pt x="8636412" y="962053"/>
                  <a:pt x="8428450" y="949625"/>
                  <a:pt x="8216240" y="954107"/>
                </a:cubicBezTo>
                <a:cubicBezTo>
                  <a:pt x="8004030" y="958589"/>
                  <a:pt x="7852738" y="901342"/>
                  <a:pt x="7522321" y="954107"/>
                </a:cubicBezTo>
                <a:cubicBezTo>
                  <a:pt x="7191904" y="1006872"/>
                  <a:pt x="7193596" y="913081"/>
                  <a:pt x="7049989" y="954107"/>
                </a:cubicBezTo>
                <a:cubicBezTo>
                  <a:pt x="6906382" y="995133"/>
                  <a:pt x="6523363" y="923093"/>
                  <a:pt x="6356069" y="954107"/>
                </a:cubicBezTo>
                <a:cubicBezTo>
                  <a:pt x="6188775" y="985121"/>
                  <a:pt x="5839562" y="930865"/>
                  <a:pt x="5551356" y="954107"/>
                </a:cubicBezTo>
                <a:cubicBezTo>
                  <a:pt x="5263150" y="977349"/>
                  <a:pt x="4948065" y="905451"/>
                  <a:pt x="4746643" y="954107"/>
                </a:cubicBezTo>
                <a:cubicBezTo>
                  <a:pt x="4545221" y="1002763"/>
                  <a:pt x="4303764" y="894855"/>
                  <a:pt x="4052723" y="954107"/>
                </a:cubicBezTo>
                <a:cubicBezTo>
                  <a:pt x="3801682" y="1013359"/>
                  <a:pt x="3812753" y="907228"/>
                  <a:pt x="3580391" y="954107"/>
                </a:cubicBezTo>
                <a:cubicBezTo>
                  <a:pt x="3348029" y="1000986"/>
                  <a:pt x="3421115" y="933722"/>
                  <a:pt x="3329647" y="954107"/>
                </a:cubicBezTo>
                <a:cubicBezTo>
                  <a:pt x="3238179" y="974492"/>
                  <a:pt x="2895504" y="923534"/>
                  <a:pt x="2746522" y="954107"/>
                </a:cubicBezTo>
                <a:cubicBezTo>
                  <a:pt x="2597540" y="984680"/>
                  <a:pt x="2277837" y="901839"/>
                  <a:pt x="2052602" y="954107"/>
                </a:cubicBezTo>
                <a:cubicBezTo>
                  <a:pt x="1827367" y="1006375"/>
                  <a:pt x="1769372" y="929784"/>
                  <a:pt x="1691064" y="954107"/>
                </a:cubicBezTo>
                <a:cubicBezTo>
                  <a:pt x="1612756" y="978430"/>
                  <a:pt x="1405942" y="932164"/>
                  <a:pt x="1329526" y="954107"/>
                </a:cubicBezTo>
                <a:cubicBezTo>
                  <a:pt x="1253110" y="976050"/>
                  <a:pt x="945431" y="909128"/>
                  <a:pt x="746401" y="954107"/>
                </a:cubicBezTo>
                <a:cubicBezTo>
                  <a:pt x="547372" y="999086"/>
                  <a:pt x="352049" y="900150"/>
                  <a:pt x="0" y="954107"/>
                </a:cubicBezTo>
                <a:cubicBezTo>
                  <a:pt x="-13321" y="838266"/>
                  <a:pt x="51584" y="611526"/>
                  <a:pt x="0" y="496136"/>
                </a:cubicBezTo>
                <a:cubicBezTo>
                  <a:pt x="-51584" y="380746"/>
                  <a:pt x="2506" y="15260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3663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l-GR" sz="2800" dirty="0" err="1"/>
              <a:t>Videoyu</a:t>
            </a:r>
            <a:r>
              <a:rPr lang="el-GR" sz="2800" dirty="0"/>
              <a:t> </a:t>
            </a:r>
            <a:r>
              <a:rPr lang="el-GR" sz="2800" dirty="0" err="1"/>
              <a:t>dikkatlice</a:t>
            </a:r>
            <a:r>
              <a:rPr lang="el-GR" sz="2800" dirty="0"/>
              <a:t> </a:t>
            </a:r>
            <a:r>
              <a:rPr lang="el-GR" sz="2800" dirty="0" err="1"/>
              <a:t>dinledikten</a:t>
            </a:r>
            <a:r>
              <a:rPr lang="el-GR" sz="2800" dirty="0"/>
              <a:t> </a:t>
            </a:r>
            <a:r>
              <a:rPr lang="el-GR" sz="2800" dirty="0" err="1"/>
              <a:t>sonra</a:t>
            </a:r>
            <a:r>
              <a:rPr lang="el-GR" sz="2800" dirty="0"/>
              <a:t>, </a:t>
            </a:r>
            <a:r>
              <a:rPr lang="el-GR" sz="2800" dirty="0" err="1"/>
              <a:t>ana</a:t>
            </a:r>
            <a:r>
              <a:rPr lang="el-GR" sz="2800" dirty="0"/>
              <a:t> </a:t>
            </a:r>
            <a:r>
              <a:rPr lang="el-GR" sz="2800" dirty="0" err="1"/>
              <a:t>fikrini</a:t>
            </a:r>
            <a:r>
              <a:rPr lang="el-GR" sz="2800" dirty="0"/>
              <a:t> </a:t>
            </a:r>
            <a:r>
              <a:rPr lang="el-GR" sz="2800" dirty="0" err="1"/>
              <a:t>ifade</a:t>
            </a:r>
            <a:r>
              <a:rPr lang="el-GR" sz="2800" dirty="0"/>
              <a:t> </a:t>
            </a:r>
            <a:r>
              <a:rPr lang="el-GR" sz="2800" dirty="0" err="1"/>
              <a:t>eden</a:t>
            </a:r>
            <a:r>
              <a:rPr lang="el-GR" sz="2800" dirty="0"/>
              <a:t> </a:t>
            </a:r>
            <a:r>
              <a:rPr lang="el-GR" sz="2800" dirty="0" err="1"/>
              <a:t>kendi</a:t>
            </a:r>
            <a:r>
              <a:rPr lang="el-GR" sz="2800" dirty="0"/>
              <a:t> </a:t>
            </a:r>
            <a:r>
              <a:rPr lang="el-GR" sz="2800" dirty="0" err="1"/>
              <a:t>cümlenizi</a:t>
            </a:r>
            <a:r>
              <a:rPr lang="el-GR" sz="2800" dirty="0"/>
              <a:t> </a:t>
            </a:r>
            <a:r>
              <a:rPr lang="el-GR" sz="2800" dirty="0" err="1"/>
              <a:t>kurun</a:t>
            </a:r>
            <a:r>
              <a:rPr lang="el-GR" sz="2800" dirty="0"/>
              <a:t>.</a:t>
            </a:r>
            <a:endParaRPr lang="el-GR" sz="2800" b="1" dirty="0"/>
          </a:p>
        </p:txBody>
      </p:sp>
      <p:pic>
        <p:nvPicPr>
          <p:cNvPr id="2" name="Ηλεκτρονικά πολυμέσα 1" title="Toplumsal Sorunlar Ve Çözüm Önerileri Şarkısı / 6. Sınıf / Şarkılarla Öğreniyorum">
            <a:hlinkClick r:id="" action="ppaction://media"/>
            <a:extLst>
              <a:ext uri="{FF2B5EF4-FFF2-40B4-BE49-F238E27FC236}">
                <a16:creationId xmlns:a16="http://schemas.microsoft.com/office/drawing/2014/main" id="{F201A254-2096-D268-E304-FE6F2053B4B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4725" y="1836511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7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l-GR" sz="1100" dirty="0" err="1">
                <a:solidFill>
                  <a:schemeClr val="tx1"/>
                </a:solidFill>
              </a:rPr>
              <a:t>Bugün</a:t>
            </a:r>
            <a:r>
              <a:rPr lang="el-GR" sz="1100" dirty="0">
                <a:solidFill>
                  <a:schemeClr val="tx1"/>
                </a:solidFill>
              </a:rPr>
              <a:t> </a:t>
            </a:r>
            <a:r>
              <a:rPr lang="el-GR" sz="1100" dirty="0" err="1">
                <a:solidFill>
                  <a:schemeClr val="tx1"/>
                </a:solidFill>
              </a:rPr>
              <a:t>internette</a:t>
            </a:r>
            <a:r>
              <a:rPr lang="el-GR" sz="1100" dirty="0">
                <a:solidFill>
                  <a:schemeClr val="tx1"/>
                </a:solidFill>
              </a:rPr>
              <a:t> </a:t>
            </a:r>
            <a:r>
              <a:rPr lang="el-GR" sz="1100" dirty="0" err="1">
                <a:solidFill>
                  <a:schemeClr val="tx1"/>
                </a:solidFill>
              </a:rPr>
              <a:t>gezinirken</a:t>
            </a:r>
            <a:r>
              <a:rPr lang="el-GR" sz="1100" dirty="0">
                <a:solidFill>
                  <a:schemeClr val="tx1"/>
                </a:solidFill>
              </a:rPr>
              <a:t> </a:t>
            </a:r>
            <a:r>
              <a:rPr lang="el-GR" sz="1100" dirty="0" err="1">
                <a:solidFill>
                  <a:schemeClr val="tx1"/>
                </a:solidFill>
              </a:rPr>
              <a:t>haberlerde</a:t>
            </a:r>
            <a:r>
              <a:rPr lang="el-GR" sz="1100" dirty="0">
                <a:solidFill>
                  <a:schemeClr val="tx1"/>
                </a:solidFill>
              </a:rPr>
              <a:t> </a:t>
            </a:r>
            <a:r>
              <a:rPr lang="el-GR" sz="1100" dirty="0" err="1">
                <a:solidFill>
                  <a:schemeClr val="tx1"/>
                </a:solidFill>
              </a:rPr>
              <a:t>en</a:t>
            </a:r>
            <a:r>
              <a:rPr lang="el-GR" sz="1100" dirty="0">
                <a:solidFill>
                  <a:schemeClr val="tx1"/>
                </a:solidFill>
              </a:rPr>
              <a:t> </a:t>
            </a:r>
            <a:r>
              <a:rPr lang="el-GR" sz="1100" dirty="0" err="1">
                <a:solidFill>
                  <a:schemeClr val="tx1"/>
                </a:solidFill>
              </a:rPr>
              <a:t>çok</a:t>
            </a:r>
            <a:r>
              <a:rPr lang="el-GR" sz="1100" dirty="0">
                <a:solidFill>
                  <a:schemeClr val="tx1"/>
                </a:solidFill>
              </a:rPr>
              <a:t> </a:t>
            </a:r>
            <a:r>
              <a:rPr lang="el-GR" sz="1100" dirty="0" err="1">
                <a:solidFill>
                  <a:schemeClr val="tx1"/>
                </a:solidFill>
              </a:rPr>
              <a:t>hangi</a:t>
            </a:r>
            <a:r>
              <a:rPr lang="el-GR" sz="1100" dirty="0">
                <a:solidFill>
                  <a:schemeClr val="tx1"/>
                </a:solidFill>
              </a:rPr>
              <a:t> </a:t>
            </a:r>
            <a:r>
              <a:rPr lang="el-GR" sz="1100" dirty="0" err="1">
                <a:solidFill>
                  <a:schemeClr val="tx1"/>
                </a:solidFill>
              </a:rPr>
              <a:t>toplumsal</a:t>
            </a:r>
            <a:r>
              <a:rPr lang="el-GR" sz="1100" dirty="0">
                <a:solidFill>
                  <a:schemeClr val="tx1"/>
                </a:solidFill>
              </a:rPr>
              <a:t> </a:t>
            </a:r>
            <a:r>
              <a:rPr lang="el-GR" sz="1100" dirty="0" err="1">
                <a:solidFill>
                  <a:schemeClr val="tx1"/>
                </a:solidFill>
              </a:rPr>
              <a:t>problemle</a:t>
            </a:r>
            <a:r>
              <a:rPr lang="el-GR" sz="1100" dirty="0">
                <a:solidFill>
                  <a:schemeClr val="tx1"/>
                </a:solidFill>
              </a:rPr>
              <a:t> </a:t>
            </a:r>
            <a:r>
              <a:rPr lang="el-GR" sz="1100" dirty="0" err="1">
                <a:solidFill>
                  <a:schemeClr val="tx1"/>
                </a:solidFill>
              </a:rPr>
              <a:t>karşılaşıyorsunuz</a:t>
            </a:r>
            <a:r>
              <a:rPr lang="el-GR" sz="11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6147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1E1BD77-8E2D-DAD2-28FD-5FF148670D3B}"/>
              </a:ext>
            </a:extLst>
          </p:cNvPr>
          <p:cNvSpPr txBox="1"/>
          <p:nvPr/>
        </p:nvSpPr>
        <p:spPr>
          <a:xfrm>
            <a:off x="824501" y="679286"/>
            <a:ext cx="11117128" cy="400110"/>
          </a:xfrm>
          <a:custGeom>
            <a:avLst/>
            <a:gdLst>
              <a:gd name="csX0" fmla="*/ 0 w 11117128"/>
              <a:gd name="csY0" fmla="*/ 0 h 400110"/>
              <a:gd name="csX1" fmla="*/ 362769 w 11117128"/>
              <a:gd name="csY1" fmla="*/ 0 h 400110"/>
              <a:gd name="csX2" fmla="*/ 1170224 w 11117128"/>
              <a:gd name="csY2" fmla="*/ 0 h 400110"/>
              <a:gd name="csX3" fmla="*/ 1421822 w 11117128"/>
              <a:gd name="csY3" fmla="*/ 0 h 400110"/>
              <a:gd name="csX4" fmla="*/ 1784592 w 11117128"/>
              <a:gd name="csY4" fmla="*/ 0 h 400110"/>
              <a:gd name="csX5" fmla="*/ 2480875 w 11117128"/>
              <a:gd name="csY5" fmla="*/ 0 h 400110"/>
              <a:gd name="csX6" fmla="*/ 3065987 w 11117128"/>
              <a:gd name="csY6" fmla="*/ 0 h 400110"/>
              <a:gd name="csX7" fmla="*/ 3873441 w 11117128"/>
              <a:gd name="csY7" fmla="*/ 0 h 400110"/>
              <a:gd name="csX8" fmla="*/ 4569725 w 11117128"/>
              <a:gd name="csY8" fmla="*/ 0 h 400110"/>
              <a:gd name="csX9" fmla="*/ 5154837 w 11117128"/>
              <a:gd name="csY9" fmla="*/ 0 h 400110"/>
              <a:gd name="csX10" fmla="*/ 5517606 w 11117128"/>
              <a:gd name="csY10" fmla="*/ 0 h 400110"/>
              <a:gd name="csX11" fmla="*/ 5769204 w 11117128"/>
              <a:gd name="csY11" fmla="*/ 0 h 400110"/>
              <a:gd name="csX12" fmla="*/ 6576659 w 11117128"/>
              <a:gd name="csY12" fmla="*/ 0 h 400110"/>
              <a:gd name="csX13" fmla="*/ 7161771 w 11117128"/>
              <a:gd name="csY13" fmla="*/ 0 h 400110"/>
              <a:gd name="csX14" fmla="*/ 7413369 w 11117128"/>
              <a:gd name="csY14" fmla="*/ 0 h 400110"/>
              <a:gd name="csX15" fmla="*/ 7664967 w 11117128"/>
              <a:gd name="csY15" fmla="*/ 0 h 400110"/>
              <a:gd name="csX16" fmla="*/ 8250079 w 11117128"/>
              <a:gd name="csY16" fmla="*/ 0 h 400110"/>
              <a:gd name="csX17" fmla="*/ 8946362 w 11117128"/>
              <a:gd name="csY17" fmla="*/ 0 h 400110"/>
              <a:gd name="csX18" fmla="*/ 9420303 w 11117128"/>
              <a:gd name="csY18" fmla="*/ 0 h 400110"/>
              <a:gd name="csX19" fmla="*/ 9894244 w 11117128"/>
              <a:gd name="csY19" fmla="*/ 0 h 400110"/>
              <a:gd name="csX20" fmla="*/ 10145842 w 11117128"/>
              <a:gd name="csY20" fmla="*/ 0 h 400110"/>
              <a:gd name="csX21" fmla="*/ 10619783 w 11117128"/>
              <a:gd name="csY21" fmla="*/ 0 h 400110"/>
              <a:gd name="csX22" fmla="*/ 11117128 w 11117128"/>
              <a:gd name="csY22" fmla="*/ 0 h 400110"/>
              <a:gd name="csX23" fmla="*/ 11117128 w 11117128"/>
              <a:gd name="csY23" fmla="*/ 400110 h 400110"/>
              <a:gd name="csX24" fmla="*/ 10532016 w 11117128"/>
              <a:gd name="csY24" fmla="*/ 400110 h 400110"/>
              <a:gd name="csX25" fmla="*/ 10280418 w 11117128"/>
              <a:gd name="csY25" fmla="*/ 400110 h 400110"/>
              <a:gd name="csX26" fmla="*/ 9584135 w 11117128"/>
              <a:gd name="csY26" fmla="*/ 400110 h 400110"/>
              <a:gd name="csX27" fmla="*/ 8999023 w 11117128"/>
              <a:gd name="csY27" fmla="*/ 400110 h 400110"/>
              <a:gd name="csX28" fmla="*/ 8413911 w 11117128"/>
              <a:gd name="csY28" fmla="*/ 400110 h 400110"/>
              <a:gd name="csX29" fmla="*/ 8051141 w 11117128"/>
              <a:gd name="csY29" fmla="*/ 400110 h 400110"/>
              <a:gd name="csX30" fmla="*/ 7466029 w 11117128"/>
              <a:gd name="csY30" fmla="*/ 400110 h 400110"/>
              <a:gd name="csX31" fmla="*/ 6880917 w 11117128"/>
              <a:gd name="csY31" fmla="*/ 400110 h 400110"/>
              <a:gd name="csX32" fmla="*/ 6406976 w 11117128"/>
              <a:gd name="csY32" fmla="*/ 400110 h 400110"/>
              <a:gd name="csX33" fmla="*/ 5933036 w 11117128"/>
              <a:gd name="csY33" fmla="*/ 400110 h 400110"/>
              <a:gd name="csX34" fmla="*/ 5459095 w 11117128"/>
              <a:gd name="csY34" fmla="*/ 400110 h 400110"/>
              <a:gd name="csX35" fmla="*/ 5207497 w 11117128"/>
              <a:gd name="csY35" fmla="*/ 400110 h 400110"/>
              <a:gd name="csX36" fmla="*/ 4955899 w 11117128"/>
              <a:gd name="csY36" fmla="*/ 400110 h 400110"/>
              <a:gd name="csX37" fmla="*/ 4704300 w 11117128"/>
              <a:gd name="csY37" fmla="*/ 400110 h 400110"/>
              <a:gd name="csX38" fmla="*/ 4341531 w 11117128"/>
              <a:gd name="csY38" fmla="*/ 400110 h 400110"/>
              <a:gd name="csX39" fmla="*/ 3978762 w 11117128"/>
              <a:gd name="csY39" fmla="*/ 400110 h 400110"/>
              <a:gd name="csX40" fmla="*/ 3504821 w 11117128"/>
              <a:gd name="csY40" fmla="*/ 400110 h 400110"/>
              <a:gd name="csX41" fmla="*/ 3030880 w 11117128"/>
              <a:gd name="csY41" fmla="*/ 400110 h 400110"/>
              <a:gd name="csX42" fmla="*/ 2334597 w 11117128"/>
              <a:gd name="csY42" fmla="*/ 400110 h 400110"/>
              <a:gd name="csX43" fmla="*/ 1971827 w 11117128"/>
              <a:gd name="csY43" fmla="*/ 400110 h 400110"/>
              <a:gd name="csX44" fmla="*/ 1609058 w 11117128"/>
              <a:gd name="csY44" fmla="*/ 400110 h 400110"/>
              <a:gd name="csX45" fmla="*/ 801603 w 11117128"/>
              <a:gd name="csY45" fmla="*/ 400110 h 400110"/>
              <a:gd name="csX46" fmla="*/ 0 w 11117128"/>
              <a:gd name="csY46" fmla="*/ 400110 h 400110"/>
              <a:gd name="csX47" fmla="*/ 0 w 11117128"/>
              <a:gd name="csY47" fmla="*/ 0 h 4001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1117128" h="400110" extrusionOk="0">
                <a:moveTo>
                  <a:pt x="0" y="0"/>
                </a:moveTo>
                <a:cubicBezTo>
                  <a:pt x="129790" y="-8392"/>
                  <a:pt x="190543" y="11233"/>
                  <a:pt x="362769" y="0"/>
                </a:cubicBezTo>
                <a:cubicBezTo>
                  <a:pt x="534995" y="-11233"/>
                  <a:pt x="956252" y="44138"/>
                  <a:pt x="1170224" y="0"/>
                </a:cubicBezTo>
                <a:cubicBezTo>
                  <a:pt x="1384197" y="-44138"/>
                  <a:pt x="1364532" y="19139"/>
                  <a:pt x="1421822" y="0"/>
                </a:cubicBezTo>
                <a:cubicBezTo>
                  <a:pt x="1479112" y="-19139"/>
                  <a:pt x="1683835" y="17751"/>
                  <a:pt x="1784592" y="0"/>
                </a:cubicBezTo>
                <a:cubicBezTo>
                  <a:pt x="1885349" y="-17751"/>
                  <a:pt x="2333710" y="73023"/>
                  <a:pt x="2480875" y="0"/>
                </a:cubicBezTo>
                <a:cubicBezTo>
                  <a:pt x="2628040" y="-73023"/>
                  <a:pt x="2851086" y="20843"/>
                  <a:pt x="3065987" y="0"/>
                </a:cubicBezTo>
                <a:cubicBezTo>
                  <a:pt x="3280888" y="-20843"/>
                  <a:pt x="3583581" y="54644"/>
                  <a:pt x="3873441" y="0"/>
                </a:cubicBezTo>
                <a:cubicBezTo>
                  <a:pt x="4163301" y="-54644"/>
                  <a:pt x="4410207" y="65089"/>
                  <a:pt x="4569725" y="0"/>
                </a:cubicBezTo>
                <a:cubicBezTo>
                  <a:pt x="4729243" y="-65089"/>
                  <a:pt x="5000086" y="818"/>
                  <a:pt x="5154837" y="0"/>
                </a:cubicBezTo>
                <a:cubicBezTo>
                  <a:pt x="5309588" y="-818"/>
                  <a:pt x="5338602" y="6256"/>
                  <a:pt x="5517606" y="0"/>
                </a:cubicBezTo>
                <a:cubicBezTo>
                  <a:pt x="5696610" y="-6256"/>
                  <a:pt x="5651259" y="12590"/>
                  <a:pt x="5769204" y="0"/>
                </a:cubicBezTo>
                <a:cubicBezTo>
                  <a:pt x="5887149" y="-12590"/>
                  <a:pt x="6336276" y="57152"/>
                  <a:pt x="6576659" y="0"/>
                </a:cubicBezTo>
                <a:cubicBezTo>
                  <a:pt x="6817042" y="-57152"/>
                  <a:pt x="6874977" y="29852"/>
                  <a:pt x="7161771" y="0"/>
                </a:cubicBezTo>
                <a:cubicBezTo>
                  <a:pt x="7448565" y="-29852"/>
                  <a:pt x="7302926" y="18920"/>
                  <a:pt x="7413369" y="0"/>
                </a:cubicBezTo>
                <a:cubicBezTo>
                  <a:pt x="7523812" y="-18920"/>
                  <a:pt x="7604292" y="12603"/>
                  <a:pt x="7664967" y="0"/>
                </a:cubicBezTo>
                <a:cubicBezTo>
                  <a:pt x="7725642" y="-12603"/>
                  <a:pt x="8101648" y="44882"/>
                  <a:pt x="8250079" y="0"/>
                </a:cubicBezTo>
                <a:cubicBezTo>
                  <a:pt x="8398510" y="-44882"/>
                  <a:pt x="8784195" y="33971"/>
                  <a:pt x="8946362" y="0"/>
                </a:cubicBezTo>
                <a:cubicBezTo>
                  <a:pt x="9108529" y="-33971"/>
                  <a:pt x="9273700" y="38688"/>
                  <a:pt x="9420303" y="0"/>
                </a:cubicBezTo>
                <a:cubicBezTo>
                  <a:pt x="9566906" y="-38688"/>
                  <a:pt x="9723984" y="50116"/>
                  <a:pt x="9894244" y="0"/>
                </a:cubicBezTo>
                <a:cubicBezTo>
                  <a:pt x="10064504" y="-50116"/>
                  <a:pt x="10020075" y="28221"/>
                  <a:pt x="10145842" y="0"/>
                </a:cubicBezTo>
                <a:cubicBezTo>
                  <a:pt x="10271609" y="-28221"/>
                  <a:pt x="10489317" y="9102"/>
                  <a:pt x="10619783" y="0"/>
                </a:cubicBezTo>
                <a:cubicBezTo>
                  <a:pt x="10750249" y="-9102"/>
                  <a:pt x="10971068" y="57051"/>
                  <a:pt x="11117128" y="0"/>
                </a:cubicBezTo>
                <a:cubicBezTo>
                  <a:pt x="11159517" y="163514"/>
                  <a:pt x="11076512" y="263606"/>
                  <a:pt x="11117128" y="400110"/>
                </a:cubicBezTo>
                <a:cubicBezTo>
                  <a:pt x="10921922" y="413755"/>
                  <a:pt x="10670035" y="366284"/>
                  <a:pt x="10532016" y="400110"/>
                </a:cubicBezTo>
                <a:cubicBezTo>
                  <a:pt x="10393997" y="433936"/>
                  <a:pt x="10389460" y="371336"/>
                  <a:pt x="10280418" y="400110"/>
                </a:cubicBezTo>
                <a:cubicBezTo>
                  <a:pt x="10171376" y="428884"/>
                  <a:pt x="9853442" y="346017"/>
                  <a:pt x="9584135" y="400110"/>
                </a:cubicBezTo>
                <a:cubicBezTo>
                  <a:pt x="9314828" y="454203"/>
                  <a:pt x="9184914" y="375085"/>
                  <a:pt x="8999023" y="400110"/>
                </a:cubicBezTo>
                <a:cubicBezTo>
                  <a:pt x="8813132" y="425135"/>
                  <a:pt x="8645804" y="350787"/>
                  <a:pt x="8413911" y="400110"/>
                </a:cubicBezTo>
                <a:cubicBezTo>
                  <a:pt x="8182018" y="449433"/>
                  <a:pt x="8178015" y="380085"/>
                  <a:pt x="8051141" y="400110"/>
                </a:cubicBezTo>
                <a:cubicBezTo>
                  <a:pt x="7924267" y="420135"/>
                  <a:pt x="7611561" y="379443"/>
                  <a:pt x="7466029" y="400110"/>
                </a:cubicBezTo>
                <a:cubicBezTo>
                  <a:pt x="7320497" y="420777"/>
                  <a:pt x="7139161" y="392234"/>
                  <a:pt x="6880917" y="400110"/>
                </a:cubicBezTo>
                <a:cubicBezTo>
                  <a:pt x="6622673" y="407986"/>
                  <a:pt x="6634579" y="380211"/>
                  <a:pt x="6406976" y="400110"/>
                </a:cubicBezTo>
                <a:cubicBezTo>
                  <a:pt x="6179373" y="420009"/>
                  <a:pt x="6113368" y="370840"/>
                  <a:pt x="5933036" y="400110"/>
                </a:cubicBezTo>
                <a:cubicBezTo>
                  <a:pt x="5752704" y="429380"/>
                  <a:pt x="5571211" y="368524"/>
                  <a:pt x="5459095" y="400110"/>
                </a:cubicBezTo>
                <a:cubicBezTo>
                  <a:pt x="5346979" y="431696"/>
                  <a:pt x="5312117" y="376139"/>
                  <a:pt x="5207497" y="400110"/>
                </a:cubicBezTo>
                <a:cubicBezTo>
                  <a:pt x="5102877" y="424081"/>
                  <a:pt x="5044856" y="378495"/>
                  <a:pt x="4955899" y="400110"/>
                </a:cubicBezTo>
                <a:cubicBezTo>
                  <a:pt x="4866942" y="421725"/>
                  <a:pt x="4762559" y="384576"/>
                  <a:pt x="4704300" y="400110"/>
                </a:cubicBezTo>
                <a:cubicBezTo>
                  <a:pt x="4646041" y="415644"/>
                  <a:pt x="4416068" y="390814"/>
                  <a:pt x="4341531" y="400110"/>
                </a:cubicBezTo>
                <a:cubicBezTo>
                  <a:pt x="4266994" y="409406"/>
                  <a:pt x="4073574" y="364309"/>
                  <a:pt x="3978762" y="400110"/>
                </a:cubicBezTo>
                <a:cubicBezTo>
                  <a:pt x="3883950" y="435911"/>
                  <a:pt x="3611564" y="344598"/>
                  <a:pt x="3504821" y="400110"/>
                </a:cubicBezTo>
                <a:cubicBezTo>
                  <a:pt x="3398078" y="455622"/>
                  <a:pt x="3153534" y="374234"/>
                  <a:pt x="3030880" y="400110"/>
                </a:cubicBezTo>
                <a:cubicBezTo>
                  <a:pt x="2908226" y="425986"/>
                  <a:pt x="2524614" y="328125"/>
                  <a:pt x="2334597" y="400110"/>
                </a:cubicBezTo>
                <a:cubicBezTo>
                  <a:pt x="2144580" y="472095"/>
                  <a:pt x="2055336" y="391055"/>
                  <a:pt x="1971827" y="400110"/>
                </a:cubicBezTo>
                <a:cubicBezTo>
                  <a:pt x="1888318" y="409165"/>
                  <a:pt x="1776370" y="395542"/>
                  <a:pt x="1609058" y="400110"/>
                </a:cubicBezTo>
                <a:cubicBezTo>
                  <a:pt x="1441746" y="404678"/>
                  <a:pt x="1153352" y="348603"/>
                  <a:pt x="801603" y="400110"/>
                </a:cubicBezTo>
                <a:cubicBezTo>
                  <a:pt x="449854" y="451617"/>
                  <a:pt x="177096" y="306845"/>
                  <a:pt x="0" y="400110"/>
                </a:cubicBezTo>
                <a:cubicBezTo>
                  <a:pt x="-20472" y="218790"/>
                  <a:pt x="14640" y="13988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63293146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el-GR" sz="2000" dirty="0" err="1"/>
              <a:t>Bugün</a:t>
            </a:r>
            <a:r>
              <a:rPr lang="el-GR" sz="2000" dirty="0"/>
              <a:t> </a:t>
            </a:r>
            <a:r>
              <a:rPr lang="el-GR" sz="2000" dirty="0" err="1"/>
              <a:t>internette</a:t>
            </a:r>
            <a:r>
              <a:rPr lang="el-GR" sz="2000" dirty="0"/>
              <a:t> </a:t>
            </a:r>
            <a:r>
              <a:rPr lang="el-GR" sz="2000" dirty="0" err="1"/>
              <a:t>gezinirken</a:t>
            </a:r>
            <a:r>
              <a:rPr lang="el-GR" sz="2000" dirty="0"/>
              <a:t> </a:t>
            </a:r>
            <a:r>
              <a:rPr lang="el-GR" sz="2000" dirty="0" err="1"/>
              <a:t>haberlerde</a:t>
            </a:r>
            <a:r>
              <a:rPr lang="el-GR" sz="2000" dirty="0"/>
              <a:t> </a:t>
            </a:r>
            <a:r>
              <a:rPr lang="el-GR" sz="2000" dirty="0" err="1"/>
              <a:t>en</a:t>
            </a:r>
            <a:r>
              <a:rPr lang="el-GR" sz="2000" dirty="0"/>
              <a:t> </a:t>
            </a:r>
            <a:r>
              <a:rPr lang="el-GR" sz="2000" dirty="0" err="1"/>
              <a:t>çok</a:t>
            </a:r>
            <a:r>
              <a:rPr lang="el-GR" sz="2000" dirty="0"/>
              <a:t> </a:t>
            </a:r>
            <a:r>
              <a:rPr lang="el-GR" sz="2000" dirty="0" err="1"/>
              <a:t>hangi</a:t>
            </a:r>
            <a:r>
              <a:rPr lang="el-GR" sz="2000" dirty="0"/>
              <a:t> </a:t>
            </a:r>
            <a:r>
              <a:rPr lang="el-GR" sz="2000" dirty="0" err="1"/>
              <a:t>toplumsal</a:t>
            </a:r>
            <a:r>
              <a:rPr lang="el-GR" sz="2000" dirty="0"/>
              <a:t> </a:t>
            </a:r>
            <a:r>
              <a:rPr lang="el-GR" sz="2000" dirty="0" err="1"/>
              <a:t>problemle</a:t>
            </a:r>
            <a:r>
              <a:rPr lang="el-GR" sz="2000" dirty="0"/>
              <a:t> </a:t>
            </a:r>
            <a:r>
              <a:rPr lang="el-GR" sz="2000" dirty="0" err="1"/>
              <a:t>karşılaşıyorsunuz</a:t>
            </a:r>
            <a:r>
              <a:rPr lang="el-GR" sz="2000" dirty="0"/>
              <a:t>?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1356F72-3FA0-F94B-E34C-91A523B95C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57"/>
          <a:stretch>
            <a:fillRect/>
          </a:stretch>
        </p:blipFill>
        <p:spPr>
          <a:xfrm>
            <a:off x="4049486" y="1435584"/>
            <a:ext cx="7652655" cy="5112462"/>
          </a:xfrm>
          <a:custGeom>
            <a:avLst/>
            <a:gdLst>
              <a:gd name="csX0" fmla="*/ 0 w 7652655"/>
              <a:gd name="csY0" fmla="*/ 0 h 5112462"/>
              <a:gd name="csX1" fmla="*/ 512139 w 7652655"/>
              <a:gd name="csY1" fmla="*/ 0 h 5112462"/>
              <a:gd name="csX2" fmla="*/ 871225 w 7652655"/>
              <a:gd name="csY2" fmla="*/ 0 h 5112462"/>
              <a:gd name="csX3" fmla="*/ 1230311 w 7652655"/>
              <a:gd name="csY3" fmla="*/ 0 h 5112462"/>
              <a:gd name="csX4" fmla="*/ 1742451 w 7652655"/>
              <a:gd name="csY4" fmla="*/ 0 h 5112462"/>
              <a:gd name="csX5" fmla="*/ 2101537 w 7652655"/>
              <a:gd name="csY5" fmla="*/ 0 h 5112462"/>
              <a:gd name="csX6" fmla="*/ 2460623 w 7652655"/>
              <a:gd name="csY6" fmla="*/ 0 h 5112462"/>
              <a:gd name="csX7" fmla="*/ 3125815 w 7652655"/>
              <a:gd name="csY7" fmla="*/ 0 h 5112462"/>
              <a:gd name="csX8" fmla="*/ 3791008 w 7652655"/>
              <a:gd name="csY8" fmla="*/ 0 h 5112462"/>
              <a:gd name="csX9" fmla="*/ 4379673 w 7652655"/>
              <a:gd name="csY9" fmla="*/ 0 h 5112462"/>
              <a:gd name="csX10" fmla="*/ 5121392 w 7652655"/>
              <a:gd name="csY10" fmla="*/ 0 h 5112462"/>
              <a:gd name="csX11" fmla="*/ 5710058 w 7652655"/>
              <a:gd name="csY11" fmla="*/ 0 h 5112462"/>
              <a:gd name="csX12" fmla="*/ 6451777 w 7652655"/>
              <a:gd name="csY12" fmla="*/ 0 h 5112462"/>
              <a:gd name="csX13" fmla="*/ 6810863 w 7652655"/>
              <a:gd name="csY13" fmla="*/ 0 h 5112462"/>
              <a:gd name="csX14" fmla="*/ 7652655 w 7652655"/>
              <a:gd name="csY14" fmla="*/ 0 h 5112462"/>
              <a:gd name="csX15" fmla="*/ 7652655 w 7652655"/>
              <a:gd name="csY15" fmla="*/ 670301 h 5112462"/>
              <a:gd name="csX16" fmla="*/ 7652655 w 7652655"/>
              <a:gd name="csY16" fmla="*/ 1136103 h 5112462"/>
              <a:gd name="csX17" fmla="*/ 7652655 w 7652655"/>
              <a:gd name="csY17" fmla="*/ 1601905 h 5112462"/>
              <a:gd name="csX18" fmla="*/ 7652655 w 7652655"/>
              <a:gd name="csY18" fmla="*/ 2169956 h 5112462"/>
              <a:gd name="csX19" fmla="*/ 7652655 w 7652655"/>
              <a:gd name="csY19" fmla="*/ 2840257 h 5112462"/>
              <a:gd name="csX20" fmla="*/ 7652655 w 7652655"/>
              <a:gd name="csY20" fmla="*/ 3254934 h 5112462"/>
              <a:gd name="csX21" fmla="*/ 7652655 w 7652655"/>
              <a:gd name="csY21" fmla="*/ 3720736 h 5112462"/>
              <a:gd name="csX22" fmla="*/ 7652655 w 7652655"/>
              <a:gd name="csY22" fmla="*/ 4288788 h 5112462"/>
              <a:gd name="csX23" fmla="*/ 7652655 w 7652655"/>
              <a:gd name="csY23" fmla="*/ 5112462 h 5112462"/>
              <a:gd name="csX24" fmla="*/ 6910936 w 7652655"/>
              <a:gd name="csY24" fmla="*/ 5112462 h 5112462"/>
              <a:gd name="csX25" fmla="*/ 6169217 w 7652655"/>
              <a:gd name="csY25" fmla="*/ 5112462 h 5112462"/>
              <a:gd name="csX26" fmla="*/ 5733605 w 7652655"/>
              <a:gd name="csY26" fmla="*/ 5112462 h 5112462"/>
              <a:gd name="csX27" fmla="*/ 5374518 w 7652655"/>
              <a:gd name="csY27" fmla="*/ 5112462 h 5112462"/>
              <a:gd name="csX28" fmla="*/ 4938906 w 7652655"/>
              <a:gd name="csY28" fmla="*/ 5112462 h 5112462"/>
              <a:gd name="csX29" fmla="*/ 4503293 w 7652655"/>
              <a:gd name="csY29" fmla="*/ 5112462 h 5112462"/>
              <a:gd name="csX30" fmla="*/ 3838101 w 7652655"/>
              <a:gd name="csY30" fmla="*/ 5112462 h 5112462"/>
              <a:gd name="csX31" fmla="*/ 3479015 w 7652655"/>
              <a:gd name="csY31" fmla="*/ 5112462 h 5112462"/>
              <a:gd name="csX32" fmla="*/ 3043402 w 7652655"/>
              <a:gd name="csY32" fmla="*/ 5112462 h 5112462"/>
              <a:gd name="csX33" fmla="*/ 2684316 w 7652655"/>
              <a:gd name="csY33" fmla="*/ 5112462 h 5112462"/>
              <a:gd name="csX34" fmla="*/ 2325230 w 7652655"/>
              <a:gd name="csY34" fmla="*/ 5112462 h 5112462"/>
              <a:gd name="csX35" fmla="*/ 1660037 w 7652655"/>
              <a:gd name="csY35" fmla="*/ 5112462 h 5112462"/>
              <a:gd name="csX36" fmla="*/ 1147898 w 7652655"/>
              <a:gd name="csY36" fmla="*/ 5112462 h 5112462"/>
              <a:gd name="csX37" fmla="*/ 559232 w 7652655"/>
              <a:gd name="csY37" fmla="*/ 5112462 h 5112462"/>
              <a:gd name="csX38" fmla="*/ 0 w 7652655"/>
              <a:gd name="csY38" fmla="*/ 5112462 h 5112462"/>
              <a:gd name="csX39" fmla="*/ 0 w 7652655"/>
              <a:gd name="csY39" fmla="*/ 4544411 h 5112462"/>
              <a:gd name="csX40" fmla="*/ 0 w 7652655"/>
              <a:gd name="csY40" fmla="*/ 4129733 h 5112462"/>
              <a:gd name="csX41" fmla="*/ 0 w 7652655"/>
              <a:gd name="csY41" fmla="*/ 3715056 h 5112462"/>
              <a:gd name="csX42" fmla="*/ 0 w 7652655"/>
              <a:gd name="csY42" fmla="*/ 3095880 h 5112462"/>
              <a:gd name="csX43" fmla="*/ 0 w 7652655"/>
              <a:gd name="csY43" fmla="*/ 2476704 h 5112462"/>
              <a:gd name="csX44" fmla="*/ 0 w 7652655"/>
              <a:gd name="csY44" fmla="*/ 2062026 h 5112462"/>
              <a:gd name="csX45" fmla="*/ 0 w 7652655"/>
              <a:gd name="csY45" fmla="*/ 1442850 h 5112462"/>
              <a:gd name="csX46" fmla="*/ 0 w 7652655"/>
              <a:gd name="csY46" fmla="*/ 874799 h 5112462"/>
              <a:gd name="csX47" fmla="*/ 0 w 7652655"/>
              <a:gd name="csY47" fmla="*/ 0 h 51124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7652655" h="5112462" fill="none" extrusionOk="0">
                <a:moveTo>
                  <a:pt x="0" y="0"/>
                </a:moveTo>
                <a:cubicBezTo>
                  <a:pt x="131114" y="-34728"/>
                  <a:pt x="303478" y="45977"/>
                  <a:pt x="512139" y="0"/>
                </a:cubicBezTo>
                <a:cubicBezTo>
                  <a:pt x="720800" y="-45977"/>
                  <a:pt x="746086" y="4290"/>
                  <a:pt x="871225" y="0"/>
                </a:cubicBezTo>
                <a:cubicBezTo>
                  <a:pt x="996364" y="-4290"/>
                  <a:pt x="1077389" y="26231"/>
                  <a:pt x="1230311" y="0"/>
                </a:cubicBezTo>
                <a:cubicBezTo>
                  <a:pt x="1383233" y="-26231"/>
                  <a:pt x="1530576" y="18154"/>
                  <a:pt x="1742451" y="0"/>
                </a:cubicBezTo>
                <a:cubicBezTo>
                  <a:pt x="1954326" y="-18154"/>
                  <a:pt x="2011991" y="18713"/>
                  <a:pt x="2101537" y="0"/>
                </a:cubicBezTo>
                <a:cubicBezTo>
                  <a:pt x="2191083" y="-18713"/>
                  <a:pt x="2335225" y="41958"/>
                  <a:pt x="2460623" y="0"/>
                </a:cubicBezTo>
                <a:cubicBezTo>
                  <a:pt x="2586021" y="-41958"/>
                  <a:pt x="2921153" y="65631"/>
                  <a:pt x="3125815" y="0"/>
                </a:cubicBezTo>
                <a:cubicBezTo>
                  <a:pt x="3330477" y="-65631"/>
                  <a:pt x="3608738" y="35951"/>
                  <a:pt x="3791008" y="0"/>
                </a:cubicBezTo>
                <a:cubicBezTo>
                  <a:pt x="3973278" y="-35951"/>
                  <a:pt x="4109466" y="30441"/>
                  <a:pt x="4379673" y="0"/>
                </a:cubicBezTo>
                <a:cubicBezTo>
                  <a:pt x="4649881" y="-30441"/>
                  <a:pt x="4828917" y="60788"/>
                  <a:pt x="5121392" y="0"/>
                </a:cubicBezTo>
                <a:cubicBezTo>
                  <a:pt x="5413867" y="-60788"/>
                  <a:pt x="5554048" y="43731"/>
                  <a:pt x="5710058" y="0"/>
                </a:cubicBezTo>
                <a:cubicBezTo>
                  <a:pt x="5866068" y="-43731"/>
                  <a:pt x="6090233" y="18005"/>
                  <a:pt x="6451777" y="0"/>
                </a:cubicBezTo>
                <a:cubicBezTo>
                  <a:pt x="6813321" y="-18005"/>
                  <a:pt x="6730505" y="17611"/>
                  <a:pt x="6810863" y="0"/>
                </a:cubicBezTo>
                <a:cubicBezTo>
                  <a:pt x="6891221" y="-17611"/>
                  <a:pt x="7245982" y="93172"/>
                  <a:pt x="7652655" y="0"/>
                </a:cubicBezTo>
                <a:cubicBezTo>
                  <a:pt x="7690233" y="134869"/>
                  <a:pt x="7644749" y="345060"/>
                  <a:pt x="7652655" y="670301"/>
                </a:cubicBezTo>
                <a:cubicBezTo>
                  <a:pt x="7660561" y="995542"/>
                  <a:pt x="7623759" y="1027152"/>
                  <a:pt x="7652655" y="1136103"/>
                </a:cubicBezTo>
                <a:cubicBezTo>
                  <a:pt x="7681551" y="1245054"/>
                  <a:pt x="7632432" y="1386751"/>
                  <a:pt x="7652655" y="1601905"/>
                </a:cubicBezTo>
                <a:cubicBezTo>
                  <a:pt x="7672878" y="1817059"/>
                  <a:pt x="7598805" y="2028603"/>
                  <a:pt x="7652655" y="2169956"/>
                </a:cubicBezTo>
                <a:cubicBezTo>
                  <a:pt x="7706505" y="2311309"/>
                  <a:pt x="7581628" y="2664589"/>
                  <a:pt x="7652655" y="2840257"/>
                </a:cubicBezTo>
                <a:cubicBezTo>
                  <a:pt x="7723682" y="3015925"/>
                  <a:pt x="7645643" y="3169865"/>
                  <a:pt x="7652655" y="3254934"/>
                </a:cubicBezTo>
                <a:cubicBezTo>
                  <a:pt x="7659667" y="3340003"/>
                  <a:pt x="7623278" y="3551438"/>
                  <a:pt x="7652655" y="3720736"/>
                </a:cubicBezTo>
                <a:cubicBezTo>
                  <a:pt x="7682032" y="3890034"/>
                  <a:pt x="7618854" y="4048442"/>
                  <a:pt x="7652655" y="4288788"/>
                </a:cubicBezTo>
                <a:cubicBezTo>
                  <a:pt x="7686456" y="4529134"/>
                  <a:pt x="7649864" y="4848149"/>
                  <a:pt x="7652655" y="5112462"/>
                </a:cubicBezTo>
                <a:cubicBezTo>
                  <a:pt x="7472760" y="5171195"/>
                  <a:pt x="7144949" y="5071796"/>
                  <a:pt x="6910936" y="5112462"/>
                </a:cubicBezTo>
                <a:cubicBezTo>
                  <a:pt x="6676923" y="5153128"/>
                  <a:pt x="6499520" y="5045491"/>
                  <a:pt x="6169217" y="5112462"/>
                </a:cubicBezTo>
                <a:cubicBezTo>
                  <a:pt x="5838914" y="5179433"/>
                  <a:pt x="5871874" y="5071116"/>
                  <a:pt x="5733605" y="5112462"/>
                </a:cubicBezTo>
                <a:cubicBezTo>
                  <a:pt x="5595336" y="5153808"/>
                  <a:pt x="5475652" y="5086030"/>
                  <a:pt x="5374518" y="5112462"/>
                </a:cubicBezTo>
                <a:cubicBezTo>
                  <a:pt x="5273384" y="5138894"/>
                  <a:pt x="5088420" y="5084829"/>
                  <a:pt x="4938906" y="5112462"/>
                </a:cubicBezTo>
                <a:cubicBezTo>
                  <a:pt x="4789392" y="5140095"/>
                  <a:pt x="4648930" y="5067057"/>
                  <a:pt x="4503293" y="5112462"/>
                </a:cubicBezTo>
                <a:cubicBezTo>
                  <a:pt x="4357656" y="5157867"/>
                  <a:pt x="4024785" y="5062176"/>
                  <a:pt x="3838101" y="5112462"/>
                </a:cubicBezTo>
                <a:cubicBezTo>
                  <a:pt x="3651417" y="5162748"/>
                  <a:pt x="3647653" y="5093080"/>
                  <a:pt x="3479015" y="5112462"/>
                </a:cubicBezTo>
                <a:cubicBezTo>
                  <a:pt x="3310377" y="5131844"/>
                  <a:pt x="3257202" y="5103376"/>
                  <a:pt x="3043402" y="5112462"/>
                </a:cubicBezTo>
                <a:cubicBezTo>
                  <a:pt x="2829602" y="5121548"/>
                  <a:pt x="2827887" y="5070501"/>
                  <a:pt x="2684316" y="5112462"/>
                </a:cubicBezTo>
                <a:cubicBezTo>
                  <a:pt x="2540745" y="5154423"/>
                  <a:pt x="2398301" y="5090676"/>
                  <a:pt x="2325230" y="5112462"/>
                </a:cubicBezTo>
                <a:cubicBezTo>
                  <a:pt x="2252159" y="5134248"/>
                  <a:pt x="1922656" y="5112330"/>
                  <a:pt x="1660037" y="5112462"/>
                </a:cubicBezTo>
                <a:cubicBezTo>
                  <a:pt x="1397418" y="5112594"/>
                  <a:pt x="1340902" y="5054168"/>
                  <a:pt x="1147898" y="5112462"/>
                </a:cubicBezTo>
                <a:cubicBezTo>
                  <a:pt x="954894" y="5170756"/>
                  <a:pt x="781717" y="5051798"/>
                  <a:pt x="559232" y="5112462"/>
                </a:cubicBezTo>
                <a:cubicBezTo>
                  <a:pt x="336747" y="5173126"/>
                  <a:pt x="147095" y="5054658"/>
                  <a:pt x="0" y="5112462"/>
                </a:cubicBezTo>
                <a:cubicBezTo>
                  <a:pt x="-50614" y="4942632"/>
                  <a:pt x="55117" y="4708881"/>
                  <a:pt x="0" y="4544411"/>
                </a:cubicBezTo>
                <a:cubicBezTo>
                  <a:pt x="-55117" y="4379941"/>
                  <a:pt x="11987" y="4279573"/>
                  <a:pt x="0" y="4129733"/>
                </a:cubicBezTo>
                <a:cubicBezTo>
                  <a:pt x="-11987" y="3979893"/>
                  <a:pt x="23096" y="3902875"/>
                  <a:pt x="0" y="3715056"/>
                </a:cubicBezTo>
                <a:cubicBezTo>
                  <a:pt x="-23096" y="3527237"/>
                  <a:pt x="51996" y="3392051"/>
                  <a:pt x="0" y="3095880"/>
                </a:cubicBezTo>
                <a:cubicBezTo>
                  <a:pt x="-51996" y="2799709"/>
                  <a:pt x="54788" y="2762919"/>
                  <a:pt x="0" y="2476704"/>
                </a:cubicBezTo>
                <a:cubicBezTo>
                  <a:pt x="-54788" y="2190489"/>
                  <a:pt x="9540" y="2263269"/>
                  <a:pt x="0" y="2062026"/>
                </a:cubicBezTo>
                <a:cubicBezTo>
                  <a:pt x="-9540" y="1860783"/>
                  <a:pt x="45796" y="1670524"/>
                  <a:pt x="0" y="1442850"/>
                </a:cubicBezTo>
                <a:cubicBezTo>
                  <a:pt x="-45796" y="1215176"/>
                  <a:pt x="60632" y="1023442"/>
                  <a:pt x="0" y="874799"/>
                </a:cubicBezTo>
                <a:cubicBezTo>
                  <a:pt x="-60632" y="726156"/>
                  <a:pt x="45222" y="223884"/>
                  <a:pt x="0" y="0"/>
                </a:cubicBezTo>
                <a:close/>
              </a:path>
              <a:path w="7652655" h="5112462" stroke="0" extrusionOk="0">
                <a:moveTo>
                  <a:pt x="0" y="0"/>
                </a:moveTo>
                <a:cubicBezTo>
                  <a:pt x="265315" y="-84811"/>
                  <a:pt x="506315" y="18114"/>
                  <a:pt x="741719" y="0"/>
                </a:cubicBezTo>
                <a:cubicBezTo>
                  <a:pt x="977123" y="-18114"/>
                  <a:pt x="944553" y="5582"/>
                  <a:pt x="1100805" y="0"/>
                </a:cubicBezTo>
                <a:cubicBezTo>
                  <a:pt x="1257057" y="-5582"/>
                  <a:pt x="1292961" y="6326"/>
                  <a:pt x="1459891" y="0"/>
                </a:cubicBezTo>
                <a:cubicBezTo>
                  <a:pt x="1626821" y="-6326"/>
                  <a:pt x="1982988" y="33078"/>
                  <a:pt x="2201610" y="0"/>
                </a:cubicBezTo>
                <a:cubicBezTo>
                  <a:pt x="2420232" y="-33078"/>
                  <a:pt x="2584541" y="58916"/>
                  <a:pt x="2943329" y="0"/>
                </a:cubicBezTo>
                <a:cubicBezTo>
                  <a:pt x="3302117" y="-58916"/>
                  <a:pt x="3243932" y="2585"/>
                  <a:pt x="3531995" y="0"/>
                </a:cubicBezTo>
                <a:cubicBezTo>
                  <a:pt x="3820058" y="-2585"/>
                  <a:pt x="3829137" y="47451"/>
                  <a:pt x="3967607" y="0"/>
                </a:cubicBezTo>
                <a:cubicBezTo>
                  <a:pt x="4106077" y="-47451"/>
                  <a:pt x="4424221" y="12334"/>
                  <a:pt x="4632800" y="0"/>
                </a:cubicBezTo>
                <a:cubicBezTo>
                  <a:pt x="4841379" y="-12334"/>
                  <a:pt x="5016460" y="1672"/>
                  <a:pt x="5221465" y="0"/>
                </a:cubicBezTo>
                <a:cubicBezTo>
                  <a:pt x="5426470" y="-1672"/>
                  <a:pt x="5646152" y="18649"/>
                  <a:pt x="5886658" y="0"/>
                </a:cubicBezTo>
                <a:cubicBezTo>
                  <a:pt x="6127164" y="-18649"/>
                  <a:pt x="6233308" y="32837"/>
                  <a:pt x="6322270" y="0"/>
                </a:cubicBezTo>
                <a:cubicBezTo>
                  <a:pt x="6411232" y="-32837"/>
                  <a:pt x="6602218" y="19234"/>
                  <a:pt x="6681356" y="0"/>
                </a:cubicBezTo>
                <a:cubicBezTo>
                  <a:pt x="6760494" y="-19234"/>
                  <a:pt x="7217216" y="19985"/>
                  <a:pt x="7652655" y="0"/>
                </a:cubicBezTo>
                <a:cubicBezTo>
                  <a:pt x="7680253" y="122913"/>
                  <a:pt x="7601423" y="302282"/>
                  <a:pt x="7652655" y="516927"/>
                </a:cubicBezTo>
                <a:cubicBezTo>
                  <a:pt x="7703887" y="731572"/>
                  <a:pt x="7649806" y="807796"/>
                  <a:pt x="7652655" y="931604"/>
                </a:cubicBezTo>
                <a:cubicBezTo>
                  <a:pt x="7655504" y="1055412"/>
                  <a:pt x="7626977" y="1267755"/>
                  <a:pt x="7652655" y="1550780"/>
                </a:cubicBezTo>
                <a:cubicBezTo>
                  <a:pt x="7678333" y="1833805"/>
                  <a:pt x="7628313" y="1893654"/>
                  <a:pt x="7652655" y="2067707"/>
                </a:cubicBezTo>
                <a:cubicBezTo>
                  <a:pt x="7676997" y="2241760"/>
                  <a:pt x="7641634" y="2363420"/>
                  <a:pt x="7652655" y="2533509"/>
                </a:cubicBezTo>
                <a:cubicBezTo>
                  <a:pt x="7663676" y="2703598"/>
                  <a:pt x="7619723" y="2975681"/>
                  <a:pt x="7652655" y="3101560"/>
                </a:cubicBezTo>
                <a:cubicBezTo>
                  <a:pt x="7685587" y="3227439"/>
                  <a:pt x="7649062" y="3521857"/>
                  <a:pt x="7652655" y="3669612"/>
                </a:cubicBezTo>
                <a:cubicBezTo>
                  <a:pt x="7656248" y="3817367"/>
                  <a:pt x="7582265" y="4123215"/>
                  <a:pt x="7652655" y="4288788"/>
                </a:cubicBezTo>
                <a:cubicBezTo>
                  <a:pt x="7723045" y="4454361"/>
                  <a:pt x="7615632" y="4728394"/>
                  <a:pt x="7652655" y="5112462"/>
                </a:cubicBezTo>
                <a:cubicBezTo>
                  <a:pt x="7548315" y="5135226"/>
                  <a:pt x="7433892" y="5110676"/>
                  <a:pt x="7293569" y="5112462"/>
                </a:cubicBezTo>
                <a:cubicBezTo>
                  <a:pt x="7153246" y="5114248"/>
                  <a:pt x="6992832" y="5079705"/>
                  <a:pt x="6781430" y="5112462"/>
                </a:cubicBezTo>
                <a:cubicBezTo>
                  <a:pt x="6570028" y="5145219"/>
                  <a:pt x="6444524" y="5066963"/>
                  <a:pt x="6192764" y="5112462"/>
                </a:cubicBezTo>
                <a:cubicBezTo>
                  <a:pt x="5941004" y="5157961"/>
                  <a:pt x="5671283" y="5111257"/>
                  <a:pt x="5451045" y="5112462"/>
                </a:cubicBezTo>
                <a:cubicBezTo>
                  <a:pt x="5230807" y="5113667"/>
                  <a:pt x="4980896" y="5070091"/>
                  <a:pt x="4785853" y="5112462"/>
                </a:cubicBezTo>
                <a:cubicBezTo>
                  <a:pt x="4590810" y="5154833"/>
                  <a:pt x="4357332" y="5036221"/>
                  <a:pt x="4120660" y="5112462"/>
                </a:cubicBezTo>
                <a:cubicBezTo>
                  <a:pt x="3883988" y="5188703"/>
                  <a:pt x="3746129" y="5054912"/>
                  <a:pt x="3531995" y="5112462"/>
                </a:cubicBezTo>
                <a:cubicBezTo>
                  <a:pt x="3317861" y="5170012"/>
                  <a:pt x="3105502" y="5028668"/>
                  <a:pt x="2790276" y="5112462"/>
                </a:cubicBezTo>
                <a:cubicBezTo>
                  <a:pt x="2475050" y="5196256"/>
                  <a:pt x="2479912" y="5064137"/>
                  <a:pt x="2354663" y="5112462"/>
                </a:cubicBezTo>
                <a:cubicBezTo>
                  <a:pt x="2229414" y="5160787"/>
                  <a:pt x="1985657" y="5085699"/>
                  <a:pt x="1689471" y="5112462"/>
                </a:cubicBezTo>
                <a:cubicBezTo>
                  <a:pt x="1393285" y="5139225"/>
                  <a:pt x="1273587" y="5089010"/>
                  <a:pt x="947752" y="5112462"/>
                </a:cubicBezTo>
                <a:cubicBezTo>
                  <a:pt x="621917" y="5135914"/>
                  <a:pt x="696940" y="5082423"/>
                  <a:pt x="588666" y="5112462"/>
                </a:cubicBezTo>
                <a:cubicBezTo>
                  <a:pt x="480392" y="5142501"/>
                  <a:pt x="265472" y="5098685"/>
                  <a:pt x="0" y="5112462"/>
                </a:cubicBezTo>
                <a:cubicBezTo>
                  <a:pt x="-20194" y="4948749"/>
                  <a:pt x="38366" y="4895845"/>
                  <a:pt x="0" y="4697785"/>
                </a:cubicBezTo>
                <a:cubicBezTo>
                  <a:pt x="-38366" y="4499725"/>
                  <a:pt x="31352" y="4191363"/>
                  <a:pt x="0" y="4027484"/>
                </a:cubicBezTo>
                <a:cubicBezTo>
                  <a:pt x="-31352" y="3863605"/>
                  <a:pt x="25391" y="3630990"/>
                  <a:pt x="0" y="3510557"/>
                </a:cubicBezTo>
                <a:cubicBezTo>
                  <a:pt x="-25391" y="3390124"/>
                  <a:pt x="20758" y="3201331"/>
                  <a:pt x="0" y="2993631"/>
                </a:cubicBezTo>
                <a:cubicBezTo>
                  <a:pt x="-20758" y="2785931"/>
                  <a:pt x="52546" y="2665178"/>
                  <a:pt x="0" y="2374455"/>
                </a:cubicBezTo>
                <a:cubicBezTo>
                  <a:pt x="-52546" y="2083732"/>
                  <a:pt x="48731" y="2069547"/>
                  <a:pt x="0" y="1908652"/>
                </a:cubicBezTo>
                <a:cubicBezTo>
                  <a:pt x="-48731" y="1747757"/>
                  <a:pt x="20716" y="1485504"/>
                  <a:pt x="0" y="1340601"/>
                </a:cubicBezTo>
                <a:cubicBezTo>
                  <a:pt x="-20716" y="1195698"/>
                  <a:pt x="45569" y="855565"/>
                  <a:pt x="0" y="721425"/>
                </a:cubicBezTo>
                <a:cubicBezTo>
                  <a:pt x="-45569" y="587285"/>
                  <a:pt x="66452" y="2928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0833710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97D9AD-AE8B-A41C-9431-E267B384291A}"/>
              </a:ext>
            </a:extLst>
          </p:cNvPr>
          <p:cNvSpPr txBox="1"/>
          <p:nvPr/>
        </p:nvSpPr>
        <p:spPr>
          <a:xfrm>
            <a:off x="7010400" y="6178714"/>
            <a:ext cx="45611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>
                    <a:lumMod val="95000"/>
                  </a:schemeClr>
                </a:solidFill>
              </a:rPr>
              <a:t>https://share.google/NLbceB1mAUWSKrevI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CD429A-FDB5-6880-FC32-921B393C800D}"/>
              </a:ext>
            </a:extLst>
          </p:cNvPr>
          <p:cNvSpPr txBox="1"/>
          <p:nvPr/>
        </p:nvSpPr>
        <p:spPr>
          <a:xfrm>
            <a:off x="664031" y="2098556"/>
            <a:ext cx="2394858" cy="3440942"/>
          </a:xfrm>
          <a:custGeom>
            <a:avLst/>
            <a:gdLst>
              <a:gd name="csX0" fmla="*/ 0 w 2394858"/>
              <a:gd name="csY0" fmla="*/ 0 h 3440942"/>
              <a:gd name="csX1" fmla="*/ 622663 w 2394858"/>
              <a:gd name="csY1" fmla="*/ 0 h 3440942"/>
              <a:gd name="csX2" fmla="*/ 1221378 w 2394858"/>
              <a:gd name="csY2" fmla="*/ 0 h 3440942"/>
              <a:gd name="csX3" fmla="*/ 1867989 w 2394858"/>
              <a:gd name="csY3" fmla="*/ 0 h 3440942"/>
              <a:gd name="csX4" fmla="*/ 2394858 w 2394858"/>
              <a:gd name="csY4" fmla="*/ 0 h 3440942"/>
              <a:gd name="csX5" fmla="*/ 2394858 w 2394858"/>
              <a:gd name="csY5" fmla="*/ 539081 h 3440942"/>
              <a:gd name="csX6" fmla="*/ 2394858 w 2394858"/>
              <a:gd name="csY6" fmla="*/ 1112571 h 3440942"/>
              <a:gd name="csX7" fmla="*/ 2394858 w 2394858"/>
              <a:gd name="csY7" fmla="*/ 1686062 h 3440942"/>
              <a:gd name="csX8" fmla="*/ 2394858 w 2394858"/>
              <a:gd name="csY8" fmla="*/ 2156324 h 3440942"/>
              <a:gd name="csX9" fmla="*/ 2394858 w 2394858"/>
              <a:gd name="csY9" fmla="*/ 2660995 h 3440942"/>
              <a:gd name="csX10" fmla="*/ 2394858 w 2394858"/>
              <a:gd name="csY10" fmla="*/ 3440942 h 3440942"/>
              <a:gd name="csX11" fmla="*/ 1772195 w 2394858"/>
              <a:gd name="csY11" fmla="*/ 3440942 h 3440942"/>
              <a:gd name="csX12" fmla="*/ 1125583 w 2394858"/>
              <a:gd name="csY12" fmla="*/ 3440942 h 3440942"/>
              <a:gd name="csX13" fmla="*/ 574766 w 2394858"/>
              <a:gd name="csY13" fmla="*/ 3440942 h 3440942"/>
              <a:gd name="csX14" fmla="*/ 0 w 2394858"/>
              <a:gd name="csY14" fmla="*/ 3440942 h 3440942"/>
              <a:gd name="csX15" fmla="*/ 0 w 2394858"/>
              <a:gd name="csY15" fmla="*/ 2798633 h 3440942"/>
              <a:gd name="csX16" fmla="*/ 0 w 2394858"/>
              <a:gd name="csY16" fmla="*/ 2293961 h 3440942"/>
              <a:gd name="csX17" fmla="*/ 0 w 2394858"/>
              <a:gd name="csY17" fmla="*/ 1754880 h 3440942"/>
              <a:gd name="csX18" fmla="*/ 0 w 2394858"/>
              <a:gd name="csY18" fmla="*/ 1250209 h 3440942"/>
              <a:gd name="csX19" fmla="*/ 0 w 2394858"/>
              <a:gd name="csY19" fmla="*/ 745537 h 3440942"/>
              <a:gd name="csX20" fmla="*/ 0 w 2394858"/>
              <a:gd name="csY20" fmla="*/ 0 h 344094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394858" h="3440942" extrusionOk="0">
                <a:moveTo>
                  <a:pt x="0" y="0"/>
                </a:moveTo>
                <a:cubicBezTo>
                  <a:pt x="180545" y="-51359"/>
                  <a:pt x="410370" y="67148"/>
                  <a:pt x="622663" y="0"/>
                </a:cubicBezTo>
                <a:cubicBezTo>
                  <a:pt x="834956" y="-67148"/>
                  <a:pt x="993720" y="53529"/>
                  <a:pt x="1221378" y="0"/>
                </a:cubicBezTo>
                <a:cubicBezTo>
                  <a:pt x="1449036" y="-53529"/>
                  <a:pt x="1689320" y="55601"/>
                  <a:pt x="1867989" y="0"/>
                </a:cubicBezTo>
                <a:cubicBezTo>
                  <a:pt x="2046658" y="-55601"/>
                  <a:pt x="2262312" y="15538"/>
                  <a:pt x="2394858" y="0"/>
                </a:cubicBezTo>
                <a:cubicBezTo>
                  <a:pt x="2408069" y="117118"/>
                  <a:pt x="2391607" y="297154"/>
                  <a:pt x="2394858" y="539081"/>
                </a:cubicBezTo>
                <a:cubicBezTo>
                  <a:pt x="2398109" y="781008"/>
                  <a:pt x="2338450" y="916002"/>
                  <a:pt x="2394858" y="1112571"/>
                </a:cubicBezTo>
                <a:cubicBezTo>
                  <a:pt x="2451266" y="1309140"/>
                  <a:pt x="2382369" y="1440929"/>
                  <a:pt x="2394858" y="1686062"/>
                </a:cubicBezTo>
                <a:cubicBezTo>
                  <a:pt x="2407347" y="1931195"/>
                  <a:pt x="2385590" y="2030744"/>
                  <a:pt x="2394858" y="2156324"/>
                </a:cubicBezTo>
                <a:cubicBezTo>
                  <a:pt x="2404126" y="2281904"/>
                  <a:pt x="2346190" y="2449945"/>
                  <a:pt x="2394858" y="2660995"/>
                </a:cubicBezTo>
                <a:cubicBezTo>
                  <a:pt x="2443526" y="2872045"/>
                  <a:pt x="2382493" y="3114583"/>
                  <a:pt x="2394858" y="3440942"/>
                </a:cubicBezTo>
                <a:cubicBezTo>
                  <a:pt x="2231311" y="3480305"/>
                  <a:pt x="1982200" y="3387058"/>
                  <a:pt x="1772195" y="3440942"/>
                </a:cubicBezTo>
                <a:cubicBezTo>
                  <a:pt x="1562190" y="3494826"/>
                  <a:pt x="1321337" y="3430417"/>
                  <a:pt x="1125583" y="3440942"/>
                </a:cubicBezTo>
                <a:cubicBezTo>
                  <a:pt x="929829" y="3451467"/>
                  <a:pt x="797445" y="3440198"/>
                  <a:pt x="574766" y="3440942"/>
                </a:cubicBezTo>
                <a:cubicBezTo>
                  <a:pt x="352087" y="3441686"/>
                  <a:pt x="211006" y="3374722"/>
                  <a:pt x="0" y="3440942"/>
                </a:cubicBezTo>
                <a:cubicBezTo>
                  <a:pt x="-47800" y="3183026"/>
                  <a:pt x="43756" y="3063767"/>
                  <a:pt x="0" y="2798633"/>
                </a:cubicBezTo>
                <a:cubicBezTo>
                  <a:pt x="-43756" y="2533499"/>
                  <a:pt x="49108" y="2528155"/>
                  <a:pt x="0" y="2293961"/>
                </a:cubicBezTo>
                <a:cubicBezTo>
                  <a:pt x="-49108" y="2059767"/>
                  <a:pt x="23215" y="1884236"/>
                  <a:pt x="0" y="1754880"/>
                </a:cubicBezTo>
                <a:cubicBezTo>
                  <a:pt x="-23215" y="1625524"/>
                  <a:pt x="9625" y="1500752"/>
                  <a:pt x="0" y="1250209"/>
                </a:cubicBezTo>
                <a:cubicBezTo>
                  <a:pt x="-9625" y="999666"/>
                  <a:pt x="59154" y="965118"/>
                  <a:pt x="0" y="745537"/>
                </a:cubicBezTo>
                <a:cubicBezTo>
                  <a:pt x="-59154" y="525956"/>
                  <a:pt x="26100" y="20797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9827267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342900" indent="-342900" defTabSz="914400" eaLnBrk="1" hangingPunct="1">
              <a:spcBef>
                <a:spcPct val="20000"/>
              </a:spcBef>
              <a:defRPr/>
            </a:pPr>
            <a:r>
              <a:rPr lang="en-US" sz="1600" b="1" dirty="0" err="1"/>
              <a:t>s</a:t>
            </a:r>
            <a:r>
              <a:rPr lang="en-US" sz="1200" b="1" dirty="0" err="1"/>
              <a:t>orumluluk</a:t>
            </a:r>
            <a:endParaRPr lang="en-GB" sz="1200" dirty="0"/>
          </a:p>
          <a:p>
            <a:pPr marL="342900" indent="-342900" defTabSz="914400" eaLnBrk="1" hangingPunct="1">
              <a:spcBef>
                <a:spcPct val="20000"/>
              </a:spcBef>
              <a:defRPr/>
            </a:pPr>
            <a:r>
              <a:rPr lang="en-GB" sz="1200" b="1" dirty="0"/>
              <a:t>y</a:t>
            </a:r>
            <a:r>
              <a:rPr lang="en-US" sz="1200" b="1" dirty="0" err="1"/>
              <a:t>oksulluk</a:t>
            </a:r>
            <a:endParaRPr lang="en-US" sz="1200" dirty="0"/>
          </a:p>
          <a:p>
            <a:pPr marL="342900" indent="-342900" defTabSz="914400" eaLnBrk="1" hangingPunct="1">
              <a:spcBef>
                <a:spcPct val="20000"/>
              </a:spcBef>
              <a:defRPr/>
            </a:pPr>
            <a:r>
              <a:rPr lang="tr-TR" sz="1200" dirty="0"/>
              <a:t>i</a:t>
            </a:r>
            <a:r>
              <a:rPr lang="en-US" sz="1200" b="1" dirty="0" err="1"/>
              <a:t>şsizlik</a:t>
            </a:r>
            <a:endParaRPr lang="en-US" sz="1200" b="1" dirty="0"/>
          </a:p>
          <a:p>
            <a:pPr marL="342900" indent="-342900" defTabSz="914400" eaLnBrk="1" hangingPunct="1">
              <a:spcBef>
                <a:spcPct val="20000"/>
              </a:spcBef>
              <a:defRPr/>
            </a:pPr>
            <a:r>
              <a:rPr lang="en-US" sz="1200" b="1" dirty="0" err="1"/>
              <a:t>suç</a:t>
            </a:r>
            <a:r>
              <a:rPr lang="en-US" sz="1200" b="1" dirty="0"/>
              <a:t> </a:t>
            </a:r>
            <a:r>
              <a:rPr lang="en-US" sz="1200" b="1" dirty="0" err="1"/>
              <a:t>ve</a:t>
            </a:r>
            <a:r>
              <a:rPr lang="en-US" sz="1200" b="1" dirty="0"/>
              <a:t> </a:t>
            </a:r>
            <a:r>
              <a:rPr lang="en-US" sz="1200" b="1" dirty="0" err="1"/>
              <a:t>şiddet</a:t>
            </a:r>
            <a:r>
              <a:rPr lang="en-US" sz="1200" b="1" dirty="0"/>
              <a:t> </a:t>
            </a:r>
            <a:r>
              <a:rPr lang="en-US" sz="1200" b="1" dirty="0" err="1"/>
              <a:t>sorunları</a:t>
            </a:r>
            <a:endParaRPr lang="el-GR" sz="1200" b="1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1200" b="1" dirty="0" err="1"/>
              <a:t>uyuşturucu</a:t>
            </a:r>
            <a:r>
              <a:rPr lang="en-US" sz="1200" b="1" dirty="0"/>
              <a:t> </a:t>
            </a:r>
            <a:r>
              <a:rPr lang="en-US" sz="1200" b="1" dirty="0" err="1"/>
              <a:t>madde</a:t>
            </a:r>
            <a:r>
              <a:rPr lang="en-US" sz="1200" b="1" dirty="0"/>
              <a:t> </a:t>
            </a:r>
            <a:r>
              <a:rPr lang="en-US" sz="1200" b="1" dirty="0" err="1"/>
              <a:t>bağımlılığı</a:t>
            </a:r>
            <a:r>
              <a:rPr lang="el-GR" sz="1200" dirty="0"/>
              <a:t>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1200" b="1" dirty="0" err="1"/>
              <a:t>çarpık</a:t>
            </a:r>
            <a:r>
              <a:rPr lang="en-US" sz="1200" b="1" dirty="0"/>
              <a:t> </a:t>
            </a:r>
            <a:r>
              <a:rPr lang="en-US" sz="1200" b="1" dirty="0" err="1"/>
              <a:t>kentleşme</a:t>
            </a:r>
            <a:endParaRPr lang="en-US" sz="1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1200" b="1" dirty="0" err="1"/>
              <a:t>terör</a:t>
            </a:r>
            <a:r>
              <a:rPr lang="en-US" sz="1200" b="1" dirty="0"/>
              <a:t> </a:t>
            </a:r>
            <a:r>
              <a:rPr lang="en-US" sz="1200" b="1" dirty="0" err="1"/>
              <a:t>olayları</a:t>
            </a:r>
            <a:endParaRPr lang="tr-TR" sz="1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1200" b="1" dirty="0" err="1"/>
              <a:t>konut</a:t>
            </a:r>
            <a:r>
              <a:rPr lang="en-US" sz="1200" b="1" dirty="0"/>
              <a:t>    </a:t>
            </a:r>
            <a:endParaRPr lang="tr-TR" sz="1200" b="1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1200" b="1" dirty="0" err="1"/>
              <a:t>nüfus</a:t>
            </a:r>
            <a:r>
              <a:rPr lang="en-US" sz="1200" b="1" dirty="0"/>
              <a:t> </a:t>
            </a:r>
            <a:r>
              <a:rPr lang="en-US" sz="1200" b="1" dirty="0" err="1"/>
              <a:t>artışı</a:t>
            </a:r>
            <a:endParaRPr lang="en-US" sz="1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1200" b="1" dirty="0"/>
              <a:t>a</a:t>
            </a:r>
            <a:r>
              <a:rPr lang="en-US" sz="1200" b="1" dirty="0" err="1"/>
              <a:t>çlık</a:t>
            </a:r>
            <a:endParaRPr lang="tr-TR" sz="1200" b="1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1200" b="1" dirty="0" err="1"/>
              <a:t>zarar</a:t>
            </a:r>
            <a:r>
              <a:rPr lang="en-US" sz="1200" b="1" dirty="0"/>
              <a:t> </a:t>
            </a:r>
            <a:r>
              <a:rPr lang="en-US" sz="1200" b="1" dirty="0" err="1"/>
              <a:t>gör</a:t>
            </a:r>
            <a:r>
              <a:rPr lang="tr-TR" sz="1200" b="1" dirty="0"/>
              <a:t>mek</a:t>
            </a:r>
            <a:endParaRPr lang="el-GR" sz="1200" b="1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1200" b="1" dirty="0"/>
              <a:t>maddi  değerlere önem vermek</a:t>
            </a:r>
            <a:endParaRPr lang="el-GR" sz="1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1200" b="1" dirty="0"/>
              <a:t>ön yargıların yok olması gerek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1200" b="1" dirty="0"/>
              <a:t>g</a:t>
            </a:r>
            <a:r>
              <a:rPr lang="en-GB" sz="1200" b="1" dirty="0"/>
              <a:t>erg</a:t>
            </a:r>
            <a:r>
              <a:rPr lang="tr-TR" sz="1200" b="1" dirty="0"/>
              <a:t>inliği  yumuşatmak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684737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3541552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>
            <a:extLst>
              <a:ext uri="{FF2B5EF4-FFF2-40B4-BE49-F238E27FC236}">
                <a16:creationId xmlns:a16="http://schemas.microsoft.com/office/drawing/2014/main" id="{7D7AC7A1-1A3C-896F-E245-BF45CF54F8E9}"/>
              </a:ext>
            </a:extLst>
          </p:cNvPr>
          <p:cNvSpPr/>
          <p:nvPr/>
        </p:nvSpPr>
        <p:spPr>
          <a:xfrm>
            <a:off x="549275" y="327025"/>
            <a:ext cx="7035800" cy="3698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dirty="0" err="1"/>
              <a:t>Toplumdaki</a:t>
            </a:r>
            <a:r>
              <a:rPr lang="en-US" b="1" dirty="0"/>
              <a:t> </a:t>
            </a:r>
            <a:r>
              <a:rPr lang="en-US" b="1" dirty="0" err="1"/>
              <a:t>Çeşitli</a:t>
            </a:r>
            <a:r>
              <a:rPr lang="en-US" b="1" dirty="0"/>
              <a:t> </a:t>
            </a:r>
            <a:r>
              <a:rPr lang="en-US" b="1" dirty="0" err="1"/>
              <a:t>Sorunlar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Çözüm</a:t>
            </a:r>
            <a:r>
              <a:rPr lang="en-US" b="1" dirty="0"/>
              <a:t> </a:t>
            </a:r>
            <a:r>
              <a:rPr lang="en-US" b="1" dirty="0" err="1"/>
              <a:t>Önerilerinin</a:t>
            </a:r>
            <a:r>
              <a:rPr lang="en-US" b="1" dirty="0"/>
              <a:t> </a:t>
            </a:r>
            <a:r>
              <a:rPr lang="en-US" b="1" dirty="0" err="1"/>
              <a:t>Tartışılması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4" name="3 - Ορθογώνιο">
            <a:extLst>
              <a:ext uri="{FF2B5EF4-FFF2-40B4-BE49-F238E27FC236}">
                <a16:creationId xmlns:a16="http://schemas.microsoft.com/office/drawing/2014/main" id="{6D4E2973-3680-A976-7665-6DDA50E72BFE}"/>
              </a:ext>
            </a:extLst>
          </p:cNvPr>
          <p:cNvSpPr/>
          <p:nvPr/>
        </p:nvSpPr>
        <p:spPr>
          <a:xfrm>
            <a:off x="233589" y="5792311"/>
            <a:ext cx="4817382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400" b="1" dirty="0" err="1"/>
              <a:t>Göç</a:t>
            </a:r>
            <a:r>
              <a:rPr lang="en-US" sz="1400" b="1" dirty="0"/>
              <a:t> </a:t>
            </a:r>
            <a:endParaRPr lang="el-GR" sz="1400" b="1" dirty="0"/>
          </a:p>
          <a:p>
            <a:pPr eaLnBrk="1" hangingPunct="1">
              <a:defRPr/>
            </a:pPr>
            <a:r>
              <a:rPr lang="el-GR" sz="1400" dirty="0" err="1"/>
              <a:t>Β</a:t>
            </a:r>
            <a:r>
              <a:rPr lang="en-US" sz="1400" dirty="0" err="1"/>
              <a:t>ireyler</a:t>
            </a:r>
            <a:r>
              <a:rPr lang="en-US" sz="1400" dirty="0"/>
              <a:t> </a:t>
            </a:r>
            <a:r>
              <a:rPr lang="en-US" sz="1400" dirty="0" err="1"/>
              <a:t>yaşam</a:t>
            </a:r>
            <a:r>
              <a:rPr lang="en-US" sz="1400" dirty="0"/>
              <a:t> </a:t>
            </a:r>
            <a:r>
              <a:rPr lang="en-US" sz="1400" dirty="0" err="1"/>
              <a:t>alanlarını</a:t>
            </a:r>
            <a:r>
              <a:rPr lang="en-US" sz="1400" dirty="0"/>
              <a:t> </a:t>
            </a:r>
            <a:r>
              <a:rPr lang="en-US" sz="1400" dirty="0" err="1"/>
              <a:t>terk</a:t>
            </a:r>
            <a:r>
              <a:rPr lang="en-US" sz="1400" dirty="0"/>
              <a:t> </a:t>
            </a:r>
            <a:r>
              <a:rPr lang="en-US" sz="1400" dirty="0" err="1"/>
              <a:t>ederek</a:t>
            </a:r>
            <a:r>
              <a:rPr lang="en-US" sz="1400" dirty="0"/>
              <a:t>, </a:t>
            </a:r>
            <a:r>
              <a:rPr lang="en-US" sz="1400" dirty="0" err="1"/>
              <a:t>başka</a:t>
            </a:r>
            <a:r>
              <a:rPr lang="en-US" sz="1400" dirty="0"/>
              <a:t> </a:t>
            </a:r>
            <a:r>
              <a:rPr lang="en-US" sz="1400" dirty="0" err="1"/>
              <a:t>bir</a:t>
            </a:r>
            <a:r>
              <a:rPr lang="en-US" sz="1400" dirty="0"/>
              <a:t> </a:t>
            </a:r>
            <a:r>
              <a:rPr lang="en-US" sz="1400" dirty="0" err="1"/>
              <a:t>yere</a:t>
            </a:r>
            <a:r>
              <a:rPr lang="en-US" sz="1400" dirty="0"/>
              <a:t> </a:t>
            </a:r>
            <a:r>
              <a:rPr lang="en-US" sz="1400" dirty="0" err="1"/>
              <a:t>yerleşme</a:t>
            </a:r>
            <a:r>
              <a:rPr lang="tr-TR" sz="1400" dirty="0"/>
              <a:t>kte</a:t>
            </a:r>
            <a:r>
              <a:rPr lang="en-US" sz="1400" dirty="0"/>
              <a:t>dir. </a:t>
            </a:r>
            <a:endParaRPr lang="tr-TR" sz="1400" dirty="0"/>
          </a:p>
        </p:txBody>
      </p:sp>
      <p:sp>
        <p:nvSpPr>
          <p:cNvPr id="6" name="3 - Ορθογώνιο">
            <a:extLst>
              <a:ext uri="{FF2B5EF4-FFF2-40B4-BE49-F238E27FC236}">
                <a16:creationId xmlns:a16="http://schemas.microsoft.com/office/drawing/2014/main" id="{6BB47C07-3209-2BE5-2D85-E26927C518BE}"/>
              </a:ext>
            </a:extLst>
          </p:cNvPr>
          <p:cNvSpPr/>
          <p:nvPr/>
        </p:nvSpPr>
        <p:spPr>
          <a:xfrm>
            <a:off x="549275" y="966787"/>
            <a:ext cx="6188982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400" dirty="0"/>
              <a:t>Her </a:t>
            </a:r>
            <a:r>
              <a:rPr lang="en-US" sz="1400" dirty="0" err="1"/>
              <a:t>toplumda</a:t>
            </a:r>
            <a:r>
              <a:rPr lang="en-US" sz="1400" dirty="0"/>
              <a:t> </a:t>
            </a:r>
            <a:r>
              <a:rPr lang="en-US" sz="1400" dirty="0" err="1"/>
              <a:t>farklı</a:t>
            </a:r>
            <a:r>
              <a:rPr lang="en-US" sz="1400" dirty="0"/>
              <a:t> </a:t>
            </a:r>
            <a:r>
              <a:rPr lang="en-US" sz="1400" dirty="0" err="1"/>
              <a:t>nedenlere</a:t>
            </a:r>
            <a:r>
              <a:rPr lang="en-US" sz="1400" dirty="0"/>
              <a:t> </a:t>
            </a:r>
            <a:r>
              <a:rPr lang="en-US" sz="1400" dirty="0" err="1"/>
              <a:t>bağlı</a:t>
            </a:r>
            <a:r>
              <a:rPr lang="en-US" sz="1400" dirty="0"/>
              <a:t> </a:t>
            </a:r>
            <a:r>
              <a:rPr lang="en-US" sz="1400" dirty="0" err="1"/>
              <a:t>olarak</a:t>
            </a:r>
            <a:r>
              <a:rPr lang="en-US" sz="1400" dirty="0"/>
              <a:t> </a:t>
            </a:r>
            <a:r>
              <a:rPr lang="en-US" sz="1400" dirty="0" err="1"/>
              <a:t>çok</a:t>
            </a:r>
            <a:r>
              <a:rPr lang="en-US" sz="1400" dirty="0"/>
              <a:t> </a:t>
            </a:r>
            <a:r>
              <a:rPr lang="en-US" sz="1400" dirty="0" err="1"/>
              <a:t>çeşitli</a:t>
            </a:r>
            <a:r>
              <a:rPr lang="en-US" sz="1400" dirty="0"/>
              <a:t> </a:t>
            </a:r>
            <a:r>
              <a:rPr lang="en-US" sz="1400" dirty="0" err="1"/>
              <a:t>sorunlar</a:t>
            </a:r>
            <a:r>
              <a:rPr lang="en-US" sz="1400" dirty="0"/>
              <a:t> </a:t>
            </a:r>
            <a:r>
              <a:rPr lang="en-US" sz="1400" dirty="0" err="1"/>
              <a:t>bulunmaktadır</a:t>
            </a:r>
            <a:r>
              <a:rPr lang="en-US" sz="1400" dirty="0"/>
              <a:t>.</a:t>
            </a:r>
            <a:endParaRPr lang="tr-TR" sz="1400" dirty="0"/>
          </a:p>
        </p:txBody>
      </p:sp>
      <p:sp>
        <p:nvSpPr>
          <p:cNvPr id="8" name="3 - Ορθογώνιο">
            <a:extLst>
              <a:ext uri="{FF2B5EF4-FFF2-40B4-BE49-F238E27FC236}">
                <a16:creationId xmlns:a16="http://schemas.microsoft.com/office/drawing/2014/main" id="{C206C92A-E3AE-B80A-A443-0C338335AB1B}"/>
              </a:ext>
            </a:extLst>
          </p:cNvPr>
          <p:cNvSpPr/>
          <p:nvPr/>
        </p:nvSpPr>
        <p:spPr>
          <a:xfrm>
            <a:off x="5328104" y="4101848"/>
            <a:ext cx="3206296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400" b="1" dirty="0" err="1"/>
              <a:t>Çarpık</a:t>
            </a:r>
            <a:r>
              <a:rPr lang="en-US" sz="1400" b="1" dirty="0"/>
              <a:t> </a:t>
            </a:r>
            <a:r>
              <a:rPr lang="en-US" sz="1400" b="1" dirty="0" err="1"/>
              <a:t>kentleşme</a:t>
            </a:r>
            <a:r>
              <a:rPr lang="en-US" sz="1400" b="1" dirty="0"/>
              <a:t> </a:t>
            </a:r>
            <a:endParaRPr lang="tr-TR" sz="1400" b="1" dirty="0"/>
          </a:p>
          <a:p>
            <a:pPr>
              <a:defRPr/>
            </a:pPr>
            <a:r>
              <a:rPr lang="en-US" sz="1400" dirty="0" err="1"/>
              <a:t>Hızla</a:t>
            </a:r>
            <a:r>
              <a:rPr lang="en-US" sz="1400" dirty="0"/>
              <a:t> </a:t>
            </a:r>
            <a:r>
              <a:rPr lang="en-US" sz="1400" dirty="0" err="1"/>
              <a:t>çoğalan</a:t>
            </a:r>
            <a:r>
              <a:rPr lang="en-US" sz="1400" dirty="0"/>
              <a:t> </a:t>
            </a:r>
            <a:r>
              <a:rPr lang="en-US" sz="1400" dirty="0" err="1"/>
              <a:t>nüfusa</a:t>
            </a:r>
            <a:r>
              <a:rPr lang="en-US" sz="1400" dirty="0"/>
              <a:t> </a:t>
            </a:r>
            <a:r>
              <a:rPr lang="en-US" sz="1400" dirty="0" err="1"/>
              <a:t>karşı</a:t>
            </a:r>
            <a:r>
              <a:rPr lang="en-US" sz="1400" dirty="0"/>
              <a:t> </a:t>
            </a:r>
            <a:r>
              <a:rPr lang="en-US" sz="1400" dirty="0" err="1"/>
              <a:t>konut</a:t>
            </a:r>
            <a:r>
              <a:rPr lang="en-US" sz="1400" dirty="0"/>
              <a:t> </a:t>
            </a:r>
            <a:r>
              <a:rPr lang="en-US" sz="1400" dirty="0" err="1"/>
              <a:t>yetersizliği</a:t>
            </a:r>
            <a:r>
              <a:rPr lang="en-US" sz="1400" dirty="0"/>
              <a:t> </a:t>
            </a:r>
            <a:r>
              <a:rPr lang="en-US" sz="1400" dirty="0" err="1"/>
              <a:t>kentleşmeyi</a:t>
            </a:r>
            <a:r>
              <a:rPr lang="en-US" sz="1400" dirty="0"/>
              <a:t> </a:t>
            </a:r>
            <a:r>
              <a:rPr lang="en-US" sz="1400" dirty="0" err="1"/>
              <a:t>olumsuz</a:t>
            </a:r>
            <a:r>
              <a:rPr lang="en-US" sz="1400" dirty="0"/>
              <a:t> </a:t>
            </a:r>
            <a:r>
              <a:rPr lang="en-US" sz="1400" dirty="0" err="1"/>
              <a:t>etkilemektedir</a:t>
            </a:r>
            <a:r>
              <a:rPr lang="en-US" sz="1400" dirty="0"/>
              <a:t>.</a:t>
            </a:r>
            <a:endParaRPr lang="el-GR" sz="1400" dirty="0"/>
          </a:p>
          <a:p>
            <a:pPr>
              <a:defRPr/>
            </a:pPr>
            <a:r>
              <a:rPr lang="tr-TR" sz="1400" dirty="0"/>
              <a:t>K</a:t>
            </a:r>
            <a:r>
              <a:rPr lang="en-US" sz="1400" dirty="0" err="1"/>
              <a:t>entler</a:t>
            </a:r>
            <a:r>
              <a:rPr lang="en-US" sz="1400" dirty="0"/>
              <a:t> </a:t>
            </a:r>
            <a:r>
              <a:rPr lang="en-US" sz="1400" dirty="0" err="1"/>
              <a:t>plansız-projesiz</a:t>
            </a:r>
            <a:r>
              <a:rPr lang="en-US" sz="1400" dirty="0"/>
              <a:t> </a:t>
            </a:r>
            <a:r>
              <a:rPr lang="en-US" sz="1400" dirty="0" err="1"/>
              <a:t>olarak</a:t>
            </a:r>
            <a:r>
              <a:rPr lang="en-US" sz="1400" dirty="0"/>
              <a:t> </a:t>
            </a:r>
            <a:r>
              <a:rPr lang="en-US" sz="1400" dirty="0" err="1"/>
              <a:t>büyüme</a:t>
            </a:r>
            <a:r>
              <a:rPr lang="tr-TR" sz="1400" dirty="0"/>
              <a:t>ktedir.</a:t>
            </a:r>
          </a:p>
          <a:p>
            <a:pPr eaLnBrk="1" hangingPunct="1">
              <a:defRPr/>
            </a:pPr>
            <a:r>
              <a:rPr lang="en-US" sz="1400" dirty="0" err="1"/>
              <a:t>Dünya’nın</a:t>
            </a:r>
            <a:r>
              <a:rPr lang="en-US" sz="1400" dirty="0"/>
              <a:t> </a:t>
            </a:r>
            <a:r>
              <a:rPr lang="en-US" sz="1400" dirty="0" err="1"/>
              <a:t>pek</a:t>
            </a:r>
            <a:r>
              <a:rPr lang="en-US" sz="1400" dirty="0"/>
              <a:t> </a:t>
            </a:r>
            <a:r>
              <a:rPr lang="en-US" sz="1400" dirty="0" err="1"/>
              <a:t>çok</a:t>
            </a:r>
            <a:r>
              <a:rPr lang="en-US" sz="1400" dirty="0"/>
              <a:t> </a:t>
            </a:r>
            <a:r>
              <a:rPr lang="en-US" sz="1400" dirty="0" err="1"/>
              <a:t>ülkesinde</a:t>
            </a:r>
            <a:r>
              <a:rPr lang="en-US" sz="1400" dirty="0"/>
              <a:t> </a:t>
            </a:r>
            <a:r>
              <a:rPr lang="en-US" sz="1400" dirty="0" err="1"/>
              <a:t>görüldüğü</a:t>
            </a:r>
            <a:r>
              <a:rPr lang="en-US" sz="1400" dirty="0"/>
              <a:t> </a:t>
            </a:r>
            <a:r>
              <a:rPr lang="en-US" sz="1400" dirty="0" err="1"/>
              <a:t>gibi</a:t>
            </a:r>
            <a:r>
              <a:rPr lang="tr-TR" sz="1400" dirty="0"/>
              <a:t> ç</a:t>
            </a:r>
            <a:r>
              <a:rPr lang="en-US" sz="1400" dirty="0" err="1"/>
              <a:t>arpık</a:t>
            </a:r>
            <a:r>
              <a:rPr lang="en-US" sz="1400" dirty="0"/>
              <a:t> </a:t>
            </a:r>
            <a:r>
              <a:rPr lang="en-US" sz="1400" dirty="0" err="1"/>
              <a:t>kentleşme</a:t>
            </a:r>
            <a:r>
              <a:rPr lang="tr-TR" sz="1400" dirty="0"/>
              <a:t>  </a:t>
            </a:r>
            <a:r>
              <a:rPr lang="en-US" sz="1400" dirty="0"/>
              <a:t>alt </a:t>
            </a:r>
            <a:r>
              <a:rPr lang="en-US" sz="1400" dirty="0" err="1"/>
              <a:t>yapı</a:t>
            </a:r>
            <a:r>
              <a:rPr lang="en-US" sz="1400" dirty="0"/>
              <a:t> </a:t>
            </a:r>
            <a:r>
              <a:rPr lang="en-US" sz="1400" dirty="0" err="1"/>
              <a:t>sorunları</a:t>
            </a:r>
            <a:r>
              <a:rPr lang="en-US" sz="1400" dirty="0"/>
              <a:t>, </a:t>
            </a:r>
            <a:r>
              <a:rPr lang="en-US" sz="1400" dirty="0" err="1"/>
              <a:t>trafik</a:t>
            </a:r>
            <a:r>
              <a:rPr lang="en-US" sz="1400" dirty="0"/>
              <a:t>, </a:t>
            </a:r>
            <a:r>
              <a:rPr lang="en-US" sz="1400" dirty="0" err="1"/>
              <a:t>ulaşım-konut</a:t>
            </a:r>
            <a:r>
              <a:rPr lang="en-US" sz="1400" dirty="0"/>
              <a:t> </a:t>
            </a:r>
            <a:r>
              <a:rPr lang="en-US" sz="1400" dirty="0" err="1"/>
              <a:t>yetersizlikleri</a:t>
            </a:r>
            <a:r>
              <a:rPr lang="en-US" sz="1400" dirty="0"/>
              <a:t>, </a:t>
            </a:r>
            <a:r>
              <a:rPr lang="en-US" sz="1400" dirty="0" err="1"/>
              <a:t>sağlık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eğitim</a:t>
            </a:r>
            <a:r>
              <a:rPr lang="en-US" sz="1400" dirty="0"/>
              <a:t> </a:t>
            </a:r>
            <a:r>
              <a:rPr lang="en-US" sz="1400" dirty="0" err="1"/>
              <a:t>sorunları</a:t>
            </a:r>
            <a:r>
              <a:rPr lang="en-US" sz="1400" dirty="0"/>
              <a:t> </a:t>
            </a:r>
            <a:r>
              <a:rPr lang="en-US" sz="1400" dirty="0" err="1"/>
              <a:t>gibi</a:t>
            </a:r>
            <a:r>
              <a:rPr lang="en-US" sz="1400" dirty="0"/>
              <a:t> </a:t>
            </a:r>
            <a:r>
              <a:rPr lang="en-US" sz="1400" dirty="0" err="1"/>
              <a:t>pek</a:t>
            </a:r>
            <a:r>
              <a:rPr lang="en-US" sz="1400" dirty="0"/>
              <a:t> </a:t>
            </a:r>
            <a:r>
              <a:rPr lang="en-US" sz="1400" dirty="0" err="1"/>
              <a:t>çok</a:t>
            </a:r>
            <a:r>
              <a:rPr lang="en-US" sz="1400" dirty="0"/>
              <a:t> </a:t>
            </a:r>
            <a:r>
              <a:rPr lang="en-US" sz="1400" dirty="0" err="1"/>
              <a:t>sorunun</a:t>
            </a:r>
            <a:r>
              <a:rPr lang="en-US" sz="1400" dirty="0"/>
              <a:t> da </a:t>
            </a:r>
            <a:r>
              <a:rPr lang="en-US" sz="1400" dirty="0" err="1"/>
              <a:t>kaynağını</a:t>
            </a:r>
            <a:r>
              <a:rPr lang="en-US" sz="1400" dirty="0"/>
              <a:t> </a:t>
            </a:r>
            <a:r>
              <a:rPr lang="en-US" sz="1400" dirty="0" err="1"/>
              <a:t>oluşturmaktadır</a:t>
            </a:r>
            <a:r>
              <a:rPr lang="en-US" sz="1400" dirty="0"/>
              <a:t>.</a:t>
            </a:r>
            <a:r>
              <a:rPr lang="el-GR" sz="1400" dirty="0"/>
              <a:t> </a:t>
            </a:r>
            <a:endParaRPr lang="el-GR" sz="1400" dirty="0">
              <a:solidFill>
                <a:srgbClr val="FF0000"/>
              </a:solidFill>
            </a:endParaRPr>
          </a:p>
        </p:txBody>
      </p:sp>
      <p:sp>
        <p:nvSpPr>
          <p:cNvPr id="10" name="3 - Ορθογώνιο">
            <a:extLst>
              <a:ext uri="{FF2B5EF4-FFF2-40B4-BE49-F238E27FC236}">
                <a16:creationId xmlns:a16="http://schemas.microsoft.com/office/drawing/2014/main" id="{44097070-CB0A-4A8A-27B8-67220082BCF4}"/>
              </a:ext>
            </a:extLst>
          </p:cNvPr>
          <p:cNvSpPr/>
          <p:nvPr/>
        </p:nvSpPr>
        <p:spPr>
          <a:xfrm>
            <a:off x="8811533" y="5440676"/>
            <a:ext cx="2313667" cy="11695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1400" b="1" dirty="0" err="1"/>
              <a:t>Çevre</a:t>
            </a:r>
            <a:r>
              <a:rPr lang="en-US" sz="1400" b="1" dirty="0"/>
              <a:t> </a:t>
            </a:r>
            <a:r>
              <a:rPr lang="en-US" sz="1400" b="1" dirty="0" err="1"/>
              <a:t>kirliliği</a:t>
            </a:r>
            <a:r>
              <a:rPr lang="en-US" sz="1400" b="1" dirty="0"/>
              <a:t> </a:t>
            </a:r>
            <a:r>
              <a:rPr lang="en-US" sz="1400" b="1" dirty="0" err="1"/>
              <a:t>ve</a:t>
            </a:r>
            <a:r>
              <a:rPr lang="en-US" sz="1400" b="1" dirty="0"/>
              <a:t> </a:t>
            </a:r>
            <a:r>
              <a:rPr lang="en-US" sz="1400" b="1" dirty="0" err="1"/>
              <a:t>sorunları</a:t>
            </a:r>
            <a:r>
              <a:rPr lang="en-US" sz="1400" b="1" dirty="0"/>
              <a:t> </a:t>
            </a:r>
            <a:endParaRPr lang="el-GR" sz="1400" dirty="0"/>
          </a:p>
          <a:p>
            <a:pPr eaLnBrk="1" hangingPunct="1">
              <a:defRPr/>
            </a:pPr>
            <a:r>
              <a:rPr lang="tr-TR" sz="1400" dirty="0"/>
              <a:t>Hava kirliliği insan sağlığını olumsuz yönde etkiler  ve çeşitli sağlık sorunlarına yolaçır.</a:t>
            </a:r>
            <a:endParaRPr lang="el-GR" sz="1400" dirty="0"/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B07850D8-5A18-CADC-EE29-33E50A6A6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51" y="2191628"/>
            <a:ext cx="4452257" cy="3249048"/>
          </a:xfrm>
          <a:custGeom>
            <a:avLst/>
            <a:gdLst>
              <a:gd name="csX0" fmla="*/ 0 w 4452257"/>
              <a:gd name="csY0" fmla="*/ 0 h 3249048"/>
              <a:gd name="csX1" fmla="*/ 467487 w 4452257"/>
              <a:gd name="csY1" fmla="*/ 0 h 3249048"/>
              <a:gd name="csX2" fmla="*/ 934974 w 4452257"/>
              <a:gd name="csY2" fmla="*/ 0 h 3249048"/>
              <a:gd name="csX3" fmla="*/ 1402461 w 4452257"/>
              <a:gd name="csY3" fmla="*/ 0 h 3249048"/>
              <a:gd name="csX4" fmla="*/ 2048038 w 4452257"/>
              <a:gd name="csY4" fmla="*/ 0 h 3249048"/>
              <a:gd name="csX5" fmla="*/ 2515525 w 4452257"/>
              <a:gd name="csY5" fmla="*/ 0 h 3249048"/>
              <a:gd name="csX6" fmla="*/ 3027535 w 4452257"/>
              <a:gd name="csY6" fmla="*/ 0 h 3249048"/>
              <a:gd name="csX7" fmla="*/ 3495022 w 4452257"/>
              <a:gd name="csY7" fmla="*/ 0 h 3249048"/>
              <a:gd name="csX8" fmla="*/ 4452257 w 4452257"/>
              <a:gd name="csY8" fmla="*/ 0 h 3249048"/>
              <a:gd name="csX9" fmla="*/ 4452257 w 4452257"/>
              <a:gd name="csY9" fmla="*/ 476527 h 3249048"/>
              <a:gd name="csX10" fmla="*/ 4452257 w 4452257"/>
              <a:gd name="csY10" fmla="*/ 920564 h 3249048"/>
              <a:gd name="csX11" fmla="*/ 4452257 w 4452257"/>
              <a:gd name="csY11" fmla="*/ 1462072 h 3249048"/>
              <a:gd name="csX12" fmla="*/ 4452257 w 4452257"/>
              <a:gd name="csY12" fmla="*/ 2068561 h 3249048"/>
              <a:gd name="csX13" fmla="*/ 4452257 w 4452257"/>
              <a:gd name="csY13" fmla="*/ 2512597 h 3249048"/>
              <a:gd name="csX14" fmla="*/ 4452257 w 4452257"/>
              <a:gd name="csY14" fmla="*/ 3249048 h 3249048"/>
              <a:gd name="csX15" fmla="*/ 3940247 w 4452257"/>
              <a:gd name="csY15" fmla="*/ 3249048 h 3249048"/>
              <a:gd name="csX16" fmla="*/ 3339193 w 4452257"/>
              <a:gd name="csY16" fmla="*/ 3249048 h 3249048"/>
              <a:gd name="csX17" fmla="*/ 2827183 w 4452257"/>
              <a:gd name="csY17" fmla="*/ 3249048 h 3249048"/>
              <a:gd name="csX18" fmla="*/ 2404219 w 4452257"/>
              <a:gd name="csY18" fmla="*/ 3249048 h 3249048"/>
              <a:gd name="csX19" fmla="*/ 1847687 w 4452257"/>
              <a:gd name="csY19" fmla="*/ 3249048 h 3249048"/>
              <a:gd name="csX20" fmla="*/ 1380200 w 4452257"/>
              <a:gd name="csY20" fmla="*/ 3249048 h 3249048"/>
              <a:gd name="csX21" fmla="*/ 957235 w 4452257"/>
              <a:gd name="csY21" fmla="*/ 3249048 h 3249048"/>
              <a:gd name="csX22" fmla="*/ 0 w 4452257"/>
              <a:gd name="csY22" fmla="*/ 3249048 h 3249048"/>
              <a:gd name="csX23" fmla="*/ 0 w 4452257"/>
              <a:gd name="csY23" fmla="*/ 2740030 h 3249048"/>
              <a:gd name="csX24" fmla="*/ 0 w 4452257"/>
              <a:gd name="csY24" fmla="*/ 2263503 h 3249048"/>
              <a:gd name="csX25" fmla="*/ 0 w 4452257"/>
              <a:gd name="csY25" fmla="*/ 1721995 h 3249048"/>
              <a:gd name="csX26" fmla="*/ 0 w 4452257"/>
              <a:gd name="csY26" fmla="*/ 1245468 h 3249048"/>
              <a:gd name="csX27" fmla="*/ 0 w 4452257"/>
              <a:gd name="csY27" fmla="*/ 768941 h 3249048"/>
              <a:gd name="csX28" fmla="*/ 0 w 4452257"/>
              <a:gd name="csY28" fmla="*/ 0 h 32490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4452257" h="3249048" fill="none" extrusionOk="0">
                <a:moveTo>
                  <a:pt x="0" y="0"/>
                </a:moveTo>
                <a:cubicBezTo>
                  <a:pt x="209494" y="-2609"/>
                  <a:pt x="316992" y="50614"/>
                  <a:pt x="467487" y="0"/>
                </a:cubicBezTo>
                <a:cubicBezTo>
                  <a:pt x="617982" y="-50614"/>
                  <a:pt x="716762" y="30682"/>
                  <a:pt x="934974" y="0"/>
                </a:cubicBezTo>
                <a:cubicBezTo>
                  <a:pt x="1153186" y="-30682"/>
                  <a:pt x="1236936" y="24589"/>
                  <a:pt x="1402461" y="0"/>
                </a:cubicBezTo>
                <a:cubicBezTo>
                  <a:pt x="1567986" y="-24589"/>
                  <a:pt x="1874702" y="32088"/>
                  <a:pt x="2048038" y="0"/>
                </a:cubicBezTo>
                <a:cubicBezTo>
                  <a:pt x="2221374" y="-32088"/>
                  <a:pt x="2291639" y="3952"/>
                  <a:pt x="2515525" y="0"/>
                </a:cubicBezTo>
                <a:cubicBezTo>
                  <a:pt x="2739411" y="-3952"/>
                  <a:pt x="2777118" y="53375"/>
                  <a:pt x="3027535" y="0"/>
                </a:cubicBezTo>
                <a:cubicBezTo>
                  <a:pt x="3277952" y="-53375"/>
                  <a:pt x="3385712" y="33759"/>
                  <a:pt x="3495022" y="0"/>
                </a:cubicBezTo>
                <a:cubicBezTo>
                  <a:pt x="3604332" y="-33759"/>
                  <a:pt x="4177907" y="7982"/>
                  <a:pt x="4452257" y="0"/>
                </a:cubicBezTo>
                <a:cubicBezTo>
                  <a:pt x="4484319" y="116477"/>
                  <a:pt x="4422598" y="362726"/>
                  <a:pt x="4452257" y="476527"/>
                </a:cubicBezTo>
                <a:cubicBezTo>
                  <a:pt x="4481916" y="590328"/>
                  <a:pt x="4449465" y="752979"/>
                  <a:pt x="4452257" y="920564"/>
                </a:cubicBezTo>
                <a:cubicBezTo>
                  <a:pt x="4455049" y="1088149"/>
                  <a:pt x="4439477" y="1348114"/>
                  <a:pt x="4452257" y="1462072"/>
                </a:cubicBezTo>
                <a:cubicBezTo>
                  <a:pt x="4465037" y="1576030"/>
                  <a:pt x="4447581" y="1788437"/>
                  <a:pt x="4452257" y="2068561"/>
                </a:cubicBezTo>
                <a:cubicBezTo>
                  <a:pt x="4456933" y="2348685"/>
                  <a:pt x="4412718" y="2364326"/>
                  <a:pt x="4452257" y="2512597"/>
                </a:cubicBezTo>
                <a:cubicBezTo>
                  <a:pt x="4491796" y="2660868"/>
                  <a:pt x="4403683" y="3062318"/>
                  <a:pt x="4452257" y="3249048"/>
                </a:cubicBezTo>
                <a:cubicBezTo>
                  <a:pt x="4323087" y="3292281"/>
                  <a:pt x="4149356" y="3242747"/>
                  <a:pt x="3940247" y="3249048"/>
                </a:cubicBezTo>
                <a:cubicBezTo>
                  <a:pt x="3731138" y="3255349"/>
                  <a:pt x="3570718" y="3197352"/>
                  <a:pt x="3339193" y="3249048"/>
                </a:cubicBezTo>
                <a:cubicBezTo>
                  <a:pt x="3107668" y="3300744"/>
                  <a:pt x="2966573" y="3232284"/>
                  <a:pt x="2827183" y="3249048"/>
                </a:cubicBezTo>
                <a:cubicBezTo>
                  <a:pt x="2687793" y="3265812"/>
                  <a:pt x="2525541" y="3208424"/>
                  <a:pt x="2404219" y="3249048"/>
                </a:cubicBezTo>
                <a:cubicBezTo>
                  <a:pt x="2282897" y="3289672"/>
                  <a:pt x="1983141" y="3215007"/>
                  <a:pt x="1847687" y="3249048"/>
                </a:cubicBezTo>
                <a:cubicBezTo>
                  <a:pt x="1712233" y="3283089"/>
                  <a:pt x="1551041" y="3208450"/>
                  <a:pt x="1380200" y="3249048"/>
                </a:cubicBezTo>
                <a:cubicBezTo>
                  <a:pt x="1209359" y="3289646"/>
                  <a:pt x="1090588" y="3246058"/>
                  <a:pt x="957235" y="3249048"/>
                </a:cubicBezTo>
                <a:cubicBezTo>
                  <a:pt x="823882" y="3252038"/>
                  <a:pt x="214627" y="3207332"/>
                  <a:pt x="0" y="3249048"/>
                </a:cubicBezTo>
                <a:cubicBezTo>
                  <a:pt x="-5390" y="3129601"/>
                  <a:pt x="36468" y="2896012"/>
                  <a:pt x="0" y="2740030"/>
                </a:cubicBezTo>
                <a:cubicBezTo>
                  <a:pt x="-36468" y="2584048"/>
                  <a:pt x="25568" y="2501563"/>
                  <a:pt x="0" y="2263503"/>
                </a:cubicBezTo>
                <a:cubicBezTo>
                  <a:pt x="-25568" y="2025443"/>
                  <a:pt x="41106" y="1897953"/>
                  <a:pt x="0" y="1721995"/>
                </a:cubicBezTo>
                <a:cubicBezTo>
                  <a:pt x="-41106" y="1546037"/>
                  <a:pt x="54479" y="1362329"/>
                  <a:pt x="0" y="1245468"/>
                </a:cubicBezTo>
                <a:cubicBezTo>
                  <a:pt x="-54479" y="1128607"/>
                  <a:pt x="24350" y="997422"/>
                  <a:pt x="0" y="768941"/>
                </a:cubicBezTo>
                <a:cubicBezTo>
                  <a:pt x="-24350" y="540460"/>
                  <a:pt x="1143" y="256797"/>
                  <a:pt x="0" y="0"/>
                </a:cubicBezTo>
                <a:close/>
              </a:path>
              <a:path w="4452257" h="3249048" stroke="0" extrusionOk="0">
                <a:moveTo>
                  <a:pt x="0" y="0"/>
                </a:moveTo>
                <a:cubicBezTo>
                  <a:pt x="151510" y="-23246"/>
                  <a:pt x="248161" y="19299"/>
                  <a:pt x="422964" y="0"/>
                </a:cubicBezTo>
                <a:cubicBezTo>
                  <a:pt x="597767" y="-19299"/>
                  <a:pt x="912391" y="69047"/>
                  <a:pt x="1068542" y="0"/>
                </a:cubicBezTo>
                <a:cubicBezTo>
                  <a:pt x="1224693" y="-69047"/>
                  <a:pt x="1289386" y="44207"/>
                  <a:pt x="1491506" y="0"/>
                </a:cubicBezTo>
                <a:cubicBezTo>
                  <a:pt x="1693626" y="-44207"/>
                  <a:pt x="1902419" y="61939"/>
                  <a:pt x="2092561" y="0"/>
                </a:cubicBezTo>
                <a:cubicBezTo>
                  <a:pt x="2282703" y="-61939"/>
                  <a:pt x="2412079" y="7440"/>
                  <a:pt x="2560048" y="0"/>
                </a:cubicBezTo>
                <a:cubicBezTo>
                  <a:pt x="2708017" y="-7440"/>
                  <a:pt x="2966345" y="18978"/>
                  <a:pt x="3072057" y="0"/>
                </a:cubicBezTo>
                <a:cubicBezTo>
                  <a:pt x="3177769" y="-18978"/>
                  <a:pt x="3444986" y="52500"/>
                  <a:pt x="3539544" y="0"/>
                </a:cubicBezTo>
                <a:cubicBezTo>
                  <a:pt x="3634102" y="-52500"/>
                  <a:pt x="4183142" y="104289"/>
                  <a:pt x="4452257" y="0"/>
                </a:cubicBezTo>
                <a:cubicBezTo>
                  <a:pt x="4509884" y="269484"/>
                  <a:pt x="4437377" y="326515"/>
                  <a:pt x="4452257" y="573998"/>
                </a:cubicBezTo>
                <a:cubicBezTo>
                  <a:pt x="4467137" y="821481"/>
                  <a:pt x="4400388" y="969651"/>
                  <a:pt x="4452257" y="1180487"/>
                </a:cubicBezTo>
                <a:cubicBezTo>
                  <a:pt x="4504126" y="1391323"/>
                  <a:pt x="4426890" y="1538486"/>
                  <a:pt x="4452257" y="1689505"/>
                </a:cubicBezTo>
                <a:cubicBezTo>
                  <a:pt x="4477624" y="1840524"/>
                  <a:pt x="4388784" y="2014215"/>
                  <a:pt x="4452257" y="2295994"/>
                </a:cubicBezTo>
                <a:cubicBezTo>
                  <a:pt x="4515730" y="2577773"/>
                  <a:pt x="4427784" y="2623133"/>
                  <a:pt x="4452257" y="2740030"/>
                </a:cubicBezTo>
                <a:cubicBezTo>
                  <a:pt x="4476730" y="2856927"/>
                  <a:pt x="4410803" y="3001926"/>
                  <a:pt x="4452257" y="3249048"/>
                </a:cubicBezTo>
                <a:cubicBezTo>
                  <a:pt x="4233180" y="3260307"/>
                  <a:pt x="4107484" y="3201577"/>
                  <a:pt x="3984770" y="3249048"/>
                </a:cubicBezTo>
                <a:cubicBezTo>
                  <a:pt x="3862056" y="3296519"/>
                  <a:pt x="3733093" y="3245734"/>
                  <a:pt x="3517283" y="3249048"/>
                </a:cubicBezTo>
                <a:cubicBezTo>
                  <a:pt x="3301473" y="3252362"/>
                  <a:pt x="3223465" y="3230652"/>
                  <a:pt x="3094319" y="3249048"/>
                </a:cubicBezTo>
                <a:cubicBezTo>
                  <a:pt x="2965173" y="3267444"/>
                  <a:pt x="2757308" y="3193842"/>
                  <a:pt x="2493264" y="3249048"/>
                </a:cubicBezTo>
                <a:cubicBezTo>
                  <a:pt x="2229221" y="3304254"/>
                  <a:pt x="2061534" y="3207057"/>
                  <a:pt x="1847687" y="3249048"/>
                </a:cubicBezTo>
                <a:cubicBezTo>
                  <a:pt x="1633840" y="3291039"/>
                  <a:pt x="1383284" y="3233276"/>
                  <a:pt x="1246632" y="3249048"/>
                </a:cubicBezTo>
                <a:cubicBezTo>
                  <a:pt x="1109981" y="3264820"/>
                  <a:pt x="953999" y="3225765"/>
                  <a:pt x="779145" y="3249048"/>
                </a:cubicBezTo>
                <a:cubicBezTo>
                  <a:pt x="604291" y="3272331"/>
                  <a:pt x="327837" y="3213253"/>
                  <a:pt x="0" y="3249048"/>
                </a:cubicBezTo>
                <a:cubicBezTo>
                  <a:pt x="-16039" y="3071842"/>
                  <a:pt x="60808" y="2956554"/>
                  <a:pt x="0" y="2740030"/>
                </a:cubicBezTo>
                <a:cubicBezTo>
                  <a:pt x="-60808" y="2523506"/>
                  <a:pt x="41903" y="2337666"/>
                  <a:pt x="0" y="2198522"/>
                </a:cubicBezTo>
                <a:cubicBezTo>
                  <a:pt x="-41903" y="2059378"/>
                  <a:pt x="51541" y="1894976"/>
                  <a:pt x="0" y="1689505"/>
                </a:cubicBezTo>
                <a:cubicBezTo>
                  <a:pt x="-51541" y="1484034"/>
                  <a:pt x="38279" y="1247715"/>
                  <a:pt x="0" y="1083016"/>
                </a:cubicBezTo>
                <a:cubicBezTo>
                  <a:pt x="-38279" y="918317"/>
                  <a:pt x="57068" y="812707"/>
                  <a:pt x="0" y="606489"/>
                </a:cubicBezTo>
                <a:cubicBezTo>
                  <a:pt x="-57068" y="400271"/>
                  <a:pt x="15682" y="15861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38766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3" name="Εικόνα 12" descr="Carpik kentlesme için 13 fikir | çarpık kentleşme, pencereler, cephe">
            <a:extLst>
              <a:ext uri="{FF2B5EF4-FFF2-40B4-BE49-F238E27FC236}">
                <a16:creationId xmlns:a16="http://schemas.microsoft.com/office/drawing/2014/main" id="{4D06882D-E374-E28C-9777-887270B79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343" y="1493043"/>
            <a:ext cx="2346552" cy="2526218"/>
          </a:xfrm>
          <a:custGeom>
            <a:avLst/>
            <a:gdLst>
              <a:gd name="csX0" fmla="*/ 0 w 2346552"/>
              <a:gd name="csY0" fmla="*/ 0 h 2526218"/>
              <a:gd name="csX1" fmla="*/ 586638 w 2346552"/>
              <a:gd name="csY1" fmla="*/ 0 h 2526218"/>
              <a:gd name="csX2" fmla="*/ 1173276 w 2346552"/>
              <a:gd name="csY2" fmla="*/ 0 h 2526218"/>
              <a:gd name="csX3" fmla="*/ 1806845 w 2346552"/>
              <a:gd name="csY3" fmla="*/ 0 h 2526218"/>
              <a:gd name="csX4" fmla="*/ 2346552 w 2346552"/>
              <a:gd name="csY4" fmla="*/ 0 h 2526218"/>
              <a:gd name="csX5" fmla="*/ 2346552 w 2346552"/>
              <a:gd name="csY5" fmla="*/ 555768 h 2526218"/>
              <a:gd name="csX6" fmla="*/ 2346552 w 2346552"/>
              <a:gd name="csY6" fmla="*/ 1111536 h 2526218"/>
              <a:gd name="csX7" fmla="*/ 2346552 w 2346552"/>
              <a:gd name="csY7" fmla="*/ 1540993 h 2526218"/>
              <a:gd name="csX8" fmla="*/ 2346552 w 2346552"/>
              <a:gd name="csY8" fmla="*/ 1970450 h 2526218"/>
              <a:gd name="csX9" fmla="*/ 2346552 w 2346552"/>
              <a:gd name="csY9" fmla="*/ 2526218 h 2526218"/>
              <a:gd name="csX10" fmla="*/ 1806845 w 2346552"/>
              <a:gd name="csY10" fmla="*/ 2526218 h 2526218"/>
              <a:gd name="csX11" fmla="*/ 1196742 w 2346552"/>
              <a:gd name="csY11" fmla="*/ 2526218 h 2526218"/>
              <a:gd name="csX12" fmla="*/ 610104 w 2346552"/>
              <a:gd name="csY12" fmla="*/ 2526218 h 2526218"/>
              <a:gd name="csX13" fmla="*/ 0 w 2346552"/>
              <a:gd name="csY13" fmla="*/ 2526218 h 2526218"/>
              <a:gd name="csX14" fmla="*/ 0 w 2346552"/>
              <a:gd name="csY14" fmla="*/ 2071499 h 2526218"/>
              <a:gd name="csX15" fmla="*/ 0 w 2346552"/>
              <a:gd name="csY15" fmla="*/ 1515731 h 2526218"/>
              <a:gd name="csX16" fmla="*/ 0 w 2346552"/>
              <a:gd name="csY16" fmla="*/ 959963 h 2526218"/>
              <a:gd name="csX17" fmla="*/ 0 w 2346552"/>
              <a:gd name="csY17" fmla="*/ 0 h 25262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2346552" h="2526218" fill="none" extrusionOk="0">
                <a:moveTo>
                  <a:pt x="0" y="0"/>
                </a:moveTo>
                <a:cubicBezTo>
                  <a:pt x="229422" y="-16761"/>
                  <a:pt x="400119" y="40047"/>
                  <a:pt x="586638" y="0"/>
                </a:cubicBezTo>
                <a:cubicBezTo>
                  <a:pt x="773157" y="-40047"/>
                  <a:pt x="1034473" y="3658"/>
                  <a:pt x="1173276" y="0"/>
                </a:cubicBezTo>
                <a:cubicBezTo>
                  <a:pt x="1312079" y="-3658"/>
                  <a:pt x="1570266" y="3974"/>
                  <a:pt x="1806845" y="0"/>
                </a:cubicBezTo>
                <a:cubicBezTo>
                  <a:pt x="2043424" y="-3974"/>
                  <a:pt x="2133366" y="28491"/>
                  <a:pt x="2346552" y="0"/>
                </a:cubicBezTo>
                <a:cubicBezTo>
                  <a:pt x="2407409" y="236709"/>
                  <a:pt x="2291842" y="381068"/>
                  <a:pt x="2346552" y="555768"/>
                </a:cubicBezTo>
                <a:cubicBezTo>
                  <a:pt x="2401262" y="730468"/>
                  <a:pt x="2297496" y="844245"/>
                  <a:pt x="2346552" y="1111536"/>
                </a:cubicBezTo>
                <a:cubicBezTo>
                  <a:pt x="2395608" y="1378827"/>
                  <a:pt x="2341949" y="1361947"/>
                  <a:pt x="2346552" y="1540993"/>
                </a:cubicBezTo>
                <a:cubicBezTo>
                  <a:pt x="2351155" y="1720039"/>
                  <a:pt x="2327188" y="1811689"/>
                  <a:pt x="2346552" y="1970450"/>
                </a:cubicBezTo>
                <a:cubicBezTo>
                  <a:pt x="2365916" y="2129211"/>
                  <a:pt x="2343813" y="2296880"/>
                  <a:pt x="2346552" y="2526218"/>
                </a:cubicBezTo>
                <a:cubicBezTo>
                  <a:pt x="2097083" y="2584562"/>
                  <a:pt x="1993964" y="2509219"/>
                  <a:pt x="1806845" y="2526218"/>
                </a:cubicBezTo>
                <a:cubicBezTo>
                  <a:pt x="1619726" y="2543217"/>
                  <a:pt x="1483193" y="2520157"/>
                  <a:pt x="1196742" y="2526218"/>
                </a:cubicBezTo>
                <a:cubicBezTo>
                  <a:pt x="910291" y="2532279"/>
                  <a:pt x="879038" y="2473209"/>
                  <a:pt x="610104" y="2526218"/>
                </a:cubicBezTo>
                <a:cubicBezTo>
                  <a:pt x="341170" y="2579227"/>
                  <a:pt x="204241" y="2493856"/>
                  <a:pt x="0" y="2526218"/>
                </a:cubicBezTo>
                <a:cubicBezTo>
                  <a:pt x="-15601" y="2336999"/>
                  <a:pt x="43371" y="2196065"/>
                  <a:pt x="0" y="2071499"/>
                </a:cubicBezTo>
                <a:cubicBezTo>
                  <a:pt x="-43371" y="1946933"/>
                  <a:pt x="23863" y="1640161"/>
                  <a:pt x="0" y="1515731"/>
                </a:cubicBezTo>
                <a:cubicBezTo>
                  <a:pt x="-23863" y="1391301"/>
                  <a:pt x="65817" y="1198898"/>
                  <a:pt x="0" y="959963"/>
                </a:cubicBezTo>
                <a:cubicBezTo>
                  <a:pt x="-65817" y="721028"/>
                  <a:pt x="108696" y="195299"/>
                  <a:pt x="0" y="0"/>
                </a:cubicBezTo>
                <a:close/>
              </a:path>
              <a:path w="2346552" h="2526218" stroke="0" extrusionOk="0">
                <a:moveTo>
                  <a:pt x="0" y="0"/>
                </a:moveTo>
                <a:cubicBezTo>
                  <a:pt x="147445" y="-15547"/>
                  <a:pt x="300830" y="1639"/>
                  <a:pt x="586638" y="0"/>
                </a:cubicBezTo>
                <a:cubicBezTo>
                  <a:pt x="872446" y="-1639"/>
                  <a:pt x="949858" y="60412"/>
                  <a:pt x="1149810" y="0"/>
                </a:cubicBezTo>
                <a:cubicBezTo>
                  <a:pt x="1349762" y="-60412"/>
                  <a:pt x="1480969" y="60857"/>
                  <a:pt x="1666052" y="0"/>
                </a:cubicBezTo>
                <a:cubicBezTo>
                  <a:pt x="1851135" y="-60857"/>
                  <a:pt x="2052660" y="67381"/>
                  <a:pt x="2346552" y="0"/>
                </a:cubicBezTo>
                <a:cubicBezTo>
                  <a:pt x="2365019" y="175195"/>
                  <a:pt x="2331763" y="366556"/>
                  <a:pt x="2346552" y="555768"/>
                </a:cubicBezTo>
                <a:cubicBezTo>
                  <a:pt x="2361341" y="744980"/>
                  <a:pt x="2298570" y="784633"/>
                  <a:pt x="2346552" y="985225"/>
                </a:cubicBezTo>
                <a:cubicBezTo>
                  <a:pt x="2394534" y="1185817"/>
                  <a:pt x="2338678" y="1225189"/>
                  <a:pt x="2346552" y="1439944"/>
                </a:cubicBezTo>
                <a:cubicBezTo>
                  <a:pt x="2354426" y="1654699"/>
                  <a:pt x="2326095" y="1742141"/>
                  <a:pt x="2346552" y="1894664"/>
                </a:cubicBezTo>
                <a:cubicBezTo>
                  <a:pt x="2367009" y="2047187"/>
                  <a:pt x="2281194" y="2299338"/>
                  <a:pt x="2346552" y="2526218"/>
                </a:cubicBezTo>
                <a:cubicBezTo>
                  <a:pt x="2228848" y="2582056"/>
                  <a:pt x="2004590" y="2495604"/>
                  <a:pt x="1806845" y="2526218"/>
                </a:cubicBezTo>
                <a:cubicBezTo>
                  <a:pt x="1609100" y="2556832"/>
                  <a:pt x="1511154" y="2519351"/>
                  <a:pt x="1220207" y="2526218"/>
                </a:cubicBezTo>
                <a:cubicBezTo>
                  <a:pt x="929260" y="2533085"/>
                  <a:pt x="912111" y="2508027"/>
                  <a:pt x="657035" y="2526218"/>
                </a:cubicBezTo>
                <a:cubicBezTo>
                  <a:pt x="401959" y="2544409"/>
                  <a:pt x="252089" y="2505175"/>
                  <a:pt x="0" y="2526218"/>
                </a:cubicBezTo>
                <a:cubicBezTo>
                  <a:pt x="-28387" y="2358278"/>
                  <a:pt x="9000" y="2219178"/>
                  <a:pt x="0" y="2096761"/>
                </a:cubicBezTo>
                <a:cubicBezTo>
                  <a:pt x="-9000" y="1974344"/>
                  <a:pt x="38496" y="1773855"/>
                  <a:pt x="0" y="1616780"/>
                </a:cubicBezTo>
                <a:cubicBezTo>
                  <a:pt x="-38496" y="1459705"/>
                  <a:pt x="23249" y="1334555"/>
                  <a:pt x="0" y="1162060"/>
                </a:cubicBezTo>
                <a:cubicBezTo>
                  <a:pt x="-23249" y="989565"/>
                  <a:pt x="32152" y="917326"/>
                  <a:pt x="0" y="732603"/>
                </a:cubicBezTo>
                <a:cubicBezTo>
                  <a:pt x="-32152" y="547880"/>
                  <a:pt x="67342" y="16343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58185201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4" name="Εικόνα 13" descr="Çevre Kirliliği Ve Gözyaşı Döken Bir Dünya, Toprak, Kirlilik, Atık Su PNG Resim Şeffaf Küçük ve Ücretsiz İndirebileceğiniz PSD çizimi">
            <a:extLst>
              <a:ext uri="{FF2B5EF4-FFF2-40B4-BE49-F238E27FC236}">
                <a16:creationId xmlns:a16="http://schemas.microsoft.com/office/drawing/2014/main" id="{51747E7D-13B3-AC8C-C59C-3DC6BD313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1533" y="1274564"/>
            <a:ext cx="2476955" cy="3799344"/>
          </a:xfrm>
          <a:custGeom>
            <a:avLst/>
            <a:gdLst>
              <a:gd name="csX0" fmla="*/ 0 w 2476955"/>
              <a:gd name="csY0" fmla="*/ 0 h 3799344"/>
              <a:gd name="csX1" fmla="*/ 544930 w 2476955"/>
              <a:gd name="csY1" fmla="*/ 0 h 3799344"/>
              <a:gd name="csX2" fmla="*/ 966012 w 2476955"/>
              <a:gd name="csY2" fmla="*/ 0 h 3799344"/>
              <a:gd name="csX3" fmla="*/ 1510943 w 2476955"/>
              <a:gd name="csY3" fmla="*/ 0 h 3799344"/>
              <a:gd name="csX4" fmla="*/ 2031103 w 2476955"/>
              <a:gd name="csY4" fmla="*/ 0 h 3799344"/>
              <a:gd name="csX5" fmla="*/ 2476955 w 2476955"/>
              <a:gd name="csY5" fmla="*/ 0 h 3799344"/>
              <a:gd name="csX6" fmla="*/ 2476955 w 2476955"/>
              <a:gd name="csY6" fmla="*/ 504770 h 3799344"/>
              <a:gd name="csX7" fmla="*/ 2476955 w 2476955"/>
              <a:gd name="csY7" fmla="*/ 971547 h 3799344"/>
              <a:gd name="csX8" fmla="*/ 2476955 w 2476955"/>
              <a:gd name="csY8" fmla="*/ 1400330 h 3799344"/>
              <a:gd name="csX9" fmla="*/ 2476955 w 2476955"/>
              <a:gd name="csY9" fmla="*/ 1943093 h 3799344"/>
              <a:gd name="csX10" fmla="*/ 2476955 w 2476955"/>
              <a:gd name="csY10" fmla="*/ 2485857 h 3799344"/>
              <a:gd name="csX11" fmla="*/ 2476955 w 2476955"/>
              <a:gd name="csY11" fmla="*/ 2990626 h 3799344"/>
              <a:gd name="csX12" fmla="*/ 2476955 w 2476955"/>
              <a:gd name="csY12" fmla="*/ 3799344 h 3799344"/>
              <a:gd name="csX13" fmla="*/ 1956794 w 2476955"/>
              <a:gd name="csY13" fmla="*/ 3799344 h 3799344"/>
              <a:gd name="csX14" fmla="*/ 1486173 w 2476955"/>
              <a:gd name="csY14" fmla="*/ 3799344 h 3799344"/>
              <a:gd name="csX15" fmla="*/ 1065091 w 2476955"/>
              <a:gd name="csY15" fmla="*/ 3799344 h 3799344"/>
              <a:gd name="csX16" fmla="*/ 619239 w 2476955"/>
              <a:gd name="csY16" fmla="*/ 3799344 h 3799344"/>
              <a:gd name="csX17" fmla="*/ 0 w 2476955"/>
              <a:gd name="csY17" fmla="*/ 3799344 h 3799344"/>
              <a:gd name="csX18" fmla="*/ 0 w 2476955"/>
              <a:gd name="csY18" fmla="*/ 3180594 h 3799344"/>
              <a:gd name="csX19" fmla="*/ 0 w 2476955"/>
              <a:gd name="csY19" fmla="*/ 2713817 h 3799344"/>
              <a:gd name="csX20" fmla="*/ 0 w 2476955"/>
              <a:gd name="csY20" fmla="*/ 2171054 h 3799344"/>
              <a:gd name="csX21" fmla="*/ 0 w 2476955"/>
              <a:gd name="csY21" fmla="*/ 1666284 h 3799344"/>
              <a:gd name="csX22" fmla="*/ 0 w 2476955"/>
              <a:gd name="csY22" fmla="*/ 1237501 h 3799344"/>
              <a:gd name="csX23" fmla="*/ 0 w 2476955"/>
              <a:gd name="csY23" fmla="*/ 618750 h 3799344"/>
              <a:gd name="csX24" fmla="*/ 0 w 2476955"/>
              <a:gd name="csY24" fmla="*/ 0 h 37993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2476955" h="3799344" fill="none" extrusionOk="0">
                <a:moveTo>
                  <a:pt x="0" y="0"/>
                </a:moveTo>
                <a:cubicBezTo>
                  <a:pt x="148084" y="-9347"/>
                  <a:pt x="321494" y="21643"/>
                  <a:pt x="544930" y="0"/>
                </a:cubicBezTo>
                <a:cubicBezTo>
                  <a:pt x="768366" y="-21643"/>
                  <a:pt x="849275" y="771"/>
                  <a:pt x="966012" y="0"/>
                </a:cubicBezTo>
                <a:cubicBezTo>
                  <a:pt x="1082749" y="-771"/>
                  <a:pt x="1320172" y="32506"/>
                  <a:pt x="1510943" y="0"/>
                </a:cubicBezTo>
                <a:cubicBezTo>
                  <a:pt x="1701714" y="-32506"/>
                  <a:pt x="1818639" y="44366"/>
                  <a:pt x="2031103" y="0"/>
                </a:cubicBezTo>
                <a:cubicBezTo>
                  <a:pt x="2243567" y="-44366"/>
                  <a:pt x="2295009" y="37682"/>
                  <a:pt x="2476955" y="0"/>
                </a:cubicBezTo>
                <a:cubicBezTo>
                  <a:pt x="2487459" y="196176"/>
                  <a:pt x="2463948" y="398104"/>
                  <a:pt x="2476955" y="504770"/>
                </a:cubicBezTo>
                <a:cubicBezTo>
                  <a:pt x="2489962" y="611436"/>
                  <a:pt x="2454210" y="753117"/>
                  <a:pt x="2476955" y="971547"/>
                </a:cubicBezTo>
                <a:cubicBezTo>
                  <a:pt x="2499700" y="1189977"/>
                  <a:pt x="2447308" y="1213947"/>
                  <a:pt x="2476955" y="1400330"/>
                </a:cubicBezTo>
                <a:cubicBezTo>
                  <a:pt x="2506602" y="1586713"/>
                  <a:pt x="2446322" y="1707179"/>
                  <a:pt x="2476955" y="1943093"/>
                </a:cubicBezTo>
                <a:cubicBezTo>
                  <a:pt x="2507588" y="2179007"/>
                  <a:pt x="2462349" y="2247580"/>
                  <a:pt x="2476955" y="2485857"/>
                </a:cubicBezTo>
                <a:cubicBezTo>
                  <a:pt x="2491561" y="2724134"/>
                  <a:pt x="2468952" y="2787251"/>
                  <a:pt x="2476955" y="2990626"/>
                </a:cubicBezTo>
                <a:cubicBezTo>
                  <a:pt x="2484958" y="3194001"/>
                  <a:pt x="2430241" y="3583677"/>
                  <a:pt x="2476955" y="3799344"/>
                </a:cubicBezTo>
                <a:cubicBezTo>
                  <a:pt x="2248394" y="3827340"/>
                  <a:pt x="2189224" y="3792160"/>
                  <a:pt x="1956794" y="3799344"/>
                </a:cubicBezTo>
                <a:cubicBezTo>
                  <a:pt x="1724364" y="3806528"/>
                  <a:pt x="1647119" y="3747689"/>
                  <a:pt x="1486173" y="3799344"/>
                </a:cubicBezTo>
                <a:cubicBezTo>
                  <a:pt x="1325227" y="3850999"/>
                  <a:pt x="1227597" y="3764787"/>
                  <a:pt x="1065091" y="3799344"/>
                </a:cubicBezTo>
                <a:cubicBezTo>
                  <a:pt x="902585" y="3833901"/>
                  <a:pt x="808624" y="3780492"/>
                  <a:pt x="619239" y="3799344"/>
                </a:cubicBezTo>
                <a:cubicBezTo>
                  <a:pt x="429854" y="3818196"/>
                  <a:pt x="261908" y="3733331"/>
                  <a:pt x="0" y="3799344"/>
                </a:cubicBezTo>
                <a:cubicBezTo>
                  <a:pt x="-31872" y="3547271"/>
                  <a:pt x="69605" y="3398197"/>
                  <a:pt x="0" y="3180594"/>
                </a:cubicBezTo>
                <a:cubicBezTo>
                  <a:pt x="-69605" y="2962991"/>
                  <a:pt x="14353" y="2864777"/>
                  <a:pt x="0" y="2713817"/>
                </a:cubicBezTo>
                <a:cubicBezTo>
                  <a:pt x="-14353" y="2562857"/>
                  <a:pt x="9342" y="2292062"/>
                  <a:pt x="0" y="2171054"/>
                </a:cubicBezTo>
                <a:cubicBezTo>
                  <a:pt x="-9342" y="2050046"/>
                  <a:pt x="47920" y="1832605"/>
                  <a:pt x="0" y="1666284"/>
                </a:cubicBezTo>
                <a:cubicBezTo>
                  <a:pt x="-47920" y="1499963"/>
                  <a:pt x="3632" y="1418055"/>
                  <a:pt x="0" y="1237501"/>
                </a:cubicBezTo>
                <a:cubicBezTo>
                  <a:pt x="-3632" y="1056947"/>
                  <a:pt x="28042" y="772875"/>
                  <a:pt x="0" y="618750"/>
                </a:cubicBezTo>
                <a:cubicBezTo>
                  <a:pt x="-28042" y="464625"/>
                  <a:pt x="57594" y="277523"/>
                  <a:pt x="0" y="0"/>
                </a:cubicBezTo>
                <a:close/>
              </a:path>
              <a:path w="2476955" h="3799344" stroke="0" extrusionOk="0">
                <a:moveTo>
                  <a:pt x="0" y="0"/>
                </a:moveTo>
                <a:cubicBezTo>
                  <a:pt x="196807" y="-16115"/>
                  <a:pt x="329319" y="49564"/>
                  <a:pt x="445852" y="0"/>
                </a:cubicBezTo>
                <a:cubicBezTo>
                  <a:pt x="562385" y="-49564"/>
                  <a:pt x="866748" y="19525"/>
                  <a:pt x="990782" y="0"/>
                </a:cubicBezTo>
                <a:cubicBezTo>
                  <a:pt x="1114816" y="-19525"/>
                  <a:pt x="1334512" y="35435"/>
                  <a:pt x="1510943" y="0"/>
                </a:cubicBezTo>
                <a:cubicBezTo>
                  <a:pt x="1687374" y="-35435"/>
                  <a:pt x="1773509" y="22188"/>
                  <a:pt x="2031103" y="0"/>
                </a:cubicBezTo>
                <a:cubicBezTo>
                  <a:pt x="2288697" y="-22188"/>
                  <a:pt x="2263348" y="49598"/>
                  <a:pt x="2476955" y="0"/>
                </a:cubicBezTo>
                <a:cubicBezTo>
                  <a:pt x="2514901" y="245714"/>
                  <a:pt x="2435060" y="389611"/>
                  <a:pt x="2476955" y="542763"/>
                </a:cubicBezTo>
                <a:cubicBezTo>
                  <a:pt x="2518850" y="695915"/>
                  <a:pt x="2420507" y="1030295"/>
                  <a:pt x="2476955" y="1161514"/>
                </a:cubicBezTo>
                <a:cubicBezTo>
                  <a:pt x="2533403" y="1292733"/>
                  <a:pt x="2440808" y="1568175"/>
                  <a:pt x="2476955" y="1742271"/>
                </a:cubicBezTo>
                <a:cubicBezTo>
                  <a:pt x="2513102" y="1916367"/>
                  <a:pt x="2419158" y="2151573"/>
                  <a:pt x="2476955" y="2285034"/>
                </a:cubicBezTo>
                <a:cubicBezTo>
                  <a:pt x="2534752" y="2418495"/>
                  <a:pt x="2427794" y="2777018"/>
                  <a:pt x="2476955" y="2903784"/>
                </a:cubicBezTo>
                <a:cubicBezTo>
                  <a:pt x="2526116" y="3030550"/>
                  <a:pt x="2450645" y="3586294"/>
                  <a:pt x="2476955" y="3799344"/>
                </a:cubicBezTo>
                <a:cubicBezTo>
                  <a:pt x="2278735" y="3849248"/>
                  <a:pt x="2181373" y="3760546"/>
                  <a:pt x="2006334" y="3799344"/>
                </a:cubicBezTo>
                <a:cubicBezTo>
                  <a:pt x="1831295" y="3838142"/>
                  <a:pt x="1690732" y="3792734"/>
                  <a:pt x="1560482" y="3799344"/>
                </a:cubicBezTo>
                <a:cubicBezTo>
                  <a:pt x="1430232" y="3805954"/>
                  <a:pt x="1190536" y="3746740"/>
                  <a:pt x="1089860" y="3799344"/>
                </a:cubicBezTo>
                <a:cubicBezTo>
                  <a:pt x="989184" y="3851948"/>
                  <a:pt x="679593" y="3763562"/>
                  <a:pt x="569700" y="3799344"/>
                </a:cubicBezTo>
                <a:cubicBezTo>
                  <a:pt x="459807" y="3835126"/>
                  <a:pt x="122847" y="3791728"/>
                  <a:pt x="0" y="3799344"/>
                </a:cubicBezTo>
                <a:cubicBezTo>
                  <a:pt x="-4251" y="3577249"/>
                  <a:pt x="14000" y="3485677"/>
                  <a:pt x="0" y="3218587"/>
                </a:cubicBezTo>
                <a:cubicBezTo>
                  <a:pt x="-14000" y="2951497"/>
                  <a:pt x="34443" y="2891296"/>
                  <a:pt x="0" y="2599837"/>
                </a:cubicBezTo>
                <a:cubicBezTo>
                  <a:pt x="-34443" y="2308378"/>
                  <a:pt x="23514" y="2320506"/>
                  <a:pt x="0" y="2133060"/>
                </a:cubicBezTo>
                <a:cubicBezTo>
                  <a:pt x="-23514" y="1945614"/>
                  <a:pt x="54818" y="1730549"/>
                  <a:pt x="0" y="1514310"/>
                </a:cubicBezTo>
                <a:cubicBezTo>
                  <a:pt x="-54818" y="1298071"/>
                  <a:pt x="37124" y="1074862"/>
                  <a:pt x="0" y="895560"/>
                </a:cubicBezTo>
                <a:cubicBezTo>
                  <a:pt x="-37124" y="716258"/>
                  <a:pt x="49559" y="599376"/>
                  <a:pt x="0" y="466777"/>
                </a:cubicBezTo>
                <a:cubicBezTo>
                  <a:pt x="-49559" y="334178"/>
                  <a:pt x="47849" y="15752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344546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459100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05C0E8-7EB3-246A-6C7D-D9C34BBD7B4A}"/>
              </a:ext>
            </a:extLst>
          </p:cNvPr>
          <p:cNvSpPr txBox="1"/>
          <p:nvPr/>
        </p:nvSpPr>
        <p:spPr>
          <a:xfrm>
            <a:off x="356507" y="283849"/>
            <a:ext cx="6283779" cy="1631216"/>
          </a:xfrm>
          <a:custGeom>
            <a:avLst/>
            <a:gdLst>
              <a:gd name="csX0" fmla="*/ 0 w 6283779"/>
              <a:gd name="csY0" fmla="*/ 0 h 1631216"/>
              <a:gd name="csX1" fmla="*/ 696928 w 6283779"/>
              <a:gd name="csY1" fmla="*/ 0 h 1631216"/>
              <a:gd name="csX2" fmla="*/ 1142505 w 6283779"/>
              <a:gd name="csY2" fmla="*/ 0 h 1631216"/>
              <a:gd name="csX3" fmla="*/ 1839433 w 6283779"/>
              <a:gd name="csY3" fmla="*/ 0 h 1631216"/>
              <a:gd name="csX4" fmla="*/ 2536362 w 6283779"/>
              <a:gd name="csY4" fmla="*/ 0 h 1631216"/>
              <a:gd name="csX5" fmla="*/ 3044777 w 6283779"/>
              <a:gd name="csY5" fmla="*/ 0 h 1631216"/>
              <a:gd name="csX6" fmla="*/ 3553191 w 6283779"/>
              <a:gd name="csY6" fmla="*/ 0 h 1631216"/>
              <a:gd name="csX7" fmla="*/ 4061606 w 6283779"/>
              <a:gd name="csY7" fmla="*/ 0 h 1631216"/>
              <a:gd name="csX8" fmla="*/ 4632859 w 6283779"/>
              <a:gd name="csY8" fmla="*/ 0 h 1631216"/>
              <a:gd name="csX9" fmla="*/ 5329787 w 6283779"/>
              <a:gd name="csY9" fmla="*/ 0 h 1631216"/>
              <a:gd name="csX10" fmla="*/ 6283779 w 6283779"/>
              <a:gd name="csY10" fmla="*/ 0 h 1631216"/>
              <a:gd name="csX11" fmla="*/ 6283779 w 6283779"/>
              <a:gd name="csY11" fmla="*/ 543739 h 1631216"/>
              <a:gd name="csX12" fmla="*/ 6283779 w 6283779"/>
              <a:gd name="csY12" fmla="*/ 1120102 h 1631216"/>
              <a:gd name="csX13" fmla="*/ 6283779 w 6283779"/>
              <a:gd name="csY13" fmla="*/ 1631216 h 1631216"/>
              <a:gd name="csX14" fmla="*/ 5649689 w 6283779"/>
              <a:gd name="csY14" fmla="*/ 1631216 h 1631216"/>
              <a:gd name="csX15" fmla="*/ 5078436 w 6283779"/>
              <a:gd name="csY15" fmla="*/ 1631216 h 1631216"/>
              <a:gd name="csX16" fmla="*/ 4381508 w 6283779"/>
              <a:gd name="csY16" fmla="*/ 1631216 h 1631216"/>
              <a:gd name="csX17" fmla="*/ 3747417 w 6283779"/>
              <a:gd name="csY17" fmla="*/ 1631216 h 1631216"/>
              <a:gd name="csX18" fmla="*/ 3364678 w 6283779"/>
              <a:gd name="csY18" fmla="*/ 1631216 h 1631216"/>
              <a:gd name="csX19" fmla="*/ 2981939 w 6283779"/>
              <a:gd name="csY19" fmla="*/ 1631216 h 1631216"/>
              <a:gd name="csX20" fmla="*/ 2473524 w 6283779"/>
              <a:gd name="csY20" fmla="*/ 1631216 h 1631216"/>
              <a:gd name="csX21" fmla="*/ 2090785 w 6283779"/>
              <a:gd name="csY21" fmla="*/ 1631216 h 1631216"/>
              <a:gd name="csX22" fmla="*/ 1708045 w 6283779"/>
              <a:gd name="csY22" fmla="*/ 1631216 h 1631216"/>
              <a:gd name="csX23" fmla="*/ 1325306 w 6283779"/>
              <a:gd name="csY23" fmla="*/ 1631216 h 1631216"/>
              <a:gd name="csX24" fmla="*/ 879729 w 6283779"/>
              <a:gd name="csY24" fmla="*/ 1631216 h 1631216"/>
              <a:gd name="csX25" fmla="*/ 0 w 6283779"/>
              <a:gd name="csY25" fmla="*/ 1631216 h 1631216"/>
              <a:gd name="csX26" fmla="*/ 0 w 6283779"/>
              <a:gd name="csY26" fmla="*/ 1071165 h 1631216"/>
              <a:gd name="csX27" fmla="*/ 0 w 6283779"/>
              <a:gd name="csY27" fmla="*/ 511114 h 1631216"/>
              <a:gd name="csX28" fmla="*/ 0 w 6283779"/>
              <a:gd name="csY28" fmla="*/ 0 h 16312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6283779" h="1631216" extrusionOk="0">
                <a:moveTo>
                  <a:pt x="0" y="0"/>
                </a:moveTo>
                <a:cubicBezTo>
                  <a:pt x="182756" y="-49874"/>
                  <a:pt x="375353" y="4098"/>
                  <a:pt x="696928" y="0"/>
                </a:cubicBezTo>
                <a:cubicBezTo>
                  <a:pt x="1018503" y="-4098"/>
                  <a:pt x="1021624" y="47485"/>
                  <a:pt x="1142505" y="0"/>
                </a:cubicBezTo>
                <a:cubicBezTo>
                  <a:pt x="1263386" y="-47485"/>
                  <a:pt x="1667881" y="72873"/>
                  <a:pt x="1839433" y="0"/>
                </a:cubicBezTo>
                <a:cubicBezTo>
                  <a:pt x="2010985" y="-72873"/>
                  <a:pt x="2307783" y="29149"/>
                  <a:pt x="2536362" y="0"/>
                </a:cubicBezTo>
                <a:cubicBezTo>
                  <a:pt x="2764941" y="-29149"/>
                  <a:pt x="2916736" y="28225"/>
                  <a:pt x="3044777" y="0"/>
                </a:cubicBezTo>
                <a:cubicBezTo>
                  <a:pt x="3172818" y="-28225"/>
                  <a:pt x="3431591" y="20399"/>
                  <a:pt x="3553191" y="0"/>
                </a:cubicBezTo>
                <a:cubicBezTo>
                  <a:pt x="3674791" y="-20399"/>
                  <a:pt x="3870653" y="617"/>
                  <a:pt x="4061606" y="0"/>
                </a:cubicBezTo>
                <a:cubicBezTo>
                  <a:pt x="4252559" y="-617"/>
                  <a:pt x="4397636" y="12084"/>
                  <a:pt x="4632859" y="0"/>
                </a:cubicBezTo>
                <a:cubicBezTo>
                  <a:pt x="4868082" y="-12084"/>
                  <a:pt x="5126896" y="740"/>
                  <a:pt x="5329787" y="0"/>
                </a:cubicBezTo>
                <a:cubicBezTo>
                  <a:pt x="5532678" y="-740"/>
                  <a:pt x="5861413" y="41117"/>
                  <a:pt x="6283779" y="0"/>
                </a:cubicBezTo>
                <a:cubicBezTo>
                  <a:pt x="6304710" y="194425"/>
                  <a:pt x="6251632" y="331678"/>
                  <a:pt x="6283779" y="543739"/>
                </a:cubicBezTo>
                <a:cubicBezTo>
                  <a:pt x="6315926" y="755800"/>
                  <a:pt x="6223190" y="1002856"/>
                  <a:pt x="6283779" y="1120102"/>
                </a:cubicBezTo>
                <a:cubicBezTo>
                  <a:pt x="6344368" y="1237348"/>
                  <a:pt x="6246608" y="1512397"/>
                  <a:pt x="6283779" y="1631216"/>
                </a:cubicBezTo>
                <a:cubicBezTo>
                  <a:pt x="6011479" y="1688745"/>
                  <a:pt x="5813573" y="1571721"/>
                  <a:pt x="5649689" y="1631216"/>
                </a:cubicBezTo>
                <a:cubicBezTo>
                  <a:pt x="5485805" y="1690711"/>
                  <a:pt x="5259589" y="1580603"/>
                  <a:pt x="5078436" y="1631216"/>
                </a:cubicBezTo>
                <a:cubicBezTo>
                  <a:pt x="4897283" y="1681829"/>
                  <a:pt x="4721348" y="1608004"/>
                  <a:pt x="4381508" y="1631216"/>
                </a:cubicBezTo>
                <a:cubicBezTo>
                  <a:pt x="4041668" y="1654428"/>
                  <a:pt x="4032172" y="1567595"/>
                  <a:pt x="3747417" y="1631216"/>
                </a:cubicBezTo>
                <a:cubicBezTo>
                  <a:pt x="3462662" y="1694837"/>
                  <a:pt x="3468519" y="1631024"/>
                  <a:pt x="3364678" y="1631216"/>
                </a:cubicBezTo>
                <a:cubicBezTo>
                  <a:pt x="3260837" y="1631408"/>
                  <a:pt x="3074649" y="1586911"/>
                  <a:pt x="2981939" y="1631216"/>
                </a:cubicBezTo>
                <a:cubicBezTo>
                  <a:pt x="2889229" y="1675521"/>
                  <a:pt x="2634479" y="1617910"/>
                  <a:pt x="2473524" y="1631216"/>
                </a:cubicBezTo>
                <a:cubicBezTo>
                  <a:pt x="2312570" y="1644522"/>
                  <a:pt x="2280756" y="1595612"/>
                  <a:pt x="2090785" y="1631216"/>
                </a:cubicBezTo>
                <a:cubicBezTo>
                  <a:pt x="1900814" y="1666820"/>
                  <a:pt x="1897062" y="1593018"/>
                  <a:pt x="1708045" y="1631216"/>
                </a:cubicBezTo>
                <a:cubicBezTo>
                  <a:pt x="1519028" y="1669414"/>
                  <a:pt x="1453319" y="1595778"/>
                  <a:pt x="1325306" y="1631216"/>
                </a:cubicBezTo>
                <a:cubicBezTo>
                  <a:pt x="1197293" y="1666654"/>
                  <a:pt x="1078650" y="1587971"/>
                  <a:pt x="879729" y="1631216"/>
                </a:cubicBezTo>
                <a:cubicBezTo>
                  <a:pt x="680808" y="1674461"/>
                  <a:pt x="346122" y="1563874"/>
                  <a:pt x="0" y="1631216"/>
                </a:cubicBezTo>
                <a:cubicBezTo>
                  <a:pt x="-28514" y="1405553"/>
                  <a:pt x="19719" y="1273653"/>
                  <a:pt x="0" y="1071165"/>
                </a:cubicBezTo>
                <a:cubicBezTo>
                  <a:pt x="-19719" y="868677"/>
                  <a:pt x="12391" y="767467"/>
                  <a:pt x="0" y="511114"/>
                </a:cubicBezTo>
                <a:cubicBezTo>
                  <a:pt x="-12391" y="254761"/>
                  <a:pt x="43930" y="22915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23918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000" b="1" dirty="0" err="1"/>
              <a:t>Trafik</a:t>
            </a:r>
            <a:r>
              <a:rPr lang="en-US" sz="2000" b="1" dirty="0"/>
              <a:t> </a:t>
            </a:r>
            <a:r>
              <a:rPr lang="en-US" sz="2000" b="1" dirty="0" err="1"/>
              <a:t>ve</a:t>
            </a:r>
            <a:r>
              <a:rPr lang="en-US" sz="2000" b="1" dirty="0"/>
              <a:t> </a:t>
            </a:r>
            <a:r>
              <a:rPr lang="en-US" sz="2000" b="1" dirty="0" err="1"/>
              <a:t>ulaşım</a:t>
            </a:r>
            <a:r>
              <a:rPr lang="en-US" sz="2000" b="1" dirty="0"/>
              <a:t> </a:t>
            </a:r>
            <a:r>
              <a:rPr lang="en-US" sz="2000" b="1" dirty="0" err="1"/>
              <a:t>sorunları</a:t>
            </a:r>
            <a:r>
              <a:rPr lang="en-US" sz="2000" b="1" dirty="0"/>
              <a:t> </a:t>
            </a:r>
            <a:endParaRPr lang="tr-TR" sz="2000" b="1" dirty="0"/>
          </a:p>
          <a:p>
            <a:pPr eaLnBrk="1" hangingPunct="1">
              <a:defRPr/>
            </a:pPr>
            <a:r>
              <a:rPr lang="tr-TR" sz="2000" dirty="0"/>
              <a:t>Günümüzde günlük yaşamı ve yaşam konforunu olumsuz etkileyen sorunların başında trafik gelmektedir.</a:t>
            </a:r>
          </a:p>
          <a:p>
            <a:pPr eaLnBrk="1" hangingPunct="1">
              <a:defRPr/>
            </a:pPr>
            <a:r>
              <a:rPr lang="tr-TR" sz="2000" dirty="0"/>
              <a:t>N</a:t>
            </a:r>
            <a:r>
              <a:rPr lang="en-US" sz="2000" dirty="0" err="1"/>
              <a:t>üfus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araç</a:t>
            </a:r>
            <a:r>
              <a:rPr lang="en-US" sz="2000" dirty="0"/>
              <a:t> </a:t>
            </a:r>
            <a:r>
              <a:rPr lang="en-US" sz="2000" dirty="0" err="1"/>
              <a:t>sayıları</a:t>
            </a:r>
            <a:r>
              <a:rPr lang="tr-TR" sz="2000" dirty="0"/>
              <a:t> h</a:t>
            </a:r>
            <a:r>
              <a:rPr lang="en-US" sz="2000" dirty="0"/>
              <a:t>er </a:t>
            </a:r>
            <a:r>
              <a:rPr lang="en-US" sz="2000" dirty="0" err="1"/>
              <a:t>geçen</a:t>
            </a:r>
            <a:r>
              <a:rPr lang="en-US" sz="2000" dirty="0"/>
              <a:t> </a:t>
            </a:r>
            <a:r>
              <a:rPr lang="en-US" sz="2000" dirty="0" err="1"/>
              <a:t>gün</a:t>
            </a:r>
            <a:r>
              <a:rPr lang="en-US" sz="2000" dirty="0"/>
              <a:t> </a:t>
            </a:r>
            <a:r>
              <a:rPr lang="en-US" sz="2000" dirty="0" err="1"/>
              <a:t>arta</a:t>
            </a:r>
            <a:r>
              <a:rPr lang="tr-TR" sz="2000" dirty="0"/>
              <a:t>r.</a:t>
            </a:r>
          </a:p>
          <a:p>
            <a:pPr eaLnBrk="1" hangingPunct="1">
              <a:defRPr/>
            </a:pPr>
            <a:r>
              <a:rPr lang="tr-TR" sz="2000" dirty="0"/>
              <a:t>Uzun süre trafik ışıklarında bekler.</a:t>
            </a:r>
            <a:endParaRPr lang="el-GR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23133C-18C0-F1EF-4CC9-867C7650BCA5}"/>
              </a:ext>
            </a:extLst>
          </p:cNvPr>
          <p:cNvSpPr txBox="1"/>
          <p:nvPr/>
        </p:nvSpPr>
        <p:spPr>
          <a:xfrm>
            <a:off x="6847113" y="330328"/>
            <a:ext cx="5119007" cy="1938992"/>
          </a:xfrm>
          <a:custGeom>
            <a:avLst/>
            <a:gdLst>
              <a:gd name="csX0" fmla="*/ 0 w 5119007"/>
              <a:gd name="csY0" fmla="*/ 0 h 1938992"/>
              <a:gd name="csX1" fmla="*/ 671159 w 5119007"/>
              <a:gd name="csY1" fmla="*/ 0 h 1938992"/>
              <a:gd name="csX2" fmla="*/ 1137557 w 5119007"/>
              <a:gd name="csY2" fmla="*/ 0 h 1938992"/>
              <a:gd name="csX3" fmla="*/ 1808716 w 5119007"/>
              <a:gd name="csY3" fmla="*/ 0 h 1938992"/>
              <a:gd name="csX4" fmla="*/ 2479875 w 5119007"/>
              <a:gd name="csY4" fmla="*/ 0 h 1938992"/>
              <a:gd name="csX5" fmla="*/ 2997463 w 5119007"/>
              <a:gd name="csY5" fmla="*/ 0 h 1938992"/>
              <a:gd name="csX6" fmla="*/ 3515051 w 5119007"/>
              <a:gd name="csY6" fmla="*/ 0 h 1938992"/>
              <a:gd name="csX7" fmla="*/ 4032640 w 5119007"/>
              <a:gd name="csY7" fmla="*/ 0 h 1938992"/>
              <a:gd name="csX8" fmla="*/ 4601419 w 5119007"/>
              <a:gd name="csY8" fmla="*/ 0 h 1938992"/>
              <a:gd name="csX9" fmla="*/ 5119007 w 5119007"/>
              <a:gd name="csY9" fmla="*/ 0 h 1938992"/>
              <a:gd name="csX10" fmla="*/ 5119007 w 5119007"/>
              <a:gd name="csY10" fmla="*/ 484748 h 1938992"/>
              <a:gd name="csX11" fmla="*/ 5119007 w 5119007"/>
              <a:gd name="csY11" fmla="*/ 1008276 h 1938992"/>
              <a:gd name="csX12" fmla="*/ 5119007 w 5119007"/>
              <a:gd name="csY12" fmla="*/ 1938992 h 1938992"/>
              <a:gd name="csX13" fmla="*/ 4550228 w 5119007"/>
              <a:gd name="csY13" fmla="*/ 1938992 h 1938992"/>
              <a:gd name="csX14" fmla="*/ 3879070 w 5119007"/>
              <a:gd name="csY14" fmla="*/ 1938992 h 1938992"/>
              <a:gd name="csX15" fmla="*/ 3310291 w 5119007"/>
              <a:gd name="csY15" fmla="*/ 1938992 h 1938992"/>
              <a:gd name="csX16" fmla="*/ 2639132 w 5119007"/>
              <a:gd name="csY16" fmla="*/ 1938992 h 1938992"/>
              <a:gd name="csX17" fmla="*/ 2019164 w 5119007"/>
              <a:gd name="csY17" fmla="*/ 1938992 h 1938992"/>
              <a:gd name="csX18" fmla="*/ 1603956 w 5119007"/>
              <a:gd name="csY18" fmla="*/ 1938992 h 1938992"/>
              <a:gd name="csX19" fmla="*/ 1188747 w 5119007"/>
              <a:gd name="csY19" fmla="*/ 1938992 h 1938992"/>
              <a:gd name="csX20" fmla="*/ 671159 w 5119007"/>
              <a:gd name="csY20" fmla="*/ 1938992 h 1938992"/>
              <a:gd name="csX21" fmla="*/ 0 w 5119007"/>
              <a:gd name="csY21" fmla="*/ 1938992 h 1938992"/>
              <a:gd name="csX22" fmla="*/ 0 w 5119007"/>
              <a:gd name="csY22" fmla="*/ 1512414 h 1938992"/>
              <a:gd name="csX23" fmla="*/ 0 w 5119007"/>
              <a:gd name="csY23" fmla="*/ 988886 h 1938992"/>
              <a:gd name="csX24" fmla="*/ 0 w 5119007"/>
              <a:gd name="csY24" fmla="*/ 542918 h 1938992"/>
              <a:gd name="csX25" fmla="*/ 0 w 5119007"/>
              <a:gd name="csY25" fmla="*/ 0 h 1938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5119007" h="1938992" extrusionOk="0">
                <a:moveTo>
                  <a:pt x="0" y="0"/>
                </a:moveTo>
                <a:cubicBezTo>
                  <a:pt x="256181" y="-41064"/>
                  <a:pt x="403170" y="22224"/>
                  <a:pt x="671159" y="0"/>
                </a:cubicBezTo>
                <a:cubicBezTo>
                  <a:pt x="939148" y="-22224"/>
                  <a:pt x="911541" y="10993"/>
                  <a:pt x="1137557" y="0"/>
                </a:cubicBezTo>
                <a:cubicBezTo>
                  <a:pt x="1363573" y="-10993"/>
                  <a:pt x="1583064" y="46113"/>
                  <a:pt x="1808716" y="0"/>
                </a:cubicBezTo>
                <a:cubicBezTo>
                  <a:pt x="2034368" y="-46113"/>
                  <a:pt x="2218292" y="74050"/>
                  <a:pt x="2479875" y="0"/>
                </a:cubicBezTo>
                <a:cubicBezTo>
                  <a:pt x="2741458" y="-74050"/>
                  <a:pt x="2762421" y="56169"/>
                  <a:pt x="2997463" y="0"/>
                </a:cubicBezTo>
                <a:cubicBezTo>
                  <a:pt x="3232505" y="-56169"/>
                  <a:pt x="3407963" y="37575"/>
                  <a:pt x="3515051" y="0"/>
                </a:cubicBezTo>
                <a:cubicBezTo>
                  <a:pt x="3622139" y="-37575"/>
                  <a:pt x="3796008" y="51816"/>
                  <a:pt x="4032640" y="0"/>
                </a:cubicBezTo>
                <a:cubicBezTo>
                  <a:pt x="4269272" y="-51816"/>
                  <a:pt x="4401499" y="33202"/>
                  <a:pt x="4601419" y="0"/>
                </a:cubicBezTo>
                <a:cubicBezTo>
                  <a:pt x="4801339" y="-33202"/>
                  <a:pt x="5009926" y="31312"/>
                  <a:pt x="5119007" y="0"/>
                </a:cubicBezTo>
                <a:cubicBezTo>
                  <a:pt x="5137397" y="129697"/>
                  <a:pt x="5091455" y="383384"/>
                  <a:pt x="5119007" y="484748"/>
                </a:cubicBezTo>
                <a:cubicBezTo>
                  <a:pt x="5146559" y="586112"/>
                  <a:pt x="5095278" y="849071"/>
                  <a:pt x="5119007" y="1008276"/>
                </a:cubicBezTo>
                <a:cubicBezTo>
                  <a:pt x="5142736" y="1167481"/>
                  <a:pt x="5014477" y="1745592"/>
                  <a:pt x="5119007" y="1938992"/>
                </a:cubicBezTo>
                <a:cubicBezTo>
                  <a:pt x="4874901" y="1960649"/>
                  <a:pt x="4694646" y="1929370"/>
                  <a:pt x="4550228" y="1938992"/>
                </a:cubicBezTo>
                <a:cubicBezTo>
                  <a:pt x="4405810" y="1948614"/>
                  <a:pt x="4073838" y="1903278"/>
                  <a:pt x="3879070" y="1938992"/>
                </a:cubicBezTo>
                <a:cubicBezTo>
                  <a:pt x="3684302" y="1974706"/>
                  <a:pt x="3522780" y="1871009"/>
                  <a:pt x="3310291" y="1938992"/>
                </a:cubicBezTo>
                <a:cubicBezTo>
                  <a:pt x="3097802" y="2006975"/>
                  <a:pt x="2864612" y="1910431"/>
                  <a:pt x="2639132" y="1938992"/>
                </a:cubicBezTo>
                <a:cubicBezTo>
                  <a:pt x="2413652" y="1967553"/>
                  <a:pt x="2189267" y="1916480"/>
                  <a:pt x="2019164" y="1938992"/>
                </a:cubicBezTo>
                <a:cubicBezTo>
                  <a:pt x="1849061" y="1961504"/>
                  <a:pt x="1733940" y="1905422"/>
                  <a:pt x="1603956" y="1938992"/>
                </a:cubicBezTo>
                <a:cubicBezTo>
                  <a:pt x="1473972" y="1972562"/>
                  <a:pt x="1305737" y="1914906"/>
                  <a:pt x="1188747" y="1938992"/>
                </a:cubicBezTo>
                <a:cubicBezTo>
                  <a:pt x="1071757" y="1963078"/>
                  <a:pt x="838695" y="1909883"/>
                  <a:pt x="671159" y="1938992"/>
                </a:cubicBezTo>
                <a:cubicBezTo>
                  <a:pt x="503623" y="1968101"/>
                  <a:pt x="332454" y="1910867"/>
                  <a:pt x="0" y="1938992"/>
                </a:cubicBezTo>
                <a:cubicBezTo>
                  <a:pt x="-23101" y="1839432"/>
                  <a:pt x="30534" y="1635765"/>
                  <a:pt x="0" y="1512414"/>
                </a:cubicBezTo>
                <a:cubicBezTo>
                  <a:pt x="-30534" y="1389063"/>
                  <a:pt x="1662" y="1239187"/>
                  <a:pt x="0" y="988886"/>
                </a:cubicBezTo>
                <a:cubicBezTo>
                  <a:pt x="-1662" y="738585"/>
                  <a:pt x="44568" y="694851"/>
                  <a:pt x="0" y="542918"/>
                </a:cubicBezTo>
                <a:cubicBezTo>
                  <a:pt x="-44568" y="390985"/>
                  <a:pt x="15183" y="225278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23918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/>
              <a:t>İşsizlik</a:t>
            </a:r>
            <a:r>
              <a:rPr lang="en-US" sz="2000" b="1" dirty="0"/>
              <a:t> </a:t>
            </a:r>
            <a:endParaRPr lang="el-GR" sz="2000" b="1" dirty="0"/>
          </a:p>
          <a:p>
            <a:pPr>
              <a:defRPr/>
            </a:pPr>
            <a:r>
              <a:rPr lang="en-GB" sz="2000" dirty="0"/>
              <a:t>T</a:t>
            </a:r>
            <a:r>
              <a:rPr lang="en-US" sz="2000" dirty="0" err="1"/>
              <a:t>oplumun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kesmi</a:t>
            </a:r>
            <a:r>
              <a:rPr lang="en-US" sz="2000" dirty="0"/>
              <a:t>   </a:t>
            </a:r>
            <a:r>
              <a:rPr lang="en-US" sz="2000" dirty="0" err="1"/>
              <a:t>düşük</a:t>
            </a:r>
            <a:r>
              <a:rPr lang="en-US" sz="2000" dirty="0"/>
              <a:t> </a:t>
            </a:r>
            <a:r>
              <a:rPr lang="en-US" sz="2000" dirty="0" err="1"/>
              <a:t>yaşam</a:t>
            </a:r>
            <a:r>
              <a:rPr lang="en-US" sz="2000" dirty="0"/>
              <a:t> </a:t>
            </a:r>
            <a:r>
              <a:rPr lang="en-US" sz="2000" dirty="0" err="1"/>
              <a:t>koşullarına</a:t>
            </a:r>
            <a:r>
              <a:rPr lang="en-US" sz="2000" dirty="0"/>
              <a:t> </a:t>
            </a:r>
            <a:r>
              <a:rPr lang="en-US" sz="2000" dirty="0" err="1"/>
              <a:t>mahkum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r>
              <a:rPr lang="el-GR" sz="2000" dirty="0"/>
              <a:t>.</a:t>
            </a:r>
            <a:endParaRPr lang="en-US" sz="2000" dirty="0"/>
          </a:p>
          <a:p>
            <a:pPr>
              <a:defRPr/>
            </a:pPr>
            <a:r>
              <a:rPr lang="en-US" sz="2000" dirty="0"/>
              <a:t>Baz</a:t>
            </a:r>
            <a:r>
              <a:rPr lang="tr-TR" sz="2000" dirty="0"/>
              <a:t>ı i</a:t>
            </a:r>
            <a:r>
              <a:rPr lang="en-US" sz="2000" dirty="0" err="1"/>
              <a:t>nsanlar</a:t>
            </a:r>
            <a:r>
              <a:rPr lang="en-US" sz="2000" dirty="0"/>
              <a:t> </a:t>
            </a:r>
            <a:r>
              <a:rPr lang="en-US" sz="2000" dirty="0" err="1"/>
              <a:t>temel</a:t>
            </a:r>
            <a:r>
              <a:rPr lang="en-US" sz="2000" dirty="0"/>
              <a:t> </a:t>
            </a:r>
            <a:r>
              <a:rPr lang="en-US" sz="2000" dirty="0" err="1"/>
              <a:t>yaşamsal</a:t>
            </a:r>
            <a:r>
              <a:rPr lang="en-US" sz="2000" dirty="0"/>
              <a:t> </a:t>
            </a:r>
            <a:r>
              <a:rPr lang="en-US" sz="2000" dirty="0" err="1"/>
              <a:t>gereksinimlerini</a:t>
            </a:r>
            <a:r>
              <a:rPr lang="en-US" sz="2000" dirty="0"/>
              <a:t> </a:t>
            </a:r>
            <a:r>
              <a:rPr lang="en-US" sz="2000" dirty="0" err="1"/>
              <a:t>karşıla</a:t>
            </a:r>
            <a:r>
              <a:rPr lang="tr-TR" sz="2000" dirty="0"/>
              <a:t>maz</a:t>
            </a:r>
            <a:r>
              <a:rPr lang="en-US" sz="2000" dirty="0"/>
              <a:t>.</a:t>
            </a:r>
          </a:p>
          <a:p>
            <a:pPr eaLnBrk="1" hangingPunct="1">
              <a:defRPr/>
            </a:pPr>
            <a:endParaRPr lang="el-GR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225DCB-8D17-26AA-3B0C-3E33B6D6D25A}"/>
              </a:ext>
            </a:extLst>
          </p:cNvPr>
          <p:cNvSpPr txBox="1"/>
          <p:nvPr/>
        </p:nvSpPr>
        <p:spPr>
          <a:xfrm>
            <a:off x="356506" y="2388391"/>
            <a:ext cx="10768693" cy="1938992"/>
          </a:xfrm>
          <a:custGeom>
            <a:avLst/>
            <a:gdLst>
              <a:gd name="csX0" fmla="*/ 0 w 10768693"/>
              <a:gd name="csY0" fmla="*/ 0 h 1938992"/>
              <a:gd name="csX1" fmla="*/ 813635 w 10768693"/>
              <a:gd name="csY1" fmla="*/ 0 h 1938992"/>
              <a:gd name="csX2" fmla="*/ 1196521 w 10768693"/>
              <a:gd name="csY2" fmla="*/ 0 h 1938992"/>
              <a:gd name="csX3" fmla="*/ 2010156 w 10768693"/>
              <a:gd name="csY3" fmla="*/ 0 h 1938992"/>
              <a:gd name="csX4" fmla="*/ 2823791 w 10768693"/>
              <a:gd name="csY4" fmla="*/ 0 h 1938992"/>
              <a:gd name="csX5" fmla="*/ 3314364 w 10768693"/>
              <a:gd name="csY5" fmla="*/ 0 h 1938992"/>
              <a:gd name="csX6" fmla="*/ 3804938 w 10768693"/>
              <a:gd name="csY6" fmla="*/ 0 h 1938992"/>
              <a:gd name="csX7" fmla="*/ 4295512 w 10768693"/>
              <a:gd name="csY7" fmla="*/ 0 h 1938992"/>
              <a:gd name="csX8" fmla="*/ 4893773 w 10768693"/>
              <a:gd name="csY8" fmla="*/ 0 h 1938992"/>
              <a:gd name="csX9" fmla="*/ 5707407 w 10768693"/>
              <a:gd name="csY9" fmla="*/ 0 h 1938992"/>
              <a:gd name="csX10" fmla="*/ 6305668 w 10768693"/>
              <a:gd name="csY10" fmla="*/ 0 h 1938992"/>
              <a:gd name="csX11" fmla="*/ 6903929 w 10768693"/>
              <a:gd name="csY11" fmla="*/ 0 h 1938992"/>
              <a:gd name="csX12" fmla="*/ 7179129 w 10768693"/>
              <a:gd name="csY12" fmla="*/ 0 h 1938992"/>
              <a:gd name="csX13" fmla="*/ 7777389 w 10768693"/>
              <a:gd name="csY13" fmla="*/ 0 h 1938992"/>
              <a:gd name="csX14" fmla="*/ 8483337 w 10768693"/>
              <a:gd name="csY14" fmla="*/ 0 h 1938992"/>
              <a:gd name="csX15" fmla="*/ 9189285 w 10768693"/>
              <a:gd name="csY15" fmla="*/ 0 h 1938992"/>
              <a:gd name="csX16" fmla="*/ 9895232 w 10768693"/>
              <a:gd name="csY16" fmla="*/ 0 h 1938992"/>
              <a:gd name="csX17" fmla="*/ 10768693 w 10768693"/>
              <a:gd name="csY17" fmla="*/ 0 h 1938992"/>
              <a:gd name="csX18" fmla="*/ 10768693 w 10768693"/>
              <a:gd name="csY18" fmla="*/ 504138 h 1938992"/>
              <a:gd name="csX19" fmla="*/ 10768693 w 10768693"/>
              <a:gd name="csY19" fmla="*/ 950106 h 1938992"/>
              <a:gd name="csX20" fmla="*/ 10768693 w 10768693"/>
              <a:gd name="csY20" fmla="*/ 1434854 h 1938992"/>
              <a:gd name="csX21" fmla="*/ 10768693 w 10768693"/>
              <a:gd name="csY21" fmla="*/ 1938992 h 1938992"/>
              <a:gd name="csX22" fmla="*/ 10062745 w 10768693"/>
              <a:gd name="csY22" fmla="*/ 1938992 h 1938992"/>
              <a:gd name="csX23" fmla="*/ 9787545 w 10768693"/>
              <a:gd name="csY23" fmla="*/ 1938992 h 1938992"/>
              <a:gd name="csX24" fmla="*/ 9404659 w 10768693"/>
              <a:gd name="csY24" fmla="*/ 1938992 h 1938992"/>
              <a:gd name="csX25" fmla="*/ 9021772 w 10768693"/>
              <a:gd name="csY25" fmla="*/ 1938992 h 1938992"/>
              <a:gd name="csX26" fmla="*/ 8315824 w 10768693"/>
              <a:gd name="csY26" fmla="*/ 1938992 h 1938992"/>
              <a:gd name="csX27" fmla="*/ 7932937 w 10768693"/>
              <a:gd name="csY27" fmla="*/ 1938992 h 1938992"/>
              <a:gd name="csX28" fmla="*/ 7550050 w 10768693"/>
              <a:gd name="csY28" fmla="*/ 1938992 h 1938992"/>
              <a:gd name="csX29" fmla="*/ 6736416 w 10768693"/>
              <a:gd name="csY29" fmla="*/ 1938992 h 1938992"/>
              <a:gd name="csX30" fmla="*/ 5922781 w 10768693"/>
              <a:gd name="csY30" fmla="*/ 1938992 h 1938992"/>
              <a:gd name="csX31" fmla="*/ 5324520 w 10768693"/>
              <a:gd name="csY31" fmla="*/ 1938992 h 1938992"/>
              <a:gd name="csX32" fmla="*/ 5049320 w 10768693"/>
              <a:gd name="csY32" fmla="*/ 1938992 h 1938992"/>
              <a:gd name="csX33" fmla="*/ 4774121 w 10768693"/>
              <a:gd name="csY33" fmla="*/ 1938992 h 1938992"/>
              <a:gd name="csX34" fmla="*/ 4068173 w 10768693"/>
              <a:gd name="csY34" fmla="*/ 1938992 h 1938992"/>
              <a:gd name="csX35" fmla="*/ 3362225 w 10768693"/>
              <a:gd name="csY35" fmla="*/ 1938992 h 1938992"/>
              <a:gd name="csX36" fmla="*/ 2763965 w 10768693"/>
              <a:gd name="csY36" fmla="*/ 1938992 h 1938992"/>
              <a:gd name="csX37" fmla="*/ 2165704 w 10768693"/>
              <a:gd name="csY37" fmla="*/ 1938992 h 1938992"/>
              <a:gd name="csX38" fmla="*/ 1459756 w 10768693"/>
              <a:gd name="csY38" fmla="*/ 1938992 h 1938992"/>
              <a:gd name="csX39" fmla="*/ 969182 w 10768693"/>
              <a:gd name="csY39" fmla="*/ 1938992 h 1938992"/>
              <a:gd name="csX40" fmla="*/ 0 w 10768693"/>
              <a:gd name="csY40" fmla="*/ 1938992 h 1938992"/>
              <a:gd name="csX41" fmla="*/ 0 w 10768693"/>
              <a:gd name="csY41" fmla="*/ 1415464 h 1938992"/>
              <a:gd name="csX42" fmla="*/ 0 w 10768693"/>
              <a:gd name="csY42" fmla="*/ 930716 h 1938992"/>
              <a:gd name="csX43" fmla="*/ 0 w 10768693"/>
              <a:gd name="csY43" fmla="*/ 465358 h 1938992"/>
              <a:gd name="csX44" fmla="*/ 0 w 10768693"/>
              <a:gd name="csY44" fmla="*/ 0 h 19389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10768693" h="1938992" extrusionOk="0">
                <a:moveTo>
                  <a:pt x="0" y="0"/>
                </a:moveTo>
                <a:cubicBezTo>
                  <a:pt x="330127" y="-83807"/>
                  <a:pt x="452392" y="76857"/>
                  <a:pt x="813635" y="0"/>
                </a:cubicBezTo>
                <a:cubicBezTo>
                  <a:pt x="1174878" y="-76857"/>
                  <a:pt x="1017019" y="13576"/>
                  <a:pt x="1196521" y="0"/>
                </a:cubicBezTo>
                <a:cubicBezTo>
                  <a:pt x="1376023" y="-13576"/>
                  <a:pt x="1796171" y="77522"/>
                  <a:pt x="2010156" y="0"/>
                </a:cubicBezTo>
                <a:cubicBezTo>
                  <a:pt x="2224142" y="-77522"/>
                  <a:pt x="2587501" y="48333"/>
                  <a:pt x="2823791" y="0"/>
                </a:cubicBezTo>
                <a:cubicBezTo>
                  <a:pt x="3060082" y="-48333"/>
                  <a:pt x="3072776" y="8080"/>
                  <a:pt x="3314364" y="0"/>
                </a:cubicBezTo>
                <a:cubicBezTo>
                  <a:pt x="3555952" y="-8080"/>
                  <a:pt x="3593698" y="49071"/>
                  <a:pt x="3804938" y="0"/>
                </a:cubicBezTo>
                <a:cubicBezTo>
                  <a:pt x="4016178" y="-49071"/>
                  <a:pt x="4058252" y="13938"/>
                  <a:pt x="4295512" y="0"/>
                </a:cubicBezTo>
                <a:cubicBezTo>
                  <a:pt x="4532772" y="-13938"/>
                  <a:pt x="4754683" y="16962"/>
                  <a:pt x="4893773" y="0"/>
                </a:cubicBezTo>
                <a:cubicBezTo>
                  <a:pt x="5032863" y="-16962"/>
                  <a:pt x="5369449" y="30731"/>
                  <a:pt x="5707407" y="0"/>
                </a:cubicBezTo>
                <a:cubicBezTo>
                  <a:pt x="6045365" y="-30731"/>
                  <a:pt x="6104278" y="25097"/>
                  <a:pt x="6305668" y="0"/>
                </a:cubicBezTo>
                <a:cubicBezTo>
                  <a:pt x="6507058" y="-25097"/>
                  <a:pt x="6708933" y="13055"/>
                  <a:pt x="6903929" y="0"/>
                </a:cubicBezTo>
                <a:cubicBezTo>
                  <a:pt x="7098925" y="-13055"/>
                  <a:pt x="7091784" y="24857"/>
                  <a:pt x="7179129" y="0"/>
                </a:cubicBezTo>
                <a:cubicBezTo>
                  <a:pt x="7266474" y="-24857"/>
                  <a:pt x="7611065" y="13070"/>
                  <a:pt x="7777389" y="0"/>
                </a:cubicBezTo>
                <a:cubicBezTo>
                  <a:pt x="7943713" y="-13070"/>
                  <a:pt x="8142871" y="25823"/>
                  <a:pt x="8483337" y="0"/>
                </a:cubicBezTo>
                <a:cubicBezTo>
                  <a:pt x="8823803" y="-25823"/>
                  <a:pt x="8986444" y="2230"/>
                  <a:pt x="9189285" y="0"/>
                </a:cubicBezTo>
                <a:cubicBezTo>
                  <a:pt x="9392126" y="-2230"/>
                  <a:pt x="9593821" y="53086"/>
                  <a:pt x="9895232" y="0"/>
                </a:cubicBezTo>
                <a:cubicBezTo>
                  <a:pt x="10196643" y="-53086"/>
                  <a:pt x="10454775" y="10318"/>
                  <a:pt x="10768693" y="0"/>
                </a:cubicBezTo>
                <a:cubicBezTo>
                  <a:pt x="10772274" y="219294"/>
                  <a:pt x="10762217" y="279173"/>
                  <a:pt x="10768693" y="504138"/>
                </a:cubicBezTo>
                <a:cubicBezTo>
                  <a:pt x="10775169" y="729103"/>
                  <a:pt x="10755234" y="811427"/>
                  <a:pt x="10768693" y="950106"/>
                </a:cubicBezTo>
                <a:cubicBezTo>
                  <a:pt x="10782152" y="1088785"/>
                  <a:pt x="10715587" y="1237197"/>
                  <a:pt x="10768693" y="1434854"/>
                </a:cubicBezTo>
                <a:cubicBezTo>
                  <a:pt x="10821799" y="1632511"/>
                  <a:pt x="10708491" y="1740231"/>
                  <a:pt x="10768693" y="1938992"/>
                </a:cubicBezTo>
                <a:cubicBezTo>
                  <a:pt x="10554183" y="1965543"/>
                  <a:pt x="10370264" y="1910697"/>
                  <a:pt x="10062745" y="1938992"/>
                </a:cubicBezTo>
                <a:cubicBezTo>
                  <a:pt x="9755226" y="1967287"/>
                  <a:pt x="9875091" y="1909533"/>
                  <a:pt x="9787545" y="1938992"/>
                </a:cubicBezTo>
                <a:cubicBezTo>
                  <a:pt x="9699999" y="1968451"/>
                  <a:pt x="9490869" y="1901021"/>
                  <a:pt x="9404659" y="1938992"/>
                </a:cubicBezTo>
                <a:cubicBezTo>
                  <a:pt x="9318449" y="1976963"/>
                  <a:pt x="9176998" y="1896748"/>
                  <a:pt x="9021772" y="1938992"/>
                </a:cubicBezTo>
                <a:cubicBezTo>
                  <a:pt x="8866546" y="1981236"/>
                  <a:pt x="8661328" y="1856383"/>
                  <a:pt x="8315824" y="1938992"/>
                </a:cubicBezTo>
                <a:cubicBezTo>
                  <a:pt x="7970320" y="2021601"/>
                  <a:pt x="8114739" y="1925023"/>
                  <a:pt x="7932937" y="1938992"/>
                </a:cubicBezTo>
                <a:cubicBezTo>
                  <a:pt x="7751135" y="1952961"/>
                  <a:pt x="7679686" y="1914324"/>
                  <a:pt x="7550050" y="1938992"/>
                </a:cubicBezTo>
                <a:cubicBezTo>
                  <a:pt x="7420414" y="1963660"/>
                  <a:pt x="6910108" y="1868308"/>
                  <a:pt x="6736416" y="1938992"/>
                </a:cubicBezTo>
                <a:cubicBezTo>
                  <a:pt x="6562724" y="2009676"/>
                  <a:pt x="6240123" y="1910695"/>
                  <a:pt x="5922781" y="1938992"/>
                </a:cubicBezTo>
                <a:cubicBezTo>
                  <a:pt x="5605440" y="1967289"/>
                  <a:pt x="5538047" y="1910855"/>
                  <a:pt x="5324520" y="1938992"/>
                </a:cubicBezTo>
                <a:cubicBezTo>
                  <a:pt x="5110993" y="1967129"/>
                  <a:pt x="5157783" y="1934475"/>
                  <a:pt x="5049320" y="1938992"/>
                </a:cubicBezTo>
                <a:cubicBezTo>
                  <a:pt x="4940857" y="1943509"/>
                  <a:pt x="4843595" y="1914179"/>
                  <a:pt x="4774121" y="1938992"/>
                </a:cubicBezTo>
                <a:cubicBezTo>
                  <a:pt x="4704647" y="1963805"/>
                  <a:pt x="4348101" y="1898981"/>
                  <a:pt x="4068173" y="1938992"/>
                </a:cubicBezTo>
                <a:cubicBezTo>
                  <a:pt x="3788245" y="1979003"/>
                  <a:pt x="3684916" y="1918036"/>
                  <a:pt x="3362225" y="1938992"/>
                </a:cubicBezTo>
                <a:cubicBezTo>
                  <a:pt x="3039534" y="1959948"/>
                  <a:pt x="2956884" y="1935153"/>
                  <a:pt x="2763965" y="1938992"/>
                </a:cubicBezTo>
                <a:cubicBezTo>
                  <a:pt x="2571046" y="1942831"/>
                  <a:pt x="2461322" y="1879239"/>
                  <a:pt x="2165704" y="1938992"/>
                </a:cubicBezTo>
                <a:cubicBezTo>
                  <a:pt x="1870086" y="1998745"/>
                  <a:pt x="1637821" y="1891376"/>
                  <a:pt x="1459756" y="1938992"/>
                </a:cubicBezTo>
                <a:cubicBezTo>
                  <a:pt x="1281691" y="1986608"/>
                  <a:pt x="1074047" y="1898196"/>
                  <a:pt x="969182" y="1938992"/>
                </a:cubicBezTo>
                <a:cubicBezTo>
                  <a:pt x="864317" y="1979788"/>
                  <a:pt x="381756" y="1881212"/>
                  <a:pt x="0" y="1938992"/>
                </a:cubicBezTo>
                <a:cubicBezTo>
                  <a:pt x="-8752" y="1678576"/>
                  <a:pt x="61545" y="1555998"/>
                  <a:pt x="0" y="1415464"/>
                </a:cubicBezTo>
                <a:cubicBezTo>
                  <a:pt x="-61545" y="1274930"/>
                  <a:pt x="24523" y="1042175"/>
                  <a:pt x="0" y="930716"/>
                </a:cubicBezTo>
                <a:cubicBezTo>
                  <a:pt x="-24523" y="819257"/>
                  <a:pt x="32933" y="576342"/>
                  <a:pt x="0" y="465358"/>
                </a:cubicBezTo>
                <a:cubicBezTo>
                  <a:pt x="-32933" y="354374"/>
                  <a:pt x="12540" y="20907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23918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/>
              <a:t>Salgın</a:t>
            </a:r>
            <a:r>
              <a:rPr lang="en-US" sz="2000" b="1" dirty="0"/>
              <a:t> </a:t>
            </a:r>
            <a:r>
              <a:rPr lang="en-US" sz="2000" b="1" dirty="0" err="1"/>
              <a:t>hastalıklar</a:t>
            </a:r>
            <a:r>
              <a:rPr lang="en-US" sz="2000" b="1" dirty="0"/>
              <a:t> </a:t>
            </a:r>
            <a:endParaRPr lang="el-GR" sz="2000" b="1" dirty="0"/>
          </a:p>
          <a:p>
            <a:pPr>
              <a:defRPr/>
            </a:pPr>
            <a:r>
              <a:rPr lang="tr-TR" sz="2000" dirty="0"/>
              <a:t>S</a:t>
            </a:r>
            <a:r>
              <a:rPr lang="en-US" sz="2000" dirty="0" err="1"/>
              <a:t>algın</a:t>
            </a:r>
            <a:r>
              <a:rPr lang="en-US" sz="2000" dirty="0"/>
              <a:t> </a:t>
            </a:r>
            <a:r>
              <a:rPr lang="en-US" sz="2000" dirty="0" err="1"/>
              <a:t>hastalıklar</a:t>
            </a:r>
            <a:r>
              <a:rPr lang="tr-TR" sz="2000" dirty="0"/>
              <a:t> y</a:t>
            </a:r>
            <a:r>
              <a:rPr lang="en-US" sz="2000" dirty="0" err="1"/>
              <a:t>üzyıllar</a:t>
            </a:r>
            <a:r>
              <a:rPr lang="en-US" sz="2000" dirty="0"/>
              <a:t> </a:t>
            </a:r>
            <a:r>
              <a:rPr lang="en-US" sz="2000" dirty="0" err="1"/>
              <a:t>boyunca</a:t>
            </a:r>
            <a:r>
              <a:rPr lang="en-US" sz="2000" dirty="0"/>
              <a:t> </a:t>
            </a:r>
            <a:r>
              <a:rPr lang="tr-TR" sz="2000" dirty="0"/>
              <a:t>d</a:t>
            </a:r>
            <a:r>
              <a:rPr lang="en-US" sz="2000" dirty="0" err="1"/>
              <a:t>ünya’da</a:t>
            </a:r>
            <a:r>
              <a:rPr lang="en-US" sz="2000" dirty="0"/>
              <a:t> </a:t>
            </a:r>
            <a:r>
              <a:rPr lang="en-US" sz="2000" dirty="0" err="1"/>
              <a:t>milyonlarca</a:t>
            </a:r>
            <a:r>
              <a:rPr lang="en-US" sz="2000" dirty="0"/>
              <a:t> </a:t>
            </a:r>
            <a:r>
              <a:rPr lang="en-US" sz="2000" dirty="0" err="1"/>
              <a:t>insanın</a:t>
            </a:r>
            <a:r>
              <a:rPr lang="en-US" sz="2000" dirty="0"/>
              <a:t> </a:t>
            </a:r>
            <a:r>
              <a:rPr lang="en-US" sz="2000" dirty="0" err="1"/>
              <a:t>ölümüne</a:t>
            </a:r>
            <a:r>
              <a:rPr lang="en-US" sz="2000" dirty="0"/>
              <a:t> </a:t>
            </a:r>
            <a:r>
              <a:rPr lang="en-US" sz="2000" dirty="0" err="1"/>
              <a:t>yolaç</a:t>
            </a:r>
            <a:r>
              <a:rPr lang="tr-TR" sz="2000" dirty="0"/>
              <a:t>maktadır.</a:t>
            </a:r>
          </a:p>
          <a:p>
            <a:pPr>
              <a:defRPr/>
            </a:pPr>
            <a:r>
              <a:rPr lang="tr-TR" sz="2000" dirty="0"/>
              <a:t>Gelişen tıp sayesinde bazı hastalıklar hemen tamamen engellenebilmiştir. </a:t>
            </a:r>
          </a:p>
          <a:p>
            <a:pPr>
              <a:defRPr/>
            </a:pPr>
            <a:r>
              <a:rPr lang="tr-TR" sz="2000" dirty="0"/>
              <a:t>Ancak, çeşitli nedenlere bağlı olarak ortay</a:t>
            </a:r>
            <a:r>
              <a:rPr lang="en-GB" sz="2000" dirty="0"/>
              <a:t>a</a:t>
            </a:r>
            <a:r>
              <a:rPr lang="tr-TR" sz="2000" dirty="0"/>
              <a:t> çıkan yeni salgınlar   (Kuş gribi, domuz gribi...)  insanlığı tehdit etmektedir.</a:t>
            </a:r>
          </a:p>
          <a:p>
            <a:pPr eaLnBrk="1" hangingPunct="1">
              <a:defRPr/>
            </a:pPr>
            <a:endParaRPr lang="el-GR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1450A1-8D69-7CAC-71FF-E3826D065562}"/>
              </a:ext>
            </a:extLst>
          </p:cNvPr>
          <p:cNvSpPr txBox="1"/>
          <p:nvPr/>
        </p:nvSpPr>
        <p:spPr>
          <a:xfrm>
            <a:off x="356506" y="4611231"/>
            <a:ext cx="10986408" cy="1323439"/>
          </a:xfrm>
          <a:custGeom>
            <a:avLst/>
            <a:gdLst>
              <a:gd name="csX0" fmla="*/ 0 w 10986408"/>
              <a:gd name="csY0" fmla="*/ 0 h 1323439"/>
              <a:gd name="csX1" fmla="*/ 797960 w 10986408"/>
              <a:gd name="csY1" fmla="*/ 0 h 1323439"/>
              <a:gd name="csX2" fmla="*/ 1156464 w 10986408"/>
              <a:gd name="csY2" fmla="*/ 0 h 1323439"/>
              <a:gd name="csX3" fmla="*/ 1954424 w 10986408"/>
              <a:gd name="csY3" fmla="*/ 0 h 1323439"/>
              <a:gd name="csX4" fmla="*/ 2752384 w 10986408"/>
              <a:gd name="csY4" fmla="*/ 0 h 1323439"/>
              <a:gd name="csX5" fmla="*/ 3220752 w 10986408"/>
              <a:gd name="csY5" fmla="*/ 0 h 1323439"/>
              <a:gd name="csX6" fmla="*/ 3689120 w 10986408"/>
              <a:gd name="csY6" fmla="*/ 0 h 1323439"/>
              <a:gd name="csX7" fmla="*/ 4157488 w 10986408"/>
              <a:gd name="csY7" fmla="*/ 0 h 1323439"/>
              <a:gd name="csX8" fmla="*/ 4735720 w 10986408"/>
              <a:gd name="csY8" fmla="*/ 0 h 1323439"/>
              <a:gd name="csX9" fmla="*/ 5533680 w 10986408"/>
              <a:gd name="csY9" fmla="*/ 0 h 1323439"/>
              <a:gd name="csX10" fmla="*/ 6111912 w 10986408"/>
              <a:gd name="csY10" fmla="*/ 0 h 1323439"/>
              <a:gd name="csX11" fmla="*/ 6690144 w 10986408"/>
              <a:gd name="csY11" fmla="*/ 0 h 1323439"/>
              <a:gd name="csX12" fmla="*/ 6938784 w 10986408"/>
              <a:gd name="csY12" fmla="*/ 0 h 1323439"/>
              <a:gd name="csX13" fmla="*/ 7517016 w 10986408"/>
              <a:gd name="csY13" fmla="*/ 0 h 1323439"/>
              <a:gd name="csX14" fmla="*/ 8205112 w 10986408"/>
              <a:gd name="csY14" fmla="*/ 0 h 1323439"/>
              <a:gd name="csX15" fmla="*/ 8893208 w 10986408"/>
              <a:gd name="csY15" fmla="*/ 0 h 1323439"/>
              <a:gd name="csX16" fmla="*/ 9581304 w 10986408"/>
              <a:gd name="csY16" fmla="*/ 0 h 1323439"/>
              <a:gd name="csX17" fmla="*/ 10379264 w 10986408"/>
              <a:gd name="csY17" fmla="*/ 0 h 1323439"/>
              <a:gd name="csX18" fmla="*/ 10986408 w 10986408"/>
              <a:gd name="csY18" fmla="*/ 0 h 1323439"/>
              <a:gd name="csX19" fmla="*/ 10986408 w 10986408"/>
              <a:gd name="csY19" fmla="*/ 454381 h 1323439"/>
              <a:gd name="csX20" fmla="*/ 10986408 w 10986408"/>
              <a:gd name="csY20" fmla="*/ 895527 h 1323439"/>
              <a:gd name="csX21" fmla="*/ 10986408 w 10986408"/>
              <a:gd name="csY21" fmla="*/ 1323439 h 1323439"/>
              <a:gd name="csX22" fmla="*/ 10298312 w 10986408"/>
              <a:gd name="csY22" fmla="*/ 1323439 h 1323439"/>
              <a:gd name="csX23" fmla="*/ 10049672 w 10986408"/>
              <a:gd name="csY23" fmla="*/ 1323439 h 1323439"/>
              <a:gd name="csX24" fmla="*/ 9691168 w 10986408"/>
              <a:gd name="csY24" fmla="*/ 1323439 h 1323439"/>
              <a:gd name="csX25" fmla="*/ 9332664 w 10986408"/>
              <a:gd name="csY25" fmla="*/ 1323439 h 1323439"/>
              <a:gd name="csX26" fmla="*/ 8644568 w 10986408"/>
              <a:gd name="csY26" fmla="*/ 1323439 h 1323439"/>
              <a:gd name="csX27" fmla="*/ 8286065 w 10986408"/>
              <a:gd name="csY27" fmla="*/ 1323439 h 1323439"/>
              <a:gd name="csX28" fmla="*/ 7927561 w 10986408"/>
              <a:gd name="csY28" fmla="*/ 1323439 h 1323439"/>
              <a:gd name="csX29" fmla="*/ 7129601 w 10986408"/>
              <a:gd name="csY29" fmla="*/ 1323439 h 1323439"/>
              <a:gd name="csX30" fmla="*/ 6331640 w 10986408"/>
              <a:gd name="csY30" fmla="*/ 1323439 h 1323439"/>
              <a:gd name="csX31" fmla="*/ 5753408 w 10986408"/>
              <a:gd name="csY31" fmla="*/ 1323439 h 1323439"/>
              <a:gd name="csX32" fmla="*/ 5504769 w 10986408"/>
              <a:gd name="csY32" fmla="*/ 1323439 h 1323439"/>
              <a:gd name="csX33" fmla="*/ 5256129 w 10986408"/>
              <a:gd name="csY33" fmla="*/ 1323439 h 1323439"/>
              <a:gd name="csX34" fmla="*/ 4568033 w 10986408"/>
              <a:gd name="csY34" fmla="*/ 1323439 h 1323439"/>
              <a:gd name="csX35" fmla="*/ 3879937 w 10986408"/>
              <a:gd name="csY35" fmla="*/ 1323439 h 1323439"/>
              <a:gd name="csX36" fmla="*/ 3301705 w 10986408"/>
              <a:gd name="csY36" fmla="*/ 1323439 h 1323439"/>
              <a:gd name="csX37" fmla="*/ 2723473 w 10986408"/>
              <a:gd name="csY37" fmla="*/ 1323439 h 1323439"/>
              <a:gd name="csX38" fmla="*/ 2035377 w 10986408"/>
              <a:gd name="csY38" fmla="*/ 1323439 h 1323439"/>
              <a:gd name="csX39" fmla="*/ 1567009 w 10986408"/>
              <a:gd name="csY39" fmla="*/ 1323439 h 1323439"/>
              <a:gd name="csX40" fmla="*/ 1098641 w 10986408"/>
              <a:gd name="csY40" fmla="*/ 1323439 h 1323439"/>
              <a:gd name="csX41" fmla="*/ 0 w 10986408"/>
              <a:gd name="csY41" fmla="*/ 1323439 h 1323439"/>
              <a:gd name="csX42" fmla="*/ 0 w 10986408"/>
              <a:gd name="csY42" fmla="*/ 921996 h 1323439"/>
              <a:gd name="csX43" fmla="*/ 0 w 10986408"/>
              <a:gd name="csY43" fmla="*/ 494084 h 1323439"/>
              <a:gd name="csX44" fmla="*/ 0 w 10986408"/>
              <a:gd name="csY44" fmla="*/ 0 h 13234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10986408" h="1323439" extrusionOk="0">
                <a:moveTo>
                  <a:pt x="0" y="0"/>
                </a:moveTo>
                <a:cubicBezTo>
                  <a:pt x="298853" y="-17106"/>
                  <a:pt x="567954" y="11199"/>
                  <a:pt x="797960" y="0"/>
                </a:cubicBezTo>
                <a:cubicBezTo>
                  <a:pt x="1027966" y="-11199"/>
                  <a:pt x="993158" y="20488"/>
                  <a:pt x="1156464" y="0"/>
                </a:cubicBezTo>
                <a:cubicBezTo>
                  <a:pt x="1319770" y="-20488"/>
                  <a:pt x="1574571" y="34349"/>
                  <a:pt x="1954424" y="0"/>
                </a:cubicBezTo>
                <a:cubicBezTo>
                  <a:pt x="2334277" y="-34349"/>
                  <a:pt x="2403542" y="91179"/>
                  <a:pt x="2752384" y="0"/>
                </a:cubicBezTo>
                <a:cubicBezTo>
                  <a:pt x="3101226" y="-91179"/>
                  <a:pt x="2996213" y="21284"/>
                  <a:pt x="3220752" y="0"/>
                </a:cubicBezTo>
                <a:cubicBezTo>
                  <a:pt x="3445291" y="-21284"/>
                  <a:pt x="3581539" y="31161"/>
                  <a:pt x="3689120" y="0"/>
                </a:cubicBezTo>
                <a:cubicBezTo>
                  <a:pt x="3796701" y="-31161"/>
                  <a:pt x="3995747" y="29405"/>
                  <a:pt x="4157488" y="0"/>
                </a:cubicBezTo>
                <a:cubicBezTo>
                  <a:pt x="4319229" y="-29405"/>
                  <a:pt x="4484890" y="28578"/>
                  <a:pt x="4735720" y="0"/>
                </a:cubicBezTo>
                <a:cubicBezTo>
                  <a:pt x="4986550" y="-28578"/>
                  <a:pt x="5160064" y="50025"/>
                  <a:pt x="5533680" y="0"/>
                </a:cubicBezTo>
                <a:cubicBezTo>
                  <a:pt x="5907296" y="-50025"/>
                  <a:pt x="5831623" y="26597"/>
                  <a:pt x="6111912" y="0"/>
                </a:cubicBezTo>
                <a:cubicBezTo>
                  <a:pt x="6392201" y="-26597"/>
                  <a:pt x="6474840" y="38063"/>
                  <a:pt x="6690144" y="0"/>
                </a:cubicBezTo>
                <a:cubicBezTo>
                  <a:pt x="6905448" y="-38063"/>
                  <a:pt x="6876992" y="7308"/>
                  <a:pt x="6938784" y="0"/>
                </a:cubicBezTo>
                <a:cubicBezTo>
                  <a:pt x="7000576" y="-7308"/>
                  <a:pt x="7305465" y="20060"/>
                  <a:pt x="7517016" y="0"/>
                </a:cubicBezTo>
                <a:cubicBezTo>
                  <a:pt x="7728567" y="-20060"/>
                  <a:pt x="8055663" y="70067"/>
                  <a:pt x="8205112" y="0"/>
                </a:cubicBezTo>
                <a:cubicBezTo>
                  <a:pt x="8354561" y="-70067"/>
                  <a:pt x="8634569" y="2071"/>
                  <a:pt x="8893208" y="0"/>
                </a:cubicBezTo>
                <a:cubicBezTo>
                  <a:pt x="9151847" y="-2071"/>
                  <a:pt x="9442304" y="66441"/>
                  <a:pt x="9581304" y="0"/>
                </a:cubicBezTo>
                <a:cubicBezTo>
                  <a:pt x="9720304" y="-66441"/>
                  <a:pt x="10019091" y="76338"/>
                  <a:pt x="10379264" y="0"/>
                </a:cubicBezTo>
                <a:cubicBezTo>
                  <a:pt x="10739437" y="-76338"/>
                  <a:pt x="10711918" y="3691"/>
                  <a:pt x="10986408" y="0"/>
                </a:cubicBezTo>
                <a:cubicBezTo>
                  <a:pt x="11027425" y="194916"/>
                  <a:pt x="10977209" y="345552"/>
                  <a:pt x="10986408" y="454381"/>
                </a:cubicBezTo>
                <a:cubicBezTo>
                  <a:pt x="10995607" y="563210"/>
                  <a:pt x="10971414" y="800532"/>
                  <a:pt x="10986408" y="895527"/>
                </a:cubicBezTo>
                <a:cubicBezTo>
                  <a:pt x="11001402" y="990522"/>
                  <a:pt x="10972119" y="1207195"/>
                  <a:pt x="10986408" y="1323439"/>
                </a:cubicBezTo>
                <a:cubicBezTo>
                  <a:pt x="10653247" y="1382119"/>
                  <a:pt x="10481570" y="1310575"/>
                  <a:pt x="10298312" y="1323439"/>
                </a:cubicBezTo>
                <a:cubicBezTo>
                  <a:pt x="10115054" y="1336303"/>
                  <a:pt x="10115610" y="1303734"/>
                  <a:pt x="10049672" y="1323439"/>
                </a:cubicBezTo>
                <a:cubicBezTo>
                  <a:pt x="9983734" y="1343144"/>
                  <a:pt x="9837155" y="1286675"/>
                  <a:pt x="9691168" y="1323439"/>
                </a:cubicBezTo>
                <a:cubicBezTo>
                  <a:pt x="9545181" y="1360203"/>
                  <a:pt x="9466803" y="1319144"/>
                  <a:pt x="9332664" y="1323439"/>
                </a:cubicBezTo>
                <a:cubicBezTo>
                  <a:pt x="9198525" y="1327734"/>
                  <a:pt x="8870337" y="1294040"/>
                  <a:pt x="8644568" y="1323439"/>
                </a:cubicBezTo>
                <a:cubicBezTo>
                  <a:pt x="8418799" y="1352838"/>
                  <a:pt x="8378961" y="1295460"/>
                  <a:pt x="8286065" y="1323439"/>
                </a:cubicBezTo>
                <a:cubicBezTo>
                  <a:pt x="8193169" y="1351418"/>
                  <a:pt x="8086698" y="1310180"/>
                  <a:pt x="7927561" y="1323439"/>
                </a:cubicBezTo>
                <a:cubicBezTo>
                  <a:pt x="7768424" y="1336698"/>
                  <a:pt x="7330158" y="1250308"/>
                  <a:pt x="7129601" y="1323439"/>
                </a:cubicBezTo>
                <a:cubicBezTo>
                  <a:pt x="6929044" y="1396570"/>
                  <a:pt x="6514718" y="1242864"/>
                  <a:pt x="6331640" y="1323439"/>
                </a:cubicBezTo>
                <a:cubicBezTo>
                  <a:pt x="6148562" y="1404014"/>
                  <a:pt x="5992822" y="1257861"/>
                  <a:pt x="5753408" y="1323439"/>
                </a:cubicBezTo>
                <a:cubicBezTo>
                  <a:pt x="5513994" y="1389017"/>
                  <a:pt x="5556656" y="1319971"/>
                  <a:pt x="5504769" y="1323439"/>
                </a:cubicBezTo>
                <a:cubicBezTo>
                  <a:pt x="5452882" y="1326907"/>
                  <a:pt x="5332266" y="1312399"/>
                  <a:pt x="5256129" y="1323439"/>
                </a:cubicBezTo>
                <a:cubicBezTo>
                  <a:pt x="5179992" y="1334479"/>
                  <a:pt x="4748565" y="1304354"/>
                  <a:pt x="4568033" y="1323439"/>
                </a:cubicBezTo>
                <a:cubicBezTo>
                  <a:pt x="4387501" y="1342524"/>
                  <a:pt x="4096895" y="1247634"/>
                  <a:pt x="3879937" y="1323439"/>
                </a:cubicBezTo>
                <a:cubicBezTo>
                  <a:pt x="3662979" y="1399244"/>
                  <a:pt x="3477197" y="1298710"/>
                  <a:pt x="3301705" y="1323439"/>
                </a:cubicBezTo>
                <a:cubicBezTo>
                  <a:pt x="3126213" y="1348168"/>
                  <a:pt x="2997181" y="1308502"/>
                  <a:pt x="2723473" y="1323439"/>
                </a:cubicBezTo>
                <a:cubicBezTo>
                  <a:pt x="2449765" y="1338376"/>
                  <a:pt x="2233981" y="1289857"/>
                  <a:pt x="2035377" y="1323439"/>
                </a:cubicBezTo>
                <a:cubicBezTo>
                  <a:pt x="1836773" y="1357021"/>
                  <a:pt x="1661920" y="1267576"/>
                  <a:pt x="1567009" y="1323439"/>
                </a:cubicBezTo>
                <a:cubicBezTo>
                  <a:pt x="1472098" y="1379302"/>
                  <a:pt x="1225834" y="1301599"/>
                  <a:pt x="1098641" y="1323439"/>
                </a:cubicBezTo>
                <a:cubicBezTo>
                  <a:pt x="971448" y="1345279"/>
                  <a:pt x="460407" y="1250420"/>
                  <a:pt x="0" y="1323439"/>
                </a:cubicBezTo>
                <a:cubicBezTo>
                  <a:pt x="-40939" y="1143651"/>
                  <a:pt x="18327" y="1102130"/>
                  <a:pt x="0" y="921996"/>
                </a:cubicBezTo>
                <a:cubicBezTo>
                  <a:pt x="-18327" y="741862"/>
                  <a:pt x="305" y="587280"/>
                  <a:pt x="0" y="494084"/>
                </a:cubicBezTo>
                <a:cubicBezTo>
                  <a:pt x="-305" y="400888"/>
                  <a:pt x="51912" y="176892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239185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/>
              <a:t>Eğitim</a:t>
            </a:r>
            <a:r>
              <a:rPr lang="en-US" sz="2000" b="1" dirty="0"/>
              <a:t> </a:t>
            </a:r>
            <a:r>
              <a:rPr lang="en-US" sz="2000" b="1" dirty="0" err="1"/>
              <a:t>sorunları</a:t>
            </a:r>
            <a:r>
              <a:rPr lang="en-US" sz="2000" b="1" dirty="0"/>
              <a:t> </a:t>
            </a:r>
          </a:p>
          <a:p>
            <a:pPr>
              <a:defRPr/>
            </a:pPr>
            <a:r>
              <a:rPr lang="en-US" sz="2000" dirty="0" err="1"/>
              <a:t>Dünya’da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ülkemizde</a:t>
            </a:r>
            <a:r>
              <a:rPr lang="en-US" sz="2000" dirty="0"/>
              <a:t> </a:t>
            </a:r>
            <a:r>
              <a:rPr lang="en-US" sz="2000" dirty="0" err="1"/>
              <a:t>halen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sayıda</a:t>
            </a:r>
            <a:r>
              <a:rPr lang="en-US" sz="2000" dirty="0"/>
              <a:t> </a:t>
            </a:r>
            <a:r>
              <a:rPr lang="en-US" sz="2000" dirty="0" err="1"/>
              <a:t>insan</a:t>
            </a:r>
            <a:r>
              <a:rPr lang="en-US" sz="2000" dirty="0"/>
              <a:t> </a:t>
            </a:r>
            <a:r>
              <a:rPr lang="en-US" sz="2000" dirty="0" err="1"/>
              <a:t>çeşitli</a:t>
            </a:r>
            <a:r>
              <a:rPr lang="en-US" sz="2000" dirty="0"/>
              <a:t> </a:t>
            </a:r>
            <a:r>
              <a:rPr lang="en-US" sz="2000" dirty="0" err="1"/>
              <a:t>düzeylerde</a:t>
            </a:r>
            <a:r>
              <a:rPr lang="en-US" sz="2000" dirty="0"/>
              <a:t> </a:t>
            </a:r>
            <a:r>
              <a:rPr lang="en-US" sz="2000" dirty="0" err="1"/>
              <a:t>eğitim</a:t>
            </a:r>
            <a:r>
              <a:rPr lang="en-US" sz="2000" dirty="0"/>
              <a:t> </a:t>
            </a:r>
            <a:r>
              <a:rPr lang="en-US" sz="2000" dirty="0" err="1"/>
              <a:t>sorunlarıyla</a:t>
            </a:r>
            <a:r>
              <a:rPr lang="en-US" sz="2000" dirty="0"/>
              <a:t> </a:t>
            </a:r>
            <a:r>
              <a:rPr lang="en-US" sz="2000" dirty="0" err="1"/>
              <a:t>karşı</a:t>
            </a:r>
            <a:r>
              <a:rPr lang="en-US" sz="2000" dirty="0"/>
              <a:t> </a:t>
            </a:r>
            <a:r>
              <a:rPr lang="en-US" sz="2000" dirty="0" err="1"/>
              <a:t>karşıyadır</a:t>
            </a:r>
            <a:r>
              <a:rPr lang="en-US" sz="2000" dirty="0"/>
              <a:t>. </a:t>
            </a:r>
            <a:r>
              <a:rPr lang="tr-TR" sz="2000" dirty="0"/>
              <a:t>B</a:t>
            </a:r>
            <a:r>
              <a:rPr lang="en-US" sz="2000" dirty="0" err="1"/>
              <a:t>üyük</a:t>
            </a:r>
            <a:r>
              <a:rPr lang="en-US" sz="2000" dirty="0"/>
              <a:t> </a:t>
            </a:r>
            <a:r>
              <a:rPr lang="en-US" sz="2000" dirty="0" err="1"/>
              <a:t>proje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kampanyalar</a:t>
            </a:r>
            <a:r>
              <a:rPr lang="en-US" sz="2000" dirty="0"/>
              <a:t> </a:t>
            </a:r>
            <a:r>
              <a:rPr lang="en-US" sz="2000" dirty="0" err="1"/>
              <a:t>yapıl</a:t>
            </a:r>
            <a:r>
              <a:rPr lang="tr-TR" sz="2000" dirty="0"/>
              <a:t>maktadır</a:t>
            </a:r>
            <a:r>
              <a:rPr lang="en-US" sz="2000" dirty="0"/>
              <a:t>. </a:t>
            </a:r>
            <a:endParaRPr lang="tr-TR" sz="2000" dirty="0"/>
          </a:p>
          <a:p>
            <a:pPr>
              <a:defRPr/>
            </a:pPr>
            <a:r>
              <a:rPr lang="en-US" sz="2000" dirty="0"/>
              <a:t>Buna </a:t>
            </a:r>
            <a:r>
              <a:rPr lang="en-US" sz="2000" dirty="0" err="1"/>
              <a:t>rağmen</a:t>
            </a:r>
            <a:r>
              <a:rPr lang="en-US" sz="2000" dirty="0"/>
              <a:t> </a:t>
            </a:r>
            <a:r>
              <a:rPr lang="en-US" sz="2000" dirty="0" err="1"/>
              <a:t>halen</a:t>
            </a:r>
            <a:r>
              <a:rPr lang="en-US" sz="2000" dirty="0"/>
              <a:t> </a:t>
            </a:r>
            <a:r>
              <a:rPr lang="en-US" sz="2000" dirty="0" err="1"/>
              <a:t>Dünya’da</a:t>
            </a:r>
            <a:r>
              <a:rPr lang="en-US" sz="2000" dirty="0"/>
              <a:t> 770 </a:t>
            </a:r>
            <a:r>
              <a:rPr lang="en-US" sz="2000" dirty="0" err="1"/>
              <a:t>milyon</a:t>
            </a:r>
            <a:r>
              <a:rPr lang="tr-TR" sz="2000" dirty="0"/>
              <a:t> </a:t>
            </a:r>
            <a:r>
              <a:rPr lang="en-US" sz="2000" dirty="0" err="1"/>
              <a:t>kişi</a:t>
            </a:r>
            <a:r>
              <a:rPr lang="en-US" sz="2000" dirty="0"/>
              <a:t> </a:t>
            </a:r>
            <a:r>
              <a:rPr lang="en-US" sz="2000" dirty="0" err="1"/>
              <a:t>okuma</a:t>
            </a:r>
            <a:r>
              <a:rPr lang="en-US" sz="2000" dirty="0"/>
              <a:t> </a:t>
            </a:r>
            <a:r>
              <a:rPr lang="en-US" sz="2000" dirty="0" err="1"/>
              <a:t>yazma</a:t>
            </a:r>
            <a:r>
              <a:rPr lang="en-US" sz="2000" dirty="0"/>
              <a:t> </a:t>
            </a:r>
            <a:r>
              <a:rPr lang="en-US" sz="2000" dirty="0" err="1"/>
              <a:t>bilmemektedir</a:t>
            </a:r>
            <a:r>
              <a:rPr lang="en-US" sz="2000" dirty="0"/>
              <a:t>.</a:t>
            </a:r>
            <a:r>
              <a:rPr lang="en-US" sz="2000" b="1" dirty="0"/>
              <a:t> 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176179768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1117</Words>
  <Application>Microsoft Office PowerPoint</Application>
  <PresentationFormat>Ευρεία οθόνη</PresentationFormat>
  <Paragraphs>144</Paragraphs>
  <Slides>21</Slides>
  <Notes>1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448</cp:revision>
  <dcterms:created xsi:type="dcterms:W3CDTF">2026-08-05T14:00:18Z</dcterms:created>
  <dcterms:modified xsi:type="dcterms:W3CDTF">2026-08-28T18:22:14Z</dcterms:modified>
</cp:coreProperties>
</file>