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7" r:id="rId4"/>
    <p:sldId id="266" r:id="rId5"/>
    <p:sldId id="261" r:id="rId6"/>
    <p:sldId id="269" r:id="rId7"/>
    <p:sldId id="268" r:id="rId8"/>
    <p:sldId id="258" r:id="rId9"/>
    <p:sldId id="259" r:id="rId10"/>
    <p:sldId id="257" r:id="rId11"/>
    <p:sldId id="260" r:id="rId12"/>
    <p:sldId id="270" r:id="rId13"/>
    <p:sldId id="264" r:id="rId14"/>
    <p:sldId id="265" r:id="rId15"/>
    <p:sldId id="272" r:id="rId16"/>
    <p:sldId id="263" r:id="rId17"/>
    <p:sldId id="271" r:id="rId18"/>
    <p:sldId id="274" r:id="rId19"/>
    <p:sldId id="276" r:id="rId20"/>
    <p:sldId id="284" r:id="rId21"/>
    <p:sldId id="277" r:id="rId22"/>
    <p:sldId id="280" r:id="rId23"/>
    <p:sldId id="279" r:id="rId24"/>
    <p:sldId id="281" r:id="rId25"/>
    <p:sldId id="282" r:id="rId26"/>
    <p:sldId id="283" r:id="rId27"/>
    <p:sldId id="285" r:id="rId28"/>
    <p:sldId id="286" r:id="rId29"/>
    <p:sldId id="287" r:id="rId30"/>
    <p:sldId id="288" r:id="rId31"/>
    <p:sldId id="273" r:id="rId3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CFCF1F-A537-B640-6D48-C52455C5FF5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EB0E192-CEB8-8E2D-6465-FAEF5C3773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CA4AD5F3-BE3B-904E-A5E9-18A134A2E759}"/>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5" name="Θέση υποσέλιδου 4">
            <a:extLst>
              <a:ext uri="{FF2B5EF4-FFF2-40B4-BE49-F238E27FC236}">
                <a16:creationId xmlns:a16="http://schemas.microsoft.com/office/drawing/2014/main" id="{136E5871-1042-96EF-CA37-BF7E606564D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58A8B02-C97B-4BD8-90C3-5E837A52DD05}"/>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178002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95A7B0-4040-19A8-C37E-BD43F17879B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39A8AFA-C78E-B4A4-60D3-473587A0EFC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B26B984-4A3A-8EE1-9196-B59BC62B239B}"/>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5" name="Θέση υποσέλιδου 4">
            <a:extLst>
              <a:ext uri="{FF2B5EF4-FFF2-40B4-BE49-F238E27FC236}">
                <a16:creationId xmlns:a16="http://schemas.microsoft.com/office/drawing/2014/main" id="{B48CFA08-5253-0F30-2939-D5368EF7BFF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AB1AA28-A56C-242F-F394-30074CA23C66}"/>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586029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F8307A3-188E-AD8B-87E1-4505C79951D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49ED26A-638F-3083-ED75-E27B91515EF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A90B028-271E-4DCE-3FBE-D520F6B6926C}"/>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5" name="Θέση υποσέλιδου 4">
            <a:extLst>
              <a:ext uri="{FF2B5EF4-FFF2-40B4-BE49-F238E27FC236}">
                <a16:creationId xmlns:a16="http://schemas.microsoft.com/office/drawing/2014/main" id="{5213FB21-C981-8DD2-2E6D-30586366344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9F9A4A2-0944-6EB2-615E-01E743BD07BE}"/>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292337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8EB29A-757E-E71D-1935-A791C066076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E172E91-4C86-F4D6-B72E-A96FCFFBCE7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0C26EE9-E6D5-8C14-3E3E-8069C253A8AC}"/>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5" name="Θέση υποσέλιδου 4">
            <a:extLst>
              <a:ext uri="{FF2B5EF4-FFF2-40B4-BE49-F238E27FC236}">
                <a16:creationId xmlns:a16="http://schemas.microsoft.com/office/drawing/2014/main" id="{C8FCF797-AA07-56CB-5D83-861CED9E3FE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840575-5130-AB1D-00B5-2040A02864CC}"/>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2899880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BC4B5C-2178-791A-02AB-8469E779409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E6EDAC0-8511-0DBE-7C4D-246C075F33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3C11CFA-C39A-D4C4-1B06-E26927DC8A8B}"/>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5" name="Θέση υποσέλιδου 4">
            <a:extLst>
              <a:ext uri="{FF2B5EF4-FFF2-40B4-BE49-F238E27FC236}">
                <a16:creationId xmlns:a16="http://schemas.microsoft.com/office/drawing/2014/main" id="{8706218C-7466-5F53-B3E6-FD83C7BBA46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EEF2636-AE2C-679C-637B-2ACCA0831E8C}"/>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249707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245B2D-A944-2675-EFC7-30B0929D7D9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12F9758-1BEF-EE34-87D2-C198D1903E0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ED233B2-F490-19ED-569F-4C4FBBB71AC8}"/>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2F83660-4101-2893-E84D-899F7DC2E951}"/>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6" name="Θέση υποσέλιδου 5">
            <a:extLst>
              <a:ext uri="{FF2B5EF4-FFF2-40B4-BE49-F238E27FC236}">
                <a16:creationId xmlns:a16="http://schemas.microsoft.com/office/drawing/2014/main" id="{2777C187-1B75-0BFE-7EB2-AFF66115EC5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A776FA3-9804-17B6-7C7A-444419D5C5C5}"/>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1804249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B61447-9274-D767-1A25-11FD9EDBC3C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A54C63F-0B50-891A-549F-708CC85469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85F33CA-E394-25CC-745E-2FCD65FA3128}"/>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553AF731-0D18-1874-63AE-F072A96562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CF75A33-5935-4D6F-BF87-390AC8A1AF02}"/>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57B0158-2916-1194-194D-EFD1D508340F}"/>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8" name="Θέση υποσέλιδου 7">
            <a:extLst>
              <a:ext uri="{FF2B5EF4-FFF2-40B4-BE49-F238E27FC236}">
                <a16:creationId xmlns:a16="http://schemas.microsoft.com/office/drawing/2014/main" id="{70F01A17-4D25-FAF6-6C39-C63AB22519F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7E91269-F552-99C4-3BD1-69C27D1D1919}"/>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2904350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CCF734-214E-4CDA-E2C7-AEE298B129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9170631-BE12-D52A-442A-6A068AEB3C9D}"/>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4" name="Θέση υποσέλιδου 3">
            <a:extLst>
              <a:ext uri="{FF2B5EF4-FFF2-40B4-BE49-F238E27FC236}">
                <a16:creationId xmlns:a16="http://schemas.microsoft.com/office/drawing/2014/main" id="{B4715980-EAFC-92EC-350E-97BE64802D7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46A5DD2-675D-2408-CF48-E91D65B2891C}"/>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366820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EFB06AB-B53E-C3F4-406D-66EB51857367}"/>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3" name="Θέση υποσέλιδου 2">
            <a:extLst>
              <a:ext uri="{FF2B5EF4-FFF2-40B4-BE49-F238E27FC236}">
                <a16:creationId xmlns:a16="http://schemas.microsoft.com/office/drawing/2014/main" id="{21A9F505-A1C5-A323-FCB0-9BAF3586171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40348A89-E2F9-8424-5229-A5CA5F63EB1B}"/>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2248263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5B36B5-AD0D-D152-8BD7-7D934CAA182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1AF8821-7756-F843-2003-6E68318D04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B5D7993-52D9-3DEF-77B5-8B93A606D9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D9A26-95BB-FF9C-AE4F-595A5D53C16E}"/>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6" name="Θέση υποσέλιδου 5">
            <a:extLst>
              <a:ext uri="{FF2B5EF4-FFF2-40B4-BE49-F238E27FC236}">
                <a16:creationId xmlns:a16="http://schemas.microsoft.com/office/drawing/2014/main" id="{2BCF6E26-BA55-1F93-7D53-7053C97CB4F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883855C-4B06-8357-C6CD-DC7E498AE42F}"/>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1768958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CFB70C-F9DF-4E84-5AEE-8358B876323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989E920-D4CB-6C01-93BF-D933100FFE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3FA5DCE5-0343-8AD2-135E-36A55C0146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8467B6E-D9C8-1DE2-A1B2-485F9A35BE19}"/>
              </a:ext>
            </a:extLst>
          </p:cNvPr>
          <p:cNvSpPr>
            <a:spLocks noGrp="1"/>
          </p:cNvSpPr>
          <p:nvPr>
            <p:ph type="dt" sz="half" idx="10"/>
          </p:nvPr>
        </p:nvSpPr>
        <p:spPr/>
        <p:txBody>
          <a:bodyPr/>
          <a:lstStyle/>
          <a:p>
            <a:fld id="{4DB5A33B-6278-494B-929E-C97AAF518214}" type="datetimeFigureOut">
              <a:rPr lang="el-GR" smtClean="0"/>
              <a:t>29/8/2026</a:t>
            </a:fld>
            <a:endParaRPr lang="el-GR"/>
          </a:p>
        </p:txBody>
      </p:sp>
      <p:sp>
        <p:nvSpPr>
          <p:cNvPr id="6" name="Θέση υποσέλιδου 5">
            <a:extLst>
              <a:ext uri="{FF2B5EF4-FFF2-40B4-BE49-F238E27FC236}">
                <a16:creationId xmlns:a16="http://schemas.microsoft.com/office/drawing/2014/main" id="{048DAC5C-9890-5A9F-4F51-359E1FA82C9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BDF140C-9465-CC0E-ECCA-4A69D9E55DC4}"/>
              </a:ext>
            </a:extLst>
          </p:cNvPr>
          <p:cNvSpPr>
            <a:spLocks noGrp="1"/>
          </p:cNvSpPr>
          <p:nvPr>
            <p:ph type="sldNum" sz="quarter" idx="12"/>
          </p:nvPr>
        </p:nvSpPr>
        <p:spPr/>
        <p:txBody>
          <a:bodyPr/>
          <a:lstStyle/>
          <a:p>
            <a:fld id="{DA2544C1-6109-4D48-A93B-262AB28CF03E}" type="slidenum">
              <a:rPr lang="el-GR" smtClean="0"/>
              <a:t>‹#›</a:t>
            </a:fld>
            <a:endParaRPr lang="el-GR"/>
          </a:p>
        </p:txBody>
      </p:sp>
    </p:spTree>
    <p:extLst>
      <p:ext uri="{BB962C8B-B14F-4D97-AF65-F5344CB8AC3E}">
        <p14:creationId xmlns:p14="http://schemas.microsoft.com/office/powerpoint/2010/main" val="2321662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C61CEA2-AE6B-FBDC-949F-50FA6EF74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451319-FC0B-238E-291A-271B8B3F72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B0BEF8B-256A-8F0A-6832-9CB19E93E4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B5A33B-6278-494B-929E-C97AAF518214}" type="datetimeFigureOut">
              <a:rPr lang="el-GR" smtClean="0"/>
              <a:t>29/8/2026</a:t>
            </a:fld>
            <a:endParaRPr lang="el-GR"/>
          </a:p>
        </p:txBody>
      </p:sp>
      <p:sp>
        <p:nvSpPr>
          <p:cNvPr id="5" name="Θέση υποσέλιδου 4">
            <a:extLst>
              <a:ext uri="{FF2B5EF4-FFF2-40B4-BE49-F238E27FC236}">
                <a16:creationId xmlns:a16="http://schemas.microsoft.com/office/drawing/2014/main" id="{9A6A9A27-90A9-5508-34EC-480A073FED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668EF2F-1E77-F1AC-1889-D5D149BFED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2544C1-6109-4D48-A93B-262AB28CF03E}" type="slidenum">
              <a:rPr lang="el-GR" smtClean="0"/>
              <a:t>‹#›</a:t>
            </a:fld>
            <a:endParaRPr lang="el-GR"/>
          </a:p>
        </p:txBody>
      </p:sp>
    </p:spTree>
    <p:extLst>
      <p:ext uri="{BB962C8B-B14F-4D97-AF65-F5344CB8AC3E}">
        <p14:creationId xmlns:p14="http://schemas.microsoft.com/office/powerpoint/2010/main" val="2071780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E8A0FC-310D-69C9-4EC8-698AB502E7F9}"/>
              </a:ext>
            </a:extLst>
          </p:cNvPr>
          <p:cNvSpPr txBox="1"/>
          <p:nvPr/>
        </p:nvSpPr>
        <p:spPr>
          <a:xfrm>
            <a:off x="3048000" y="187687"/>
            <a:ext cx="6096000" cy="923330"/>
          </a:xfrm>
          <a:custGeom>
            <a:avLst/>
            <a:gdLst>
              <a:gd name="csX0" fmla="*/ 0 w 6096000"/>
              <a:gd name="csY0" fmla="*/ 0 h 923330"/>
              <a:gd name="csX1" fmla="*/ 615142 w 6096000"/>
              <a:gd name="csY1" fmla="*/ 0 h 923330"/>
              <a:gd name="csX2" fmla="*/ 1230284 w 6096000"/>
              <a:gd name="csY2" fmla="*/ 0 h 923330"/>
              <a:gd name="csX3" fmla="*/ 1784465 w 6096000"/>
              <a:gd name="csY3" fmla="*/ 0 h 923330"/>
              <a:gd name="csX4" fmla="*/ 2338647 w 6096000"/>
              <a:gd name="csY4" fmla="*/ 0 h 923330"/>
              <a:gd name="csX5" fmla="*/ 2892829 w 6096000"/>
              <a:gd name="csY5" fmla="*/ 0 h 923330"/>
              <a:gd name="csX6" fmla="*/ 3568931 w 6096000"/>
              <a:gd name="csY6" fmla="*/ 0 h 923330"/>
              <a:gd name="csX7" fmla="*/ 4123113 w 6096000"/>
              <a:gd name="csY7" fmla="*/ 0 h 923330"/>
              <a:gd name="csX8" fmla="*/ 4616335 w 6096000"/>
              <a:gd name="csY8" fmla="*/ 0 h 923330"/>
              <a:gd name="csX9" fmla="*/ 5048596 w 6096000"/>
              <a:gd name="csY9" fmla="*/ 0 h 923330"/>
              <a:gd name="csX10" fmla="*/ 5541818 w 6096000"/>
              <a:gd name="csY10" fmla="*/ 0 h 923330"/>
              <a:gd name="csX11" fmla="*/ 6096000 w 6096000"/>
              <a:gd name="csY11" fmla="*/ 0 h 923330"/>
              <a:gd name="csX12" fmla="*/ 6096000 w 6096000"/>
              <a:gd name="csY12" fmla="*/ 443198 h 923330"/>
              <a:gd name="csX13" fmla="*/ 6096000 w 6096000"/>
              <a:gd name="csY13" fmla="*/ 923330 h 923330"/>
              <a:gd name="csX14" fmla="*/ 5419898 w 6096000"/>
              <a:gd name="csY14" fmla="*/ 923330 h 923330"/>
              <a:gd name="csX15" fmla="*/ 4987636 w 6096000"/>
              <a:gd name="csY15" fmla="*/ 923330 h 923330"/>
              <a:gd name="csX16" fmla="*/ 4372495 w 6096000"/>
              <a:gd name="csY16" fmla="*/ 923330 h 923330"/>
              <a:gd name="csX17" fmla="*/ 3757353 w 6096000"/>
              <a:gd name="csY17" fmla="*/ 923330 h 923330"/>
              <a:gd name="csX18" fmla="*/ 3081251 w 6096000"/>
              <a:gd name="csY18" fmla="*/ 923330 h 923330"/>
              <a:gd name="csX19" fmla="*/ 2709949 w 6096000"/>
              <a:gd name="csY19" fmla="*/ 923330 h 923330"/>
              <a:gd name="csX20" fmla="*/ 2155767 w 6096000"/>
              <a:gd name="csY20" fmla="*/ 923330 h 923330"/>
              <a:gd name="csX21" fmla="*/ 1662545 w 6096000"/>
              <a:gd name="csY21" fmla="*/ 923330 h 923330"/>
              <a:gd name="csX22" fmla="*/ 986444 w 6096000"/>
              <a:gd name="csY22" fmla="*/ 923330 h 923330"/>
              <a:gd name="csX23" fmla="*/ 0 w 6096000"/>
              <a:gd name="csY23" fmla="*/ 923330 h 923330"/>
              <a:gd name="csX24" fmla="*/ 0 w 6096000"/>
              <a:gd name="csY24" fmla="*/ 443198 h 923330"/>
              <a:gd name="csX25" fmla="*/ 0 w 6096000"/>
              <a:gd name="csY25"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096000" h="923330" fill="none" extrusionOk="0">
                <a:moveTo>
                  <a:pt x="0" y="0"/>
                </a:moveTo>
                <a:cubicBezTo>
                  <a:pt x="298972" y="-8922"/>
                  <a:pt x="344845" y="6968"/>
                  <a:pt x="615142" y="0"/>
                </a:cubicBezTo>
                <a:cubicBezTo>
                  <a:pt x="885439" y="-6968"/>
                  <a:pt x="935500" y="42591"/>
                  <a:pt x="1230284" y="0"/>
                </a:cubicBezTo>
                <a:cubicBezTo>
                  <a:pt x="1525068" y="-42591"/>
                  <a:pt x="1646116" y="32933"/>
                  <a:pt x="1784465" y="0"/>
                </a:cubicBezTo>
                <a:cubicBezTo>
                  <a:pt x="1922814" y="-32933"/>
                  <a:pt x="2185083" y="16355"/>
                  <a:pt x="2338647" y="0"/>
                </a:cubicBezTo>
                <a:cubicBezTo>
                  <a:pt x="2492211" y="-16355"/>
                  <a:pt x="2715258" y="20715"/>
                  <a:pt x="2892829" y="0"/>
                </a:cubicBezTo>
                <a:cubicBezTo>
                  <a:pt x="3070400" y="-20715"/>
                  <a:pt x="3354890" y="53979"/>
                  <a:pt x="3568931" y="0"/>
                </a:cubicBezTo>
                <a:cubicBezTo>
                  <a:pt x="3782972" y="-53979"/>
                  <a:pt x="3926177" y="60714"/>
                  <a:pt x="4123113" y="0"/>
                </a:cubicBezTo>
                <a:cubicBezTo>
                  <a:pt x="4320049" y="-60714"/>
                  <a:pt x="4463049" y="51163"/>
                  <a:pt x="4616335" y="0"/>
                </a:cubicBezTo>
                <a:cubicBezTo>
                  <a:pt x="4769621" y="-51163"/>
                  <a:pt x="4909411" y="48412"/>
                  <a:pt x="5048596" y="0"/>
                </a:cubicBezTo>
                <a:cubicBezTo>
                  <a:pt x="5187781" y="-48412"/>
                  <a:pt x="5397052" y="31120"/>
                  <a:pt x="5541818" y="0"/>
                </a:cubicBezTo>
                <a:cubicBezTo>
                  <a:pt x="5686584" y="-31120"/>
                  <a:pt x="5953699" y="12387"/>
                  <a:pt x="6096000" y="0"/>
                </a:cubicBezTo>
                <a:cubicBezTo>
                  <a:pt x="6116918" y="200961"/>
                  <a:pt x="6050562" y="228304"/>
                  <a:pt x="6096000" y="443198"/>
                </a:cubicBezTo>
                <a:cubicBezTo>
                  <a:pt x="6141438" y="658092"/>
                  <a:pt x="6090228" y="748860"/>
                  <a:pt x="6096000" y="923330"/>
                </a:cubicBezTo>
                <a:cubicBezTo>
                  <a:pt x="5923266" y="984544"/>
                  <a:pt x="5609968" y="903371"/>
                  <a:pt x="5419898" y="923330"/>
                </a:cubicBezTo>
                <a:cubicBezTo>
                  <a:pt x="5229828" y="943289"/>
                  <a:pt x="5106678" y="887904"/>
                  <a:pt x="4987636" y="923330"/>
                </a:cubicBezTo>
                <a:cubicBezTo>
                  <a:pt x="4868594" y="958756"/>
                  <a:pt x="4650368" y="911469"/>
                  <a:pt x="4372495" y="923330"/>
                </a:cubicBezTo>
                <a:cubicBezTo>
                  <a:pt x="4094622" y="935191"/>
                  <a:pt x="3906157" y="892284"/>
                  <a:pt x="3757353" y="923330"/>
                </a:cubicBezTo>
                <a:cubicBezTo>
                  <a:pt x="3608549" y="954376"/>
                  <a:pt x="3233626" y="862659"/>
                  <a:pt x="3081251" y="923330"/>
                </a:cubicBezTo>
                <a:cubicBezTo>
                  <a:pt x="2928876" y="984001"/>
                  <a:pt x="2800295" y="890450"/>
                  <a:pt x="2709949" y="923330"/>
                </a:cubicBezTo>
                <a:cubicBezTo>
                  <a:pt x="2619603" y="956210"/>
                  <a:pt x="2427382" y="860623"/>
                  <a:pt x="2155767" y="923330"/>
                </a:cubicBezTo>
                <a:cubicBezTo>
                  <a:pt x="1884152" y="986037"/>
                  <a:pt x="1871032" y="902259"/>
                  <a:pt x="1662545" y="923330"/>
                </a:cubicBezTo>
                <a:cubicBezTo>
                  <a:pt x="1454058" y="944401"/>
                  <a:pt x="1165103" y="857202"/>
                  <a:pt x="986444" y="923330"/>
                </a:cubicBezTo>
                <a:cubicBezTo>
                  <a:pt x="807785" y="989458"/>
                  <a:pt x="429516" y="874712"/>
                  <a:pt x="0" y="923330"/>
                </a:cubicBezTo>
                <a:cubicBezTo>
                  <a:pt x="-6378" y="817855"/>
                  <a:pt x="53579" y="570606"/>
                  <a:pt x="0" y="443198"/>
                </a:cubicBezTo>
                <a:cubicBezTo>
                  <a:pt x="-53579" y="315790"/>
                  <a:pt x="47840" y="175947"/>
                  <a:pt x="0" y="0"/>
                </a:cubicBezTo>
                <a:close/>
              </a:path>
              <a:path w="6096000" h="923330" stroke="0" extrusionOk="0">
                <a:moveTo>
                  <a:pt x="0" y="0"/>
                </a:moveTo>
                <a:cubicBezTo>
                  <a:pt x="228541" y="-5610"/>
                  <a:pt x="401687" y="30438"/>
                  <a:pt x="676102" y="0"/>
                </a:cubicBezTo>
                <a:cubicBezTo>
                  <a:pt x="950517" y="-30438"/>
                  <a:pt x="1019937" y="51082"/>
                  <a:pt x="1108364" y="0"/>
                </a:cubicBezTo>
                <a:cubicBezTo>
                  <a:pt x="1196791" y="-51082"/>
                  <a:pt x="1399320" y="2334"/>
                  <a:pt x="1540625" y="0"/>
                </a:cubicBezTo>
                <a:cubicBezTo>
                  <a:pt x="1681930" y="-2334"/>
                  <a:pt x="2020123" y="29185"/>
                  <a:pt x="2216727" y="0"/>
                </a:cubicBezTo>
                <a:cubicBezTo>
                  <a:pt x="2413331" y="-29185"/>
                  <a:pt x="2502359" y="29278"/>
                  <a:pt x="2648989" y="0"/>
                </a:cubicBezTo>
                <a:cubicBezTo>
                  <a:pt x="2795619" y="-29278"/>
                  <a:pt x="3098275" y="9638"/>
                  <a:pt x="3264131" y="0"/>
                </a:cubicBezTo>
                <a:cubicBezTo>
                  <a:pt x="3429987" y="-9638"/>
                  <a:pt x="3649329" y="65601"/>
                  <a:pt x="3879273" y="0"/>
                </a:cubicBezTo>
                <a:cubicBezTo>
                  <a:pt x="4109217" y="-65601"/>
                  <a:pt x="4141333" y="39210"/>
                  <a:pt x="4372495" y="0"/>
                </a:cubicBezTo>
                <a:cubicBezTo>
                  <a:pt x="4603657" y="-39210"/>
                  <a:pt x="4569878" y="43292"/>
                  <a:pt x="4743796" y="0"/>
                </a:cubicBezTo>
                <a:cubicBezTo>
                  <a:pt x="4917714" y="-43292"/>
                  <a:pt x="5279454" y="2817"/>
                  <a:pt x="5419898" y="0"/>
                </a:cubicBezTo>
                <a:cubicBezTo>
                  <a:pt x="5560342" y="-2817"/>
                  <a:pt x="5794687" y="27667"/>
                  <a:pt x="6096000" y="0"/>
                </a:cubicBezTo>
                <a:cubicBezTo>
                  <a:pt x="6127557" y="211606"/>
                  <a:pt x="6067205" y="236285"/>
                  <a:pt x="6096000" y="443198"/>
                </a:cubicBezTo>
                <a:cubicBezTo>
                  <a:pt x="6124795" y="650111"/>
                  <a:pt x="6077654" y="700216"/>
                  <a:pt x="6096000" y="923330"/>
                </a:cubicBezTo>
                <a:cubicBezTo>
                  <a:pt x="5966974" y="930749"/>
                  <a:pt x="5715033" y="892739"/>
                  <a:pt x="5480858" y="923330"/>
                </a:cubicBezTo>
                <a:cubicBezTo>
                  <a:pt x="5246683" y="953921"/>
                  <a:pt x="5129100" y="919246"/>
                  <a:pt x="4987636" y="923330"/>
                </a:cubicBezTo>
                <a:cubicBezTo>
                  <a:pt x="4846172" y="927414"/>
                  <a:pt x="4743425" y="908881"/>
                  <a:pt x="4616335" y="923330"/>
                </a:cubicBezTo>
                <a:cubicBezTo>
                  <a:pt x="4489245" y="937779"/>
                  <a:pt x="4301163" y="913696"/>
                  <a:pt x="4184073" y="923330"/>
                </a:cubicBezTo>
                <a:cubicBezTo>
                  <a:pt x="4066983" y="932964"/>
                  <a:pt x="3938385" y="922108"/>
                  <a:pt x="3812771" y="923330"/>
                </a:cubicBezTo>
                <a:cubicBezTo>
                  <a:pt x="3687157" y="924552"/>
                  <a:pt x="3501241" y="921631"/>
                  <a:pt x="3197629" y="923330"/>
                </a:cubicBezTo>
                <a:cubicBezTo>
                  <a:pt x="2894017" y="925029"/>
                  <a:pt x="3004118" y="892421"/>
                  <a:pt x="2826327" y="923330"/>
                </a:cubicBezTo>
                <a:cubicBezTo>
                  <a:pt x="2648536" y="954239"/>
                  <a:pt x="2605911" y="888619"/>
                  <a:pt x="2394065" y="923330"/>
                </a:cubicBezTo>
                <a:cubicBezTo>
                  <a:pt x="2182219" y="958041"/>
                  <a:pt x="2045131" y="909371"/>
                  <a:pt x="1900844" y="923330"/>
                </a:cubicBezTo>
                <a:cubicBezTo>
                  <a:pt x="1756557" y="937289"/>
                  <a:pt x="1516706" y="885059"/>
                  <a:pt x="1346662" y="923330"/>
                </a:cubicBezTo>
                <a:cubicBezTo>
                  <a:pt x="1176618" y="961601"/>
                  <a:pt x="1055242" y="890456"/>
                  <a:pt x="914400" y="923330"/>
                </a:cubicBezTo>
                <a:cubicBezTo>
                  <a:pt x="773558" y="956204"/>
                  <a:pt x="587406" y="891385"/>
                  <a:pt x="482138" y="923330"/>
                </a:cubicBezTo>
                <a:cubicBezTo>
                  <a:pt x="376870" y="955275"/>
                  <a:pt x="135356" y="882337"/>
                  <a:pt x="0" y="923330"/>
                </a:cubicBezTo>
                <a:cubicBezTo>
                  <a:pt x="-37684" y="687881"/>
                  <a:pt x="47396" y="648436"/>
                  <a:pt x="0" y="443198"/>
                </a:cubicBezTo>
                <a:cubicBezTo>
                  <a:pt x="-47396" y="237960"/>
                  <a:pt x="42545" y="208463"/>
                  <a:pt x="0" y="0"/>
                </a:cubicBezTo>
                <a:close/>
              </a:path>
            </a:pathLst>
          </a:custGeom>
          <a:solidFill>
            <a:schemeClr val="bg1"/>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dirty="0"/>
              <a:t>Β' Παγκόσμιος Πόλεμος   - Κύπριοι  στρατιώτες   : </a:t>
            </a:r>
          </a:p>
          <a:p>
            <a:r>
              <a:rPr lang="el-GR" dirty="0"/>
              <a:t>H περίπτωση  του  Γεώργιου  Πέτρου  και του  </a:t>
            </a:r>
            <a:r>
              <a:rPr lang="el-GR" dirty="0" err="1"/>
              <a:t>Μehmet</a:t>
            </a:r>
            <a:r>
              <a:rPr lang="el-GR" dirty="0"/>
              <a:t> </a:t>
            </a:r>
            <a:r>
              <a:rPr lang="el-GR" dirty="0" err="1"/>
              <a:t>Ali</a:t>
            </a:r>
            <a:r>
              <a:rPr lang="el-GR" dirty="0"/>
              <a:t> </a:t>
            </a:r>
            <a:r>
              <a:rPr lang="el-GR" dirty="0" err="1"/>
              <a:t>İzmen</a:t>
            </a:r>
            <a:endParaRPr lang="el-GR" dirty="0"/>
          </a:p>
        </p:txBody>
      </p:sp>
      <p:sp>
        <p:nvSpPr>
          <p:cNvPr id="5" name="Ορθογώνιο 4">
            <a:extLst>
              <a:ext uri="{FF2B5EF4-FFF2-40B4-BE49-F238E27FC236}">
                <a16:creationId xmlns:a16="http://schemas.microsoft.com/office/drawing/2014/main" id="{E3C749FE-F949-199C-60DD-A61FDB53B682}"/>
              </a:ext>
            </a:extLst>
          </p:cNvPr>
          <p:cNvSpPr/>
          <p:nvPr/>
        </p:nvSpPr>
        <p:spPr>
          <a:xfrm>
            <a:off x="9372600" y="196712"/>
            <a:ext cx="2586431" cy="832054"/>
          </a:xfrm>
          <a:custGeom>
            <a:avLst/>
            <a:gdLst>
              <a:gd name="csX0" fmla="*/ 0 w 2586431"/>
              <a:gd name="csY0" fmla="*/ 0 h 832054"/>
              <a:gd name="csX1" fmla="*/ 465558 w 2586431"/>
              <a:gd name="csY1" fmla="*/ 0 h 832054"/>
              <a:gd name="csX2" fmla="*/ 931115 w 2586431"/>
              <a:gd name="csY2" fmla="*/ 0 h 832054"/>
              <a:gd name="csX3" fmla="*/ 1370808 w 2586431"/>
              <a:gd name="csY3" fmla="*/ 0 h 832054"/>
              <a:gd name="csX4" fmla="*/ 1810502 w 2586431"/>
              <a:gd name="csY4" fmla="*/ 0 h 832054"/>
              <a:gd name="csX5" fmla="*/ 2586431 w 2586431"/>
              <a:gd name="csY5" fmla="*/ 0 h 832054"/>
              <a:gd name="csX6" fmla="*/ 2586431 w 2586431"/>
              <a:gd name="csY6" fmla="*/ 432668 h 832054"/>
              <a:gd name="csX7" fmla="*/ 2586431 w 2586431"/>
              <a:gd name="csY7" fmla="*/ 832054 h 832054"/>
              <a:gd name="csX8" fmla="*/ 2043280 w 2586431"/>
              <a:gd name="csY8" fmla="*/ 832054 h 832054"/>
              <a:gd name="csX9" fmla="*/ 1474266 w 2586431"/>
              <a:gd name="csY9" fmla="*/ 832054 h 832054"/>
              <a:gd name="csX10" fmla="*/ 956979 w 2586431"/>
              <a:gd name="csY10" fmla="*/ 832054 h 832054"/>
              <a:gd name="csX11" fmla="*/ 465558 w 2586431"/>
              <a:gd name="csY11" fmla="*/ 832054 h 832054"/>
              <a:gd name="csX12" fmla="*/ 0 w 2586431"/>
              <a:gd name="csY12" fmla="*/ 832054 h 832054"/>
              <a:gd name="csX13" fmla="*/ 0 w 2586431"/>
              <a:gd name="csY13" fmla="*/ 432668 h 832054"/>
              <a:gd name="csX14" fmla="*/ 0 w 2586431"/>
              <a:gd name="csY14" fmla="*/ 0 h 8320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586431" h="832054" fill="none" extrusionOk="0">
                <a:moveTo>
                  <a:pt x="0" y="0"/>
                </a:moveTo>
                <a:cubicBezTo>
                  <a:pt x="225521" y="-42563"/>
                  <a:pt x="250339" y="49801"/>
                  <a:pt x="465558" y="0"/>
                </a:cubicBezTo>
                <a:cubicBezTo>
                  <a:pt x="680777" y="-49801"/>
                  <a:pt x="721308" y="29871"/>
                  <a:pt x="931115" y="0"/>
                </a:cubicBezTo>
                <a:cubicBezTo>
                  <a:pt x="1140922" y="-29871"/>
                  <a:pt x="1155088" y="48265"/>
                  <a:pt x="1370808" y="0"/>
                </a:cubicBezTo>
                <a:cubicBezTo>
                  <a:pt x="1586528" y="-48265"/>
                  <a:pt x="1633585" y="9005"/>
                  <a:pt x="1810502" y="0"/>
                </a:cubicBezTo>
                <a:cubicBezTo>
                  <a:pt x="1987419" y="-9005"/>
                  <a:pt x="2311501" y="79258"/>
                  <a:pt x="2586431" y="0"/>
                </a:cubicBezTo>
                <a:cubicBezTo>
                  <a:pt x="2633597" y="183602"/>
                  <a:pt x="2582770" y="274533"/>
                  <a:pt x="2586431" y="432668"/>
                </a:cubicBezTo>
                <a:cubicBezTo>
                  <a:pt x="2590092" y="590803"/>
                  <a:pt x="2560739" y="725332"/>
                  <a:pt x="2586431" y="832054"/>
                </a:cubicBezTo>
                <a:cubicBezTo>
                  <a:pt x="2371898" y="867633"/>
                  <a:pt x="2282427" y="793523"/>
                  <a:pt x="2043280" y="832054"/>
                </a:cubicBezTo>
                <a:cubicBezTo>
                  <a:pt x="1804133" y="870585"/>
                  <a:pt x="1690640" y="785418"/>
                  <a:pt x="1474266" y="832054"/>
                </a:cubicBezTo>
                <a:cubicBezTo>
                  <a:pt x="1257892" y="878690"/>
                  <a:pt x="1176536" y="790060"/>
                  <a:pt x="956979" y="832054"/>
                </a:cubicBezTo>
                <a:cubicBezTo>
                  <a:pt x="737422" y="874048"/>
                  <a:pt x="654705" y="788915"/>
                  <a:pt x="465558" y="832054"/>
                </a:cubicBezTo>
                <a:cubicBezTo>
                  <a:pt x="276411" y="875193"/>
                  <a:pt x="111486" y="799596"/>
                  <a:pt x="0" y="832054"/>
                </a:cubicBezTo>
                <a:cubicBezTo>
                  <a:pt x="-46423" y="657187"/>
                  <a:pt x="42579" y="551804"/>
                  <a:pt x="0" y="432668"/>
                </a:cubicBezTo>
                <a:cubicBezTo>
                  <a:pt x="-42579" y="313532"/>
                  <a:pt x="12257" y="111212"/>
                  <a:pt x="0" y="0"/>
                </a:cubicBezTo>
                <a:close/>
              </a:path>
              <a:path w="2586431" h="832054" stroke="0" extrusionOk="0">
                <a:moveTo>
                  <a:pt x="0" y="0"/>
                </a:moveTo>
                <a:cubicBezTo>
                  <a:pt x="229611" y="-60480"/>
                  <a:pt x="338155" y="41173"/>
                  <a:pt x="517286" y="0"/>
                </a:cubicBezTo>
                <a:cubicBezTo>
                  <a:pt x="696417" y="-41173"/>
                  <a:pt x="802745" y="54931"/>
                  <a:pt x="1086301" y="0"/>
                </a:cubicBezTo>
                <a:cubicBezTo>
                  <a:pt x="1369857" y="-54931"/>
                  <a:pt x="1335456" y="28407"/>
                  <a:pt x="1525994" y="0"/>
                </a:cubicBezTo>
                <a:cubicBezTo>
                  <a:pt x="1716532" y="-28407"/>
                  <a:pt x="1881892" y="37338"/>
                  <a:pt x="2017416" y="0"/>
                </a:cubicBezTo>
                <a:cubicBezTo>
                  <a:pt x="2152940" y="-37338"/>
                  <a:pt x="2459142" y="29931"/>
                  <a:pt x="2586431" y="0"/>
                </a:cubicBezTo>
                <a:cubicBezTo>
                  <a:pt x="2630161" y="144219"/>
                  <a:pt x="2580416" y="322359"/>
                  <a:pt x="2586431" y="432668"/>
                </a:cubicBezTo>
                <a:cubicBezTo>
                  <a:pt x="2592446" y="542977"/>
                  <a:pt x="2571906" y="660698"/>
                  <a:pt x="2586431" y="832054"/>
                </a:cubicBezTo>
                <a:cubicBezTo>
                  <a:pt x="2398087" y="894350"/>
                  <a:pt x="2287185" y="780485"/>
                  <a:pt x="2043280" y="832054"/>
                </a:cubicBezTo>
                <a:cubicBezTo>
                  <a:pt x="1799375" y="883623"/>
                  <a:pt x="1741772" y="797292"/>
                  <a:pt x="1577723" y="832054"/>
                </a:cubicBezTo>
                <a:cubicBezTo>
                  <a:pt x="1413674" y="866816"/>
                  <a:pt x="1137699" y="795175"/>
                  <a:pt x="1008708" y="832054"/>
                </a:cubicBezTo>
                <a:cubicBezTo>
                  <a:pt x="879717" y="868933"/>
                  <a:pt x="684907" y="784211"/>
                  <a:pt x="569015" y="832054"/>
                </a:cubicBezTo>
                <a:cubicBezTo>
                  <a:pt x="453123" y="879897"/>
                  <a:pt x="242586" y="801050"/>
                  <a:pt x="0" y="832054"/>
                </a:cubicBezTo>
                <a:cubicBezTo>
                  <a:pt x="-816" y="666847"/>
                  <a:pt x="43968" y="539487"/>
                  <a:pt x="0" y="432668"/>
                </a:cubicBezTo>
                <a:cubicBezTo>
                  <a:pt x="-43968" y="325849"/>
                  <a:pt x="39813" y="214767"/>
                  <a:pt x="0" y="0"/>
                </a:cubicBezTo>
                <a:close/>
              </a:path>
            </a:pathLst>
          </a:custGeom>
          <a:solidFill>
            <a:schemeClr val="bg1"/>
          </a:solidFill>
          <a:ln w="57150">
            <a:solidFill>
              <a:schemeClr val="tx1"/>
            </a:solidFill>
            <a:extLst>
              <a:ext uri="{C807C97D-BFC1-408E-A445-0C87EB9F89A2}">
                <ask:lineSketchStyleProps xmlns:ask="http://schemas.microsoft.com/office/drawing/2018/sketchyshapes" sd="481711788">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200" b="1" dirty="0" err="1">
                <a:solidFill>
                  <a:schemeClr val="tx1"/>
                </a:solidFill>
              </a:rPr>
              <a:t>Δρ</a:t>
            </a:r>
            <a:r>
              <a:rPr lang="el-GR" sz="1200" b="1" dirty="0">
                <a:solidFill>
                  <a:schemeClr val="tx1"/>
                </a:solidFill>
              </a:rPr>
              <a:t> Ελένη Χαραλάμπους</a:t>
            </a:r>
            <a:endParaRPr lang="en-US" sz="1200" b="1" dirty="0">
              <a:solidFill>
                <a:schemeClr val="tx1"/>
              </a:solidFill>
            </a:endParaRPr>
          </a:p>
          <a:p>
            <a:pPr algn="ctr"/>
            <a:r>
              <a:rPr lang="el-GR" sz="1200" dirty="0">
                <a:solidFill>
                  <a:schemeClr val="tx1"/>
                </a:solidFill>
              </a:rPr>
              <a:t>https://www.e-charalambous.com</a:t>
            </a:r>
          </a:p>
          <a:p>
            <a:pPr algn="ctr"/>
            <a:r>
              <a:rPr lang="el-GR" sz="1200" dirty="0">
                <a:solidFill>
                  <a:schemeClr val="tx1"/>
                </a:solidFill>
              </a:rPr>
              <a:t>elenecharalampous72@gmail.com</a:t>
            </a:r>
            <a:r>
              <a:rPr lang="el-GR" sz="1200" b="1" dirty="0">
                <a:solidFill>
                  <a:schemeClr val="tx1"/>
                </a:solidFill>
              </a:rPr>
              <a:t>  </a:t>
            </a:r>
            <a:endParaRPr lang="el-CY" sz="1200" b="1" dirty="0">
              <a:solidFill>
                <a:schemeClr val="tx1"/>
              </a:solidFill>
            </a:endParaRPr>
          </a:p>
        </p:txBody>
      </p:sp>
      <p:pic>
        <p:nvPicPr>
          <p:cNvPr id="7" name="Εικόνα 6">
            <a:extLst>
              <a:ext uri="{FF2B5EF4-FFF2-40B4-BE49-F238E27FC236}">
                <a16:creationId xmlns:a16="http://schemas.microsoft.com/office/drawing/2014/main" id="{AE85B9AB-432C-4719-466F-19D8A1AFAE14}"/>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1820690" y="1250503"/>
            <a:ext cx="2787479" cy="4108512"/>
          </a:xfrm>
          <a:custGeom>
            <a:avLst/>
            <a:gdLst>
              <a:gd name="csX0" fmla="*/ 0 w 2787479"/>
              <a:gd name="csY0" fmla="*/ 0 h 4108512"/>
              <a:gd name="csX1" fmla="*/ 529621 w 2787479"/>
              <a:gd name="csY1" fmla="*/ 0 h 4108512"/>
              <a:gd name="csX2" fmla="*/ 1142866 w 2787479"/>
              <a:gd name="csY2" fmla="*/ 0 h 4108512"/>
              <a:gd name="csX3" fmla="*/ 1700362 w 2787479"/>
              <a:gd name="csY3" fmla="*/ 0 h 4108512"/>
              <a:gd name="csX4" fmla="*/ 2202108 w 2787479"/>
              <a:gd name="csY4" fmla="*/ 0 h 4108512"/>
              <a:gd name="csX5" fmla="*/ 2787479 w 2787479"/>
              <a:gd name="csY5" fmla="*/ 0 h 4108512"/>
              <a:gd name="csX6" fmla="*/ 2787479 w 2787479"/>
              <a:gd name="csY6" fmla="*/ 504760 h 4108512"/>
              <a:gd name="csX7" fmla="*/ 2787479 w 2787479"/>
              <a:gd name="csY7" fmla="*/ 968435 h 4108512"/>
              <a:gd name="csX8" fmla="*/ 2787479 w 2787479"/>
              <a:gd name="csY8" fmla="*/ 1596450 h 4108512"/>
              <a:gd name="csX9" fmla="*/ 2787479 w 2787479"/>
              <a:gd name="csY9" fmla="*/ 2101210 h 4108512"/>
              <a:gd name="csX10" fmla="*/ 2787479 w 2787479"/>
              <a:gd name="csY10" fmla="*/ 2605970 h 4108512"/>
              <a:gd name="csX11" fmla="*/ 2787479 w 2787479"/>
              <a:gd name="csY11" fmla="*/ 3069645 h 4108512"/>
              <a:gd name="csX12" fmla="*/ 2787479 w 2787479"/>
              <a:gd name="csY12" fmla="*/ 4108512 h 4108512"/>
              <a:gd name="csX13" fmla="*/ 2285733 w 2787479"/>
              <a:gd name="csY13" fmla="*/ 4108512 h 4108512"/>
              <a:gd name="csX14" fmla="*/ 1728237 w 2787479"/>
              <a:gd name="csY14" fmla="*/ 4108512 h 4108512"/>
              <a:gd name="csX15" fmla="*/ 1114992 w 2787479"/>
              <a:gd name="csY15" fmla="*/ 4108512 h 4108512"/>
              <a:gd name="csX16" fmla="*/ 501746 w 2787479"/>
              <a:gd name="csY16" fmla="*/ 4108512 h 4108512"/>
              <a:gd name="csX17" fmla="*/ 0 w 2787479"/>
              <a:gd name="csY17" fmla="*/ 4108512 h 4108512"/>
              <a:gd name="csX18" fmla="*/ 0 w 2787479"/>
              <a:gd name="csY18" fmla="*/ 3521582 h 4108512"/>
              <a:gd name="csX19" fmla="*/ 0 w 2787479"/>
              <a:gd name="csY19" fmla="*/ 3016822 h 4108512"/>
              <a:gd name="csX20" fmla="*/ 0 w 2787479"/>
              <a:gd name="csY20" fmla="*/ 2512062 h 4108512"/>
              <a:gd name="csX21" fmla="*/ 0 w 2787479"/>
              <a:gd name="csY21" fmla="*/ 2048387 h 4108512"/>
              <a:gd name="csX22" fmla="*/ 0 w 2787479"/>
              <a:gd name="csY22" fmla="*/ 1584712 h 4108512"/>
              <a:gd name="csX23" fmla="*/ 0 w 2787479"/>
              <a:gd name="csY23" fmla="*/ 1038867 h 4108512"/>
              <a:gd name="csX24" fmla="*/ 0 w 2787479"/>
              <a:gd name="csY24" fmla="*/ 0 h 41085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787479" h="4108512" fill="none" extrusionOk="0">
                <a:moveTo>
                  <a:pt x="0" y="0"/>
                </a:moveTo>
                <a:cubicBezTo>
                  <a:pt x="173604" y="-43353"/>
                  <a:pt x="418922" y="8332"/>
                  <a:pt x="529621" y="0"/>
                </a:cubicBezTo>
                <a:cubicBezTo>
                  <a:pt x="640320" y="-8332"/>
                  <a:pt x="907618" y="14710"/>
                  <a:pt x="1142866" y="0"/>
                </a:cubicBezTo>
                <a:cubicBezTo>
                  <a:pt x="1378114" y="-14710"/>
                  <a:pt x="1454863" y="35001"/>
                  <a:pt x="1700362" y="0"/>
                </a:cubicBezTo>
                <a:cubicBezTo>
                  <a:pt x="1945861" y="-35001"/>
                  <a:pt x="1955723" y="9986"/>
                  <a:pt x="2202108" y="0"/>
                </a:cubicBezTo>
                <a:cubicBezTo>
                  <a:pt x="2448493" y="-9986"/>
                  <a:pt x="2517023" y="19113"/>
                  <a:pt x="2787479" y="0"/>
                </a:cubicBezTo>
                <a:cubicBezTo>
                  <a:pt x="2816478" y="200595"/>
                  <a:pt x="2760086" y="287629"/>
                  <a:pt x="2787479" y="504760"/>
                </a:cubicBezTo>
                <a:cubicBezTo>
                  <a:pt x="2814872" y="721891"/>
                  <a:pt x="2767958" y="766950"/>
                  <a:pt x="2787479" y="968435"/>
                </a:cubicBezTo>
                <a:cubicBezTo>
                  <a:pt x="2807000" y="1169920"/>
                  <a:pt x="2717247" y="1352402"/>
                  <a:pt x="2787479" y="1596450"/>
                </a:cubicBezTo>
                <a:cubicBezTo>
                  <a:pt x="2857711" y="1840499"/>
                  <a:pt x="2739785" y="1856863"/>
                  <a:pt x="2787479" y="2101210"/>
                </a:cubicBezTo>
                <a:cubicBezTo>
                  <a:pt x="2835173" y="2345557"/>
                  <a:pt x="2736314" y="2423488"/>
                  <a:pt x="2787479" y="2605970"/>
                </a:cubicBezTo>
                <a:cubicBezTo>
                  <a:pt x="2838644" y="2788452"/>
                  <a:pt x="2780513" y="2928048"/>
                  <a:pt x="2787479" y="3069645"/>
                </a:cubicBezTo>
                <a:cubicBezTo>
                  <a:pt x="2794445" y="3211242"/>
                  <a:pt x="2700501" y="3815249"/>
                  <a:pt x="2787479" y="4108512"/>
                </a:cubicBezTo>
                <a:cubicBezTo>
                  <a:pt x="2686095" y="4127743"/>
                  <a:pt x="2456208" y="4052814"/>
                  <a:pt x="2285733" y="4108512"/>
                </a:cubicBezTo>
                <a:cubicBezTo>
                  <a:pt x="2115258" y="4164210"/>
                  <a:pt x="2000752" y="4082469"/>
                  <a:pt x="1728237" y="4108512"/>
                </a:cubicBezTo>
                <a:cubicBezTo>
                  <a:pt x="1455722" y="4134555"/>
                  <a:pt x="1355950" y="4081486"/>
                  <a:pt x="1114992" y="4108512"/>
                </a:cubicBezTo>
                <a:cubicBezTo>
                  <a:pt x="874035" y="4135538"/>
                  <a:pt x="731356" y="4079829"/>
                  <a:pt x="501746" y="4108512"/>
                </a:cubicBezTo>
                <a:cubicBezTo>
                  <a:pt x="272136" y="4137195"/>
                  <a:pt x="178192" y="4099792"/>
                  <a:pt x="0" y="4108512"/>
                </a:cubicBezTo>
                <a:cubicBezTo>
                  <a:pt x="-57344" y="3825129"/>
                  <a:pt x="43337" y="3761863"/>
                  <a:pt x="0" y="3521582"/>
                </a:cubicBezTo>
                <a:cubicBezTo>
                  <a:pt x="-43337" y="3281301"/>
                  <a:pt x="56663" y="3140016"/>
                  <a:pt x="0" y="3016822"/>
                </a:cubicBezTo>
                <a:cubicBezTo>
                  <a:pt x="-56663" y="2893628"/>
                  <a:pt x="13333" y="2732148"/>
                  <a:pt x="0" y="2512062"/>
                </a:cubicBezTo>
                <a:cubicBezTo>
                  <a:pt x="-13333" y="2291976"/>
                  <a:pt x="41795" y="2221775"/>
                  <a:pt x="0" y="2048387"/>
                </a:cubicBezTo>
                <a:cubicBezTo>
                  <a:pt x="-41795" y="1874999"/>
                  <a:pt x="45527" y="1773568"/>
                  <a:pt x="0" y="1584712"/>
                </a:cubicBezTo>
                <a:cubicBezTo>
                  <a:pt x="-45527" y="1395856"/>
                  <a:pt x="60057" y="1257501"/>
                  <a:pt x="0" y="1038867"/>
                </a:cubicBezTo>
                <a:cubicBezTo>
                  <a:pt x="-60057" y="820234"/>
                  <a:pt x="97943" y="438924"/>
                  <a:pt x="0" y="0"/>
                </a:cubicBezTo>
                <a:close/>
              </a:path>
              <a:path w="2787479" h="4108512" stroke="0" extrusionOk="0">
                <a:moveTo>
                  <a:pt x="0" y="0"/>
                </a:moveTo>
                <a:cubicBezTo>
                  <a:pt x="243551" y="-4411"/>
                  <a:pt x="461605" y="24922"/>
                  <a:pt x="613245" y="0"/>
                </a:cubicBezTo>
                <a:cubicBezTo>
                  <a:pt x="764885" y="-24922"/>
                  <a:pt x="995430" y="44251"/>
                  <a:pt x="1142866" y="0"/>
                </a:cubicBezTo>
                <a:cubicBezTo>
                  <a:pt x="1290302" y="-44251"/>
                  <a:pt x="1405977" y="46270"/>
                  <a:pt x="1644613" y="0"/>
                </a:cubicBezTo>
                <a:cubicBezTo>
                  <a:pt x="1883249" y="-46270"/>
                  <a:pt x="1912798" y="2742"/>
                  <a:pt x="2118484" y="0"/>
                </a:cubicBezTo>
                <a:cubicBezTo>
                  <a:pt x="2324170" y="-2742"/>
                  <a:pt x="2571185" y="17129"/>
                  <a:pt x="2787479" y="0"/>
                </a:cubicBezTo>
                <a:cubicBezTo>
                  <a:pt x="2788036" y="178557"/>
                  <a:pt x="2775166" y="299513"/>
                  <a:pt x="2787479" y="504760"/>
                </a:cubicBezTo>
                <a:cubicBezTo>
                  <a:pt x="2799792" y="710007"/>
                  <a:pt x="2747875" y="972164"/>
                  <a:pt x="2787479" y="1132775"/>
                </a:cubicBezTo>
                <a:cubicBezTo>
                  <a:pt x="2827083" y="1293386"/>
                  <a:pt x="2732314" y="1517316"/>
                  <a:pt x="2787479" y="1760791"/>
                </a:cubicBezTo>
                <a:cubicBezTo>
                  <a:pt x="2842644" y="2004266"/>
                  <a:pt x="2772628" y="2014193"/>
                  <a:pt x="2787479" y="2265551"/>
                </a:cubicBezTo>
                <a:cubicBezTo>
                  <a:pt x="2802330" y="2516909"/>
                  <a:pt x="2753623" y="2572041"/>
                  <a:pt x="2787479" y="2770311"/>
                </a:cubicBezTo>
                <a:cubicBezTo>
                  <a:pt x="2821335" y="2968581"/>
                  <a:pt x="2736092" y="3177976"/>
                  <a:pt x="2787479" y="3398326"/>
                </a:cubicBezTo>
                <a:cubicBezTo>
                  <a:pt x="2838866" y="3618677"/>
                  <a:pt x="2703539" y="3875081"/>
                  <a:pt x="2787479" y="4108512"/>
                </a:cubicBezTo>
                <a:cubicBezTo>
                  <a:pt x="2636647" y="4136455"/>
                  <a:pt x="2402592" y="4082024"/>
                  <a:pt x="2174234" y="4108512"/>
                </a:cubicBezTo>
                <a:cubicBezTo>
                  <a:pt x="1945877" y="4135000"/>
                  <a:pt x="1902461" y="4100999"/>
                  <a:pt x="1700362" y="4108512"/>
                </a:cubicBezTo>
                <a:cubicBezTo>
                  <a:pt x="1498263" y="4116025"/>
                  <a:pt x="1433969" y="4080586"/>
                  <a:pt x="1198616" y="4108512"/>
                </a:cubicBezTo>
                <a:cubicBezTo>
                  <a:pt x="963263" y="4136438"/>
                  <a:pt x="820088" y="4050711"/>
                  <a:pt x="585371" y="4108512"/>
                </a:cubicBezTo>
                <a:cubicBezTo>
                  <a:pt x="350654" y="4166313"/>
                  <a:pt x="143959" y="4094110"/>
                  <a:pt x="0" y="4108512"/>
                </a:cubicBezTo>
                <a:cubicBezTo>
                  <a:pt x="-36949" y="3997318"/>
                  <a:pt x="11127" y="3756742"/>
                  <a:pt x="0" y="3603752"/>
                </a:cubicBezTo>
                <a:cubicBezTo>
                  <a:pt x="-11127" y="3450762"/>
                  <a:pt x="30815" y="3350955"/>
                  <a:pt x="0" y="3140077"/>
                </a:cubicBezTo>
                <a:cubicBezTo>
                  <a:pt x="-30815" y="2929199"/>
                  <a:pt x="31009" y="2672740"/>
                  <a:pt x="0" y="2470977"/>
                </a:cubicBezTo>
                <a:cubicBezTo>
                  <a:pt x="-31009" y="2269214"/>
                  <a:pt x="33710" y="2098480"/>
                  <a:pt x="0" y="1966216"/>
                </a:cubicBezTo>
                <a:cubicBezTo>
                  <a:pt x="-33710" y="1833952"/>
                  <a:pt x="15460" y="1551622"/>
                  <a:pt x="0" y="1338201"/>
                </a:cubicBezTo>
                <a:cubicBezTo>
                  <a:pt x="-15460" y="1124780"/>
                  <a:pt x="34999" y="1047675"/>
                  <a:pt x="0" y="833441"/>
                </a:cubicBezTo>
                <a:cubicBezTo>
                  <a:pt x="-34999" y="619207"/>
                  <a:pt x="67179" y="316936"/>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11" name="TextBox 10">
            <a:extLst>
              <a:ext uri="{FF2B5EF4-FFF2-40B4-BE49-F238E27FC236}">
                <a16:creationId xmlns:a16="http://schemas.microsoft.com/office/drawing/2014/main" id="{EDF40A53-3B7A-3EC7-3097-6B4254A63610}"/>
              </a:ext>
            </a:extLst>
          </p:cNvPr>
          <p:cNvSpPr txBox="1"/>
          <p:nvPr/>
        </p:nvSpPr>
        <p:spPr>
          <a:xfrm>
            <a:off x="321976" y="4944504"/>
            <a:ext cx="6309521" cy="1292662"/>
          </a:xfrm>
          <a:custGeom>
            <a:avLst/>
            <a:gdLst>
              <a:gd name="csX0" fmla="*/ 0 w 6309521"/>
              <a:gd name="csY0" fmla="*/ 0 h 1292662"/>
              <a:gd name="csX1" fmla="*/ 447402 w 6309521"/>
              <a:gd name="csY1" fmla="*/ 0 h 1292662"/>
              <a:gd name="csX2" fmla="*/ 1020995 w 6309521"/>
              <a:gd name="csY2" fmla="*/ 0 h 1292662"/>
              <a:gd name="csX3" fmla="*/ 1594588 w 6309521"/>
              <a:gd name="csY3" fmla="*/ 0 h 1292662"/>
              <a:gd name="csX4" fmla="*/ 2294371 w 6309521"/>
              <a:gd name="csY4" fmla="*/ 0 h 1292662"/>
              <a:gd name="csX5" fmla="*/ 2867964 w 6309521"/>
              <a:gd name="csY5" fmla="*/ 0 h 1292662"/>
              <a:gd name="csX6" fmla="*/ 3378462 w 6309521"/>
              <a:gd name="csY6" fmla="*/ 0 h 1292662"/>
              <a:gd name="csX7" fmla="*/ 3825864 w 6309521"/>
              <a:gd name="csY7" fmla="*/ 0 h 1292662"/>
              <a:gd name="csX8" fmla="*/ 4336362 w 6309521"/>
              <a:gd name="csY8" fmla="*/ 0 h 1292662"/>
              <a:gd name="csX9" fmla="*/ 4783764 w 6309521"/>
              <a:gd name="csY9" fmla="*/ 0 h 1292662"/>
              <a:gd name="csX10" fmla="*/ 5231167 w 6309521"/>
              <a:gd name="csY10" fmla="*/ 0 h 1292662"/>
              <a:gd name="csX11" fmla="*/ 6309521 w 6309521"/>
              <a:gd name="csY11" fmla="*/ 0 h 1292662"/>
              <a:gd name="csX12" fmla="*/ 6309521 w 6309521"/>
              <a:gd name="csY12" fmla="*/ 456741 h 1292662"/>
              <a:gd name="csX13" fmla="*/ 6309521 w 6309521"/>
              <a:gd name="csY13" fmla="*/ 848848 h 1292662"/>
              <a:gd name="csX14" fmla="*/ 6309521 w 6309521"/>
              <a:gd name="csY14" fmla="*/ 1292662 h 1292662"/>
              <a:gd name="csX15" fmla="*/ 5925214 w 6309521"/>
              <a:gd name="csY15" fmla="*/ 1292662 h 1292662"/>
              <a:gd name="csX16" fmla="*/ 5225431 w 6309521"/>
              <a:gd name="csY16" fmla="*/ 1292662 h 1292662"/>
              <a:gd name="csX17" fmla="*/ 4841123 w 6309521"/>
              <a:gd name="csY17" fmla="*/ 1292662 h 1292662"/>
              <a:gd name="csX18" fmla="*/ 4267531 w 6309521"/>
              <a:gd name="csY18" fmla="*/ 1292662 h 1292662"/>
              <a:gd name="csX19" fmla="*/ 3757033 w 6309521"/>
              <a:gd name="csY19" fmla="*/ 1292662 h 1292662"/>
              <a:gd name="csX20" fmla="*/ 3057250 w 6309521"/>
              <a:gd name="csY20" fmla="*/ 1292662 h 1292662"/>
              <a:gd name="csX21" fmla="*/ 2420562 w 6309521"/>
              <a:gd name="csY21" fmla="*/ 1292662 h 1292662"/>
              <a:gd name="csX22" fmla="*/ 1720778 w 6309521"/>
              <a:gd name="csY22" fmla="*/ 1292662 h 1292662"/>
              <a:gd name="csX23" fmla="*/ 1273376 w 6309521"/>
              <a:gd name="csY23" fmla="*/ 1292662 h 1292662"/>
              <a:gd name="csX24" fmla="*/ 573593 w 6309521"/>
              <a:gd name="csY24" fmla="*/ 1292662 h 1292662"/>
              <a:gd name="csX25" fmla="*/ 0 w 6309521"/>
              <a:gd name="csY25" fmla="*/ 1292662 h 1292662"/>
              <a:gd name="csX26" fmla="*/ 0 w 6309521"/>
              <a:gd name="csY26" fmla="*/ 874701 h 1292662"/>
              <a:gd name="csX27" fmla="*/ 0 w 6309521"/>
              <a:gd name="csY27" fmla="*/ 417961 h 1292662"/>
              <a:gd name="csX28" fmla="*/ 0 w 6309521"/>
              <a:gd name="csY28" fmla="*/ 0 h 12926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309521" h="1292662" fill="none" extrusionOk="0">
                <a:moveTo>
                  <a:pt x="0" y="0"/>
                </a:moveTo>
                <a:cubicBezTo>
                  <a:pt x="92893" y="-134"/>
                  <a:pt x="301201" y="9360"/>
                  <a:pt x="447402" y="0"/>
                </a:cubicBezTo>
                <a:cubicBezTo>
                  <a:pt x="593603" y="-9360"/>
                  <a:pt x="809808" y="16570"/>
                  <a:pt x="1020995" y="0"/>
                </a:cubicBezTo>
                <a:cubicBezTo>
                  <a:pt x="1232182" y="-16570"/>
                  <a:pt x="1416407" y="7538"/>
                  <a:pt x="1594588" y="0"/>
                </a:cubicBezTo>
                <a:cubicBezTo>
                  <a:pt x="1772769" y="-7538"/>
                  <a:pt x="2025731" y="77566"/>
                  <a:pt x="2294371" y="0"/>
                </a:cubicBezTo>
                <a:cubicBezTo>
                  <a:pt x="2563011" y="-77566"/>
                  <a:pt x="2734146" y="25147"/>
                  <a:pt x="2867964" y="0"/>
                </a:cubicBezTo>
                <a:cubicBezTo>
                  <a:pt x="3001782" y="-25147"/>
                  <a:pt x="3156734" y="17003"/>
                  <a:pt x="3378462" y="0"/>
                </a:cubicBezTo>
                <a:cubicBezTo>
                  <a:pt x="3600190" y="-17003"/>
                  <a:pt x="3690324" y="6418"/>
                  <a:pt x="3825864" y="0"/>
                </a:cubicBezTo>
                <a:cubicBezTo>
                  <a:pt x="3961404" y="-6418"/>
                  <a:pt x="4116405" y="24226"/>
                  <a:pt x="4336362" y="0"/>
                </a:cubicBezTo>
                <a:cubicBezTo>
                  <a:pt x="4556319" y="-24226"/>
                  <a:pt x="4610670" y="33936"/>
                  <a:pt x="4783764" y="0"/>
                </a:cubicBezTo>
                <a:cubicBezTo>
                  <a:pt x="4956858" y="-33936"/>
                  <a:pt x="5038796" y="7958"/>
                  <a:pt x="5231167" y="0"/>
                </a:cubicBezTo>
                <a:cubicBezTo>
                  <a:pt x="5423538" y="-7958"/>
                  <a:pt x="6002355" y="73589"/>
                  <a:pt x="6309521" y="0"/>
                </a:cubicBezTo>
                <a:cubicBezTo>
                  <a:pt x="6358215" y="126261"/>
                  <a:pt x="6266771" y="242780"/>
                  <a:pt x="6309521" y="456741"/>
                </a:cubicBezTo>
                <a:cubicBezTo>
                  <a:pt x="6352271" y="670702"/>
                  <a:pt x="6288549" y="669796"/>
                  <a:pt x="6309521" y="848848"/>
                </a:cubicBezTo>
                <a:cubicBezTo>
                  <a:pt x="6330493" y="1027900"/>
                  <a:pt x="6303030" y="1152839"/>
                  <a:pt x="6309521" y="1292662"/>
                </a:cubicBezTo>
                <a:cubicBezTo>
                  <a:pt x="6161540" y="1294244"/>
                  <a:pt x="6071569" y="1267959"/>
                  <a:pt x="5925214" y="1292662"/>
                </a:cubicBezTo>
                <a:cubicBezTo>
                  <a:pt x="5778859" y="1317365"/>
                  <a:pt x="5428284" y="1260795"/>
                  <a:pt x="5225431" y="1292662"/>
                </a:cubicBezTo>
                <a:cubicBezTo>
                  <a:pt x="5022578" y="1324529"/>
                  <a:pt x="5011495" y="1265912"/>
                  <a:pt x="4841123" y="1292662"/>
                </a:cubicBezTo>
                <a:cubicBezTo>
                  <a:pt x="4670751" y="1319412"/>
                  <a:pt x="4427526" y="1278796"/>
                  <a:pt x="4267531" y="1292662"/>
                </a:cubicBezTo>
                <a:cubicBezTo>
                  <a:pt x="4107536" y="1306528"/>
                  <a:pt x="3947642" y="1251350"/>
                  <a:pt x="3757033" y="1292662"/>
                </a:cubicBezTo>
                <a:cubicBezTo>
                  <a:pt x="3566424" y="1333974"/>
                  <a:pt x="3329921" y="1232103"/>
                  <a:pt x="3057250" y="1292662"/>
                </a:cubicBezTo>
                <a:cubicBezTo>
                  <a:pt x="2784579" y="1353221"/>
                  <a:pt x="2595343" y="1238876"/>
                  <a:pt x="2420562" y="1292662"/>
                </a:cubicBezTo>
                <a:cubicBezTo>
                  <a:pt x="2245781" y="1346448"/>
                  <a:pt x="1947231" y="1243312"/>
                  <a:pt x="1720778" y="1292662"/>
                </a:cubicBezTo>
                <a:cubicBezTo>
                  <a:pt x="1494325" y="1342012"/>
                  <a:pt x="1374658" y="1240229"/>
                  <a:pt x="1273376" y="1292662"/>
                </a:cubicBezTo>
                <a:cubicBezTo>
                  <a:pt x="1172094" y="1345095"/>
                  <a:pt x="822470" y="1263794"/>
                  <a:pt x="573593" y="1292662"/>
                </a:cubicBezTo>
                <a:cubicBezTo>
                  <a:pt x="324716" y="1321530"/>
                  <a:pt x="234709" y="1235741"/>
                  <a:pt x="0" y="1292662"/>
                </a:cubicBezTo>
                <a:cubicBezTo>
                  <a:pt x="-28816" y="1084823"/>
                  <a:pt x="27337" y="1006039"/>
                  <a:pt x="0" y="874701"/>
                </a:cubicBezTo>
                <a:cubicBezTo>
                  <a:pt x="-27337" y="743363"/>
                  <a:pt x="51476" y="617710"/>
                  <a:pt x="0" y="417961"/>
                </a:cubicBezTo>
                <a:cubicBezTo>
                  <a:pt x="-51476" y="218212"/>
                  <a:pt x="19016" y="166074"/>
                  <a:pt x="0" y="0"/>
                </a:cubicBezTo>
                <a:close/>
              </a:path>
              <a:path w="6309521" h="1292662" stroke="0" extrusionOk="0">
                <a:moveTo>
                  <a:pt x="0" y="0"/>
                </a:moveTo>
                <a:cubicBezTo>
                  <a:pt x="194444" y="-68152"/>
                  <a:pt x="522191" y="46410"/>
                  <a:pt x="699783" y="0"/>
                </a:cubicBezTo>
                <a:cubicBezTo>
                  <a:pt x="877375" y="-46410"/>
                  <a:pt x="988697" y="29370"/>
                  <a:pt x="1147186" y="0"/>
                </a:cubicBezTo>
                <a:cubicBezTo>
                  <a:pt x="1305675" y="-29370"/>
                  <a:pt x="1475319" y="542"/>
                  <a:pt x="1594588" y="0"/>
                </a:cubicBezTo>
                <a:cubicBezTo>
                  <a:pt x="1713857" y="-542"/>
                  <a:pt x="2079151" y="3719"/>
                  <a:pt x="2294371" y="0"/>
                </a:cubicBezTo>
                <a:cubicBezTo>
                  <a:pt x="2509591" y="-3719"/>
                  <a:pt x="2643912" y="34276"/>
                  <a:pt x="2741774" y="0"/>
                </a:cubicBezTo>
                <a:cubicBezTo>
                  <a:pt x="2839636" y="-34276"/>
                  <a:pt x="3235156" y="14821"/>
                  <a:pt x="3378462" y="0"/>
                </a:cubicBezTo>
                <a:cubicBezTo>
                  <a:pt x="3521768" y="-14821"/>
                  <a:pt x="3854575" y="20390"/>
                  <a:pt x="4015150" y="0"/>
                </a:cubicBezTo>
                <a:cubicBezTo>
                  <a:pt x="4175725" y="-20390"/>
                  <a:pt x="4422359" y="1608"/>
                  <a:pt x="4525647" y="0"/>
                </a:cubicBezTo>
                <a:cubicBezTo>
                  <a:pt x="4628935" y="-1608"/>
                  <a:pt x="4812828" y="32205"/>
                  <a:pt x="4909955" y="0"/>
                </a:cubicBezTo>
                <a:cubicBezTo>
                  <a:pt x="5007082" y="-32205"/>
                  <a:pt x="5425105" y="13665"/>
                  <a:pt x="5609738" y="0"/>
                </a:cubicBezTo>
                <a:cubicBezTo>
                  <a:pt x="5794371" y="-13665"/>
                  <a:pt x="6128316" y="62021"/>
                  <a:pt x="6309521" y="0"/>
                </a:cubicBezTo>
                <a:cubicBezTo>
                  <a:pt x="6329015" y="123272"/>
                  <a:pt x="6279453" y="238150"/>
                  <a:pt x="6309521" y="405034"/>
                </a:cubicBezTo>
                <a:cubicBezTo>
                  <a:pt x="6339589" y="571918"/>
                  <a:pt x="6294975" y="630930"/>
                  <a:pt x="6309521" y="835921"/>
                </a:cubicBezTo>
                <a:cubicBezTo>
                  <a:pt x="6324067" y="1040912"/>
                  <a:pt x="6292836" y="1163298"/>
                  <a:pt x="6309521" y="1292662"/>
                </a:cubicBezTo>
                <a:cubicBezTo>
                  <a:pt x="6182561" y="1305889"/>
                  <a:pt x="5915371" y="1266666"/>
                  <a:pt x="5735928" y="1292662"/>
                </a:cubicBezTo>
                <a:cubicBezTo>
                  <a:pt x="5556485" y="1318658"/>
                  <a:pt x="5510844" y="1292491"/>
                  <a:pt x="5351621" y="1292662"/>
                </a:cubicBezTo>
                <a:cubicBezTo>
                  <a:pt x="5192398" y="1292833"/>
                  <a:pt x="5034909" y="1243661"/>
                  <a:pt x="4904219" y="1292662"/>
                </a:cubicBezTo>
                <a:cubicBezTo>
                  <a:pt x="4773529" y="1341663"/>
                  <a:pt x="4601385" y="1287604"/>
                  <a:pt x="4519911" y="1292662"/>
                </a:cubicBezTo>
                <a:cubicBezTo>
                  <a:pt x="4438437" y="1297720"/>
                  <a:pt x="4191619" y="1237611"/>
                  <a:pt x="3883223" y="1292662"/>
                </a:cubicBezTo>
                <a:cubicBezTo>
                  <a:pt x="3574827" y="1347713"/>
                  <a:pt x="3638945" y="1276212"/>
                  <a:pt x="3498916" y="1292662"/>
                </a:cubicBezTo>
                <a:cubicBezTo>
                  <a:pt x="3358887" y="1309112"/>
                  <a:pt x="3273889" y="1278698"/>
                  <a:pt x="3051514" y="1292662"/>
                </a:cubicBezTo>
                <a:cubicBezTo>
                  <a:pt x="2829139" y="1306626"/>
                  <a:pt x="2736623" y="1273907"/>
                  <a:pt x="2541016" y="1292662"/>
                </a:cubicBezTo>
                <a:cubicBezTo>
                  <a:pt x="2345409" y="1311417"/>
                  <a:pt x="2086841" y="1239893"/>
                  <a:pt x="1967423" y="1292662"/>
                </a:cubicBezTo>
                <a:cubicBezTo>
                  <a:pt x="1848005" y="1345431"/>
                  <a:pt x="1731318" y="1252555"/>
                  <a:pt x="1520021" y="1292662"/>
                </a:cubicBezTo>
                <a:cubicBezTo>
                  <a:pt x="1308724" y="1332769"/>
                  <a:pt x="1221750" y="1244734"/>
                  <a:pt x="1072619" y="1292662"/>
                </a:cubicBezTo>
                <a:cubicBezTo>
                  <a:pt x="923488" y="1340590"/>
                  <a:pt x="714238" y="1289189"/>
                  <a:pt x="562121" y="1292662"/>
                </a:cubicBezTo>
                <a:cubicBezTo>
                  <a:pt x="410004" y="1296135"/>
                  <a:pt x="252008" y="1257194"/>
                  <a:pt x="0" y="1292662"/>
                </a:cubicBezTo>
                <a:cubicBezTo>
                  <a:pt x="-47373" y="1100278"/>
                  <a:pt x="25970" y="1041753"/>
                  <a:pt x="0" y="835921"/>
                </a:cubicBezTo>
                <a:cubicBezTo>
                  <a:pt x="-25970" y="630089"/>
                  <a:pt x="10404" y="513717"/>
                  <a:pt x="0" y="392107"/>
                </a:cubicBezTo>
                <a:cubicBezTo>
                  <a:pt x="-10404" y="270497"/>
                  <a:pt x="8356" y="115773"/>
                  <a:pt x="0" y="0"/>
                </a:cubicBezTo>
                <a:close/>
              </a:path>
            </a:pathLst>
          </a:custGeom>
          <a:solidFill>
            <a:schemeClr val="bg1"/>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34 ετών</a:t>
            </a:r>
            <a:endParaRPr lang="en-US" sz="1400" dirty="0"/>
          </a:p>
          <a:p>
            <a:pPr algn="ctr"/>
            <a:r>
              <a:rPr lang="en-US" sz="1400" dirty="0"/>
              <a:t>CY/2089</a:t>
            </a:r>
            <a:endParaRPr lang="el-GR" sz="1400" dirty="0"/>
          </a:p>
          <a:p>
            <a:endParaRPr lang="el-GR" sz="1400" dirty="0"/>
          </a:p>
          <a:p>
            <a:r>
              <a:rPr lang="el-GR" sz="1200" dirty="0"/>
              <a:t>Πέτρος </a:t>
            </a:r>
            <a:r>
              <a:rPr lang="el-GR" sz="1200" dirty="0" err="1"/>
              <a:t>Παπαπολυβίου</a:t>
            </a:r>
            <a:r>
              <a:rPr lang="el-GR" sz="1200" dirty="0"/>
              <a:t>, </a:t>
            </a:r>
            <a:r>
              <a:rPr lang="el-GR" sz="1200" i="1" dirty="0"/>
              <a:t>Αναζητώντας την ελευθερία : ένας Κύπριος στρατιώτης του βρετανικού στρατού στην κατοχική Θεσσαλονίκη και Χαλκιδική, 1941-1942</a:t>
            </a:r>
            <a:r>
              <a:rPr lang="el-GR" sz="1200" dirty="0"/>
              <a:t>, Επίκεντρο, Αθήνα 2009, σ. 134, 339.</a:t>
            </a:r>
          </a:p>
        </p:txBody>
      </p:sp>
      <p:pic>
        <p:nvPicPr>
          <p:cNvPr id="15" name="Εικόνα 14">
            <a:extLst>
              <a:ext uri="{FF2B5EF4-FFF2-40B4-BE49-F238E27FC236}">
                <a16:creationId xmlns:a16="http://schemas.microsoft.com/office/drawing/2014/main" id="{B86A919F-48DE-7612-3361-516D927E2EEA}"/>
              </a:ext>
            </a:extLst>
          </p:cNvPr>
          <p:cNvPicPr>
            <a:picLocks noChangeAspect="1"/>
          </p:cNvPicPr>
          <p:nvPr/>
        </p:nvPicPr>
        <p:blipFill>
          <a:blip r:embed="rId3">
            <a:extLst>
              <a:ext uri="{28A0092B-C50C-407E-A947-70E740481C1C}">
                <a14:useLocalDpi xmlns:a14="http://schemas.microsoft.com/office/drawing/2010/main" val="0"/>
              </a:ext>
            </a:extLst>
          </a:blip>
          <a:srcRect l="45397" t="48816" r="20419" b="28623"/>
          <a:stretch>
            <a:fillRect/>
          </a:stretch>
        </p:blipFill>
        <p:spPr>
          <a:xfrm rot="5400000">
            <a:off x="7201838" y="1518972"/>
            <a:ext cx="2837824" cy="3746159"/>
          </a:xfrm>
          <a:custGeom>
            <a:avLst/>
            <a:gdLst>
              <a:gd name="csX0" fmla="*/ 0 w 2837824"/>
              <a:gd name="csY0" fmla="*/ 0 h 3746159"/>
              <a:gd name="csX1" fmla="*/ 624321 w 2837824"/>
              <a:gd name="csY1" fmla="*/ 0 h 3746159"/>
              <a:gd name="csX2" fmla="*/ 1248643 w 2837824"/>
              <a:gd name="csY2" fmla="*/ 0 h 3746159"/>
              <a:gd name="csX3" fmla="*/ 1844586 w 2837824"/>
              <a:gd name="csY3" fmla="*/ 0 h 3746159"/>
              <a:gd name="csX4" fmla="*/ 2837824 w 2837824"/>
              <a:gd name="csY4" fmla="*/ 0 h 3746159"/>
              <a:gd name="csX5" fmla="*/ 2837824 w 2837824"/>
              <a:gd name="csY5" fmla="*/ 422781 h 3746159"/>
              <a:gd name="csX6" fmla="*/ 2837824 w 2837824"/>
              <a:gd name="csY6" fmla="*/ 995408 h 3746159"/>
              <a:gd name="csX7" fmla="*/ 2837824 w 2837824"/>
              <a:gd name="csY7" fmla="*/ 1530574 h 3746159"/>
              <a:gd name="csX8" fmla="*/ 2837824 w 2837824"/>
              <a:gd name="csY8" fmla="*/ 2103201 h 3746159"/>
              <a:gd name="csX9" fmla="*/ 2837824 w 2837824"/>
              <a:gd name="csY9" fmla="*/ 2600905 h 3746159"/>
              <a:gd name="csX10" fmla="*/ 2837824 w 2837824"/>
              <a:gd name="csY10" fmla="*/ 3098609 h 3746159"/>
              <a:gd name="csX11" fmla="*/ 2837824 w 2837824"/>
              <a:gd name="csY11" fmla="*/ 3746159 h 3746159"/>
              <a:gd name="csX12" fmla="*/ 2241881 w 2837824"/>
              <a:gd name="csY12" fmla="*/ 3746159 h 3746159"/>
              <a:gd name="csX13" fmla="*/ 1645938 w 2837824"/>
              <a:gd name="csY13" fmla="*/ 3746159 h 3746159"/>
              <a:gd name="csX14" fmla="*/ 1021617 w 2837824"/>
              <a:gd name="csY14" fmla="*/ 3746159 h 3746159"/>
              <a:gd name="csX15" fmla="*/ 0 w 2837824"/>
              <a:gd name="csY15" fmla="*/ 3746159 h 3746159"/>
              <a:gd name="csX16" fmla="*/ 0 w 2837824"/>
              <a:gd name="csY16" fmla="*/ 3173532 h 3746159"/>
              <a:gd name="csX17" fmla="*/ 0 w 2837824"/>
              <a:gd name="csY17" fmla="*/ 2600905 h 3746159"/>
              <a:gd name="csX18" fmla="*/ 0 w 2837824"/>
              <a:gd name="csY18" fmla="*/ 2140662 h 3746159"/>
              <a:gd name="csX19" fmla="*/ 0 w 2837824"/>
              <a:gd name="csY19" fmla="*/ 1605497 h 3746159"/>
              <a:gd name="csX20" fmla="*/ 0 w 2837824"/>
              <a:gd name="csY20" fmla="*/ 1145254 h 3746159"/>
              <a:gd name="csX21" fmla="*/ 0 w 2837824"/>
              <a:gd name="csY21" fmla="*/ 535166 h 3746159"/>
              <a:gd name="csX22" fmla="*/ 0 w 2837824"/>
              <a:gd name="csY22" fmla="*/ 0 h 37461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837824" h="3746159" fill="none" extrusionOk="0">
                <a:moveTo>
                  <a:pt x="0" y="0"/>
                </a:moveTo>
                <a:cubicBezTo>
                  <a:pt x="157779" y="-14692"/>
                  <a:pt x="426568" y="56324"/>
                  <a:pt x="624321" y="0"/>
                </a:cubicBezTo>
                <a:cubicBezTo>
                  <a:pt x="822074" y="-56324"/>
                  <a:pt x="959164" y="13466"/>
                  <a:pt x="1248643" y="0"/>
                </a:cubicBezTo>
                <a:cubicBezTo>
                  <a:pt x="1538122" y="-13466"/>
                  <a:pt x="1674616" y="33991"/>
                  <a:pt x="1844586" y="0"/>
                </a:cubicBezTo>
                <a:cubicBezTo>
                  <a:pt x="2014556" y="-33991"/>
                  <a:pt x="2638738" y="49480"/>
                  <a:pt x="2837824" y="0"/>
                </a:cubicBezTo>
                <a:cubicBezTo>
                  <a:pt x="2873990" y="211149"/>
                  <a:pt x="2788897" y="213129"/>
                  <a:pt x="2837824" y="422781"/>
                </a:cubicBezTo>
                <a:cubicBezTo>
                  <a:pt x="2886751" y="632433"/>
                  <a:pt x="2821270" y="811111"/>
                  <a:pt x="2837824" y="995408"/>
                </a:cubicBezTo>
                <a:cubicBezTo>
                  <a:pt x="2854378" y="1179705"/>
                  <a:pt x="2792827" y="1385205"/>
                  <a:pt x="2837824" y="1530574"/>
                </a:cubicBezTo>
                <a:cubicBezTo>
                  <a:pt x="2882821" y="1675943"/>
                  <a:pt x="2786123" y="1879761"/>
                  <a:pt x="2837824" y="2103201"/>
                </a:cubicBezTo>
                <a:cubicBezTo>
                  <a:pt x="2889525" y="2326641"/>
                  <a:pt x="2779925" y="2365044"/>
                  <a:pt x="2837824" y="2600905"/>
                </a:cubicBezTo>
                <a:cubicBezTo>
                  <a:pt x="2895723" y="2836766"/>
                  <a:pt x="2819858" y="2914586"/>
                  <a:pt x="2837824" y="3098609"/>
                </a:cubicBezTo>
                <a:cubicBezTo>
                  <a:pt x="2855790" y="3282632"/>
                  <a:pt x="2807717" y="3445864"/>
                  <a:pt x="2837824" y="3746159"/>
                </a:cubicBezTo>
                <a:cubicBezTo>
                  <a:pt x="2715339" y="3794259"/>
                  <a:pt x="2379514" y="3682522"/>
                  <a:pt x="2241881" y="3746159"/>
                </a:cubicBezTo>
                <a:cubicBezTo>
                  <a:pt x="2104248" y="3809796"/>
                  <a:pt x="1901148" y="3716772"/>
                  <a:pt x="1645938" y="3746159"/>
                </a:cubicBezTo>
                <a:cubicBezTo>
                  <a:pt x="1390728" y="3775546"/>
                  <a:pt x="1194445" y="3733541"/>
                  <a:pt x="1021617" y="3746159"/>
                </a:cubicBezTo>
                <a:cubicBezTo>
                  <a:pt x="848789" y="3758777"/>
                  <a:pt x="356894" y="3697010"/>
                  <a:pt x="0" y="3746159"/>
                </a:cubicBezTo>
                <a:cubicBezTo>
                  <a:pt x="-42516" y="3605569"/>
                  <a:pt x="67992" y="3333428"/>
                  <a:pt x="0" y="3173532"/>
                </a:cubicBezTo>
                <a:cubicBezTo>
                  <a:pt x="-67992" y="3013636"/>
                  <a:pt x="39069" y="2747657"/>
                  <a:pt x="0" y="2600905"/>
                </a:cubicBezTo>
                <a:cubicBezTo>
                  <a:pt x="-39069" y="2454153"/>
                  <a:pt x="27741" y="2355644"/>
                  <a:pt x="0" y="2140662"/>
                </a:cubicBezTo>
                <a:cubicBezTo>
                  <a:pt x="-27741" y="1925680"/>
                  <a:pt x="36621" y="1736863"/>
                  <a:pt x="0" y="1605497"/>
                </a:cubicBezTo>
                <a:cubicBezTo>
                  <a:pt x="-36621" y="1474131"/>
                  <a:pt x="49711" y="1262872"/>
                  <a:pt x="0" y="1145254"/>
                </a:cubicBezTo>
                <a:cubicBezTo>
                  <a:pt x="-49711" y="1027636"/>
                  <a:pt x="27849" y="811545"/>
                  <a:pt x="0" y="535166"/>
                </a:cubicBezTo>
                <a:cubicBezTo>
                  <a:pt x="-27849" y="258787"/>
                  <a:pt x="35777" y="155476"/>
                  <a:pt x="0" y="0"/>
                </a:cubicBezTo>
                <a:close/>
              </a:path>
              <a:path w="2837824" h="3746159" stroke="0" extrusionOk="0">
                <a:moveTo>
                  <a:pt x="0" y="0"/>
                </a:moveTo>
                <a:cubicBezTo>
                  <a:pt x="194493" y="-21256"/>
                  <a:pt x="357423" y="30399"/>
                  <a:pt x="482430" y="0"/>
                </a:cubicBezTo>
                <a:cubicBezTo>
                  <a:pt x="607437" y="-30399"/>
                  <a:pt x="747375" y="54050"/>
                  <a:pt x="993238" y="0"/>
                </a:cubicBezTo>
                <a:cubicBezTo>
                  <a:pt x="1239101" y="-54050"/>
                  <a:pt x="1311328" y="60030"/>
                  <a:pt x="1504047" y="0"/>
                </a:cubicBezTo>
                <a:cubicBezTo>
                  <a:pt x="1696766" y="-60030"/>
                  <a:pt x="1811993" y="37793"/>
                  <a:pt x="2071612" y="0"/>
                </a:cubicBezTo>
                <a:cubicBezTo>
                  <a:pt x="2331232" y="-37793"/>
                  <a:pt x="2525932" y="14453"/>
                  <a:pt x="2837824" y="0"/>
                </a:cubicBezTo>
                <a:cubicBezTo>
                  <a:pt x="2878521" y="206472"/>
                  <a:pt x="2819315" y="354728"/>
                  <a:pt x="2837824" y="460242"/>
                </a:cubicBezTo>
                <a:cubicBezTo>
                  <a:pt x="2856333" y="565756"/>
                  <a:pt x="2813518" y="881702"/>
                  <a:pt x="2837824" y="995408"/>
                </a:cubicBezTo>
                <a:cubicBezTo>
                  <a:pt x="2862130" y="1109114"/>
                  <a:pt x="2782704" y="1226658"/>
                  <a:pt x="2837824" y="1455650"/>
                </a:cubicBezTo>
                <a:cubicBezTo>
                  <a:pt x="2892944" y="1684642"/>
                  <a:pt x="2836928" y="1844410"/>
                  <a:pt x="2837824" y="1990816"/>
                </a:cubicBezTo>
                <a:cubicBezTo>
                  <a:pt x="2838720" y="2137222"/>
                  <a:pt x="2834161" y="2448385"/>
                  <a:pt x="2837824" y="2600905"/>
                </a:cubicBezTo>
                <a:cubicBezTo>
                  <a:pt x="2841487" y="2753425"/>
                  <a:pt x="2779081" y="2984117"/>
                  <a:pt x="2837824" y="3173532"/>
                </a:cubicBezTo>
                <a:cubicBezTo>
                  <a:pt x="2896567" y="3362947"/>
                  <a:pt x="2836271" y="3463860"/>
                  <a:pt x="2837824" y="3746159"/>
                </a:cubicBezTo>
                <a:cubicBezTo>
                  <a:pt x="2597452" y="3778185"/>
                  <a:pt x="2591485" y="3732710"/>
                  <a:pt x="2355394" y="3746159"/>
                </a:cubicBezTo>
                <a:cubicBezTo>
                  <a:pt x="2119303" y="3759608"/>
                  <a:pt x="2013159" y="3715125"/>
                  <a:pt x="1872964" y="3746159"/>
                </a:cubicBezTo>
                <a:cubicBezTo>
                  <a:pt x="1732769" y="3777193"/>
                  <a:pt x="1468078" y="3741698"/>
                  <a:pt x="1248643" y="3746159"/>
                </a:cubicBezTo>
                <a:cubicBezTo>
                  <a:pt x="1029208" y="3750620"/>
                  <a:pt x="838271" y="3714225"/>
                  <a:pt x="681078" y="3746159"/>
                </a:cubicBezTo>
                <a:cubicBezTo>
                  <a:pt x="523886" y="3778093"/>
                  <a:pt x="310439" y="3701457"/>
                  <a:pt x="0" y="3746159"/>
                </a:cubicBezTo>
                <a:cubicBezTo>
                  <a:pt x="-43622" y="3594570"/>
                  <a:pt x="44183" y="3424044"/>
                  <a:pt x="0" y="3285917"/>
                </a:cubicBezTo>
                <a:cubicBezTo>
                  <a:pt x="-44183" y="3147790"/>
                  <a:pt x="10906" y="2857132"/>
                  <a:pt x="0" y="2713289"/>
                </a:cubicBezTo>
                <a:cubicBezTo>
                  <a:pt x="-10906" y="2569446"/>
                  <a:pt x="70301" y="2324215"/>
                  <a:pt x="0" y="2103201"/>
                </a:cubicBezTo>
                <a:cubicBezTo>
                  <a:pt x="-70301" y="1882187"/>
                  <a:pt x="21800" y="1709468"/>
                  <a:pt x="0" y="1605497"/>
                </a:cubicBezTo>
                <a:cubicBezTo>
                  <a:pt x="-21800" y="1501526"/>
                  <a:pt x="42248" y="1150186"/>
                  <a:pt x="0" y="1032870"/>
                </a:cubicBezTo>
                <a:cubicBezTo>
                  <a:pt x="-42248" y="915554"/>
                  <a:pt x="47635" y="703937"/>
                  <a:pt x="0" y="610089"/>
                </a:cubicBezTo>
                <a:cubicBezTo>
                  <a:pt x="-47635" y="516241"/>
                  <a:pt x="27363" y="273431"/>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7" name="TextBox 16">
            <a:extLst>
              <a:ext uri="{FF2B5EF4-FFF2-40B4-BE49-F238E27FC236}">
                <a16:creationId xmlns:a16="http://schemas.microsoft.com/office/drawing/2014/main" id="{AF23E4C3-E8EB-81AC-60CA-E1C12F1190DD}"/>
              </a:ext>
            </a:extLst>
          </p:cNvPr>
          <p:cNvSpPr txBox="1"/>
          <p:nvPr/>
        </p:nvSpPr>
        <p:spPr>
          <a:xfrm>
            <a:off x="7332621" y="5036837"/>
            <a:ext cx="3622758" cy="1107996"/>
          </a:xfrm>
          <a:custGeom>
            <a:avLst/>
            <a:gdLst>
              <a:gd name="csX0" fmla="*/ 0 w 3622758"/>
              <a:gd name="csY0" fmla="*/ 0 h 1107996"/>
              <a:gd name="csX1" fmla="*/ 517537 w 3622758"/>
              <a:gd name="csY1" fmla="*/ 0 h 1107996"/>
              <a:gd name="csX2" fmla="*/ 1071301 w 3622758"/>
              <a:gd name="csY2" fmla="*/ 0 h 1107996"/>
              <a:gd name="csX3" fmla="*/ 1516383 w 3622758"/>
              <a:gd name="csY3" fmla="*/ 0 h 1107996"/>
              <a:gd name="csX4" fmla="*/ 2033920 w 3622758"/>
              <a:gd name="csY4" fmla="*/ 0 h 1107996"/>
              <a:gd name="csX5" fmla="*/ 2515229 w 3622758"/>
              <a:gd name="csY5" fmla="*/ 0 h 1107996"/>
              <a:gd name="csX6" fmla="*/ 3032766 w 3622758"/>
              <a:gd name="csY6" fmla="*/ 0 h 1107996"/>
              <a:gd name="csX7" fmla="*/ 3622758 w 3622758"/>
              <a:gd name="csY7" fmla="*/ 0 h 1107996"/>
              <a:gd name="csX8" fmla="*/ 3622758 w 3622758"/>
              <a:gd name="csY8" fmla="*/ 565078 h 1107996"/>
              <a:gd name="csX9" fmla="*/ 3622758 w 3622758"/>
              <a:gd name="csY9" fmla="*/ 1107996 h 1107996"/>
              <a:gd name="csX10" fmla="*/ 3177676 w 3622758"/>
              <a:gd name="csY10" fmla="*/ 1107996 h 1107996"/>
              <a:gd name="csX11" fmla="*/ 2732595 w 3622758"/>
              <a:gd name="csY11" fmla="*/ 1107996 h 1107996"/>
              <a:gd name="csX12" fmla="*/ 2251285 w 3622758"/>
              <a:gd name="csY12" fmla="*/ 1107996 h 1107996"/>
              <a:gd name="csX13" fmla="*/ 1842431 w 3622758"/>
              <a:gd name="csY13" fmla="*/ 1107996 h 1107996"/>
              <a:gd name="csX14" fmla="*/ 1324894 w 3622758"/>
              <a:gd name="csY14" fmla="*/ 1107996 h 1107996"/>
              <a:gd name="csX15" fmla="*/ 771130 w 3622758"/>
              <a:gd name="csY15" fmla="*/ 1107996 h 1107996"/>
              <a:gd name="csX16" fmla="*/ 0 w 3622758"/>
              <a:gd name="csY16" fmla="*/ 1107996 h 1107996"/>
              <a:gd name="csX17" fmla="*/ 0 w 3622758"/>
              <a:gd name="csY17" fmla="*/ 576158 h 1107996"/>
              <a:gd name="csX18" fmla="*/ 0 w 3622758"/>
              <a:gd name="csY18" fmla="*/ 0 h 11079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622758" h="1107996" fill="none" extrusionOk="0">
                <a:moveTo>
                  <a:pt x="0" y="0"/>
                </a:moveTo>
                <a:cubicBezTo>
                  <a:pt x="156540" y="-32295"/>
                  <a:pt x="269324" y="26574"/>
                  <a:pt x="517537" y="0"/>
                </a:cubicBezTo>
                <a:cubicBezTo>
                  <a:pt x="765750" y="-26574"/>
                  <a:pt x="797462" y="49588"/>
                  <a:pt x="1071301" y="0"/>
                </a:cubicBezTo>
                <a:cubicBezTo>
                  <a:pt x="1345140" y="-49588"/>
                  <a:pt x="1348454" y="31758"/>
                  <a:pt x="1516383" y="0"/>
                </a:cubicBezTo>
                <a:cubicBezTo>
                  <a:pt x="1684312" y="-31758"/>
                  <a:pt x="1851166" y="41296"/>
                  <a:pt x="2033920" y="0"/>
                </a:cubicBezTo>
                <a:cubicBezTo>
                  <a:pt x="2216674" y="-41296"/>
                  <a:pt x="2282144" y="15652"/>
                  <a:pt x="2515229" y="0"/>
                </a:cubicBezTo>
                <a:cubicBezTo>
                  <a:pt x="2748314" y="-15652"/>
                  <a:pt x="2864348" y="24524"/>
                  <a:pt x="3032766" y="0"/>
                </a:cubicBezTo>
                <a:cubicBezTo>
                  <a:pt x="3201184" y="-24524"/>
                  <a:pt x="3436862" y="35243"/>
                  <a:pt x="3622758" y="0"/>
                </a:cubicBezTo>
                <a:cubicBezTo>
                  <a:pt x="3658711" y="127106"/>
                  <a:pt x="3616790" y="415375"/>
                  <a:pt x="3622758" y="565078"/>
                </a:cubicBezTo>
                <a:cubicBezTo>
                  <a:pt x="3628726" y="714781"/>
                  <a:pt x="3562729" y="940409"/>
                  <a:pt x="3622758" y="1107996"/>
                </a:cubicBezTo>
                <a:cubicBezTo>
                  <a:pt x="3445510" y="1113136"/>
                  <a:pt x="3282292" y="1085370"/>
                  <a:pt x="3177676" y="1107996"/>
                </a:cubicBezTo>
                <a:cubicBezTo>
                  <a:pt x="3073060" y="1130622"/>
                  <a:pt x="2870443" y="1058037"/>
                  <a:pt x="2732595" y="1107996"/>
                </a:cubicBezTo>
                <a:cubicBezTo>
                  <a:pt x="2594747" y="1157955"/>
                  <a:pt x="2426342" y="1086742"/>
                  <a:pt x="2251285" y="1107996"/>
                </a:cubicBezTo>
                <a:cubicBezTo>
                  <a:pt x="2076228" y="1129250"/>
                  <a:pt x="1941314" y="1091168"/>
                  <a:pt x="1842431" y="1107996"/>
                </a:cubicBezTo>
                <a:cubicBezTo>
                  <a:pt x="1743548" y="1124824"/>
                  <a:pt x="1497660" y="1059362"/>
                  <a:pt x="1324894" y="1107996"/>
                </a:cubicBezTo>
                <a:cubicBezTo>
                  <a:pt x="1152128" y="1156630"/>
                  <a:pt x="910091" y="1048408"/>
                  <a:pt x="771130" y="1107996"/>
                </a:cubicBezTo>
                <a:cubicBezTo>
                  <a:pt x="632169" y="1167584"/>
                  <a:pt x="159726" y="1033883"/>
                  <a:pt x="0" y="1107996"/>
                </a:cubicBezTo>
                <a:cubicBezTo>
                  <a:pt x="-9803" y="914468"/>
                  <a:pt x="24902" y="788708"/>
                  <a:pt x="0" y="576158"/>
                </a:cubicBezTo>
                <a:cubicBezTo>
                  <a:pt x="-24902" y="363608"/>
                  <a:pt x="47374" y="236830"/>
                  <a:pt x="0" y="0"/>
                </a:cubicBezTo>
                <a:close/>
              </a:path>
              <a:path w="3622758" h="1107996" stroke="0" extrusionOk="0">
                <a:moveTo>
                  <a:pt x="0" y="0"/>
                </a:moveTo>
                <a:cubicBezTo>
                  <a:pt x="282039" y="-39222"/>
                  <a:pt x="365920" y="62381"/>
                  <a:pt x="589992" y="0"/>
                </a:cubicBezTo>
                <a:cubicBezTo>
                  <a:pt x="814064" y="-62381"/>
                  <a:pt x="910292" y="24952"/>
                  <a:pt x="1035074" y="0"/>
                </a:cubicBezTo>
                <a:cubicBezTo>
                  <a:pt x="1159856" y="-24952"/>
                  <a:pt x="1356454" y="20556"/>
                  <a:pt x="1480155" y="0"/>
                </a:cubicBezTo>
                <a:cubicBezTo>
                  <a:pt x="1603856" y="-20556"/>
                  <a:pt x="1885860" y="10922"/>
                  <a:pt x="2070147" y="0"/>
                </a:cubicBezTo>
                <a:cubicBezTo>
                  <a:pt x="2254434" y="-10922"/>
                  <a:pt x="2339402" y="53217"/>
                  <a:pt x="2515229" y="0"/>
                </a:cubicBezTo>
                <a:cubicBezTo>
                  <a:pt x="2691056" y="-53217"/>
                  <a:pt x="2857221" y="10561"/>
                  <a:pt x="3068994" y="0"/>
                </a:cubicBezTo>
                <a:cubicBezTo>
                  <a:pt x="3280768" y="-10561"/>
                  <a:pt x="3402838" y="61157"/>
                  <a:pt x="3622758" y="0"/>
                </a:cubicBezTo>
                <a:cubicBezTo>
                  <a:pt x="3632860" y="113457"/>
                  <a:pt x="3560677" y="415074"/>
                  <a:pt x="3622758" y="542918"/>
                </a:cubicBezTo>
                <a:cubicBezTo>
                  <a:pt x="3684839" y="670762"/>
                  <a:pt x="3555411" y="834425"/>
                  <a:pt x="3622758" y="1107996"/>
                </a:cubicBezTo>
                <a:cubicBezTo>
                  <a:pt x="3462086" y="1121070"/>
                  <a:pt x="3167282" y="1060263"/>
                  <a:pt x="3032766" y="1107996"/>
                </a:cubicBezTo>
                <a:cubicBezTo>
                  <a:pt x="2898250" y="1155729"/>
                  <a:pt x="2674428" y="1103179"/>
                  <a:pt x="2479002" y="1107996"/>
                </a:cubicBezTo>
                <a:cubicBezTo>
                  <a:pt x="2283576" y="1112813"/>
                  <a:pt x="2136490" y="1075469"/>
                  <a:pt x="1997692" y="1107996"/>
                </a:cubicBezTo>
                <a:cubicBezTo>
                  <a:pt x="1858894" y="1140523"/>
                  <a:pt x="1565284" y="1101957"/>
                  <a:pt x="1443928" y="1107996"/>
                </a:cubicBezTo>
                <a:cubicBezTo>
                  <a:pt x="1322572" y="1114035"/>
                  <a:pt x="1173662" y="1046640"/>
                  <a:pt x="926391" y="1107996"/>
                </a:cubicBezTo>
                <a:cubicBezTo>
                  <a:pt x="679120" y="1169352"/>
                  <a:pt x="565346" y="1080208"/>
                  <a:pt x="445082" y="1107996"/>
                </a:cubicBezTo>
                <a:cubicBezTo>
                  <a:pt x="324818" y="1135784"/>
                  <a:pt x="205778" y="1066567"/>
                  <a:pt x="0" y="1107996"/>
                </a:cubicBezTo>
                <a:cubicBezTo>
                  <a:pt x="-51016" y="912976"/>
                  <a:pt x="27629" y="786224"/>
                  <a:pt x="0" y="576158"/>
                </a:cubicBezTo>
                <a:cubicBezTo>
                  <a:pt x="-27629" y="366092"/>
                  <a:pt x="49449" y="257039"/>
                  <a:pt x="0" y="0"/>
                </a:cubicBezTo>
                <a:close/>
              </a:path>
            </a:pathLst>
          </a:custGeom>
          <a:solidFill>
            <a:schemeClr val="bg1"/>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1400" dirty="0"/>
              <a:t>Mehmet Ali İzmen  </a:t>
            </a:r>
            <a:r>
              <a:rPr lang="el-GR" sz="1400" dirty="0"/>
              <a:t>16 ετών</a:t>
            </a:r>
          </a:p>
          <a:p>
            <a:pPr algn="ctr"/>
            <a:r>
              <a:rPr lang="en-US" sz="1400" dirty="0"/>
              <a:t>CY/18658</a:t>
            </a:r>
          </a:p>
          <a:p>
            <a:pPr algn="ctr"/>
            <a:endParaRPr lang="el-GR" sz="1400" dirty="0"/>
          </a:p>
          <a:p>
            <a:pPr algn="ctr"/>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 280,  292.</a:t>
            </a:r>
          </a:p>
        </p:txBody>
      </p:sp>
      <p:sp>
        <p:nvSpPr>
          <p:cNvPr id="4" name="TextBox 3">
            <a:extLst>
              <a:ext uri="{FF2B5EF4-FFF2-40B4-BE49-F238E27FC236}">
                <a16:creationId xmlns:a16="http://schemas.microsoft.com/office/drawing/2014/main" id="{EC7F150F-762A-035A-6B93-BAA1C34ABD70}"/>
              </a:ext>
            </a:extLst>
          </p:cNvPr>
          <p:cNvSpPr txBox="1"/>
          <p:nvPr/>
        </p:nvSpPr>
        <p:spPr>
          <a:xfrm>
            <a:off x="90229" y="6483171"/>
            <a:ext cx="3959257" cy="246221"/>
          </a:xfrm>
          <a:custGeom>
            <a:avLst/>
            <a:gdLst>
              <a:gd name="csX0" fmla="*/ 0 w 3959257"/>
              <a:gd name="csY0" fmla="*/ 0 h 246221"/>
              <a:gd name="csX1" fmla="*/ 565608 w 3959257"/>
              <a:gd name="csY1" fmla="*/ 0 h 246221"/>
              <a:gd name="csX2" fmla="*/ 1012439 w 3959257"/>
              <a:gd name="csY2" fmla="*/ 0 h 246221"/>
              <a:gd name="csX3" fmla="*/ 1578047 w 3959257"/>
              <a:gd name="csY3" fmla="*/ 0 h 246221"/>
              <a:gd name="csX4" fmla="*/ 2064470 w 3959257"/>
              <a:gd name="csY4" fmla="*/ 0 h 246221"/>
              <a:gd name="csX5" fmla="*/ 2630078 w 3959257"/>
              <a:gd name="csY5" fmla="*/ 0 h 246221"/>
              <a:gd name="csX6" fmla="*/ 3116501 w 3959257"/>
              <a:gd name="csY6" fmla="*/ 0 h 246221"/>
              <a:gd name="csX7" fmla="*/ 3959257 w 3959257"/>
              <a:gd name="csY7" fmla="*/ 0 h 246221"/>
              <a:gd name="csX8" fmla="*/ 3959257 w 3959257"/>
              <a:gd name="csY8" fmla="*/ 246221 h 246221"/>
              <a:gd name="csX9" fmla="*/ 3314464 w 3959257"/>
              <a:gd name="csY9" fmla="*/ 246221 h 246221"/>
              <a:gd name="csX10" fmla="*/ 2828041 w 3959257"/>
              <a:gd name="csY10" fmla="*/ 246221 h 246221"/>
              <a:gd name="csX11" fmla="*/ 2341618 w 3959257"/>
              <a:gd name="csY11" fmla="*/ 246221 h 246221"/>
              <a:gd name="csX12" fmla="*/ 1736417 w 3959257"/>
              <a:gd name="csY12" fmla="*/ 246221 h 246221"/>
              <a:gd name="csX13" fmla="*/ 1170809 w 3959257"/>
              <a:gd name="csY13" fmla="*/ 246221 h 246221"/>
              <a:gd name="csX14" fmla="*/ 526016 w 3959257"/>
              <a:gd name="csY14" fmla="*/ 246221 h 246221"/>
              <a:gd name="csX15" fmla="*/ 0 w 3959257"/>
              <a:gd name="csY15" fmla="*/ 246221 h 246221"/>
              <a:gd name="csX16" fmla="*/ 0 w 3959257"/>
              <a:gd name="csY16" fmla="*/ 0 h 246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959257" h="246221" fill="none" extrusionOk="0">
                <a:moveTo>
                  <a:pt x="0" y="0"/>
                </a:moveTo>
                <a:cubicBezTo>
                  <a:pt x="142321" y="-39892"/>
                  <a:pt x="406460" y="34855"/>
                  <a:pt x="565608" y="0"/>
                </a:cubicBezTo>
                <a:cubicBezTo>
                  <a:pt x="724756" y="-34855"/>
                  <a:pt x="880896" y="27770"/>
                  <a:pt x="1012439" y="0"/>
                </a:cubicBezTo>
                <a:cubicBezTo>
                  <a:pt x="1143982" y="-27770"/>
                  <a:pt x="1382831" y="61706"/>
                  <a:pt x="1578047" y="0"/>
                </a:cubicBezTo>
                <a:cubicBezTo>
                  <a:pt x="1773263" y="-61706"/>
                  <a:pt x="1835502" y="44271"/>
                  <a:pt x="2064470" y="0"/>
                </a:cubicBezTo>
                <a:cubicBezTo>
                  <a:pt x="2293438" y="-44271"/>
                  <a:pt x="2468734" y="5105"/>
                  <a:pt x="2630078" y="0"/>
                </a:cubicBezTo>
                <a:cubicBezTo>
                  <a:pt x="2791422" y="-5105"/>
                  <a:pt x="2967944" y="46703"/>
                  <a:pt x="3116501" y="0"/>
                </a:cubicBezTo>
                <a:cubicBezTo>
                  <a:pt x="3265058" y="-46703"/>
                  <a:pt x="3549711" y="49770"/>
                  <a:pt x="3959257" y="0"/>
                </a:cubicBezTo>
                <a:cubicBezTo>
                  <a:pt x="3975641" y="57611"/>
                  <a:pt x="3932827" y="124403"/>
                  <a:pt x="3959257" y="246221"/>
                </a:cubicBezTo>
                <a:cubicBezTo>
                  <a:pt x="3704486" y="321664"/>
                  <a:pt x="3540709" y="231703"/>
                  <a:pt x="3314464" y="246221"/>
                </a:cubicBezTo>
                <a:cubicBezTo>
                  <a:pt x="3088219" y="260739"/>
                  <a:pt x="2928549" y="189497"/>
                  <a:pt x="2828041" y="246221"/>
                </a:cubicBezTo>
                <a:cubicBezTo>
                  <a:pt x="2727533" y="302945"/>
                  <a:pt x="2460295" y="223259"/>
                  <a:pt x="2341618" y="246221"/>
                </a:cubicBezTo>
                <a:cubicBezTo>
                  <a:pt x="2222941" y="269183"/>
                  <a:pt x="2017620" y="193021"/>
                  <a:pt x="1736417" y="246221"/>
                </a:cubicBezTo>
                <a:cubicBezTo>
                  <a:pt x="1455214" y="299421"/>
                  <a:pt x="1429379" y="185479"/>
                  <a:pt x="1170809" y="246221"/>
                </a:cubicBezTo>
                <a:cubicBezTo>
                  <a:pt x="912239" y="306963"/>
                  <a:pt x="763813" y="219853"/>
                  <a:pt x="526016" y="246221"/>
                </a:cubicBezTo>
                <a:cubicBezTo>
                  <a:pt x="288219" y="272589"/>
                  <a:pt x="252328" y="197401"/>
                  <a:pt x="0" y="246221"/>
                </a:cubicBezTo>
                <a:cubicBezTo>
                  <a:pt x="-12223" y="160676"/>
                  <a:pt x="23075" y="91942"/>
                  <a:pt x="0" y="0"/>
                </a:cubicBezTo>
                <a:close/>
              </a:path>
              <a:path w="3959257" h="246221" stroke="0" extrusionOk="0">
                <a:moveTo>
                  <a:pt x="0" y="0"/>
                </a:moveTo>
                <a:cubicBezTo>
                  <a:pt x="109394" y="-41688"/>
                  <a:pt x="328858" y="19442"/>
                  <a:pt x="526016" y="0"/>
                </a:cubicBezTo>
                <a:cubicBezTo>
                  <a:pt x="723174" y="-19442"/>
                  <a:pt x="857439" y="22351"/>
                  <a:pt x="1131216" y="0"/>
                </a:cubicBezTo>
                <a:cubicBezTo>
                  <a:pt x="1404993" y="-22351"/>
                  <a:pt x="1404473" y="3842"/>
                  <a:pt x="1617639" y="0"/>
                </a:cubicBezTo>
                <a:cubicBezTo>
                  <a:pt x="1830805" y="-3842"/>
                  <a:pt x="1970049" y="19090"/>
                  <a:pt x="2222840" y="0"/>
                </a:cubicBezTo>
                <a:cubicBezTo>
                  <a:pt x="2475631" y="-19090"/>
                  <a:pt x="2664097" y="66058"/>
                  <a:pt x="2788448" y="0"/>
                </a:cubicBezTo>
                <a:cubicBezTo>
                  <a:pt x="2912799" y="-66058"/>
                  <a:pt x="3102589" y="18813"/>
                  <a:pt x="3274871" y="0"/>
                </a:cubicBezTo>
                <a:cubicBezTo>
                  <a:pt x="3447153" y="-18813"/>
                  <a:pt x="3658941" y="22158"/>
                  <a:pt x="3959257" y="0"/>
                </a:cubicBezTo>
                <a:cubicBezTo>
                  <a:pt x="3961151" y="74472"/>
                  <a:pt x="3950789" y="125692"/>
                  <a:pt x="3959257" y="246221"/>
                </a:cubicBezTo>
                <a:cubicBezTo>
                  <a:pt x="3699133" y="290621"/>
                  <a:pt x="3628455" y="193373"/>
                  <a:pt x="3314464" y="246221"/>
                </a:cubicBezTo>
                <a:cubicBezTo>
                  <a:pt x="3000473" y="299069"/>
                  <a:pt x="2912488" y="220399"/>
                  <a:pt x="2709263" y="246221"/>
                </a:cubicBezTo>
                <a:cubicBezTo>
                  <a:pt x="2506038" y="272043"/>
                  <a:pt x="2422961" y="239468"/>
                  <a:pt x="2183247" y="246221"/>
                </a:cubicBezTo>
                <a:cubicBezTo>
                  <a:pt x="1943533" y="252974"/>
                  <a:pt x="1813010" y="226007"/>
                  <a:pt x="1696824" y="246221"/>
                </a:cubicBezTo>
                <a:cubicBezTo>
                  <a:pt x="1580638" y="266435"/>
                  <a:pt x="1239138" y="181841"/>
                  <a:pt x="1052031" y="246221"/>
                </a:cubicBezTo>
                <a:cubicBezTo>
                  <a:pt x="864924" y="310601"/>
                  <a:pt x="419303" y="232902"/>
                  <a:pt x="0" y="246221"/>
                </a:cubicBezTo>
                <a:cubicBezTo>
                  <a:pt x="-22258" y="194636"/>
                  <a:pt x="22825" y="92735"/>
                  <a:pt x="0" y="0"/>
                </a:cubicBezTo>
                <a:close/>
              </a:path>
            </a:pathLst>
          </a:custGeom>
          <a:solidFill>
            <a:schemeClr val="tx2">
              <a:lumMod val="10000"/>
              <a:lumOff val="90000"/>
            </a:schemeClr>
          </a:solidFill>
          <a:ln>
            <a:solidFill>
              <a:schemeClr val="tx1"/>
            </a:solidFill>
            <a:extLst>
              <a:ext uri="{C807C97D-BFC1-408E-A445-0C87EB9F89A2}">
                <ask:lineSketchStyleProps xmlns:ask="http://schemas.microsoft.com/office/drawing/2018/sketchyshapes" sd="3300629964">
                  <a:prstGeom prst="rect">
                    <a:avLst/>
                  </a:prstGeom>
                  <ask:type>
                    <ask:lineSketchScribble/>
                  </ask:type>
                </ask:lineSketchStyleProps>
              </a:ext>
            </a:extLst>
          </a:ln>
        </p:spPr>
        <p:txBody>
          <a:bodyPr wrap="square">
            <a:spAutoFit/>
          </a:bodyPr>
          <a:lstStyle/>
          <a:p>
            <a:r>
              <a:rPr lang="el-GR" sz="1000" dirty="0"/>
              <a:t>© 2026 Ελένη Χαραλάμπους. Με την επιφύλαξη παντός δικαιώματος.</a:t>
            </a:r>
          </a:p>
        </p:txBody>
      </p:sp>
    </p:spTree>
    <p:extLst>
      <p:ext uri="{BB962C8B-B14F-4D97-AF65-F5344CB8AC3E}">
        <p14:creationId xmlns:p14="http://schemas.microsoft.com/office/powerpoint/2010/main" val="3893748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43945-D9DD-A28C-7B62-F92E2BF9DCD9}"/>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713996E4-7711-68D4-A413-F9013743B394}"/>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319565" y="1566676"/>
            <a:ext cx="4000680" cy="3461658"/>
          </a:xfrm>
          <a:custGeom>
            <a:avLst/>
            <a:gdLst>
              <a:gd name="csX0" fmla="*/ 0 w 4000680"/>
              <a:gd name="csY0" fmla="*/ 0 h 3461658"/>
              <a:gd name="csX1" fmla="*/ 651539 w 4000680"/>
              <a:gd name="csY1" fmla="*/ 0 h 3461658"/>
              <a:gd name="csX2" fmla="*/ 1143051 w 4000680"/>
              <a:gd name="csY2" fmla="*/ 0 h 3461658"/>
              <a:gd name="csX3" fmla="*/ 1634564 w 4000680"/>
              <a:gd name="csY3" fmla="*/ 0 h 3461658"/>
              <a:gd name="csX4" fmla="*/ 2126076 w 4000680"/>
              <a:gd name="csY4" fmla="*/ 0 h 3461658"/>
              <a:gd name="csX5" fmla="*/ 2657595 w 4000680"/>
              <a:gd name="csY5" fmla="*/ 0 h 3461658"/>
              <a:gd name="csX6" fmla="*/ 3109100 w 4000680"/>
              <a:gd name="csY6" fmla="*/ 0 h 3461658"/>
              <a:gd name="csX7" fmla="*/ 4000680 w 4000680"/>
              <a:gd name="csY7" fmla="*/ 0 h 3461658"/>
              <a:gd name="csX8" fmla="*/ 4000680 w 4000680"/>
              <a:gd name="csY8" fmla="*/ 576943 h 3461658"/>
              <a:gd name="csX9" fmla="*/ 4000680 w 4000680"/>
              <a:gd name="csY9" fmla="*/ 1050036 h 3461658"/>
              <a:gd name="csX10" fmla="*/ 4000680 w 4000680"/>
              <a:gd name="csY10" fmla="*/ 1661596 h 3461658"/>
              <a:gd name="csX11" fmla="*/ 4000680 w 4000680"/>
              <a:gd name="csY11" fmla="*/ 2169306 h 3461658"/>
              <a:gd name="csX12" fmla="*/ 4000680 w 4000680"/>
              <a:gd name="csY12" fmla="*/ 2746249 h 3461658"/>
              <a:gd name="csX13" fmla="*/ 4000680 w 4000680"/>
              <a:gd name="csY13" fmla="*/ 3461658 h 3461658"/>
              <a:gd name="csX14" fmla="*/ 3349141 w 4000680"/>
              <a:gd name="csY14" fmla="*/ 3461658 h 3461658"/>
              <a:gd name="csX15" fmla="*/ 2777615 w 4000680"/>
              <a:gd name="csY15" fmla="*/ 3461658 h 3461658"/>
              <a:gd name="csX16" fmla="*/ 2206089 w 4000680"/>
              <a:gd name="csY16" fmla="*/ 3461658 h 3461658"/>
              <a:gd name="csX17" fmla="*/ 1594557 w 4000680"/>
              <a:gd name="csY17" fmla="*/ 3461658 h 3461658"/>
              <a:gd name="csX18" fmla="*/ 943017 w 4000680"/>
              <a:gd name="csY18" fmla="*/ 3461658 h 3461658"/>
              <a:gd name="csX19" fmla="*/ 0 w 4000680"/>
              <a:gd name="csY19" fmla="*/ 3461658 h 3461658"/>
              <a:gd name="csX20" fmla="*/ 0 w 4000680"/>
              <a:gd name="csY20" fmla="*/ 2953948 h 3461658"/>
              <a:gd name="csX21" fmla="*/ 0 w 4000680"/>
              <a:gd name="csY21" fmla="*/ 2411622 h 3461658"/>
              <a:gd name="csX22" fmla="*/ 0 w 4000680"/>
              <a:gd name="csY22" fmla="*/ 1800062 h 3461658"/>
              <a:gd name="csX23" fmla="*/ 0 w 4000680"/>
              <a:gd name="csY23" fmla="*/ 1292352 h 3461658"/>
              <a:gd name="csX24" fmla="*/ 0 w 4000680"/>
              <a:gd name="csY24" fmla="*/ 646176 h 3461658"/>
              <a:gd name="csX25" fmla="*/ 0 w 4000680"/>
              <a:gd name="csY25" fmla="*/ 0 h 3461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000680" h="3461658" fill="none" extrusionOk="0">
                <a:moveTo>
                  <a:pt x="0" y="0"/>
                </a:moveTo>
                <a:cubicBezTo>
                  <a:pt x="206948" y="-26199"/>
                  <a:pt x="428529" y="48445"/>
                  <a:pt x="651539" y="0"/>
                </a:cubicBezTo>
                <a:cubicBezTo>
                  <a:pt x="874549" y="-48445"/>
                  <a:pt x="937262" y="6799"/>
                  <a:pt x="1143051" y="0"/>
                </a:cubicBezTo>
                <a:cubicBezTo>
                  <a:pt x="1348840" y="-6799"/>
                  <a:pt x="1405206" y="25129"/>
                  <a:pt x="1634564" y="0"/>
                </a:cubicBezTo>
                <a:cubicBezTo>
                  <a:pt x="1863922" y="-25129"/>
                  <a:pt x="1980776" y="19986"/>
                  <a:pt x="2126076" y="0"/>
                </a:cubicBezTo>
                <a:cubicBezTo>
                  <a:pt x="2271376" y="-19986"/>
                  <a:pt x="2419185" y="21312"/>
                  <a:pt x="2657595" y="0"/>
                </a:cubicBezTo>
                <a:cubicBezTo>
                  <a:pt x="2896005" y="-21312"/>
                  <a:pt x="2941246" y="36449"/>
                  <a:pt x="3109100" y="0"/>
                </a:cubicBezTo>
                <a:cubicBezTo>
                  <a:pt x="3276954" y="-36449"/>
                  <a:pt x="3622659" y="82835"/>
                  <a:pt x="4000680" y="0"/>
                </a:cubicBezTo>
                <a:cubicBezTo>
                  <a:pt x="4013856" y="246464"/>
                  <a:pt x="3933174" y="425388"/>
                  <a:pt x="4000680" y="576943"/>
                </a:cubicBezTo>
                <a:cubicBezTo>
                  <a:pt x="4068186" y="728498"/>
                  <a:pt x="3949801" y="852152"/>
                  <a:pt x="4000680" y="1050036"/>
                </a:cubicBezTo>
                <a:cubicBezTo>
                  <a:pt x="4051559" y="1247920"/>
                  <a:pt x="3966879" y="1365817"/>
                  <a:pt x="4000680" y="1661596"/>
                </a:cubicBezTo>
                <a:cubicBezTo>
                  <a:pt x="4034481" y="1957375"/>
                  <a:pt x="3942657" y="2062873"/>
                  <a:pt x="4000680" y="2169306"/>
                </a:cubicBezTo>
                <a:cubicBezTo>
                  <a:pt x="4058703" y="2275739"/>
                  <a:pt x="3972499" y="2586252"/>
                  <a:pt x="4000680" y="2746249"/>
                </a:cubicBezTo>
                <a:cubicBezTo>
                  <a:pt x="4028861" y="2906246"/>
                  <a:pt x="3976152" y="3169444"/>
                  <a:pt x="4000680" y="3461658"/>
                </a:cubicBezTo>
                <a:cubicBezTo>
                  <a:pt x="3800549" y="3481054"/>
                  <a:pt x="3578693" y="3433285"/>
                  <a:pt x="3349141" y="3461658"/>
                </a:cubicBezTo>
                <a:cubicBezTo>
                  <a:pt x="3119589" y="3490031"/>
                  <a:pt x="2994585" y="3449571"/>
                  <a:pt x="2777615" y="3461658"/>
                </a:cubicBezTo>
                <a:cubicBezTo>
                  <a:pt x="2560645" y="3473745"/>
                  <a:pt x="2397289" y="3444175"/>
                  <a:pt x="2206089" y="3461658"/>
                </a:cubicBezTo>
                <a:cubicBezTo>
                  <a:pt x="2014889" y="3479141"/>
                  <a:pt x="1810364" y="3415502"/>
                  <a:pt x="1594557" y="3461658"/>
                </a:cubicBezTo>
                <a:cubicBezTo>
                  <a:pt x="1378750" y="3507814"/>
                  <a:pt x="1203864" y="3414366"/>
                  <a:pt x="943017" y="3461658"/>
                </a:cubicBezTo>
                <a:cubicBezTo>
                  <a:pt x="682170" y="3508950"/>
                  <a:pt x="406020" y="3445917"/>
                  <a:pt x="0" y="3461658"/>
                </a:cubicBezTo>
                <a:cubicBezTo>
                  <a:pt x="-38107" y="3216216"/>
                  <a:pt x="8722" y="3159581"/>
                  <a:pt x="0" y="2953948"/>
                </a:cubicBezTo>
                <a:cubicBezTo>
                  <a:pt x="-8722" y="2748315"/>
                  <a:pt x="33290" y="2653519"/>
                  <a:pt x="0" y="2411622"/>
                </a:cubicBezTo>
                <a:cubicBezTo>
                  <a:pt x="-33290" y="2169725"/>
                  <a:pt x="5612" y="1940270"/>
                  <a:pt x="0" y="1800062"/>
                </a:cubicBezTo>
                <a:cubicBezTo>
                  <a:pt x="-5612" y="1659854"/>
                  <a:pt x="25215" y="1525415"/>
                  <a:pt x="0" y="1292352"/>
                </a:cubicBezTo>
                <a:cubicBezTo>
                  <a:pt x="-25215" y="1059289"/>
                  <a:pt x="31774" y="791736"/>
                  <a:pt x="0" y="646176"/>
                </a:cubicBezTo>
                <a:cubicBezTo>
                  <a:pt x="-31774" y="500616"/>
                  <a:pt x="52847" y="260192"/>
                  <a:pt x="0" y="0"/>
                </a:cubicBezTo>
                <a:close/>
              </a:path>
              <a:path w="4000680" h="3461658" stroke="0" extrusionOk="0">
                <a:moveTo>
                  <a:pt x="0" y="0"/>
                </a:moveTo>
                <a:cubicBezTo>
                  <a:pt x="310691" y="-26862"/>
                  <a:pt x="422837" y="1112"/>
                  <a:pt x="651539" y="0"/>
                </a:cubicBezTo>
                <a:cubicBezTo>
                  <a:pt x="880241" y="-1112"/>
                  <a:pt x="961934" y="61493"/>
                  <a:pt x="1183058" y="0"/>
                </a:cubicBezTo>
                <a:cubicBezTo>
                  <a:pt x="1404182" y="-61493"/>
                  <a:pt x="1468396" y="50608"/>
                  <a:pt x="1674570" y="0"/>
                </a:cubicBezTo>
                <a:cubicBezTo>
                  <a:pt x="1880744" y="-50608"/>
                  <a:pt x="1941974" y="30686"/>
                  <a:pt x="2126076" y="0"/>
                </a:cubicBezTo>
                <a:cubicBezTo>
                  <a:pt x="2310178" y="-30686"/>
                  <a:pt x="2622451" y="75195"/>
                  <a:pt x="2777615" y="0"/>
                </a:cubicBezTo>
                <a:cubicBezTo>
                  <a:pt x="2932779" y="-75195"/>
                  <a:pt x="3052087" y="35709"/>
                  <a:pt x="3269127" y="0"/>
                </a:cubicBezTo>
                <a:cubicBezTo>
                  <a:pt x="3486167" y="-35709"/>
                  <a:pt x="3839135" y="31686"/>
                  <a:pt x="4000680" y="0"/>
                </a:cubicBezTo>
                <a:cubicBezTo>
                  <a:pt x="4060661" y="157789"/>
                  <a:pt x="3978734" y="369720"/>
                  <a:pt x="4000680" y="542326"/>
                </a:cubicBezTo>
                <a:cubicBezTo>
                  <a:pt x="4022626" y="714932"/>
                  <a:pt x="3987924" y="844250"/>
                  <a:pt x="4000680" y="1050036"/>
                </a:cubicBezTo>
                <a:cubicBezTo>
                  <a:pt x="4013436" y="1255822"/>
                  <a:pt x="3977543" y="1420916"/>
                  <a:pt x="4000680" y="1557746"/>
                </a:cubicBezTo>
                <a:cubicBezTo>
                  <a:pt x="4023817" y="1694576"/>
                  <a:pt x="3993715" y="2023604"/>
                  <a:pt x="4000680" y="2169306"/>
                </a:cubicBezTo>
                <a:cubicBezTo>
                  <a:pt x="4007645" y="2315008"/>
                  <a:pt x="3997973" y="2600995"/>
                  <a:pt x="4000680" y="2780865"/>
                </a:cubicBezTo>
                <a:cubicBezTo>
                  <a:pt x="4003387" y="2960735"/>
                  <a:pt x="3947337" y="3249652"/>
                  <a:pt x="4000680" y="3461658"/>
                </a:cubicBezTo>
                <a:cubicBezTo>
                  <a:pt x="3877432" y="3475574"/>
                  <a:pt x="3652026" y="3426304"/>
                  <a:pt x="3509168" y="3461658"/>
                </a:cubicBezTo>
                <a:cubicBezTo>
                  <a:pt x="3366310" y="3497012"/>
                  <a:pt x="3201747" y="3452876"/>
                  <a:pt x="3017656" y="3461658"/>
                </a:cubicBezTo>
                <a:cubicBezTo>
                  <a:pt x="2833565" y="3470440"/>
                  <a:pt x="2637705" y="3390089"/>
                  <a:pt x="2366116" y="3461658"/>
                </a:cubicBezTo>
                <a:cubicBezTo>
                  <a:pt x="2094527" y="3533227"/>
                  <a:pt x="1986173" y="3420727"/>
                  <a:pt x="1874604" y="3461658"/>
                </a:cubicBezTo>
                <a:cubicBezTo>
                  <a:pt x="1763035" y="3502589"/>
                  <a:pt x="1519856" y="3406320"/>
                  <a:pt x="1383092" y="3461658"/>
                </a:cubicBezTo>
                <a:cubicBezTo>
                  <a:pt x="1246328" y="3516996"/>
                  <a:pt x="960739" y="3398730"/>
                  <a:pt x="811567" y="3461658"/>
                </a:cubicBezTo>
                <a:cubicBezTo>
                  <a:pt x="662395" y="3524586"/>
                  <a:pt x="310467" y="3422690"/>
                  <a:pt x="0" y="3461658"/>
                </a:cubicBezTo>
                <a:cubicBezTo>
                  <a:pt x="-17437" y="3165293"/>
                  <a:pt x="39568" y="3018595"/>
                  <a:pt x="0" y="2815482"/>
                </a:cubicBezTo>
                <a:cubicBezTo>
                  <a:pt x="-39568" y="2612369"/>
                  <a:pt x="51004" y="2352565"/>
                  <a:pt x="0" y="2203922"/>
                </a:cubicBezTo>
                <a:cubicBezTo>
                  <a:pt x="-51004" y="2055279"/>
                  <a:pt x="18947" y="1892229"/>
                  <a:pt x="0" y="1696212"/>
                </a:cubicBezTo>
                <a:cubicBezTo>
                  <a:pt x="-18947" y="1500195"/>
                  <a:pt x="39041" y="1293931"/>
                  <a:pt x="0" y="1119269"/>
                </a:cubicBezTo>
                <a:cubicBezTo>
                  <a:pt x="-39041" y="944607"/>
                  <a:pt x="26208" y="838829"/>
                  <a:pt x="0" y="576943"/>
                </a:cubicBezTo>
                <a:cubicBezTo>
                  <a:pt x="-26208" y="315057"/>
                  <a:pt x="59901" y="268151"/>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4" name="TextBox 3">
            <a:extLst>
              <a:ext uri="{FF2B5EF4-FFF2-40B4-BE49-F238E27FC236}">
                <a16:creationId xmlns:a16="http://schemas.microsoft.com/office/drawing/2014/main" id="{20397164-C337-38DB-7C79-657CB11F2F2C}"/>
              </a:ext>
            </a:extLst>
          </p:cNvPr>
          <p:cNvSpPr txBox="1"/>
          <p:nvPr/>
        </p:nvSpPr>
        <p:spPr>
          <a:xfrm>
            <a:off x="4308249" y="804515"/>
            <a:ext cx="7644268" cy="4339650"/>
          </a:xfrm>
          <a:custGeom>
            <a:avLst/>
            <a:gdLst>
              <a:gd name="csX0" fmla="*/ 0 w 7644268"/>
              <a:gd name="csY0" fmla="*/ 0 h 4339650"/>
              <a:gd name="csX1" fmla="*/ 740906 w 7644268"/>
              <a:gd name="csY1" fmla="*/ 0 h 4339650"/>
              <a:gd name="csX2" fmla="*/ 1176041 w 7644268"/>
              <a:gd name="csY2" fmla="*/ 0 h 4339650"/>
              <a:gd name="csX3" fmla="*/ 1611176 w 7644268"/>
              <a:gd name="csY3" fmla="*/ 0 h 4339650"/>
              <a:gd name="csX4" fmla="*/ 2352082 w 7644268"/>
              <a:gd name="csY4" fmla="*/ 0 h 4339650"/>
              <a:gd name="csX5" fmla="*/ 2787218 w 7644268"/>
              <a:gd name="csY5" fmla="*/ 0 h 4339650"/>
              <a:gd name="csX6" fmla="*/ 3451681 w 7644268"/>
              <a:gd name="csY6" fmla="*/ 0 h 4339650"/>
              <a:gd name="csX7" fmla="*/ 4116144 w 7644268"/>
              <a:gd name="csY7" fmla="*/ 0 h 4339650"/>
              <a:gd name="csX8" fmla="*/ 4627722 w 7644268"/>
              <a:gd name="csY8" fmla="*/ 0 h 4339650"/>
              <a:gd name="csX9" fmla="*/ 4986415 w 7644268"/>
              <a:gd name="csY9" fmla="*/ 0 h 4339650"/>
              <a:gd name="csX10" fmla="*/ 5727321 w 7644268"/>
              <a:gd name="csY10" fmla="*/ 0 h 4339650"/>
              <a:gd name="csX11" fmla="*/ 6086013 w 7644268"/>
              <a:gd name="csY11" fmla="*/ 0 h 4339650"/>
              <a:gd name="csX12" fmla="*/ 6521149 w 7644268"/>
              <a:gd name="csY12" fmla="*/ 0 h 4339650"/>
              <a:gd name="csX13" fmla="*/ 7109169 w 7644268"/>
              <a:gd name="csY13" fmla="*/ 0 h 4339650"/>
              <a:gd name="csX14" fmla="*/ 7644268 w 7644268"/>
              <a:gd name="csY14" fmla="*/ 0 h 4339650"/>
              <a:gd name="csX15" fmla="*/ 7644268 w 7644268"/>
              <a:gd name="csY15" fmla="*/ 542456 h 4339650"/>
              <a:gd name="csX16" fmla="*/ 7644268 w 7644268"/>
              <a:gd name="csY16" fmla="*/ 998119 h 4339650"/>
              <a:gd name="csX17" fmla="*/ 7644268 w 7644268"/>
              <a:gd name="csY17" fmla="*/ 1497179 h 4339650"/>
              <a:gd name="csX18" fmla="*/ 7644268 w 7644268"/>
              <a:gd name="csY18" fmla="*/ 1952842 h 4339650"/>
              <a:gd name="csX19" fmla="*/ 7644268 w 7644268"/>
              <a:gd name="csY19" fmla="*/ 2408506 h 4339650"/>
              <a:gd name="csX20" fmla="*/ 7644268 w 7644268"/>
              <a:gd name="csY20" fmla="*/ 2907565 h 4339650"/>
              <a:gd name="csX21" fmla="*/ 7644268 w 7644268"/>
              <a:gd name="csY21" fmla="*/ 3363229 h 4339650"/>
              <a:gd name="csX22" fmla="*/ 7644268 w 7644268"/>
              <a:gd name="csY22" fmla="*/ 4339650 h 4339650"/>
              <a:gd name="csX23" fmla="*/ 7209133 w 7644268"/>
              <a:gd name="csY23" fmla="*/ 4339650 h 4339650"/>
              <a:gd name="csX24" fmla="*/ 6773997 w 7644268"/>
              <a:gd name="csY24" fmla="*/ 4339650 h 4339650"/>
              <a:gd name="csX25" fmla="*/ 6338862 w 7644268"/>
              <a:gd name="csY25" fmla="*/ 4339650 h 4339650"/>
              <a:gd name="csX26" fmla="*/ 5827284 w 7644268"/>
              <a:gd name="csY26" fmla="*/ 4339650 h 4339650"/>
              <a:gd name="csX27" fmla="*/ 5086378 w 7644268"/>
              <a:gd name="csY27" fmla="*/ 4339650 h 4339650"/>
              <a:gd name="csX28" fmla="*/ 4345472 w 7644268"/>
              <a:gd name="csY28" fmla="*/ 4339650 h 4339650"/>
              <a:gd name="csX29" fmla="*/ 3604566 w 7644268"/>
              <a:gd name="csY29" fmla="*/ 4339650 h 4339650"/>
              <a:gd name="csX30" fmla="*/ 3169431 w 7644268"/>
              <a:gd name="csY30" fmla="*/ 4339650 h 4339650"/>
              <a:gd name="csX31" fmla="*/ 2734296 w 7644268"/>
              <a:gd name="csY31" fmla="*/ 4339650 h 4339650"/>
              <a:gd name="csX32" fmla="*/ 2299161 w 7644268"/>
              <a:gd name="csY32" fmla="*/ 4339650 h 4339650"/>
              <a:gd name="csX33" fmla="*/ 1940468 w 7644268"/>
              <a:gd name="csY33" fmla="*/ 4339650 h 4339650"/>
              <a:gd name="csX34" fmla="*/ 1505333 w 7644268"/>
              <a:gd name="csY34" fmla="*/ 4339650 h 4339650"/>
              <a:gd name="csX35" fmla="*/ 917312 w 7644268"/>
              <a:gd name="csY35" fmla="*/ 4339650 h 4339650"/>
              <a:gd name="csX36" fmla="*/ 0 w 7644268"/>
              <a:gd name="csY36" fmla="*/ 4339650 h 4339650"/>
              <a:gd name="csX37" fmla="*/ 0 w 7644268"/>
              <a:gd name="csY37" fmla="*/ 3797194 h 4339650"/>
              <a:gd name="csX38" fmla="*/ 0 w 7644268"/>
              <a:gd name="csY38" fmla="*/ 3167945 h 4339650"/>
              <a:gd name="csX39" fmla="*/ 0 w 7644268"/>
              <a:gd name="csY39" fmla="*/ 2755678 h 4339650"/>
              <a:gd name="csX40" fmla="*/ 0 w 7644268"/>
              <a:gd name="csY40" fmla="*/ 2256618 h 4339650"/>
              <a:gd name="csX41" fmla="*/ 0 w 7644268"/>
              <a:gd name="csY41" fmla="*/ 1714162 h 4339650"/>
              <a:gd name="csX42" fmla="*/ 0 w 7644268"/>
              <a:gd name="csY42" fmla="*/ 1171706 h 4339650"/>
              <a:gd name="csX43" fmla="*/ 0 w 7644268"/>
              <a:gd name="csY43" fmla="*/ 672646 h 4339650"/>
              <a:gd name="csX44" fmla="*/ 0 w 7644268"/>
              <a:gd name="csY44" fmla="*/ 0 h 43396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7644268" h="4339650" extrusionOk="0">
                <a:moveTo>
                  <a:pt x="0" y="0"/>
                </a:moveTo>
                <a:cubicBezTo>
                  <a:pt x="358879" y="-62455"/>
                  <a:pt x="588258" y="38415"/>
                  <a:pt x="740906" y="0"/>
                </a:cubicBezTo>
                <a:cubicBezTo>
                  <a:pt x="893554" y="-38415"/>
                  <a:pt x="988263" y="51548"/>
                  <a:pt x="1176041" y="0"/>
                </a:cubicBezTo>
                <a:cubicBezTo>
                  <a:pt x="1363819" y="-51548"/>
                  <a:pt x="1411745" y="36313"/>
                  <a:pt x="1611176" y="0"/>
                </a:cubicBezTo>
                <a:cubicBezTo>
                  <a:pt x="1810607" y="-36313"/>
                  <a:pt x="2193096" y="23512"/>
                  <a:pt x="2352082" y="0"/>
                </a:cubicBezTo>
                <a:cubicBezTo>
                  <a:pt x="2511068" y="-23512"/>
                  <a:pt x="2651319" y="35213"/>
                  <a:pt x="2787218" y="0"/>
                </a:cubicBezTo>
                <a:cubicBezTo>
                  <a:pt x="2923117" y="-35213"/>
                  <a:pt x="3206040" y="11884"/>
                  <a:pt x="3451681" y="0"/>
                </a:cubicBezTo>
                <a:cubicBezTo>
                  <a:pt x="3697322" y="-11884"/>
                  <a:pt x="3844722" y="42100"/>
                  <a:pt x="4116144" y="0"/>
                </a:cubicBezTo>
                <a:cubicBezTo>
                  <a:pt x="4387566" y="-42100"/>
                  <a:pt x="4447823" y="11172"/>
                  <a:pt x="4627722" y="0"/>
                </a:cubicBezTo>
                <a:cubicBezTo>
                  <a:pt x="4807621" y="-11172"/>
                  <a:pt x="4889250" y="36199"/>
                  <a:pt x="4986415" y="0"/>
                </a:cubicBezTo>
                <a:cubicBezTo>
                  <a:pt x="5083580" y="-36199"/>
                  <a:pt x="5388839" y="21610"/>
                  <a:pt x="5727321" y="0"/>
                </a:cubicBezTo>
                <a:cubicBezTo>
                  <a:pt x="6065803" y="-21610"/>
                  <a:pt x="5956038" y="4163"/>
                  <a:pt x="6086013" y="0"/>
                </a:cubicBezTo>
                <a:cubicBezTo>
                  <a:pt x="6215988" y="-4163"/>
                  <a:pt x="6316095" y="10797"/>
                  <a:pt x="6521149" y="0"/>
                </a:cubicBezTo>
                <a:cubicBezTo>
                  <a:pt x="6726203" y="-10797"/>
                  <a:pt x="6955130" y="7901"/>
                  <a:pt x="7109169" y="0"/>
                </a:cubicBezTo>
                <a:cubicBezTo>
                  <a:pt x="7263208" y="-7901"/>
                  <a:pt x="7521034" y="23614"/>
                  <a:pt x="7644268" y="0"/>
                </a:cubicBezTo>
                <a:cubicBezTo>
                  <a:pt x="7659943" y="138081"/>
                  <a:pt x="7595101" y="432738"/>
                  <a:pt x="7644268" y="542456"/>
                </a:cubicBezTo>
                <a:cubicBezTo>
                  <a:pt x="7693435" y="652174"/>
                  <a:pt x="7615668" y="779655"/>
                  <a:pt x="7644268" y="998119"/>
                </a:cubicBezTo>
                <a:cubicBezTo>
                  <a:pt x="7672868" y="1216583"/>
                  <a:pt x="7627726" y="1382969"/>
                  <a:pt x="7644268" y="1497179"/>
                </a:cubicBezTo>
                <a:cubicBezTo>
                  <a:pt x="7660810" y="1611389"/>
                  <a:pt x="7602613" y="1773210"/>
                  <a:pt x="7644268" y="1952842"/>
                </a:cubicBezTo>
                <a:cubicBezTo>
                  <a:pt x="7685923" y="2132474"/>
                  <a:pt x="7612943" y="2217603"/>
                  <a:pt x="7644268" y="2408506"/>
                </a:cubicBezTo>
                <a:cubicBezTo>
                  <a:pt x="7675593" y="2599409"/>
                  <a:pt x="7620265" y="2766914"/>
                  <a:pt x="7644268" y="2907565"/>
                </a:cubicBezTo>
                <a:cubicBezTo>
                  <a:pt x="7668271" y="3048216"/>
                  <a:pt x="7603084" y="3174334"/>
                  <a:pt x="7644268" y="3363229"/>
                </a:cubicBezTo>
                <a:cubicBezTo>
                  <a:pt x="7685452" y="3552124"/>
                  <a:pt x="7539152" y="4137394"/>
                  <a:pt x="7644268" y="4339650"/>
                </a:cubicBezTo>
                <a:cubicBezTo>
                  <a:pt x="7509104" y="4389485"/>
                  <a:pt x="7395166" y="4304959"/>
                  <a:pt x="7209133" y="4339650"/>
                </a:cubicBezTo>
                <a:cubicBezTo>
                  <a:pt x="7023101" y="4374341"/>
                  <a:pt x="6901657" y="4322594"/>
                  <a:pt x="6773997" y="4339650"/>
                </a:cubicBezTo>
                <a:cubicBezTo>
                  <a:pt x="6646337" y="4356706"/>
                  <a:pt x="6525619" y="4322713"/>
                  <a:pt x="6338862" y="4339650"/>
                </a:cubicBezTo>
                <a:cubicBezTo>
                  <a:pt x="6152105" y="4356587"/>
                  <a:pt x="6016018" y="4284043"/>
                  <a:pt x="5827284" y="4339650"/>
                </a:cubicBezTo>
                <a:cubicBezTo>
                  <a:pt x="5638550" y="4395257"/>
                  <a:pt x="5285127" y="4298413"/>
                  <a:pt x="5086378" y="4339650"/>
                </a:cubicBezTo>
                <a:cubicBezTo>
                  <a:pt x="4887629" y="4380887"/>
                  <a:pt x="4542642" y="4302360"/>
                  <a:pt x="4345472" y="4339650"/>
                </a:cubicBezTo>
                <a:cubicBezTo>
                  <a:pt x="4148302" y="4376940"/>
                  <a:pt x="3913897" y="4272882"/>
                  <a:pt x="3604566" y="4339650"/>
                </a:cubicBezTo>
                <a:cubicBezTo>
                  <a:pt x="3295235" y="4406418"/>
                  <a:pt x="3308267" y="4290013"/>
                  <a:pt x="3169431" y="4339650"/>
                </a:cubicBezTo>
                <a:cubicBezTo>
                  <a:pt x="3030596" y="4389287"/>
                  <a:pt x="2837380" y="4313873"/>
                  <a:pt x="2734296" y="4339650"/>
                </a:cubicBezTo>
                <a:cubicBezTo>
                  <a:pt x="2631213" y="4365427"/>
                  <a:pt x="2449521" y="4315183"/>
                  <a:pt x="2299161" y="4339650"/>
                </a:cubicBezTo>
                <a:cubicBezTo>
                  <a:pt x="2148801" y="4364117"/>
                  <a:pt x="2098306" y="4316784"/>
                  <a:pt x="1940468" y="4339650"/>
                </a:cubicBezTo>
                <a:cubicBezTo>
                  <a:pt x="1782630" y="4362516"/>
                  <a:pt x="1720422" y="4304458"/>
                  <a:pt x="1505333" y="4339650"/>
                </a:cubicBezTo>
                <a:cubicBezTo>
                  <a:pt x="1290244" y="4374842"/>
                  <a:pt x="1051008" y="4278703"/>
                  <a:pt x="917312" y="4339650"/>
                </a:cubicBezTo>
                <a:cubicBezTo>
                  <a:pt x="783616" y="4400597"/>
                  <a:pt x="456626" y="4314074"/>
                  <a:pt x="0" y="4339650"/>
                </a:cubicBezTo>
                <a:cubicBezTo>
                  <a:pt x="-55712" y="4128045"/>
                  <a:pt x="15231" y="3954479"/>
                  <a:pt x="0" y="3797194"/>
                </a:cubicBezTo>
                <a:cubicBezTo>
                  <a:pt x="-15231" y="3639909"/>
                  <a:pt x="35060" y="3424976"/>
                  <a:pt x="0" y="3167945"/>
                </a:cubicBezTo>
                <a:cubicBezTo>
                  <a:pt x="-35060" y="2910914"/>
                  <a:pt x="22650" y="2931197"/>
                  <a:pt x="0" y="2755678"/>
                </a:cubicBezTo>
                <a:cubicBezTo>
                  <a:pt x="-22650" y="2580159"/>
                  <a:pt x="4112" y="2382110"/>
                  <a:pt x="0" y="2256618"/>
                </a:cubicBezTo>
                <a:cubicBezTo>
                  <a:pt x="-4112" y="2131126"/>
                  <a:pt x="42151" y="1877766"/>
                  <a:pt x="0" y="1714162"/>
                </a:cubicBezTo>
                <a:cubicBezTo>
                  <a:pt x="-42151" y="1550558"/>
                  <a:pt x="30888" y="1289112"/>
                  <a:pt x="0" y="1171706"/>
                </a:cubicBezTo>
                <a:cubicBezTo>
                  <a:pt x="-30888" y="1054300"/>
                  <a:pt x="14059" y="892289"/>
                  <a:pt x="0" y="672646"/>
                </a:cubicBezTo>
                <a:cubicBezTo>
                  <a:pt x="-14059" y="453003"/>
                  <a:pt x="45613" y="264745"/>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34 ετών – εργάτης </a:t>
            </a:r>
            <a:endParaRPr lang="en-US" sz="1400" dirty="0"/>
          </a:p>
          <a:p>
            <a:pPr algn="ctr"/>
            <a:r>
              <a:rPr lang="en-US" sz="1400" dirty="0"/>
              <a:t>CY/2089</a:t>
            </a:r>
            <a:endParaRPr lang="el-GR" sz="1400" dirty="0"/>
          </a:p>
          <a:p>
            <a:endParaRPr lang="el-GR" sz="1400" dirty="0"/>
          </a:p>
          <a:p>
            <a:pPr marL="171450" indent="-171450">
              <a:buFont typeface="Courier New" panose="02070309020205020404" pitchFamily="49" charset="0"/>
              <a:buChar char="o"/>
            </a:pPr>
            <a:r>
              <a:rPr lang="el-GR" sz="1200" dirty="0"/>
              <a:t>Γεννήθηκε   στο </a:t>
            </a:r>
            <a:r>
              <a:rPr lang="el-GR" sz="1200" dirty="0" err="1"/>
              <a:t>Κελλάκι</a:t>
            </a:r>
            <a:r>
              <a:rPr lang="el-GR" sz="1200" dirty="0"/>
              <a:t>  Λεμεσού  στις  12 Φεβρουαρίου  του 1906.</a:t>
            </a:r>
          </a:p>
          <a:p>
            <a:pPr marL="171450" indent="-171450">
              <a:buFont typeface="Courier New" panose="02070309020205020404" pitchFamily="49" charset="0"/>
              <a:buChar char="o"/>
            </a:pPr>
            <a:r>
              <a:rPr lang="el-GR" sz="1200" dirty="0"/>
              <a:t>Κατατάχθηκε  στο  βρετανικό  στρατό    στις  28  Μαΐου  1940.</a:t>
            </a:r>
          </a:p>
          <a:p>
            <a:pPr marL="171450" indent="-171450">
              <a:buFont typeface="Courier New" panose="02070309020205020404" pitchFamily="49" charset="0"/>
              <a:buChar char="o"/>
            </a:pPr>
            <a:r>
              <a:rPr lang="el-GR" sz="1200" dirty="0"/>
              <a:t>Κατά  την  κατάταξή του  ήταν  έγγαμος  και πατέρας τεσσάρων  παιδιών. </a:t>
            </a:r>
          </a:p>
          <a:p>
            <a:pPr marL="171450" indent="-171450">
              <a:buFont typeface="Courier New" panose="02070309020205020404" pitchFamily="49" charset="0"/>
              <a:buChar char="o"/>
            </a:pPr>
            <a:r>
              <a:rPr lang="el-GR" sz="1200" dirty="0"/>
              <a:t>Μετά την  εκγύμνασή  του στα </a:t>
            </a:r>
            <a:r>
              <a:rPr lang="el-GR" sz="1200" dirty="0" err="1"/>
              <a:t>Πολεμίδια</a:t>
            </a:r>
            <a:r>
              <a:rPr lang="el-GR" sz="1200" dirty="0"/>
              <a:t>, μετατέθηκε στην Αίγυπτο   και από εκεί στην Αλεξάνδρεια,  από  όπου   αναχώρησε για τον Πειραιά,  τον Μάρτιο του 1941. </a:t>
            </a:r>
          </a:p>
          <a:p>
            <a:pPr marL="171450" indent="-171450">
              <a:buFont typeface="Courier New" panose="02070309020205020404" pitchFamily="49" charset="0"/>
              <a:buChar char="o"/>
            </a:pPr>
            <a:r>
              <a:rPr lang="el-GR" sz="1200" dirty="0"/>
              <a:t>Στην Ελλάδα η μονάδα του  στάλθηκε  στην περιοχή  της Λάρισας, όπου  εργάστηκε  για λίγες  ημέρες  για  τη διάνοιξη  και την  επιδιόρθωση  του  οδικού  δικτύου.</a:t>
            </a:r>
          </a:p>
          <a:p>
            <a:pPr marL="171450" indent="-171450">
              <a:buFont typeface="Courier New" panose="02070309020205020404" pitchFamily="49" charset="0"/>
              <a:buChar char="o"/>
            </a:pPr>
            <a:r>
              <a:rPr lang="el-GR" sz="1200" dirty="0"/>
              <a:t>29 Απριλίου  1941  :  Καλαμάτα  -  σύλληψη - αιχμάλωτος  πολέμου στο   στρατόπεδο «Παύλου Μελά»</a:t>
            </a:r>
          </a:p>
          <a:p>
            <a:pPr marL="171450" indent="-171450">
              <a:buFont typeface="Courier New" panose="02070309020205020404" pitchFamily="49" charset="0"/>
              <a:buChar char="o"/>
            </a:pPr>
            <a:r>
              <a:rPr lang="el-GR" sz="1200" dirty="0"/>
              <a:t>16 Ιουλίου  1941 : δραπέτευση </a:t>
            </a:r>
          </a:p>
          <a:p>
            <a:pPr marL="171450" indent="-171450">
              <a:buFont typeface="Courier New" panose="02070309020205020404" pitchFamily="49" charset="0"/>
              <a:buChar char="o"/>
            </a:pPr>
            <a:r>
              <a:rPr lang="el-GR" sz="1200" dirty="0"/>
              <a:t>Μάιος  1942 : διαφυγή μέσω Τουρκίας στη  Μέση Ανατολή</a:t>
            </a:r>
          </a:p>
          <a:p>
            <a:pPr marL="171450" indent="-171450">
              <a:buFont typeface="Courier New" panose="02070309020205020404" pitchFamily="49" charset="0"/>
              <a:buChar char="o"/>
            </a:pPr>
            <a:r>
              <a:rPr lang="el-GR" sz="1200" dirty="0"/>
              <a:t>Τέλη  Σεπτεμβρίου 1942  του απονεμηθεί  στρατιωτικό μετάλλιο.</a:t>
            </a:r>
          </a:p>
          <a:p>
            <a:pPr marL="171450" indent="-171450">
              <a:buFont typeface="Courier New" panose="02070309020205020404" pitchFamily="49" charset="0"/>
              <a:buChar char="o"/>
            </a:pPr>
            <a:r>
              <a:rPr lang="el-GR" sz="1200" dirty="0"/>
              <a:t>Επίσημη  απονομή  του  μεταλλίου    έγινε τον Απρίλιο  του 1946, από τον Κυβερνήτη  της Κύπρου   στο  στρατόπεδο των </a:t>
            </a:r>
            <a:r>
              <a:rPr lang="el-GR" sz="1200" dirty="0" err="1"/>
              <a:t>Πολεμιδιών</a:t>
            </a:r>
            <a:r>
              <a:rPr lang="el-GR" sz="1200" dirty="0"/>
              <a:t>.</a:t>
            </a:r>
          </a:p>
          <a:p>
            <a:pPr marL="171450" indent="-171450">
              <a:buFont typeface="Courier New" panose="02070309020205020404" pitchFamily="49" charset="0"/>
              <a:buChar char="o"/>
            </a:pPr>
            <a:r>
              <a:rPr lang="el-GR" sz="1200" dirty="0"/>
              <a:t>Τον Ιούνιο  του 1946 επιλέχθηκε  και πήρε  μέρος   στην παρέλαση  της  νίκης    στο Λονδίνο. </a:t>
            </a:r>
          </a:p>
          <a:p>
            <a:pPr marL="171450" indent="-171450">
              <a:buFont typeface="Courier New" panose="02070309020205020404" pitchFamily="49" charset="0"/>
              <a:buChar char="o"/>
            </a:pPr>
            <a:r>
              <a:rPr lang="el-GR" sz="1200" dirty="0"/>
              <a:t>Μετά το  τέλος του πολέμου  και την απόλυσή του  από τον στρατό,  εργάστηκε  ως ιδιωτικός  υπάλληλος  και στη  συνέχεια διορίστηκε  ως εργάτης  στο Αεροδρόμιο Λευκωσίας.</a:t>
            </a:r>
          </a:p>
          <a:p>
            <a:pPr marL="171450" indent="-171450">
              <a:buFont typeface="Courier New" panose="02070309020205020404" pitchFamily="49" charset="0"/>
              <a:buChar char="o"/>
            </a:pPr>
            <a:r>
              <a:rPr lang="el-GR" sz="1200" dirty="0"/>
              <a:t>Απεβίωσε  στις 3 Ιουνίου 1973.</a:t>
            </a:r>
          </a:p>
          <a:p>
            <a:endParaRPr lang="el-GR" sz="1000" dirty="0"/>
          </a:p>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 133-136,  339, 140, 141, 145.</a:t>
            </a:r>
          </a:p>
        </p:txBody>
      </p:sp>
    </p:spTree>
    <p:extLst>
      <p:ext uri="{BB962C8B-B14F-4D97-AF65-F5344CB8AC3E}">
        <p14:creationId xmlns:p14="http://schemas.microsoft.com/office/powerpoint/2010/main" val="2733428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B311A-E705-D053-4C8C-3CF275093F5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0AB262A-23F8-5200-69AA-9C88967CE4EF}"/>
              </a:ext>
            </a:extLst>
          </p:cNvPr>
          <p:cNvSpPr>
            <a:spLocks noGrp="1"/>
          </p:cNvSpPr>
          <p:nvPr>
            <p:ph type="title"/>
          </p:nvPr>
        </p:nvSpPr>
        <p:spPr>
          <a:xfrm>
            <a:off x="141514" y="107273"/>
            <a:ext cx="4321629" cy="1325563"/>
          </a:xfrm>
          <a:custGeom>
            <a:avLst/>
            <a:gdLst>
              <a:gd name="csX0" fmla="*/ 0 w 4321629"/>
              <a:gd name="csY0" fmla="*/ 0 h 1325563"/>
              <a:gd name="csX1" fmla="*/ 496987 w 4321629"/>
              <a:gd name="csY1" fmla="*/ 0 h 1325563"/>
              <a:gd name="csX2" fmla="*/ 1123624 w 4321629"/>
              <a:gd name="csY2" fmla="*/ 0 h 1325563"/>
              <a:gd name="csX3" fmla="*/ 1534178 w 4321629"/>
              <a:gd name="csY3" fmla="*/ 0 h 1325563"/>
              <a:gd name="csX4" fmla="*/ 2117598 w 4321629"/>
              <a:gd name="csY4" fmla="*/ 0 h 1325563"/>
              <a:gd name="csX5" fmla="*/ 2571369 w 4321629"/>
              <a:gd name="csY5" fmla="*/ 0 h 1325563"/>
              <a:gd name="csX6" fmla="*/ 2981924 w 4321629"/>
              <a:gd name="csY6" fmla="*/ 0 h 1325563"/>
              <a:gd name="csX7" fmla="*/ 3565344 w 4321629"/>
              <a:gd name="csY7" fmla="*/ 0 h 1325563"/>
              <a:gd name="csX8" fmla="*/ 4321629 w 4321629"/>
              <a:gd name="csY8" fmla="*/ 0 h 1325563"/>
              <a:gd name="csX9" fmla="*/ 4321629 w 4321629"/>
              <a:gd name="csY9" fmla="*/ 428599 h 1325563"/>
              <a:gd name="csX10" fmla="*/ 4321629 w 4321629"/>
              <a:gd name="csY10" fmla="*/ 857197 h 1325563"/>
              <a:gd name="csX11" fmla="*/ 4321629 w 4321629"/>
              <a:gd name="csY11" fmla="*/ 1325563 h 1325563"/>
              <a:gd name="csX12" fmla="*/ 3911074 w 4321629"/>
              <a:gd name="csY12" fmla="*/ 1325563 h 1325563"/>
              <a:gd name="csX13" fmla="*/ 3327654 w 4321629"/>
              <a:gd name="csY13" fmla="*/ 1325563 h 1325563"/>
              <a:gd name="csX14" fmla="*/ 2787451 w 4321629"/>
              <a:gd name="csY14" fmla="*/ 1325563 h 1325563"/>
              <a:gd name="csX15" fmla="*/ 2376896 w 4321629"/>
              <a:gd name="csY15" fmla="*/ 1325563 h 1325563"/>
              <a:gd name="csX16" fmla="*/ 1879909 w 4321629"/>
              <a:gd name="csY16" fmla="*/ 1325563 h 1325563"/>
              <a:gd name="csX17" fmla="*/ 1339705 w 4321629"/>
              <a:gd name="csY17" fmla="*/ 1325563 h 1325563"/>
              <a:gd name="csX18" fmla="*/ 842718 w 4321629"/>
              <a:gd name="csY18" fmla="*/ 1325563 h 1325563"/>
              <a:gd name="csX19" fmla="*/ 0 w 4321629"/>
              <a:gd name="csY19" fmla="*/ 1325563 h 1325563"/>
              <a:gd name="csX20" fmla="*/ 0 w 4321629"/>
              <a:gd name="csY20" fmla="*/ 883709 h 1325563"/>
              <a:gd name="csX21" fmla="*/ 0 w 4321629"/>
              <a:gd name="csY21" fmla="*/ 415343 h 1325563"/>
              <a:gd name="csX22" fmla="*/ 0 w 4321629"/>
              <a:gd name="csY22" fmla="*/ 0 h 1325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321629" h="1325563" fill="none" extrusionOk="0">
                <a:moveTo>
                  <a:pt x="0" y="0"/>
                </a:moveTo>
                <a:cubicBezTo>
                  <a:pt x="234961" y="-56406"/>
                  <a:pt x="349759" y="46561"/>
                  <a:pt x="496987" y="0"/>
                </a:cubicBezTo>
                <a:cubicBezTo>
                  <a:pt x="644215" y="-46561"/>
                  <a:pt x="911979" y="29560"/>
                  <a:pt x="1123624" y="0"/>
                </a:cubicBezTo>
                <a:cubicBezTo>
                  <a:pt x="1335269" y="-29560"/>
                  <a:pt x="1422097" y="46146"/>
                  <a:pt x="1534178" y="0"/>
                </a:cubicBezTo>
                <a:cubicBezTo>
                  <a:pt x="1646259" y="-46146"/>
                  <a:pt x="1955727" y="27880"/>
                  <a:pt x="2117598" y="0"/>
                </a:cubicBezTo>
                <a:cubicBezTo>
                  <a:pt x="2279469" y="-27880"/>
                  <a:pt x="2345041" y="12287"/>
                  <a:pt x="2571369" y="0"/>
                </a:cubicBezTo>
                <a:cubicBezTo>
                  <a:pt x="2797697" y="-12287"/>
                  <a:pt x="2776840" y="33059"/>
                  <a:pt x="2981924" y="0"/>
                </a:cubicBezTo>
                <a:cubicBezTo>
                  <a:pt x="3187008" y="-33059"/>
                  <a:pt x="3368589" y="18938"/>
                  <a:pt x="3565344" y="0"/>
                </a:cubicBezTo>
                <a:cubicBezTo>
                  <a:pt x="3762099" y="-18938"/>
                  <a:pt x="3994604" y="80123"/>
                  <a:pt x="4321629" y="0"/>
                </a:cubicBezTo>
                <a:cubicBezTo>
                  <a:pt x="4352332" y="178512"/>
                  <a:pt x="4297237" y="313458"/>
                  <a:pt x="4321629" y="428599"/>
                </a:cubicBezTo>
                <a:cubicBezTo>
                  <a:pt x="4346021" y="543740"/>
                  <a:pt x="4282954" y="684883"/>
                  <a:pt x="4321629" y="857197"/>
                </a:cubicBezTo>
                <a:cubicBezTo>
                  <a:pt x="4360304" y="1029511"/>
                  <a:pt x="4304486" y="1120056"/>
                  <a:pt x="4321629" y="1325563"/>
                </a:cubicBezTo>
                <a:cubicBezTo>
                  <a:pt x="4176107" y="1346476"/>
                  <a:pt x="4030738" y="1277458"/>
                  <a:pt x="3911074" y="1325563"/>
                </a:cubicBezTo>
                <a:cubicBezTo>
                  <a:pt x="3791411" y="1373668"/>
                  <a:pt x="3603054" y="1310970"/>
                  <a:pt x="3327654" y="1325563"/>
                </a:cubicBezTo>
                <a:cubicBezTo>
                  <a:pt x="3052254" y="1340156"/>
                  <a:pt x="3004156" y="1311549"/>
                  <a:pt x="2787451" y="1325563"/>
                </a:cubicBezTo>
                <a:cubicBezTo>
                  <a:pt x="2570746" y="1339577"/>
                  <a:pt x="2461253" y="1284870"/>
                  <a:pt x="2376896" y="1325563"/>
                </a:cubicBezTo>
                <a:cubicBezTo>
                  <a:pt x="2292540" y="1366256"/>
                  <a:pt x="2059875" y="1324691"/>
                  <a:pt x="1879909" y="1325563"/>
                </a:cubicBezTo>
                <a:cubicBezTo>
                  <a:pt x="1699943" y="1326435"/>
                  <a:pt x="1533698" y="1311439"/>
                  <a:pt x="1339705" y="1325563"/>
                </a:cubicBezTo>
                <a:cubicBezTo>
                  <a:pt x="1145712" y="1339687"/>
                  <a:pt x="977582" y="1298419"/>
                  <a:pt x="842718" y="1325563"/>
                </a:cubicBezTo>
                <a:cubicBezTo>
                  <a:pt x="707854" y="1352707"/>
                  <a:pt x="289004" y="1266448"/>
                  <a:pt x="0" y="1325563"/>
                </a:cubicBezTo>
                <a:cubicBezTo>
                  <a:pt x="-11035" y="1147313"/>
                  <a:pt x="38401" y="1058362"/>
                  <a:pt x="0" y="883709"/>
                </a:cubicBezTo>
                <a:cubicBezTo>
                  <a:pt x="-38401" y="709056"/>
                  <a:pt x="11618" y="518947"/>
                  <a:pt x="0" y="415343"/>
                </a:cubicBezTo>
                <a:cubicBezTo>
                  <a:pt x="-11618" y="311739"/>
                  <a:pt x="10336" y="204853"/>
                  <a:pt x="0" y="0"/>
                </a:cubicBezTo>
                <a:close/>
              </a:path>
              <a:path w="4321629" h="1325563" stroke="0" extrusionOk="0">
                <a:moveTo>
                  <a:pt x="0" y="0"/>
                </a:moveTo>
                <a:cubicBezTo>
                  <a:pt x="228378" y="-5097"/>
                  <a:pt x="345273" y="39501"/>
                  <a:pt x="540204" y="0"/>
                </a:cubicBezTo>
                <a:cubicBezTo>
                  <a:pt x="735135" y="-39501"/>
                  <a:pt x="842370" y="27310"/>
                  <a:pt x="950758" y="0"/>
                </a:cubicBezTo>
                <a:cubicBezTo>
                  <a:pt x="1059146" y="-27310"/>
                  <a:pt x="1346850" y="38529"/>
                  <a:pt x="1577395" y="0"/>
                </a:cubicBezTo>
                <a:cubicBezTo>
                  <a:pt x="1807940" y="-38529"/>
                  <a:pt x="1824016" y="50282"/>
                  <a:pt x="2031166" y="0"/>
                </a:cubicBezTo>
                <a:cubicBezTo>
                  <a:pt x="2238316" y="-50282"/>
                  <a:pt x="2489858" y="1214"/>
                  <a:pt x="2614586" y="0"/>
                </a:cubicBezTo>
                <a:cubicBezTo>
                  <a:pt x="2739314" y="-1214"/>
                  <a:pt x="2883067" y="6049"/>
                  <a:pt x="3111573" y="0"/>
                </a:cubicBezTo>
                <a:cubicBezTo>
                  <a:pt x="3340079" y="-6049"/>
                  <a:pt x="3428768" y="57276"/>
                  <a:pt x="3651777" y="0"/>
                </a:cubicBezTo>
                <a:cubicBezTo>
                  <a:pt x="3874786" y="-57276"/>
                  <a:pt x="4091185" y="54430"/>
                  <a:pt x="4321629" y="0"/>
                </a:cubicBezTo>
                <a:cubicBezTo>
                  <a:pt x="4338171" y="155935"/>
                  <a:pt x="4316362" y="222973"/>
                  <a:pt x="4321629" y="415343"/>
                </a:cubicBezTo>
                <a:cubicBezTo>
                  <a:pt x="4326896" y="607713"/>
                  <a:pt x="4306463" y="660630"/>
                  <a:pt x="4321629" y="817431"/>
                </a:cubicBezTo>
                <a:cubicBezTo>
                  <a:pt x="4336795" y="974232"/>
                  <a:pt x="4273726" y="1101453"/>
                  <a:pt x="4321629" y="1325563"/>
                </a:cubicBezTo>
                <a:cubicBezTo>
                  <a:pt x="4094007" y="1383683"/>
                  <a:pt x="4040061" y="1267637"/>
                  <a:pt x="3781425" y="1325563"/>
                </a:cubicBezTo>
                <a:cubicBezTo>
                  <a:pt x="3522789" y="1383489"/>
                  <a:pt x="3466244" y="1306978"/>
                  <a:pt x="3241222" y="1325563"/>
                </a:cubicBezTo>
                <a:cubicBezTo>
                  <a:pt x="3016200" y="1344148"/>
                  <a:pt x="2929404" y="1292764"/>
                  <a:pt x="2701018" y="1325563"/>
                </a:cubicBezTo>
                <a:cubicBezTo>
                  <a:pt x="2472632" y="1358362"/>
                  <a:pt x="2491423" y="1323095"/>
                  <a:pt x="2290463" y="1325563"/>
                </a:cubicBezTo>
                <a:cubicBezTo>
                  <a:pt x="2089503" y="1328031"/>
                  <a:pt x="1965546" y="1281989"/>
                  <a:pt x="1836692" y="1325563"/>
                </a:cubicBezTo>
                <a:cubicBezTo>
                  <a:pt x="1707838" y="1369137"/>
                  <a:pt x="1562342" y="1287183"/>
                  <a:pt x="1382921" y="1325563"/>
                </a:cubicBezTo>
                <a:cubicBezTo>
                  <a:pt x="1203500" y="1363943"/>
                  <a:pt x="1062284" y="1300192"/>
                  <a:pt x="799501" y="1325563"/>
                </a:cubicBezTo>
                <a:cubicBezTo>
                  <a:pt x="536718" y="1350934"/>
                  <a:pt x="218024" y="1255717"/>
                  <a:pt x="0" y="1325563"/>
                </a:cubicBezTo>
                <a:cubicBezTo>
                  <a:pt x="-23794" y="1132074"/>
                  <a:pt x="8733" y="1063788"/>
                  <a:pt x="0" y="857197"/>
                </a:cubicBezTo>
                <a:cubicBezTo>
                  <a:pt x="-8733" y="650606"/>
                  <a:pt x="48073" y="509627"/>
                  <a:pt x="0" y="415343"/>
                </a:cubicBezTo>
                <a:cubicBezTo>
                  <a:pt x="-48073" y="321059"/>
                  <a:pt x="26119" y="149674"/>
                  <a:pt x="0" y="0"/>
                </a:cubicBezTo>
                <a:close/>
              </a:path>
            </a:pathLst>
          </a:custGeom>
          <a:ln>
            <a:solidFill>
              <a:schemeClr val="tx1"/>
            </a:solidFill>
            <a:extLst>
              <a:ext uri="{C807C97D-BFC1-408E-A445-0C87EB9F89A2}">
                <ask:lineSketchStyleProps xmlns:ask="http://schemas.microsoft.com/office/drawing/2018/sketchyshapes" sd="1001342919">
                  <ask:type>
                    <ask:lineSketchScribble/>
                  </ask:type>
                </ask:lineSketchStyleProps>
              </a:ext>
            </a:extLst>
          </a:ln>
        </p:spPr>
        <p:txBody>
          <a:bodyPr>
            <a:normAutofit/>
          </a:bodyPr>
          <a:lstStyle/>
          <a:p>
            <a:r>
              <a:rPr lang="tr-TR" dirty="0"/>
              <a:t>Mehmet Ali İzmen  </a:t>
            </a:r>
            <a:br>
              <a:rPr lang="el-GR" dirty="0"/>
            </a:br>
            <a:r>
              <a:rPr lang="en-US" dirty="0"/>
              <a:t>CY/18658</a:t>
            </a:r>
            <a:endParaRPr lang="el-GR" dirty="0"/>
          </a:p>
        </p:txBody>
      </p:sp>
      <p:pic>
        <p:nvPicPr>
          <p:cNvPr id="6" name="Εικόνα 5">
            <a:extLst>
              <a:ext uri="{FF2B5EF4-FFF2-40B4-BE49-F238E27FC236}">
                <a16:creationId xmlns:a16="http://schemas.microsoft.com/office/drawing/2014/main" id="{9D0C7EE4-8A29-BB32-8950-5E04F7F1F336}"/>
              </a:ext>
            </a:extLst>
          </p:cNvPr>
          <p:cNvPicPr>
            <a:picLocks noChangeAspect="1"/>
          </p:cNvPicPr>
          <p:nvPr/>
        </p:nvPicPr>
        <p:blipFill>
          <a:blip r:embed="rId2">
            <a:extLst>
              <a:ext uri="{28A0092B-C50C-407E-A947-70E740481C1C}">
                <a14:useLocalDpi xmlns:a14="http://schemas.microsoft.com/office/drawing/2010/main" val="0"/>
              </a:ext>
            </a:extLst>
          </a:blip>
          <a:srcRect l="21747" t="25873" r="25713" b="13598"/>
          <a:stretch>
            <a:fillRect/>
          </a:stretch>
        </p:blipFill>
        <p:spPr>
          <a:xfrm>
            <a:off x="4620987" y="125641"/>
            <a:ext cx="3603171" cy="3031217"/>
          </a:xfrm>
          <a:custGeom>
            <a:avLst/>
            <a:gdLst>
              <a:gd name="csX0" fmla="*/ 0 w 3603171"/>
              <a:gd name="csY0" fmla="*/ 0 h 3031217"/>
              <a:gd name="csX1" fmla="*/ 442675 w 3603171"/>
              <a:gd name="csY1" fmla="*/ 0 h 3031217"/>
              <a:gd name="csX2" fmla="*/ 885351 w 3603171"/>
              <a:gd name="csY2" fmla="*/ 0 h 3031217"/>
              <a:gd name="csX3" fmla="*/ 1400089 w 3603171"/>
              <a:gd name="csY3" fmla="*/ 0 h 3031217"/>
              <a:gd name="csX4" fmla="*/ 1950860 w 3603171"/>
              <a:gd name="csY4" fmla="*/ 0 h 3031217"/>
              <a:gd name="csX5" fmla="*/ 2393535 w 3603171"/>
              <a:gd name="csY5" fmla="*/ 0 h 3031217"/>
              <a:gd name="csX6" fmla="*/ 2908274 w 3603171"/>
              <a:gd name="csY6" fmla="*/ 0 h 3031217"/>
              <a:gd name="csX7" fmla="*/ 3603171 w 3603171"/>
              <a:gd name="csY7" fmla="*/ 0 h 3031217"/>
              <a:gd name="csX8" fmla="*/ 3603171 w 3603171"/>
              <a:gd name="csY8" fmla="*/ 565827 h 3031217"/>
              <a:gd name="csX9" fmla="*/ 3603171 w 3603171"/>
              <a:gd name="csY9" fmla="*/ 980093 h 3031217"/>
              <a:gd name="csX10" fmla="*/ 3603171 w 3603171"/>
              <a:gd name="csY10" fmla="*/ 1454984 h 3031217"/>
              <a:gd name="csX11" fmla="*/ 3603171 w 3603171"/>
              <a:gd name="csY11" fmla="*/ 1990499 h 3031217"/>
              <a:gd name="csX12" fmla="*/ 3603171 w 3603171"/>
              <a:gd name="csY12" fmla="*/ 2404765 h 3031217"/>
              <a:gd name="csX13" fmla="*/ 3603171 w 3603171"/>
              <a:gd name="csY13" fmla="*/ 3031217 h 3031217"/>
              <a:gd name="csX14" fmla="*/ 3124464 w 3603171"/>
              <a:gd name="csY14" fmla="*/ 3031217 h 3031217"/>
              <a:gd name="csX15" fmla="*/ 2645757 w 3603171"/>
              <a:gd name="csY15" fmla="*/ 3031217 h 3031217"/>
              <a:gd name="csX16" fmla="*/ 2167050 w 3603171"/>
              <a:gd name="csY16" fmla="*/ 3031217 h 3031217"/>
              <a:gd name="csX17" fmla="*/ 1652311 w 3603171"/>
              <a:gd name="csY17" fmla="*/ 3031217 h 3031217"/>
              <a:gd name="csX18" fmla="*/ 1209636 w 3603171"/>
              <a:gd name="csY18" fmla="*/ 3031217 h 3031217"/>
              <a:gd name="csX19" fmla="*/ 802992 w 3603171"/>
              <a:gd name="csY19" fmla="*/ 3031217 h 3031217"/>
              <a:gd name="csX20" fmla="*/ 0 w 3603171"/>
              <a:gd name="csY20" fmla="*/ 3031217 h 3031217"/>
              <a:gd name="csX21" fmla="*/ 0 w 3603171"/>
              <a:gd name="csY21" fmla="*/ 2556326 h 3031217"/>
              <a:gd name="csX22" fmla="*/ 0 w 3603171"/>
              <a:gd name="csY22" fmla="*/ 1990499 h 3031217"/>
              <a:gd name="csX23" fmla="*/ 0 w 3603171"/>
              <a:gd name="csY23" fmla="*/ 1424672 h 3031217"/>
              <a:gd name="csX24" fmla="*/ 0 w 3603171"/>
              <a:gd name="csY24" fmla="*/ 858845 h 3031217"/>
              <a:gd name="csX25" fmla="*/ 0 w 3603171"/>
              <a:gd name="csY25" fmla="*/ 0 h 3031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3603171" h="3031217" fill="none" extrusionOk="0">
                <a:moveTo>
                  <a:pt x="0" y="0"/>
                </a:moveTo>
                <a:cubicBezTo>
                  <a:pt x="218562" y="-6377"/>
                  <a:pt x="278028" y="19323"/>
                  <a:pt x="442675" y="0"/>
                </a:cubicBezTo>
                <a:cubicBezTo>
                  <a:pt x="607323" y="-19323"/>
                  <a:pt x="701243" y="12460"/>
                  <a:pt x="885351" y="0"/>
                </a:cubicBezTo>
                <a:cubicBezTo>
                  <a:pt x="1069459" y="-12460"/>
                  <a:pt x="1201370" y="34213"/>
                  <a:pt x="1400089" y="0"/>
                </a:cubicBezTo>
                <a:cubicBezTo>
                  <a:pt x="1598808" y="-34213"/>
                  <a:pt x="1747511" y="3084"/>
                  <a:pt x="1950860" y="0"/>
                </a:cubicBezTo>
                <a:cubicBezTo>
                  <a:pt x="2154209" y="-3084"/>
                  <a:pt x="2262823" y="22152"/>
                  <a:pt x="2393535" y="0"/>
                </a:cubicBezTo>
                <a:cubicBezTo>
                  <a:pt x="2524248" y="-22152"/>
                  <a:pt x="2658357" y="33334"/>
                  <a:pt x="2908274" y="0"/>
                </a:cubicBezTo>
                <a:cubicBezTo>
                  <a:pt x="3158191" y="-33334"/>
                  <a:pt x="3320075" y="36997"/>
                  <a:pt x="3603171" y="0"/>
                </a:cubicBezTo>
                <a:cubicBezTo>
                  <a:pt x="3652473" y="159463"/>
                  <a:pt x="3560884" y="299672"/>
                  <a:pt x="3603171" y="565827"/>
                </a:cubicBezTo>
                <a:cubicBezTo>
                  <a:pt x="3645458" y="831982"/>
                  <a:pt x="3602454" y="823016"/>
                  <a:pt x="3603171" y="980093"/>
                </a:cubicBezTo>
                <a:cubicBezTo>
                  <a:pt x="3603888" y="1137170"/>
                  <a:pt x="3561478" y="1230269"/>
                  <a:pt x="3603171" y="1454984"/>
                </a:cubicBezTo>
                <a:cubicBezTo>
                  <a:pt x="3644864" y="1679699"/>
                  <a:pt x="3595188" y="1835413"/>
                  <a:pt x="3603171" y="1990499"/>
                </a:cubicBezTo>
                <a:cubicBezTo>
                  <a:pt x="3611154" y="2145585"/>
                  <a:pt x="3564447" y="2241899"/>
                  <a:pt x="3603171" y="2404765"/>
                </a:cubicBezTo>
                <a:cubicBezTo>
                  <a:pt x="3641895" y="2567631"/>
                  <a:pt x="3590078" y="2786850"/>
                  <a:pt x="3603171" y="3031217"/>
                </a:cubicBezTo>
                <a:cubicBezTo>
                  <a:pt x="3464249" y="3032629"/>
                  <a:pt x="3334555" y="2984140"/>
                  <a:pt x="3124464" y="3031217"/>
                </a:cubicBezTo>
                <a:cubicBezTo>
                  <a:pt x="2914373" y="3078294"/>
                  <a:pt x="2870732" y="2994293"/>
                  <a:pt x="2645757" y="3031217"/>
                </a:cubicBezTo>
                <a:cubicBezTo>
                  <a:pt x="2420782" y="3068141"/>
                  <a:pt x="2394638" y="2999255"/>
                  <a:pt x="2167050" y="3031217"/>
                </a:cubicBezTo>
                <a:cubicBezTo>
                  <a:pt x="1939462" y="3063179"/>
                  <a:pt x="1794779" y="2982588"/>
                  <a:pt x="1652311" y="3031217"/>
                </a:cubicBezTo>
                <a:cubicBezTo>
                  <a:pt x="1509843" y="3079846"/>
                  <a:pt x="1347765" y="2988317"/>
                  <a:pt x="1209636" y="3031217"/>
                </a:cubicBezTo>
                <a:cubicBezTo>
                  <a:pt x="1071507" y="3074117"/>
                  <a:pt x="959747" y="3022841"/>
                  <a:pt x="802992" y="3031217"/>
                </a:cubicBezTo>
                <a:cubicBezTo>
                  <a:pt x="646237" y="3039593"/>
                  <a:pt x="381088" y="2961559"/>
                  <a:pt x="0" y="3031217"/>
                </a:cubicBezTo>
                <a:cubicBezTo>
                  <a:pt x="-25067" y="2813775"/>
                  <a:pt x="52998" y="2743671"/>
                  <a:pt x="0" y="2556326"/>
                </a:cubicBezTo>
                <a:cubicBezTo>
                  <a:pt x="-52998" y="2368981"/>
                  <a:pt x="21642" y="2130048"/>
                  <a:pt x="0" y="1990499"/>
                </a:cubicBezTo>
                <a:cubicBezTo>
                  <a:pt x="-21642" y="1850950"/>
                  <a:pt x="24688" y="1548720"/>
                  <a:pt x="0" y="1424672"/>
                </a:cubicBezTo>
                <a:cubicBezTo>
                  <a:pt x="-24688" y="1300624"/>
                  <a:pt x="5983" y="1085374"/>
                  <a:pt x="0" y="858845"/>
                </a:cubicBezTo>
                <a:cubicBezTo>
                  <a:pt x="-5983" y="632316"/>
                  <a:pt x="86267" y="239482"/>
                  <a:pt x="0" y="0"/>
                </a:cubicBezTo>
                <a:close/>
              </a:path>
              <a:path w="3603171" h="3031217" stroke="0" extrusionOk="0">
                <a:moveTo>
                  <a:pt x="0" y="0"/>
                </a:moveTo>
                <a:cubicBezTo>
                  <a:pt x="164995" y="-32524"/>
                  <a:pt x="382678" y="49557"/>
                  <a:pt x="586802" y="0"/>
                </a:cubicBezTo>
                <a:cubicBezTo>
                  <a:pt x="790926" y="-49557"/>
                  <a:pt x="888217" y="27794"/>
                  <a:pt x="1173604" y="0"/>
                </a:cubicBezTo>
                <a:cubicBezTo>
                  <a:pt x="1458991" y="-27794"/>
                  <a:pt x="1622872" y="42358"/>
                  <a:pt x="1760406" y="0"/>
                </a:cubicBezTo>
                <a:cubicBezTo>
                  <a:pt x="1897940" y="-42358"/>
                  <a:pt x="2038646" y="6886"/>
                  <a:pt x="2311177" y="0"/>
                </a:cubicBezTo>
                <a:cubicBezTo>
                  <a:pt x="2583708" y="-6886"/>
                  <a:pt x="2642484" y="31706"/>
                  <a:pt x="2789884" y="0"/>
                </a:cubicBezTo>
                <a:cubicBezTo>
                  <a:pt x="2937284" y="-31706"/>
                  <a:pt x="3206951" y="80028"/>
                  <a:pt x="3603171" y="0"/>
                </a:cubicBezTo>
                <a:cubicBezTo>
                  <a:pt x="3607498" y="235630"/>
                  <a:pt x="3579286" y="295415"/>
                  <a:pt x="3603171" y="474891"/>
                </a:cubicBezTo>
                <a:cubicBezTo>
                  <a:pt x="3627056" y="654367"/>
                  <a:pt x="3574324" y="723336"/>
                  <a:pt x="3603171" y="919469"/>
                </a:cubicBezTo>
                <a:cubicBezTo>
                  <a:pt x="3632018" y="1115602"/>
                  <a:pt x="3582925" y="1291760"/>
                  <a:pt x="3603171" y="1394360"/>
                </a:cubicBezTo>
                <a:cubicBezTo>
                  <a:pt x="3623417" y="1496960"/>
                  <a:pt x="3554745" y="1736847"/>
                  <a:pt x="3603171" y="1899563"/>
                </a:cubicBezTo>
                <a:cubicBezTo>
                  <a:pt x="3651597" y="2062279"/>
                  <a:pt x="3558925" y="2182623"/>
                  <a:pt x="3603171" y="2344141"/>
                </a:cubicBezTo>
                <a:cubicBezTo>
                  <a:pt x="3647417" y="2505659"/>
                  <a:pt x="3558013" y="2794568"/>
                  <a:pt x="3603171" y="3031217"/>
                </a:cubicBezTo>
                <a:cubicBezTo>
                  <a:pt x="3394339" y="3090695"/>
                  <a:pt x="3340606" y="2970122"/>
                  <a:pt x="3088432" y="3031217"/>
                </a:cubicBezTo>
                <a:cubicBezTo>
                  <a:pt x="2836258" y="3092312"/>
                  <a:pt x="2787675" y="3027878"/>
                  <a:pt x="2681789" y="3031217"/>
                </a:cubicBezTo>
                <a:cubicBezTo>
                  <a:pt x="2575903" y="3034556"/>
                  <a:pt x="2243380" y="2973412"/>
                  <a:pt x="2131018" y="3031217"/>
                </a:cubicBezTo>
                <a:cubicBezTo>
                  <a:pt x="2018656" y="3089022"/>
                  <a:pt x="1909246" y="3002857"/>
                  <a:pt x="1688343" y="3031217"/>
                </a:cubicBezTo>
                <a:cubicBezTo>
                  <a:pt x="1467440" y="3059577"/>
                  <a:pt x="1428820" y="2992651"/>
                  <a:pt x="1209636" y="3031217"/>
                </a:cubicBezTo>
                <a:cubicBezTo>
                  <a:pt x="990452" y="3069783"/>
                  <a:pt x="870666" y="3019204"/>
                  <a:pt x="658866" y="3031217"/>
                </a:cubicBezTo>
                <a:cubicBezTo>
                  <a:pt x="447066" y="3043230"/>
                  <a:pt x="284859" y="2989986"/>
                  <a:pt x="0" y="3031217"/>
                </a:cubicBezTo>
                <a:cubicBezTo>
                  <a:pt x="-51919" y="2903490"/>
                  <a:pt x="28540" y="2720134"/>
                  <a:pt x="0" y="2586639"/>
                </a:cubicBezTo>
                <a:cubicBezTo>
                  <a:pt x="-28540" y="2453144"/>
                  <a:pt x="48787" y="2262577"/>
                  <a:pt x="0" y="2172372"/>
                </a:cubicBezTo>
                <a:cubicBezTo>
                  <a:pt x="-48787" y="2082167"/>
                  <a:pt x="47990" y="1846128"/>
                  <a:pt x="0" y="1697482"/>
                </a:cubicBezTo>
                <a:cubicBezTo>
                  <a:pt x="-47990" y="1548836"/>
                  <a:pt x="35291" y="1324442"/>
                  <a:pt x="0" y="1131654"/>
                </a:cubicBezTo>
                <a:cubicBezTo>
                  <a:pt x="-35291" y="938866"/>
                  <a:pt x="52819" y="753292"/>
                  <a:pt x="0" y="656764"/>
                </a:cubicBezTo>
                <a:cubicBezTo>
                  <a:pt x="-52819" y="560236"/>
                  <a:pt x="2830" y="161189"/>
                  <a:pt x="0" y="0"/>
                </a:cubicBezTo>
                <a:close/>
              </a:path>
            </a:pathLst>
          </a:custGeom>
          <a:ln>
            <a:solidFill>
              <a:schemeClr val="tx1"/>
            </a:solidFill>
            <a:extLst>
              <a:ext uri="{C807C97D-BFC1-408E-A445-0C87EB9F89A2}">
                <ask:lineSketchStyleProps xmlns:ask="http://schemas.microsoft.com/office/drawing/2018/sketchyshapes" sd="3170946798">
                  <a:prstGeom prst="rect">
                    <a:avLst/>
                  </a:prstGeom>
                  <ask:type>
                    <ask:lineSketchScribble/>
                  </ask:type>
                </ask:lineSketchStyleProps>
              </a:ext>
            </a:extLst>
          </a:ln>
        </p:spPr>
      </p:pic>
      <p:sp>
        <p:nvSpPr>
          <p:cNvPr id="10" name="TextBox 9">
            <a:extLst>
              <a:ext uri="{FF2B5EF4-FFF2-40B4-BE49-F238E27FC236}">
                <a16:creationId xmlns:a16="http://schemas.microsoft.com/office/drawing/2014/main" id="{862ECF27-B3B5-88D5-B68F-66A134977CA7}"/>
              </a:ext>
            </a:extLst>
          </p:cNvPr>
          <p:cNvSpPr txBox="1"/>
          <p:nvPr/>
        </p:nvSpPr>
        <p:spPr>
          <a:xfrm>
            <a:off x="698157" y="4450530"/>
            <a:ext cx="3461659" cy="307777"/>
          </a:xfrm>
          <a:custGeom>
            <a:avLst/>
            <a:gdLst>
              <a:gd name="csX0" fmla="*/ 0 w 3461659"/>
              <a:gd name="csY0" fmla="*/ 0 h 307777"/>
              <a:gd name="csX1" fmla="*/ 646176 w 3461659"/>
              <a:gd name="csY1" fmla="*/ 0 h 307777"/>
              <a:gd name="csX2" fmla="*/ 1153886 w 3461659"/>
              <a:gd name="csY2" fmla="*/ 0 h 307777"/>
              <a:gd name="csX3" fmla="*/ 1661596 w 3461659"/>
              <a:gd name="csY3" fmla="*/ 0 h 307777"/>
              <a:gd name="csX4" fmla="*/ 2307773 w 3461659"/>
              <a:gd name="csY4" fmla="*/ 0 h 307777"/>
              <a:gd name="csX5" fmla="*/ 2815483 w 3461659"/>
              <a:gd name="csY5" fmla="*/ 0 h 307777"/>
              <a:gd name="csX6" fmla="*/ 3461659 w 3461659"/>
              <a:gd name="csY6" fmla="*/ 0 h 307777"/>
              <a:gd name="csX7" fmla="*/ 3461659 w 3461659"/>
              <a:gd name="csY7" fmla="*/ 307777 h 307777"/>
              <a:gd name="csX8" fmla="*/ 2919332 w 3461659"/>
              <a:gd name="csY8" fmla="*/ 307777 h 307777"/>
              <a:gd name="csX9" fmla="*/ 2273156 w 3461659"/>
              <a:gd name="csY9" fmla="*/ 307777 h 307777"/>
              <a:gd name="csX10" fmla="*/ 1730830 w 3461659"/>
              <a:gd name="csY10" fmla="*/ 307777 h 307777"/>
              <a:gd name="csX11" fmla="*/ 1119270 w 3461659"/>
              <a:gd name="csY11" fmla="*/ 307777 h 307777"/>
              <a:gd name="csX12" fmla="*/ 576943 w 3461659"/>
              <a:gd name="csY12" fmla="*/ 307777 h 307777"/>
              <a:gd name="csX13" fmla="*/ 0 w 3461659"/>
              <a:gd name="csY13" fmla="*/ 307777 h 307777"/>
              <a:gd name="csX14" fmla="*/ 0 w 3461659"/>
              <a:gd name="csY14" fmla="*/ 0 h 3077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461659" h="307777" extrusionOk="0">
                <a:moveTo>
                  <a:pt x="0" y="0"/>
                </a:moveTo>
                <a:cubicBezTo>
                  <a:pt x="155449" y="-6150"/>
                  <a:pt x="329952" y="23023"/>
                  <a:pt x="646176" y="0"/>
                </a:cubicBezTo>
                <a:cubicBezTo>
                  <a:pt x="962400" y="-23023"/>
                  <a:pt x="975269" y="38050"/>
                  <a:pt x="1153886" y="0"/>
                </a:cubicBezTo>
                <a:cubicBezTo>
                  <a:pt x="1332503" y="-38050"/>
                  <a:pt x="1526691" y="54103"/>
                  <a:pt x="1661596" y="0"/>
                </a:cubicBezTo>
                <a:cubicBezTo>
                  <a:pt x="1796501" y="-54103"/>
                  <a:pt x="2141964" y="21055"/>
                  <a:pt x="2307773" y="0"/>
                </a:cubicBezTo>
                <a:cubicBezTo>
                  <a:pt x="2473582" y="-21055"/>
                  <a:pt x="2575059" y="45434"/>
                  <a:pt x="2815483" y="0"/>
                </a:cubicBezTo>
                <a:cubicBezTo>
                  <a:pt x="3055907" y="-45434"/>
                  <a:pt x="3195739" y="41905"/>
                  <a:pt x="3461659" y="0"/>
                </a:cubicBezTo>
                <a:cubicBezTo>
                  <a:pt x="3481417" y="127445"/>
                  <a:pt x="3453593" y="157705"/>
                  <a:pt x="3461659" y="307777"/>
                </a:cubicBezTo>
                <a:cubicBezTo>
                  <a:pt x="3323117" y="350349"/>
                  <a:pt x="3124770" y="266762"/>
                  <a:pt x="2919332" y="307777"/>
                </a:cubicBezTo>
                <a:cubicBezTo>
                  <a:pt x="2713894" y="348792"/>
                  <a:pt x="2543543" y="304310"/>
                  <a:pt x="2273156" y="307777"/>
                </a:cubicBezTo>
                <a:cubicBezTo>
                  <a:pt x="2002769" y="311244"/>
                  <a:pt x="1852159" y="307342"/>
                  <a:pt x="1730830" y="307777"/>
                </a:cubicBezTo>
                <a:cubicBezTo>
                  <a:pt x="1609501" y="308212"/>
                  <a:pt x="1338074" y="268143"/>
                  <a:pt x="1119270" y="307777"/>
                </a:cubicBezTo>
                <a:cubicBezTo>
                  <a:pt x="900466" y="347411"/>
                  <a:pt x="722187" y="274054"/>
                  <a:pt x="576943" y="307777"/>
                </a:cubicBezTo>
                <a:cubicBezTo>
                  <a:pt x="431699" y="341500"/>
                  <a:pt x="182013" y="241740"/>
                  <a:pt x="0" y="307777"/>
                </a:cubicBezTo>
                <a:cubicBezTo>
                  <a:pt x="-32862" y="184776"/>
                  <a:pt x="10636" y="74788"/>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a:t>01/01/1943  Λεύκαρα, Λάρνακα.</a:t>
            </a:r>
            <a:endParaRPr lang="el-GR" sz="1400" dirty="0"/>
          </a:p>
        </p:txBody>
      </p:sp>
      <p:pic>
        <p:nvPicPr>
          <p:cNvPr id="12" name="Εικόνα 11">
            <a:extLst>
              <a:ext uri="{FF2B5EF4-FFF2-40B4-BE49-F238E27FC236}">
                <a16:creationId xmlns:a16="http://schemas.microsoft.com/office/drawing/2014/main" id="{DA996BFD-7995-121A-235D-356697BBD810}"/>
              </a:ext>
            </a:extLst>
          </p:cNvPr>
          <p:cNvPicPr>
            <a:picLocks noChangeAspect="1"/>
          </p:cNvPicPr>
          <p:nvPr/>
        </p:nvPicPr>
        <p:blipFill>
          <a:blip r:embed="rId3">
            <a:extLst>
              <a:ext uri="{28A0092B-C50C-407E-A947-70E740481C1C}">
                <a14:useLocalDpi xmlns:a14="http://schemas.microsoft.com/office/drawing/2010/main" val="0"/>
              </a:ext>
            </a:extLst>
          </a:blip>
          <a:srcRect l="22857" t="27842" r="16984" b="23951"/>
          <a:stretch>
            <a:fillRect/>
          </a:stretch>
        </p:blipFill>
        <p:spPr>
          <a:xfrm>
            <a:off x="8382002" y="125641"/>
            <a:ext cx="3603170" cy="3031217"/>
          </a:xfrm>
          <a:custGeom>
            <a:avLst/>
            <a:gdLst>
              <a:gd name="csX0" fmla="*/ 0 w 3603170"/>
              <a:gd name="csY0" fmla="*/ 0 h 3031217"/>
              <a:gd name="csX1" fmla="*/ 478707 w 3603170"/>
              <a:gd name="csY1" fmla="*/ 0 h 3031217"/>
              <a:gd name="csX2" fmla="*/ 957414 w 3603170"/>
              <a:gd name="csY2" fmla="*/ 0 h 3031217"/>
              <a:gd name="csX3" fmla="*/ 1436121 w 3603170"/>
              <a:gd name="csY3" fmla="*/ 0 h 3031217"/>
              <a:gd name="csX4" fmla="*/ 1842764 w 3603170"/>
              <a:gd name="csY4" fmla="*/ 0 h 3031217"/>
              <a:gd name="csX5" fmla="*/ 2429566 w 3603170"/>
              <a:gd name="csY5" fmla="*/ 0 h 3031217"/>
              <a:gd name="csX6" fmla="*/ 2908273 w 3603170"/>
              <a:gd name="csY6" fmla="*/ 0 h 3031217"/>
              <a:gd name="csX7" fmla="*/ 3603170 w 3603170"/>
              <a:gd name="csY7" fmla="*/ 0 h 3031217"/>
              <a:gd name="csX8" fmla="*/ 3603170 w 3603170"/>
              <a:gd name="csY8" fmla="*/ 444578 h 3031217"/>
              <a:gd name="csX9" fmla="*/ 3603170 w 3603170"/>
              <a:gd name="csY9" fmla="*/ 858845 h 3031217"/>
              <a:gd name="csX10" fmla="*/ 3603170 w 3603170"/>
              <a:gd name="csY10" fmla="*/ 1273111 h 3031217"/>
              <a:gd name="csX11" fmla="*/ 3603170 w 3603170"/>
              <a:gd name="csY11" fmla="*/ 1687377 h 3031217"/>
              <a:gd name="csX12" fmla="*/ 3603170 w 3603170"/>
              <a:gd name="csY12" fmla="*/ 2131956 h 3031217"/>
              <a:gd name="csX13" fmla="*/ 3603170 w 3603170"/>
              <a:gd name="csY13" fmla="*/ 3031217 h 3031217"/>
              <a:gd name="csX14" fmla="*/ 3196527 w 3603170"/>
              <a:gd name="csY14" fmla="*/ 3031217 h 3031217"/>
              <a:gd name="csX15" fmla="*/ 2645756 w 3603170"/>
              <a:gd name="csY15" fmla="*/ 3031217 h 3031217"/>
              <a:gd name="csX16" fmla="*/ 2058954 w 3603170"/>
              <a:gd name="csY16" fmla="*/ 3031217 h 3031217"/>
              <a:gd name="csX17" fmla="*/ 1472152 w 3603170"/>
              <a:gd name="csY17" fmla="*/ 3031217 h 3031217"/>
              <a:gd name="csX18" fmla="*/ 1029477 w 3603170"/>
              <a:gd name="csY18" fmla="*/ 3031217 h 3031217"/>
              <a:gd name="csX19" fmla="*/ 586802 w 3603170"/>
              <a:gd name="csY19" fmla="*/ 3031217 h 3031217"/>
              <a:gd name="csX20" fmla="*/ 0 w 3603170"/>
              <a:gd name="csY20" fmla="*/ 3031217 h 3031217"/>
              <a:gd name="csX21" fmla="*/ 0 w 3603170"/>
              <a:gd name="csY21" fmla="*/ 2586639 h 3031217"/>
              <a:gd name="csX22" fmla="*/ 0 w 3603170"/>
              <a:gd name="csY22" fmla="*/ 2172372 h 3031217"/>
              <a:gd name="csX23" fmla="*/ 0 w 3603170"/>
              <a:gd name="csY23" fmla="*/ 1697482 h 3031217"/>
              <a:gd name="csX24" fmla="*/ 0 w 3603170"/>
              <a:gd name="csY24" fmla="*/ 1161967 h 3031217"/>
              <a:gd name="csX25" fmla="*/ 0 w 3603170"/>
              <a:gd name="csY25" fmla="*/ 717388 h 3031217"/>
              <a:gd name="csX26" fmla="*/ 0 w 3603170"/>
              <a:gd name="csY26" fmla="*/ 0 h 3031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03170" h="3031217" fill="none" extrusionOk="0">
                <a:moveTo>
                  <a:pt x="0" y="0"/>
                </a:moveTo>
                <a:cubicBezTo>
                  <a:pt x="194239" y="-3687"/>
                  <a:pt x="334669" y="15280"/>
                  <a:pt x="478707" y="0"/>
                </a:cubicBezTo>
                <a:cubicBezTo>
                  <a:pt x="622745" y="-15280"/>
                  <a:pt x="833041" y="30229"/>
                  <a:pt x="957414" y="0"/>
                </a:cubicBezTo>
                <a:cubicBezTo>
                  <a:pt x="1081787" y="-30229"/>
                  <a:pt x="1282298" y="43333"/>
                  <a:pt x="1436121" y="0"/>
                </a:cubicBezTo>
                <a:cubicBezTo>
                  <a:pt x="1589944" y="-43333"/>
                  <a:pt x="1700649" y="10125"/>
                  <a:pt x="1842764" y="0"/>
                </a:cubicBezTo>
                <a:cubicBezTo>
                  <a:pt x="1984879" y="-10125"/>
                  <a:pt x="2193324" y="57097"/>
                  <a:pt x="2429566" y="0"/>
                </a:cubicBezTo>
                <a:cubicBezTo>
                  <a:pt x="2665808" y="-57097"/>
                  <a:pt x="2678748" y="34208"/>
                  <a:pt x="2908273" y="0"/>
                </a:cubicBezTo>
                <a:cubicBezTo>
                  <a:pt x="3137798" y="-34208"/>
                  <a:pt x="3306264" y="21963"/>
                  <a:pt x="3603170" y="0"/>
                </a:cubicBezTo>
                <a:cubicBezTo>
                  <a:pt x="3628438" y="113049"/>
                  <a:pt x="3581705" y="233092"/>
                  <a:pt x="3603170" y="444578"/>
                </a:cubicBezTo>
                <a:cubicBezTo>
                  <a:pt x="3624635" y="656064"/>
                  <a:pt x="3575871" y="748352"/>
                  <a:pt x="3603170" y="858845"/>
                </a:cubicBezTo>
                <a:cubicBezTo>
                  <a:pt x="3630469" y="969338"/>
                  <a:pt x="3579913" y="1074520"/>
                  <a:pt x="3603170" y="1273111"/>
                </a:cubicBezTo>
                <a:cubicBezTo>
                  <a:pt x="3626427" y="1471702"/>
                  <a:pt x="3581210" y="1594697"/>
                  <a:pt x="3603170" y="1687377"/>
                </a:cubicBezTo>
                <a:cubicBezTo>
                  <a:pt x="3625130" y="1780057"/>
                  <a:pt x="3573783" y="1958124"/>
                  <a:pt x="3603170" y="2131956"/>
                </a:cubicBezTo>
                <a:cubicBezTo>
                  <a:pt x="3632557" y="2305788"/>
                  <a:pt x="3564528" y="2815101"/>
                  <a:pt x="3603170" y="3031217"/>
                </a:cubicBezTo>
                <a:cubicBezTo>
                  <a:pt x="3400543" y="3069765"/>
                  <a:pt x="3316946" y="3006826"/>
                  <a:pt x="3196527" y="3031217"/>
                </a:cubicBezTo>
                <a:cubicBezTo>
                  <a:pt x="3076108" y="3055608"/>
                  <a:pt x="2846520" y="3030020"/>
                  <a:pt x="2645756" y="3031217"/>
                </a:cubicBezTo>
                <a:cubicBezTo>
                  <a:pt x="2444992" y="3032414"/>
                  <a:pt x="2191667" y="3025803"/>
                  <a:pt x="2058954" y="3031217"/>
                </a:cubicBezTo>
                <a:cubicBezTo>
                  <a:pt x="1926241" y="3036631"/>
                  <a:pt x="1720316" y="2998516"/>
                  <a:pt x="1472152" y="3031217"/>
                </a:cubicBezTo>
                <a:cubicBezTo>
                  <a:pt x="1223988" y="3063918"/>
                  <a:pt x="1170010" y="2986417"/>
                  <a:pt x="1029477" y="3031217"/>
                </a:cubicBezTo>
                <a:cubicBezTo>
                  <a:pt x="888945" y="3076017"/>
                  <a:pt x="774853" y="2984418"/>
                  <a:pt x="586802" y="3031217"/>
                </a:cubicBezTo>
                <a:cubicBezTo>
                  <a:pt x="398752" y="3078016"/>
                  <a:pt x="166371" y="3010952"/>
                  <a:pt x="0" y="3031217"/>
                </a:cubicBezTo>
                <a:cubicBezTo>
                  <a:pt x="-10953" y="2827934"/>
                  <a:pt x="20100" y="2752433"/>
                  <a:pt x="0" y="2586639"/>
                </a:cubicBezTo>
                <a:cubicBezTo>
                  <a:pt x="-20100" y="2420845"/>
                  <a:pt x="3779" y="2296361"/>
                  <a:pt x="0" y="2172372"/>
                </a:cubicBezTo>
                <a:cubicBezTo>
                  <a:pt x="-3779" y="2048383"/>
                  <a:pt x="27787" y="1796312"/>
                  <a:pt x="0" y="1697482"/>
                </a:cubicBezTo>
                <a:cubicBezTo>
                  <a:pt x="-27787" y="1598652"/>
                  <a:pt x="35968" y="1319402"/>
                  <a:pt x="0" y="1161967"/>
                </a:cubicBezTo>
                <a:cubicBezTo>
                  <a:pt x="-35968" y="1004533"/>
                  <a:pt x="13870" y="863619"/>
                  <a:pt x="0" y="717388"/>
                </a:cubicBezTo>
                <a:cubicBezTo>
                  <a:pt x="-13870" y="571157"/>
                  <a:pt x="75955" y="201492"/>
                  <a:pt x="0" y="0"/>
                </a:cubicBezTo>
                <a:close/>
              </a:path>
              <a:path w="3603170" h="3031217" stroke="0" extrusionOk="0">
                <a:moveTo>
                  <a:pt x="0" y="0"/>
                </a:moveTo>
                <a:cubicBezTo>
                  <a:pt x="162336" y="-36027"/>
                  <a:pt x="274542" y="46533"/>
                  <a:pt x="514739" y="0"/>
                </a:cubicBezTo>
                <a:cubicBezTo>
                  <a:pt x="754936" y="-46533"/>
                  <a:pt x="780792" y="40859"/>
                  <a:pt x="957414" y="0"/>
                </a:cubicBezTo>
                <a:cubicBezTo>
                  <a:pt x="1134036" y="-40859"/>
                  <a:pt x="1192421" y="237"/>
                  <a:pt x="1364057" y="0"/>
                </a:cubicBezTo>
                <a:cubicBezTo>
                  <a:pt x="1535693" y="-237"/>
                  <a:pt x="1732183" y="42367"/>
                  <a:pt x="1950859" y="0"/>
                </a:cubicBezTo>
                <a:cubicBezTo>
                  <a:pt x="2169535" y="-42367"/>
                  <a:pt x="2284385" y="3468"/>
                  <a:pt x="2393534" y="0"/>
                </a:cubicBezTo>
                <a:cubicBezTo>
                  <a:pt x="2502684" y="-3468"/>
                  <a:pt x="2693342" y="15679"/>
                  <a:pt x="2908273" y="0"/>
                </a:cubicBezTo>
                <a:cubicBezTo>
                  <a:pt x="3123204" y="-15679"/>
                  <a:pt x="3272063" y="53174"/>
                  <a:pt x="3603170" y="0"/>
                </a:cubicBezTo>
                <a:cubicBezTo>
                  <a:pt x="3625501" y="171553"/>
                  <a:pt x="3601602" y="252645"/>
                  <a:pt x="3603170" y="474891"/>
                </a:cubicBezTo>
                <a:cubicBezTo>
                  <a:pt x="3604738" y="697137"/>
                  <a:pt x="3594816" y="723064"/>
                  <a:pt x="3603170" y="919469"/>
                </a:cubicBezTo>
                <a:cubicBezTo>
                  <a:pt x="3611524" y="1115874"/>
                  <a:pt x="3599886" y="1243242"/>
                  <a:pt x="3603170" y="1364048"/>
                </a:cubicBezTo>
                <a:cubicBezTo>
                  <a:pt x="3606454" y="1484854"/>
                  <a:pt x="3569669" y="1726447"/>
                  <a:pt x="3603170" y="1929875"/>
                </a:cubicBezTo>
                <a:cubicBezTo>
                  <a:pt x="3636671" y="2133303"/>
                  <a:pt x="3582749" y="2311327"/>
                  <a:pt x="3603170" y="2495702"/>
                </a:cubicBezTo>
                <a:cubicBezTo>
                  <a:pt x="3623591" y="2680077"/>
                  <a:pt x="3564190" y="2861405"/>
                  <a:pt x="3603170" y="3031217"/>
                </a:cubicBezTo>
                <a:cubicBezTo>
                  <a:pt x="3491212" y="3038178"/>
                  <a:pt x="3353042" y="3008913"/>
                  <a:pt x="3160495" y="3031217"/>
                </a:cubicBezTo>
                <a:cubicBezTo>
                  <a:pt x="2967948" y="3053521"/>
                  <a:pt x="2745905" y="3008429"/>
                  <a:pt x="2573693" y="3031217"/>
                </a:cubicBezTo>
                <a:cubicBezTo>
                  <a:pt x="2401481" y="3054005"/>
                  <a:pt x="2157044" y="3001766"/>
                  <a:pt x="2022923" y="3031217"/>
                </a:cubicBezTo>
                <a:cubicBezTo>
                  <a:pt x="1888802" y="3060668"/>
                  <a:pt x="1788115" y="3001483"/>
                  <a:pt x="1616279" y="3031217"/>
                </a:cubicBezTo>
                <a:cubicBezTo>
                  <a:pt x="1444443" y="3060951"/>
                  <a:pt x="1196103" y="2968282"/>
                  <a:pt x="1029477" y="3031217"/>
                </a:cubicBezTo>
                <a:cubicBezTo>
                  <a:pt x="862851" y="3094152"/>
                  <a:pt x="715834" y="3009863"/>
                  <a:pt x="514739" y="3031217"/>
                </a:cubicBezTo>
                <a:cubicBezTo>
                  <a:pt x="313644" y="3052571"/>
                  <a:pt x="173931" y="2995774"/>
                  <a:pt x="0" y="3031217"/>
                </a:cubicBezTo>
                <a:cubicBezTo>
                  <a:pt x="-64997" y="2907331"/>
                  <a:pt x="17149" y="2624439"/>
                  <a:pt x="0" y="2465390"/>
                </a:cubicBezTo>
                <a:cubicBezTo>
                  <a:pt x="-17149" y="2306341"/>
                  <a:pt x="31753" y="2149023"/>
                  <a:pt x="0" y="2051124"/>
                </a:cubicBezTo>
                <a:cubicBezTo>
                  <a:pt x="-31753" y="1953225"/>
                  <a:pt x="22125" y="1790767"/>
                  <a:pt x="0" y="1545921"/>
                </a:cubicBezTo>
                <a:cubicBezTo>
                  <a:pt x="-22125" y="1301075"/>
                  <a:pt x="26546" y="1292371"/>
                  <a:pt x="0" y="1131654"/>
                </a:cubicBezTo>
                <a:cubicBezTo>
                  <a:pt x="-26546" y="970937"/>
                  <a:pt x="13845" y="897810"/>
                  <a:pt x="0" y="717388"/>
                </a:cubicBezTo>
                <a:cubicBezTo>
                  <a:pt x="-13845" y="536966"/>
                  <a:pt x="66236" y="258812"/>
                  <a:pt x="0" y="0"/>
                </a:cubicBezTo>
                <a:close/>
              </a:path>
            </a:pathLst>
          </a:custGeom>
          <a:ln>
            <a:solidFill>
              <a:schemeClr val="tx1"/>
            </a:solidFill>
            <a:extLst>
              <a:ext uri="{C807C97D-BFC1-408E-A445-0C87EB9F89A2}">
                <ask:lineSketchStyleProps xmlns:ask="http://schemas.microsoft.com/office/drawing/2018/sketchyshapes" sd="3358446373">
                  <a:prstGeom prst="rect">
                    <a:avLst/>
                  </a:prstGeom>
                  <ask:type>
                    <ask:lineSketchScribble/>
                  </ask:type>
                </ask:lineSketchStyleProps>
              </a:ext>
            </a:extLst>
          </a:ln>
        </p:spPr>
      </p:pic>
      <p:sp>
        <p:nvSpPr>
          <p:cNvPr id="16" name="TextBox 15">
            <a:extLst>
              <a:ext uri="{FF2B5EF4-FFF2-40B4-BE49-F238E27FC236}">
                <a16:creationId xmlns:a16="http://schemas.microsoft.com/office/drawing/2014/main" id="{C9316914-1450-1728-9FA1-57E7D6873A00}"/>
              </a:ext>
            </a:extLst>
          </p:cNvPr>
          <p:cNvSpPr txBox="1"/>
          <p:nvPr/>
        </p:nvSpPr>
        <p:spPr>
          <a:xfrm>
            <a:off x="379751" y="6209676"/>
            <a:ext cx="5204618" cy="553998"/>
          </a:xfrm>
          <a:custGeom>
            <a:avLst/>
            <a:gdLst>
              <a:gd name="csX0" fmla="*/ 0 w 5204618"/>
              <a:gd name="csY0" fmla="*/ 0 h 553998"/>
              <a:gd name="csX1" fmla="*/ 682383 w 5204618"/>
              <a:gd name="csY1" fmla="*/ 0 h 553998"/>
              <a:gd name="csX2" fmla="*/ 1156582 w 5204618"/>
              <a:gd name="csY2" fmla="*/ 0 h 553998"/>
              <a:gd name="csX3" fmla="*/ 1630780 w 5204618"/>
              <a:gd name="csY3" fmla="*/ 0 h 553998"/>
              <a:gd name="csX4" fmla="*/ 2313164 w 5204618"/>
              <a:gd name="csY4" fmla="*/ 0 h 553998"/>
              <a:gd name="csX5" fmla="*/ 2787362 w 5204618"/>
              <a:gd name="csY5" fmla="*/ 0 h 553998"/>
              <a:gd name="csX6" fmla="*/ 3417699 w 5204618"/>
              <a:gd name="csY6" fmla="*/ 0 h 553998"/>
              <a:gd name="csX7" fmla="*/ 4048036 w 5204618"/>
              <a:gd name="csY7" fmla="*/ 0 h 553998"/>
              <a:gd name="csX8" fmla="*/ 4574281 w 5204618"/>
              <a:gd name="csY8" fmla="*/ 0 h 553998"/>
              <a:gd name="csX9" fmla="*/ 5204618 w 5204618"/>
              <a:gd name="csY9" fmla="*/ 0 h 553998"/>
              <a:gd name="csX10" fmla="*/ 5204618 w 5204618"/>
              <a:gd name="csY10" fmla="*/ 553998 h 553998"/>
              <a:gd name="csX11" fmla="*/ 4730419 w 5204618"/>
              <a:gd name="csY11" fmla="*/ 553998 h 553998"/>
              <a:gd name="csX12" fmla="*/ 4204175 w 5204618"/>
              <a:gd name="csY12" fmla="*/ 553998 h 553998"/>
              <a:gd name="csX13" fmla="*/ 3573838 w 5204618"/>
              <a:gd name="csY13" fmla="*/ 553998 h 553998"/>
              <a:gd name="csX14" fmla="*/ 2995547 w 5204618"/>
              <a:gd name="csY14" fmla="*/ 553998 h 553998"/>
              <a:gd name="csX15" fmla="*/ 2469302 w 5204618"/>
              <a:gd name="csY15" fmla="*/ 553998 h 553998"/>
              <a:gd name="csX16" fmla="*/ 2047150 w 5204618"/>
              <a:gd name="csY16" fmla="*/ 553998 h 553998"/>
              <a:gd name="csX17" fmla="*/ 1572951 w 5204618"/>
              <a:gd name="csY17" fmla="*/ 553998 h 553998"/>
              <a:gd name="csX18" fmla="*/ 1150799 w 5204618"/>
              <a:gd name="csY18" fmla="*/ 553998 h 553998"/>
              <a:gd name="csX19" fmla="*/ 520462 w 5204618"/>
              <a:gd name="csY19" fmla="*/ 553998 h 553998"/>
              <a:gd name="csX20" fmla="*/ 0 w 5204618"/>
              <a:gd name="csY20" fmla="*/ 553998 h 553998"/>
              <a:gd name="csX21" fmla="*/ 0 w 5204618"/>
              <a:gd name="csY21"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204618" h="553998" extrusionOk="0">
                <a:moveTo>
                  <a:pt x="0" y="0"/>
                </a:moveTo>
                <a:cubicBezTo>
                  <a:pt x="331022" y="-67901"/>
                  <a:pt x="543609" y="22896"/>
                  <a:pt x="682383" y="0"/>
                </a:cubicBezTo>
                <a:cubicBezTo>
                  <a:pt x="821157" y="-22896"/>
                  <a:pt x="973534" y="39311"/>
                  <a:pt x="1156582" y="0"/>
                </a:cubicBezTo>
                <a:cubicBezTo>
                  <a:pt x="1339630" y="-39311"/>
                  <a:pt x="1535799" y="45997"/>
                  <a:pt x="1630780" y="0"/>
                </a:cubicBezTo>
                <a:cubicBezTo>
                  <a:pt x="1725761" y="-45997"/>
                  <a:pt x="2101359" y="1652"/>
                  <a:pt x="2313164" y="0"/>
                </a:cubicBezTo>
                <a:cubicBezTo>
                  <a:pt x="2524969" y="-1652"/>
                  <a:pt x="2626016" y="37454"/>
                  <a:pt x="2787362" y="0"/>
                </a:cubicBezTo>
                <a:cubicBezTo>
                  <a:pt x="2948708" y="-37454"/>
                  <a:pt x="3255939" y="36526"/>
                  <a:pt x="3417699" y="0"/>
                </a:cubicBezTo>
                <a:cubicBezTo>
                  <a:pt x="3579459" y="-36526"/>
                  <a:pt x="3845245" y="65725"/>
                  <a:pt x="4048036" y="0"/>
                </a:cubicBezTo>
                <a:cubicBezTo>
                  <a:pt x="4250827" y="-65725"/>
                  <a:pt x="4435602" y="10206"/>
                  <a:pt x="4574281" y="0"/>
                </a:cubicBezTo>
                <a:cubicBezTo>
                  <a:pt x="4712960" y="-10206"/>
                  <a:pt x="4923555" y="10816"/>
                  <a:pt x="5204618" y="0"/>
                </a:cubicBezTo>
                <a:cubicBezTo>
                  <a:pt x="5234570" y="205785"/>
                  <a:pt x="5164551" y="421385"/>
                  <a:pt x="5204618" y="553998"/>
                </a:cubicBezTo>
                <a:cubicBezTo>
                  <a:pt x="5016424" y="605321"/>
                  <a:pt x="4948507" y="537646"/>
                  <a:pt x="4730419" y="553998"/>
                </a:cubicBezTo>
                <a:cubicBezTo>
                  <a:pt x="4512331" y="570350"/>
                  <a:pt x="4411965" y="550426"/>
                  <a:pt x="4204175" y="553998"/>
                </a:cubicBezTo>
                <a:cubicBezTo>
                  <a:pt x="3996385" y="557570"/>
                  <a:pt x="3750246" y="502724"/>
                  <a:pt x="3573838" y="553998"/>
                </a:cubicBezTo>
                <a:cubicBezTo>
                  <a:pt x="3397430" y="605272"/>
                  <a:pt x="3114863" y="497461"/>
                  <a:pt x="2995547" y="553998"/>
                </a:cubicBezTo>
                <a:cubicBezTo>
                  <a:pt x="2876231" y="610535"/>
                  <a:pt x="2621163" y="493833"/>
                  <a:pt x="2469302" y="553998"/>
                </a:cubicBezTo>
                <a:cubicBezTo>
                  <a:pt x="2317442" y="614163"/>
                  <a:pt x="2236413" y="515736"/>
                  <a:pt x="2047150" y="553998"/>
                </a:cubicBezTo>
                <a:cubicBezTo>
                  <a:pt x="1857887" y="592260"/>
                  <a:pt x="1721349" y="517345"/>
                  <a:pt x="1572951" y="553998"/>
                </a:cubicBezTo>
                <a:cubicBezTo>
                  <a:pt x="1424553" y="590651"/>
                  <a:pt x="1334407" y="520289"/>
                  <a:pt x="1150799" y="553998"/>
                </a:cubicBezTo>
                <a:cubicBezTo>
                  <a:pt x="967191" y="587707"/>
                  <a:pt x="707292" y="551164"/>
                  <a:pt x="520462" y="553998"/>
                </a:cubicBezTo>
                <a:cubicBezTo>
                  <a:pt x="333632" y="556832"/>
                  <a:pt x="259817" y="535417"/>
                  <a:pt x="0" y="553998"/>
                </a:cubicBezTo>
                <a:cubicBezTo>
                  <a:pt x="-15752" y="368178"/>
                  <a:pt x="34819" y="174306"/>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  </a:t>
            </a:r>
            <a:r>
              <a:rPr lang="tr-TR" sz="1000" dirty="0"/>
              <a:t> 22</a:t>
            </a:r>
            <a:r>
              <a:rPr lang="el-GR" sz="1000" dirty="0"/>
              <a:t>, 25, 30, 845. </a:t>
            </a:r>
          </a:p>
        </p:txBody>
      </p:sp>
      <p:pic>
        <p:nvPicPr>
          <p:cNvPr id="5" name="Εικόνα 4">
            <a:extLst>
              <a:ext uri="{FF2B5EF4-FFF2-40B4-BE49-F238E27FC236}">
                <a16:creationId xmlns:a16="http://schemas.microsoft.com/office/drawing/2014/main" id="{BDD57984-560B-615F-064C-D67869CA730A}"/>
              </a:ext>
            </a:extLst>
          </p:cNvPr>
          <p:cNvPicPr>
            <a:picLocks noChangeAspect="1"/>
          </p:cNvPicPr>
          <p:nvPr/>
        </p:nvPicPr>
        <p:blipFill>
          <a:blip r:embed="rId4">
            <a:extLst>
              <a:ext uri="{28A0092B-C50C-407E-A947-70E740481C1C}">
                <a14:useLocalDpi xmlns:a14="http://schemas.microsoft.com/office/drawing/2010/main" val="0"/>
              </a:ext>
            </a:extLst>
          </a:blip>
          <a:srcRect l="45397" t="48816" r="20419" b="28623"/>
          <a:stretch>
            <a:fillRect/>
          </a:stretch>
        </p:blipFill>
        <p:spPr>
          <a:xfrm rot="5400000">
            <a:off x="1046740" y="1458725"/>
            <a:ext cx="2764494" cy="2846614"/>
          </a:xfrm>
          <a:custGeom>
            <a:avLst/>
            <a:gdLst>
              <a:gd name="csX0" fmla="*/ 0 w 2764494"/>
              <a:gd name="csY0" fmla="*/ 0 h 2846614"/>
              <a:gd name="csX1" fmla="*/ 525254 w 2764494"/>
              <a:gd name="csY1" fmla="*/ 0 h 2846614"/>
              <a:gd name="csX2" fmla="*/ 1078153 w 2764494"/>
              <a:gd name="csY2" fmla="*/ 0 h 2846614"/>
              <a:gd name="csX3" fmla="*/ 1548117 w 2764494"/>
              <a:gd name="csY3" fmla="*/ 0 h 2846614"/>
              <a:gd name="csX4" fmla="*/ 2128660 w 2764494"/>
              <a:gd name="csY4" fmla="*/ 0 h 2846614"/>
              <a:gd name="csX5" fmla="*/ 2764494 w 2764494"/>
              <a:gd name="csY5" fmla="*/ 0 h 2846614"/>
              <a:gd name="csX6" fmla="*/ 2764494 w 2764494"/>
              <a:gd name="csY6" fmla="*/ 626255 h 2846614"/>
              <a:gd name="csX7" fmla="*/ 2764494 w 2764494"/>
              <a:gd name="csY7" fmla="*/ 1224044 h 2846614"/>
              <a:gd name="csX8" fmla="*/ 2764494 w 2764494"/>
              <a:gd name="csY8" fmla="*/ 1793367 h 2846614"/>
              <a:gd name="csX9" fmla="*/ 2764494 w 2764494"/>
              <a:gd name="csY9" fmla="*/ 2846614 h 2846614"/>
              <a:gd name="csX10" fmla="*/ 2183950 w 2764494"/>
              <a:gd name="csY10" fmla="*/ 2846614 h 2846614"/>
              <a:gd name="csX11" fmla="*/ 1603407 w 2764494"/>
              <a:gd name="csY11" fmla="*/ 2846614 h 2846614"/>
              <a:gd name="csX12" fmla="*/ 1078153 w 2764494"/>
              <a:gd name="csY12" fmla="*/ 2846614 h 2846614"/>
              <a:gd name="csX13" fmla="*/ 497609 w 2764494"/>
              <a:gd name="csY13" fmla="*/ 2846614 h 2846614"/>
              <a:gd name="csX14" fmla="*/ 0 w 2764494"/>
              <a:gd name="csY14" fmla="*/ 2846614 h 2846614"/>
              <a:gd name="csX15" fmla="*/ 0 w 2764494"/>
              <a:gd name="csY15" fmla="*/ 2220359 h 2846614"/>
              <a:gd name="csX16" fmla="*/ 0 w 2764494"/>
              <a:gd name="csY16" fmla="*/ 1736435 h 2846614"/>
              <a:gd name="csX17" fmla="*/ 0 w 2764494"/>
              <a:gd name="csY17" fmla="*/ 1195578 h 2846614"/>
              <a:gd name="csX18" fmla="*/ 0 w 2764494"/>
              <a:gd name="csY18" fmla="*/ 683187 h 2846614"/>
              <a:gd name="csX19" fmla="*/ 0 w 2764494"/>
              <a:gd name="csY19" fmla="*/ 0 h 28466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764494" h="2846614" fill="none" extrusionOk="0">
                <a:moveTo>
                  <a:pt x="0" y="0"/>
                </a:moveTo>
                <a:cubicBezTo>
                  <a:pt x="197491" y="-31481"/>
                  <a:pt x="369674" y="29467"/>
                  <a:pt x="525254" y="0"/>
                </a:cubicBezTo>
                <a:cubicBezTo>
                  <a:pt x="680834" y="-29467"/>
                  <a:pt x="928806" y="2584"/>
                  <a:pt x="1078153" y="0"/>
                </a:cubicBezTo>
                <a:cubicBezTo>
                  <a:pt x="1227500" y="-2584"/>
                  <a:pt x="1367035" y="8416"/>
                  <a:pt x="1548117" y="0"/>
                </a:cubicBezTo>
                <a:cubicBezTo>
                  <a:pt x="1729199" y="-8416"/>
                  <a:pt x="1865938" y="26229"/>
                  <a:pt x="2128660" y="0"/>
                </a:cubicBezTo>
                <a:cubicBezTo>
                  <a:pt x="2391382" y="-26229"/>
                  <a:pt x="2606394" y="23085"/>
                  <a:pt x="2764494" y="0"/>
                </a:cubicBezTo>
                <a:cubicBezTo>
                  <a:pt x="2812189" y="289807"/>
                  <a:pt x="2702513" y="448494"/>
                  <a:pt x="2764494" y="626255"/>
                </a:cubicBezTo>
                <a:cubicBezTo>
                  <a:pt x="2826475" y="804017"/>
                  <a:pt x="2742153" y="946867"/>
                  <a:pt x="2764494" y="1224044"/>
                </a:cubicBezTo>
                <a:cubicBezTo>
                  <a:pt x="2786835" y="1501221"/>
                  <a:pt x="2749194" y="1644865"/>
                  <a:pt x="2764494" y="1793367"/>
                </a:cubicBezTo>
                <a:cubicBezTo>
                  <a:pt x="2779794" y="1941869"/>
                  <a:pt x="2705502" y="2525566"/>
                  <a:pt x="2764494" y="2846614"/>
                </a:cubicBezTo>
                <a:cubicBezTo>
                  <a:pt x="2595858" y="2863643"/>
                  <a:pt x="2424328" y="2822934"/>
                  <a:pt x="2183950" y="2846614"/>
                </a:cubicBezTo>
                <a:cubicBezTo>
                  <a:pt x="1943572" y="2870294"/>
                  <a:pt x="1814896" y="2793839"/>
                  <a:pt x="1603407" y="2846614"/>
                </a:cubicBezTo>
                <a:cubicBezTo>
                  <a:pt x="1391918" y="2899389"/>
                  <a:pt x="1327749" y="2812157"/>
                  <a:pt x="1078153" y="2846614"/>
                </a:cubicBezTo>
                <a:cubicBezTo>
                  <a:pt x="828557" y="2881071"/>
                  <a:pt x="785987" y="2777043"/>
                  <a:pt x="497609" y="2846614"/>
                </a:cubicBezTo>
                <a:cubicBezTo>
                  <a:pt x="209231" y="2916185"/>
                  <a:pt x="220704" y="2837686"/>
                  <a:pt x="0" y="2846614"/>
                </a:cubicBezTo>
                <a:cubicBezTo>
                  <a:pt x="-7942" y="2552326"/>
                  <a:pt x="48526" y="2387474"/>
                  <a:pt x="0" y="2220359"/>
                </a:cubicBezTo>
                <a:cubicBezTo>
                  <a:pt x="-48526" y="2053244"/>
                  <a:pt x="51226" y="1921765"/>
                  <a:pt x="0" y="1736435"/>
                </a:cubicBezTo>
                <a:cubicBezTo>
                  <a:pt x="-51226" y="1551105"/>
                  <a:pt x="58762" y="1455141"/>
                  <a:pt x="0" y="1195578"/>
                </a:cubicBezTo>
                <a:cubicBezTo>
                  <a:pt x="-58762" y="936015"/>
                  <a:pt x="32257" y="878835"/>
                  <a:pt x="0" y="683187"/>
                </a:cubicBezTo>
                <a:cubicBezTo>
                  <a:pt x="-32257" y="487539"/>
                  <a:pt x="17470" y="218744"/>
                  <a:pt x="0" y="0"/>
                </a:cubicBezTo>
                <a:close/>
              </a:path>
              <a:path w="2764494" h="2846614" stroke="0" extrusionOk="0">
                <a:moveTo>
                  <a:pt x="0" y="0"/>
                </a:moveTo>
                <a:cubicBezTo>
                  <a:pt x="167092" y="-1183"/>
                  <a:pt x="340437" y="39900"/>
                  <a:pt x="469964" y="0"/>
                </a:cubicBezTo>
                <a:cubicBezTo>
                  <a:pt x="599491" y="-39900"/>
                  <a:pt x="736079" y="55031"/>
                  <a:pt x="967573" y="0"/>
                </a:cubicBezTo>
                <a:cubicBezTo>
                  <a:pt x="1199067" y="-55031"/>
                  <a:pt x="1256670" y="59293"/>
                  <a:pt x="1465182" y="0"/>
                </a:cubicBezTo>
                <a:cubicBezTo>
                  <a:pt x="1673694" y="-59293"/>
                  <a:pt x="1904543" y="35822"/>
                  <a:pt x="2018081" y="0"/>
                </a:cubicBezTo>
                <a:cubicBezTo>
                  <a:pt x="2131619" y="-35822"/>
                  <a:pt x="2604146" y="71731"/>
                  <a:pt x="2764494" y="0"/>
                </a:cubicBezTo>
                <a:cubicBezTo>
                  <a:pt x="2823727" y="253316"/>
                  <a:pt x="2735966" y="394300"/>
                  <a:pt x="2764494" y="512391"/>
                </a:cubicBezTo>
                <a:cubicBezTo>
                  <a:pt x="2793022" y="630482"/>
                  <a:pt x="2700352" y="893389"/>
                  <a:pt x="2764494" y="1081713"/>
                </a:cubicBezTo>
                <a:cubicBezTo>
                  <a:pt x="2828636" y="1270037"/>
                  <a:pt x="2755804" y="1480248"/>
                  <a:pt x="2764494" y="1594104"/>
                </a:cubicBezTo>
                <a:cubicBezTo>
                  <a:pt x="2773184" y="1707960"/>
                  <a:pt x="2721730" y="1962520"/>
                  <a:pt x="2764494" y="2163427"/>
                </a:cubicBezTo>
                <a:cubicBezTo>
                  <a:pt x="2807258" y="2364334"/>
                  <a:pt x="2717750" y="2685897"/>
                  <a:pt x="2764494" y="2846614"/>
                </a:cubicBezTo>
                <a:cubicBezTo>
                  <a:pt x="2517454" y="2879968"/>
                  <a:pt x="2345105" y="2807897"/>
                  <a:pt x="2183950" y="2846614"/>
                </a:cubicBezTo>
                <a:cubicBezTo>
                  <a:pt x="2022795" y="2885331"/>
                  <a:pt x="1836735" y="2814226"/>
                  <a:pt x="1713986" y="2846614"/>
                </a:cubicBezTo>
                <a:cubicBezTo>
                  <a:pt x="1591237" y="2879002"/>
                  <a:pt x="1452543" y="2834796"/>
                  <a:pt x="1244022" y="2846614"/>
                </a:cubicBezTo>
                <a:cubicBezTo>
                  <a:pt x="1035501" y="2858432"/>
                  <a:pt x="960936" y="2797992"/>
                  <a:pt x="774058" y="2846614"/>
                </a:cubicBezTo>
                <a:cubicBezTo>
                  <a:pt x="587180" y="2895236"/>
                  <a:pt x="251363" y="2785371"/>
                  <a:pt x="0" y="2846614"/>
                </a:cubicBezTo>
                <a:cubicBezTo>
                  <a:pt x="-44077" y="2677708"/>
                  <a:pt x="65496" y="2398000"/>
                  <a:pt x="0" y="2277291"/>
                </a:cubicBezTo>
                <a:cubicBezTo>
                  <a:pt x="-65496" y="2156582"/>
                  <a:pt x="56138" y="1880965"/>
                  <a:pt x="0" y="1679502"/>
                </a:cubicBezTo>
                <a:cubicBezTo>
                  <a:pt x="-56138" y="1478039"/>
                  <a:pt x="52762" y="1386578"/>
                  <a:pt x="0" y="1110179"/>
                </a:cubicBezTo>
                <a:cubicBezTo>
                  <a:pt x="-52762" y="833780"/>
                  <a:pt x="31029" y="639007"/>
                  <a:pt x="0" y="512391"/>
                </a:cubicBezTo>
                <a:cubicBezTo>
                  <a:pt x="-31029" y="385775"/>
                  <a:pt x="45228" y="255887"/>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pic>
        <p:nvPicPr>
          <p:cNvPr id="9" name="Εικόνα 8">
            <a:extLst>
              <a:ext uri="{FF2B5EF4-FFF2-40B4-BE49-F238E27FC236}">
                <a16:creationId xmlns:a16="http://schemas.microsoft.com/office/drawing/2014/main" id="{C3B77261-5DD7-327B-A86B-5366DA837B2F}"/>
              </a:ext>
            </a:extLst>
          </p:cNvPr>
          <p:cNvPicPr>
            <a:picLocks noChangeAspect="1"/>
          </p:cNvPicPr>
          <p:nvPr/>
        </p:nvPicPr>
        <p:blipFill>
          <a:blip r:embed="rId5">
            <a:extLst>
              <a:ext uri="{28A0092B-C50C-407E-A947-70E740481C1C}">
                <a14:useLocalDpi xmlns:a14="http://schemas.microsoft.com/office/drawing/2010/main" val="0"/>
              </a:ext>
            </a:extLst>
          </a:blip>
          <a:srcRect l="11071" t="22381" r="5476" b="11587"/>
          <a:stretch>
            <a:fillRect/>
          </a:stretch>
        </p:blipFill>
        <p:spPr>
          <a:xfrm>
            <a:off x="5909694" y="3429000"/>
            <a:ext cx="5204619" cy="3267832"/>
          </a:xfrm>
          <a:custGeom>
            <a:avLst/>
            <a:gdLst>
              <a:gd name="csX0" fmla="*/ 0 w 5204619"/>
              <a:gd name="csY0" fmla="*/ 0 h 3267832"/>
              <a:gd name="csX1" fmla="*/ 682383 w 5204619"/>
              <a:gd name="csY1" fmla="*/ 0 h 3267832"/>
              <a:gd name="csX2" fmla="*/ 1156582 w 5204619"/>
              <a:gd name="csY2" fmla="*/ 0 h 3267832"/>
              <a:gd name="csX3" fmla="*/ 1578734 w 5204619"/>
              <a:gd name="csY3" fmla="*/ 0 h 3267832"/>
              <a:gd name="csX4" fmla="*/ 2104979 w 5204619"/>
              <a:gd name="csY4" fmla="*/ 0 h 3267832"/>
              <a:gd name="csX5" fmla="*/ 2631224 w 5204619"/>
              <a:gd name="csY5" fmla="*/ 0 h 3267832"/>
              <a:gd name="csX6" fmla="*/ 3157469 w 5204619"/>
              <a:gd name="csY6" fmla="*/ 0 h 3267832"/>
              <a:gd name="csX7" fmla="*/ 3579621 w 5204619"/>
              <a:gd name="csY7" fmla="*/ 0 h 3267832"/>
              <a:gd name="csX8" fmla="*/ 4053820 w 5204619"/>
              <a:gd name="csY8" fmla="*/ 0 h 3267832"/>
              <a:gd name="csX9" fmla="*/ 4528019 w 5204619"/>
              <a:gd name="csY9" fmla="*/ 0 h 3267832"/>
              <a:gd name="csX10" fmla="*/ 5204619 w 5204619"/>
              <a:gd name="csY10" fmla="*/ 0 h 3267832"/>
              <a:gd name="csX11" fmla="*/ 5204619 w 5204619"/>
              <a:gd name="csY11" fmla="*/ 577317 h 3267832"/>
              <a:gd name="csX12" fmla="*/ 5204619 w 5204619"/>
              <a:gd name="csY12" fmla="*/ 1023921 h 3267832"/>
              <a:gd name="csX13" fmla="*/ 5204619 w 5204619"/>
              <a:gd name="csY13" fmla="*/ 1633916 h 3267832"/>
              <a:gd name="csX14" fmla="*/ 5204619 w 5204619"/>
              <a:gd name="csY14" fmla="*/ 2145876 h 3267832"/>
              <a:gd name="csX15" fmla="*/ 5204619 w 5204619"/>
              <a:gd name="csY15" fmla="*/ 2755872 h 3267832"/>
              <a:gd name="csX16" fmla="*/ 5204619 w 5204619"/>
              <a:gd name="csY16" fmla="*/ 3267832 h 3267832"/>
              <a:gd name="csX17" fmla="*/ 4626328 w 5204619"/>
              <a:gd name="csY17" fmla="*/ 3267832 h 3267832"/>
              <a:gd name="csX18" fmla="*/ 4204176 w 5204619"/>
              <a:gd name="csY18" fmla="*/ 3267832 h 3267832"/>
              <a:gd name="csX19" fmla="*/ 3677931 w 5204619"/>
              <a:gd name="csY19" fmla="*/ 3267832 h 3267832"/>
              <a:gd name="csX20" fmla="*/ 3203732 w 5204619"/>
              <a:gd name="csY20" fmla="*/ 3267832 h 3267832"/>
              <a:gd name="csX21" fmla="*/ 2781580 w 5204619"/>
              <a:gd name="csY21" fmla="*/ 3267832 h 3267832"/>
              <a:gd name="csX22" fmla="*/ 2359427 w 5204619"/>
              <a:gd name="csY22" fmla="*/ 3267832 h 3267832"/>
              <a:gd name="csX23" fmla="*/ 1833182 w 5204619"/>
              <a:gd name="csY23" fmla="*/ 3267832 h 3267832"/>
              <a:gd name="csX24" fmla="*/ 1411030 w 5204619"/>
              <a:gd name="csY24" fmla="*/ 3267832 h 3267832"/>
              <a:gd name="csX25" fmla="*/ 780693 w 5204619"/>
              <a:gd name="csY25" fmla="*/ 3267832 h 3267832"/>
              <a:gd name="csX26" fmla="*/ 0 w 5204619"/>
              <a:gd name="csY26" fmla="*/ 3267832 h 3267832"/>
              <a:gd name="csX27" fmla="*/ 0 w 5204619"/>
              <a:gd name="csY27" fmla="*/ 2657837 h 3267832"/>
              <a:gd name="csX28" fmla="*/ 0 w 5204619"/>
              <a:gd name="csY28" fmla="*/ 2113198 h 3267832"/>
              <a:gd name="csX29" fmla="*/ 0 w 5204619"/>
              <a:gd name="csY29" fmla="*/ 1666594 h 3267832"/>
              <a:gd name="csX30" fmla="*/ 0 w 5204619"/>
              <a:gd name="csY30" fmla="*/ 1089277 h 3267832"/>
              <a:gd name="csX31" fmla="*/ 0 w 5204619"/>
              <a:gd name="csY31" fmla="*/ 642674 h 3267832"/>
              <a:gd name="csX32" fmla="*/ 0 w 5204619"/>
              <a:gd name="csY32" fmla="*/ 0 h 32678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5204619" h="3267832" fill="none" extrusionOk="0">
                <a:moveTo>
                  <a:pt x="0" y="0"/>
                </a:moveTo>
                <a:cubicBezTo>
                  <a:pt x="166770" y="-34958"/>
                  <a:pt x="344062" y="13333"/>
                  <a:pt x="682383" y="0"/>
                </a:cubicBezTo>
                <a:cubicBezTo>
                  <a:pt x="1020704" y="-13333"/>
                  <a:pt x="954551" y="33410"/>
                  <a:pt x="1156582" y="0"/>
                </a:cubicBezTo>
                <a:cubicBezTo>
                  <a:pt x="1358613" y="-33410"/>
                  <a:pt x="1381055" y="30612"/>
                  <a:pt x="1578734" y="0"/>
                </a:cubicBezTo>
                <a:cubicBezTo>
                  <a:pt x="1776413" y="-30612"/>
                  <a:pt x="1922422" y="41859"/>
                  <a:pt x="2104979" y="0"/>
                </a:cubicBezTo>
                <a:cubicBezTo>
                  <a:pt x="2287537" y="-41859"/>
                  <a:pt x="2456543" y="2078"/>
                  <a:pt x="2631224" y="0"/>
                </a:cubicBezTo>
                <a:cubicBezTo>
                  <a:pt x="2805905" y="-2078"/>
                  <a:pt x="3021140" y="33120"/>
                  <a:pt x="3157469" y="0"/>
                </a:cubicBezTo>
                <a:cubicBezTo>
                  <a:pt x="3293798" y="-33120"/>
                  <a:pt x="3387150" y="35888"/>
                  <a:pt x="3579621" y="0"/>
                </a:cubicBezTo>
                <a:cubicBezTo>
                  <a:pt x="3772092" y="-35888"/>
                  <a:pt x="3884440" y="12697"/>
                  <a:pt x="4053820" y="0"/>
                </a:cubicBezTo>
                <a:cubicBezTo>
                  <a:pt x="4223200" y="-12697"/>
                  <a:pt x="4396930" y="12464"/>
                  <a:pt x="4528019" y="0"/>
                </a:cubicBezTo>
                <a:cubicBezTo>
                  <a:pt x="4659108" y="-12464"/>
                  <a:pt x="5053677" y="38484"/>
                  <a:pt x="5204619" y="0"/>
                </a:cubicBezTo>
                <a:cubicBezTo>
                  <a:pt x="5210399" y="126995"/>
                  <a:pt x="5198006" y="342185"/>
                  <a:pt x="5204619" y="577317"/>
                </a:cubicBezTo>
                <a:cubicBezTo>
                  <a:pt x="5211232" y="812449"/>
                  <a:pt x="5154473" y="817736"/>
                  <a:pt x="5204619" y="1023921"/>
                </a:cubicBezTo>
                <a:cubicBezTo>
                  <a:pt x="5254765" y="1230106"/>
                  <a:pt x="5193544" y="1491897"/>
                  <a:pt x="5204619" y="1633916"/>
                </a:cubicBezTo>
                <a:cubicBezTo>
                  <a:pt x="5215694" y="1775936"/>
                  <a:pt x="5157365" y="1991543"/>
                  <a:pt x="5204619" y="2145876"/>
                </a:cubicBezTo>
                <a:cubicBezTo>
                  <a:pt x="5251873" y="2300209"/>
                  <a:pt x="5195465" y="2599114"/>
                  <a:pt x="5204619" y="2755872"/>
                </a:cubicBezTo>
                <a:cubicBezTo>
                  <a:pt x="5213773" y="2912630"/>
                  <a:pt x="5155313" y="3147062"/>
                  <a:pt x="5204619" y="3267832"/>
                </a:cubicBezTo>
                <a:cubicBezTo>
                  <a:pt x="5069273" y="3296424"/>
                  <a:pt x="4896012" y="3220452"/>
                  <a:pt x="4626328" y="3267832"/>
                </a:cubicBezTo>
                <a:cubicBezTo>
                  <a:pt x="4356644" y="3315212"/>
                  <a:pt x="4302460" y="3253928"/>
                  <a:pt x="4204176" y="3267832"/>
                </a:cubicBezTo>
                <a:cubicBezTo>
                  <a:pt x="4105892" y="3281736"/>
                  <a:pt x="3918443" y="3227134"/>
                  <a:pt x="3677931" y="3267832"/>
                </a:cubicBezTo>
                <a:cubicBezTo>
                  <a:pt x="3437420" y="3308530"/>
                  <a:pt x="3335047" y="3232065"/>
                  <a:pt x="3203732" y="3267832"/>
                </a:cubicBezTo>
                <a:cubicBezTo>
                  <a:pt x="3072417" y="3303599"/>
                  <a:pt x="2969053" y="3262803"/>
                  <a:pt x="2781580" y="3267832"/>
                </a:cubicBezTo>
                <a:cubicBezTo>
                  <a:pt x="2594107" y="3272861"/>
                  <a:pt x="2456398" y="3250317"/>
                  <a:pt x="2359427" y="3267832"/>
                </a:cubicBezTo>
                <a:cubicBezTo>
                  <a:pt x="2262456" y="3285347"/>
                  <a:pt x="1970652" y="3263808"/>
                  <a:pt x="1833182" y="3267832"/>
                </a:cubicBezTo>
                <a:cubicBezTo>
                  <a:pt x="1695713" y="3271856"/>
                  <a:pt x="1501972" y="3243180"/>
                  <a:pt x="1411030" y="3267832"/>
                </a:cubicBezTo>
                <a:cubicBezTo>
                  <a:pt x="1320088" y="3292484"/>
                  <a:pt x="922598" y="3210089"/>
                  <a:pt x="780693" y="3267832"/>
                </a:cubicBezTo>
                <a:cubicBezTo>
                  <a:pt x="638788" y="3325575"/>
                  <a:pt x="210003" y="3216781"/>
                  <a:pt x="0" y="3267832"/>
                </a:cubicBezTo>
                <a:cubicBezTo>
                  <a:pt x="-41398" y="3035762"/>
                  <a:pt x="55999" y="2800700"/>
                  <a:pt x="0" y="2657837"/>
                </a:cubicBezTo>
                <a:cubicBezTo>
                  <a:pt x="-55999" y="2514974"/>
                  <a:pt x="171" y="2289225"/>
                  <a:pt x="0" y="2113198"/>
                </a:cubicBezTo>
                <a:cubicBezTo>
                  <a:pt x="-171" y="1937171"/>
                  <a:pt x="47562" y="1850741"/>
                  <a:pt x="0" y="1666594"/>
                </a:cubicBezTo>
                <a:cubicBezTo>
                  <a:pt x="-47562" y="1482447"/>
                  <a:pt x="30709" y="1268095"/>
                  <a:pt x="0" y="1089277"/>
                </a:cubicBezTo>
                <a:cubicBezTo>
                  <a:pt x="-30709" y="910459"/>
                  <a:pt x="23481" y="815018"/>
                  <a:pt x="0" y="642674"/>
                </a:cubicBezTo>
                <a:cubicBezTo>
                  <a:pt x="-23481" y="470330"/>
                  <a:pt x="19157" y="195797"/>
                  <a:pt x="0" y="0"/>
                </a:cubicBezTo>
                <a:close/>
              </a:path>
              <a:path w="5204619" h="3267832" stroke="0" extrusionOk="0">
                <a:moveTo>
                  <a:pt x="0" y="0"/>
                </a:moveTo>
                <a:cubicBezTo>
                  <a:pt x="178981" y="-3069"/>
                  <a:pt x="478929" y="15974"/>
                  <a:pt x="630337" y="0"/>
                </a:cubicBezTo>
                <a:cubicBezTo>
                  <a:pt x="781745" y="-15974"/>
                  <a:pt x="995220" y="25783"/>
                  <a:pt x="1260674" y="0"/>
                </a:cubicBezTo>
                <a:cubicBezTo>
                  <a:pt x="1526128" y="-25783"/>
                  <a:pt x="1538935" y="31834"/>
                  <a:pt x="1682827" y="0"/>
                </a:cubicBezTo>
                <a:cubicBezTo>
                  <a:pt x="1826719" y="-31834"/>
                  <a:pt x="2154503" y="35150"/>
                  <a:pt x="2313164" y="0"/>
                </a:cubicBezTo>
                <a:cubicBezTo>
                  <a:pt x="2471825" y="-35150"/>
                  <a:pt x="2569080" y="26022"/>
                  <a:pt x="2735316" y="0"/>
                </a:cubicBezTo>
                <a:cubicBezTo>
                  <a:pt x="2901552" y="-26022"/>
                  <a:pt x="2967564" y="2564"/>
                  <a:pt x="3157469" y="0"/>
                </a:cubicBezTo>
                <a:cubicBezTo>
                  <a:pt x="3347374" y="-2564"/>
                  <a:pt x="3455153" y="42427"/>
                  <a:pt x="3735760" y="0"/>
                </a:cubicBezTo>
                <a:cubicBezTo>
                  <a:pt x="4016367" y="-42427"/>
                  <a:pt x="4178841" y="63644"/>
                  <a:pt x="4314051" y="0"/>
                </a:cubicBezTo>
                <a:cubicBezTo>
                  <a:pt x="4449261" y="-63644"/>
                  <a:pt x="4970722" y="14735"/>
                  <a:pt x="5204619" y="0"/>
                </a:cubicBezTo>
                <a:cubicBezTo>
                  <a:pt x="5256772" y="209218"/>
                  <a:pt x="5173288" y="296556"/>
                  <a:pt x="5204619" y="479282"/>
                </a:cubicBezTo>
                <a:cubicBezTo>
                  <a:pt x="5235950" y="662008"/>
                  <a:pt x="5152801" y="835925"/>
                  <a:pt x="5204619" y="1056599"/>
                </a:cubicBezTo>
                <a:cubicBezTo>
                  <a:pt x="5256437" y="1277273"/>
                  <a:pt x="5181880" y="1395631"/>
                  <a:pt x="5204619" y="1633916"/>
                </a:cubicBezTo>
                <a:cubicBezTo>
                  <a:pt x="5227358" y="1872201"/>
                  <a:pt x="5177833" y="1910172"/>
                  <a:pt x="5204619" y="2080520"/>
                </a:cubicBezTo>
                <a:cubicBezTo>
                  <a:pt x="5231405" y="2250868"/>
                  <a:pt x="5137906" y="2436040"/>
                  <a:pt x="5204619" y="2657837"/>
                </a:cubicBezTo>
                <a:cubicBezTo>
                  <a:pt x="5271332" y="2879634"/>
                  <a:pt x="5170409" y="3093833"/>
                  <a:pt x="5204619" y="3267832"/>
                </a:cubicBezTo>
                <a:cubicBezTo>
                  <a:pt x="5007090" y="3303927"/>
                  <a:pt x="4843244" y="3218778"/>
                  <a:pt x="4730420" y="3267832"/>
                </a:cubicBezTo>
                <a:cubicBezTo>
                  <a:pt x="4617596" y="3316886"/>
                  <a:pt x="4433460" y="3267422"/>
                  <a:pt x="4308268" y="3267832"/>
                </a:cubicBezTo>
                <a:cubicBezTo>
                  <a:pt x="4183076" y="3268242"/>
                  <a:pt x="3867372" y="3245202"/>
                  <a:pt x="3677931" y="3267832"/>
                </a:cubicBezTo>
                <a:cubicBezTo>
                  <a:pt x="3488490" y="3290462"/>
                  <a:pt x="3309252" y="3255126"/>
                  <a:pt x="3203732" y="3267832"/>
                </a:cubicBezTo>
                <a:cubicBezTo>
                  <a:pt x="3098212" y="3280538"/>
                  <a:pt x="2894832" y="3225813"/>
                  <a:pt x="2781580" y="3267832"/>
                </a:cubicBezTo>
                <a:cubicBezTo>
                  <a:pt x="2668328" y="3309851"/>
                  <a:pt x="2509403" y="3206309"/>
                  <a:pt x="2255335" y="3267832"/>
                </a:cubicBezTo>
                <a:cubicBezTo>
                  <a:pt x="2001268" y="3329355"/>
                  <a:pt x="1960185" y="3258788"/>
                  <a:pt x="1729090" y="3267832"/>
                </a:cubicBezTo>
                <a:cubicBezTo>
                  <a:pt x="1497996" y="3276876"/>
                  <a:pt x="1352220" y="3199725"/>
                  <a:pt x="1098753" y="3267832"/>
                </a:cubicBezTo>
                <a:cubicBezTo>
                  <a:pt x="845286" y="3335939"/>
                  <a:pt x="792168" y="3230689"/>
                  <a:pt x="676600" y="3267832"/>
                </a:cubicBezTo>
                <a:cubicBezTo>
                  <a:pt x="561032" y="3304975"/>
                  <a:pt x="175622" y="3264220"/>
                  <a:pt x="0" y="3267832"/>
                </a:cubicBezTo>
                <a:cubicBezTo>
                  <a:pt x="-27685" y="3120635"/>
                  <a:pt x="50986" y="2866675"/>
                  <a:pt x="0" y="2690515"/>
                </a:cubicBezTo>
                <a:cubicBezTo>
                  <a:pt x="-50986" y="2514355"/>
                  <a:pt x="31332" y="2303703"/>
                  <a:pt x="0" y="2113198"/>
                </a:cubicBezTo>
                <a:cubicBezTo>
                  <a:pt x="-31332" y="1922693"/>
                  <a:pt x="11042" y="1849548"/>
                  <a:pt x="0" y="1666594"/>
                </a:cubicBezTo>
                <a:cubicBezTo>
                  <a:pt x="-11042" y="1483640"/>
                  <a:pt x="42723" y="1262643"/>
                  <a:pt x="0" y="1154634"/>
                </a:cubicBezTo>
                <a:cubicBezTo>
                  <a:pt x="-42723" y="1046625"/>
                  <a:pt x="41124" y="772378"/>
                  <a:pt x="0" y="642674"/>
                </a:cubicBezTo>
                <a:cubicBezTo>
                  <a:pt x="-41124" y="512970"/>
                  <a:pt x="64401" y="258549"/>
                  <a:pt x="0" y="0"/>
                </a:cubicBezTo>
                <a:close/>
              </a:path>
            </a:pathLst>
          </a:custGeom>
          <a:ln>
            <a:solidFill>
              <a:schemeClr val="tx1"/>
            </a:solidFill>
            <a:extLst>
              <a:ext uri="{C807C97D-BFC1-408E-A445-0C87EB9F89A2}">
                <ask:lineSketchStyleProps xmlns:ask="http://schemas.microsoft.com/office/drawing/2018/sketchyshapes" sd="1921163040">
                  <a:prstGeom prst="rect">
                    <a:avLst/>
                  </a:prstGeom>
                  <ask:type>
                    <ask:lineSketchScribble/>
                  </ask:type>
                </ask:lineSketchStyleProps>
              </a:ext>
            </a:extLst>
          </a:ln>
        </p:spPr>
      </p:pic>
      <p:pic>
        <p:nvPicPr>
          <p:cNvPr id="13" name="Εικόνα 12">
            <a:extLst>
              <a:ext uri="{FF2B5EF4-FFF2-40B4-BE49-F238E27FC236}">
                <a16:creationId xmlns:a16="http://schemas.microsoft.com/office/drawing/2014/main" id="{7479B487-AD17-4C5D-99E1-4DBBB8FB0768}"/>
              </a:ext>
            </a:extLst>
          </p:cNvPr>
          <p:cNvPicPr>
            <a:picLocks noChangeAspect="1"/>
          </p:cNvPicPr>
          <p:nvPr/>
        </p:nvPicPr>
        <p:blipFill>
          <a:blip r:embed="rId6">
            <a:extLst>
              <a:ext uri="{28A0092B-C50C-407E-A947-70E740481C1C}">
                <a14:useLocalDpi xmlns:a14="http://schemas.microsoft.com/office/drawing/2010/main" val="0"/>
              </a:ext>
            </a:extLst>
          </a:blip>
          <a:srcRect l="2619" t="31936" r="6428" b="23865"/>
          <a:stretch>
            <a:fillRect/>
          </a:stretch>
        </p:blipFill>
        <p:spPr>
          <a:xfrm>
            <a:off x="1005680" y="4881417"/>
            <a:ext cx="3306538" cy="1205148"/>
          </a:xfrm>
          <a:custGeom>
            <a:avLst/>
            <a:gdLst>
              <a:gd name="csX0" fmla="*/ 0 w 3306538"/>
              <a:gd name="csY0" fmla="*/ 0 h 1205148"/>
              <a:gd name="csX1" fmla="*/ 584155 w 3306538"/>
              <a:gd name="csY1" fmla="*/ 0 h 1205148"/>
              <a:gd name="csX2" fmla="*/ 1168310 w 3306538"/>
              <a:gd name="csY2" fmla="*/ 0 h 1205148"/>
              <a:gd name="csX3" fmla="*/ 1620204 w 3306538"/>
              <a:gd name="csY3" fmla="*/ 0 h 1205148"/>
              <a:gd name="csX4" fmla="*/ 2237424 w 3306538"/>
              <a:gd name="csY4" fmla="*/ 0 h 1205148"/>
              <a:gd name="csX5" fmla="*/ 2722383 w 3306538"/>
              <a:gd name="csY5" fmla="*/ 0 h 1205148"/>
              <a:gd name="csX6" fmla="*/ 3306538 w 3306538"/>
              <a:gd name="csY6" fmla="*/ 0 h 1205148"/>
              <a:gd name="csX7" fmla="*/ 3306538 w 3306538"/>
              <a:gd name="csY7" fmla="*/ 365562 h 1205148"/>
              <a:gd name="csX8" fmla="*/ 3306538 w 3306538"/>
              <a:gd name="csY8" fmla="*/ 731123 h 1205148"/>
              <a:gd name="csX9" fmla="*/ 3306538 w 3306538"/>
              <a:gd name="csY9" fmla="*/ 1205148 h 1205148"/>
              <a:gd name="csX10" fmla="*/ 2788514 w 3306538"/>
              <a:gd name="csY10" fmla="*/ 1205148 h 1205148"/>
              <a:gd name="csX11" fmla="*/ 2204359 w 3306538"/>
              <a:gd name="csY11" fmla="*/ 1205148 h 1205148"/>
              <a:gd name="csX12" fmla="*/ 1620204 w 3306538"/>
              <a:gd name="csY12" fmla="*/ 1205148 h 1205148"/>
              <a:gd name="csX13" fmla="*/ 1036049 w 3306538"/>
              <a:gd name="csY13" fmla="*/ 1205148 h 1205148"/>
              <a:gd name="csX14" fmla="*/ 0 w 3306538"/>
              <a:gd name="csY14" fmla="*/ 1205148 h 1205148"/>
              <a:gd name="csX15" fmla="*/ 0 w 3306538"/>
              <a:gd name="csY15" fmla="*/ 779329 h 1205148"/>
              <a:gd name="csX16" fmla="*/ 0 w 3306538"/>
              <a:gd name="csY16" fmla="*/ 413767 h 1205148"/>
              <a:gd name="csX17" fmla="*/ 0 w 3306538"/>
              <a:gd name="csY17" fmla="*/ 0 h 12051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306538" h="1205148" fill="none" extrusionOk="0">
                <a:moveTo>
                  <a:pt x="0" y="0"/>
                </a:moveTo>
                <a:cubicBezTo>
                  <a:pt x="179169" y="-18000"/>
                  <a:pt x="371276" y="56645"/>
                  <a:pt x="584155" y="0"/>
                </a:cubicBezTo>
                <a:cubicBezTo>
                  <a:pt x="797034" y="-56645"/>
                  <a:pt x="925121" y="53661"/>
                  <a:pt x="1168310" y="0"/>
                </a:cubicBezTo>
                <a:cubicBezTo>
                  <a:pt x="1411500" y="-53661"/>
                  <a:pt x="1443482" y="14363"/>
                  <a:pt x="1620204" y="0"/>
                </a:cubicBezTo>
                <a:cubicBezTo>
                  <a:pt x="1796926" y="-14363"/>
                  <a:pt x="2026029" y="32102"/>
                  <a:pt x="2237424" y="0"/>
                </a:cubicBezTo>
                <a:cubicBezTo>
                  <a:pt x="2448819" y="-32102"/>
                  <a:pt x="2518780" y="56593"/>
                  <a:pt x="2722383" y="0"/>
                </a:cubicBezTo>
                <a:cubicBezTo>
                  <a:pt x="2925986" y="-56593"/>
                  <a:pt x="3115071" y="1999"/>
                  <a:pt x="3306538" y="0"/>
                </a:cubicBezTo>
                <a:cubicBezTo>
                  <a:pt x="3329843" y="175511"/>
                  <a:pt x="3292789" y="271149"/>
                  <a:pt x="3306538" y="365562"/>
                </a:cubicBezTo>
                <a:cubicBezTo>
                  <a:pt x="3320287" y="459975"/>
                  <a:pt x="3274909" y="639185"/>
                  <a:pt x="3306538" y="731123"/>
                </a:cubicBezTo>
                <a:cubicBezTo>
                  <a:pt x="3338167" y="823061"/>
                  <a:pt x="3269849" y="1008989"/>
                  <a:pt x="3306538" y="1205148"/>
                </a:cubicBezTo>
                <a:cubicBezTo>
                  <a:pt x="3124427" y="1253334"/>
                  <a:pt x="2930644" y="1176594"/>
                  <a:pt x="2788514" y="1205148"/>
                </a:cubicBezTo>
                <a:cubicBezTo>
                  <a:pt x="2646384" y="1233702"/>
                  <a:pt x="2408231" y="1165852"/>
                  <a:pt x="2204359" y="1205148"/>
                </a:cubicBezTo>
                <a:cubicBezTo>
                  <a:pt x="2000488" y="1244444"/>
                  <a:pt x="1760264" y="1158498"/>
                  <a:pt x="1620204" y="1205148"/>
                </a:cubicBezTo>
                <a:cubicBezTo>
                  <a:pt x="1480145" y="1251798"/>
                  <a:pt x="1280971" y="1169796"/>
                  <a:pt x="1036049" y="1205148"/>
                </a:cubicBezTo>
                <a:cubicBezTo>
                  <a:pt x="791128" y="1240500"/>
                  <a:pt x="255876" y="1151505"/>
                  <a:pt x="0" y="1205148"/>
                </a:cubicBezTo>
                <a:cubicBezTo>
                  <a:pt x="-33498" y="1055816"/>
                  <a:pt x="23033" y="953015"/>
                  <a:pt x="0" y="779329"/>
                </a:cubicBezTo>
                <a:cubicBezTo>
                  <a:pt x="-23033" y="605643"/>
                  <a:pt x="25166" y="560076"/>
                  <a:pt x="0" y="413767"/>
                </a:cubicBezTo>
                <a:cubicBezTo>
                  <a:pt x="-25166" y="267458"/>
                  <a:pt x="48257" y="165905"/>
                  <a:pt x="0" y="0"/>
                </a:cubicBezTo>
                <a:close/>
              </a:path>
              <a:path w="3306538" h="1205148" stroke="0" extrusionOk="0">
                <a:moveTo>
                  <a:pt x="0" y="0"/>
                </a:moveTo>
                <a:cubicBezTo>
                  <a:pt x="255029" y="-44132"/>
                  <a:pt x="315549" y="33226"/>
                  <a:pt x="551090" y="0"/>
                </a:cubicBezTo>
                <a:cubicBezTo>
                  <a:pt x="786631" y="-33226"/>
                  <a:pt x="836788" y="13104"/>
                  <a:pt x="1036049" y="0"/>
                </a:cubicBezTo>
                <a:cubicBezTo>
                  <a:pt x="1235310" y="-13104"/>
                  <a:pt x="1291994" y="50188"/>
                  <a:pt x="1487942" y="0"/>
                </a:cubicBezTo>
                <a:cubicBezTo>
                  <a:pt x="1683890" y="-50188"/>
                  <a:pt x="1913905" y="32874"/>
                  <a:pt x="2105163" y="0"/>
                </a:cubicBezTo>
                <a:cubicBezTo>
                  <a:pt x="2296421" y="-32874"/>
                  <a:pt x="2444875" y="16321"/>
                  <a:pt x="2689318" y="0"/>
                </a:cubicBezTo>
                <a:cubicBezTo>
                  <a:pt x="2933761" y="-16321"/>
                  <a:pt x="3045645" y="3256"/>
                  <a:pt x="3306538" y="0"/>
                </a:cubicBezTo>
                <a:cubicBezTo>
                  <a:pt x="3336677" y="97023"/>
                  <a:pt x="3260828" y="269209"/>
                  <a:pt x="3306538" y="413767"/>
                </a:cubicBezTo>
                <a:cubicBezTo>
                  <a:pt x="3352248" y="558325"/>
                  <a:pt x="3287557" y="636013"/>
                  <a:pt x="3306538" y="815483"/>
                </a:cubicBezTo>
                <a:cubicBezTo>
                  <a:pt x="3325519" y="994953"/>
                  <a:pt x="3284981" y="1017006"/>
                  <a:pt x="3306538" y="1205148"/>
                </a:cubicBezTo>
                <a:cubicBezTo>
                  <a:pt x="3143045" y="1221168"/>
                  <a:pt x="3066084" y="1179226"/>
                  <a:pt x="2854644" y="1205148"/>
                </a:cubicBezTo>
                <a:cubicBezTo>
                  <a:pt x="2643204" y="1231070"/>
                  <a:pt x="2496639" y="1163659"/>
                  <a:pt x="2237424" y="1205148"/>
                </a:cubicBezTo>
                <a:cubicBezTo>
                  <a:pt x="1978209" y="1246637"/>
                  <a:pt x="1931491" y="1158203"/>
                  <a:pt x="1719400" y="1205148"/>
                </a:cubicBezTo>
                <a:cubicBezTo>
                  <a:pt x="1507309" y="1252093"/>
                  <a:pt x="1376729" y="1170791"/>
                  <a:pt x="1201375" y="1205148"/>
                </a:cubicBezTo>
                <a:cubicBezTo>
                  <a:pt x="1026022" y="1239505"/>
                  <a:pt x="916760" y="1171272"/>
                  <a:pt x="650286" y="1205148"/>
                </a:cubicBezTo>
                <a:cubicBezTo>
                  <a:pt x="383812" y="1239024"/>
                  <a:pt x="294917" y="1167726"/>
                  <a:pt x="0" y="1205148"/>
                </a:cubicBezTo>
                <a:cubicBezTo>
                  <a:pt x="-18340" y="1069200"/>
                  <a:pt x="16514" y="921040"/>
                  <a:pt x="0" y="839586"/>
                </a:cubicBezTo>
                <a:cubicBezTo>
                  <a:pt x="-16514" y="758132"/>
                  <a:pt x="12380" y="552362"/>
                  <a:pt x="0" y="461973"/>
                </a:cubicBezTo>
                <a:cubicBezTo>
                  <a:pt x="-12380" y="371584"/>
                  <a:pt x="5705" y="214663"/>
                  <a:pt x="0" y="0"/>
                </a:cubicBezTo>
                <a:close/>
              </a:path>
            </a:pathLst>
          </a:custGeom>
          <a:ln>
            <a:solidFill>
              <a:schemeClr val="tx1"/>
            </a:solidFill>
            <a:extLst>
              <a:ext uri="{C807C97D-BFC1-408E-A445-0C87EB9F89A2}">
                <ask:lineSketchStyleProps xmlns:ask="http://schemas.microsoft.com/office/drawing/2018/sketchyshapes" sd="518969232">
                  <a:prstGeom prst="rect">
                    <a:avLst/>
                  </a:prstGeom>
                  <ask:type>
                    <ask:lineSketchScribble/>
                  </ask:type>
                </ask:lineSketchStyleProps>
              </a:ext>
            </a:extLst>
          </a:ln>
        </p:spPr>
      </p:pic>
    </p:spTree>
    <p:extLst>
      <p:ext uri="{BB962C8B-B14F-4D97-AF65-F5344CB8AC3E}">
        <p14:creationId xmlns:p14="http://schemas.microsoft.com/office/powerpoint/2010/main" val="104821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D9963-49F9-F059-737E-C5A7AB617EB1}"/>
            </a:ext>
          </a:extLst>
        </p:cNvPr>
        <p:cNvGrpSpPr/>
        <p:nvPr/>
      </p:nvGrpSpPr>
      <p:grpSpPr>
        <a:xfrm>
          <a:off x="0" y="0"/>
          <a:ext cx="0" cy="0"/>
          <a:chOff x="0" y="0"/>
          <a:chExt cx="0" cy="0"/>
        </a:xfrm>
      </p:grpSpPr>
      <p:pic>
        <p:nvPicPr>
          <p:cNvPr id="15" name="Εικόνα 14">
            <a:extLst>
              <a:ext uri="{FF2B5EF4-FFF2-40B4-BE49-F238E27FC236}">
                <a16:creationId xmlns:a16="http://schemas.microsoft.com/office/drawing/2014/main" id="{1D7E19DA-FC2E-1F69-0B16-096ECF25802B}"/>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814094" y="109469"/>
            <a:ext cx="2616790" cy="2846614"/>
          </a:xfrm>
          <a:custGeom>
            <a:avLst/>
            <a:gdLst>
              <a:gd name="csX0" fmla="*/ 0 w 2616790"/>
              <a:gd name="csY0" fmla="*/ 0 h 2846614"/>
              <a:gd name="csX1" fmla="*/ 497190 w 2616790"/>
              <a:gd name="csY1" fmla="*/ 0 h 2846614"/>
              <a:gd name="csX2" fmla="*/ 1020548 w 2616790"/>
              <a:gd name="csY2" fmla="*/ 0 h 2846614"/>
              <a:gd name="csX3" fmla="*/ 1465402 w 2616790"/>
              <a:gd name="csY3" fmla="*/ 0 h 2846614"/>
              <a:gd name="csX4" fmla="*/ 2014928 w 2616790"/>
              <a:gd name="csY4" fmla="*/ 0 h 2846614"/>
              <a:gd name="csX5" fmla="*/ 2616790 w 2616790"/>
              <a:gd name="csY5" fmla="*/ 0 h 2846614"/>
              <a:gd name="csX6" fmla="*/ 2616790 w 2616790"/>
              <a:gd name="csY6" fmla="*/ 626255 h 2846614"/>
              <a:gd name="csX7" fmla="*/ 2616790 w 2616790"/>
              <a:gd name="csY7" fmla="*/ 1224044 h 2846614"/>
              <a:gd name="csX8" fmla="*/ 2616790 w 2616790"/>
              <a:gd name="csY8" fmla="*/ 1793367 h 2846614"/>
              <a:gd name="csX9" fmla="*/ 2616790 w 2616790"/>
              <a:gd name="csY9" fmla="*/ 2846614 h 2846614"/>
              <a:gd name="csX10" fmla="*/ 2067264 w 2616790"/>
              <a:gd name="csY10" fmla="*/ 2846614 h 2846614"/>
              <a:gd name="csX11" fmla="*/ 1517738 w 2616790"/>
              <a:gd name="csY11" fmla="*/ 2846614 h 2846614"/>
              <a:gd name="csX12" fmla="*/ 1020548 w 2616790"/>
              <a:gd name="csY12" fmla="*/ 2846614 h 2846614"/>
              <a:gd name="csX13" fmla="*/ 471022 w 2616790"/>
              <a:gd name="csY13" fmla="*/ 2846614 h 2846614"/>
              <a:gd name="csX14" fmla="*/ 0 w 2616790"/>
              <a:gd name="csY14" fmla="*/ 2846614 h 2846614"/>
              <a:gd name="csX15" fmla="*/ 0 w 2616790"/>
              <a:gd name="csY15" fmla="*/ 2220359 h 2846614"/>
              <a:gd name="csX16" fmla="*/ 0 w 2616790"/>
              <a:gd name="csY16" fmla="*/ 1736435 h 2846614"/>
              <a:gd name="csX17" fmla="*/ 0 w 2616790"/>
              <a:gd name="csY17" fmla="*/ 1195578 h 2846614"/>
              <a:gd name="csX18" fmla="*/ 0 w 2616790"/>
              <a:gd name="csY18" fmla="*/ 683187 h 2846614"/>
              <a:gd name="csX19" fmla="*/ 0 w 2616790"/>
              <a:gd name="csY19" fmla="*/ 0 h 28466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616790" h="2846614" fill="none" extrusionOk="0">
                <a:moveTo>
                  <a:pt x="0" y="0"/>
                </a:moveTo>
                <a:cubicBezTo>
                  <a:pt x="160288" y="-25980"/>
                  <a:pt x="360125" y="49794"/>
                  <a:pt x="497190" y="0"/>
                </a:cubicBezTo>
                <a:cubicBezTo>
                  <a:pt x="634255" y="-49794"/>
                  <a:pt x="762185" y="10897"/>
                  <a:pt x="1020548" y="0"/>
                </a:cubicBezTo>
                <a:cubicBezTo>
                  <a:pt x="1278911" y="-10897"/>
                  <a:pt x="1342187" y="49069"/>
                  <a:pt x="1465402" y="0"/>
                </a:cubicBezTo>
                <a:cubicBezTo>
                  <a:pt x="1588617" y="-49069"/>
                  <a:pt x="1877598" y="7392"/>
                  <a:pt x="2014928" y="0"/>
                </a:cubicBezTo>
                <a:cubicBezTo>
                  <a:pt x="2152258" y="-7392"/>
                  <a:pt x="2441537" y="9780"/>
                  <a:pt x="2616790" y="0"/>
                </a:cubicBezTo>
                <a:cubicBezTo>
                  <a:pt x="2664485" y="289807"/>
                  <a:pt x="2554809" y="448494"/>
                  <a:pt x="2616790" y="626255"/>
                </a:cubicBezTo>
                <a:cubicBezTo>
                  <a:pt x="2678771" y="804017"/>
                  <a:pt x="2594449" y="946867"/>
                  <a:pt x="2616790" y="1224044"/>
                </a:cubicBezTo>
                <a:cubicBezTo>
                  <a:pt x="2639131" y="1501221"/>
                  <a:pt x="2601490" y="1644865"/>
                  <a:pt x="2616790" y="1793367"/>
                </a:cubicBezTo>
                <a:cubicBezTo>
                  <a:pt x="2632090" y="1941869"/>
                  <a:pt x="2557798" y="2525566"/>
                  <a:pt x="2616790" y="2846614"/>
                </a:cubicBezTo>
                <a:cubicBezTo>
                  <a:pt x="2412636" y="2892862"/>
                  <a:pt x="2225493" y="2785108"/>
                  <a:pt x="2067264" y="2846614"/>
                </a:cubicBezTo>
                <a:cubicBezTo>
                  <a:pt x="1909035" y="2908120"/>
                  <a:pt x="1716585" y="2792408"/>
                  <a:pt x="1517738" y="2846614"/>
                </a:cubicBezTo>
                <a:cubicBezTo>
                  <a:pt x="1318891" y="2900820"/>
                  <a:pt x="1211839" y="2802867"/>
                  <a:pt x="1020548" y="2846614"/>
                </a:cubicBezTo>
                <a:cubicBezTo>
                  <a:pt x="829257" y="2890361"/>
                  <a:pt x="663086" y="2841014"/>
                  <a:pt x="471022" y="2846614"/>
                </a:cubicBezTo>
                <a:cubicBezTo>
                  <a:pt x="278958" y="2852214"/>
                  <a:pt x="151926" y="2793885"/>
                  <a:pt x="0" y="2846614"/>
                </a:cubicBezTo>
                <a:cubicBezTo>
                  <a:pt x="-7942" y="2552326"/>
                  <a:pt x="48526" y="2387474"/>
                  <a:pt x="0" y="2220359"/>
                </a:cubicBezTo>
                <a:cubicBezTo>
                  <a:pt x="-48526" y="2053244"/>
                  <a:pt x="51226" y="1921765"/>
                  <a:pt x="0" y="1736435"/>
                </a:cubicBezTo>
                <a:cubicBezTo>
                  <a:pt x="-51226" y="1551105"/>
                  <a:pt x="58762" y="1455141"/>
                  <a:pt x="0" y="1195578"/>
                </a:cubicBezTo>
                <a:cubicBezTo>
                  <a:pt x="-58762" y="936015"/>
                  <a:pt x="32257" y="878835"/>
                  <a:pt x="0" y="683187"/>
                </a:cubicBezTo>
                <a:cubicBezTo>
                  <a:pt x="-32257" y="487539"/>
                  <a:pt x="17470" y="218744"/>
                  <a:pt x="0" y="0"/>
                </a:cubicBezTo>
                <a:close/>
              </a:path>
              <a:path w="2616790" h="2846614" stroke="0" extrusionOk="0">
                <a:moveTo>
                  <a:pt x="0" y="0"/>
                </a:moveTo>
                <a:cubicBezTo>
                  <a:pt x="152444" y="-35621"/>
                  <a:pt x="284595" y="43727"/>
                  <a:pt x="444854" y="0"/>
                </a:cubicBezTo>
                <a:cubicBezTo>
                  <a:pt x="605113" y="-43727"/>
                  <a:pt x="744239" y="50998"/>
                  <a:pt x="915877" y="0"/>
                </a:cubicBezTo>
                <a:cubicBezTo>
                  <a:pt x="1087515" y="-50998"/>
                  <a:pt x="1226167" y="12393"/>
                  <a:pt x="1386899" y="0"/>
                </a:cubicBezTo>
                <a:cubicBezTo>
                  <a:pt x="1547631" y="-12393"/>
                  <a:pt x="1670743" y="44548"/>
                  <a:pt x="1910257" y="0"/>
                </a:cubicBezTo>
                <a:cubicBezTo>
                  <a:pt x="2149771" y="-44548"/>
                  <a:pt x="2287597" y="36789"/>
                  <a:pt x="2616790" y="0"/>
                </a:cubicBezTo>
                <a:cubicBezTo>
                  <a:pt x="2676023" y="253316"/>
                  <a:pt x="2588262" y="394300"/>
                  <a:pt x="2616790" y="512391"/>
                </a:cubicBezTo>
                <a:cubicBezTo>
                  <a:pt x="2645318" y="630482"/>
                  <a:pt x="2552648" y="893389"/>
                  <a:pt x="2616790" y="1081713"/>
                </a:cubicBezTo>
                <a:cubicBezTo>
                  <a:pt x="2680932" y="1270037"/>
                  <a:pt x="2608100" y="1480248"/>
                  <a:pt x="2616790" y="1594104"/>
                </a:cubicBezTo>
                <a:cubicBezTo>
                  <a:pt x="2625480" y="1707960"/>
                  <a:pt x="2574026" y="1962520"/>
                  <a:pt x="2616790" y="2163427"/>
                </a:cubicBezTo>
                <a:cubicBezTo>
                  <a:pt x="2659554" y="2364334"/>
                  <a:pt x="2570046" y="2685897"/>
                  <a:pt x="2616790" y="2846614"/>
                </a:cubicBezTo>
                <a:cubicBezTo>
                  <a:pt x="2495675" y="2906379"/>
                  <a:pt x="2326389" y="2835182"/>
                  <a:pt x="2067264" y="2846614"/>
                </a:cubicBezTo>
                <a:cubicBezTo>
                  <a:pt x="1808139" y="2858046"/>
                  <a:pt x="1836256" y="2835764"/>
                  <a:pt x="1622410" y="2846614"/>
                </a:cubicBezTo>
                <a:cubicBezTo>
                  <a:pt x="1408564" y="2857464"/>
                  <a:pt x="1388038" y="2831604"/>
                  <a:pt x="1177556" y="2846614"/>
                </a:cubicBezTo>
                <a:cubicBezTo>
                  <a:pt x="967074" y="2861624"/>
                  <a:pt x="903881" y="2807854"/>
                  <a:pt x="732701" y="2846614"/>
                </a:cubicBezTo>
                <a:cubicBezTo>
                  <a:pt x="561521" y="2885374"/>
                  <a:pt x="288492" y="2770007"/>
                  <a:pt x="0" y="2846614"/>
                </a:cubicBezTo>
                <a:cubicBezTo>
                  <a:pt x="-44077" y="2677708"/>
                  <a:pt x="65496" y="2398000"/>
                  <a:pt x="0" y="2277291"/>
                </a:cubicBezTo>
                <a:cubicBezTo>
                  <a:pt x="-65496" y="2156582"/>
                  <a:pt x="56138" y="1880965"/>
                  <a:pt x="0" y="1679502"/>
                </a:cubicBezTo>
                <a:cubicBezTo>
                  <a:pt x="-56138" y="1478039"/>
                  <a:pt x="52762" y="1386578"/>
                  <a:pt x="0" y="1110179"/>
                </a:cubicBezTo>
                <a:cubicBezTo>
                  <a:pt x="-52762" y="833780"/>
                  <a:pt x="31029" y="639007"/>
                  <a:pt x="0" y="512391"/>
                </a:cubicBezTo>
                <a:cubicBezTo>
                  <a:pt x="-31029" y="385775"/>
                  <a:pt x="45228" y="255887"/>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7" name="TextBox 16">
            <a:extLst>
              <a:ext uri="{FF2B5EF4-FFF2-40B4-BE49-F238E27FC236}">
                <a16:creationId xmlns:a16="http://schemas.microsoft.com/office/drawing/2014/main" id="{09B96BC3-8D5B-40B9-C45A-EB2FF2DE9FAA}"/>
              </a:ext>
            </a:extLst>
          </p:cNvPr>
          <p:cNvSpPr txBox="1"/>
          <p:nvPr/>
        </p:nvSpPr>
        <p:spPr>
          <a:xfrm>
            <a:off x="4019325" y="474345"/>
            <a:ext cx="7214733" cy="4801314"/>
          </a:xfrm>
          <a:custGeom>
            <a:avLst/>
            <a:gdLst>
              <a:gd name="csX0" fmla="*/ 0 w 7214733"/>
              <a:gd name="csY0" fmla="*/ 0 h 4801314"/>
              <a:gd name="csX1" fmla="*/ 699274 w 7214733"/>
              <a:gd name="csY1" fmla="*/ 0 h 4801314"/>
              <a:gd name="csX2" fmla="*/ 1109959 w 7214733"/>
              <a:gd name="csY2" fmla="*/ 0 h 4801314"/>
              <a:gd name="csX3" fmla="*/ 1520644 w 7214733"/>
              <a:gd name="csY3" fmla="*/ 0 h 4801314"/>
              <a:gd name="csX4" fmla="*/ 2219918 w 7214733"/>
              <a:gd name="csY4" fmla="*/ 0 h 4801314"/>
              <a:gd name="csX5" fmla="*/ 2630603 w 7214733"/>
              <a:gd name="csY5" fmla="*/ 0 h 4801314"/>
              <a:gd name="csX6" fmla="*/ 3257729 w 7214733"/>
              <a:gd name="csY6" fmla="*/ 0 h 4801314"/>
              <a:gd name="csX7" fmla="*/ 3884856 w 7214733"/>
              <a:gd name="csY7" fmla="*/ 0 h 4801314"/>
              <a:gd name="csX8" fmla="*/ 4367688 w 7214733"/>
              <a:gd name="csY8" fmla="*/ 0 h 4801314"/>
              <a:gd name="csX9" fmla="*/ 4706226 w 7214733"/>
              <a:gd name="csY9" fmla="*/ 0 h 4801314"/>
              <a:gd name="csX10" fmla="*/ 5405500 w 7214733"/>
              <a:gd name="csY10" fmla="*/ 0 h 4801314"/>
              <a:gd name="csX11" fmla="*/ 5744037 w 7214733"/>
              <a:gd name="csY11" fmla="*/ 0 h 4801314"/>
              <a:gd name="csX12" fmla="*/ 6154722 w 7214733"/>
              <a:gd name="csY12" fmla="*/ 0 h 4801314"/>
              <a:gd name="csX13" fmla="*/ 6709702 w 7214733"/>
              <a:gd name="csY13" fmla="*/ 0 h 4801314"/>
              <a:gd name="csX14" fmla="*/ 7214733 w 7214733"/>
              <a:gd name="csY14" fmla="*/ 0 h 4801314"/>
              <a:gd name="csX15" fmla="*/ 7214733 w 7214733"/>
              <a:gd name="csY15" fmla="*/ 533479 h 4801314"/>
              <a:gd name="csX16" fmla="*/ 7214733 w 7214733"/>
              <a:gd name="csY16" fmla="*/ 970932 h 4801314"/>
              <a:gd name="csX17" fmla="*/ 7214733 w 7214733"/>
              <a:gd name="csY17" fmla="*/ 1456399 h 4801314"/>
              <a:gd name="csX18" fmla="*/ 7214733 w 7214733"/>
              <a:gd name="csY18" fmla="*/ 1893852 h 4801314"/>
              <a:gd name="csX19" fmla="*/ 7214733 w 7214733"/>
              <a:gd name="csY19" fmla="*/ 2331305 h 4801314"/>
              <a:gd name="csX20" fmla="*/ 7214733 w 7214733"/>
              <a:gd name="csY20" fmla="*/ 2816771 h 4801314"/>
              <a:gd name="csX21" fmla="*/ 7214733 w 7214733"/>
              <a:gd name="csY21" fmla="*/ 3254224 h 4801314"/>
              <a:gd name="csX22" fmla="*/ 7214733 w 7214733"/>
              <a:gd name="csY22" fmla="*/ 3835716 h 4801314"/>
              <a:gd name="csX23" fmla="*/ 7214733 w 7214733"/>
              <a:gd name="csY23" fmla="*/ 4273169 h 4801314"/>
              <a:gd name="csX24" fmla="*/ 7214733 w 7214733"/>
              <a:gd name="csY24" fmla="*/ 4801314 h 4801314"/>
              <a:gd name="csX25" fmla="*/ 6731901 w 7214733"/>
              <a:gd name="csY25" fmla="*/ 4801314 h 4801314"/>
              <a:gd name="csX26" fmla="*/ 6249069 w 7214733"/>
              <a:gd name="csY26" fmla="*/ 4801314 h 4801314"/>
              <a:gd name="csX27" fmla="*/ 5549795 w 7214733"/>
              <a:gd name="csY27" fmla="*/ 4801314 h 4801314"/>
              <a:gd name="csX28" fmla="*/ 4850520 w 7214733"/>
              <a:gd name="csY28" fmla="*/ 4801314 h 4801314"/>
              <a:gd name="csX29" fmla="*/ 4151246 w 7214733"/>
              <a:gd name="csY29" fmla="*/ 4801314 h 4801314"/>
              <a:gd name="csX30" fmla="*/ 3740562 w 7214733"/>
              <a:gd name="csY30" fmla="*/ 4801314 h 4801314"/>
              <a:gd name="csX31" fmla="*/ 3329877 w 7214733"/>
              <a:gd name="csY31" fmla="*/ 4801314 h 4801314"/>
              <a:gd name="csX32" fmla="*/ 2919192 w 7214733"/>
              <a:gd name="csY32" fmla="*/ 4801314 h 4801314"/>
              <a:gd name="csX33" fmla="*/ 2580654 w 7214733"/>
              <a:gd name="csY33" fmla="*/ 4801314 h 4801314"/>
              <a:gd name="csX34" fmla="*/ 2169970 w 7214733"/>
              <a:gd name="csY34" fmla="*/ 4801314 h 4801314"/>
              <a:gd name="csX35" fmla="*/ 1614990 w 7214733"/>
              <a:gd name="csY35" fmla="*/ 4801314 h 4801314"/>
              <a:gd name="csX36" fmla="*/ 1060011 w 7214733"/>
              <a:gd name="csY36" fmla="*/ 4801314 h 4801314"/>
              <a:gd name="csX37" fmla="*/ 505031 w 7214733"/>
              <a:gd name="csY37" fmla="*/ 4801314 h 4801314"/>
              <a:gd name="csX38" fmla="*/ 0 w 7214733"/>
              <a:gd name="csY38" fmla="*/ 4801314 h 4801314"/>
              <a:gd name="csX39" fmla="*/ 0 w 7214733"/>
              <a:gd name="csY39" fmla="*/ 4219822 h 4801314"/>
              <a:gd name="csX40" fmla="*/ 0 w 7214733"/>
              <a:gd name="csY40" fmla="*/ 3734355 h 4801314"/>
              <a:gd name="csX41" fmla="*/ 0 w 7214733"/>
              <a:gd name="csY41" fmla="*/ 3200876 h 4801314"/>
              <a:gd name="csX42" fmla="*/ 0 w 7214733"/>
              <a:gd name="csY42" fmla="*/ 2667397 h 4801314"/>
              <a:gd name="csX43" fmla="*/ 0 w 7214733"/>
              <a:gd name="csY43" fmla="*/ 2181930 h 4801314"/>
              <a:gd name="csX44" fmla="*/ 0 w 7214733"/>
              <a:gd name="csY44" fmla="*/ 1552425 h 4801314"/>
              <a:gd name="csX45" fmla="*/ 0 w 7214733"/>
              <a:gd name="csY45" fmla="*/ 1114972 h 4801314"/>
              <a:gd name="csX46" fmla="*/ 0 w 7214733"/>
              <a:gd name="csY46" fmla="*/ 533479 h 4801314"/>
              <a:gd name="csX47" fmla="*/ 0 w 7214733"/>
              <a:gd name="csY47" fmla="*/ 0 h 48013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7214733" h="4801314" extrusionOk="0">
                <a:moveTo>
                  <a:pt x="0" y="0"/>
                </a:moveTo>
                <a:cubicBezTo>
                  <a:pt x="227459" y="-18728"/>
                  <a:pt x="419534" y="52835"/>
                  <a:pt x="699274" y="0"/>
                </a:cubicBezTo>
                <a:cubicBezTo>
                  <a:pt x="979014" y="-52835"/>
                  <a:pt x="943030" y="27749"/>
                  <a:pt x="1109959" y="0"/>
                </a:cubicBezTo>
                <a:cubicBezTo>
                  <a:pt x="1276888" y="-27749"/>
                  <a:pt x="1372808" y="17259"/>
                  <a:pt x="1520644" y="0"/>
                </a:cubicBezTo>
                <a:cubicBezTo>
                  <a:pt x="1668480" y="-17259"/>
                  <a:pt x="1895274" y="8915"/>
                  <a:pt x="2219918" y="0"/>
                </a:cubicBezTo>
                <a:cubicBezTo>
                  <a:pt x="2544562" y="-8915"/>
                  <a:pt x="2454447" y="42224"/>
                  <a:pt x="2630603" y="0"/>
                </a:cubicBezTo>
                <a:cubicBezTo>
                  <a:pt x="2806759" y="-42224"/>
                  <a:pt x="3069148" y="31115"/>
                  <a:pt x="3257729" y="0"/>
                </a:cubicBezTo>
                <a:cubicBezTo>
                  <a:pt x="3446310" y="-31115"/>
                  <a:pt x="3702317" y="66316"/>
                  <a:pt x="3884856" y="0"/>
                </a:cubicBezTo>
                <a:cubicBezTo>
                  <a:pt x="4067395" y="-66316"/>
                  <a:pt x="4254497" y="16365"/>
                  <a:pt x="4367688" y="0"/>
                </a:cubicBezTo>
                <a:cubicBezTo>
                  <a:pt x="4480879" y="-16365"/>
                  <a:pt x="4612955" y="1235"/>
                  <a:pt x="4706226" y="0"/>
                </a:cubicBezTo>
                <a:cubicBezTo>
                  <a:pt x="4799497" y="-1235"/>
                  <a:pt x="5083758" y="77869"/>
                  <a:pt x="5405500" y="0"/>
                </a:cubicBezTo>
                <a:cubicBezTo>
                  <a:pt x="5727242" y="-77869"/>
                  <a:pt x="5608988" y="4267"/>
                  <a:pt x="5744037" y="0"/>
                </a:cubicBezTo>
                <a:cubicBezTo>
                  <a:pt x="5879086" y="-4267"/>
                  <a:pt x="6025181" y="11723"/>
                  <a:pt x="6154722" y="0"/>
                </a:cubicBezTo>
                <a:cubicBezTo>
                  <a:pt x="6284264" y="-11723"/>
                  <a:pt x="6598699" y="13299"/>
                  <a:pt x="6709702" y="0"/>
                </a:cubicBezTo>
                <a:cubicBezTo>
                  <a:pt x="6820705" y="-13299"/>
                  <a:pt x="6967895" y="3851"/>
                  <a:pt x="7214733" y="0"/>
                </a:cubicBezTo>
                <a:cubicBezTo>
                  <a:pt x="7275087" y="217696"/>
                  <a:pt x="7156536" y="296210"/>
                  <a:pt x="7214733" y="533479"/>
                </a:cubicBezTo>
                <a:cubicBezTo>
                  <a:pt x="7272930" y="770748"/>
                  <a:pt x="7196548" y="800797"/>
                  <a:pt x="7214733" y="970932"/>
                </a:cubicBezTo>
                <a:cubicBezTo>
                  <a:pt x="7232918" y="1141067"/>
                  <a:pt x="7210785" y="1240578"/>
                  <a:pt x="7214733" y="1456399"/>
                </a:cubicBezTo>
                <a:cubicBezTo>
                  <a:pt x="7218681" y="1672220"/>
                  <a:pt x="7200465" y="1691139"/>
                  <a:pt x="7214733" y="1893852"/>
                </a:cubicBezTo>
                <a:cubicBezTo>
                  <a:pt x="7229001" y="2096565"/>
                  <a:pt x="7169823" y="2206524"/>
                  <a:pt x="7214733" y="2331305"/>
                </a:cubicBezTo>
                <a:cubicBezTo>
                  <a:pt x="7259643" y="2456086"/>
                  <a:pt x="7174284" y="2647119"/>
                  <a:pt x="7214733" y="2816771"/>
                </a:cubicBezTo>
                <a:cubicBezTo>
                  <a:pt x="7255182" y="2986423"/>
                  <a:pt x="7180595" y="3134767"/>
                  <a:pt x="7214733" y="3254224"/>
                </a:cubicBezTo>
                <a:cubicBezTo>
                  <a:pt x="7248871" y="3373681"/>
                  <a:pt x="7158342" y="3581424"/>
                  <a:pt x="7214733" y="3835716"/>
                </a:cubicBezTo>
                <a:cubicBezTo>
                  <a:pt x="7271124" y="4090008"/>
                  <a:pt x="7210193" y="4164851"/>
                  <a:pt x="7214733" y="4273169"/>
                </a:cubicBezTo>
                <a:cubicBezTo>
                  <a:pt x="7219273" y="4381487"/>
                  <a:pt x="7209313" y="4659496"/>
                  <a:pt x="7214733" y="4801314"/>
                </a:cubicBezTo>
                <a:cubicBezTo>
                  <a:pt x="7012985" y="4859073"/>
                  <a:pt x="6934138" y="4753022"/>
                  <a:pt x="6731901" y="4801314"/>
                </a:cubicBezTo>
                <a:cubicBezTo>
                  <a:pt x="6529664" y="4849606"/>
                  <a:pt x="6378843" y="4746252"/>
                  <a:pt x="6249069" y="4801314"/>
                </a:cubicBezTo>
                <a:cubicBezTo>
                  <a:pt x="6119295" y="4856376"/>
                  <a:pt x="5698556" y="4720985"/>
                  <a:pt x="5549795" y="4801314"/>
                </a:cubicBezTo>
                <a:cubicBezTo>
                  <a:pt x="5401034" y="4881643"/>
                  <a:pt x="5042227" y="4798414"/>
                  <a:pt x="4850520" y="4801314"/>
                </a:cubicBezTo>
                <a:cubicBezTo>
                  <a:pt x="4658814" y="4804214"/>
                  <a:pt x="4423935" y="4793168"/>
                  <a:pt x="4151246" y="4801314"/>
                </a:cubicBezTo>
                <a:cubicBezTo>
                  <a:pt x="3878557" y="4809460"/>
                  <a:pt x="3882804" y="4787327"/>
                  <a:pt x="3740562" y="4801314"/>
                </a:cubicBezTo>
                <a:cubicBezTo>
                  <a:pt x="3598320" y="4815301"/>
                  <a:pt x="3497038" y="4787608"/>
                  <a:pt x="3329877" y="4801314"/>
                </a:cubicBezTo>
                <a:cubicBezTo>
                  <a:pt x="3162716" y="4815020"/>
                  <a:pt x="3089669" y="4788531"/>
                  <a:pt x="2919192" y="4801314"/>
                </a:cubicBezTo>
                <a:cubicBezTo>
                  <a:pt x="2748715" y="4814097"/>
                  <a:pt x="2666938" y="4799150"/>
                  <a:pt x="2580654" y="4801314"/>
                </a:cubicBezTo>
                <a:cubicBezTo>
                  <a:pt x="2494370" y="4803478"/>
                  <a:pt x="2257182" y="4781824"/>
                  <a:pt x="2169970" y="4801314"/>
                </a:cubicBezTo>
                <a:cubicBezTo>
                  <a:pt x="2082758" y="4820804"/>
                  <a:pt x="1846818" y="4788734"/>
                  <a:pt x="1614990" y="4801314"/>
                </a:cubicBezTo>
                <a:cubicBezTo>
                  <a:pt x="1383162" y="4813894"/>
                  <a:pt x="1289325" y="4760699"/>
                  <a:pt x="1060011" y="4801314"/>
                </a:cubicBezTo>
                <a:cubicBezTo>
                  <a:pt x="830697" y="4841929"/>
                  <a:pt x="641975" y="4791275"/>
                  <a:pt x="505031" y="4801314"/>
                </a:cubicBezTo>
                <a:cubicBezTo>
                  <a:pt x="368087" y="4811353"/>
                  <a:pt x="124786" y="4755026"/>
                  <a:pt x="0" y="4801314"/>
                </a:cubicBezTo>
                <a:cubicBezTo>
                  <a:pt x="-39206" y="4569985"/>
                  <a:pt x="46824" y="4362493"/>
                  <a:pt x="0" y="4219822"/>
                </a:cubicBezTo>
                <a:cubicBezTo>
                  <a:pt x="-46824" y="4077151"/>
                  <a:pt x="30963" y="3975053"/>
                  <a:pt x="0" y="3734355"/>
                </a:cubicBezTo>
                <a:cubicBezTo>
                  <a:pt x="-30963" y="3493657"/>
                  <a:pt x="20368" y="3349491"/>
                  <a:pt x="0" y="3200876"/>
                </a:cubicBezTo>
                <a:cubicBezTo>
                  <a:pt x="-20368" y="3052261"/>
                  <a:pt x="34664" y="2812403"/>
                  <a:pt x="0" y="2667397"/>
                </a:cubicBezTo>
                <a:cubicBezTo>
                  <a:pt x="-34664" y="2522391"/>
                  <a:pt x="22280" y="2279470"/>
                  <a:pt x="0" y="2181930"/>
                </a:cubicBezTo>
                <a:cubicBezTo>
                  <a:pt x="-22280" y="2084390"/>
                  <a:pt x="60802" y="1679977"/>
                  <a:pt x="0" y="1552425"/>
                </a:cubicBezTo>
                <a:cubicBezTo>
                  <a:pt x="-60802" y="1424874"/>
                  <a:pt x="41914" y="1325569"/>
                  <a:pt x="0" y="1114972"/>
                </a:cubicBezTo>
                <a:cubicBezTo>
                  <a:pt x="-41914" y="904375"/>
                  <a:pt x="21513" y="746060"/>
                  <a:pt x="0" y="533479"/>
                </a:cubicBezTo>
                <a:cubicBezTo>
                  <a:pt x="-21513" y="320898"/>
                  <a:pt x="55337" y="148295"/>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1400" dirty="0"/>
              <a:t>Mehmet Ali İzmen  </a:t>
            </a:r>
            <a:r>
              <a:rPr lang="el-GR" sz="1400" dirty="0"/>
              <a:t>16 ετών</a:t>
            </a:r>
          </a:p>
          <a:p>
            <a:pPr algn="ctr"/>
            <a:r>
              <a:rPr lang="en-US" sz="1400" dirty="0"/>
              <a:t>CY/18658</a:t>
            </a:r>
          </a:p>
          <a:p>
            <a:pPr algn="ctr"/>
            <a:endParaRPr lang="el-GR" sz="1400" dirty="0"/>
          </a:p>
          <a:p>
            <a:pPr algn="just"/>
            <a:r>
              <a:rPr lang="el-GR" dirty="0"/>
              <a:t>Γεννήθηκε το 1927 στο χωριό Πάνω </a:t>
            </a:r>
            <a:r>
              <a:rPr lang="el-GR" dirty="0" err="1"/>
              <a:t>Λεύκαρα</a:t>
            </a:r>
            <a:r>
              <a:rPr lang="el-GR" dirty="0"/>
              <a:t> της επαρχίας Λάρνακας. Σε ηλικία μόλις 16 ετών κατατάχθηκε στο «Κυπριακό Σύνταγμα», λαμβάνοντας μέρος σε πολεμικές επιχειρήσεις στη Μέση Ανατολή, την Αίγυπτο, τη Συρία, την Παλαιστίνη και την Ιταλία. Κατά τη διάρκεια της θητείας του, τελειοποίησε τις γνώσεις του στα ελληνικά, τα αγγλικά και τα αραβικά, προσφέροντας μάλιστα τις υπηρεσίες του ως μεταφραστής. Μετά την απόλυσή του τον Σεπτέμβριο του 1945, επέστρεψε στην Κύπρο. Εργάστηκε ως αστυνομικός, ενώ το 1957 διορίστηκε επιθεωρητής στο Τμήμα Κοινωνικών Ασφαλίσεων. Μετά  το ξέσπασμα των διακοινοτικών ταραχών το 1963, εντάχθηκε στο δυναμικό του ραδιοφωνικού σταθμού «</a:t>
            </a:r>
            <a:r>
              <a:rPr lang="el-GR" dirty="0" err="1"/>
              <a:t>Bayrak</a:t>
            </a:r>
            <a:r>
              <a:rPr lang="el-GR" dirty="0"/>
              <a:t>». Μετά τη συνταξιοδότησή του, έζησε για δύο χρόνια στην Αγγλία και στη συνέχεια επέστρεψε στην Κύπρο. Εγκαταστάθηκε στην Κερύνεια, όπου και απεβίωσε τον Μάρτιο του 2026.</a:t>
            </a:r>
          </a:p>
          <a:p>
            <a:pPr algn="ctr"/>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 280,  292, 293. </a:t>
            </a:r>
          </a:p>
        </p:txBody>
      </p:sp>
      <p:sp>
        <p:nvSpPr>
          <p:cNvPr id="6" name="TextBox 5">
            <a:extLst>
              <a:ext uri="{FF2B5EF4-FFF2-40B4-BE49-F238E27FC236}">
                <a16:creationId xmlns:a16="http://schemas.microsoft.com/office/drawing/2014/main" id="{6E516E84-6793-2E2C-5426-EB9EF5DD68EE}"/>
              </a:ext>
            </a:extLst>
          </p:cNvPr>
          <p:cNvSpPr txBox="1"/>
          <p:nvPr/>
        </p:nvSpPr>
        <p:spPr>
          <a:xfrm>
            <a:off x="595767" y="6479730"/>
            <a:ext cx="3301319" cy="307777"/>
          </a:xfrm>
          <a:prstGeom prst="rect">
            <a:avLst/>
          </a:prstGeom>
          <a:noFill/>
        </p:spPr>
        <p:txBody>
          <a:bodyPr wrap="square">
            <a:spAutoFit/>
          </a:bodyPr>
          <a:lstStyle/>
          <a:p>
            <a:r>
              <a:rPr lang="el-GR" sz="1400" dirty="0">
                <a:solidFill>
                  <a:schemeClr val="bg1">
                    <a:lumMod val="85000"/>
                  </a:schemeClr>
                </a:solidFill>
              </a:rPr>
              <a:t>https://share.google/qaLH4zcIsetn7Xxah</a:t>
            </a:r>
          </a:p>
        </p:txBody>
      </p:sp>
      <p:pic>
        <p:nvPicPr>
          <p:cNvPr id="2" name="Εικόνα 1" descr="Mehmet Ali İzmen hayatını kaybetti... - Bağımsız Gazetesi">
            <a:extLst>
              <a:ext uri="{FF2B5EF4-FFF2-40B4-BE49-F238E27FC236}">
                <a16:creationId xmlns:a16="http://schemas.microsoft.com/office/drawing/2014/main" id="{070224EB-D0AD-BE36-6808-E6309F25C37A}"/>
              </a:ext>
            </a:extLst>
          </p:cNvPr>
          <p:cNvPicPr>
            <a:picLocks noChangeAspect="1"/>
          </p:cNvPicPr>
          <p:nvPr/>
        </p:nvPicPr>
        <p:blipFill>
          <a:blip r:embed="rId3"/>
          <a:srcRect l="58214"/>
          <a:stretch>
            <a:fillRect/>
          </a:stretch>
        </p:blipFill>
        <p:spPr>
          <a:xfrm>
            <a:off x="699182" y="3036369"/>
            <a:ext cx="2846614" cy="3248162"/>
          </a:xfrm>
          <a:custGeom>
            <a:avLst/>
            <a:gdLst>
              <a:gd name="csX0" fmla="*/ 0 w 2846614"/>
              <a:gd name="csY0" fmla="*/ 0 h 3248162"/>
              <a:gd name="csX1" fmla="*/ 626255 w 2846614"/>
              <a:gd name="csY1" fmla="*/ 0 h 3248162"/>
              <a:gd name="csX2" fmla="*/ 1138646 w 2846614"/>
              <a:gd name="csY2" fmla="*/ 0 h 3248162"/>
              <a:gd name="csX3" fmla="*/ 1651036 w 2846614"/>
              <a:gd name="csY3" fmla="*/ 0 h 3248162"/>
              <a:gd name="csX4" fmla="*/ 2163427 w 2846614"/>
              <a:gd name="csY4" fmla="*/ 0 h 3248162"/>
              <a:gd name="csX5" fmla="*/ 2846614 w 2846614"/>
              <a:gd name="csY5" fmla="*/ 0 h 3248162"/>
              <a:gd name="csX6" fmla="*/ 2846614 w 2846614"/>
              <a:gd name="csY6" fmla="*/ 476397 h 3248162"/>
              <a:gd name="csX7" fmla="*/ 2846614 w 2846614"/>
              <a:gd name="csY7" fmla="*/ 920313 h 3248162"/>
              <a:gd name="csX8" fmla="*/ 2846614 w 2846614"/>
              <a:gd name="csY8" fmla="*/ 1429191 h 3248162"/>
              <a:gd name="csX9" fmla="*/ 2846614 w 2846614"/>
              <a:gd name="csY9" fmla="*/ 2003033 h 3248162"/>
              <a:gd name="csX10" fmla="*/ 2846614 w 2846614"/>
              <a:gd name="csY10" fmla="*/ 2511912 h 3248162"/>
              <a:gd name="csX11" fmla="*/ 2846614 w 2846614"/>
              <a:gd name="csY11" fmla="*/ 3248162 h 3248162"/>
              <a:gd name="csX12" fmla="*/ 2248825 w 2846614"/>
              <a:gd name="csY12" fmla="*/ 3248162 h 3248162"/>
              <a:gd name="csX13" fmla="*/ 1736435 w 2846614"/>
              <a:gd name="csY13" fmla="*/ 3248162 h 3248162"/>
              <a:gd name="csX14" fmla="*/ 1224044 w 2846614"/>
              <a:gd name="csY14" fmla="*/ 3248162 h 3248162"/>
              <a:gd name="csX15" fmla="*/ 740120 w 2846614"/>
              <a:gd name="csY15" fmla="*/ 3248162 h 3248162"/>
              <a:gd name="csX16" fmla="*/ 0 w 2846614"/>
              <a:gd name="csY16" fmla="*/ 3248162 h 3248162"/>
              <a:gd name="csX17" fmla="*/ 0 w 2846614"/>
              <a:gd name="csY17" fmla="*/ 2739283 h 3248162"/>
              <a:gd name="csX18" fmla="*/ 0 w 2846614"/>
              <a:gd name="csY18" fmla="*/ 2197923 h 3248162"/>
              <a:gd name="csX19" fmla="*/ 0 w 2846614"/>
              <a:gd name="csY19" fmla="*/ 1689044 h 3248162"/>
              <a:gd name="csX20" fmla="*/ 0 w 2846614"/>
              <a:gd name="csY20" fmla="*/ 1082721 h 3248162"/>
              <a:gd name="csX21" fmla="*/ 0 w 2846614"/>
              <a:gd name="csY21" fmla="*/ 573842 h 3248162"/>
              <a:gd name="csX22" fmla="*/ 0 w 2846614"/>
              <a:gd name="csY22" fmla="*/ 0 h 32481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846614" h="3248162" fill="none" extrusionOk="0">
                <a:moveTo>
                  <a:pt x="0" y="0"/>
                </a:moveTo>
                <a:cubicBezTo>
                  <a:pt x="135153" y="-59678"/>
                  <a:pt x="443853" y="41495"/>
                  <a:pt x="626255" y="0"/>
                </a:cubicBezTo>
                <a:cubicBezTo>
                  <a:pt x="808658" y="-41495"/>
                  <a:pt x="980956" y="3513"/>
                  <a:pt x="1138646" y="0"/>
                </a:cubicBezTo>
                <a:cubicBezTo>
                  <a:pt x="1296336" y="-3513"/>
                  <a:pt x="1412094" y="56677"/>
                  <a:pt x="1651036" y="0"/>
                </a:cubicBezTo>
                <a:cubicBezTo>
                  <a:pt x="1889978" y="-56677"/>
                  <a:pt x="1992023" y="19635"/>
                  <a:pt x="2163427" y="0"/>
                </a:cubicBezTo>
                <a:cubicBezTo>
                  <a:pt x="2334831" y="-19635"/>
                  <a:pt x="2671706" y="47922"/>
                  <a:pt x="2846614" y="0"/>
                </a:cubicBezTo>
                <a:cubicBezTo>
                  <a:pt x="2878408" y="141464"/>
                  <a:pt x="2838644" y="293781"/>
                  <a:pt x="2846614" y="476397"/>
                </a:cubicBezTo>
                <a:cubicBezTo>
                  <a:pt x="2854584" y="659013"/>
                  <a:pt x="2837851" y="710276"/>
                  <a:pt x="2846614" y="920313"/>
                </a:cubicBezTo>
                <a:cubicBezTo>
                  <a:pt x="2855377" y="1130350"/>
                  <a:pt x="2830597" y="1311451"/>
                  <a:pt x="2846614" y="1429191"/>
                </a:cubicBezTo>
                <a:cubicBezTo>
                  <a:pt x="2862631" y="1546931"/>
                  <a:pt x="2782861" y="1865625"/>
                  <a:pt x="2846614" y="2003033"/>
                </a:cubicBezTo>
                <a:cubicBezTo>
                  <a:pt x="2910367" y="2140441"/>
                  <a:pt x="2834723" y="2271787"/>
                  <a:pt x="2846614" y="2511912"/>
                </a:cubicBezTo>
                <a:cubicBezTo>
                  <a:pt x="2858505" y="2752037"/>
                  <a:pt x="2821850" y="3043955"/>
                  <a:pt x="2846614" y="3248162"/>
                </a:cubicBezTo>
                <a:cubicBezTo>
                  <a:pt x="2677944" y="3310185"/>
                  <a:pt x="2369141" y="3229396"/>
                  <a:pt x="2248825" y="3248162"/>
                </a:cubicBezTo>
                <a:cubicBezTo>
                  <a:pt x="2128509" y="3266928"/>
                  <a:pt x="1857803" y="3232955"/>
                  <a:pt x="1736435" y="3248162"/>
                </a:cubicBezTo>
                <a:cubicBezTo>
                  <a:pt x="1615067" y="3263369"/>
                  <a:pt x="1375357" y="3213663"/>
                  <a:pt x="1224044" y="3248162"/>
                </a:cubicBezTo>
                <a:cubicBezTo>
                  <a:pt x="1072731" y="3282661"/>
                  <a:pt x="863105" y="3232679"/>
                  <a:pt x="740120" y="3248162"/>
                </a:cubicBezTo>
                <a:cubicBezTo>
                  <a:pt x="617135" y="3263645"/>
                  <a:pt x="182559" y="3236343"/>
                  <a:pt x="0" y="3248162"/>
                </a:cubicBezTo>
                <a:cubicBezTo>
                  <a:pt x="-13391" y="3127661"/>
                  <a:pt x="35443" y="2899638"/>
                  <a:pt x="0" y="2739283"/>
                </a:cubicBezTo>
                <a:cubicBezTo>
                  <a:pt x="-35443" y="2578928"/>
                  <a:pt x="58784" y="2352102"/>
                  <a:pt x="0" y="2197923"/>
                </a:cubicBezTo>
                <a:cubicBezTo>
                  <a:pt x="-58784" y="2043744"/>
                  <a:pt x="1702" y="1823954"/>
                  <a:pt x="0" y="1689044"/>
                </a:cubicBezTo>
                <a:cubicBezTo>
                  <a:pt x="-1702" y="1554134"/>
                  <a:pt x="30319" y="1311063"/>
                  <a:pt x="0" y="1082721"/>
                </a:cubicBezTo>
                <a:cubicBezTo>
                  <a:pt x="-30319" y="854379"/>
                  <a:pt x="20514" y="792833"/>
                  <a:pt x="0" y="573842"/>
                </a:cubicBezTo>
                <a:cubicBezTo>
                  <a:pt x="-20514" y="354851"/>
                  <a:pt x="66095" y="138966"/>
                  <a:pt x="0" y="0"/>
                </a:cubicBezTo>
                <a:close/>
              </a:path>
              <a:path w="2846614" h="3248162" stroke="0" extrusionOk="0">
                <a:moveTo>
                  <a:pt x="0" y="0"/>
                </a:moveTo>
                <a:cubicBezTo>
                  <a:pt x="102098" y="-17134"/>
                  <a:pt x="284068" y="54981"/>
                  <a:pt x="483924" y="0"/>
                </a:cubicBezTo>
                <a:cubicBezTo>
                  <a:pt x="683780" y="-54981"/>
                  <a:pt x="910286" y="30103"/>
                  <a:pt x="1024781" y="0"/>
                </a:cubicBezTo>
                <a:cubicBezTo>
                  <a:pt x="1139276" y="-30103"/>
                  <a:pt x="1381668" y="9539"/>
                  <a:pt x="1651036" y="0"/>
                </a:cubicBezTo>
                <a:cubicBezTo>
                  <a:pt x="1920405" y="-9539"/>
                  <a:pt x="1943744" y="13034"/>
                  <a:pt x="2134961" y="0"/>
                </a:cubicBezTo>
                <a:cubicBezTo>
                  <a:pt x="2326178" y="-13034"/>
                  <a:pt x="2556609" y="30279"/>
                  <a:pt x="2846614" y="0"/>
                </a:cubicBezTo>
                <a:cubicBezTo>
                  <a:pt x="2915160" y="236082"/>
                  <a:pt x="2831604" y="429489"/>
                  <a:pt x="2846614" y="573842"/>
                </a:cubicBezTo>
                <a:cubicBezTo>
                  <a:pt x="2861624" y="718195"/>
                  <a:pt x="2785451" y="920148"/>
                  <a:pt x="2846614" y="1180166"/>
                </a:cubicBezTo>
                <a:cubicBezTo>
                  <a:pt x="2907777" y="1440184"/>
                  <a:pt x="2802894" y="1589713"/>
                  <a:pt x="2846614" y="1721526"/>
                </a:cubicBezTo>
                <a:cubicBezTo>
                  <a:pt x="2890334" y="1853339"/>
                  <a:pt x="2807034" y="2099191"/>
                  <a:pt x="2846614" y="2197923"/>
                </a:cubicBezTo>
                <a:cubicBezTo>
                  <a:pt x="2886194" y="2296655"/>
                  <a:pt x="2808521" y="2561711"/>
                  <a:pt x="2846614" y="2674320"/>
                </a:cubicBezTo>
                <a:cubicBezTo>
                  <a:pt x="2884707" y="2786929"/>
                  <a:pt x="2834980" y="3078250"/>
                  <a:pt x="2846614" y="3248162"/>
                </a:cubicBezTo>
                <a:cubicBezTo>
                  <a:pt x="2610111" y="3280009"/>
                  <a:pt x="2503218" y="3203352"/>
                  <a:pt x="2220359" y="3248162"/>
                </a:cubicBezTo>
                <a:cubicBezTo>
                  <a:pt x="1937501" y="3292972"/>
                  <a:pt x="1944509" y="3232627"/>
                  <a:pt x="1736435" y="3248162"/>
                </a:cubicBezTo>
                <a:cubicBezTo>
                  <a:pt x="1528361" y="3263697"/>
                  <a:pt x="1366376" y="3233320"/>
                  <a:pt x="1195578" y="3248162"/>
                </a:cubicBezTo>
                <a:cubicBezTo>
                  <a:pt x="1024780" y="3263004"/>
                  <a:pt x="763585" y="3198218"/>
                  <a:pt x="626255" y="3248162"/>
                </a:cubicBezTo>
                <a:cubicBezTo>
                  <a:pt x="488925" y="3298106"/>
                  <a:pt x="259668" y="3235958"/>
                  <a:pt x="0" y="3248162"/>
                </a:cubicBezTo>
                <a:cubicBezTo>
                  <a:pt x="-11633" y="3053579"/>
                  <a:pt x="2242" y="2935236"/>
                  <a:pt x="0" y="2771765"/>
                </a:cubicBezTo>
                <a:cubicBezTo>
                  <a:pt x="-2242" y="2608294"/>
                  <a:pt x="34192" y="2463755"/>
                  <a:pt x="0" y="2165441"/>
                </a:cubicBezTo>
                <a:cubicBezTo>
                  <a:pt x="-34192" y="1867127"/>
                  <a:pt x="58671" y="1818062"/>
                  <a:pt x="0" y="1591599"/>
                </a:cubicBezTo>
                <a:cubicBezTo>
                  <a:pt x="-58671" y="1365136"/>
                  <a:pt x="6887" y="1255246"/>
                  <a:pt x="0" y="1147684"/>
                </a:cubicBezTo>
                <a:cubicBezTo>
                  <a:pt x="-6887" y="1040122"/>
                  <a:pt x="1680" y="875657"/>
                  <a:pt x="0" y="638805"/>
                </a:cubicBezTo>
                <a:cubicBezTo>
                  <a:pt x="-1680" y="401953"/>
                  <a:pt x="32011" y="286105"/>
                  <a:pt x="0" y="0"/>
                </a:cubicBezTo>
                <a:close/>
              </a:path>
            </a:pathLst>
          </a:custGeom>
          <a:ln>
            <a:solidFill>
              <a:schemeClr val="tx1"/>
            </a:solidFill>
            <a:extLst>
              <a:ext uri="{C807C97D-BFC1-408E-A445-0C87EB9F89A2}">
                <ask:lineSketchStyleProps xmlns:ask="http://schemas.microsoft.com/office/drawing/2018/sketchyshapes" sd="840372365">
                  <a:prstGeom prst="rect">
                    <a:avLst/>
                  </a:prstGeom>
                  <ask:type>
                    <ask:lineSketchScribble/>
                  </ask:type>
                </ask:lineSketchStyleProps>
              </a:ext>
            </a:extLst>
          </a:ln>
        </p:spPr>
      </p:pic>
    </p:spTree>
    <p:extLst>
      <p:ext uri="{BB962C8B-B14F-4D97-AF65-F5344CB8AC3E}">
        <p14:creationId xmlns:p14="http://schemas.microsoft.com/office/powerpoint/2010/main" val="4217974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A8990-7D47-E33A-23BC-1943D6AE4B1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776D2A7-8E2D-6653-F34A-A03FC6FB3E76}"/>
              </a:ext>
            </a:extLst>
          </p:cNvPr>
          <p:cNvSpPr>
            <a:spLocks noGrp="1"/>
          </p:cNvSpPr>
          <p:nvPr>
            <p:ph type="title"/>
          </p:nvPr>
        </p:nvSpPr>
        <p:spPr>
          <a:xfrm>
            <a:off x="957942" y="2057401"/>
            <a:ext cx="10515600" cy="2394856"/>
          </a:xfrm>
          <a:custGeom>
            <a:avLst/>
            <a:gdLst>
              <a:gd name="csX0" fmla="*/ 0 w 10515600"/>
              <a:gd name="csY0" fmla="*/ 0 h 2394856"/>
              <a:gd name="csX1" fmla="*/ 584200 w 10515600"/>
              <a:gd name="csY1" fmla="*/ 0 h 2394856"/>
              <a:gd name="csX2" fmla="*/ 852932 w 10515600"/>
              <a:gd name="csY2" fmla="*/ 0 h 2394856"/>
              <a:gd name="csX3" fmla="*/ 1121664 w 10515600"/>
              <a:gd name="csY3" fmla="*/ 0 h 2394856"/>
              <a:gd name="csX4" fmla="*/ 1916176 w 10515600"/>
              <a:gd name="csY4" fmla="*/ 0 h 2394856"/>
              <a:gd name="csX5" fmla="*/ 2395220 w 10515600"/>
              <a:gd name="csY5" fmla="*/ 0 h 2394856"/>
              <a:gd name="csX6" fmla="*/ 2979420 w 10515600"/>
              <a:gd name="csY6" fmla="*/ 0 h 2394856"/>
              <a:gd name="csX7" fmla="*/ 3458464 w 10515600"/>
              <a:gd name="csY7" fmla="*/ 0 h 2394856"/>
              <a:gd name="csX8" fmla="*/ 4252976 w 10515600"/>
              <a:gd name="csY8" fmla="*/ 0 h 2394856"/>
              <a:gd name="csX9" fmla="*/ 4732020 w 10515600"/>
              <a:gd name="csY9" fmla="*/ 0 h 2394856"/>
              <a:gd name="csX10" fmla="*/ 5526532 w 10515600"/>
              <a:gd name="csY10" fmla="*/ 0 h 2394856"/>
              <a:gd name="csX11" fmla="*/ 6321044 w 10515600"/>
              <a:gd name="csY11" fmla="*/ 0 h 2394856"/>
              <a:gd name="csX12" fmla="*/ 6905244 w 10515600"/>
              <a:gd name="csY12" fmla="*/ 0 h 2394856"/>
              <a:gd name="csX13" fmla="*/ 7489444 w 10515600"/>
              <a:gd name="csY13" fmla="*/ 0 h 2394856"/>
              <a:gd name="csX14" fmla="*/ 8178800 w 10515600"/>
              <a:gd name="csY14" fmla="*/ 0 h 2394856"/>
              <a:gd name="csX15" fmla="*/ 8657844 w 10515600"/>
              <a:gd name="csY15" fmla="*/ 0 h 2394856"/>
              <a:gd name="csX16" fmla="*/ 9136888 w 10515600"/>
              <a:gd name="csY16" fmla="*/ 0 h 2394856"/>
              <a:gd name="csX17" fmla="*/ 9510776 w 10515600"/>
              <a:gd name="csY17" fmla="*/ 0 h 2394856"/>
              <a:gd name="csX18" fmla="*/ 10515600 w 10515600"/>
              <a:gd name="csY18" fmla="*/ 0 h 2394856"/>
              <a:gd name="csX19" fmla="*/ 10515600 w 10515600"/>
              <a:gd name="csY19" fmla="*/ 598714 h 2394856"/>
              <a:gd name="csX20" fmla="*/ 10515600 w 10515600"/>
              <a:gd name="csY20" fmla="*/ 1125582 h 2394856"/>
              <a:gd name="csX21" fmla="*/ 10515600 w 10515600"/>
              <a:gd name="csY21" fmla="*/ 1772193 h 2394856"/>
              <a:gd name="csX22" fmla="*/ 10515600 w 10515600"/>
              <a:gd name="csY22" fmla="*/ 2394856 h 2394856"/>
              <a:gd name="csX23" fmla="*/ 10246868 w 10515600"/>
              <a:gd name="csY23" fmla="*/ 2394856 h 2394856"/>
              <a:gd name="csX24" fmla="*/ 9662668 w 10515600"/>
              <a:gd name="csY24" fmla="*/ 2394856 h 2394856"/>
              <a:gd name="csX25" fmla="*/ 9393936 w 10515600"/>
              <a:gd name="csY25" fmla="*/ 2394856 h 2394856"/>
              <a:gd name="csX26" fmla="*/ 8704580 w 10515600"/>
              <a:gd name="csY26" fmla="*/ 2394856 h 2394856"/>
              <a:gd name="csX27" fmla="*/ 8435848 w 10515600"/>
              <a:gd name="csY27" fmla="*/ 2394856 h 2394856"/>
              <a:gd name="csX28" fmla="*/ 7851648 w 10515600"/>
              <a:gd name="csY28" fmla="*/ 2394856 h 2394856"/>
              <a:gd name="csX29" fmla="*/ 7582916 w 10515600"/>
              <a:gd name="csY29" fmla="*/ 2394856 h 2394856"/>
              <a:gd name="csX30" fmla="*/ 6893560 w 10515600"/>
              <a:gd name="csY30" fmla="*/ 2394856 h 2394856"/>
              <a:gd name="csX31" fmla="*/ 6624828 w 10515600"/>
              <a:gd name="csY31" fmla="*/ 2394856 h 2394856"/>
              <a:gd name="csX32" fmla="*/ 6250940 w 10515600"/>
              <a:gd name="csY32" fmla="*/ 2394856 h 2394856"/>
              <a:gd name="csX33" fmla="*/ 5771896 w 10515600"/>
              <a:gd name="csY33" fmla="*/ 2394856 h 2394856"/>
              <a:gd name="csX34" fmla="*/ 5398008 w 10515600"/>
              <a:gd name="csY34" fmla="*/ 2394856 h 2394856"/>
              <a:gd name="csX35" fmla="*/ 4918964 w 10515600"/>
              <a:gd name="csY35" fmla="*/ 2394856 h 2394856"/>
              <a:gd name="csX36" fmla="*/ 4650232 w 10515600"/>
              <a:gd name="csY36" fmla="*/ 2394856 h 2394856"/>
              <a:gd name="csX37" fmla="*/ 3960876 w 10515600"/>
              <a:gd name="csY37" fmla="*/ 2394856 h 2394856"/>
              <a:gd name="csX38" fmla="*/ 3376676 w 10515600"/>
              <a:gd name="csY38" fmla="*/ 2394856 h 2394856"/>
              <a:gd name="csX39" fmla="*/ 3107944 w 10515600"/>
              <a:gd name="csY39" fmla="*/ 2394856 h 2394856"/>
              <a:gd name="csX40" fmla="*/ 2418588 w 10515600"/>
              <a:gd name="csY40" fmla="*/ 2394856 h 2394856"/>
              <a:gd name="csX41" fmla="*/ 1624076 w 10515600"/>
              <a:gd name="csY41" fmla="*/ 2394856 h 2394856"/>
              <a:gd name="csX42" fmla="*/ 1250188 w 10515600"/>
              <a:gd name="csY42" fmla="*/ 2394856 h 2394856"/>
              <a:gd name="csX43" fmla="*/ 0 w 10515600"/>
              <a:gd name="csY43" fmla="*/ 2394856 h 2394856"/>
              <a:gd name="csX44" fmla="*/ 0 w 10515600"/>
              <a:gd name="csY44" fmla="*/ 1844039 h 2394856"/>
              <a:gd name="csX45" fmla="*/ 0 w 10515600"/>
              <a:gd name="csY45" fmla="*/ 1317171 h 2394856"/>
              <a:gd name="csX46" fmla="*/ 0 w 10515600"/>
              <a:gd name="csY46" fmla="*/ 718457 h 2394856"/>
              <a:gd name="csX47" fmla="*/ 0 w 10515600"/>
              <a:gd name="csY47" fmla="*/ 0 h 2394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0515600" h="2394856" fill="none" extrusionOk="0">
                <a:moveTo>
                  <a:pt x="0" y="0"/>
                </a:moveTo>
                <a:cubicBezTo>
                  <a:pt x="270982" y="-16611"/>
                  <a:pt x="425306" y="19735"/>
                  <a:pt x="584200" y="0"/>
                </a:cubicBezTo>
                <a:cubicBezTo>
                  <a:pt x="743094" y="-19735"/>
                  <a:pt x="751193" y="17034"/>
                  <a:pt x="852932" y="0"/>
                </a:cubicBezTo>
                <a:cubicBezTo>
                  <a:pt x="954671" y="-17034"/>
                  <a:pt x="1043860" y="30049"/>
                  <a:pt x="1121664" y="0"/>
                </a:cubicBezTo>
                <a:cubicBezTo>
                  <a:pt x="1199468" y="-30049"/>
                  <a:pt x="1650179" y="29992"/>
                  <a:pt x="1916176" y="0"/>
                </a:cubicBezTo>
                <a:cubicBezTo>
                  <a:pt x="2182173" y="-29992"/>
                  <a:pt x="2165862" y="18368"/>
                  <a:pt x="2395220" y="0"/>
                </a:cubicBezTo>
                <a:cubicBezTo>
                  <a:pt x="2624578" y="-18368"/>
                  <a:pt x="2734249" y="41951"/>
                  <a:pt x="2979420" y="0"/>
                </a:cubicBezTo>
                <a:cubicBezTo>
                  <a:pt x="3224591" y="-41951"/>
                  <a:pt x="3344135" y="31860"/>
                  <a:pt x="3458464" y="0"/>
                </a:cubicBezTo>
                <a:cubicBezTo>
                  <a:pt x="3572793" y="-31860"/>
                  <a:pt x="3863085" y="69321"/>
                  <a:pt x="4252976" y="0"/>
                </a:cubicBezTo>
                <a:cubicBezTo>
                  <a:pt x="4642867" y="-69321"/>
                  <a:pt x="4579602" y="43186"/>
                  <a:pt x="4732020" y="0"/>
                </a:cubicBezTo>
                <a:cubicBezTo>
                  <a:pt x="4884438" y="-43186"/>
                  <a:pt x="5358486" y="3596"/>
                  <a:pt x="5526532" y="0"/>
                </a:cubicBezTo>
                <a:cubicBezTo>
                  <a:pt x="5694578" y="-3596"/>
                  <a:pt x="5980681" y="57271"/>
                  <a:pt x="6321044" y="0"/>
                </a:cubicBezTo>
                <a:cubicBezTo>
                  <a:pt x="6661407" y="-57271"/>
                  <a:pt x="6650145" y="22262"/>
                  <a:pt x="6905244" y="0"/>
                </a:cubicBezTo>
                <a:cubicBezTo>
                  <a:pt x="7160343" y="-22262"/>
                  <a:pt x="7266997" y="41716"/>
                  <a:pt x="7489444" y="0"/>
                </a:cubicBezTo>
                <a:cubicBezTo>
                  <a:pt x="7711891" y="-41716"/>
                  <a:pt x="7865682" y="18919"/>
                  <a:pt x="8178800" y="0"/>
                </a:cubicBezTo>
                <a:cubicBezTo>
                  <a:pt x="8491918" y="-18919"/>
                  <a:pt x="8543069" y="30472"/>
                  <a:pt x="8657844" y="0"/>
                </a:cubicBezTo>
                <a:cubicBezTo>
                  <a:pt x="8772619" y="-30472"/>
                  <a:pt x="8976959" y="12"/>
                  <a:pt x="9136888" y="0"/>
                </a:cubicBezTo>
                <a:cubicBezTo>
                  <a:pt x="9296817" y="-12"/>
                  <a:pt x="9435826" y="11434"/>
                  <a:pt x="9510776" y="0"/>
                </a:cubicBezTo>
                <a:cubicBezTo>
                  <a:pt x="9585726" y="-11434"/>
                  <a:pt x="10177324" y="98765"/>
                  <a:pt x="10515600" y="0"/>
                </a:cubicBezTo>
                <a:cubicBezTo>
                  <a:pt x="10581407" y="186230"/>
                  <a:pt x="10454402" y="383500"/>
                  <a:pt x="10515600" y="598714"/>
                </a:cubicBezTo>
                <a:cubicBezTo>
                  <a:pt x="10576798" y="813928"/>
                  <a:pt x="10509661" y="1013395"/>
                  <a:pt x="10515600" y="1125582"/>
                </a:cubicBezTo>
                <a:cubicBezTo>
                  <a:pt x="10521539" y="1237769"/>
                  <a:pt x="10478335" y="1579488"/>
                  <a:pt x="10515600" y="1772193"/>
                </a:cubicBezTo>
                <a:cubicBezTo>
                  <a:pt x="10552865" y="1964898"/>
                  <a:pt x="10448812" y="2128894"/>
                  <a:pt x="10515600" y="2394856"/>
                </a:cubicBezTo>
                <a:cubicBezTo>
                  <a:pt x="10403920" y="2406636"/>
                  <a:pt x="10307115" y="2376418"/>
                  <a:pt x="10246868" y="2394856"/>
                </a:cubicBezTo>
                <a:cubicBezTo>
                  <a:pt x="10186621" y="2413294"/>
                  <a:pt x="9901852" y="2364989"/>
                  <a:pt x="9662668" y="2394856"/>
                </a:cubicBezTo>
                <a:cubicBezTo>
                  <a:pt x="9423484" y="2424723"/>
                  <a:pt x="9480714" y="2370845"/>
                  <a:pt x="9393936" y="2394856"/>
                </a:cubicBezTo>
                <a:cubicBezTo>
                  <a:pt x="9307158" y="2418867"/>
                  <a:pt x="8962837" y="2368302"/>
                  <a:pt x="8704580" y="2394856"/>
                </a:cubicBezTo>
                <a:cubicBezTo>
                  <a:pt x="8446323" y="2421410"/>
                  <a:pt x="8509874" y="2381882"/>
                  <a:pt x="8435848" y="2394856"/>
                </a:cubicBezTo>
                <a:cubicBezTo>
                  <a:pt x="8361822" y="2407830"/>
                  <a:pt x="8010675" y="2361647"/>
                  <a:pt x="7851648" y="2394856"/>
                </a:cubicBezTo>
                <a:cubicBezTo>
                  <a:pt x="7692621" y="2428065"/>
                  <a:pt x="7672183" y="2388779"/>
                  <a:pt x="7582916" y="2394856"/>
                </a:cubicBezTo>
                <a:cubicBezTo>
                  <a:pt x="7493649" y="2400933"/>
                  <a:pt x="7197154" y="2322266"/>
                  <a:pt x="6893560" y="2394856"/>
                </a:cubicBezTo>
                <a:cubicBezTo>
                  <a:pt x="6589966" y="2467446"/>
                  <a:pt x="6708204" y="2374143"/>
                  <a:pt x="6624828" y="2394856"/>
                </a:cubicBezTo>
                <a:cubicBezTo>
                  <a:pt x="6541452" y="2415569"/>
                  <a:pt x="6359813" y="2378146"/>
                  <a:pt x="6250940" y="2394856"/>
                </a:cubicBezTo>
                <a:cubicBezTo>
                  <a:pt x="6142067" y="2411566"/>
                  <a:pt x="5882469" y="2379189"/>
                  <a:pt x="5771896" y="2394856"/>
                </a:cubicBezTo>
                <a:cubicBezTo>
                  <a:pt x="5661323" y="2410523"/>
                  <a:pt x="5580069" y="2370382"/>
                  <a:pt x="5398008" y="2394856"/>
                </a:cubicBezTo>
                <a:cubicBezTo>
                  <a:pt x="5215947" y="2419330"/>
                  <a:pt x="5139350" y="2379185"/>
                  <a:pt x="4918964" y="2394856"/>
                </a:cubicBezTo>
                <a:cubicBezTo>
                  <a:pt x="4698578" y="2410527"/>
                  <a:pt x="4719805" y="2380632"/>
                  <a:pt x="4650232" y="2394856"/>
                </a:cubicBezTo>
                <a:cubicBezTo>
                  <a:pt x="4580659" y="2409080"/>
                  <a:pt x="4128656" y="2378991"/>
                  <a:pt x="3960876" y="2394856"/>
                </a:cubicBezTo>
                <a:cubicBezTo>
                  <a:pt x="3793096" y="2410721"/>
                  <a:pt x="3649563" y="2371431"/>
                  <a:pt x="3376676" y="2394856"/>
                </a:cubicBezTo>
                <a:cubicBezTo>
                  <a:pt x="3103789" y="2418281"/>
                  <a:pt x="3169181" y="2371924"/>
                  <a:pt x="3107944" y="2394856"/>
                </a:cubicBezTo>
                <a:cubicBezTo>
                  <a:pt x="3046707" y="2417788"/>
                  <a:pt x="2691169" y="2323047"/>
                  <a:pt x="2418588" y="2394856"/>
                </a:cubicBezTo>
                <a:cubicBezTo>
                  <a:pt x="2146007" y="2466665"/>
                  <a:pt x="1906334" y="2372887"/>
                  <a:pt x="1624076" y="2394856"/>
                </a:cubicBezTo>
                <a:cubicBezTo>
                  <a:pt x="1341818" y="2416825"/>
                  <a:pt x="1366229" y="2354806"/>
                  <a:pt x="1250188" y="2394856"/>
                </a:cubicBezTo>
                <a:cubicBezTo>
                  <a:pt x="1134147" y="2434906"/>
                  <a:pt x="551035" y="2277934"/>
                  <a:pt x="0" y="2394856"/>
                </a:cubicBezTo>
                <a:cubicBezTo>
                  <a:pt x="-40293" y="2250297"/>
                  <a:pt x="50985" y="2009239"/>
                  <a:pt x="0" y="1844039"/>
                </a:cubicBezTo>
                <a:cubicBezTo>
                  <a:pt x="-50985" y="1678839"/>
                  <a:pt x="54939" y="1545721"/>
                  <a:pt x="0" y="1317171"/>
                </a:cubicBezTo>
                <a:cubicBezTo>
                  <a:pt x="-54939" y="1088621"/>
                  <a:pt x="10469" y="1005537"/>
                  <a:pt x="0" y="718457"/>
                </a:cubicBezTo>
                <a:cubicBezTo>
                  <a:pt x="-10469" y="431377"/>
                  <a:pt x="79699" y="291312"/>
                  <a:pt x="0" y="0"/>
                </a:cubicBezTo>
                <a:close/>
              </a:path>
              <a:path w="10515600" h="2394856"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73107" y="235462"/>
                  <a:pt x="10481394" y="328900"/>
                  <a:pt x="10515600" y="526868"/>
                </a:cubicBezTo>
                <a:cubicBezTo>
                  <a:pt x="10549806" y="724836"/>
                  <a:pt x="10508579" y="924785"/>
                  <a:pt x="10515600" y="1101634"/>
                </a:cubicBezTo>
                <a:cubicBezTo>
                  <a:pt x="10522621" y="1278483"/>
                  <a:pt x="10470774" y="1575790"/>
                  <a:pt x="10515600" y="1700348"/>
                </a:cubicBezTo>
                <a:cubicBezTo>
                  <a:pt x="10560426" y="1824906"/>
                  <a:pt x="10486995" y="2169061"/>
                  <a:pt x="10515600" y="2394856"/>
                </a:cubicBezTo>
                <a:cubicBezTo>
                  <a:pt x="10331120" y="2409573"/>
                  <a:pt x="10063105" y="2365743"/>
                  <a:pt x="9721088" y="2394856"/>
                </a:cubicBezTo>
                <a:cubicBezTo>
                  <a:pt x="9379071" y="2423969"/>
                  <a:pt x="9228206" y="2366201"/>
                  <a:pt x="9031732" y="2394856"/>
                </a:cubicBezTo>
                <a:cubicBezTo>
                  <a:pt x="8835258" y="2423511"/>
                  <a:pt x="8556938" y="2388488"/>
                  <a:pt x="8342376" y="2394856"/>
                </a:cubicBezTo>
                <a:cubicBezTo>
                  <a:pt x="8127814" y="2401224"/>
                  <a:pt x="7971876" y="2373375"/>
                  <a:pt x="7863332" y="2394856"/>
                </a:cubicBezTo>
                <a:cubicBezTo>
                  <a:pt x="7754788" y="2416337"/>
                  <a:pt x="7424674" y="2386968"/>
                  <a:pt x="7068820" y="2394856"/>
                </a:cubicBezTo>
                <a:cubicBezTo>
                  <a:pt x="6712966" y="2402744"/>
                  <a:pt x="6762381" y="2352775"/>
                  <a:pt x="6589776" y="2394856"/>
                </a:cubicBezTo>
                <a:cubicBezTo>
                  <a:pt x="6417171" y="2436937"/>
                  <a:pt x="6341051" y="2375853"/>
                  <a:pt x="6215888" y="2394856"/>
                </a:cubicBezTo>
                <a:cubicBezTo>
                  <a:pt x="6090725" y="2413859"/>
                  <a:pt x="5906467" y="2390295"/>
                  <a:pt x="5736844" y="2394856"/>
                </a:cubicBezTo>
                <a:cubicBezTo>
                  <a:pt x="5567221" y="2399417"/>
                  <a:pt x="5411954" y="2390637"/>
                  <a:pt x="5257800" y="2394856"/>
                </a:cubicBezTo>
                <a:cubicBezTo>
                  <a:pt x="5103646" y="2399075"/>
                  <a:pt x="4790518" y="2338921"/>
                  <a:pt x="4673600" y="2394856"/>
                </a:cubicBezTo>
                <a:cubicBezTo>
                  <a:pt x="4556682" y="2450791"/>
                  <a:pt x="4382123" y="2340936"/>
                  <a:pt x="4194556" y="2394856"/>
                </a:cubicBezTo>
                <a:cubicBezTo>
                  <a:pt x="4006989" y="2448776"/>
                  <a:pt x="3667839" y="2389778"/>
                  <a:pt x="3400044" y="2394856"/>
                </a:cubicBezTo>
                <a:cubicBezTo>
                  <a:pt x="3132249" y="2399934"/>
                  <a:pt x="2972931" y="2345512"/>
                  <a:pt x="2605532" y="2394856"/>
                </a:cubicBezTo>
                <a:cubicBezTo>
                  <a:pt x="2238133" y="2444200"/>
                  <a:pt x="2280129" y="2384823"/>
                  <a:pt x="2021332" y="2394856"/>
                </a:cubicBezTo>
                <a:cubicBezTo>
                  <a:pt x="1762535" y="2404889"/>
                  <a:pt x="1668295" y="2354265"/>
                  <a:pt x="1542288" y="2394856"/>
                </a:cubicBezTo>
                <a:cubicBezTo>
                  <a:pt x="1416281" y="2435447"/>
                  <a:pt x="1101437" y="2385544"/>
                  <a:pt x="747776" y="2394856"/>
                </a:cubicBezTo>
                <a:cubicBezTo>
                  <a:pt x="394115" y="2404168"/>
                  <a:pt x="202716" y="2318382"/>
                  <a:pt x="0" y="2394856"/>
                </a:cubicBezTo>
                <a:cubicBezTo>
                  <a:pt x="-15195" y="2225622"/>
                  <a:pt x="5939" y="2028061"/>
                  <a:pt x="0" y="1796142"/>
                </a:cubicBezTo>
                <a:cubicBezTo>
                  <a:pt x="-5939" y="1564223"/>
                  <a:pt x="34834" y="1353373"/>
                  <a:pt x="0" y="1221377"/>
                </a:cubicBezTo>
                <a:cubicBezTo>
                  <a:pt x="-34834" y="1089381"/>
                  <a:pt x="44210" y="775323"/>
                  <a:pt x="0" y="622663"/>
                </a:cubicBezTo>
                <a:cubicBezTo>
                  <a:pt x="-44210" y="470003"/>
                  <a:pt x="21198" y="208379"/>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fontScale="90000"/>
          </a:bodyPr>
          <a:lstStyle/>
          <a:p>
            <a:pPr algn="ctr"/>
            <a:r>
              <a:rPr lang="el-GR" sz="4800" dirty="0"/>
              <a:t>Αιχμάλωτοι πολέμου : </a:t>
            </a:r>
            <a:br>
              <a:rPr lang="el-GR" sz="4800" dirty="0"/>
            </a:br>
            <a:r>
              <a:rPr lang="el-GR" sz="4800" dirty="0"/>
              <a:t>2059  άντρες του  κύριου καταλόγου  των ανδρών του «Κυπριακού Συντάγματος»  καταγράφονται ως  αιχμάλωτοι πολέμου.  </a:t>
            </a:r>
          </a:p>
        </p:txBody>
      </p:sp>
      <p:sp>
        <p:nvSpPr>
          <p:cNvPr id="4" name="TextBox 3">
            <a:extLst>
              <a:ext uri="{FF2B5EF4-FFF2-40B4-BE49-F238E27FC236}">
                <a16:creationId xmlns:a16="http://schemas.microsoft.com/office/drawing/2014/main" id="{8C4B3CA0-46FF-88A6-0BBC-B4D069A21851}"/>
              </a:ext>
            </a:extLst>
          </p:cNvPr>
          <p:cNvSpPr txBox="1"/>
          <p:nvPr/>
        </p:nvSpPr>
        <p:spPr>
          <a:xfrm>
            <a:off x="379751" y="6209676"/>
            <a:ext cx="5204618" cy="400110"/>
          </a:xfrm>
          <a:custGeom>
            <a:avLst/>
            <a:gdLst>
              <a:gd name="csX0" fmla="*/ 0 w 5204618"/>
              <a:gd name="csY0" fmla="*/ 0 h 400110"/>
              <a:gd name="csX1" fmla="*/ 682383 w 5204618"/>
              <a:gd name="csY1" fmla="*/ 0 h 400110"/>
              <a:gd name="csX2" fmla="*/ 1156582 w 5204618"/>
              <a:gd name="csY2" fmla="*/ 0 h 400110"/>
              <a:gd name="csX3" fmla="*/ 1630780 w 5204618"/>
              <a:gd name="csY3" fmla="*/ 0 h 400110"/>
              <a:gd name="csX4" fmla="*/ 2313164 w 5204618"/>
              <a:gd name="csY4" fmla="*/ 0 h 400110"/>
              <a:gd name="csX5" fmla="*/ 2787362 w 5204618"/>
              <a:gd name="csY5" fmla="*/ 0 h 400110"/>
              <a:gd name="csX6" fmla="*/ 3417699 w 5204618"/>
              <a:gd name="csY6" fmla="*/ 0 h 400110"/>
              <a:gd name="csX7" fmla="*/ 4048036 w 5204618"/>
              <a:gd name="csY7" fmla="*/ 0 h 400110"/>
              <a:gd name="csX8" fmla="*/ 4574281 w 5204618"/>
              <a:gd name="csY8" fmla="*/ 0 h 400110"/>
              <a:gd name="csX9" fmla="*/ 5204618 w 5204618"/>
              <a:gd name="csY9" fmla="*/ 0 h 400110"/>
              <a:gd name="csX10" fmla="*/ 5204618 w 5204618"/>
              <a:gd name="csY10" fmla="*/ 400110 h 400110"/>
              <a:gd name="csX11" fmla="*/ 4730419 w 5204618"/>
              <a:gd name="csY11" fmla="*/ 400110 h 400110"/>
              <a:gd name="csX12" fmla="*/ 4204175 w 5204618"/>
              <a:gd name="csY12" fmla="*/ 400110 h 400110"/>
              <a:gd name="csX13" fmla="*/ 3573838 w 5204618"/>
              <a:gd name="csY13" fmla="*/ 400110 h 400110"/>
              <a:gd name="csX14" fmla="*/ 2995547 w 5204618"/>
              <a:gd name="csY14" fmla="*/ 400110 h 400110"/>
              <a:gd name="csX15" fmla="*/ 2469302 w 5204618"/>
              <a:gd name="csY15" fmla="*/ 400110 h 400110"/>
              <a:gd name="csX16" fmla="*/ 2047150 w 5204618"/>
              <a:gd name="csY16" fmla="*/ 400110 h 400110"/>
              <a:gd name="csX17" fmla="*/ 1572951 w 5204618"/>
              <a:gd name="csY17" fmla="*/ 400110 h 400110"/>
              <a:gd name="csX18" fmla="*/ 1150799 w 5204618"/>
              <a:gd name="csY18" fmla="*/ 400110 h 400110"/>
              <a:gd name="csX19" fmla="*/ 520462 w 5204618"/>
              <a:gd name="csY19" fmla="*/ 400110 h 400110"/>
              <a:gd name="csX20" fmla="*/ 0 w 5204618"/>
              <a:gd name="csY20" fmla="*/ 400110 h 400110"/>
              <a:gd name="csX21" fmla="*/ 0 w 5204618"/>
              <a:gd name="csY21"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204618" h="400110" extrusionOk="0">
                <a:moveTo>
                  <a:pt x="0" y="0"/>
                </a:moveTo>
                <a:cubicBezTo>
                  <a:pt x="331022" y="-67901"/>
                  <a:pt x="543609" y="22896"/>
                  <a:pt x="682383" y="0"/>
                </a:cubicBezTo>
                <a:cubicBezTo>
                  <a:pt x="821157" y="-22896"/>
                  <a:pt x="973534" y="39311"/>
                  <a:pt x="1156582" y="0"/>
                </a:cubicBezTo>
                <a:cubicBezTo>
                  <a:pt x="1339630" y="-39311"/>
                  <a:pt x="1535799" y="45997"/>
                  <a:pt x="1630780" y="0"/>
                </a:cubicBezTo>
                <a:cubicBezTo>
                  <a:pt x="1725761" y="-45997"/>
                  <a:pt x="2101359" y="1652"/>
                  <a:pt x="2313164" y="0"/>
                </a:cubicBezTo>
                <a:cubicBezTo>
                  <a:pt x="2524969" y="-1652"/>
                  <a:pt x="2626016" y="37454"/>
                  <a:pt x="2787362" y="0"/>
                </a:cubicBezTo>
                <a:cubicBezTo>
                  <a:pt x="2948708" y="-37454"/>
                  <a:pt x="3255939" y="36526"/>
                  <a:pt x="3417699" y="0"/>
                </a:cubicBezTo>
                <a:cubicBezTo>
                  <a:pt x="3579459" y="-36526"/>
                  <a:pt x="3845245" y="65725"/>
                  <a:pt x="4048036" y="0"/>
                </a:cubicBezTo>
                <a:cubicBezTo>
                  <a:pt x="4250827" y="-65725"/>
                  <a:pt x="4435602" y="10206"/>
                  <a:pt x="4574281" y="0"/>
                </a:cubicBezTo>
                <a:cubicBezTo>
                  <a:pt x="4712960" y="-10206"/>
                  <a:pt x="4923555" y="10816"/>
                  <a:pt x="5204618" y="0"/>
                </a:cubicBezTo>
                <a:cubicBezTo>
                  <a:pt x="5245298" y="199827"/>
                  <a:pt x="5185541" y="215717"/>
                  <a:pt x="5204618" y="400110"/>
                </a:cubicBezTo>
                <a:cubicBezTo>
                  <a:pt x="5016424" y="451433"/>
                  <a:pt x="4948507" y="383758"/>
                  <a:pt x="4730419" y="400110"/>
                </a:cubicBezTo>
                <a:cubicBezTo>
                  <a:pt x="4512331" y="416462"/>
                  <a:pt x="4411965" y="396538"/>
                  <a:pt x="4204175" y="400110"/>
                </a:cubicBezTo>
                <a:cubicBezTo>
                  <a:pt x="3996385" y="403682"/>
                  <a:pt x="3750246" y="348836"/>
                  <a:pt x="3573838" y="400110"/>
                </a:cubicBezTo>
                <a:cubicBezTo>
                  <a:pt x="3397430" y="451384"/>
                  <a:pt x="3114863" y="343573"/>
                  <a:pt x="2995547" y="400110"/>
                </a:cubicBezTo>
                <a:cubicBezTo>
                  <a:pt x="2876231" y="456647"/>
                  <a:pt x="2621163" y="339945"/>
                  <a:pt x="2469302" y="400110"/>
                </a:cubicBezTo>
                <a:cubicBezTo>
                  <a:pt x="2317442" y="460275"/>
                  <a:pt x="2236413" y="361848"/>
                  <a:pt x="2047150" y="400110"/>
                </a:cubicBezTo>
                <a:cubicBezTo>
                  <a:pt x="1857887" y="438372"/>
                  <a:pt x="1721349" y="363457"/>
                  <a:pt x="1572951" y="400110"/>
                </a:cubicBezTo>
                <a:cubicBezTo>
                  <a:pt x="1424553" y="436763"/>
                  <a:pt x="1334407" y="366401"/>
                  <a:pt x="1150799" y="400110"/>
                </a:cubicBezTo>
                <a:cubicBezTo>
                  <a:pt x="967191" y="433819"/>
                  <a:pt x="707292" y="397276"/>
                  <a:pt x="520462" y="400110"/>
                </a:cubicBezTo>
                <a:cubicBezTo>
                  <a:pt x="333632" y="402944"/>
                  <a:pt x="259817" y="381529"/>
                  <a:pt x="0" y="400110"/>
                </a:cubicBezTo>
                <a:cubicBezTo>
                  <a:pt x="-40144" y="255512"/>
                  <a:pt x="33737" y="116213"/>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σελ. 33.</a:t>
            </a:r>
          </a:p>
        </p:txBody>
      </p:sp>
    </p:spTree>
    <p:extLst>
      <p:ext uri="{BB962C8B-B14F-4D97-AF65-F5344CB8AC3E}">
        <p14:creationId xmlns:p14="http://schemas.microsoft.com/office/powerpoint/2010/main" val="463136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3B2CE-89D2-7A47-DCA4-58A2D28DA2CA}"/>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78F572EA-5903-F80F-C031-6D6BA4E5C957}"/>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7486721" y="-979550"/>
            <a:ext cx="2908972" cy="5690414"/>
          </a:xfrm>
          <a:custGeom>
            <a:avLst/>
            <a:gdLst>
              <a:gd name="csX0" fmla="*/ 0 w 2908972"/>
              <a:gd name="csY0" fmla="*/ 0 h 5690414"/>
              <a:gd name="csX1" fmla="*/ 610884 w 2908972"/>
              <a:gd name="csY1" fmla="*/ 0 h 5690414"/>
              <a:gd name="csX2" fmla="*/ 1163589 w 2908972"/>
              <a:gd name="csY2" fmla="*/ 0 h 5690414"/>
              <a:gd name="csX3" fmla="*/ 1658114 w 2908972"/>
              <a:gd name="csY3" fmla="*/ 0 h 5690414"/>
              <a:gd name="csX4" fmla="*/ 2268998 w 2908972"/>
              <a:gd name="csY4" fmla="*/ 0 h 5690414"/>
              <a:gd name="csX5" fmla="*/ 2908972 w 2908972"/>
              <a:gd name="csY5" fmla="*/ 0 h 5690414"/>
              <a:gd name="csX6" fmla="*/ 2908972 w 2908972"/>
              <a:gd name="csY6" fmla="*/ 512137 h 5690414"/>
              <a:gd name="csX7" fmla="*/ 2908972 w 2908972"/>
              <a:gd name="csY7" fmla="*/ 1138083 h 5690414"/>
              <a:gd name="csX8" fmla="*/ 2908972 w 2908972"/>
              <a:gd name="csY8" fmla="*/ 1593316 h 5690414"/>
              <a:gd name="csX9" fmla="*/ 2908972 w 2908972"/>
              <a:gd name="csY9" fmla="*/ 2162357 h 5690414"/>
              <a:gd name="csX10" fmla="*/ 2908972 w 2908972"/>
              <a:gd name="csY10" fmla="*/ 2617590 h 5690414"/>
              <a:gd name="csX11" fmla="*/ 2908972 w 2908972"/>
              <a:gd name="csY11" fmla="*/ 3300440 h 5690414"/>
              <a:gd name="csX12" fmla="*/ 2908972 w 2908972"/>
              <a:gd name="csY12" fmla="*/ 3755673 h 5690414"/>
              <a:gd name="csX13" fmla="*/ 2908972 w 2908972"/>
              <a:gd name="csY13" fmla="*/ 4438523 h 5690414"/>
              <a:gd name="csX14" fmla="*/ 2908972 w 2908972"/>
              <a:gd name="csY14" fmla="*/ 5007564 h 5690414"/>
              <a:gd name="csX15" fmla="*/ 2908972 w 2908972"/>
              <a:gd name="csY15" fmla="*/ 5690414 h 5690414"/>
              <a:gd name="csX16" fmla="*/ 2414447 w 2908972"/>
              <a:gd name="csY16" fmla="*/ 5690414 h 5690414"/>
              <a:gd name="csX17" fmla="*/ 1890832 w 2908972"/>
              <a:gd name="csY17" fmla="*/ 5690414 h 5690414"/>
              <a:gd name="csX18" fmla="*/ 1279948 w 2908972"/>
              <a:gd name="csY18" fmla="*/ 5690414 h 5690414"/>
              <a:gd name="csX19" fmla="*/ 669064 w 2908972"/>
              <a:gd name="csY19" fmla="*/ 5690414 h 5690414"/>
              <a:gd name="csX20" fmla="*/ 0 w 2908972"/>
              <a:gd name="csY20" fmla="*/ 5690414 h 5690414"/>
              <a:gd name="csX21" fmla="*/ 0 w 2908972"/>
              <a:gd name="csY21" fmla="*/ 5064468 h 5690414"/>
              <a:gd name="csX22" fmla="*/ 0 w 2908972"/>
              <a:gd name="csY22" fmla="*/ 4666139 h 5690414"/>
              <a:gd name="csX23" fmla="*/ 0 w 2908972"/>
              <a:gd name="csY23" fmla="*/ 3983290 h 5690414"/>
              <a:gd name="csX24" fmla="*/ 0 w 2908972"/>
              <a:gd name="csY24" fmla="*/ 3414248 h 5690414"/>
              <a:gd name="csX25" fmla="*/ 0 w 2908972"/>
              <a:gd name="csY25" fmla="*/ 3015919 h 5690414"/>
              <a:gd name="csX26" fmla="*/ 0 w 2908972"/>
              <a:gd name="csY26" fmla="*/ 2446878 h 5690414"/>
              <a:gd name="csX27" fmla="*/ 0 w 2908972"/>
              <a:gd name="csY27" fmla="*/ 1820932 h 5690414"/>
              <a:gd name="csX28" fmla="*/ 0 w 2908972"/>
              <a:gd name="csY28" fmla="*/ 1308795 h 5690414"/>
              <a:gd name="csX29" fmla="*/ 0 w 2908972"/>
              <a:gd name="csY29" fmla="*/ 796658 h 5690414"/>
              <a:gd name="csX30" fmla="*/ 0 w 2908972"/>
              <a:gd name="csY30" fmla="*/ 0 h 56904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2908972" h="5690414" fill="none" extrusionOk="0">
                <a:moveTo>
                  <a:pt x="0" y="0"/>
                </a:moveTo>
                <a:cubicBezTo>
                  <a:pt x="298584" y="-32853"/>
                  <a:pt x="446942" y="24524"/>
                  <a:pt x="610884" y="0"/>
                </a:cubicBezTo>
                <a:cubicBezTo>
                  <a:pt x="774826" y="-24524"/>
                  <a:pt x="923939" y="60684"/>
                  <a:pt x="1163589" y="0"/>
                </a:cubicBezTo>
                <a:cubicBezTo>
                  <a:pt x="1403240" y="-60684"/>
                  <a:pt x="1476127" y="45679"/>
                  <a:pt x="1658114" y="0"/>
                </a:cubicBezTo>
                <a:cubicBezTo>
                  <a:pt x="1840101" y="-45679"/>
                  <a:pt x="2038899" y="23488"/>
                  <a:pt x="2268998" y="0"/>
                </a:cubicBezTo>
                <a:cubicBezTo>
                  <a:pt x="2499097" y="-23488"/>
                  <a:pt x="2590944" y="37464"/>
                  <a:pt x="2908972" y="0"/>
                </a:cubicBezTo>
                <a:cubicBezTo>
                  <a:pt x="2961117" y="195741"/>
                  <a:pt x="2884444" y="316971"/>
                  <a:pt x="2908972" y="512137"/>
                </a:cubicBezTo>
                <a:cubicBezTo>
                  <a:pt x="2933500" y="707303"/>
                  <a:pt x="2849233" y="970780"/>
                  <a:pt x="2908972" y="1138083"/>
                </a:cubicBezTo>
                <a:cubicBezTo>
                  <a:pt x="2968711" y="1305386"/>
                  <a:pt x="2890214" y="1380807"/>
                  <a:pt x="2908972" y="1593316"/>
                </a:cubicBezTo>
                <a:cubicBezTo>
                  <a:pt x="2927730" y="1805825"/>
                  <a:pt x="2852317" y="1957372"/>
                  <a:pt x="2908972" y="2162357"/>
                </a:cubicBezTo>
                <a:cubicBezTo>
                  <a:pt x="2965627" y="2367342"/>
                  <a:pt x="2895608" y="2503634"/>
                  <a:pt x="2908972" y="2617590"/>
                </a:cubicBezTo>
                <a:cubicBezTo>
                  <a:pt x="2922336" y="2731546"/>
                  <a:pt x="2857451" y="3032550"/>
                  <a:pt x="2908972" y="3300440"/>
                </a:cubicBezTo>
                <a:cubicBezTo>
                  <a:pt x="2960493" y="3568330"/>
                  <a:pt x="2863727" y="3528608"/>
                  <a:pt x="2908972" y="3755673"/>
                </a:cubicBezTo>
                <a:cubicBezTo>
                  <a:pt x="2954217" y="3982738"/>
                  <a:pt x="2882497" y="4109600"/>
                  <a:pt x="2908972" y="4438523"/>
                </a:cubicBezTo>
                <a:cubicBezTo>
                  <a:pt x="2935447" y="4767446"/>
                  <a:pt x="2857988" y="4739119"/>
                  <a:pt x="2908972" y="5007564"/>
                </a:cubicBezTo>
                <a:cubicBezTo>
                  <a:pt x="2959956" y="5276009"/>
                  <a:pt x="2871101" y="5387416"/>
                  <a:pt x="2908972" y="5690414"/>
                </a:cubicBezTo>
                <a:cubicBezTo>
                  <a:pt x="2696053" y="5702513"/>
                  <a:pt x="2516074" y="5667317"/>
                  <a:pt x="2414447" y="5690414"/>
                </a:cubicBezTo>
                <a:cubicBezTo>
                  <a:pt x="2312820" y="5713511"/>
                  <a:pt x="2026343" y="5646087"/>
                  <a:pt x="1890832" y="5690414"/>
                </a:cubicBezTo>
                <a:cubicBezTo>
                  <a:pt x="1755322" y="5734741"/>
                  <a:pt x="1517568" y="5665530"/>
                  <a:pt x="1279948" y="5690414"/>
                </a:cubicBezTo>
                <a:cubicBezTo>
                  <a:pt x="1042328" y="5715298"/>
                  <a:pt x="791386" y="5619167"/>
                  <a:pt x="669064" y="5690414"/>
                </a:cubicBezTo>
                <a:cubicBezTo>
                  <a:pt x="546742" y="5761661"/>
                  <a:pt x="199034" y="5690080"/>
                  <a:pt x="0" y="5690414"/>
                </a:cubicBezTo>
                <a:cubicBezTo>
                  <a:pt x="-7069" y="5548029"/>
                  <a:pt x="2643" y="5260736"/>
                  <a:pt x="0" y="5064468"/>
                </a:cubicBezTo>
                <a:cubicBezTo>
                  <a:pt x="-2643" y="4868200"/>
                  <a:pt x="19241" y="4750779"/>
                  <a:pt x="0" y="4666139"/>
                </a:cubicBezTo>
                <a:cubicBezTo>
                  <a:pt x="-19241" y="4581499"/>
                  <a:pt x="46988" y="4294315"/>
                  <a:pt x="0" y="3983290"/>
                </a:cubicBezTo>
                <a:cubicBezTo>
                  <a:pt x="-46988" y="3672265"/>
                  <a:pt x="13354" y="3582773"/>
                  <a:pt x="0" y="3414248"/>
                </a:cubicBezTo>
                <a:cubicBezTo>
                  <a:pt x="-13354" y="3245723"/>
                  <a:pt x="9119" y="3124285"/>
                  <a:pt x="0" y="3015919"/>
                </a:cubicBezTo>
                <a:cubicBezTo>
                  <a:pt x="-9119" y="2907553"/>
                  <a:pt x="8541" y="2662570"/>
                  <a:pt x="0" y="2446878"/>
                </a:cubicBezTo>
                <a:cubicBezTo>
                  <a:pt x="-8541" y="2231186"/>
                  <a:pt x="16656" y="2034790"/>
                  <a:pt x="0" y="1820932"/>
                </a:cubicBezTo>
                <a:cubicBezTo>
                  <a:pt x="-16656" y="1607074"/>
                  <a:pt x="59686" y="1414913"/>
                  <a:pt x="0" y="1308795"/>
                </a:cubicBezTo>
                <a:cubicBezTo>
                  <a:pt x="-59686" y="1202677"/>
                  <a:pt x="42646" y="1044336"/>
                  <a:pt x="0" y="796658"/>
                </a:cubicBezTo>
                <a:cubicBezTo>
                  <a:pt x="-42646" y="548980"/>
                  <a:pt x="4219" y="294838"/>
                  <a:pt x="0" y="0"/>
                </a:cubicBezTo>
                <a:close/>
              </a:path>
              <a:path w="2908972" h="5690414" stroke="0" extrusionOk="0">
                <a:moveTo>
                  <a:pt x="0" y="0"/>
                </a:moveTo>
                <a:cubicBezTo>
                  <a:pt x="137732" y="-44834"/>
                  <a:pt x="469690" y="11777"/>
                  <a:pt x="639974" y="0"/>
                </a:cubicBezTo>
                <a:cubicBezTo>
                  <a:pt x="810258" y="-11777"/>
                  <a:pt x="943925" y="23114"/>
                  <a:pt x="1192679" y="0"/>
                </a:cubicBezTo>
                <a:cubicBezTo>
                  <a:pt x="1441433" y="-23114"/>
                  <a:pt x="1581527" y="46892"/>
                  <a:pt x="1716293" y="0"/>
                </a:cubicBezTo>
                <a:cubicBezTo>
                  <a:pt x="1851059" y="-46892"/>
                  <a:pt x="1964271" y="50488"/>
                  <a:pt x="2210819" y="0"/>
                </a:cubicBezTo>
                <a:cubicBezTo>
                  <a:pt x="2457367" y="-50488"/>
                  <a:pt x="2725912" y="61219"/>
                  <a:pt x="2908972" y="0"/>
                </a:cubicBezTo>
                <a:cubicBezTo>
                  <a:pt x="2938299" y="169817"/>
                  <a:pt x="2877743" y="291615"/>
                  <a:pt x="2908972" y="455233"/>
                </a:cubicBezTo>
                <a:cubicBezTo>
                  <a:pt x="2940201" y="618851"/>
                  <a:pt x="2879496" y="940256"/>
                  <a:pt x="2908972" y="1081179"/>
                </a:cubicBezTo>
                <a:cubicBezTo>
                  <a:pt x="2938448" y="1222102"/>
                  <a:pt x="2859466" y="1432584"/>
                  <a:pt x="2908972" y="1707124"/>
                </a:cubicBezTo>
                <a:cubicBezTo>
                  <a:pt x="2958478" y="1981664"/>
                  <a:pt x="2857012" y="1965265"/>
                  <a:pt x="2908972" y="2162357"/>
                </a:cubicBezTo>
                <a:cubicBezTo>
                  <a:pt x="2960932" y="2359449"/>
                  <a:pt x="2873982" y="2452030"/>
                  <a:pt x="2908972" y="2617590"/>
                </a:cubicBezTo>
                <a:cubicBezTo>
                  <a:pt x="2943962" y="2783150"/>
                  <a:pt x="2835488" y="3061448"/>
                  <a:pt x="2908972" y="3243536"/>
                </a:cubicBezTo>
                <a:cubicBezTo>
                  <a:pt x="2982456" y="3425624"/>
                  <a:pt x="2894986" y="3630755"/>
                  <a:pt x="2908972" y="3869482"/>
                </a:cubicBezTo>
                <a:cubicBezTo>
                  <a:pt x="2922958" y="4108209"/>
                  <a:pt x="2834010" y="4333918"/>
                  <a:pt x="2908972" y="4552331"/>
                </a:cubicBezTo>
                <a:cubicBezTo>
                  <a:pt x="2983934" y="4770744"/>
                  <a:pt x="2859619" y="4801087"/>
                  <a:pt x="2908972" y="5007564"/>
                </a:cubicBezTo>
                <a:cubicBezTo>
                  <a:pt x="2958325" y="5214041"/>
                  <a:pt x="2902719" y="5392531"/>
                  <a:pt x="2908972" y="5690414"/>
                </a:cubicBezTo>
                <a:cubicBezTo>
                  <a:pt x="2711806" y="5719948"/>
                  <a:pt x="2566664" y="5686703"/>
                  <a:pt x="2327178" y="5690414"/>
                </a:cubicBezTo>
                <a:cubicBezTo>
                  <a:pt x="2087692" y="5694125"/>
                  <a:pt x="2029417" y="5676324"/>
                  <a:pt x="1803563" y="5690414"/>
                </a:cubicBezTo>
                <a:cubicBezTo>
                  <a:pt x="1577710" y="5704504"/>
                  <a:pt x="1520713" y="5684960"/>
                  <a:pt x="1279948" y="5690414"/>
                </a:cubicBezTo>
                <a:cubicBezTo>
                  <a:pt x="1039183" y="5695868"/>
                  <a:pt x="844343" y="5655676"/>
                  <a:pt x="698153" y="5690414"/>
                </a:cubicBezTo>
                <a:cubicBezTo>
                  <a:pt x="551964" y="5725152"/>
                  <a:pt x="149139" y="5687669"/>
                  <a:pt x="0" y="5690414"/>
                </a:cubicBezTo>
                <a:cubicBezTo>
                  <a:pt x="-44645" y="5381139"/>
                  <a:pt x="37611" y="5254741"/>
                  <a:pt x="0" y="5007564"/>
                </a:cubicBezTo>
                <a:cubicBezTo>
                  <a:pt x="-37611" y="4760387"/>
                  <a:pt x="11596" y="4689657"/>
                  <a:pt x="0" y="4381619"/>
                </a:cubicBezTo>
                <a:cubicBezTo>
                  <a:pt x="-11596" y="4073581"/>
                  <a:pt x="12584" y="4065161"/>
                  <a:pt x="0" y="3926386"/>
                </a:cubicBezTo>
                <a:cubicBezTo>
                  <a:pt x="-12584" y="3787611"/>
                  <a:pt x="43423" y="3472464"/>
                  <a:pt x="0" y="3357344"/>
                </a:cubicBezTo>
                <a:cubicBezTo>
                  <a:pt x="-43423" y="3242224"/>
                  <a:pt x="46391" y="3011104"/>
                  <a:pt x="0" y="2845207"/>
                </a:cubicBezTo>
                <a:cubicBezTo>
                  <a:pt x="-46391" y="2679310"/>
                  <a:pt x="47050" y="2513511"/>
                  <a:pt x="0" y="2219261"/>
                </a:cubicBezTo>
                <a:cubicBezTo>
                  <a:pt x="-47050" y="1925011"/>
                  <a:pt x="17758" y="1800848"/>
                  <a:pt x="0" y="1536412"/>
                </a:cubicBezTo>
                <a:cubicBezTo>
                  <a:pt x="-17758" y="1271976"/>
                  <a:pt x="8941" y="1111665"/>
                  <a:pt x="0" y="853562"/>
                </a:cubicBezTo>
                <a:cubicBezTo>
                  <a:pt x="-8941" y="595459"/>
                  <a:pt x="9736" y="365550"/>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11" name="TextBox 10">
            <a:extLst>
              <a:ext uri="{FF2B5EF4-FFF2-40B4-BE49-F238E27FC236}">
                <a16:creationId xmlns:a16="http://schemas.microsoft.com/office/drawing/2014/main" id="{C57006CE-9AFA-430C-A660-6E6ED0E6B1D4}"/>
              </a:ext>
            </a:extLst>
          </p:cNvPr>
          <p:cNvSpPr txBox="1"/>
          <p:nvPr/>
        </p:nvSpPr>
        <p:spPr>
          <a:xfrm>
            <a:off x="536214" y="217279"/>
            <a:ext cx="5323115" cy="2554545"/>
          </a:xfrm>
          <a:custGeom>
            <a:avLst/>
            <a:gdLst>
              <a:gd name="csX0" fmla="*/ 0 w 5323115"/>
              <a:gd name="csY0" fmla="*/ 0 h 2554545"/>
              <a:gd name="csX1" fmla="*/ 697920 w 5323115"/>
              <a:gd name="csY1" fmla="*/ 0 h 2554545"/>
              <a:gd name="csX2" fmla="*/ 1182914 w 5323115"/>
              <a:gd name="csY2" fmla="*/ 0 h 2554545"/>
              <a:gd name="csX3" fmla="*/ 1667909 w 5323115"/>
              <a:gd name="csY3" fmla="*/ 0 h 2554545"/>
              <a:gd name="csX4" fmla="*/ 2365829 w 5323115"/>
              <a:gd name="csY4" fmla="*/ 0 h 2554545"/>
              <a:gd name="csX5" fmla="*/ 2850824 w 5323115"/>
              <a:gd name="csY5" fmla="*/ 0 h 2554545"/>
              <a:gd name="csX6" fmla="*/ 3495512 w 5323115"/>
              <a:gd name="csY6" fmla="*/ 0 h 2554545"/>
              <a:gd name="csX7" fmla="*/ 4140201 w 5323115"/>
              <a:gd name="csY7" fmla="*/ 0 h 2554545"/>
              <a:gd name="csX8" fmla="*/ 4678427 w 5323115"/>
              <a:gd name="csY8" fmla="*/ 0 h 2554545"/>
              <a:gd name="csX9" fmla="*/ 5323115 w 5323115"/>
              <a:gd name="csY9" fmla="*/ 0 h 2554545"/>
              <a:gd name="csX10" fmla="*/ 5323115 w 5323115"/>
              <a:gd name="csY10" fmla="*/ 562000 h 2554545"/>
              <a:gd name="csX11" fmla="*/ 5323115 w 5323115"/>
              <a:gd name="csY11" fmla="*/ 1021818 h 2554545"/>
              <a:gd name="csX12" fmla="*/ 5323115 w 5323115"/>
              <a:gd name="csY12" fmla="*/ 1532727 h 2554545"/>
              <a:gd name="csX13" fmla="*/ 5323115 w 5323115"/>
              <a:gd name="csY13" fmla="*/ 2043636 h 2554545"/>
              <a:gd name="csX14" fmla="*/ 5323115 w 5323115"/>
              <a:gd name="csY14" fmla="*/ 2554545 h 2554545"/>
              <a:gd name="csX15" fmla="*/ 4731658 w 5323115"/>
              <a:gd name="csY15" fmla="*/ 2554545 h 2554545"/>
              <a:gd name="csX16" fmla="*/ 4299894 w 5323115"/>
              <a:gd name="csY16" fmla="*/ 2554545 h 2554545"/>
              <a:gd name="csX17" fmla="*/ 3814899 w 5323115"/>
              <a:gd name="csY17" fmla="*/ 2554545 h 2554545"/>
              <a:gd name="csX18" fmla="*/ 3383135 w 5323115"/>
              <a:gd name="csY18" fmla="*/ 2554545 h 2554545"/>
              <a:gd name="csX19" fmla="*/ 2738447 w 5323115"/>
              <a:gd name="csY19" fmla="*/ 2554545 h 2554545"/>
              <a:gd name="csX20" fmla="*/ 2306683 w 5323115"/>
              <a:gd name="csY20" fmla="*/ 2554545 h 2554545"/>
              <a:gd name="csX21" fmla="*/ 1821688 w 5323115"/>
              <a:gd name="csY21" fmla="*/ 2554545 h 2554545"/>
              <a:gd name="csX22" fmla="*/ 1283462 w 5323115"/>
              <a:gd name="csY22" fmla="*/ 2554545 h 2554545"/>
              <a:gd name="csX23" fmla="*/ 692005 w 5323115"/>
              <a:gd name="csY23" fmla="*/ 2554545 h 2554545"/>
              <a:gd name="csX24" fmla="*/ 0 w 5323115"/>
              <a:gd name="csY24" fmla="*/ 2554545 h 2554545"/>
              <a:gd name="csX25" fmla="*/ 0 w 5323115"/>
              <a:gd name="csY25" fmla="*/ 2094727 h 2554545"/>
              <a:gd name="csX26" fmla="*/ 0 w 5323115"/>
              <a:gd name="csY26" fmla="*/ 1532727 h 2554545"/>
              <a:gd name="csX27" fmla="*/ 0 w 5323115"/>
              <a:gd name="csY27" fmla="*/ 996273 h 2554545"/>
              <a:gd name="csX28" fmla="*/ 0 w 5323115"/>
              <a:gd name="csY28" fmla="*/ 0 h 25545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323115" h="2554545" extrusionOk="0">
                <a:moveTo>
                  <a:pt x="0" y="0"/>
                </a:moveTo>
                <a:cubicBezTo>
                  <a:pt x="176274" y="-54200"/>
                  <a:pt x="426551" y="42054"/>
                  <a:pt x="697920" y="0"/>
                </a:cubicBezTo>
                <a:cubicBezTo>
                  <a:pt x="969289" y="-42054"/>
                  <a:pt x="964309" y="1618"/>
                  <a:pt x="1182914" y="0"/>
                </a:cubicBezTo>
                <a:cubicBezTo>
                  <a:pt x="1401519" y="-1618"/>
                  <a:pt x="1515647" y="55649"/>
                  <a:pt x="1667909" y="0"/>
                </a:cubicBezTo>
                <a:cubicBezTo>
                  <a:pt x="1820171" y="-55649"/>
                  <a:pt x="2100223" y="79863"/>
                  <a:pt x="2365829" y="0"/>
                </a:cubicBezTo>
                <a:cubicBezTo>
                  <a:pt x="2631435" y="-79863"/>
                  <a:pt x="2706601" y="16853"/>
                  <a:pt x="2850824" y="0"/>
                </a:cubicBezTo>
                <a:cubicBezTo>
                  <a:pt x="2995047" y="-16853"/>
                  <a:pt x="3197449" y="55711"/>
                  <a:pt x="3495512" y="0"/>
                </a:cubicBezTo>
                <a:cubicBezTo>
                  <a:pt x="3793575" y="-55711"/>
                  <a:pt x="3963172" y="43064"/>
                  <a:pt x="4140201" y="0"/>
                </a:cubicBezTo>
                <a:cubicBezTo>
                  <a:pt x="4317230" y="-43064"/>
                  <a:pt x="4468932" y="30624"/>
                  <a:pt x="4678427" y="0"/>
                </a:cubicBezTo>
                <a:cubicBezTo>
                  <a:pt x="4887922" y="-30624"/>
                  <a:pt x="5179939" y="6099"/>
                  <a:pt x="5323115" y="0"/>
                </a:cubicBezTo>
                <a:cubicBezTo>
                  <a:pt x="5353386" y="250220"/>
                  <a:pt x="5266863" y="331654"/>
                  <a:pt x="5323115" y="562000"/>
                </a:cubicBezTo>
                <a:cubicBezTo>
                  <a:pt x="5379367" y="792346"/>
                  <a:pt x="5303660" y="867478"/>
                  <a:pt x="5323115" y="1021818"/>
                </a:cubicBezTo>
                <a:cubicBezTo>
                  <a:pt x="5342570" y="1176158"/>
                  <a:pt x="5306909" y="1377941"/>
                  <a:pt x="5323115" y="1532727"/>
                </a:cubicBezTo>
                <a:cubicBezTo>
                  <a:pt x="5339321" y="1687513"/>
                  <a:pt x="5320673" y="1892015"/>
                  <a:pt x="5323115" y="2043636"/>
                </a:cubicBezTo>
                <a:cubicBezTo>
                  <a:pt x="5325557" y="2195257"/>
                  <a:pt x="5299673" y="2400741"/>
                  <a:pt x="5323115" y="2554545"/>
                </a:cubicBezTo>
                <a:cubicBezTo>
                  <a:pt x="5173553" y="2625234"/>
                  <a:pt x="4919632" y="2487341"/>
                  <a:pt x="4731658" y="2554545"/>
                </a:cubicBezTo>
                <a:cubicBezTo>
                  <a:pt x="4543684" y="2621749"/>
                  <a:pt x="4424840" y="2518767"/>
                  <a:pt x="4299894" y="2554545"/>
                </a:cubicBezTo>
                <a:cubicBezTo>
                  <a:pt x="4174948" y="2590323"/>
                  <a:pt x="4054739" y="2525084"/>
                  <a:pt x="3814899" y="2554545"/>
                </a:cubicBezTo>
                <a:cubicBezTo>
                  <a:pt x="3575060" y="2584006"/>
                  <a:pt x="3517196" y="2539160"/>
                  <a:pt x="3383135" y="2554545"/>
                </a:cubicBezTo>
                <a:cubicBezTo>
                  <a:pt x="3249074" y="2569930"/>
                  <a:pt x="3023823" y="2530575"/>
                  <a:pt x="2738447" y="2554545"/>
                </a:cubicBezTo>
                <a:cubicBezTo>
                  <a:pt x="2453071" y="2578515"/>
                  <a:pt x="2509598" y="2503222"/>
                  <a:pt x="2306683" y="2554545"/>
                </a:cubicBezTo>
                <a:cubicBezTo>
                  <a:pt x="2103768" y="2605868"/>
                  <a:pt x="1997673" y="2545273"/>
                  <a:pt x="1821688" y="2554545"/>
                </a:cubicBezTo>
                <a:cubicBezTo>
                  <a:pt x="1645703" y="2563817"/>
                  <a:pt x="1529328" y="2549148"/>
                  <a:pt x="1283462" y="2554545"/>
                </a:cubicBezTo>
                <a:cubicBezTo>
                  <a:pt x="1037596" y="2559942"/>
                  <a:pt x="832554" y="2521559"/>
                  <a:pt x="692005" y="2554545"/>
                </a:cubicBezTo>
                <a:cubicBezTo>
                  <a:pt x="551456" y="2587531"/>
                  <a:pt x="293907" y="2526464"/>
                  <a:pt x="0" y="2554545"/>
                </a:cubicBezTo>
                <a:cubicBezTo>
                  <a:pt x="-5286" y="2386842"/>
                  <a:pt x="29821" y="2253223"/>
                  <a:pt x="0" y="2094727"/>
                </a:cubicBezTo>
                <a:cubicBezTo>
                  <a:pt x="-29821" y="1936231"/>
                  <a:pt x="25618" y="1711571"/>
                  <a:pt x="0" y="1532727"/>
                </a:cubicBezTo>
                <a:cubicBezTo>
                  <a:pt x="-25618" y="1353883"/>
                  <a:pt x="17305" y="1219780"/>
                  <a:pt x="0" y="996273"/>
                </a:cubicBezTo>
                <a:cubicBezTo>
                  <a:pt x="-17305" y="772766"/>
                  <a:pt x="9355" y="441835"/>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34 ετών</a:t>
            </a:r>
            <a:endParaRPr lang="en-US" sz="1400" dirty="0"/>
          </a:p>
          <a:p>
            <a:pPr algn="ctr"/>
            <a:r>
              <a:rPr lang="en-US" sz="1400" dirty="0"/>
              <a:t>CY/2089</a:t>
            </a:r>
            <a:endParaRPr lang="el-GR" sz="1400" dirty="0"/>
          </a:p>
          <a:p>
            <a:pPr algn="ctr"/>
            <a:endParaRPr lang="el-GR" sz="1400" dirty="0"/>
          </a:p>
          <a:p>
            <a:r>
              <a:rPr lang="el-GR" sz="1400" dirty="0"/>
              <a:t>Ήταν ένας από τους  μεγαλύτερους  σε ηλικία άνδρες του «Κυπριακού Συντάγματος». </a:t>
            </a:r>
          </a:p>
          <a:p>
            <a:r>
              <a:rPr lang="el-GR" sz="1400" dirty="0"/>
              <a:t>Όταν ο Πέτρου θεωρούνταν αγνοούμενος, ο μεγάλος του γιος, Μιχάλης, κατατάχθηκε εθελοντικά αν και ήταν μόλις 15 ετών, δηλώνοντας ψευδή ηλικία.</a:t>
            </a:r>
          </a:p>
          <a:p>
            <a:endParaRPr lang="el-GR" sz="1200" dirty="0"/>
          </a:p>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 134, 339.</a:t>
            </a:r>
          </a:p>
        </p:txBody>
      </p:sp>
      <p:sp>
        <p:nvSpPr>
          <p:cNvPr id="4" name="TextBox 3">
            <a:extLst>
              <a:ext uri="{FF2B5EF4-FFF2-40B4-BE49-F238E27FC236}">
                <a16:creationId xmlns:a16="http://schemas.microsoft.com/office/drawing/2014/main" id="{E17C2772-B036-A8D5-E4CD-B63506A466A7}"/>
              </a:ext>
            </a:extLst>
          </p:cNvPr>
          <p:cNvSpPr txBox="1"/>
          <p:nvPr/>
        </p:nvSpPr>
        <p:spPr>
          <a:xfrm>
            <a:off x="536214" y="2852248"/>
            <a:ext cx="5323115" cy="1723549"/>
          </a:xfrm>
          <a:custGeom>
            <a:avLst/>
            <a:gdLst>
              <a:gd name="csX0" fmla="*/ 0 w 5323115"/>
              <a:gd name="csY0" fmla="*/ 0 h 1723549"/>
              <a:gd name="csX1" fmla="*/ 697920 w 5323115"/>
              <a:gd name="csY1" fmla="*/ 0 h 1723549"/>
              <a:gd name="csX2" fmla="*/ 1182914 w 5323115"/>
              <a:gd name="csY2" fmla="*/ 0 h 1723549"/>
              <a:gd name="csX3" fmla="*/ 1667909 w 5323115"/>
              <a:gd name="csY3" fmla="*/ 0 h 1723549"/>
              <a:gd name="csX4" fmla="*/ 2365829 w 5323115"/>
              <a:gd name="csY4" fmla="*/ 0 h 1723549"/>
              <a:gd name="csX5" fmla="*/ 2850824 w 5323115"/>
              <a:gd name="csY5" fmla="*/ 0 h 1723549"/>
              <a:gd name="csX6" fmla="*/ 3495512 w 5323115"/>
              <a:gd name="csY6" fmla="*/ 0 h 1723549"/>
              <a:gd name="csX7" fmla="*/ 4140201 w 5323115"/>
              <a:gd name="csY7" fmla="*/ 0 h 1723549"/>
              <a:gd name="csX8" fmla="*/ 4678427 w 5323115"/>
              <a:gd name="csY8" fmla="*/ 0 h 1723549"/>
              <a:gd name="csX9" fmla="*/ 5323115 w 5323115"/>
              <a:gd name="csY9" fmla="*/ 0 h 1723549"/>
              <a:gd name="csX10" fmla="*/ 5323115 w 5323115"/>
              <a:gd name="csY10" fmla="*/ 608987 h 1723549"/>
              <a:gd name="csX11" fmla="*/ 5323115 w 5323115"/>
              <a:gd name="csY11" fmla="*/ 1149033 h 1723549"/>
              <a:gd name="csX12" fmla="*/ 5323115 w 5323115"/>
              <a:gd name="csY12" fmla="*/ 1723549 h 1723549"/>
              <a:gd name="csX13" fmla="*/ 4731658 w 5323115"/>
              <a:gd name="csY13" fmla="*/ 1723549 h 1723549"/>
              <a:gd name="csX14" fmla="*/ 4140201 w 5323115"/>
              <a:gd name="csY14" fmla="*/ 1723549 h 1723549"/>
              <a:gd name="csX15" fmla="*/ 3601974 w 5323115"/>
              <a:gd name="csY15" fmla="*/ 1723549 h 1723549"/>
              <a:gd name="csX16" fmla="*/ 3170211 w 5323115"/>
              <a:gd name="csY16" fmla="*/ 1723549 h 1723549"/>
              <a:gd name="csX17" fmla="*/ 2685216 w 5323115"/>
              <a:gd name="csY17" fmla="*/ 1723549 h 1723549"/>
              <a:gd name="csX18" fmla="*/ 2253452 w 5323115"/>
              <a:gd name="csY18" fmla="*/ 1723549 h 1723549"/>
              <a:gd name="csX19" fmla="*/ 1608764 w 5323115"/>
              <a:gd name="csY19" fmla="*/ 1723549 h 1723549"/>
              <a:gd name="csX20" fmla="*/ 1177000 w 5323115"/>
              <a:gd name="csY20" fmla="*/ 1723549 h 1723549"/>
              <a:gd name="csX21" fmla="*/ 692005 w 5323115"/>
              <a:gd name="csY21" fmla="*/ 1723549 h 1723549"/>
              <a:gd name="csX22" fmla="*/ 0 w 5323115"/>
              <a:gd name="csY22" fmla="*/ 1723549 h 1723549"/>
              <a:gd name="csX23" fmla="*/ 0 w 5323115"/>
              <a:gd name="csY23" fmla="*/ 1149033 h 1723549"/>
              <a:gd name="csX24" fmla="*/ 0 w 5323115"/>
              <a:gd name="csY24" fmla="*/ 540045 h 1723549"/>
              <a:gd name="csX25" fmla="*/ 0 w 5323115"/>
              <a:gd name="csY25" fmla="*/ 0 h 17235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5323115" h="1723549" extrusionOk="0">
                <a:moveTo>
                  <a:pt x="0" y="0"/>
                </a:moveTo>
                <a:cubicBezTo>
                  <a:pt x="176274" y="-54200"/>
                  <a:pt x="426551" y="42054"/>
                  <a:pt x="697920" y="0"/>
                </a:cubicBezTo>
                <a:cubicBezTo>
                  <a:pt x="969289" y="-42054"/>
                  <a:pt x="964309" y="1618"/>
                  <a:pt x="1182914" y="0"/>
                </a:cubicBezTo>
                <a:cubicBezTo>
                  <a:pt x="1401519" y="-1618"/>
                  <a:pt x="1515647" y="55649"/>
                  <a:pt x="1667909" y="0"/>
                </a:cubicBezTo>
                <a:cubicBezTo>
                  <a:pt x="1820171" y="-55649"/>
                  <a:pt x="2100223" y="79863"/>
                  <a:pt x="2365829" y="0"/>
                </a:cubicBezTo>
                <a:cubicBezTo>
                  <a:pt x="2631435" y="-79863"/>
                  <a:pt x="2706601" y="16853"/>
                  <a:pt x="2850824" y="0"/>
                </a:cubicBezTo>
                <a:cubicBezTo>
                  <a:pt x="2995047" y="-16853"/>
                  <a:pt x="3197449" y="55711"/>
                  <a:pt x="3495512" y="0"/>
                </a:cubicBezTo>
                <a:cubicBezTo>
                  <a:pt x="3793575" y="-55711"/>
                  <a:pt x="3963172" y="43064"/>
                  <a:pt x="4140201" y="0"/>
                </a:cubicBezTo>
                <a:cubicBezTo>
                  <a:pt x="4317230" y="-43064"/>
                  <a:pt x="4468932" y="30624"/>
                  <a:pt x="4678427" y="0"/>
                </a:cubicBezTo>
                <a:cubicBezTo>
                  <a:pt x="4887922" y="-30624"/>
                  <a:pt x="5179939" y="6099"/>
                  <a:pt x="5323115" y="0"/>
                </a:cubicBezTo>
                <a:cubicBezTo>
                  <a:pt x="5393169" y="189344"/>
                  <a:pt x="5300601" y="418356"/>
                  <a:pt x="5323115" y="608987"/>
                </a:cubicBezTo>
                <a:cubicBezTo>
                  <a:pt x="5345629" y="799618"/>
                  <a:pt x="5311053" y="920669"/>
                  <a:pt x="5323115" y="1149033"/>
                </a:cubicBezTo>
                <a:cubicBezTo>
                  <a:pt x="5335177" y="1377397"/>
                  <a:pt x="5300240" y="1522592"/>
                  <a:pt x="5323115" y="1723549"/>
                </a:cubicBezTo>
                <a:cubicBezTo>
                  <a:pt x="5036561" y="1776105"/>
                  <a:pt x="4966599" y="1700485"/>
                  <a:pt x="4731658" y="1723549"/>
                </a:cubicBezTo>
                <a:cubicBezTo>
                  <a:pt x="4496717" y="1746613"/>
                  <a:pt x="4328655" y="1676516"/>
                  <a:pt x="4140201" y="1723549"/>
                </a:cubicBezTo>
                <a:cubicBezTo>
                  <a:pt x="3951747" y="1770582"/>
                  <a:pt x="3772642" y="1718110"/>
                  <a:pt x="3601974" y="1723549"/>
                </a:cubicBezTo>
                <a:cubicBezTo>
                  <a:pt x="3431306" y="1728988"/>
                  <a:pt x="3290078" y="1679470"/>
                  <a:pt x="3170211" y="1723549"/>
                </a:cubicBezTo>
                <a:cubicBezTo>
                  <a:pt x="3050344" y="1767628"/>
                  <a:pt x="2925056" y="1694088"/>
                  <a:pt x="2685216" y="1723549"/>
                </a:cubicBezTo>
                <a:cubicBezTo>
                  <a:pt x="2445377" y="1753010"/>
                  <a:pt x="2387513" y="1708164"/>
                  <a:pt x="2253452" y="1723549"/>
                </a:cubicBezTo>
                <a:cubicBezTo>
                  <a:pt x="2119391" y="1738934"/>
                  <a:pt x="1894140" y="1699579"/>
                  <a:pt x="1608764" y="1723549"/>
                </a:cubicBezTo>
                <a:cubicBezTo>
                  <a:pt x="1323388" y="1747519"/>
                  <a:pt x="1379915" y="1672226"/>
                  <a:pt x="1177000" y="1723549"/>
                </a:cubicBezTo>
                <a:cubicBezTo>
                  <a:pt x="974085" y="1774872"/>
                  <a:pt x="867990" y="1714277"/>
                  <a:pt x="692005" y="1723549"/>
                </a:cubicBezTo>
                <a:cubicBezTo>
                  <a:pt x="516020" y="1732821"/>
                  <a:pt x="298168" y="1645129"/>
                  <a:pt x="0" y="1723549"/>
                </a:cubicBezTo>
                <a:cubicBezTo>
                  <a:pt x="-23092" y="1473074"/>
                  <a:pt x="47100" y="1274040"/>
                  <a:pt x="0" y="1149033"/>
                </a:cubicBezTo>
                <a:cubicBezTo>
                  <a:pt x="-47100" y="1024026"/>
                  <a:pt x="16283" y="841561"/>
                  <a:pt x="0" y="540045"/>
                </a:cubicBezTo>
                <a:cubicBezTo>
                  <a:pt x="-16283" y="238529"/>
                  <a:pt x="167" y="246259"/>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marL="171450" indent="-171450">
              <a:buFont typeface="Courier New" panose="02070309020205020404" pitchFamily="49" charset="0"/>
              <a:buChar char="o"/>
            </a:pPr>
            <a:r>
              <a:rPr lang="el-GR" sz="1600" dirty="0"/>
              <a:t>Στο μητρώο  στις 31 Αυγούστου  1942  προστέθηκε η πληροφορία   ότι  απέδρασε και βρισκόταν στο  στρατόπεδο  του Κυπριακού Συντάγματος  στη Μέση Ανατολή.</a:t>
            </a:r>
          </a:p>
          <a:p>
            <a:endParaRPr lang="el-GR" sz="1200" dirty="0"/>
          </a:p>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 134-136. </a:t>
            </a:r>
          </a:p>
        </p:txBody>
      </p:sp>
      <p:sp>
        <p:nvSpPr>
          <p:cNvPr id="2" name="Βέλος: Δεξιό 1">
            <a:extLst>
              <a:ext uri="{FF2B5EF4-FFF2-40B4-BE49-F238E27FC236}">
                <a16:creationId xmlns:a16="http://schemas.microsoft.com/office/drawing/2014/main" id="{18B5AC14-1699-A7EF-3F00-FE8982292997}"/>
              </a:ext>
            </a:extLst>
          </p:cNvPr>
          <p:cNvSpPr/>
          <p:nvPr/>
        </p:nvSpPr>
        <p:spPr>
          <a:xfrm>
            <a:off x="405586" y="5660571"/>
            <a:ext cx="11220357" cy="6204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a:extLst>
              <a:ext uri="{FF2B5EF4-FFF2-40B4-BE49-F238E27FC236}">
                <a16:creationId xmlns:a16="http://schemas.microsoft.com/office/drawing/2014/main" id="{E6C072A7-F290-234C-A279-B269F328365E}"/>
              </a:ext>
            </a:extLst>
          </p:cNvPr>
          <p:cNvSpPr/>
          <p:nvPr/>
        </p:nvSpPr>
        <p:spPr>
          <a:xfrm>
            <a:off x="1404257" y="5312229"/>
            <a:ext cx="762000" cy="7946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5">
            <a:extLst>
              <a:ext uri="{FF2B5EF4-FFF2-40B4-BE49-F238E27FC236}">
                <a16:creationId xmlns:a16="http://schemas.microsoft.com/office/drawing/2014/main" id="{D852EEB8-80C4-B2A0-70BD-5AAAD53F4C70}"/>
              </a:ext>
            </a:extLst>
          </p:cNvPr>
          <p:cNvSpPr/>
          <p:nvPr/>
        </p:nvSpPr>
        <p:spPr>
          <a:xfrm>
            <a:off x="8296322" y="5344886"/>
            <a:ext cx="762000" cy="7946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512E75C2-F29E-3134-0833-40D4843D92FF}"/>
              </a:ext>
            </a:extLst>
          </p:cNvPr>
          <p:cNvSpPr/>
          <p:nvPr/>
        </p:nvSpPr>
        <p:spPr>
          <a:xfrm>
            <a:off x="4966701" y="5344886"/>
            <a:ext cx="762000" cy="7946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TextBox 11">
            <a:extLst>
              <a:ext uri="{FF2B5EF4-FFF2-40B4-BE49-F238E27FC236}">
                <a16:creationId xmlns:a16="http://schemas.microsoft.com/office/drawing/2014/main" id="{0C9EC6D8-D456-119E-C517-4FC073360C38}"/>
              </a:ext>
            </a:extLst>
          </p:cNvPr>
          <p:cNvSpPr txBox="1"/>
          <p:nvPr/>
        </p:nvSpPr>
        <p:spPr>
          <a:xfrm>
            <a:off x="436835" y="4632428"/>
            <a:ext cx="3458843" cy="584775"/>
          </a:xfrm>
          <a:custGeom>
            <a:avLst/>
            <a:gdLst>
              <a:gd name="csX0" fmla="*/ 0 w 3458843"/>
              <a:gd name="csY0" fmla="*/ 0 h 584775"/>
              <a:gd name="csX1" fmla="*/ 541885 w 3458843"/>
              <a:gd name="csY1" fmla="*/ 0 h 584775"/>
              <a:gd name="csX2" fmla="*/ 1152948 w 3458843"/>
              <a:gd name="csY2" fmla="*/ 0 h 584775"/>
              <a:gd name="csX3" fmla="*/ 1798598 w 3458843"/>
              <a:gd name="csY3" fmla="*/ 0 h 584775"/>
              <a:gd name="csX4" fmla="*/ 2340484 w 3458843"/>
              <a:gd name="csY4" fmla="*/ 0 h 584775"/>
              <a:gd name="csX5" fmla="*/ 3458843 w 3458843"/>
              <a:gd name="csY5" fmla="*/ 0 h 584775"/>
              <a:gd name="csX6" fmla="*/ 3458843 w 3458843"/>
              <a:gd name="csY6" fmla="*/ 584775 h 584775"/>
              <a:gd name="csX7" fmla="*/ 2847781 w 3458843"/>
              <a:gd name="csY7" fmla="*/ 584775 h 584775"/>
              <a:gd name="csX8" fmla="*/ 2375072 w 3458843"/>
              <a:gd name="csY8" fmla="*/ 584775 h 584775"/>
              <a:gd name="csX9" fmla="*/ 1764010 w 3458843"/>
              <a:gd name="csY9" fmla="*/ 584775 h 584775"/>
              <a:gd name="csX10" fmla="*/ 1152948 w 3458843"/>
              <a:gd name="csY10" fmla="*/ 584775 h 584775"/>
              <a:gd name="csX11" fmla="*/ 541885 w 3458843"/>
              <a:gd name="csY11" fmla="*/ 584775 h 584775"/>
              <a:gd name="csX12" fmla="*/ 0 w 3458843"/>
              <a:gd name="csY12" fmla="*/ 584775 h 584775"/>
              <a:gd name="csX13" fmla="*/ 0 w 3458843"/>
              <a:gd name="csY13" fmla="*/ 0 h 584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458843" h="584775" extrusionOk="0">
                <a:moveTo>
                  <a:pt x="0" y="0"/>
                </a:moveTo>
                <a:cubicBezTo>
                  <a:pt x="256868" y="-22886"/>
                  <a:pt x="360461" y="37673"/>
                  <a:pt x="541885" y="0"/>
                </a:cubicBezTo>
                <a:cubicBezTo>
                  <a:pt x="723310" y="-37673"/>
                  <a:pt x="983105" y="31880"/>
                  <a:pt x="1152948" y="0"/>
                </a:cubicBezTo>
                <a:cubicBezTo>
                  <a:pt x="1322791" y="-31880"/>
                  <a:pt x="1527512" y="39155"/>
                  <a:pt x="1798598" y="0"/>
                </a:cubicBezTo>
                <a:cubicBezTo>
                  <a:pt x="2069684" y="-39155"/>
                  <a:pt x="2082243" y="3804"/>
                  <a:pt x="2340484" y="0"/>
                </a:cubicBezTo>
                <a:cubicBezTo>
                  <a:pt x="2598725" y="-3804"/>
                  <a:pt x="3051428" y="30157"/>
                  <a:pt x="3458843" y="0"/>
                </a:cubicBezTo>
                <a:cubicBezTo>
                  <a:pt x="3510117" y="251685"/>
                  <a:pt x="3403069" y="357756"/>
                  <a:pt x="3458843" y="584775"/>
                </a:cubicBezTo>
                <a:cubicBezTo>
                  <a:pt x="3153497" y="585345"/>
                  <a:pt x="3099584" y="564817"/>
                  <a:pt x="2847781" y="584775"/>
                </a:cubicBezTo>
                <a:cubicBezTo>
                  <a:pt x="2595978" y="604733"/>
                  <a:pt x="2566359" y="554457"/>
                  <a:pt x="2375072" y="584775"/>
                </a:cubicBezTo>
                <a:cubicBezTo>
                  <a:pt x="2183785" y="615093"/>
                  <a:pt x="1908487" y="564677"/>
                  <a:pt x="1764010" y="584775"/>
                </a:cubicBezTo>
                <a:cubicBezTo>
                  <a:pt x="1619533" y="604873"/>
                  <a:pt x="1339420" y="513025"/>
                  <a:pt x="1152948" y="584775"/>
                </a:cubicBezTo>
                <a:cubicBezTo>
                  <a:pt x="966476" y="656525"/>
                  <a:pt x="817406" y="538869"/>
                  <a:pt x="541885" y="584775"/>
                </a:cubicBezTo>
                <a:cubicBezTo>
                  <a:pt x="266364" y="630681"/>
                  <a:pt x="193747" y="522684"/>
                  <a:pt x="0" y="584775"/>
                </a:cubicBezTo>
                <a:cubicBezTo>
                  <a:pt x="-3243" y="459255"/>
                  <a:pt x="60156" y="195740"/>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600" dirty="0"/>
              <a:t>Σύλληψη  -  Αιχμάλωτος  στο   στρατόπεδο «Παύλου Μελά»</a:t>
            </a:r>
          </a:p>
        </p:txBody>
      </p:sp>
      <p:sp>
        <p:nvSpPr>
          <p:cNvPr id="14" name="TextBox 13">
            <a:extLst>
              <a:ext uri="{FF2B5EF4-FFF2-40B4-BE49-F238E27FC236}">
                <a16:creationId xmlns:a16="http://schemas.microsoft.com/office/drawing/2014/main" id="{458B3330-20A7-2C97-3374-66F1262383E8}"/>
              </a:ext>
            </a:extLst>
          </p:cNvPr>
          <p:cNvSpPr txBox="1"/>
          <p:nvPr/>
        </p:nvSpPr>
        <p:spPr>
          <a:xfrm>
            <a:off x="805823" y="6422571"/>
            <a:ext cx="2536091" cy="338554"/>
          </a:xfrm>
          <a:custGeom>
            <a:avLst/>
            <a:gdLst>
              <a:gd name="csX0" fmla="*/ 0 w 2536091"/>
              <a:gd name="csY0" fmla="*/ 0 h 338554"/>
              <a:gd name="csX1" fmla="*/ 481857 w 2536091"/>
              <a:gd name="csY1" fmla="*/ 0 h 338554"/>
              <a:gd name="csX2" fmla="*/ 1014436 w 2536091"/>
              <a:gd name="csY2" fmla="*/ 0 h 338554"/>
              <a:gd name="csX3" fmla="*/ 1572376 w 2536091"/>
              <a:gd name="csY3" fmla="*/ 0 h 338554"/>
              <a:gd name="csX4" fmla="*/ 2054234 w 2536091"/>
              <a:gd name="csY4" fmla="*/ 0 h 338554"/>
              <a:gd name="csX5" fmla="*/ 2536091 w 2536091"/>
              <a:gd name="csY5" fmla="*/ 0 h 338554"/>
              <a:gd name="csX6" fmla="*/ 2536091 w 2536091"/>
              <a:gd name="csY6" fmla="*/ 338554 h 338554"/>
              <a:gd name="csX7" fmla="*/ 2003512 w 2536091"/>
              <a:gd name="csY7" fmla="*/ 338554 h 338554"/>
              <a:gd name="csX8" fmla="*/ 1572376 w 2536091"/>
              <a:gd name="csY8" fmla="*/ 338554 h 338554"/>
              <a:gd name="csX9" fmla="*/ 1039797 w 2536091"/>
              <a:gd name="csY9" fmla="*/ 338554 h 338554"/>
              <a:gd name="csX10" fmla="*/ 507218 w 2536091"/>
              <a:gd name="csY10" fmla="*/ 338554 h 338554"/>
              <a:gd name="csX11" fmla="*/ 0 w 2536091"/>
              <a:gd name="csY11" fmla="*/ 338554 h 338554"/>
              <a:gd name="csX12" fmla="*/ 0 w 2536091"/>
              <a:gd name="csY12"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36091" h="338554" extrusionOk="0">
                <a:moveTo>
                  <a:pt x="0" y="0"/>
                </a:moveTo>
                <a:cubicBezTo>
                  <a:pt x="213499" y="-46773"/>
                  <a:pt x="304510" y="49711"/>
                  <a:pt x="481857" y="0"/>
                </a:cubicBezTo>
                <a:cubicBezTo>
                  <a:pt x="659204" y="-49711"/>
                  <a:pt x="791438" y="24167"/>
                  <a:pt x="1014436" y="0"/>
                </a:cubicBezTo>
                <a:cubicBezTo>
                  <a:pt x="1237434" y="-24167"/>
                  <a:pt x="1438902" y="38047"/>
                  <a:pt x="1572376" y="0"/>
                </a:cubicBezTo>
                <a:cubicBezTo>
                  <a:pt x="1705850" y="-38047"/>
                  <a:pt x="1944735" y="31565"/>
                  <a:pt x="2054234" y="0"/>
                </a:cubicBezTo>
                <a:cubicBezTo>
                  <a:pt x="2163733" y="-31565"/>
                  <a:pt x="2346597" y="22237"/>
                  <a:pt x="2536091" y="0"/>
                </a:cubicBezTo>
                <a:cubicBezTo>
                  <a:pt x="2557843" y="164798"/>
                  <a:pt x="2517448" y="238652"/>
                  <a:pt x="2536091" y="338554"/>
                </a:cubicBezTo>
                <a:cubicBezTo>
                  <a:pt x="2354862" y="343525"/>
                  <a:pt x="2123647" y="324723"/>
                  <a:pt x="2003512" y="338554"/>
                </a:cubicBezTo>
                <a:cubicBezTo>
                  <a:pt x="1883377" y="352385"/>
                  <a:pt x="1747855" y="288191"/>
                  <a:pt x="1572376" y="338554"/>
                </a:cubicBezTo>
                <a:cubicBezTo>
                  <a:pt x="1396897" y="388917"/>
                  <a:pt x="1176400" y="335721"/>
                  <a:pt x="1039797" y="338554"/>
                </a:cubicBezTo>
                <a:cubicBezTo>
                  <a:pt x="903194" y="341387"/>
                  <a:pt x="662518" y="302326"/>
                  <a:pt x="507218" y="338554"/>
                </a:cubicBezTo>
                <a:cubicBezTo>
                  <a:pt x="351918" y="374782"/>
                  <a:pt x="107594" y="278428"/>
                  <a:pt x="0" y="338554"/>
                </a:cubicBezTo>
                <a:cubicBezTo>
                  <a:pt x="-2416" y="182215"/>
                  <a:pt x="39325" y="91396"/>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algn="ctr"/>
            <a:r>
              <a:rPr lang="el-GR" sz="1600" dirty="0"/>
              <a:t>29 Απριλίου  1941</a:t>
            </a:r>
          </a:p>
        </p:txBody>
      </p:sp>
      <p:sp>
        <p:nvSpPr>
          <p:cNvPr id="17" name="TextBox 16">
            <a:extLst>
              <a:ext uri="{FF2B5EF4-FFF2-40B4-BE49-F238E27FC236}">
                <a16:creationId xmlns:a16="http://schemas.microsoft.com/office/drawing/2014/main" id="{E99FC64F-369C-28C3-D43D-324173430E80}"/>
              </a:ext>
            </a:extLst>
          </p:cNvPr>
          <p:cNvSpPr txBox="1"/>
          <p:nvPr/>
        </p:nvSpPr>
        <p:spPr>
          <a:xfrm>
            <a:off x="4293379" y="6406050"/>
            <a:ext cx="1824579" cy="338554"/>
          </a:xfrm>
          <a:custGeom>
            <a:avLst/>
            <a:gdLst>
              <a:gd name="csX0" fmla="*/ 0 w 1824579"/>
              <a:gd name="csY0" fmla="*/ 0 h 338554"/>
              <a:gd name="csX1" fmla="*/ 437899 w 1824579"/>
              <a:gd name="csY1" fmla="*/ 0 h 338554"/>
              <a:gd name="csX2" fmla="*/ 912290 w 1824579"/>
              <a:gd name="csY2" fmla="*/ 0 h 338554"/>
              <a:gd name="csX3" fmla="*/ 1404926 w 1824579"/>
              <a:gd name="csY3" fmla="*/ 0 h 338554"/>
              <a:gd name="csX4" fmla="*/ 1824579 w 1824579"/>
              <a:gd name="csY4" fmla="*/ 0 h 338554"/>
              <a:gd name="csX5" fmla="*/ 1824579 w 1824579"/>
              <a:gd name="csY5" fmla="*/ 338554 h 338554"/>
              <a:gd name="csX6" fmla="*/ 1386680 w 1824579"/>
              <a:gd name="csY6" fmla="*/ 338554 h 338554"/>
              <a:gd name="csX7" fmla="*/ 930535 w 1824579"/>
              <a:gd name="csY7" fmla="*/ 338554 h 338554"/>
              <a:gd name="csX8" fmla="*/ 529128 w 1824579"/>
              <a:gd name="csY8" fmla="*/ 338554 h 338554"/>
              <a:gd name="csX9" fmla="*/ 0 w 1824579"/>
              <a:gd name="csY9" fmla="*/ 338554 h 338554"/>
              <a:gd name="csX10" fmla="*/ 0 w 1824579"/>
              <a:gd name="csY10"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24579" h="338554" extrusionOk="0">
                <a:moveTo>
                  <a:pt x="0" y="0"/>
                </a:moveTo>
                <a:cubicBezTo>
                  <a:pt x="177395" y="-36694"/>
                  <a:pt x="221391" y="6979"/>
                  <a:pt x="437899" y="0"/>
                </a:cubicBezTo>
                <a:cubicBezTo>
                  <a:pt x="654407" y="-6979"/>
                  <a:pt x="774201" y="53922"/>
                  <a:pt x="912290" y="0"/>
                </a:cubicBezTo>
                <a:cubicBezTo>
                  <a:pt x="1050379" y="-53922"/>
                  <a:pt x="1263726" y="2367"/>
                  <a:pt x="1404926" y="0"/>
                </a:cubicBezTo>
                <a:cubicBezTo>
                  <a:pt x="1546126" y="-2367"/>
                  <a:pt x="1641179" y="37393"/>
                  <a:pt x="1824579" y="0"/>
                </a:cubicBezTo>
                <a:cubicBezTo>
                  <a:pt x="1846939" y="89490"/>
                  <a:pt x="1807121" y="237421"/>
                  <a:pt x="1824579" y="338554"/>
                </a:cubicBezTo>
                <a:cubicBezTo>
                  <a:pt x="1666815" y="385161"/>
                  <a:pt x="1584665" y="292506"/>
                  <a:pt x="1386680" y="338554"/>
                </a:cubicBezTo>
                <a:cubicBezTo>
                  <a:pt x="1188695" y="384602"/>
                  <a:pt x="1094336" y="287912"/>
                  <a:pt x="930535" y="338554"/>
                </a:cubicBezTo>
                <a:cubicBezTo>
                  <a:pt x="766735" y="389196"/>
                  <a:pt x="676083" y="310706"/>
                  <a:pt x="529128" y="338554"/>
                </a:cubicBezTo>
                <a:cubicBezTo>
                  <a:pt x="382173" y="366402"/>
                  <a:pt x="113617" y="288459"/>
                  <a:pt x="0" y="338554"/>
                </a:cubicBezTo>
                <a:cubicBezTo>
                  <a:pt x="-690" y="184813"/>
                  <a:pt x="34443" y="169140"/>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600" dirty="0"/>
              <a:t>16 Ιουλίου  1941  </a:t>
            </a:r>
          </a:p>
        </p:txBody>
      </p:sp>
      <p:sp>
        <p:nvSpPr>
          <p:cNvPr id="19" name="TextBox 18">
            <a:extLst>
              <a:ext uri="{FF2B5EF4-FFF2-40B4-BE49-F238E27FC236}">
                <a16:creationId xmlns:a16="http://schemas.microsoft.com/office/drawing/2014/main" id="{C895D744-E9AB-59F4-6CA2-207A5CF64892}"/>
              </a:ext>
            </a:extLst>
          </p:cNvPr>
          <p:cNvSpPr txBox="1"/>
          <p:nvPr/>
        </p:nvSpPr>
        <p:spPr>
          <a:xfrm>
            <a:off x="4677782" y="4901517"/>
            <a:ext cx="1339838" cy="338554"/>
          </a:xfrm>
          <a:custGeom>
            <a:avLst/>
            <a:gdLst>
              <a:gd name="csX0" fmla="*/ 0 w 1339838"/>
              <a:gd name="csY0" fmla="*/ 0 h 338554"/>
              <a:gd name="csX1" fmla="*/ 433214 w 1339838"/>
              <a:gd name="csY1" fmla="*/ 0 h 338554"/>
              <a:gd name="csX2" fmla="*/ 893225 w 1339838"/>
              <a:gd name="csY2" fmla="*/ 0 h 338554"/>
              <a:gd name="csX3" fmla="*/ 1339838 w 1339838"/>
              <a:gd name="csY3" fmla="*/ 0 h 338554"/>
              <a:gd name="csX4" fmla="*/ 1339838 w 1339838"/>
              <a:gd name="csY4" fmla="*/ 338554 h 338554"/>
              <a:gd name="csX5" fmla="*/ 920022 w 1339838"/>
              <a:gd name="csY5" fmla="*/ 338554 h 338554"/>
              <a:gd name="csX6" fmla="*/ 500206 w 1339838"/>
              <a:gd name="csY6" fmla="*/ 338554 h 338554"/>
              <a:gd name="csX7" fmla="*/ 0 w 1339838"/>
              <a:gd name="csY7" fmla="*/ 338554 h 338554"/>
              <a:gd name="csX8" fmla="*/ 0 w 1339838"/>
              <a:gd name="csY8"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39838" h="338554" extrusionOk="0">
                <a:moveTo>
                  <a:pt x="0" y="0"/>
                </a:moveTo>
                <a:cubicBezTo>
                  <a:pt x="93933" y="-3500"/>
                  <a:pt x="219883" y="43188"/>
                  <a:pt x="433214" y="0"/>
                </a:cubicBezTo>
                <a:cubicBezTo>
                  <a:pt x="646545" y="-43188"/>
                  <a:pt x="748078" y="9858"/>
                  <a:pt x="893225" y="0"/>
                </a:cubicBezTo>
                <a:cubicBezTo>
                  <a:pt x="1038372" y="-9858"/>
                  <a:pt x="1222486" y="45918"/>
                  <a:pt x="1339838" y="0"/>
                </a:cubicBezTo>
                <a:cubicBezTo>
                  <a:pt x="1363288" y="69518"/>
                  <a:pt x="1333571" y="205483"/>
                  <a:pt x="1339838" y="338554"/>
                </a:cubicBezTo>
                <a:cubicBezTo>
                  <a:pt x="1195420" y="384778"/>
                  <a:pt x="1058841" y="336195"/>
                  <a:pt x="920022" y="338554"/>
                </a:cubicBezTo>
                <a:cubicBezTo>
                  <a:pt x="781203" y="340913"/>
                  <a:pt x="622046" y="330817"/>
                  <a:pt x="500206" y="338554"/>
                </a:cubicBezTo>
                <a:cubicBezTo>
                  <a:pt x="378366" y="346291"/>
                  <a:pt x="144215" y="329800"/>
                  <a:pt x="0" y="338554"/>
                </a:cubicBezTo>
                <a:cubicBezTo>
                  <a:pt x="-4411" y="174329"/>
                  <a:pt x="38854" y="126526"/>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600" dirty="0"/>
              <a:t> δραπέτευση </a:t>
            </a:r>
          </a:p>
        </p:txBody>
      </p:sp>
      <p:sp>
        <p:nvSpPr>
          <p:cNvPr id="21" name="TextBox 20">
            <a:extLst>
              <a:ext uri="{FF2B5EF4-FFF2-40B4-BE49-F238E27FC236}">
                <a16:creationId xmlns:a16="http://schemas.microsoft.com/office/drawing/2014/main" id="{30FB7D29-316B-894B-7AA6-461CA6244FCA}"/>
              </a:ext>
            </a:extLst>
          </p:cNvPr>
          <p:cNvSpPr txBox="1"/>
          <p:nvPr/>
        </p:nvSpPr>
        <p:spPr>
          <a:xfrm>
            <a:off x="7960271" y="6371551"/>
            <a:ext cx="1339838" cy="338554"/>
          </a:xfrm>
          <a:custGeom>
            <a:avLst/>
            <a:gdLst>
              <a:gd name="csX0" fmla="*/ 0 w 1339838"/>
              <a:gd name="csY0" fmla="*/ 0 h 338554"/>
              <a:gd name="csX1" fmla="*/ 433214 w 1339838"/>
              <a:gd name="csY1" fmla="*/ 0 h 338554"/>
              <a:gd name="csX2" fmla="*/ 893225 w 1339838"/>
              <a:gd name="csY2" fmla="*/ 0 h 338554"/>
              <a:gd name="csX3" fmla="*/ 1339838 w 1339838"/>
              <a:gd name="csY3" fmla="*/ 0 h 338554"/>
              <a:gd name="csX4" fmla="*/ 1339838 w 1339838"/>
              <a:gd name="csY4" fmla="*/ 338554 h 338554"/>
              <a:gd name="csX5" fmla="*/ 920022 w 1339838"/>
              <a:gd name="csY5" fmla="*/ 338554 h 338554"/>
              <a:gd name="csX6" fmla="*/ 500206 w 1339838"/>
              <a:gd name="csY6" fmla="*/ 338554 h 338554"/>
              <a:gd name="csX7" fmla="*/ 0 w 1339838"/>
              <a:gd name="csY7" fmla="*/ 338554 h 338554"/>
              <a:gd name="csX8" fmla="*/ 0 w 1339838"/>
              <a:gd name="csY8"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39838" h="338554" extrusionOk="0">
                <a:moveTo>
                  <a:pt x="0" y="0"/>
                </a:moveTo>
                <a:cubicBezTo>
                  <a:pt x="93933" y="-3500"/>
                  <a:pt x="219883" y="43188"/>
                  <a:pt x="433214" y="0"/>
                </a:cubicBezTo>
                <a:cubicBezTo>
                  <a:pt x="646545" y="-43188"/>
                  <a:pt x="748078" y="9858"/>
                  <a:pt x="893225" y="0"/>
                </a:cubicBezTo>
                <a:cubicBezTo>
                  <a:pt x="1038372" y="-9858"/>
                  <a:pt x="1222486" y="45918"/>
                  <a:pt x="1339838" y="0"/>
                </a:cubicBezTo>
                <a:cubicBezTo>
                  <a:pt x="1363288" y="69518"/>
                  <a:pt x="1333571" y="205483"/>
                  <a:pt x="1339838" y="338554"/>
                </a:cubicBezTo>
                <a:cubicBezTo>
                  <a:pt x="1195420" y="384778"/>
                  <a:pt x="1058841" y="336195"/>
                  <a:pt x="920022" y="338554"/>
                </a:cubicBezTo>
                <a:cubicBezTo>
                  <a:pt x="781203" y="340913"/>
                  <a:pt x="622046" y="330817"/>
                  <a:pt x="500206" y="338554"/>
                </a:cubicBezTo>
                <a:cubicBezTo>
                  <a:pt x="378366" y="346291"/>
                  <a:pt x="144215" y="329800"/>
                  <a:pt x="0" y="338554"/>
                </a:cubicBezTo>
                <a:cubicBezTo>
                  <a:pt x="-4411" y="174329"/>
                  <a:pt x="38854" y="126526"/>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600" dirty="0"/>
              <a:t> Μάιος  1942 </a:t>
            </a:r>
          </a:p>
        </p:txBody>
      </p:sp>
      <p:sp>
        <p:nvSpPr>
          <p:cNvPr id="23" name="TextBox 22">
            <a:extLst>
              <a:ext uri="{FF2B5EF4-FFF2-40B4-BE49-F238E27FC236}">
                <a16:creationId xmlns:a16="http://schemas.microsoft.com/office/drawing/2014/main" id="{8A467D6D-01F3-0E6E-18CC-02A79E717D38}"/>
              </a:ext>
            </a:extLst>
          </p:cNvPr>
          <p:cNvSpPr txBox="1"/>
          <p:nvPr/>
        </p:nvSpPr>
        <p:spPr>
          <a:xfrm>
            <a:off x="8007403" y="3752356"/>
            <a:ext cx="1339838" cy="1323439"/>
          </a:xfrm>
          <a:custGeom>
            <a:avLst/>
            <a:gdLst>
              <a:gd name="csX0" fmla="*/ 0 w 1339838"/>
              <a:gd name="csY0" fmla="*/ 0 h 1323439"/>
              <a:gd name="csX1" fmla="*/ 433214 w 1339838"/>
              <a:gd name="csY1" fmla="*/ 0 h 1323439"/>
              <a:gd name="csX2" fmla="*/ 893225 w 1339838"/>
              <a:gd name="csY2" fmla="*/ 0 h 1323439"/>
              <a:gd name="csX3" fmla="*/ 1339838 w 1339838"/>
              <a:gd name="csY3" fmla="*/ 0 h 1323439"/>
              <a:gd name="csX4" fmla="*/ 1339838 w 1339838"/>
              <a:gd name="csY4" fmla="*/ 427912 h 1323439"/>
              <a:gd name="csX5" fmla="*/ 1339838 w 1339838"/>
              <a:gd name="csY5" fmla="*/ 842589 h 1323439"/>
              <a:gd name="csX6" fmla="*/ 1339838 w 1339838"/>
              <a:gd name="csY6" fmla="*/ 1323439 h 1323439"/>
              <a:gd name="csX7" fmla="*/ 879827 w 1339838"/>
              <a:gd name="csY7" fmla="*/ 1323439 h 1323439"/>
              <a:gd name="csX8" fmla="*/ 473409 w 1339838"/>
              <a:gd name="csY8" fmla="*/ 1323439 h 1323439"/>
              <a:gd name="csX9" fmla="*/ 0 w 1339838"/>
              <a:gd name="csY9" fmla="*/ 1323439 h 1323439"/>
              <a:gd name="csX10" fmla="*/ 0 w 1339838"/>
              <a:gd name="csY10" fmla="*/ 869058 h 1323439"/>
              <a:gd name="csX11" fmla="*/ 0 w 1339838"/>
              <a:gd name="csY11" fmla="*/ 467615 h 1323439"/>
              <a:gd name="csX12" fmla="*/ 0 w 1339838"/>
              <a:gd name="csY12" fmla="*/ 0 h 13234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39838" h="1323439" extrusionOk="0">
                <a:moveTo>
                  <a:pt x="0" y="0"/>
                </a:moveTo>
                <a:cubicBezTo>
                  <a:pt x="93933" y="-3500"/>
                  <a:pt x="219883" y="43188"/>
                  <a:pt x="433214" y="0"/>
                </a:cubicBezTo>
                <a:cubicBezTo>
                  <a:pt x="646545" y="-43188"/>
                  <a:pt x="748078" y="9858"/>
                  <a:pt x="893225" y="0"/>
                </a:cubicBezTo>
                <a:cubicBezTo>
                  <a:pt x="1038372" y="-9858"/>
                  <a:pt x="1222486" y="45918"/>
                  <a:pt x="1339838" y="0"/>
                </a:cubicBezTo>
                <a:cubicBezTo>
                  <a:pt x="1371640" y="127294"/>
                  <a:pt x="1308214" y="264657"/>
                  <a:pt x="1339838" y="427912"/>
                </a:cubicBezTo>
                <a:cubicBezTo>
                  <a:pt x="1371462" y="591167"/>
                  <a:pt x="1305890" y="685105"/>
                  <a:pt x="1339838" y="842589"/>
                </a:cubicBezTo>
                <a:cubicBezTo>
                  <a:pt x="1373786" y="1000073"/>
                  <a:pt x="1328467" y="1132515"/>
                  <a:pt x="1339838" y="1323439"/>
                </a:cubicBezTo>
                <a:cubicBezTo>
                  <a:pt x="1134809" y="1356417"/>
                  <a:pt x="1071885" y="1311226"/>
                  <a:pt x="879827" y="1323439"/>
                </a:cubicBezTo>
                <a:cubicBezTo>
                  <a:pt x="687769" y="1335652"/>
                  <a:pt x="607290" y="1311687"/>
                  <a:pt x="473409" y="1323439"/>
                </a:cubicBezTo>
                <a:cubicBezTo>
                  <a:pt x="339528" y="1335191"/>
                  <a:pt x="203346" y="1318990"/>
                  <a:pt x="0" y="1323439"/>
                </a:cubicBezTo>
                <a:cubicBezTo>
                  <a:pt x="-22085" y="1096865"/>
                  <a:pt x="14461" y="1094112"/>
                  <a:pt x="0" y="869058"/>
                </a:cubicBezTo>
                <a:cubicBezTo>
                  <a:pt x="-14461" y="644004"/>
                  <a:pt x="40578" y="666032"/>
                  <a:pt x="0" y="467615"/>
                </a:cubicBezTo>
                <a:cubicBezTo>
                  <a:pt x="-40578" y="269198"/>
                  <a:pt x="36041" y="174184"/>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algn="ctr"/>
            <a:r>
              <a:rPr lang="el-GR" sz="1600" dirty="0"/>
              <a:t>διαφυγή μέσω Τουρκίας στη  Μέση Ανατολή</a:t>
            </a:r>
          </a:p>
        </p:txBody>
      </p:sp>
    </p:spTree>
    <p:extLst>
      <p:ext uri="{BB962C8B-B14F-4D97-AF65-F5344CB8AC3E}">
        <p14:creationId xmlns:p14="http://schemas.microsoft.com/office/powerpoint/2010/main" val="3952447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5DDA2-E433-1B2C-6AC8-A394152285F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DDF8CBB-F6A3-7D07-D3B3-7986DABD5715}"/>
              </a:ext>
            </a:extLst>
          </p:cNvPr>
          <p:cNvSpPr>
            <a:spLocks noGrp="1"/>
          </p:cNvSpPr>
          <p:nvPr>
            <p:ph type="title"/>
          </p:nvPr>
        </p:nvSpPr>
        <p:spPr>
          <a:xfrm>
            <a:off x="957942" y="2057401"/>
            <a:ext cx="10515600" cy="2394856"/>
          </a:xfrm>
          <a:custGeom>
            <a:avLst/>
            <a:gdLst>
              <a:gd name="csX0" fmla="*/ 0 w 10515600"/>
              <a:gd name="csY0" fmla="*/ 0 h 2394856"/>
              <a:gd name="csX1" fmla="*/ 584200 w 10515600"/>
              <a:gd name="csY1" fmla="*/ 0 h 2394856"/>
              <a:gd name="csX2" fmla="*/ 852932 w 10515600"/>
              <a:gd name="csY2" fmla="*/ 0 h 2394856"/>
              <a:gd name="csX3" fmla="*/ 1121664 w 10515600"/>
              <a:gd name="csY3" fmla="*/ 0 h 2394856"/>
              <a:gd name="csX4" fmla="*/ 1916176 w 10515600"/>
              <a:gd name="csY4" fmla="*/ 0 h 2394856"/>
              <a:gd name="csX5" fmla="*/ 2395220 w 10515600"/>
              <a:gd name="csY5" fmla="*/ 0 h 2394856"/>
              <a:gd name="csX6" fmla="*/ 2979420 w 10515600"/>
              <a:gd name="csY6" fmla="*/ 0 h 2394856"/>
              <a:gd name="csX7" fmla="*/ 3458464 w 10515600"/>
              <a:gd name="csY7" fmla="*/ 0 h 2394856"/>
              <a:gd name="csX8" fmla="*/ 4252976 w 10515600"/>
              <a:gd name="csY8" fmla="*/ 0 h 2394856"/>
              <a:gd name="csX9" fmla="*/ 4732020 w 10515600"/>
              <a:gd name="csY9" fmla="*/ 0 h 2394856"/>
              <a:gd name="csX10" fmla="*/ 5526532 w 10515600"/>
              <a:gd name="csY10" fmla="*/ 0 h 2394856"/>
              <a:gd name="csX11" fmla="*/ 6321044 w 10515600"/>
              <a:gd name="csY11" fmla="*/ 0 h 2394856"/>
              <a:gd name="csX12" fmla="*/ 6905244 w 10515600"/>
              <a:gd name="csY12" fmla="*/ 0 h 2394856"/>
              <a:gd name="csX13" fmla="*/ 7489444 w 10515600"/>
              <a:gd name="csY13" fmla="*/ 0 h 2394856"/>
              <a:gd name="csX14" fmla="*/ 8178800 w 10515600"/>
              <a:gd name="csY14" fmla="*/ 0 h 2394856"/>
              <a:gd name="csX15" fmla="*/ 8657844 w 10515600"/>
              <a:gd name="csY15" fmla="*/ 0 h 2394856"/>
              <a:gd name="csX16" fmla="*/ 9136888 w 10515600"/>
              <a:gd name="csY16" fmla="*/ 0 h 2394856"/>
              <a:gd name="csX17" fmla="*/ 9510776 w 10515600"/>
              <a:gd name="csY17" fmla="*/ 0 h 2394856"/>
              <a:gd name="csX18" fmla="*/ 10515600 w 10515600"/>
              <a:gd name="csY18" fmla="*/ 0 h 2394856"/>
              <a:gd name="csX19" fmla="*/ 10515600 w 10515600"/>
              <a:gd name="csY19" fmla="*/ 598714 h 2394856"/>
              <a:gd name="csX20" fmla="*/ 10515600 w 10515600"/>
              <a:gd name="csY20" fmla="*/ 1125582 h 2394856"/>
              <a:gd name="csX21" fmla="*/ 10515600 w 10515600"/>
              <a:gd name="csY21" fmla="*/ 1772193 h 2394856"/>
              <a:gd name="csX22" fmla="*/ 10515600 w 10515600"/>
              <a:gd name="csY22" fmla="*/ 2394856 h 2394856"/>
              <a:gd name="csX23" fmla="*/ 10246868 w 10515600"/>
              <a:gd name="csY23" fmla="*/ 2394856 h 2394856"/>
              <a:gd name="csX24" fmla="*/ 9662668 w 10515600"/>
              <a:gd name="csY24" fmla="*/ 2394856 h 2394856"/>
              <a:gd name="csX25" fmla="*/ 9393936 w 10515600"/>
              <a:gd name="csY25" fmla="*/ 2394856 h 2394856"/>
              <a:gd name="csX26" fmla="*/ 8704580 w 10515600"/>
              <a:gd name="csY26" fmla="*/ 2394856 h 2394856"/>
              <a:gd name="csX27" fmla="*/ 8435848 w 10515600"/>
              <a:gd name="csY27" fmla="*/ 2394856 h 2394856"/>
              <a:gd name="csX28" fmla="*/ 7851648 w 10515600"/>
              <a:gd name="csY28" fmla="*/ 2394856 h 2394856"/>
              <a:gd name="csX29" fmla="*/ 7582916 w 10515600"/>
              <a:gd name="csY29" fmla="*/ 2394856 h 2394856"/>
              <a:gd name="csX30" fmla="*/ 6893560 w 10515600"/>
              <a:gd name="csY30" fmla="*/ 2394856 h 2394856"/>
              <a:gd name="csX31" fmla="*/ 6624828 w 10515600"/>
              <a:gd name="csY31" fmla="*/ 2394856 h 2394856"/>
              <a:gd name="csX32" fmla="*/ 6250940 w 10515600"/>
              <a:gd name="csY32" fmla="*/ 2394856 h 2394856"/>
              <a:gd name="csX33" fmla="*/ 5771896 w 10515600"/>
              <a:gd name="csY33" fmla="*/ 2394856 h 2394856"/>
              <a:gd name="csX34" fmla="*/ 5398008 w 10515600"/>
              <a:gd name="csY34" fmla="*/ 2394856 h 2394856"/>
              <a:gd name="csX35" fmla="*/ 4918964 w 10515600"/>
              <a:gd name="csY35" fmla="*/ 2394856 h 2394856"/>
              <a:gd name="csX36" fmla="*/ 4650232 w 10515600"/>
              <a:gd name="csY36" fmla="*/ 2394856 h 2394856"/>
              <a:gd name="csX37" fmla="*/ 3960876 w 10515600"/>
              <a:gd name="csY37" fmla="*/ 2394856 h 2394856"/>
              <a:gd name="csX38" fmla="*/ 3376676 w 10515600"/>
              <a:gd name="csY38" fmla="*/ 2394856 h 2394856"/>
              <a:gd name="csX39" fmla="*/ 3107944 w 10515600"/>
              <a:gd name="csY39" fmla="*/ 2394856 h 2394856"/>
              <a:gd name="csX40" fmla="*/ 2418588 w 10515600"/>
              <a:gd name="csY40" fmla="*/ 2394856 h 2394856"/>
              <a:gd name="csX41" fmla="*/ 1624076 w 10515600"/>
              <a:gd name="csY41" fmla="*/ 2394856 h 2394856"/>
              <a:gd name="csX42" fmla="*/ 1250188 w 10515600"/>
              <a:gd name="csY42" fmla="*/ 2394856 h 2394856"/>
              <a:gd name="csX43" fmla="*/ 0 w 10515600"/>
              <a:gd name="csY43" fmla="*/ 2394856 h 2394856"/>
              <a:gd name="csX44" fmla="*/ 0 w 10515600"/>
              <a:gd name="csY44" fmla="*/ 1844039 h 2394856"/>
              <a:gd name="csX45" fmla="*/ 0 w 10515600"/>
              <a:gd name="csY45" fmla="*/ 1317171 h 2394856"/>
              <a:gd name="csX46" fmla="*/ 0 w 10515600"/>
              <a:gd name="csY46" fmla="*/ 718457 h 2394856"/>
              <a:gd name="csX47" fmla="*/ 0 w 10515600"/>
              <a:gd name="csY47" fmla="*/ 0 h 2394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0515600" h="2394856" fill="none" extrusionOk="0">
                <a:moveTo>
                  <a:pt x="0" y="0"/>
                </a:moveTo>
                <a:cubicBezTo>
                  <a:pt x="270982" y="-16611"/>
                  <a:pt x="425306" y="19735"/>
                  <a:pt x="584200" y="0"/>
                </a:cubicBezTo>
                <a:cubicBezTo>
                  <a:pt x="743094" y="-19735"/>
                  <a:pt x="751193" y="17034"/>
                  <a:pt x="852932" y="0"/>
                </a:cubicBezTo>
                <a:cubicBezTo>
                  <a:pt x="954671" y="-17034"/>
                  <a:pt x="1043860" y="30049"/>
                  <a:pt x="1121664" y="0"/>
                </a:cubicBezTo>
                <a:cubicBezTo>
                  <a:pt x="1199468" y="-30049"/>
                  <a:pt x="1650179" y="29992"/>
                  <a:pt x="1916176" y="0"/>
                </a:cubicBezTo>
                <a:cubicBezTo>
                  <a:pt x="2182173" y="-29992"/>
                  <a:pt x="2165862" y="18368"/>
                  <a:pt x="2395220" y="0"/>
                </a:cubicBezTo>
                <a:cubicBezTo>
                  <a:pt x="2624578" y="-18368"/>
                  <a:pt x="2734249" y="41951"/>
                  <a:pt x="2979420" y="0"/>
                </a:cubicBezTo>
                <a:cubicBezTo>
                  <a:pt x="3224591" y="-41951"/>
                  <a:pt x="3344135" y="31860"/>
                  <a:pt x="3458464" y="0"/>
                </a:cubicBezTo>
                <a:cubicBezTo>
                  <a:pt x="3572793" y="-31860"/>
                  <a:pt x="3863085" y="69321"/>
                  <a:pt x="4252976" y="0"/>
                </a:cubicBezTo>
                <a:cubicBezTo>
                  <a:pt x="4642867" y="-69321"/>
                  <a:pt x="4579602" y="43186"/>
                  <a:pt x="4732020" y="0"/>
                </a:cubicBezTo>
                <a:cubicBezTo>
                  <a:pt x="4884438" y="-43186"/>
                  <a:pt x="5358486" y="3596"/>
                  <a:pt x="5526532" y="0"/>
                </a:cubicBezTo>
                <a:cubicBezTo>
                  <a:pt x="5694578" y="-3596"/>
                  <a:pt x="5980681" y="57271"/>
                  <a:pt x="6321044" y="0"/>
                </a:cubicBezTo>
                <a:cubicBezTo>
                  <a:pt x="6661407" y="-57271"/>
                  <a:pt x="6650145" y="22262"/>
                  <a:pt x="6905244" y="0"/>
                </a:cubicBezTo>
                <a:cubicBezTo>
                  <a:pt x="7160343" y="-22262"/>
                  <a:pt x="7266997" y="41716"/>
                  <a:pt x="7489444" y="0"/>
                </a:cubicBezTo>
                <a:cubicBezTo>
                  <a:pt x="7711891" y="-41716"/>
                  <a:pt x="7865682" y="18919"/>
                  <a:pt x="8178800" y="0"/>
                </a:cubicBezTo>
                <a:cubicBezTo>
                  <a:pt x="8491918" y="-18919"/>
                  <a:pt x="8543069" y="30472"/>
                  <a:pt x="8657844" y="0"/>
                </a:cubicBezTo>
                <a:cubicBezTo>
                  <a:pt x="8772619" y="-30472"/>
                  <a:pt x="8976959" y="12"/>
                  <a:pt x="9136888" y="0"/>
                </a:cubicBezTo>
                <a:cubicBezTo>
                  <a:pt x="9296817" y="-12"/>
                  <a:pt x="9435826" y="11434"/>
                  <a:pt x="9510776" y="0"/>
                </a:cubicBezTo>
                <a:cubicBezTo>
                  <a:pt x="9585726" y="-11434"/>
                  <a:pt x="10177324" y="98765"/>
                  <a:pt x="10515600" y="0"/>
                </a:cubicBezTo>
                <a:cubicBezTo>
                  <a:pt x="10581407" y="186230"/>
                  <a:pt x="10454402" y="383500"/>
                  <a:pt x="10515600" y="598714"/>
                </a:cubicBezTo>
                <a:cubicBezTo>
                  <a:pt x="10576798" y="813928"/>
                  <a:pt x="10509661" y="1013395"/>
                  <a:pt x="10515600" y="1125582"/>
                </a:cubicBezTo>
                <a:cubicBezTo>
                  <a:pt x="10521539" y="1237769"/>
                  <a:pt x="10478335" y="1579488"/>
                  <a:pt x="10515600" y="1772193"/>
                </a:cubicBezTo>
                <a:cubicBezTo>
                  <a:pt x="10552865" y="1964898"/>
                  <a:pt x="10448812" y="2128894"/>
                  <a:pt x="10515600" y="2394856"/>
                </a:cubicBezTo>
                <a:cubicBezTo>
                  <a:pt x="10403920" y="2406636"/>
                  <a:pt x="10307115" y="2376418"/>
                  <a:pt x="10246868" y="2394856"/>
                </a:cubicBezTo>
                <a:cubicBezTo>
                  <a:pt x="10186621" y="2413294"/>
                  <a:pt x="9901852" y="2364989"/>
                  <a:pt x="9662668" y="2394856"/>
                </a:cubicBezTo>
                <a:cubicBezTo>
                  <a:pt x="9423484" y="2424723"/>
                  <a:pt x="9480714" y="2370845"/>
                  <a:pt x="9393936" y="2394856"/>
                </a:cubicBezTo>
                <a:cubicBezTo>
                  <a:pt x="9307158" y="2418867"/>
                  <a:pt x="8962837" y="2368302"/>
                  <a:pt x="8704580" y="2394856"/>
                </a:cubicBezTo>
                <a:cubicBezTo>
                  <a:pt x="8446323" y="2421410"/>
                  <a:pt x="8509874" y="2381882"/>
                  <a:pt x="8435848" y="2394856"/>
                </a:cubicBezTo>
                <a:cubicBezTo>
                  <a:pt x="8361822" y="2407830"/>
                  <a:pt x="8010675" y="2361647"/>
                  <a:pt x="7851648" y="2394856"/>
                </a:cubicBezTo>
                <a:cubicBezTo>
                  <a:pt x="7692621" y="2428065"/>
                  <a:pt x="7672183" y="2388779"/>
                  <a:pt x="7582916" y="2394856"/>
                </a:cubicBezTo>
                <a:cubicBezTo>
                  <a:pt x="7493649" y="2400933"/>
                  <a:pt x="7197154" y="2322266"/>
                  <a:pt x="6893560" y="2394856"/>
                </a:cubicBezTo>
                <a:cubicBezTo>
                  <a:pt x="6589966" y="2467446"/>
                  <a:pt x="6708204" y="2374143"/>
                  <a:pt x="6624828" y="2394856"/>
                </a:cubicBezTo>
                <a:cubicBezTo>
                  <a:pt x="6541452" y="2415569"/>
                  <a:pt x="6359813" y="2378146"/>
                  <a:pt x="6250940" y="2394856"/>
                </a:cubicBezTo>
                <a:cubicBezTo>
                  <a:pt x="6142067" y="2411566"/>
                  <a:pt x="5882469" y="2379189"/>
                  <a:pt x="5771896" y="2394856"/>
                </a:cubicBezTo>
                <a:cubicBezTo>
                  <a:pt x="5661323" y="2410523"/>
                  <a:pt x="5580069" y="2370382"/>
                  <a:pt x="5398008" y="2394856"/>
                </a:cubicBezTo>
                <a:cubicBezTo>
                  <a:pt x="5215947" y="2419330"/>
                  <a:pt x="5139350" y="2379185"/>
                  <a:pt x="4918964" y="2394856"/>
                </a:cubicBezTo>
                <a:cubicBezTo>
                  <a:pt x="4698578" y="2410527"/>
                  <a:pt x="4719805" y="2380632"/>
                  <a:pt x="4650232" y="2394856"/>
                </a:cubicBezTo>
                <a:cubicBezTo>
                  <a:pt x="4580659" y="2409080"/>
                  <a:pt x="4128656" y="2378991"/>
                  <a:pt x="3960876" y="2394856"/>
                </a:cubicBezTo>
                <a:cubicBezTo>
                  <a:pt x="3793096" y="2410721"/>
                  <a:pt x="3649563" y="2371431"/>
                  <a:pt x="3376676" y="2394856"/>
                </a:cubicBezTo>
                <a:cubicBezTo>
                  <a:pt x="3103789" y="2418281"/>
                  <a:pt x="3169181" y="2371924"/>
                  <a:pt x="3107944" y="2394856"/>
                </a:cubicBezTo>
                <a:cubicBezTo>
                  <a:pt x="3046707" y="2417788"/>
                  <a:pt x="2691169" y="2323047"/>
                  <a:pt x="2418588" y="2394856"/>
                </a:cubicBezTo>
                <a:cubicBezTo>
                  <a:pt x="2146007" y="2466665"/>
                  <a:pt x="1906334" y="2372887"/>
                  <a:pt x="1624076" y="2394856"/>
                </a:cubicBezTo>
                <a:cubicBezTo>
                  <a:pt x="1341818" y="2416825"/>
                  <a:pt x="1366229" y="2354806"/>
                  <a:pt x="1250188" y="2394856"/>
                </a:cubicBezTo>
                <a:cubicBezTo>
                  <a:pt x="1134147" y="2434906"/>
                  <a:pt x="551035" y="2277934"/>
                  <a:pt x="0" y="2394856"/>
                </a:cubicBezTo>
                <a:cubicBezTo>
                  <a:pt x="-40293" y="2250297"/>
                  <a:pt x="50985" y="2009239"/>
                  <a:pt x="0" y="1844039"/>
                </a:cubicBezTo>
                <a:cubicBezTo>
                  <a:pt x="-50985" y="1678839"/>
                  <a:pt x="54939" y="1545721"/>
                  <a:pt x="0" y="1317171"/>
                </a:cubicBezTo>
                <a:cubicBezTo>
                  <a:pt x="-54939" y="1088621"/>
                  <a:pt x="10469" y="1005537"/>
                  <a:pt x="0" y="718457"/>
                </a:cubicBezTo>
                <a:cubicBezTo>
                  <a:pt x="-10469" y="431377"/>
                  <a:pt x="79699" y="291312"/>
                  <a:pt x="0" y="0"/>
                </a:cubicBezTo>
                <a:close/>
              </a:path>
              <a:path w="10515600" h="2394856"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73107" y="235462"/>
                  <a:pt x="10481394" y="328900"/>
                  <a:pt x="10515600" y="526868"/>
                </a:cubicBezTo>
                <a:cubicBezTo>
                  <a:pt x="10549806" y="724836"/>
                  <a:pt x="10508579" y="924785"/>
                  <a:pt x="10515600" y="1101634"/>
                </a:cubicBezTo>
                <a:cubicBezTo>
                  <a:pt x="10522621" y="1278483"/>
                  <a:pt x="10470774" y="1575790"/>
                  <a:pt x="10515600" y="1700348"/>
                </a:cubicBezTo>
                <a:cubicBezTo>
                  <a:pt x="10560426" y="1824906"/>
                  <a:pt x="10486995" y="2169061"/>
                  <a:pt x="10515600" y="2394856"/>
                </a:cubicBezTo>
                <a:cubicBezTo>
                  <a:pt x="10331120" y="2409573"/>
                  <a:pt x="10063105" y="2365743"/>
                  <a:pt x="9721088" y="2394856"/>
                </a:cubicBezTo>
                <a:cubicBezTo>
                  <a:pt x="9379071" y="2423969"/>
                  <a:pt x="9228206" y="2366201"/>
                  <a:pt x="9031732" y="2394856"/>
                </a:cubicBezTo>
                <a:cubicBezTo>
                  <a:pt x="8835258" y="2423511"/>
                  <a:pt x="8556938" y="2388488"/>
                  <a:pt x="8342376" y="2394856"/>
                </a:cubicBezTo>
                <a:cubicBezTo>
                  <a:pt x="8127814" y="2401224"/>
                  <a:pt x="7971876" y="2373375"/>
                  <a:pt x="7863332" y="2394856"/>
                </a:cubicBezTo>
                <a:cubicBezTo>
                  <a:pt x="7754788" y="2416337"/>
                  <a:pt x="7424674" y="2386968"/>
                  <a:pt x="7068820" y="2394856"/>
                </a:cubicBezTo>
                <a:cubicBezTo>
                  <a:pt x="6712966" y="2402744"/>
                  <a:pt x="6762381" y="2352775"/>
                  <a:pt x="6589776" y="2394856"/>
                </a:cubicBezTo>
                <a:cubicBezTo>
                  <a:pt x="6417171" y="2436937"/>
                  <a:pt x="6341051" y="2375853"/>
                  <a:pt x="6215888" y="2394856"/>
                </a:cubicBezTo>
                <a:cubicBezTo>
                  <a:pt x="6090725" y="2413859"/>
                  <a:pt x="5906467" y="2390295"/>
                  <a:pt x="5736844" y="2394856"/>
                </a:cubicBezTo>
                <a:cubicBezTo>
                  <a:pt x="5567221" y="2399417"/>
                  <a:pt x="5411954" y="2390637"/>
                  <a:pt x="5257800" y="2394856"/>
                </a:cubicBezTo>
                <a:cubicBezTo>
                  <a:pt x="5103646" y="2399075"/>
                  <a:pt x="4790518" y="2338921"/>
                  <a:pt x="4673600" y="2394856"/>
                </a:cubicBezTo>
                <a:cubicBezTo>
                  <a:pt x="4556682" y="2450791"/>
                  <a:pt x="4382123" y="2340936"/>
                  <a:pt x="4194556" y="2394856"/>
                </a:cubicBezTo>
                <a:cubicBezTo>
                  <a:pt x="4006989" y="2448776"/>
                  <a:pt x="3667839" y="2389778"/>
                  <a:pt x="3400044" y="2394856"/>
                </a:cubicBezTo>
                <a:cubicBezTo>
                  <a:pt x="3132249" y="2399934"/>
                  <a:pt x="2972931" y="2345512"/>
                  <a:pt x="2605532" y="2394856"/>
                </a:cubicBezTo>
                <a:cubicBezTo>
                  <a:pt x="2238133" y="2444200"/>
                  <a:pt x="2280129" y="2384823"/>
                  <a:pt x="2021332" y="2394856"/>
                </a:cubicBezTo>
                <a:cubicBezTo>
                  <a:pt x="1762535" y="2404889"/>
                  <a:pt x="1668295" y="2354265"/>
                  <a:pt x="1542288" y="2394856"/>
                </a:cubicBezTo>
                <a:cubicBezTo>
                  <a:pt x="1416281" y="2435447"/>
                  <a:pt x="1101437" y="2385544"/>
                  <a:pt x="747776" y="2394856"/>
                </a:cubicBezTo>
                <a:cubicBezTo>
                  <a:pt x="394115" y="2404168"/>
                  <a:pt x="202716" y="2318382"/>
                  <a:pt x="0" y="2394856"/>
                </a:cubicBezTo>
                <a:cubicBezTo>
                  <a:pt x="-15195" y="2225622"/>
                  <a:pt x="5939" y="2028061"/>
                  <a:pt x="0" y="1796142"/>
                </a:cubicBezTo>
                <a:cubicBezTo>
                  <a:pt x="-5939" y="1564223"/>
                  <a:pt x="34834" y="1353373"/>
                  <a:pt x="0" y="1221377"/>
                </a:cubicBezTo>
                <a:cubicBezTo>
                  <a:pt x="-34834" y="1089381"/>
                  <a:pt x="44210" y="775323"/>
                  <a:pt x="0" y="622663"/>
                </a:cubicBezTo>
                <a:cubicBezTo>
                  <a:pt x="-44210" y="470003"/>
                  <a:pt x="21198" y="208379"/>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a:bodyPr>
          <a:lstStyle/>
          <a:p>
            <a:pPr algn="ctr"/>
            <a:r>
              <a:rPr lang="el-GR" sz="4800" dirty="0"/>
              <a:t>Στρατόπεδο  Εκπαίδευσης  : </a:t>
            </a:r>
            <a:r>
              <a:rPr lang="el-GR" sz="4800" dirty="0" err="1"/>
              <a:t>Πολεμίδια</a:t>
            </a:r>
            <a:br>
              <a:rPr lang="el-GR" sz="4800" dirty="0"/>
            </a:br>
            <a:endParaRPr lang="el-GR" sz="4800" dirty="0"/>
          </a:p>
        </p:txBody>
      </p:sp>
      <p:sp>
        <p:nvSpPr>
          <p:cNvPr id="4" name="TextBox 3">
            <a:extLst>
              <a:ext uri="{FF2B5EF4-FFF2-40B4-BE49-F238E27FC236}">
                <a16:creationId xmlns:a16="http://schemas.microsoft.com/office/drawing/2014/main" id="{624DECE4-097F-D2C8-FBDF-F849180D86B1}"/>
              </a:ext>
            </a:extLst>
          </p:cNvPr>
          <p:cNvSpPr txBox="1"/>
          <p:nvPr/>
        </p:nvSpPr>
        <p:spPr>
          <a:xfrm>
            <a:off x="379751" y="6209676"/>
            <a:ext cx="5204618" cy="400110"/>
          </a:xfrm>
          <a:custGeom>
            <a:avLst/>
            <a:gdLst>
              <a:gd name="csX0" fmla="*/ 0 w 5204618"/>
              <a:gd name="csY0" fmla="*/ 0 h 400110"/>
              <a:gd name="csX1" fmla="*/ 682383 w 5204618"/>
              <a:gd name="csY1" fmla="*/ 0 h 400110"/>
              <a:gd name="csX2" fmla="*/ 1156582 w 5204618"/>
              <a:gd name="csY2" fmla="*/ 0 h 400110"/>
              <a:gd name="csX3" fmla="*/ 1630780 w 5204618"/>
              <a:gd name="csY3" fmla="*/ 0 h 400110"/>
              <a:gd name="csX4" fmla="*/ 2313164 w 5204618"/>
              <a:gd name="csY4" fmla="*/ 0 h 400110"/>
              <a:gd name="csX5" fmla="*/ 2787362 w 5204618"/>
              <a:gd name="csY5" fmla="*/ 0 h 400110"/>
              <a:gd name="csX6" fmla="*/ 3417699 w 5204618"/>
              <a:gd name="csY6" fmla="*/ 0 h 400110"/>
              <a:gd name="csX7" fmla="*/ 4048036 w 5204618"/>
              <a:gd name="csY7" fmla="*/ 0 h 400110"/>
              <a:gd name="csX8" fmla="*/ 4574281 w 5204618"/>
              <a:gd name="csY8" fmla="*/ 0 h 400110"/>
              <a:gd name="csX9" fmla="*/ 5204618 w 5204618"/>
              <a:gd name="csY9" fmla="*/ 0 h 400110"/>
              <a:gd name="csX10" fmla="*/ 5204618 w 5204618"/>
              <a:gd name="csY10" fmla="*/ 400110 h 400110"/>
              <a:gd name="csX11" fmla="*/ 4730419 w 5204618"/>
              <a:gd name="csY11" fmla="*/ 400110 h 400110"/>
              <a:gd name="csX12" fmla="*/ 4204175 w 5204618"/>
              <a:gd name="csY12" fmla="*/ 400110 h 400110"/>
              <a:gd name="csX13" fmla="*/ 3573838 w 5204618"/>
              <a:gd name="csY13" fmla="*/ 400110 h 400110"/>
              <a:gd name="csX14" fmla="*/ 2995547 w 5204618"/>
              <a:gd name="csY14" fmla="*/ 400110 h 400110"/>
              <a:gd name="csX15" fmla="*/ 2469302 w 5204618"/>
              <a:gd name="csY15" fmla="*/ 400110 h 400110"/>
              <a:gd name="csX16" fmla="*/ 2047150 w 5204618"/>
              <a:gd name="csY16" fmla="*/ 400110 h 400110"/>
              <a:gd name="csX17" fmla="*/ 1572951 w 5204618"/>
              <a:gd name="csY17" fmla="*/ 400110 h 400110"/>
              <a:gd name="csX18" fmla="*/ 1150799 w 5204618"/>
              <a:gd name="csY18" fmla="*/ 400110 h 400110"/>
              <a:gd name="csX19" fmla="*/ 520462 w 5204618"/>
              <a:gd name="csY19" fmla="*/ 400110 h 400110"/>
              <a:gd name="csX20" fmla="*/ 0 w 5204618"/>
              <a:gd name="csY20" fmla="*/ 400110 h 400110"/>
              <a:gd name="csX21" fmla="*/ 0 w 5204618"/>
              <a:gd name="csY21"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204618" h="400110" extrusionOk="0">
                <a:moveTo>
                  <a:pt x="0" y="0"/>
                </a:moveTo>
                <a:cubicBezTo>
                  <a:pt x="331022" y="-67901"/>
                  <a:pt x="543609" y="22896"/>
                  <a:pt x="682383" y="0"/>
                </a:cubicBezTo>
                <a:cubicBezTo>
                  <a:pt x="821157" y="-22896"/>
                  <a:pt x="973534" y="39311"/>
                  <a:pt x="1156582" y="0"/>
                </a:cubicBezTo>
                <a:cubicBezTo>
                  <a:pt x="1339630" y="-39311"/>
                  <a:pt x="1535799" y="45997"/>
                  <a:pt x="1630780" y="0"/>
                </a:cubicBezTo>
                <a:cubicBezTo>
                  <a:pt x="1725761" y="-45997"/>
                  <a:pt x="2101359" y="1652"/>
                  <a:pt x="2313164" y="0"/>
                </a:cubicBezTo>
                <a:cubicBezTo>
                  <a:pt x="2524969" y="-1652"/>
                  <a:pt x="2626016" y="37454"/>
                  <a:pt x="2787362" y="0"/>
                </a:cubicBezTo>
                <a:cubicBezTo>
                  <a:pt x="2948708" y="-37454"/>
                  <a:pt x="3255939" y="36526"/>
                  <a:pt x="3417699" y="0"/>
                </a:cubicBezTo>
                <a:cubicBezTo>
                  <a:pt x="3579459" y="-36526"/>
                  <a:pt x="3845245" y="65725"/>
                  <a:pt x="4048036" y="0"/>
                </a:cubicBezTo>
                <a:cubicBezTo>
                  <a:pt x="4250827" y="-65725"/>
                  <a:pt x="4435602" y="10206"/>
                  <a:pt x="4574281" y="0"/>
                </a:cubicBezTo>
                <a:cubicBezTo>
                  <a:pt x="4712960" y="-10206"/>
                  <a:pt x="4923555" y="10816"/>
                  <a:pt x="5204618" y="0"/>
                </a:cubicBezTo>
                <a:cubicBezTo>
                  <a:pt x="5245298" y="199827"/>
                  <a:pt x="5185541" y="215717"/>
                  <a:pt x="5204618" y="400110"/>
                </a:cubicBezTo>
                <a:cubicBezTo>
                  <a:pt x="5016424" y="451433"/>
                  <a:pt x="4948507" y="383758"/>
                  <a:pt x="4730419" y="400110"/>
                </a:cubicBezTo>
                <a:cubicBezTo>
                  <a:pt x="4512331" y="416462"/>
                  <a:pt x="4411965" y="396538"/>
                  <a:pt x="4204175" y="400110"/>
                </a:cubicBezTo>
                <a:cubicBezTo>
                  <a:pt x="3996385" y="403682"/>
                  <a:pt x="3750246" y="348836"/>
                  <a:pt x="3573838" y="400110"/>
                </a:cubicBezTo>
                <a:cubicBezTo>
                  <a:pt x="3397430" y="451384"/>
                  <a:pt x="3114863" y="343573"/>
                  <a:pt x="2995547" y="400110"/>
                </a:cubicBezTo>
                <a:cubicBezTo>
                  <a:pt x="2876231" y="456647"/>
                  <a:pt x="2621163" y="339945"/>
                  <a:pt x="2469302" y="400110"/>
                </a:cubicBezTo>
                <a:cubicBezTo>
                  <a:pt x="2317442" y="460275"/>
                  <a:pt x="2236413" y="361848"/>
                  <a:pt x="2047150" y="400110"/>
                </a:cubicBezTo>
                <a:cubicBezTo>
                  <a:pt x="1857887" y="438372"/>
                  <a:pt x="1721349" y="363457"/>
                  <a:pt x="1572951" y="400110"/>
                </a:cubicBezTo>
                <a:cubicBezTo>
                  <a:pt x="1424553" y="436763"/>
                  <a:pt x="1334407" y="366401"/>
                  <a:pt x="1150799" y="400110"/>
                </a:cubicBezTo>
                <a:cubicBezTo>
                  <a:pt x="967191" y="433819"/>
                  <a:pt x="707292" y="397276"/>
                  <a:pt x="520462" y="400110"/>
                </a:cubicBezTo>
                <a:cubicBezTo>
                  <a:pt x="333632" y="402944"/>
                  <a:pt x="259817" y="381529"/>
                  <a:pt x="0" y="400110"/>
                </a:cubicBezTo>
                <a:cubicBezTo>
                  <a:pt x="-40144" y="255512"/>
                  <a:pt x="33737" y="116213"/>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σελ. 33.</a:t>
            </a:r>
          </a:p>
        </p:txBody>
      </p:sp>
    </p:spTree>
    <p:extLst>
      <p:ext uri="{BB962C8B-B14F-4D97-AF65-F5344CB8AC3E}">
        <p14:creationId xmlns:p14="http://schemas.microsoft.com/office/powerpoint/2010/main" val="3150619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3F91E8-79BF-ED51-43BB-AE9BFFFF3A40}"/>
              </a:ext>
            </a:extLst>
          </p:cNvPr>
          <p:cNvSpPr txBox="1"/>
          <p:nvPr/>
        </p:nvSpPr>
        <p:spPr>
          <a:xfrm>
            <a:off x="304802" y="191316"/>
            <a:ext cx="6716483" cy="5570756"/>
          </a:xfrm>
          <a:custGeom>
            <a:avLst/>
            <a:gdLst>
              <a:gd name="csX0" fmla="*/ 0 w 6716483"/>
              <a:gd name="csY0" fmla="*/ 0 h 5570756"/>
              <a:gd name="csX1" fmla="*/ 694037 w 6716483"/>
              <a:gd name="csY1" fmla="*/ 0 h 5570756"/>
              <a:gd name="csX2" fmla="*/ 1119414 w 6716483"/>
              <a:gd name="csY2" fmla="*/ 0 h 5570756"/>
              <a:gd name="csX3" fmla="*/ 1544791 w 6716483"/>
              <a:gd name="csY3" fmla="*/ 0 h 5570756"/>
              <a:gd name="csX4" fmla="*/ 2238828 w 6716483"/>
              <a:gd name="csY4" fmla="*/ 0 h 5570756"/>
              <a:gd name="csX5" fmla="*/ 2664205 w 6716483"/>
              <a:gd name="csY5" fmla="*/ 0 h 5570756"/>
              <a:gd name="csX6" fmla="*/ 3291077 w 6716483"/>
              <a:gd name="csY6" fmla="*/ 0 h 5570756"/>
              <a:gd name="csX7" fmla="*/ 3917948 w 6716483"/>
              <a:gd name="csY7" fmla="*/ 0 h 5570756"/>
              <a:gd name="csX8" fmla="*/ 4410491 w 6716483"/>
              <a:gd name="csY8" fmla="*/ 0 h 5570756"/>
              <a:gd name="csX9" fmla="*/ 4768703 w 6716483"/>
              <a:gd name="csY9" fmla="*/ 0 h 5570756"/>
              <a:gd name="csX10" fmla="*/ 5462740 w 6716483"/>
              <a:gd name="csY10" fmla="*/ 0 h 5570756"/>
              <a:gd name="csX11" fmla="*/ 5820952 w 6716483"/>
              <a:gd name="csY11" fmla="*/ 0 h 5570756"/>
              <a:gd name="csX12" fmla="*/ 6716483 w 6716483"/>
              <a:gd name="csY12" fmla="*/ 0 h 5570756"/>
              <a:gd name="csX13" fmla="*/ 6716483 w 6716483"/>
              <a:gd name="csY13" fmla="*/ 557076 h 5570756"/>
              <a:gd name="csX14" fmla="*/ 6716483 w 6716483"/>
              <a:gd name="csY14" fmla="*/ 1169859 h 5570756"/>
              <a:gd name="csX15" fmla="*/ 6716483 w 6716483"/>
              <a:gd name="csY15" fmla="*/ 1726934 h 5570756"/>
              <a:gd name="csX16" fmla="*/ 6716483 w 6716483"/>
              <a:gd name="csY16" fmla="*/ 2172595 h 5570756"/>
              <a:gd name="csX17" fmla="*/ 6716483 w 6716483"/>
              <a:gd name="csY17" fmla="*/ 2673963 h 5570756"/>
              <a:gd name="csX18" fmla="*/ 6716483 w 6716483"/>
              <a:gd name="csY18" fmla="*/ 3119623 h 5570756"/>
              <a:gd name="csX19" fmla="*/ 6716483 w 6716483"/>
              <a:gd name="csY19" fmla="*/ 3565284 h 5570756"/>
              <a:gd name="csX20" fmla="*/ 6716483 w 6716483"/>
              <a:gd name="csY20" fmla="*/ 4066652 h 5570756"/>
              <a:gd name="csX21" fmla="*/ 6716483 w 6716483"/>
              <a:gd name="csY21" fmla="*/ 4512312 h 5570756"/>
              <a:gd name="csX22" fmla="*/ 6716483 w 6716483"/>
              <a:gd name="csY22" fmla="*/ 5570756 h 5570756"/>
              <a:gd name="csX23" fmla="*/ 6291106 w 6716483"/>
              <a:gd name="csY23" fmla="*/ 5570756 h 5570756"/>
              <a:gd name="csX24" fmla="*/ 5865728 w 6716483"/>
              <a:gd name="csY24" fmla="*/ 5570756 h 5570756"/>
              <a:gd name="csX25" fmla="*/ 5440351 w 6716483"/>
              <a:gd name="csY25" fmla="*/ 5570756 h 5570756"/>
              <a:gd name="csX26" fmla="*/ 4947809 w 6716483"/>
              <a:gd name="csY26" fmla="*/ 5570756 h 5570756"/>
              <a:gd name="csX27" fmla="*/ 4253773 w 6716483"/>
              <a:gd name="csY27" fmla="*/ 5570756 h 5570756"/>
              <a:gd name="csX28" fmla="*/ 3559736 w 6716483"/>
              <a:gd name="csY28" fmla="*/ 5570756 h 5570756"/>
              <a:gd name="csX29" fmla="*/ 2865699 w 6716483"/>
              <a:gd name="csY29" fmla="*/ 5570756 h 5570756"/>
              <a:gd name="csX30" fmla="*/ 2440322 w 6716483"/>
              <a:gd name="csY30" fmla="*/ 5570756 h 5570756"/>
              <a:gd name="csX31" fmla="*/ 2014945 w 6716483"/>
              <a:gd name="csY31" fmla="*/ 5570756 h 5570756"/>
              <a:gd name="csX32" fmla="*/ 1589568 w 6716483"/>
              <a:gd name="csY32" fmla="*/ 5570756 h 5570756"/>
              <a:gd name="csX33" fmla="*/ 1231355 w 6716483"/>
              <a:gd name="csY33" fmla="*/ 5570756 h 5570756"/>
              <a:gd name="csX34" fmla="*/ 805978 w 6716483"/>
              <a:gd name="csY34" fmla="*/ 5570756 h 5570756"/>
              <a:gd name="csX35" fmla="*/ 0 w 6716483"/>
              <a:gd name="csY35" fmla="*/ 5570756 h 5570756"/>
              <a:gd name="csX36" fmla="*/ 0 w 6716483"/>
              <a:gd name="csY36" fmla="*/ 5013680 h 5570756"/>
              <a:gd name="csX37" fmla="*/ 0 w 6716483"/>
              <a:gd name="csY37" fmla="*/ 4568020 h 5570756"/>
              <a:gd name="csX38" fmla="*/ 0 w 6716483"/>
              <a:gd name="csY38" fmla="*/ 3899529 h 5570756"/>
              <a:gd name="csX39" fmla="*/ 0 w 6716483"/>
              <a:gd name="csY39" fmla="*/ 3509576 h 5570756"/>
              <a:gd name="csX40" fmla="*/ 0 w 6716483"/>
              <a:gd name="csY40" fmla="*/ 3008208 h 5570756"/>
              <a:gd name="csX41" fmla="*/ 0 w 6716483"/>
              <a:gd name="csY41" fmla="*/ 2451133 h 5570756"/>
              <a:gd name="csX42" fmla="*/ 0 w 6716483"/>
              <a:gd name="csY42" fmla="*/ 1894057 h 5570756"/>
              <a:gd name="csX43" fmla="*/ 0 w 6716483"/>
              <a:gd name="csY43" fmla="*/ 1392689 h 5570756"/>
              <a:gd name="csX44" fmla="*/ 0 w 6716483"/>
              <a:gd name="csY44" fmla="*/ 724198 h 5570756"/>
              <a:gd name="csX45" fmla="*/ 0 w 6716483"/>
              <a:gd name="csY45" fmla="*/ 0 h 55707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6716483" h="5570756" extrusionOk="0">
                <a:moveTo>
                  <a:pt x="0" y="0"/>
                </a:moveTo>
                <a:cubicBezTo>
                  <a:pt x="331840" y="-52579"/>
                  <a:pt x="402693" y="66797"/>
                  <a:pt x="694037" y="0"/>
                </a:cubicBezTo>
                <a:cubicBezTo>
                  <a:pt x="985381" y="-66797"/>
                  <a:pt x="1025372" y="28582"/>
                  <a:pt x="1119414" y="0"/>
                </a:cubicBezTo>
                <a:cubicBezTo>
                  <a:pt x="1213456" y="-28582"/>
                  <a:pt x="1381350" y="39112"/>
                  <a:pt x="1544791" y="0"/>
                </a:cubicBezTo>
                <a:cubicBezTo>
                  <a:pt x="1708232" y="-39112"/>
                  <a:pt x="1983450" y="18358"/>
                  <a:pt x="2238828" y="0"/>
                </a:cubicBezTo>
                <a:cubicBezTo>
                  <a:pt x="2494206" y="-18358"/>
                  <a:pt x="2579006" y="32331"/>
                  <a:pt x="2664205" y="0"/>
                </a:cubicBezTo>
                <a:cubicBezTo>
                  <a:pt x="2749404" y="-32331"/>
                  <a:pt x="2987020" y="18618"/>
                  <a:pt x="3291077" y="0"/>
                </a:cubicBezTo>
                <a:cubicBezTo>
                  <a:pt x="3595134" y="-18618"/>
                  <a:pt x="3619080" y="47954"/>
                  <a:pt x="3917948" y="0"/>
                </a:cubicBezTo>
                <a:cubicBezTo>
                  <a:pt x="4216816" y="-47954"/>
                  <a:pt x="4178978" y="21936"/>
                  <a:pt x="4410491" y="0"/>
                </a:cubicBezTo>
                <a:cubicBezTo>
                  <a:pt x="4642004" y="-21936"/>
                  <a:pt x="4670724" y="36566"/>
                  <a:pt x="4768703" y="0"/>
                </a:cubicBezTo>
                <a:cubicBezTo>
                  <a:pt x="4866682" y="-36566"/>
                  <a:pt x="5236890" y="48476"/>
                  <a:pt x="5462740" y="0"/>
                </a:cubicBezTo>
                <a:cubicBezTo>
                  <a:pt x="5688590" y="-48476"/>
                  <a:pt x="5661018" y="4961"/>
                  <a:pt x="5820952" y="0"/>
                </a:cubicBezTo>
                <a:cubicBezTo>
                  <a:pt x="5980886" y="-4961"/>
                  <a:pt x="6403750" y="29418"/>
                  <a:pt x="6716483" y="0"/>
                </a:cubicBezTo>
                <a:cubicBezTo>
                  <a:pt x="6721297" y="129997"/>
                  <a:pt x="6651392" y="372702"/>
                  <a:pt x="6716483" y="557076"/>
                </a:cubicBezTo>
                <a:cubicBezTo>
                  <a:pt x="6781574" y="741450"/>
                  <a:pt x="6658597" y="872845"/>
                  <a:pt x="6716483" y="1169859"/>
                </a:cubicBezTo>
                <a:cubicBezTo>
                  <a:pt x="6774369" y="1466873"/>
                  <a:pt x="6673872" y="1614351"/>
                  <a:pt x="6716483" y="1726934"/>
                </a:cubicBezTo>
                <a:cubicBezTo>
                  <a:pt x="6759094" y="1839518"/>
                  <a:pt x="6707307" y="2079183"/>
                  <a:pt x="6716483" y="2172595"/>
                </a:cubicBezTo>
                <a:cubicBezTo>
                  <a:pt x="6725659" y="2266007"/>
                  <a:pt x="6686550" y="2529182"/>
                  <a:pt x="6716483" y="2673963"/>
                </a:cubicBezTo>
                <a:cubicBezTo>
                  <a:pt x="6746416" y="2818744"/>
                  <a:pt x="6684687" y="2989044"/>
                  <a:pt x="6716483" y="3119623"/>
                </a:cubicBezTo>
                <a:cubicBezTo>
                  <a:pt x="6748279" y="3250202"/>
                  <a:pt x="6671470" y="3432210"/>
                  <a:pt x="6716483" y="3565284"/>
                </a:cubicBezTo>
                <a:cubicBezTo>
                  <a:pt x="6761496" y="3698358"/>
                  <a:pt x="6692265" y="3964112"/>
                  <a:pt x="6716483" y="4066652"/>
                </a:cubicBezTo>
                <a:cubicBezTo>
                  <a:pt x="6740701" y="4169192"/>
                  <a:pt x="6685775" y="4397430"/>
                  <a:pt x="6716483" y="4512312"/>
                </a:cubicBezTo>
                <a:cubicBezTo>
                  <a:pt x="6747191" y="4627194"/>
                  <a:pt x="6626552" y="5160815"/>
                  <a:pt x="6716483" y="5570756"/>
                </a:cubicBezTo>
                <a:cubicBezTo>
                  <a:pt x="6545442" y="5572769"/>
                  <a:pt x="6440213" y="5563711"/>
                  <a:pt x="6291106" y="5570756"/>
                </a:cubicBezTo>
                <a:cubicBezTo>
                  <a:pt x="6141999" y="5577801"/>
                  <a:pt x="6021615" y="5559891"/>
                  <a:pt x="5865728" y="5570756"/>
                </a:cubicBezTo>
                <a:cubicBezTo>
                  <a:pt x="5709841" y="5581621"/>
                  <a:pt x="5597546" y="5532993"/>
                  <a:pt x="5440351" y="5570756"/>
                </a:cubicBezTo>
                <a:cubicBezTo>
                  <a:pt x="5283156" y="5608519"/>
                  <a:pt x="5102862" y="5545376"/>
                  <a:pt x="4947809" y="5570756"/>
                </a:cubicBezTo>
                <a:cubicBezTo>
                  <a:pt x="4792756" y="5596136"/>
                  <a:pt x="4530370" y="5551095"/>
                  <a:pt x="4253773" y="5570756"/>
                </a:cubicBezTo>
                <a:cubicBezTo>
                  <a:pt x="3977176" y="5590417"/>
                  <a:pt x="3863622" y="5502807"/>
                  <a:pt x="3559736" y="5570756"/>
                </a:cubicBezTo>
                <a:cubicBezTo>
                  <a:pt x="3255850" y="5638705"/>
                  <a:pt x="3011157" y="5493571"/>
                  <a:pt x="2865699" y="5570756"/>
                </a:cubicBezTo>
                <a:cubicBezTo>
                  <a:pt x="2720241" y="5647941"/>
                  <a:pt x="2626234" y="5527730"/>
                  <a:pt x="2440322" y="5570756"/>
                </a:cubicBezTo>
                <a:cubicBezTo>
                  <a:pt x="2254410" y="5613782"/>
                  <a:pt x="2143965" y="5522681"/>
                  <a:pt x="2014945" y="5570756"/>
                </a:cubicBezTo>
                <a:cubicBezTo>
                  <a:pt x="1885925" y="5618831"/>
                  <a:pt x="1717742" y="5537631"/>
                  <a:pt x="1589568" y="5570756"/>
                </a:cubicBezTo>
                <a:cubicBezTo>
                  <a:pt x="1461394" y="5603881"/>
                  <a:pt x="1310178" y="5558537"/>
                  <a:pt x="1231355" y="5570756"/>
                </a:cubicBezTo>
                <a:cubicBezTo>
                  <a:pt x="1152532" y="5582975"/>
                  <a:pt x="1012872" y="5557488"/>
                  <a:pt x="805978" y="5570756"/>
                </a:cubicBezTo>
                <a:cubicBezTo>
                  <a:pt x="599084" y="5584024"/>
                  <a:pt x="314183" y="5517713"/>
                  <a:pt x="0" y="5570756"/>
                </a:cubicBezTo>
                <a:cubicBezTo>
                  <a:pt x="-17343" y="5369730"/>
                  <a:pt x="48548" y="5250539"/>
                  <a:pt x="0" y="5013680"/>
                </a:cubicBezTo>
                <a:cubicBezTo>
                  <a:pt x="-48548" y="4776821"/>
                  <a:pt x="1897" y="4704421"/>
                  <a:pt x="0" y="4568020"/>
                </a:cubicBezTo>
                <a:cubicBezTo>
                  <a:pt x="-1897" y="4431619"/>
                  <a:pt x="31537" y="4150572"/>
                  <a:pt x="0" y="3899529"/>
                </a:cubicBezTo>
                <a:cubicBezTo>
                  <a:pt x="-31537" y="3648486"/>
                  <a:pt x="43799" y="3701298"/>
                  <a:pt x="0" y="3509576"/>
                </a:cubicBezTo>
                <a:cubicBezTo>
                  <a:pt x="-43799" y="3317854"/>
                  <a:pt x="48529" y="3192944"/>
                  <a:pt x="0" y="3008208"/>
                </a:cubicBezTo>
                <a:cubicBezTo>
                  <a:pt x="-48529" y="2823472"/>
                  <a:pt x="1667" y="2688834"/>
                  <a:pt x="0" y="2451133"/>
                </a:cubicBezTo>
                <a:cubicBezTo>
                  <a:pt x="-1667" y="2213433"/>
                  <a:pt x="35956" y="2103999"/>
                  <a:pt x="0" y="1894057"/>
                </a:cubicBezTo>
                <a:cubicBezTo>
                  <a:pt x="-35956" y="1684115"/>
                  <a:pt x="32503" y="1575454"/>
                  <a:pt x="0" y="1392689"/>
                </a:cubicBezTo>
                <a:cubicBezTo>
                  <a:pt x="-32503" y="1209924"/>
                  <a:pt x="35669" y="889503"/>
                  <a:pt x="0" y="724198"/>
                </a:cubicBezTo>
                <a:cubicBezTo>
                  <a:pt x="-35669" y="558893"/>
                  <a:pt x="58229" y="170132"/>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endParaRPr lang="el-GR" sz="2000" dirty="0"/>
          </a:p>
          <a:p>
            <a:pPr algn="ctr"/>
            <a:r>
              <a:rPr lang="el-GR" sz="2000" dirty="0" err="1"/>
              <a:t>Şefket</a:t>
            </a:r>
            <a:r>
              <a:rPr lang="el-GR" sz="2000" dirty="0"/>
              <a:t> </a:t>
            </a:r>
            <a:r>
              <a:rPr lang="el-GR" sz="2000" dirty="0" err="1"/>
              <a:t>Hasan</a:t>
            </a:r>
            <a:endParaRPr lang="el-GR" sz="2000" dirty="0"/>
          </a:p>
          <a:p>
            <a:pPr algn="ctr"/>
            <a:r>
              <a:rPr lang="el-GR" sz="2000" dirty="0"/>
              <a:t> CY / 18457        CVF 2354.</a:t>
            </a:r>
            <a:r>
              <a:rPr lang="el-GR" sz="2400" dirty="0"/>
              <a:t> </a:t>
            </a:r>
            <a:endParaRPr lang="el-GR" sz="2000" dirty="0"/>
          </a:p>
          <a:p>
            <a:pPr algn="ctr"/>
            <a:endParaRPr lang="el-GR" sz="2000" dirty="0"/>
          </a:p>
          <a:p>
            <a:pPr algn="just"/>
            <a:r>
              <a:rPr lang="el-GR" dirty="0"/>
              <a:t>Ο </a:t>
            </a:r>
            <a:r>
              <a:rPr lang="el-GR" dirty="0" err="1"/>
              <a:t>Mehmet</a:t>
            </a:r>
            <a:r>
              <a:rPr lang="el-GR" dirty="0"/>
              <a:t> </a:t>
            </a:r>
            <a:r>
              <a:rPr lang="el-GR" dirty="0" err="1"/>
              <a:t>Ali</a:t>
            </a:r>
            <a:r>
              <a:rPr lang="el-GR" dirty="0"/>
              <a:t> </a:t>
            </a:r>
            <a:r>
              <a:rPr lang="el-GR" dirty="0" err="1"/>
              <a:t>İzmen</a:t>
            </a:r>
            <a:r>
              <a:rPr lang="el-GR" dirty="0"/>
              <a:t> αναφέρεται στις ιατρικές και σωματικές εξετάσεις που πραγματοποιούνταν στο στρατιωτικό στρατόπεδο των </a:t>
            </a:r>
            <a:r>
              <a:rPr lang="el-GR" dirty="0" err="1"/>
              <a:t>Πολεμιδιών</a:t>
            </a:r>
            <a:r>
              <a:rPr lang="el-GR" dirty="0"/>
              <a:t>  κατά τη διάρκεια του Β΄ Παγκοσμίου Πολέμου. Μεταξύ των περιπτώσεων που καταγράφει, ξεχωρίζει εκείνη του εθελοντή </a:t>
            </a:r>
            <a:r>
              <a:rPr lang="el-GR" dirty="0" err="1"/>
              <a:t>Şefket</a:t>
            </a:r>
            <a:r>
              <a:rPr lang="el-GR" dirty="0"/>
              <a:t> </a:t>
            </a:r>
            <a:r>
              <a:rPr lang="el-GR" dirty="0" err="1"/>
              <a:t>Hasan</a:t>
            </a:r>
            <a:r>
              <a:rPr lang="el-GR" dirty="0"/>
              <a:t> από την Επισκοπή Λεμεσού, ο οποίος χαρακτηρίζεται ως «προικισμένος». </a:t>
            </a:r>
          </a:p>
          <a:p>
            <a:pPr algn="just"/>
            <a:r>
              <a:rPr lang="el-GR" dirty="0"/>
              <a:t>Σύμφωνα με τα επίσημα αρχεία, ο </a:t>
            </a:r>
            <a:r>
              <a:rPr lang="el-GR" dirty="0" err="1"/>
              <a:t>Şefket</a:t>
            </a:r>
            <a:r>
              <a:rPr lang="el-GR" dirty="0"/>
              <a:t> </a:t>
            </a:r>
            <a:r>
              <a:rPr lang="el-GR" dirty="0" err="1"/>
              <a:t>Hasan</a:t>
            </a:r>
            <a:r>
              <a:rPr lang="el-GR" dirty="0"/>
              <a:t> είχε καταταγεί αρχικά στο Κυπριακό Σύνταγμα (</a:t>
            </a:r>
            <a:r>
              <a:rPr lang="el-GR" i="1" dirty="0"/>
              <a:t>Cyprus </a:t>
            </a:r>
            <a:r>
              <a:rPr lang="el-GR" i="1" dirty="0" err="1"/>
              <a:t>Regiment</a:t>
            </a:r>
            <a:r>
              <a:rPr lang="el-GR" dirty="0"/>
              <a:t>) με αριθμό μητρώου CY / 18457. </a:t>
            </a:r>
          </a:p>
          <a:p>
            <a:pPr algn="just"/>
            <a:r>
              <a:rPr lang="el-GR" dirty="0"/>
              <a:t>Στο επίσημο μητρώο του «Κυπριακού Συντάγματος», ως επίσημος τόπος καταγωγής του δηλώνεται το τουρκοκυπριακό  χωριό </a:t>
            </a:r>
            <a:r>
              <a:rPr lang="el-GR" dirty="0" err="1"/>
              <a:t>Πλατανίστεια</a:t>
            </a:r>
            <a:r>
              <a:rPr lang="el-GR" dirty="0"/>
              <a:t> της επαρχίας Λεμεσού.</a:t>
            </a:r>
          </a:p>
          <a:p>
            <a:pPr algn="just"/>
            <a:r>
              <a:rPr lang="el-GR" dirty="0"/>
              <a:t> Τα αρχεία επιβεβαιώνουν ότι υπηρέτησε επίσης στην Κυπριακή Εθελοντική Δύναμη (</a:t>
            </a:r>
            <a:r>
              <a:rPr lang="el-GR" i="1" dirty="0"/>
              <a:t>Cyprus </a:t>
            </a:r>
            <a:r>
              <a:rPr lang="el-GR" i="1" dirty="0" err="1"/>
              <a:t>Volunteer</a:t>
            </a:r>
            <a:r>
              <a:rPr lang="el-GR" i="1" dirty="0"/>
              <a:t> Force</a:t>
            </a:r>
            <a:r>
              <a:rPr lang="el-GR" dirty="0"/>
              <a:t> - CVF) φέροντας τον αριθμό μητρώου CVF 2354.</a:t>
            </a:r>
            <a:r>
              <a:rPr lang="el-GR" sz="2000" dirty="0"/>
              <a:t> </a:t>
            </a:r>
          </a:p>
        </p:txBody>
      </p:sp>
      <p:sp>
        <p:nvSpPr>
          <p:cNvPr id="4" name="TextBox 3">
            <a:extLst>
              <a:ext uri="{FF2B5EF4-FFF2-40B4-BE49-F238E27FC236}">
                <a16:creationId xmlns:a16="http://schemas.microsoft.com/office/drawing/2014/main" id="{14E89BEC-F823-B566-F174-D3633833A31C}"/>
              </a:ext>
            </a:extLst>
          </p:cNvPr>
          <p:cNvSpPr txBox="1"/>
          <p:nvPr/>
        </p:nvSpPr>
        <p:spPr>
          <a:xfrm>
            <a:off x="5889172" y="5845399"/>
            <a:ext cx="6096000" cy="276999"/>
          </a:xfrm>
          <a:prstGeom prst="rect">
            <a:avLst/>
          </a:prstGeom>
          <a:noFill/>
        </p:spPr>
        <p:txBody>
          <a:bodyPr wrap="square">
            <a:spAutoFit/>
          </a:bodyPr>
          <a:lstStyle/>
          <a:p>
            <a:pPr algn="just"/>
            <a:endParaRPr lang="el-GR" sz="1200" dirty="0"/>
          </a:p>
        </p:txBody>
      </p:sp>
      <p:sp>
        <p:nvSpPr>
          <p:cNvPr id="6" name="TextBox 5">
            <a:extLst>
              <a:ext uri="{FF2B5EF4-FFF2-40B4-BE49-F238E27FC236}">
                <a16:creationId xmlns:a16="http://schemas.microsoft.com/office/drawing/2014/main" id="{B686DF0E-FCB2-0A56-6304-37A69EB2B716}"/>
              </a:ext>
            </a:extLst>
          </p:cNvPr>
          <p:cNvSpPr txBox="1"/>
          <p:nvPr/>
        </p:nvSpPr>
        <p:spPr>
          <a:xfrm>
            <a:off x="1060734" y="5983898"/>
            <a:ext cx="5204618" cy="553998"/>
          </a:xfrm>
          <a:custGeom>
            <a:avLst/>
            <a:gdLst>
              <a:gd name="csX0" fmla="*/ 0 w 5204618"/>
              <a:gd name="csY0" fmla="*/ 0 h 553998"/>
              <a:gd name="csX1" fmla="*/ 682383 w 5204618"/>
              <a:gd name="csY1" fmla="*/ 0 h 553998"/>
              <a:gd name="csX2" fmla="*/ 1156582 w 5204618"/>
              <a:gd name="csY2" fmla="*/ 0 h 553998"/>
              <a:gd name="csX3" fmla="*/ 1630780 w 5204618"/>
              <a:gd name="csY3" fmla="*/ 0 h 553998"/>
              <a:gd name="csX4" fmla="*/ 2313164 w 5204618"/>
              <a:gd name="csY4" fmla="*/ 0 h 553998"/>
              <a:gd name="csX5" fmla="*/ 2787362 w 5204618"/>
              <a:gd name="csY5" fmla="*/ 0 h 553998"/>
              <a:gd name="csX6" fmla="*/ 3417699 w 5204618"/>
              <a:gd name="csY6" fmla="*/ 0 h 553998"/>
              <a:gd name="csX7" fmla="*/ 4048036 w 5204618"/>
              <a:gd name="csY7" fmla="*/ 0 h 553998"/>
              <a:gd name="csX8" fmla="*/ 4574281 w 5204618"/>
              <a:gd name="csY8" fmla="*/ 0 h 553998"/>
              <a:gd name="csX9" fmla="*/ 5204618 w 5204618"/>
              <a:gd name="csY9" fmla="*/ 0 h 553998"/>
              <a:gd name="csX10" fmla="*/ 5204618 w 5204618"/>
              <a:gd name="csY10" fmla="*/ 553998 h 553998"/>
              <a:gd name="csX11" fmla="*/ 4730419 w 5204618"/>
              <a:gd name="csY11" fmla="*/ 553998 h 553998"/>
              <a:gd name="csX12" fmla="*/ 4204175 w 5204618"/>
              <a:gd name="csY12" fmla="*/ 553998 h 553998"/>
              <a:gd name="csX13" fmla="*/ 3573838 w 5204618"/>
              <a:gd name="csY13" fmla="*/ 553998 h 553998"/>
              <a:gd name="csX14" fmla="*/ 2995547 w 5204618"/>
              <a:gd name="csY14" fmla="*/ 553998 h 553998"/>
              <a:gd name="csX15" fmla="*/ 2469302 w 5204618"/>
              <a:gd name="csY15" fmla="*/ 553998 h 553998"/>
              <a:gd name="csX16" fmla="*/ 2047150 w 5204618"/>
              <a:gd name="csY16" fmla="*/ 553998 h 553998"/>
              <a:gd name="csX17" fmla="*/ 1572951 w 5204618"/>
              <a:gd name="csY17" fmla="*/ 553998 h 553998"/>
              <a:gd name="csX18" fmla="*/ 1150799 w 5204618"/>
              <a:gd name="csY18" fmla="*/ 553998 h 553998"/>
              <a:gd name="csX19" fmla="*/ 520462 w 5204618"/>
              <a:gd name="csY19" fmla="*/ 553998 h 553998"/>
              <a:gd name="csX20" fmla="*/ 0 w 5204618"/>
              <a:gd name="csY20" fmla="*/ 553998 h 553998"/>
              <a:gd name="csX21" fmla="*/ 0 w 5204618"/>
              <a:gd name="csY21"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204618" h="553998" extrusionOk="0">
                <a:moveTo>
                  <a:pt x="0" y="0"/>
                </a:moveTo>
                <a:cubicBezTo>
                  <a:pt x="331022" y="-67901"/>
                  <a:pt x="543609" y="22896"/>
                  <a:pt x="682383" y="0"/>
                </a:cubicBezTo>
                <a:cubicBezTo>
                  <a:pt x="821157" y="-22896"/>
                  <a:pt x="973534" y="39311"/>
                  <a:pt x="1156582" y="0"/>
                </a:cubicBezTo>
                <a:cubicBezTo>
                  <a:pt x="1339630" y="-39311"/>
                  <a:pt x="1535799" y="45997"/>
                  <a:pt x="1630780" y="0"/>
                </a:cubicBezTo>
                <a:cubicBezTo>
                  <a:pt x="1725761" y="-45997"/>
                  <a:pt x="2101359" y="1652"/>
                  <a:pt x="2313164" y="0"/>
                </a:cubicBezTo>
                <a:cubicBezTo>
                  <a:pt x="2524969" y="-1652"/>
                  <a:pt x="2626016" y="37454"/>
                  <a:pt x="2787362" y="0"/>
                </a:cubicBezTo>
                <a:cubicBezTo>
                  <a:pt x="2948708" y="-37454"/>
                  <a:pt x="3255939" y="36526"/>
                  <a:pt x="3417699" y="0"/>
                </a:cubicBezTo>
                <a:cubicBezTo>
                  <a:pt x="3579459" y="-36526"/>
                  <a:pt x="3845245" y="65725"/>
                  <a:pt x="4048036" y="0"/>
                </a:cubicBezTo>
                <a:cubicBezTo>
                  <a:pt x="4250827" y="-65725"/>
                  <a:pt x="4435602" y="10206"/>
                  <a:pt x="4574281" y="0"/>
                </a:cubicBezTo>
                <a:cubicBezTo>
                  <a:pt x="4712960" y="-10206"/>
                  <a:pt x="4923555" y="10816"/>
                  <a:pt x="5204618" y="0"/>
                </a:cubicBezTo>
                <a:cubicBezTo>
                  <a:pt x="5234570" y="205785"/>
                  <a:pt x="5164551" y="421385"/>
                  <a:pt x="5204618" y="553998"/>
                </a:cubicBezTo>
                <a:cubicBezTo>
                  <a:pt x="5016424" y="605321"/>
                  <a:pt x="4948507" y="537646"/>
                  <a:pt x="4730419" y="553998"/>
                </a:cubicBezTo>
                <a:cubicBezTo>
                  <a:pt x="4512331" y="570350"/>
                  <a:pt x="4411965" y="550426"/>
                  <a:pt x="4204175" y="553998"/>
                </a:cubicBezTo>
                <a:cubicBezTo>
                  <a:pt x="3996385" y="557570"/>
                  <a:pt x="3750246" y="502724"/>
                  <a:pt x="3573838" y="553998"/>
                </a:cubicBezTo>
                <a:cubicBezTo>
                  <a:pt x="3397430" y="605272"/>
                  <a:pt x="3114863" y="497461"/>
                  <a:pt x="2995547" y="553998"/>
                </a:cubicBezTo>
                <a:cubicBezTo>
                  <a:pt x="2876231" y="610535"/>
                  <a:pt x="2621163" y="493833"/>
                  <a:pt x="2469302" y="553998"/>
                </a:cubicBezTo>
                <a:cubicBezTo>
                  <a:pt x="2317442" y="614163"/>
                  <a:pt x="2236413" y="515736"/>
                  <a:pt x="2047150" y="553998"/>
                </a:cubicBezTo>
                <a:cubicBezTo>
                  <a:pt x="1857887" y="592260"/>
                  <a:pt x="1721349" y="517345"/>
                  <a:pt x="1572951" y="553998"/>
                </a:cubicBezTo>
                <a:cubicBezTo>
                  <a:pt x="1424553" y="590651"/>
                  <a:pt x="1334407" y="520289"/>
                  <a:pt x="1150799" y="553998"/>
                </a:cubicBezTo>
                <a:cubicBezTo>
                  <a:pt x="967191" y="587707"/>
                  <a:pt x="707292" y="551164"/>
                  <a:pt x="520462" y="553998"/>
                </a:cubicBezTo>
                <a:cubicBezTo>
                  <a:pt x="333632" y="556832"/>
                  <a:pt x="259817" y="535417"/>
                  <a:pt x="0" y="553998"/>
                </a:cubicBezTo>
                <a:cubicBezTo>
                  <a:pt x="-15752" y="368178"/>
                  <a:pt x="34819" y="174306"/>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tr-TR" sz="1000" dirty="0"/>
              <a:t>Mehmet Ali İzmen</a:t>
            </a:r>
            <a:r>
              <a:rPr lang="en-US" sz="1000" dirty="0"/>
              <a:t>, </a:t>
            </a:r>
            <a:r>
              <a:rPr lang="tr-TR" sz="1000" dirty="0"/>
              <a:t> </a:t>
            </a:r>
            <a:r>
              <a:rPr lang="el-GR" sz="1000" i="1" dirty="0"/>
              <a:t>I</a:t>
            </a:r>
            <a:r>
              <a:rPr lang="en-US" sz="1000" i="1" dirty="0"/>
              <a:t>I</a:t>
            </a:r>
            <a:r>
              <a:rPr lang="el-GR" sz="1000" i="1" dirty="0"/>
              <a:t>. </a:t>
            </a:r>
            <a:r>
              <a:rPr lang="el-GR" sz="1000" i="1" dirty="0" err="1"/>
              <a:t>dünya</a:t>
            </a:r>
            <a:r>
              <a:rPr lang="el-GR" sz="1000" i="1" dirty="0"/>
              <a:t> </a:t>
            </a:r>
            <a:r>
              <a:rPr lang="el-GR" sz="1000" i="1" dirty="0" err="1"/>
              <a:t>savași</a:t>
            </a:r>
            <a:r>
              <a:rPr lang="el-GR" sz="1000" i="1" dirty="0"/>
              <a:t> </a:t>
            </a:r>
            <a:r>
              <a:rPr lang="el-GR" sz="1000" i="1" dirty="0" err="1"/>
              <a:t>ve</a:t>
            </a:r>
            <a:r>
              <a:rPr lang="el-GR" sz="1000" i="1" dirty="0"/>
              <a:t> </a:t>
            </a:r>
            <a:r>
              <a:rPr lang="el-GR" sz="1000" i="1" dirty="0" err="1"/>
              <a:t>kibrislilarin</a:t>
            </a:r>
            <a:r>
              <a:rPr lang="el-GR" sz="1000" i="1" dirty="0"/>
              <a:t> </a:t>
            </a:r>
            <a:r>
              <a:rPr lang="el-GR" sz="1000" i="1" dirty="0" err="1"/>
              <a:t>katki</a:t>
            </a:r>
            <a:r>
              <a:rPr lang="en-US" sz="1000" i="1" dirty="0"/>
              <a:t>, </a:t>
            </a:r>
            <a:r>
              <a:rPr lang="el-GR" sz="1000" dirty="0"/>
              <a:t>Κερύνεια 2005, σελ. 76. </a:t>
            </a:r>
            <a:endParaRPr lang="el-GR" sz="1000" dirty="0">
              <a:solidFill>
                <a:srgbClr val="000000"/>
              </a:solidFill>
            </a:endParaRPr>
          </a:p>
          <a:p>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σελ. 309.</a:t>
            </a:r>
          </a:p>
        </p:txBody>
      </p:sp>
      <p:sp>
        <p:nvSpPr>
          <p:cNvPr id="8" name="TextBox 7">
            <a:extLst>
              <a:ext uri="{FF2B5EF4-FFF2-40B4-BE49-F238E27FC236}">
                <a16:creationId xmlns:a16="http://schemas.microsoft.com/office/drawing/2014/main" id="{5CFEB7E5-C1D2-BB92-E082-6FE8B9A1BF4D}"/>
              </a:ext>
            </a:extLst>
          </p:cNvPr>
          <p:cNvSpPr txBox="1"/>
          <p:nvPr/>
        </p:nvSpPr>
        <p:spPr>
          <a:xfrm>
            <a:off x="7587343" y="6130092"/>
            <a:ext cx="4484912" cy="553998"/>
          </a:xfrm>
          <a:custGeom>
            <a:avLst/>
            <a:gdLst>
              <a:gd name="csX0" fmla="*/ 0 w 4484912"/>
              <a:gd name="csY0" fmla="*/ 0 h 553998"/>
              <a:gd name="csX1" fmla="*/ 650312 w 4484912"/>
              <a:gd name="csY1" fmla="*/ 0 h 553998"/>
              <a:gd name="csX2" fmla="*/ 1121228 w 4484912"/>
              <a:gd name="csY2" fmla="*/ 0 h 553998"/>
              <a:gd name="csX3" fmla="*/ 1592144 w 4484912"/>
              <a:gd name="csY3" fmla="*/ 0 h 553998"/>
              <a:gd name="csX4" fmla="*/ 2242456 w 4484912"/>
              <a:gd name="csY4" fmla="*/ 0 h 553998"/>
              <a:gd name="csX5" fmla="*/ 2713372 w 4484912"/>
              <a:gd name="csY5" fmla="*/ 0 h 553998"/>
              <a:gd name="csX6" fmla="*/ 3318835 w 4484912"/>
              <a:gd name="csY6" fmla="*/ 0 h 553998"/>
              <a:gd name="csX7" fmla="*/ 3924298 w 4484912"/>
              <a:gd name="csY7" fmla="*/ 0 h 553998"/>
              <a:gd name="csX8" fmla="*/ 4484912 w 4484912"/>
              <a:gd name="csY8" fmla="*/ 0 h 553998"/>
              <a:gd name="csX9" fmla="*/ 4484912 w 4484912"/>
              <a:gd name="csY9" fmla="*/ 553998 h 553998"/>
              <a:gd name="csX10" fmla="*/ 3834600 w 4484912"/>
              <a:gd name="csY10" fmla="*/ 553998 h 553998"/>
              <a:gd name="csX11" fmla="*/ 3229137 w 4484912"/>
              <a:gd name="csY11" fmla="*/ 553998 h 553998"/>
              <a:gd name="csX12" fmla="*/ 2713372 w 4484912"/>
              <a:gd name="csY12" fmla="*/ 553998 h 553998"/>
              <a:gd name="csX13" fmla="*/ 2107909 w 4484912"/>
              <a:gd name="csY13" fmla="*/ 553998 h 553998"/>
              <a:gd name="csX14" fmla="*/ 1547295 w 4484912"/>
              <a:gd name="csY14" fmla="*/ 553998 h 553998"/>
              <a:gd name="csX15" fmla="*/ 1031530 w 4484912"/>
              <a:gd name="csY15" fmla="*/ 553998 h 553998"/>
              <a:gd name="csX16" fmla="*/ 605463 w 4484912"/>
              <a:gd name="csY16" fmla="*/ 553998 h 553998"/>
              <a:gd name="csX17" fmla="*/ 0 w 4484912"/>
              <a:gd name="csY17" fmla="*/ 553998 h 553998"/>
              <a:gd name="csX18" fmla="*/ 0 w 4484912"/>
              <a:gd name="csY18"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4484912" h="553998" extrusionOk="0">
                <a:moveTo>
                  <a:pt x="0" y="0"/>
                </a:moveTo>
                <a:cubicBezTo>
                  <a:pt x="194012" y="-15272"/>
                  <a:pt x="510410" y="8293"/>
                  <a:pt x="650312" y="0"/>
                </a:cubicBezTo>
                <a:cubicBezTo>
                  <a:pt x="790214" y="-8293"/>
                  <a:pt x="950627" y="826"/>
                  <a:pt x="1121228" y="0"/>
                </a:cubicBezTo>
                <a:cubicBezTo>
                  <a:pt x="1291829" y="-826"/>
                  <a:pt x="1369662" y="42257"/>
                  <a:pt x="1592144" y="0"/>
                </a:cubicBezTo>
                <a:cubicBezTo>
                  <a:pt x="1814626" y="-42257"/>
                  <a:pt x="1946948" y="62664"/>
                  <a:pt x="2242456" y="0"/>
                </a:cubicBezTo>
                <a:cubicBezTo>
                  <a:pt x="2537964" y="-62664"/>
                  <a:pt x="2516547" y="4920"/>
                  <a:pt x="2713372" y="0"/>
                </a:cubicBezTo>
                <a:cubicBezTo>
                  <a:pt x="2910197" y="-4920"/>
                  <a:pt x="3167321" y="9061"/>
                  <a:pt x="3318835" y="0"/>
                </a:cubicBezTo>
                <a:cubicBezTo>
                  <a:pt x="3470349" y="-9061"/>
                  <a:pt x="3652017" y="56914"/>
                  <a:pt x="3924298" y="0"/>
                </a:cubicBezTo>
                <a:cubicBezTo>
                  <a:pt x="4196579" y="-56914"/>
                  <a:pt x="4252619" y="30265"/>
                  <a:pt x="4484912" y="0"/>
                </a:cubicBezTo>
                <a:cubicBezTo>
                  <a:pt x="4497103" y="215870"/>
                  <a:pt x="4466487" y="345788"/>
                  <a:pt x="4484912" y="553998"/>
                </a:cubicBezTo>
                <a:cubicBezTo>
                  <a:pt x="4325986" y="609454"/>
                  <a:pt x="3979057" y="533247"/>
                  <a:pt x="3834600" y="553998"/>
                </a:cubicBezTo>
                <a:cubicBezTo>
                  <a:pt x="3690143" y="574749"/>
                  <a:pt x="3505618" y="540316"/>
                  <a:pt x="3229137" y="553998"/>
                </a:cubicBezTo>
                <a:cubicBezTo>
                  <a:pt x="2952656" y="567680"/>
                  <a:pt x="2903338" y="541421"/>
                  <a:pt x="2713372" y="553998"/>
                </a:cubicBezTo>
                <a:cubicBezTo>
                  <a:pt x="2523407" y="566575"/>
                  <a:pt x="2352494" y="547677"/>
                  <a:pt x="2107909" y="553998"/>
                </a:cubicBezTo>
                <a:cubicBezTo>
                  <a:pt x="1863324" y="560319"/>
                  <a:pt x="1672986" y="512094"/>
                  <a:pt x="1547295" y="553998"/>
                </a:cubicBezTo>
                <a:cubicBezTo>
                  <a:pt x="1421604" y="595902"/>
                  <a:pt x="1183670" y="519208"/>
                  <a:pt x="1031530" y="553998"/>
                </a:cubicBezTo>
                <a:cubicBezTo>
                  <a:pt x="879390" y="588788"/>
                  <a:pt x="809596" y="520860"/>
                  <a:pt x="605463" y="553998"/>
                </a:cubicBezTo>
                <a:cubicBezTo>
                  <a:pt x="401330" y="587136"/>
                  <a:pt x="236671" y="552562"/>
                  <a:pt x="0" y="553998"/>
                </a:cubicBezTo>
                <a:cubicBezTo>
                  <a:pt x="-781" y="421945"/>
                  <a:pt x="12746" y="239583"/>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a:t>
            </a:r>
            <a:r>
              <a:rPr lang="en-US" sz="1000" dirty="0"/>
              <a:t>, </a:t>
            </a:r>
            <a:r>
              <a:rPr lang="el-GR" sz="1000" dirty="0"/>
              <a:t>σελ. 163.</a:t>
            </a:r>
          </a:p>
        </p:txBody>
      </p:sp>
      <p:sp>
        <p:nvSpPr>
          <p:cNvPr id="12" name="TextBox 11">
            <a:extLst>
              <a:ext uri="{FF2B5EF4-FFF2-40B4-BE49-F238E27FC236}">
                <a16:creationId xmlns:a16="http://schemas.microsoft.com/office/drawing/2014/main" id="{66BAF627-8DD1-B98A-8B2A-7FCB047597BF}"/>
              </a:ext>
            </a:extLst>
          </p:cNvPr>
          <p:cNvSpPr txBox="1"/>
          <p:nvPr/>
        </p:nvSpPr>
        <p:spPr>
          <a:xfrm>
            <a:off x="7380511" y="191316"/>
            <a:ext cx="4376058" cy="2431435"/>
          </a:xfrm>
          <a:custGeom>
            <a:avLst/>
            <a:gdLst>
              <a:gd name="csX0" fmla="*/ 0 w 4376058"/>
              <a:gd name="csY0" fmla="*/ 0 h 2431435"/>
              <a:gd name="csX1" fmla="*/ 634528 w 4376058"/>
              <a:gd name="csY1" fmla="*/ 0 h 2431435"/>
              <a:gd name="csX2" fmla="*/ 1094015 w 4376058"/>
              <a:gd name="csY2" fmla="*/ 0 h 2431435"/>
              <a:gd name="csX3" fmla="*/ 1553501 w 4376058"/>
              <a:gd name="csY3" fmla="*/ 0 h 2431435"/>
              <a:gd name="csX4" fmla="*/ 2188029 w 4376058"/>
              <a:gd name="csY4" fmla="*/ 0 h 2431435"/>
              <a:gd name="csX5" fmla="*/ 2647515 w 4376058"/>
              <a:gd name="csY5" fmla="*/ 0 h 2431435"/>
              <a:gd name="csX6" fmla="*/ 3238283 w 4376058"/>
              <a:gd name="csY6" fmla="*/ 0 h 2431435"/>
              <a:gd name="csX7" fmla="*/ 3829051 w 4376058"/>
              <a:gd name="csY7" fmla="*/ 0 h 2431435"/>
              <a:gd name="csX8" fmla="*/ 4376058 w 4376058"/>
              <a:gd name="csY8" fmla="*/ 0 h 2431435"/>
              <a:gd name="csX9" fmla="*/ 4376058 w 4376058"/>
              <a:gd name="csY9" fmla="*/ 413344 h 2431435"/>
              <a:gd name="csX10" fmla="*/ 4376058 w 4376058"/>
              <a:gd name="csY10" fmla="*/ 948260 h 2431435"/>
              <a:gd name="csX11" fmla="*/ 4376058 w 4376058"/>
              <a:gd name="csY11" fmla="*/ 1385918 h 2431435"/>
              <a:gd name="csX12" fmla="*/ 4376058 w 4376058"/>
              <a:gd name="csY12" fmla="*/ 1872205 h 2431435"/>
              <a:gd name="csX13" fmla="*/ 4376058 w 4376058"/>
              <a:gd name="csY13" fmla="*/ 2431435 h 2431435"/>
              <a:gd name="csX14" fmla="*/ 3785290 w 4376058"/>
              <a:gd name="csY14" fmla="*/ 2431435 h 2431435"/>
              <a:gd name="csX15" fmla="*/ 3282044 w 4376058"/>
              <a:gd name="csY15" fmla="*/ 2431435 h 2431435"/>
              <a:gd name="csX16" fmla="*/ 2866318 w 4376058"/>
              <a:gd name="csY16" fmla="*/ 2431435 h 2431435"/>
              <a:gd name="csX17" fmla="*/ 2406832 w 4376058"/>
              <a:gd name="csY17" fmla="*/ 2431435 h 2431435"/>
              <a:gd name="csX18" fmla="*/ 1991106 w 4376058"/>
              <a:gd name="csY18" fmla="*/ 2431435 h 2431435"/>
              <a:gd name="csX19" fmla="*/ 1400339 w 4376058"/>
              <a:gd name="csY19" fmla="*/ 2431435 h 2431435"/>
              <a:gd name="csX20" fmla="*/ 984613 w 4376058"/>
              <a:gd name="csY20" fmla="*/ 2431435 h 2431435"/>
              <a:gd name="csX21" fmla="*/ 525127 w 4376058"/>
              <a:gd name="csY21" fmla="*/ 2431435 h 2431435"/>
              <a:gd name="csX22" fmla="*/ 0 w 4376058"/>
              <a:gd name="csY22" fmla="*/ 2431435 h 2431435"/>
              <a:gd name="csX23" fmla="*/ 0 w 4376058"/>
              <a:gd name="csY23" fmla="*/ 1945148 h 2431435"/>
              <a:gd name="csX24" fmla="*/ 0 w 4376058"/>
              <a:gd name="csY24" fmla="*/ 1410232 h 2431435"/>
              <a:gd name="csX25" fmla="*/ 0 w 4376058"/>
              <a:gd name="csY25" fmla="*/ 996888 h 2431435"/>
              <a:gd name="csX26" fmla="*/ 0 w 4376058"/>
              <a:gd name="csY26" fmla="*/ 461973 h 2431435"/>
              <a:gd name="csX27" fmla="*/ 0 w 4376058"/>
              <a:gd name="csY27" fmla="*/ 0 h 24314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376058" h="2431435" extrusionOk="0">
                <a:moveTo>
                  <a:pt x="0" y="0"/>
                </a:moveTo>
                <a:cubicBezTo>
                  <a:pt x="128470" y="-20819"/>
                  <a:pt x="357360" y="54077"/>
                  <a:pt x="634528" y="0"/>
                </a:cubicBezTo>
                <a:cubicBezTo>
                  <a:pt x="911696" y="-54077"/>
                  <a:pt x="934756" y="44973"/>
                  <a:pt x="1094015" y="0"/>
                </a:cubicBezTo>
                <a:cubicBezTo>
                  <a:pt x="1253274" y="-44973"/>
                  <a:pt x="1391023" y="28267"/>
                  <a:pt x="1553501" y="0"/>
                </a:cubicBezTo>
                <a:cubicBezTo>
                  <a:pt x="1715979" y="-28267"/>
                  <a:pt x="2000229" y="56731"/>
                  <a:pt x="2188029" y="0"/>
                </a:cubicBezTo>
                <a:cubicBezTo>
                  <a:pt x="2375829" y="-56731"/>
                  <a:pt x="2420546" y="10407"/>
                  <a:pt x="2647515" y="0"/>
                </a:cubicBezTo>
                <a:cubicBezTo>
                  <a:pt x="2874484" y="-10407"/>
                  <a:pt x="3023430" y="62998"/>
                  <a:pt x="3238283" y="0"/>
                </a:cubicBezTo>
                <a:cubicBezTo>
                  <a:pt x="3453136" y="-62998"/>
                  <a:pt x="3649881" y="53322"/>
                  <a:pt x="3829051" y="0"/>
                </a:cubicBezTo>
                <a:cubicBezTo>
                  <a:pt x="4008221" y="-53322"/>
                  <a:pt x="4262130" y="5696"/>
                  <a:pt x="4376058" y="0"/>
                </a:cubicBezTo>
                <a:cubicBezTo>
                  <a:pt x="4415947" y="203951"/>
                  <a:pt x="4354938" y="237165"/>
                  <a:pt x="4376058" y="413344"/>
                </a:cubicBezTo>
                <a:cubicBezTo>
                  <a:pt x="4397178" y="589523"/>
                  <a:pt x="4374531" y="771543"/>
                  <a:pt x="4376058" y="948260"/>
                </a:cubicBezTo>
                <a:cubicBezTo>
                  <a:pt x="4377585" y="1124977"/>
                  <a:pt x="4351626" y="1262061"/>
                  <a:pt x="4376058" y="1385918"/>
                </a:cubicBezTo>
                <a:cubicBezTo>
                  <a:pt x="4400490" y="1509775"/>
                  <a:pt x="4359134" y="1763845"/>
                  <a:pt x="4376058" y="1872205"/>
                </a:cubicBezTo>
                <a:cubicBezTo>
                  <a:pt x="4392982" y="1980565"/>
                  <a:pt x="4351806" y="2220548"/>
                  <a:pt x="4376058" y="2431435"/>
                </a:cubicBezTo>
                <a:cubicBezTo>
                  <a:pt x="4147828" y="2454634"/>
                  <a:pt x="3988667" y="2387436"/>
                  <a:pt x="3785290" y="2431435"/>
                </a:cubicBezTo>
                <a:cubicBezTo>
                  <a:pt x="3581913" y="2475434"/>
                  <a:pt x="3529885" y="2409608"/>
                  <a:pt x="3282044" y="2431435"/>
                </a:cubicBezTo>
                <a:cubicBezTo>
                  <a:pt x="3034203" y="2453262"/>
                  <a:pt x="2972431" y="2412942"/>
                  <a:pt x="2866318" y="2431435"/>
                </a:cubicBezTo>
                <a:cubicBezTo>
                  <a:pt x="2760205" y="2449928"/>
                  <a:pt x="2525909" y="2415969"/>
                  <a:pt x="2406832" y="2431435"/>
                </a:cubicBezTo>
                <a:cubicBezTo>
                  <a:pt x="2287755" y="2446901"/>
                  <a:pt x="2095116" y="2414169"/>
                  <a:pt x="1991106" y="2431435"/>
                </a:cubicBezTo>
                <a:cubicBezTo>
                  <a:pt x="1887096" y="2448701"/>
                  <a:pt x="1671837" y="2425067"/>
                  <a:pt x="1400339" y="2431435"/>
                </a:cubicBezTo>
                <a:cubicBezTo>
                  <a:pt x="1128841" y="2437803"/>
                  <a:pt x="1131216" y="2424498"/>
                  <a:pt x="984613" y="2431435"/>
                </a:cubicBezTo>
                <a:cubicBezTo>
                  <a:pt x="838010" y="2438372"/>
                  <a:pt x="651972" y="2420486"/>
                  <a:pt x="525127" y="2431435"/>
                </a:cubicBezTo>
                <a:cubicBezTo>
                  <a:pt x="398282" y="2442384"/>
                  <a:pt x="113051" y="2375369"/>
                  <a:pt x="0" y="2431435"/>
                </a:cubicBezTo>
                <a:cubicBezTo>
                  <a:pt x="-15834" y="2330298"/>
                  <a:pt x="42054" y="2096405"/>
                  <a:pt x="0" y="1945148"/>
                </a:cubicBezTo>
                <a:cubicBezTo>
                  <a:pt x="-42054" y="1793891"/>
                  <a:pt x="13426" y="1573924"/>
                  <a:pt x="0" y="1410232"/>
                </a:cubicBezTo>
                <a:cubicBezTo>
                  <a:pt x="-13426" y="1246540"/>
                  <a:pt x="31658" y="1116713"/>
                  <a:pt x="0" y="996888"/>
                </a:cubicBezTo>
                <a:cubicBezTo>
                  <a:pt x="-31658" y="877063"/>
                  <a:pt x="37730" y="695835"/>
                  <a:pt x="0" y="461973"/>
                </a:cubicBezTo>
                <a:cubicBezTo>
                  <a:pt x="-37730" y="228111"/>
                  <a:pt x="28636" y="215279"/>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a:t>
            </a:r>
            <a:endParaRPr lang="en-US" sz="1400" dirty="0"/>
          </a:p>
          <a:p>
            <a:pPr algn="ctr"/>
            <a:r>
              <a:rPr lang="en-US" sz="1400" dirty="0"/>
              <a:t>CY/2089</a:t>
            </a:r>
            <a:endParaRPr lang="el-GR" sz="1400" dirty="0"/>
          </a:p>
          <a:p>
            <a:pPr algn="ctr"/>
            <a:endParaRPr lang="el-GR" sz="1400" dirty="0"/>
          </a:p>
          <a:p>
            <a:r>
              <a:rPr lang="el-GR" dirty="0"/>
              <a:t>[…] Περί   τους δύο  μήνας είχα  την εξάσκησή  μου εις  </a:t>
            </a:r>
            <a:r>
              <a:rPr lang="el-GR" dirty="0" err="1"/>
              <a:t>Πολεμίδια</a:t>
            </a:r>
            <a:r>
              <a:rPr lang="el-GR" dirty="0"/>
              <a:t> και μετά  μεταφέρθηκα  εις </a:t>
            </a:r>
            <a:r>
              <a:rPr lang="el-GR" dirty="0" err="1"/>
              <a:t>Αίγυπτον</a:t>
            </a:r>
            <a:r>
              <a:rPr lang="el-GR" dirty="0"/>
              <a:t>, εις  </a:t>
            </a:r>
            <a:r>
              <a:rPr lang="el-GR" dirty="0" err="1"/>
              <a:t>Μάρσα</a:t>
            </a:r>
            <a:r>
              <a:rPr lang="el-GR" dirty="0"/>
              <a:t> </a:t>
            </a:r>
            <a:r>
              <a:rPr lang="el-GR" dirty="0" err="1"/>
              <a:t>Ματρούχ</a:t>
            </a:r>
            <a:r>
              <a:rPr lang="el-GR" dirty="0"/>
              <a:t>,  2αν </a:t>
            </a:r>
            <a:r>
              <a:rPr lang="en-US" sz="1600" dirty="0"/>
              <a:t> </a:t>
            </a:r>
            <a:r>
              <a:rPr lang="el-GR" dirty="0"/>
              <a:t>  </a:t>
            </a:r>
            <a:r>
              <a:rPr lang="el-GR" dirty="0" err="1"/>
              <a:t>Κουμπανίαν</a:t>
            </a:r>
            <a:r>
              <a:rPr lang="el-GR" dirty="0"/>
              <a:t>,  2</a:t>
            </a:r>
            <a:r>
              <a:rPr lang="el-GR" baseline="30000" dirty="0"/>
              <a:t>ον΄</a:t>
            </a:r>
            <a:r>
              <a:rPr lang="el-GR" dirty="0"/>
              <a:t>Λόχον,  με  διοικητή  τον Άγγλο  ταγματάρχη  </a:t>
            </a:r>
            <a:r>
              <a:rPr lang="en-US" dirty="0" err="1"/>
              <a:t>Grasswall</a:t>
            </a:r>
            <a:r>
              <a:rPr lang="el-GR" dirty="0"/>
              <a:t>. </a:t>
            </a:r>
          </a:p>
        </p:txBody>
      </p:sp>
    </p:spTree>
    <p:extLst>
      <p:ext uri="{BB962C8B-B14F-4D97-AF65-F5344CB8AC3E}">
        <p14:creationId xmlns:p14="http://schemas.microsoft.com/office/powerpoint/2010/main" val="2959842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EEE1E-3611-B005-AF69-C9FA5169CDCC}"/>
            </a:ext>
          </a:extLst>
        </p:cNvPr>
        <p:cNvGrpSpPr/>
        <p:nvPr/>
      </p:nvGrpSpPr>
      <p:grpSpPr>
        <a:xfrm>
          <a:off x="0" y="0"/>
          <a:ext cx="0" cy="0"/>
          <a:chOff x="0" y="0"/>
          <a:chExt cx="0" cy="0"/>
        </a:xfrm>
      </p:grpSpPr>
      <p:pic>
        <p:nvPicPr>
          <p:cNvPr id="15" name="Εικόνα 14">
            <a:extLst>
              <a:ext uri="{FF2B5EF4-FFF2-40B4-BE49-F238E27FC236}">
                <a16:creationId xmlns:a16="http://schemas.microsoft.com/office/drawing/2014/main" id="{737F585E-7156-2EBD-F31F-C4DCC71EC827}"/>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905374" y="174783"/>
            <a:ext cx="2616790" cy="2846614"/>
          </a:xfrm>
          <a:custGeom>
            <a:avLst/>
            <a:gdLst>
              <a:gd name="csX0" fmla="*/ 0 w 2616790"/>
              <a:gd name="csY0" fmla="*/ 0 h 2846614"/>
              <a:gd name="csX1" fmla="*/ 497190 w 2616790"/>
              <a:gd name="csY1" fmla="*/ 0 h 2846614"/>
              <a:gd name="csX2" fmla="*/ 1020548 w 2616790"/>
              <a:gd name="csY2" fmla="*/ 0 h 2846614"/>
              <a:gd name="csX3" fmla="*/ 1465402 w 2616790"/>
              <a:gd name="csY3" fmla="*/ 0 h 2846614"/>
              <a:gd name="csX4" fmla="*/ 2014928 w 2616790"/>
              <a:gd name="csY4" fmla="*/ 0 h 2846614"/>
              <a:gd name="csX5" fmla="*/ 2616790 w 2616790"/>
              <a:gd name="csY5" fmla="*/ 0 h 2846614"/>
              <a:gd name="csX6" fmla="*/ 2616790 w 2616790"/>
              <a:gd name="csY6" fmla="*/ 626255 h 2846614"/>
              <a:gd name="csX7" fmla="*/ 2616790 w 2616790"/>
              <a:gd name="csY7" fmla="*/ 1224044 h 2846614"/>
              <a:gd name="csX8" fmla="*/ 2616790 w 2616790"/>
              <a:gd name="csY8" fmla="*/ 1793367 h 2846614"/>
              <a:gd name="csX9" fmla="*/ 2616790 w 2616790"/>
              <a:gd name="csY9" fmla="*/ 2846614 h 2846614"/>
              <a:gd name="csX10" fmla="*/ 2067264 w 2616790"/>
              <a:gd name="csY10" fmla="*/ 2846614 h 2846614"/>
              <a:gd name="csX11" fmla="*/ 1517738 w 2616790"/>
              <a:gd name="csY11" fmla="*/ 2846614 h 2846614"/>
              <a:gd name="csX12" fmla="*/ 1020548 w 2616790"/>
              <a:gd name="csY12" fmla="*/ 2846614 h 2846614"/>
              <a:gd name="csX13" fmla="*/ 471022 w 2616790"/>
              <a:gd name="csY13" fmla="*/ 2846614 h 2846614"/>
              <a:gd name="csX14" fmla="*/ 0 w 2616790"/>
              <a:gd name="csY14" fmla="*/ 2846614 h 2846614"/>
              <a:gd name="csX15" fmla="*/ 0 w 2616790"/>
              <a:gd name="csY15" fmla="*/ 2220359 h 2846614"/>
              <a:gd name="csX16" fmla="*/ 0 w 2616790"/>
              <a:gd name="csY16" fmla="*/ 1736435 h 2846614"/>
              <a:gd name="csX17" fmla="*/ 0 w 2616790"/>
              <a:gd name="csY17" fmla="*/ 1195578 h 2846614"/>
              <a:gd name="csX18" fmla="*/ 0 w 2616790"/>
              <a:gd name="csY18" fmla="*/ 683187 h 2846614"/>
              <a:gd name="csX19" fmla="*/ 0 w 2616790"/>
              <a:gd name="csY19" fmla="*/ 0 h 28466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616790" h="2846614" fill="none" extrusionOk="0">
                <a:moveTo>
                  <a:pt x="0" y="0"/>
                </a:moveTo>
                <a:cubicBezTo>
                  <a:pt x="160288" y="-25980"/>
                  <a:pt x="360125" y="49794"/>
                  <a:pt x="497190" y="0"/>
                </a:cubicBezTo>
                <a:cubicBezTo>
                  <a:pt x="634255" y="-49794"/>
                  <a:pt x="762185" y="10897"/>
                  <a:pt x="1020548" y="0"/>
                </a:cubicBezTo>
                <a:cubicBezTo>
                  <a:pt x="1278911" y="-10897"/>
                  <a:pt x="1342187" y="49069"/>
                  <a:pt x="1465402" y="0"/>
                </a:cubicBezTo>
                <a:cubicBezTo>
                  <a:pt x="1588617" y="-49069"/>
                  <a:pt x="1877598" y="7392"/>
                  <a:pt x="2014928" y="0"/>
                </a:cubicBezTo>
                <a:cubicBezTo>
                  <a:pt x="2152258" y="-7392"/>
                  <a:pt x="2441537" y="9780"/>
                  <a:pt x="2616790" y="0"/>
                </a:cubicBezTo>
                <a:cubicBezTo>
                  <a:pt x="2664485" y="289807"/>
                  <a:pt x="2554809" y="448494"/>
                  <a:pt x="2616790" y="626255"/>
                </a:cubicBezTo>
                <a:cubicBezTo>
                  <a:pt x="2678771" y="804017"/>
                  <a:pt x="2594449" y="946867"/>
                  <a:pt x="2616790" y="1224044"/>
                </a:cubicBezTo>
                <a:cubicBezTo>
                  <a:pt x="2639131" y="1501221"/>
                  <a:pt x="2601490" y="1644865"/>
                  <a:pt x="2616790" y="1793367"/>
                </a:cubicBezTo>
                <a:cubicBezTo>
                  <a:pt x="2632090" y="1941869"/>
                  <a:pt x="2557798" y="2525566"/>
                  <a:pt x="2616790" y="2846614"/>
                </a:cubicBezTo>
                <a:cubicBezTo>
                  <a:pt x="2412636" y="2892862"/>
                  <a:pt x="2225493" y="2785108"/>
                  <a:pt x="2067264" y="2846614"/>
                </a:cubicBezTo>
                <a:cubicBezTo>
                  <a:pt x="1909035" y="2908120"/>
                  <a:pt x="1716585" y="2792408"/>
                  <a:pt x="1517738" y="2846614"/>
                </a:cubicBezTo>
                <a:cubicBezTo>
                  <a:pt x="1318891" y="2900820"/>
                  <a:pt x="1211839" y="2802867"/>
                  <a:pt x="1020548" y="2846614"/>
                </a:cubicBezTo>
                <a:cubicBezTo>
                  <a:pt x="829257" y="2890361"/>
                  <a:pt x="663086" y="2841014"/>
                  <a:pt x="471022" y="2846614"/>
                </a:cubicBezTo>
                <a:cubicBezTo>
                  <a:pt x="278958" y="2852214"/>
                  <a:pt x="151926" y="2793885"/>
                  <a:pt x="0" y="2846614"/>
                </a:cubicBezTo>
                <a:cubicBezTo>
                  <a:pt x="-7942" y="2552326"/>
                  <a:pt x="48526" y="2387474"/>
                  <a:pt x="0" y="2220359"/>
                </a:cubicBezTo>
                <a:cubicBezTo>
                  <a:pt x="-48526" y="2053244"/>
                  <a:pt x="51226" y="1921765"/>
                  <a:pt x="0" y="1736435"/>
                </a:cubicBezTo>
                <a:cubicBezTo>
                  <a:pt x="-51226" y="1551105"/>
                  <a:pt x="58762" y="1455141"/>
                  <a:pt x="0" y="1195578"/>
                </a:cubicBezTo>
                <a:cubicBezTo>
                  <a:pt x="-58762" y="936015"/>
                  <a:pt x="32257" y="878835"/>
                  <a:pt x="0" y="683187"/>
                </a:cubicBezTo>
                <a:cubicBezTo>
                  <a:pt x="-32257" y="487539"/>
                  <a:pt x="17470" y="218744"/>
                  <a:pt x="0" y="0"/>
                </a:cubicBezTo>
                <a:close/>
              </a:path>
              <a:path w="2616790" h="2846614" stroke="0" extrusionOk="0">
                <a:moveTo>
                  <a:pt x="0" y="0"/>
                </a:moveTo>
                <a:cubicBezTo>
                  <a:pt x="152444" y="-35621"/>
                  <a:pt x="284595" y="43727"/>
                  <a:pt x="444854" y="0"/>
                </a:cubicBezTo>
                <a:cubicBezTo>
                  <a:pt x="605113" y="-43727"/>
                  <a:pt x="744239" y="50998"/>
                  <a:pt x="915877" y="0"/>
                </a:cubicBezTo>
                <a:cubicBezTo>
                  <a:pt x="1087515" y="-50998"/>
                  <a:pt x="1226167" y="12393"/>
                  <a:pt x="1386899" y="0"/>
                </a:cubicBezTo>
                <a:cubicBezTo>
                  <a:pt x="1547631" y="-12393"/>
                  <a:pt x="1670743" y="44548"/>
                  <a:pt x="1910257" y="0"/>
                </a:cubicBezTo>
                <a:cubicBezTo>
                  <a:pt x="2149771" y="-44548"/>
                  <a:pt x="2287597" y="36789"/>
                  <a:pt x="2616790" y="0"/>
                </a:cubicBezTo>
                <a:cubicBezTo>
                  <a:pt x="2676023" y="253316"/>
                  <a:pt x="2588262" y="394300"/>
                  <a:pt x="2616790" y="512391"/>
                </a:cubicBezTo>
                <a:cubicBezTo>
                  <a:pt x="2645318" y="630482"/>
                  <a:pt x="2552648" y="893389"/>
                  <a:pt x="2616790" y="1081713"/>
                </a:cubicBezTo>
                <a:cubicBezTo>
                  <a:pt x="2680932" y="1270037"/>
                  <a:pt x="2608100" y="1480248"/>
                  <a:pt x="2616790" y="1594104"/>
                </a:cubicBezTo>
                <a:cubicBezTo>
                  <a:pt x="2625480" y="1707960"/>
                  <a:pt x="2574026" y="1962520"/>
                  <a:pt x="2616790" y="2163427"/>
                </a:cubicBezTo>
                <a:cubicBezTo>
                  <a:pt x="2659554" y="2364334"/>
                  <a:pt x="2570046" y="2685897"/>
                  <a:pt x="2616790" y="2846614"/>
                </a:cubicBezTo>
                <a:cubicBezTo>
                  <a:pt x="2495675" y="2906379"/>
                  <a:pt x="2326389" y="2835182"/>
                  <a:pt x="2067264" y="2846614"/>
                </a:cubicBezTo>
                <a:cubicBezTo>
                  <a:pt x="1808139" y="2858046"/>
                  <a:pt x="1836256" y="2835764"/>
                  <a:pt x="1622410" y="2846614"/>
                </a:cubicBezTo>
                <a:cubicBezTo>
                  <a:pt x="1408564" y="2857464"/>
                  <a:pt x="1388038" y="2831604"/>
                  <a:pt x="1177556" y="2846614"/>
                </a:cubicBezTo>
                <a:cubicBezTo>
                  <a:pt x="967074" y="2861624"/>
                  <a:pt x="903881" y="2807854"/>
                  <a:pt x="732701" y="2846614"/>
                </a:cubicBezTo>
                <a:cubicBezTo>
                  <a:pt x="561521" y="2885374"/>
                  <a:pt x="288492" y="2770007"/>
                  <a:pt x="0" y="2846614"/>
                </a:cubicBezTo>
                <a:cubicBezTo>
                  <a:pt x="-44077" y="2677708"/>
                  <a:pt x="65496" y="2398000"/>
                  <a:pt x="0" y="2277291"/>
                </a:cubicBezTo>
                <a:cubicBezTo>
                  <a:pt x="-65496" y="2156582"/>
                  <a:pt x="56138" y="1880965"/>
                  <a:pt x="0" y="1679502"/>
                </a:cubicBezTo>
                <a:cubicBezTo>
                  <a:pt x="-56138" y="1478039"/>
                  <a:pt x="52762" y="1386578"/>
                  <a:pt x="0" y="1110179"/>
                </a:cubicBezTo>
                <a:cubicBezTo>
                  <a:pt x="-52762" y="833780"/>
                  <a:pt x="31029" y="639007"/>
                  <a:pt x="0" y="512391"/>
                </a:cubicBezTo>
                <a:cubicBezTo>
                  <a:pt x="-31029" y="385775"/>
                  <a:pt x="45228" y="255887"/>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7" name="TextBox 16">
            <a:extLst>
              <a:ext uri="{FF2B5EF4-FFF2-40B4-BE49-F238E27FC236}">
                <a16:creationId xmlns:a16="http://schemas.microsoft.com/office/drawing/2014/main" id="{1154321E-A46E-7EB1-F8BF-E3A2DF905345}"/>
              </a:ext>
            </a:extLst>
          </p:cNvPr>
          <p:cNvSpPr txBox="1"/>
          <p:nvPr/>
        </p:nvSpPr>
        <p:spPr>
          <a:xfrm>
            <a:off x="4381500" y="202202"/>
            <a:ext cx="7214733" cy="2308324"/>
          </a:xfrm>
          <a:custGeom>
            <a:avLst/>
            <a:gdLst>
              <a:gd name="csX0" fmla="*/ 0 w 7214733"/>
              <a:gd name="csY0" fmla="*/ 0 h 2308324"/>
              <a:gd name="csX1" fmla="*/ 699274 w 7214733"/>
              <a:gd name="csY1" fmla="*/ 0 h 2308324"/>
              <a:gd name="csX2" fmla="*/ 1109959 w 7214733"/>
              <a:gd name="csY2" fmla="*/ 0 h 2308324"/>
              <a:gd name="csX3" fmla="*/ 1520644 w 7214733"/>
              <a:gd name="csY3" fmla="*/ 0 h 2308324"/>
              <a:gd name="csX4" fmla="*/ 2219918 w 7214733"/>
              <a:gd name="csY4" fmla="*/ 0 h 2308324"/>
              <a:gd name="csX5" fmla="*/ 2630603 w 7214733"/>
              <a:gd name="csY5" fmla="*/ 0 h 2308324"/>
              <a:gd name="csX6" fmla="*/ 3257729 w 7214733"/>
              <a:gd name="csY6" fmla="*/ 0 h 2308324"/>
              <a:gd name="csX7" fmla="*/ 3884856 w 7214733"/>
              <a:gd name="csY7" fmla="*/ 0 h 2308324"/>
              <a:gd name="csX8" fmla="*/ 4367688 w 7214733"/>
              <a:gd name="csY8" fmla="*/ 0 h 2308324"/>
              <a:gd name="csX9" fmla="*/ 4706226 w 7214733"/>
              <a:gd name="csY9" fmla="*/ 0 h 2308324"/>
              <a:gd name="csX10" fmla="*/ 5405500 w 7214733"/>
              <a:gd name="csY10" fmla="*/ 0 h 2308324"/>
              <a:gd name="csX11" fmla="*/ 5744037 w 7214733"/>
              <a:gd name="csY11" fmla="*/ 0 h 2308324"/>
              <a:gd name="csX12" fmla="*/ 6154722 w 7214733"/>
              <a:gd name="csY12" fmla="*/ 0 h 2308324"/>
              <a:gd name="csX13" fmla="*/ 6709702 w 7214733"/>
              <a:gd name="csY13" fmla="*/ 0 h 2308324"/>
              <a:gd name="csX14" fmla="*/ 7214733 w 7214733"/>
              <a:gd name="csY14" fmla="*/ 0 h 2308324"/>
              <a:gd name="csX15" fmla="*/ 7214733 w 7214733"/>
              <a:gd name="csY15" fmla="*/ 577081 h 2308324"/>
              <a:gd name="csX16" fmla="*/ 7214733 w 7214733"/>
              <a:gd name="csY16" fmla="*/ 1107996 h 2308324"/>
              <a:gd name="csX17" fmla="*/ 7214733 w 7214733"/>
              <a:gd name="csY17" fmla="*/ 1661993 h 2308324"/>
              <a:gd name="csX18" fmla="*/ 7214733 w 7214733"/>
              <a:gd name="csY18" fmla="*/ 2308324 h 2308324"/>
              <a:gd name="csX19" fmla="*/ 6804048 w 7214733"/>
              <a:gd name="csY19" fmla="*/ 2308324 h 2308324"/>
              <a:gd name="csX20" fmla="*/ 6465511 w 7214733"/>
              <a:gd name="csY20" fmla="*/ 2308324 h 2308324"/>
              <a:gd name="csX21" fmla="*/ 6054826 w 7214733"/>
              <a:gd name="csY21" fmla="*/ 2308324 h 2308324"/>
              <a:gd name="csX22" fmla="*/ 5571994 w 7214733"/>
              <a:gd name="csY22" fmla="*/ 2308324 h 2308324"/>
              <a:gd name="csX23" fmla="*/ 5017014 w 7214733"/>
              <a:gd name="csY23" fmla="*/ 2308324 h 2308324"/>
              <a:gd name="csX24" fmla="*/ 4606330 w 7214733"/>
              <a:gd name="csY24" fmla="*/ 2308324 h 2308324"/>
              <a:gd name="csX25" fmla="*/ 4195645 w 7214733"/>
              <a:gd name="csY25" fmla="*/ 2308324 h 2308324"/>
              <a:gd name="csX26" fmla="*/ 3712813 w 7214733"/>
              <a:gd name="csY26" fmla="*/ 2308324 h 2308324"/>
              <a:gd name="csX27" fmla="*/ 3013538 w 7214733"/>
              <a:gd name="csY27" fmla="*/ 2308324 h 2308324"/>
              <a:gd name="csX28" fmla="*/ 2314264 w 7214733"/>
              <a:gd name="csY28" fmla="*/ 2308324 h 2308324"/>
              <a:gd name="csX29" fmla="*/ 1614990 w 7214733"/>
              <a:gd name="csY29" fmla="*/ 2308324 h 2308324"/>
              <a:gd name="csX30" fmla="*/ 1204305 w 7214733"/>
              <a:gd name="csY30" fmla="*/ 2308324 h 2308324"/>
              <a:gd name="csX31" fmla="*/ 793621 w 7214733"/>
              <a:gd name="csY31" fmla="*/ 2308324 h 2308324"/>
              <a:gd name="csX32" fmla="*/ 0 w 7214733"/>
              <a:gd name="csY32" fmla="*/ 2308324 h 2308324"/>
              <a:gd name="csX33" fmla="*/ 0 w 7214733"/>
              <a:gd name="csY33" fmla="*/ 1800493 h 2308324"/>
              <a:gd name="csX34" fmla="*/ 0 w 7214733"/>
              <a:gd name="csY34" fmla="*/ 1223412 h 2308324"/>
              <a:gd name="csX35" fmla="*/ 0 w 7214733"/>
              <a:gd name="csY35" fmla="*/ 623247 h 2308324"/>
              <a:gd name="csX36" fmla="*/ 0 w 7214733"/>
              <a:gd name="csY36" fmla="*/ 0 h 23083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7214733" h="2308324" extrusionOk="0">
                <a:moveTo>
                  <a:pt x="0" y="0"/>
                </a:moveTo>
                <a:cubicBezTo>
                  <a:pt x="227459" y="-18728"/>
                  <a:pt x="419534" y="52835"/>
                  <a:pt x="699274" y="0"/>
                </a:cubicBezTo>
                <a:cubicBezTo>
                  <a:pt x="979014" y="-52835"/>
                  <a:pt x="943030" y="27749"/>
                  <a:pt x="1109959" y="0"/>
                </a:cubicBezTo>
                <a:cubicBezTo>
                  <a:pt x="1276888" y="-27749"/>
                  <a:pt x="1372808" y="17259"/>
                  <a:pt x="1520644" y="0"/>
                </a:cubicBezTo>
                <a:cubicBezTo>
                  <a:pt x="1668480" y="-17259"/>
                  <a:pt x="1895274" y="8915"/>
                  <a:pt x="2219918" y="0"/>
                </a:cubicBezTo>
                <a:cubicBezTo>
                  <a:pt x="2544562" y="-8915"/>
                  <a:pt x="2454447" y="42224"/>
                  <a:pt x="2630603" y="0"/>
                </a:cubicBezTo>
                <a:cubicBezTo>
                  <a:pt x="2806759" y="-42224"/>
                  <a:pt x="3069148" y="31115"/>
                  <a:pt x="3257729" y="0"/>
                </a:cubicBezTo>
                <a:cubicBezTo>
                  <a:pt x="3446310" y="-31115"/>
                  <a:pt x="3702317" y="66316"/>
                  <a:pt x="3884856" y="0"/>
                </a:cubicBezTo>
                <a:cubicBezTo>
                  <a:pt x="4067395" y="-66316"/>
                  <a:pt x="4254497" y="16365"/>
                  <a:pt x="4367688" y="0"/>
                </a:cubicBezTo>
                <a:cubicBezTo>
                  <a:pt x="4480879" y="-16365"/>
                  <a:pt x="4612955" y="1235"/>
                  <a:pt x="4706226" y="0"/>
                </a:cubicBezTo>
                <a:cubicBezTo>
                  <a:pt x="4799497" y="-1235"/>
                  <a:pt x="5083758" y="77869"/>
                  <a:pt x="5405500" y="0"/>
                </a:cubicBezTo>
                <a:cubicBezTo>
                  <a:pt x="5727242" y="-77869"/>
                  <a:pt x="5608988" y="4267"/>
                  <a:pt x="5744037" y="0"/>
                </a:cubicBezTo>
                <a:cubicBezTo>
                  <a:pt x="5879086" y="-4267"/>
                  <a:pt x="6025181" y="11723"/>
                  <a:pt x="6154722" y="0"/>
                </a:cubicBezTo>
                <a:cubicBezTo>
                  <a:pt x="6284264" y="-11723"/>
                  <a:pt x="6598699" y="13299"/>
                  <a:pt x="6709702" y="0"/>
                </a:cubicBezTo>
                <a:cubicBezTo>
                  <a:pt x="6820705" y="-13299"/>
                  <a:pt x="6967895" y="3851"/>
                  <a:pt x="7214733" y="0"/>
                </a:cubicBezTo>
                <a:cubicBezTo>
                  <a:pt x="7265108" y="263008"/>
                  <a:pt x="7161829" y="433047"/>
                  <a:pt x="7214733" y="577081"/>
                </a:cubicBezTo>
                <a:cubicBezTo>
                  <a:pt x="7267637" y="721115"/>
                  <a:pt x="7158231" y="948356"/>
                  <a:pt x="7214733" y="1107996"/>
                </a:cubicBezTo>
                <a:cubicBezTo>
                  <a:pt x="7271235" y="1267636"/>
                  <a:pt x="7186511" y="1388580"/>
                  <a:pt x="7214733" y="1661993"/>
                </a:cubicBezTo>
                <a:cubicBezTo>
                  <a:pt x="7242955" y="1935406"/>
                  <a:pt x="7143017" y="2055540"/>
                  <a:pt x="7214733" y="2308324"/>
                </a:cubicBezTo>
                <a:cubicBezTo>
                  <a:pt x="7069083" y="2329940"/>
                  <a:pt x="6980681" y="2263121"/>
                  <a:pt x="6804048" y="2308324"/>
                </a:cubicBezTo>
                <a:cubicBezTo>
                  <a:pt x="6627416" y="2353527"/>
                  <a:pt x="6608207" y="2275350"/>
                  <a:pt x="6465511" y="2308324"/>
                </a:cubicBezTo>
                <a:cubicBezTo>
                  <a:pt x="6322815" y="2341298"/>
                  <a:pt x="6185845" y="2275636"/>
                  <a:pt x="6054826" y="2308324"/>
                </a:cubicBezTo>
                <a:cubicBezTo>
                  <a:pt x="5923808" y="2341012"/>
                  <a:pt x="5710757" y="2298239"/>
                  <a:pt x="5571994" y="2308324"/>
                </a:cubicBezTo>
                <a:cubicBezTo>
                  <a:pt x="5433231" y="2318409"/>
                  <a:pt x="5130175" y="2261799"/>
                  <a:pt x="5017014" y="2308324"/>
                </a:cubicBezTo>
                <a:cubicBezTo>
                  <a:pt x="4903853" y="2354849"/>
                  <a:pt x="4748413" y="2283672"/>
                  <a:pt x="4606330" y="2308324"/>
                </a:cubicBezTo>
                <a:cubicBezTo>
                  <a:pt x="4464247" y="2332976"/>
                  <a:pt x="4352191" y="2298995"/>
                  <a:pt x="4195645" y="2308324"/>
                </a:cubicBezTo>
                <a:cubicBezTo>
                  <a:pt x="4039099" y="2317653"/>
                  <a:pt x="3842587" y="2253262"/>
                  <a:pt x="3712813" y="2308324"/>
                </a:cubicBezTo>
                <a:cubicBezTo>
                  <a:pt x="3583039" y="2363386"/>
                  <a:pt x="3163150" y="2229621"/>
                  <a:pt x="3013538" y="2308324"/>
                </a:cubicBezTo>
                <a:cubicBezTo>
                  <a:pt x="2863927" y="2387027"/>
                  <a:pt x="2503845" y="2304919"/>
                  <a:pt x="2314264" y="2308324"/>
                </a:cubicBezTo>
                <a:cubicBezTo>
                  <a:pt x="2124683" y="2311729"/>
                  <a:pt x="1887679" y="2300178"/>
                  <a:pt x="1614990" y="2308324"/>
                </a:cubicBezTo>
                <a:cubicBezTo>
                  <a:pt x="1342301" y="2316470"/>
                  <a:pt x="1353360" y="2300328"/>
                  <a:pt x="1204305" y="2308324"/>
                </a:cubicBezTo>
                <a:cubicBezTo>
                  <a:pt x="1055251" y="2316320"/>
                  <a:pt x="957875" y="2286900"/>
                  <a:pt x="793621" y="2308324"/>
                </a:cubicBezTo>
                <a:cubicBezTo>
                  <a:pt x="629367" y="2329748"/>
                  <a:pt x="219176" y="2251546"/>
                  <a:pt x="0" y="2308324"/>
                </a:cubicBezTo>
                <a:cubicBezTo>
                  <a:pt x="-32743" y="2072900"/>
                  <a:pt x="17323" y="1957102"/>
                  <a:pt x="0" y="1800493"/>
                </a:cubicBezTo>
                <a:cubicBezTo>
                  <a:pt x="-17323" y="1643884"/>
                  <a:pt x="911" y="1452407"/>
                  <a:pt x="0" y="1223412"/>
                </a:cubicBezTo>
                <a:cubicBezTo>
                  <a:pt x="-911" y="994417"/>
                  <a:pt x="5713" y="920151"/>
                  <a:pt x="0" y="623247"/>
                </a:cubicBezTo>
                <a:cubicBezTo>
                  <a:pt x="-5713" y="326343"/>
                  <a:pt x="26633" y="197539"/>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dirty="0"/>
              <a:t>Mehmet Ali İzmen  </a:t>
            </a:r>
            <a:r>
              <a:rPr lang="el-GR" dirty="0"/>
              <a:t>16 ετών</a:t>
            </a:r>
          </a:p>
          <a:p>
            <a:pPr algn="ctr"/>
            <a:r>
              <a:rPr lang="en-US" dirty="0"/>
              <a:t>CY/18658</a:t>
            </a:r>
          </a:p>
          <a:p>
            <a:pPr algn="ctr"/>
            <a:endParaRPr lang="el-GR" dirty="0"/>
          </a:p>
          <a:p>
            <a:pPr algn="ctr"/>
            <a:endParaRPr lang="el-GR" dirty="0"/>
          </a:p>
          <a:p>
            <a:pPr algn="just"/>
            <a:r>
              <a:rPr lang="el-GR" dirty="0"/>
              <a:t>16 Οκτωβρίου  1942 :  Κυπριακή Εθελοντική Δύναμη  (</a:t>
            </a:r>
            <a:r>
              <a:rPr lang="en-US" dirty="0"/>
              <a:t>CVF 2446</a:t>
            </a:r>
            <a:r>
              <a:rPr lang="el-GR" dirty="0"/>
              <a:t>)</a:t>
            </a:r>
          </a:p>
          <a:p>
            <a:pPr algn="just"/>
            <a:r>
              <a:rPr lang="el-GR" dirty="0"/>
              <a:t>1 Ιανουαρίου  1943 :  Κυπριακό  Σύνταγμα  (</a:t>
            </a:r>
            <a:r>
              <a:rPr lang="en-US" dirty="0"/>
              <a:t>CY/18658</a:t>
            </a:r>
            <a:r>
              <a:rPr lang="el-GR" dirty="0"/>
              <a:t>)</a:t>
            </a:r>
            <a:endParaRPr lang="en-US" dirty="0"/>
          </a:p>
          <a:p>
            <a:pPr algn="just"/>
            <a:r>
              <a:rPr lang="el-GR" dirty="0"/>
              <a:t>16 Οκτωβρίου 1942 – 1 Ιανουαρίου 1943 :   βασική εκπαίδευση </a:t>
            </a:r>
          </a:p>
          <a:p>
            <a:pPr algn="just"/>
            <a:endParaRPr lang="el-GR" dirty="0"/>
          </a:p>
        </p:txBody>
      </p:sp>
      <p:sp>
        <p:nvSpPr>
          <p:cNvPr id="4" name="TextBox 3">
            <a:extLst>
              <a:ext uri="{FF2B5EF4-FFF2-40B4-BE49-F238E27FC236}">
                <a16:creationId xmlns:a16="http://schemas.microsoft.com/office/drawing/2014/main" id="{A960DD60-27A7-2764-C45A-2FB849992A8A}"/>
              </a:ext>
            </a:extLst>
          </p:cNvPr>
          <p:cNvSpPr txBox="1"/>
          <p:nvPr/>
        </p:nvSpPr>
        <p:spPr>
          <a:xfrm>
            <a:off x="6281058" y="6378799"/>
            <a:ext cx="6096000" cy="276999"/>
          </a:xfrm>
          <a:prstGeom prst="rect">
            <a:avLst/>
          </a:prstGeom>
          <a:noFill/>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σελ. 76. </a:t>
            </a:r>
          </a:p>
        </p:txBody>
      </p:sp>
      <p:sp>
        <p:nvSpPr>
          <p:cNvPr id="7" name="TextBox 6">
            <a:extLst>
              <a:ext uri="{FF2B5EF4-FFF2-40B4-BE49-F238E27FC236}">
                <a16:creationId xmlns:a16="http://schemas.microsoft.com/office/drawing/2014/main" id="{43E7A705-F425-C03A-4A28-3285A8A398DA}"/>
              </a:ext>
            </a:extLst>
          </p:cNvPr>
          <p:cNvSpPr txBox="1"/>
          <p:nvPr/>
        </p:nvSpPr>
        <p:spPr>
          <a:xfrm>
            <a:off x="5090545" y="4145134"/>
            <a:ext cx="3072719" cy="646331"/>
          </a:xfrm>
          <a:custGeom>
            <a:avLst/>
            <a:gdLst>
              <a:gd name="csX0" fmla="*/ 0 w 3072719"/>
              <a:gd name="csY0" fmla="*/ 0 h 646331"/>
              <a:gd name="csX1" fmla="*/ 573574 w 3072719"/>
              <a:gd name="csY1" fmla="*/ 0 h 646331"/>
              <a:gd name="csX2" fmla="*/ 1024240 w 3072719"/>
              <a:gd name="csY2" fmla="*/ 0 h 646331"/>
              <a:gd name="csX3" fmla="*/ 1474905 w 3072719"/>
              <a:gd name="csY3" fmla="*/ 0 h 646331"/>
              <a:gd name="csX4" fmla="*/ 2048479 w 3072719"/>
              <a:gd name="csY4" fmla="*/ 0 h 646331"/>
              <a:gd name="csX5" fmla="*/ 2499145 w 3072719"/>
              <a:gd name="csY5" fmla="*/ 0 h 646331"/>
              <a:gd name="csX6" fmla="*/ 3072719 w 3072719"/>
              <a:gd name="csY6" fmla="*/ 0 h 646331"/>
              <a:gd name="csX7" fmla="*/ 3072719 w 3072719"/>
              <a:gd name="csY7" fmla="*/ 329629 h 646331"/>
              <a:gd name="csX8" fmla="*/ 3072719 w 3072719"/>
              <a:gd name="csY8" fmla="*/ 646331 h 646331"/>
              <a:gd name="csX9" fmla="*/ 2591326 w 3072719"/>
              <a:gd name="csY9" fmla="*/ 646331 h 646331"/>
              <a:gd name="csX10" fmla="*/ 2109934 w 3072719"/>
              <a:gd name="csY10" fmla="*/ 646331 h 646331"/>
              <a:gd name="csX11" fmla="*/ 1567087 w 3072719"/>
              <a:gd name="csY11" fmla="*/ 646331 h 646331"/>
              <a:gd name="csX12" fmla="*/ 1085694 w 3072719"/>
              <a:gd name="csY12" fmla="*/ 646331 h 646331"/>
              <a:gd name="csX13" fmla="*/ 542847 w 3072719"/>
              <a:gd name="csY13" fmla="*/ 646331 h 646331"/>
              <a:gd name="csX14" fmla="*/ 0 w 3072719"/>
              <a:gd name="csY14" fmla="*/ 646331 h 646331"/>
              <a:gd name="csX15" fmla="*/ 0 w 3072719"/>
              <a:gd name="csY15" fmla="*/ 329629 h 646331"/>
              <a:gd name="csX16" fmla="*/ 0 w 3072719"/>
              <a:gd name="csY16"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072719" h="646331" extrusionOk="0">
                <a:moveTo>
                  <a:pt x="0" y="0"/>
                </a:moveTo>
                <a:cubicBezTo>
                  <a:pt x="202176" y="-27882"/>
                  <a:pt x="423913" y="7769"/>
                  <a:pt x="573574" y="0"/>
                </a:cubicBezTo>
                <a:cubicBezTo>
                  <a:pt x="723235" y="-7769"/>
                  <a:pt x="872891" y="23815"/>
                  <a:pt x="1024240" y="0"/>
                </a:cubicBezTo>
                <a:cubicBezTo>
                  <a:pt x="1175589" y="-23815"/>
                  <a:pt x="1316994" y="334"/>
                  <a:pt x="1474905" y="0"/>
                </a:cubicBezTo>
                <a:cubicBezTo>
                  <a:pt x="1632817" y="-334"/>
                  <a:pt x="1878999" y="1454"/>
                  <a:pt x="2048479" y="0"/>
                </a:cubicBezTo>
                <a:cubicBezTo>
                  <a:pt x="2217959" y="-1454"/>
                  <a:pt x="2363336" y="22704"/>
                  <a:pt x="2499145" y="0"/>
                </a:cubicBezTo>
                <a:cubicBezTo>
                  <a:pt x="2634954" y="-22704"/>
                  <a:pt x="2870019" y="8070"/>
                  <a:pt x="3072719" y="0"/>
                </a:cubicBezTo>
                <a:cubicBezTo>
                  <a:pt x="3089844" y="150732"/>
                  <a:pt x="3036241" y="232860"/>
                  <a:pt x="3072719" y="329629"/>
                </a:cubicBezTo>
                <a:cubicBezTo>
                  <a:pt x="3109197" y="426398"/>
                  <a:pt x="3053650" y="527757"/>
                  <a:pt x="3072719" y="646331"/>
                </a:cubicBezTo>
                <a:cubicBezTo>
                  <a:pt x="2850428" y="657687"/>
                  <a:pt x="2795325" y="634281"/>
                  <a:pt x="2591326" y="646331"/>
                </a:cubicBezTo>
                <a:cubicBezTo>
                  <a:pt x="2387327" y="658381"/>
                  <a:pt x="2330197" y="631825"/>
                  <a:pt x="2109934" y="646331"/>
                </a:cubicBezTo>
                <a:cubicBezTo>
                  <a:pt x="1889671" y="660837"/>
                  <a:pt x="1829581" y="596005"/>
                  <a:pt x="1567087" y="646331"/>
                </a:cubicBezTo>
                <a:cubicBezTo>
                  <a:pt x="1304593" y="696657"/>
                  <a:pt x="1245927" y="628707"/>
                  <a:pt x="1085694" y="646331"/>
                </a:cubicBezTo>
                <a:cubicBezTo>
                  <a:pt x="925461" y="663955"/>
                  <a:pt x="800878" y="582535"/>
                  <a:pt x="542847" y="646331"/>
                </a:cubicBezTo>
                <a:cubicBezTo>
                  <a:pt x="284816" y="710127"/>
                  <a:pt x="173145" y="626900"/>
                  <a:pt x="0" y="646331"/>
                </a:cubicBezTo>
                <a:cubicBezTo>
                  <a:pt x="-10503" y="537872"/>
                  <a:pt x="25040" y="428970"/>
                  <a:pt x="0" y="329629"/>
                </a:cubicBezTo>
                <a:cubicBezTo>
                  <a:pt x="-25040" y="230288"/>
                  <a:pt x="34622" y="163196"/>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dirty="0"/>
              <a:t>βασική εκπαίδευση </a:t>
            </a:r>
          </a:p>
          <a:p>
            <a:pPr algn="just"/>
            <a:endParaRPr lang="el-GR" dirty="0"/>
          </a:p>
        </p:txBody>
      </p:sp>
      <p:sp>
        <p:nvSpPr>
          <p:cNvPr id="8" name="Οβάλ 7">
            <a:extLst>
              <a:ext uri="{FF2B5EF4-FFF2-40B4-BE49-F238E27FC236}">
                <a16:creationId xmlns:a16="http://schemas.microsoft.com/office/drawing/2014/main" id="{DFBA9D26-264A-1128-3424-45E5486B0203}"/>
              </a:ext>
            </a:extLst>
          </p:cNvPr>
          <p:cNvSpPr/>
          <p:nvPr/>
        </p:nvSpPr>
        <p:spPr>
          <a:xfrm>
            <a:off x="6016567" y="2712866"/>
            <a:ext cx="1801586" cy="1077686"/>
          </a:xfrm>
          <a:custGeom>
            <a:avLst/>
            <a:gdLst>
              <a:gd name="csX0" fmla="*/ 0 w 1801586"/>
              <a:gd name="csY0" fmla="*/ 538843 h 1077686"/>
              <a:gd name="csX1" fmla="*/ 900793 w 1801586"/>
              <a:gd name="csY1" fmla="*/ 0 h 1077686"/>
              <a:gd name="csX2" fmla="*/ 1801586 w 1801586"/>
              <a:gd name="csY2" fmla="*/ 538843 h 1077686"/>
              <a:gd name="csX3" fmla="*/ 900793 w 1801586"/>
              <a:gd name="csY3" fmla="*/ 1077686 h 1077686"/>
              <a:gd name="csX4" fmla="*/ 0 w 1801586"/>
              <a:gd name="csY4" fmla="*/ 538843 h 1077686"/>
            </a:gdLst>
            <a:ahLst/>
            <a:cxnLst>
              <a:cxn ang="0">
                <a:pos x="csX0" y="csY0"/>
              </a:cxn>
              <a:cxn ang="0">
                <a:pos x="csX1" y="csY1"/>
              </a:cxn>
              <a:cxn ang="0">
                <a:pos x="csX2" y="csY2"/>
              </a:cxn>
              <a:cxn ang="0">
                <a:pos x="csX3" y="csY3"/>
              </a:cxn>
              <a:cxn ang="0">
                <a:pos x="csX4" y="csY4"/>
              </a:cxn>
            </a:cxnLst>
            <a:rect l="l" t="t" r="r" b="b"/>
            <a:pathLst>
              <a:path w="1801586" h="1077686" fill="none" extrusionOk="0">
                <a:moveTo>
                  <a:pt x="0" y="538843"/>
                </a:moveTo>
                <a:cubicBezTo>
                  <a:pt x="97738" y="322928"/>
                  <a:pt x="323505" y="-100066"/>
                  <a:pt x="900793" y="0"/>
                </a:cubicBezTo>
                <a:cubicBezTo>
                  <a:pt x="1386147" y="762"/>
                  <a:pt x="1798278" y="254614"/>
                  <a:pt x="1801586" y="538843"/>
                </a:cubicBezTo>
                <a:cubicBezTo>
                  <a:pt x="1802050" y="698340"/>
                  <a:pt x="1324854" y="1102816"/>
                  <a:pt x="900793" y="1077686"/>
                </a:cubicBezTo>
                <a:cubicBezTo>
                  <a:pt x="385901" y="1055175"/>
                  <a:pt x="65637" y="799625"/>
                  <a:pt x="0" y="538843"/>
                </a:cubicBezTo>
                <a:close/>
              </a:path>
              <a:path w="1801586" h="1077686" stroke="0" extrusionOk="0">
                <a:moveTo>
                  <a:pt x="0" y="538843"/>
                </a:moveTo>
                <a:cubicBezTo>
                  <a:pt x="-30377" y="185232"/>
                  <a:pt x="427122" y="-10624"/>
                  <a:pt x="900793" y="0"/>
                </a:cubicBezTo>
                <a:cubicBezTo>
                  <a:pt x="1434236" y="76210"/>
                  <a:pt x="1795382" y="244141"/>
                  <a:pt x="1801586" y="538843"/>
                </a:cubicBezTo>
                <a:cubicBezTo>
                  <a:pt x="1704045" y="751795"/>
                  <a:pt x="1530431" y="1028573"/>
                  <a:pt x="900793" y="1077686"/>
                </a:cubicBezTo>
                <a:cubicBezTo>
                  <a:pt x="374871" y="1048057"/>
                  <a:pt x="14649" y="847538"/>
                  <a:pt x="0" y="538843"/>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Λοχίες </a:t>
            </a:r>
            <a:r>
              <a:rPr lang="en-US" dirty="0"/>
              <a:t>Sergeant Connel &amp; </a:t>
            </a:r>
          </a:p>
          <a:p>
            <a:pPr algn="ctr"/>
            <a:r>
              <a:rPr lang="en-US" dirty="0"/>
              <a:t>Bradley</a:t>
            </a:r>
            <a:endParaRPr lang="el-GR" dirty="0"/>
          </a:p>
        </p:txBody>
      </p:sp>
      <p:sp>
        <p:nvSpPr>
          <p:cNvPr id="10" name="Οβάλ 9">
            <a:extLst>
              <a:ext uri="{FF2B5EF4-FFF2-40B4-BE49-F238E27FC236}">
                <a16:creationId xmlns:a16="http://schemas.microsoft.com/office/drawing/2014/main" id="{BF90CB41-1655-2AB4-0DD2-5BB6EA7D69FB}"/>
              </a:ext>
            </a:extLst>
          </p:cNvPr>
          <p:cNvSpPr/>
          <p:nvPr/>
        </p:nvSpPr>
        <p:spPr>
          <a:xfrm>
            <a:off x="7988866" y="2785547"/>
            <a:ext cx="1999228" cy="1026791"/>
          </a:xfrm>
          <a:custGeom>
            <a:avLst/>
            <a:gdLst>
              <a:gd name="csX0" fmla="*/ 0 w 1999228"/>
              <a:gd name="csY0" fmla="*/ 513396 h 1026791"/>
              <a:gd name="csX1" fmla="*/ 999614 w 1999228"/>
              <a:gd name="csY1" fmla="*/ 0 h 1026791"/>
              <a:gd name="csX2" fmla="*/ 1999228 w 1999228"/>
              <a:gd name="csY2" fmla="*/ 513396 h 1026791"/>
              <a:gd name="csX3" fmla="*/ 999614 w 1999228"/>
              <a:gd name="csY3" fmla="*/ 1026792 h 1026791"/>
              <a:gd name="csX4" fmla="*/ 0 w 1999228"/>
              <a:gd name="csY4" fmla="*/ 513396 h 1026791"/>
            </a:gdLst>
            <a:ahLst/>
            <a:cxnLst>
              <a:cxn ang="0">
                <a:pos x="csX0" y="csY0"/>
              </a:cxn>
              <a:cxn ang="0">
                <a:pos x="csX1" y="csY1"/>
              </a:cxn>
              <a:cxn ang="0">
                <a:pos x="csX2" y="csY2"/>
              </a:cxn>
              <a:cxn ang="0">
                <a:pos x="csX3" y="csY3"/>
              </a:cxn>
              <a:cxn ang="0">
                <a:pos x="csX4" y="csY4"/>
              </a:cxn>
            </a:cxnLst>
            <a:rect l="l" t="t" r="r" b="b"/>
            <a:pathLst>
              <a:path w="1999228" h="1026791" fill="none" extrusionOk="0">
                <a:moveTo>
                  <a:pt x="0" y="513396"/>
                </a:moveTo>
                <a:cubicBezTo>
                  <a:pt x="35283" y="259341"/>
                  <a:pt x="384338" y="-79261"/>
                  <a:pt x="999614" y="0"/>
                </a:cubicBezTo>
                <a:cubicBezTo>
                  <a:pt x="1501347" y="3161"/>
                  <a:pt x="1990394" y="265552"/>
                  <a:pt x="1999228" y="513396"/>
                </a:cubicBezTo>
                <a:cubicBezTo>
                  <a:pt x="1999378" y="752246"/>
                  <a:pt x="1435072" y="1066700"/>
                  <a:pt x="999614" y="1026792"/>
                </a:cubicBezTo>
                <a:cubicBezTo>
                  <a:pt x="442098" y="1019749"/>
                  <a:pt x="48308" y="769843"/>
                  <a:pt x="0" y="513396"/>
                </a:cubicBezTo>
                <a:close/>
              </a:path>
              <a:path w="1999228" h="1026791" stroke="0" extrusionOk="0">
                <a:moveTo>
                  <a:pt x="0" y="513396"/>
                </a:moveTo>
                <a:cubicBezTo>
                  <a:pt x="-65286" y="109467"/>
                  <a:pt x="531963" y="-37648"/>
                  <a:pt x="999614" y="0"/>
                </a:cubicBezTo>
                <a:cubicBezTo>
                  <a:pt x="1585551" y="71792"/>
                  <a:pt x="1933735" y="260390"/>
                  <a:pt x="1999228" y="513396"/>
                </a:cubicBezTo>
                <a:cubicBezTo>
                  <a:pt x="1977728" y="778279"/>
                  <a:pt x="1598614" y="1009351"/>
                  <a:pt x="999614" y="1026792"/>
                </a:cubicBezTo>
                <a:cubicBezTo>
                  <a:pt x="430663" y="1009200"/>
                  <a:pt x="58106" y="840967"/>
                  <a:pt x="0" y="513396"/>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«άρμεγμα αγελάδας»</a:t>
            </a:r>
          </a:p>
        </p:txBody>
      </p:sp>
      <p:sp>
        <p:nvSpPr>
          <p:cNvPr id="12" name="Οβάλ 11">
            <a:extLst>
              <a:ext uri="{FF2B5EF4-FFF2-40B4-BE49-F238E27FC236}">
                <a16:creationId xmlns:a16="http://schemas.microsoft.com/office/drawing/2014/main" id="{B72A045D-585B-84CB-CF24-C193A7DFEEBC}"/>
              </a:ext>
            </a:extLst>
          </p:cNvPr>
          <p:cNvSpPr/>
          <p:nvPr/>
        </p:nvSpPr>
        <p:spPr>
          <a:xfrm>
            <a:off x="8360229" y="4134392"/>
            <a:ext cx="2394856" cy="2183254"/>
          </a:xfrm>
          <a:custGeom>
            <a:avLst/>
            <a:gdLst>
              <a:gd name="csX0" fmla="*/ 0 w 2394856"/>
              <a:gd name="csY0" fmla="*/ 1091627 h 2183254"/>
              <a:gd name="csX1" fmla="*/ 1197428 w 2394856"/>
              <a:gd name="csY1" fmla="*/ 0 h 2183254"/>
              <a:gd name="csX2" fmla="*/ 2394856 w 2394856"/>
              <a:gd name="csY2" fmla="*/ 1091627 h 2183254"/>
              <a:gd name="csX3" fmla="*/ 1197428 w 2394856"/>
              <a:gd name="csY3" fmla="*/ 2183254 h 2183254"/>
              <a:gd name="csX4" fmla="*/ 0 w 2394856"/>
              <a:gd name="csY4" fmla="*/ 1091627 h 2183254"/>
            </a:gdLst>
            <a:ahLst/>
            <a:cxnLst>
              <a:cxn ang="0">
                <a:pos x="csX0" y="csY0"/>
              </a:cxn>
              <a:cxn ang="0">
                <a:pos x="csX1" y="csY1"/>
              </a:cxn>
              <a:cxn ang="0">
                <a:pos x="csX2" y="csY2"/>
              </a:cxn>
              <a:cxn ang="0">
                <a:pos x="csX3" y="csY3"/>
              </a:cxn>
              <a:cxn ang="0">
                <a:pos x="csX4" y="csY4"/>
              </a:cxn>
            </a:cxnLst>
            <a:rect l="l" t="t" r="r" b="b"/>
            <a:pathLst>
              <a:path w="2394856" h="2183254" fill="none" extrusionOk="0">
                <a:moveTo>
                  <a:pt x="0" y="1091627"/>
                </a:moveTo>
                <a:cubicBezTo>
                  <a:pt x="65786" y="543716"/>
                  <a:pt x="433557" y="-128603"/>
                  <a:pt x="1197428" y="0"/>
                </a:cubicBezTo>
                <a:cubicBezTo>
                  <a:pt x="1819614" y="2457"/>
                  <a:pt x="2375675" y="566251"/>
                  <a:pt x="2394856" y="1091627"/>
                </a:cubicBezTo>
                <a:cubicBezTo>
                  <a:pt x="2395218" y="1586688"/>
                  <a:pt x="1816054" y="2197865"/>
                  <a:pt x="1197428" y="2183254"/>
                </a:cubicBezTo>
                <a:cubicBezTo>
                  <a:pt x="437480" y="2055642"/>
                  <a:pt x="48887" y="1667097"/>
                  <a:pt x="0" y="1091627"/>
                </a:cubicBezTo>
                <a:close/>
              </a:path>
              <a:path w="2394856" h="2183254" stroke="0" extrusionOk="0">
                <a:moveTo>
                  <a:pt x="0" y="1091627"/>
                </a:moveTo>
                <a:cubicBezTo>
                  <a:pt x="-34635" y="424870"/>
                  <a:pt x="629471" y="-41636"/>
                  <a:pt x="1197428" y="0"/>
                </a:cubicBezTo>
                <a:cubicBezTo>
                  <a:pt x="1876044" y="36663"/>
                  <a:pt x="2280316" y="542141"/>
                  <a:pt x="2394856" y="1091627"/>
                </a:cubicBezTo>
                <a:cubicBezTo>
                  <a:pt x="2359040" y="1663436"/>
                  <a:pt x="1906482" y="2165513"/>
                  <a:pt x="1197428" y="2183254"/>
                </a:cubicBezTo>
                <a:cubicBezTo>
                  <a:pt x="514941" y="2161194"/>
                  <a:pt x="54965" y="1736166"/>
                  <a:pt x="0" y="1091627"/>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υποχρεωτικός έλεγχος για Σεξουαλικώς Μεταδιδόμενα Νοσήματα (ΣΜΝ)</a:t>
            </a:r>
          </a:p>
        </p:txBody>
      </p:sp>
      <p:sp>
        <p:nvSpPr>
          <p:cNvPr id="14" name="Οβάλ 13">
            <a:extLst>
              <a:ext uri="{FF2B5EF4-FFF2-40B4-BE49-F238E27FC236}">
                <a16:creationId xmlns:a16="http://schemas.microsoft.com/office/drawing/2014/main" id="{38C7B4D5-FAD4-643E-70E7-2B2FE57ECF3C}"/>
              </a:ext>
            </a:extLst>
          </p:cNvPr>
          <p:cNvSpPr/>
          <p:nvPr/>
        </p:nvSpPr>
        <p:spPr>
          <a:xfrm>
            <a:off x="5602684" y="5178807"/>
            <a:ext cx="1702140" cy="1077686"/>
          </a:xfrm>
          <a:custGeom>
            <a:avLst/>
            <a:gdLst>
              <a:gd name="csX0" fmla="*/ 0 w 1702140"/>
              <a:gd name="csY0" fmla="*/ 538843 h 1077686"/>
              <a:gd name="csX1" fmla="*/ 851070 w 1702140"/>
              <a:gd name="csY1" fmla="*/ 0 h 1077686"/>
              <a:gd name="csX2" fmla="*/ 1702140 w 1702140"/>
              <a:gd name="csY2" fmla="*/ 538843 h 1077686"/>
              <a:gd name="csX3" fmla="*/ 851070 w 1702140"/>
              <a:gd name="csY3" fmla="*/ 1077686 h 1077686"/>
              <a:gd name="csX4" fmla="*/ 0 w 1702140"/>
              <a:gd name="csY4" fmla="*/ 538843 h 1077686"/>
            </a:gdLst>
            <a:ahLst/>
            <a:cxnLst>
              <a:cxn ang="0">
                <a:pos x="csX0" y="csY0"/>
              </a:cxn>
              <a:cxn ang="0">
                <a:pos x="csX1" y="csY1"/>
              </a:cxn>
              <a:cxn ang="0">
                <a:pos x="csX2" y="csY2"/>
              </a:cxn>
              <a:cxn ang="0">
                <a:pos x="csX3" y="csY3"/>
              </a:cxn>
              <a:cxn ang="0">
                <a:pos x="csX4" y="csY4"/>
              </a:cxn>
            </a:cxnLst>
            <a:rect l="l" t="t" r="r" b="b"/>
            <a:pathLst>
              <a:path w="1702140" h="1077686" fill="none" extrusionOk="0">
                <a:moveTo>
                  <a:pt x="0" y="538843"/>
                </a:moveTo>
                <a:cubicBezTo>
                  <a:pt x="20635" y="258493"/>
                  <a:pt x="374723" y="-7918"/>
                  <a:pt x="851070" y="0"/>
                </a:cubicBezTo>
                <a:cubicBezTo>
                  <a:pt x="1308963" y="762"/>
                  <a:pt x="1698832" y="254614"/>
                  <a:pt x="1702140" y="538843"/>
                </a:cubicBezTo>
                <a:cubicBezTo>
                  <a:pt x="1702527" y="721010"/>
                  <a:pt x="1212530" y="1114842"/>
                  <a:pt x="851070" y="1077686"/>
                </a:cubicBezTo>
                <a:cubicBezTo>
                  <a:pt x="363639" y="1055175"/>
                  <a:pt x="65637" y="799625"/>
                  <a:pt x="0" y="538843"/>
                </a:cubicBezTo>
                <a:close/>
              </a:path>
              <a:path w="1702140" h="1077686" stroke="0" extrusionOk="0">
                <a:moveTo>
                  <a:pt x="0" y="538843"/>
                </a:moveTo>
                <a:cubicBezTo>
                  <a:pt x="-6258" y="229709"/>
                  <a:pt x="478884" y="-43635"/>
                  <a:pt x="851070" y="0"/>
                </a:cubicBezTo>
                <a:cubicBezTo>
                  <a:pt x="1357052" y="76210"/>
                  <a:pt x="1695936" y="244141"/>
                  <a:pt x="1702140" y="538843"/>
                </a:cubicBezTo>
                <a:cubicBezTo>
                  <a:pt x="1621912" y="766818"/>
                  <a:pt x="1400843" y="1048050"/>
                  <a:pt x="851070" y="1077686"/>
                </a:cubicBezTo>
                <a:cubicBezTo>
                  <a:pt x="352609" y="1048057"/>
                  <a:pt x="14649" y="847538"/>
                  <a:pt x="0" y="538843"/>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  ομάδες </a:t>
            </a:r>
            <a:r>
              <a:rPr lang="en-US" dirty="0"/>
              <a:t> A</a:t>
            </a:r>
            <a:r>
              <a:rPr lang="el-GR" dirty="0"/>
              <a:t>-</a:t>
            </a:r>
            <a:r>
              <a:rPr lang="en-US" dirty="0"/>
              <a:t>B</a:t>
            </a:r>
            <a:r>
              <a:rPr lang="el-GR" dirty="0"/>
              <a:t>-</a:t>
            </a:r>
            <a:r>
              <a:rPr lang="en-US" dirty="0"/>
              <a:t>C</a:t>
            </a:r>
            <a:r>
              <a:rPr lang="el-GR" dirty="0"/>
              <a:t>-</a:t>
            </a:r>
            <a:r>
              <a:rPr lang="en-US" dirty="0"/>
              <a:t>D</a:t>
            </a:r>
            <a:r>
              <a:rPr lang="el-GR" dirty="0"/>
              <a:t>-</a:t>
            </a:r>
          </a:p>
        </p:txBody>
      </p:sp>
      <p:sp>
        <p:nvSpPr>
          <p:cNvPr id="18" name="Οβάλ 17">
            <a:extLst>
              <a:ext uri="{FF2B5EF4-FFF2-40B4-BE49-F238E27FC236}">
                <a16:creationId xmlns:a16="http://schemas.microsoft.com/office/drawing/2014/main" id="{6112CF9F-E6A7-6C0D-CBF7-E6DB15438380}"/>
              </a:ext>
            </a:extLst>
          </p:cNvPr>
          <p:cNvSpPr/>
          <p:nvPr/>
        </p:nvSpPr>
        <p:spPr>
          <a:xfrm>
            <a:off x="3884473" y="5152732"/>
            <a:ext cx="1443830" cy="1180317"/>
          </a:xfrm>
          <a:custGeom>
            <a:avLst/>
            <a:gdLst>
              <a:gd name="csX0" fmla="*/ 0 w 1443830"/>
              <a:gd name="csY0" fmla="*/ 590159 h 1180317"/>
              <a:gd name="csX1" fmla="*/ 721915 w 1443830"/>
              <a:gd name="csY1" fmla="*/ 0 h 1180317"/>
              <a:gd name="csX2" fmla="*/ 1443830 w 1443830"/>
              <a:gd name="csY2" fmla="*/ 590159 h 1180317"/>
              <a:gd name="csX3" fmla="*/ 721915 w 1443830"/>
              <a:gd name="csY3" fmla="*/ 1180318 h 1180317"/>
              <a:gd name="csX4" fmla="*/ 0 w 1443830"/>
              <a:gd name="csY4" fmla="*/ 590159 h 1180317"/>
            </a:gdLst>
            <a:ahLst/>
            <a:cxnLst>
              <a:cxn ang="0">
                <a:pos x="csX0" y="csY0"/>
              </a:cxn>
              <a:cxn ang="0">
                <a:pos x="csX1" y="csY1"/>
              </a:cxn>
              <a:cxn ang="0">
                <a:pos x="csX2" y="csY2"/>
              </a:cxn>
              <a:cxn ang="0">
                <a:pos x="csX3" y="csY3"/>
              </a:cxn>
              <a:cxn ang="0">
                <a:pos x="csX4" y="csY4"/>
              </a:cxn>
            </a:cxnLst>
            <a:rect l="l" t="t" r="r" b="b"/>
            <a:pathLst>
              <a:path w="1443830" h="1180317" fill="none" extrusionOk="0">
                <a:moveTo>
                  <a:pt x="0" y="590159"/>
                </a:moveTo>
                <a:cubicBezTo>
                  <a:pt x="85042" y="335292"/>
                  <a:pt x="284573" y="-48455"/>
                  <a:pt x="721915" y="0"/>
                </a:cubicBezTo>
                <a:cubicBezTo>
                  <a:pt x="1079220" y="2599"/>
                  <a:pt x="1438504" y="285746"/>
                  <a:pt x="1443830" y="590159"/>
                </a:cubicBezTo>
                <a:cubicBezTo>
                  <a:pt x="1444207" y="803842"/>
                  <a:pt x="1085620" y="1192295"/>
                  <a:pt x="721915" y="1180318"/>
                </a:cubicBezTo>
                <a:cubicBezTo>
                  <a:pt x="280915" y="1125590"/>
                  <a:pt x="45023" y="890843"/>
                  <a:pt x="0" y="590159"/>
                </a:cubicBezTo>
                <a:close/>
              </a:path>
              <a:path w="1443830" h="1180317" stroke="0" extrusionOk="0">
                <a:moveTo>
                  <a:pt x="0" y="590159"/>
                </a:moveTo>
                <a:cubicBezTo>
                  <a:pt x="-9525" y="246660"/>
                  <a:pt x="401787" y="-35041"/>
                  <a:pt x="721915" y="0"/>
                </a:cubicBezTo>
                <a:cubicBezTo>
                  <a:pt x="1134338" y="29086"/>
                  <a:pt x="1385566" y="291388"/>
                  <a:pt x="1443830" y="590159"/>
                </a:cubicBezTo>
                <a:cubicBezTo>
                  <a:pt x="1394541" y="873323"/>
                  <a:pt x="1156004" y="1167166"/>
                  <a:pt x="721915" y="1180318"/>
                </a:cubicBezTo>
                <a:cubicBezTo>
                  <a:pt x="295431" y="1151363"/>
                  <a:pt x="63991" y="964584"/>
                  <a:pt x="0" y="590159"/>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Laundry </a:t>
            </a:r>
            <a:endParaRPr lang="el-GR" dirty="0"/>
          </a:p>
        </p:txBody>
      </p:sp>
      <p:sp>
        <p:nvSpPr>
          <p:cNvPr id="20" name="Οβάλ 19">
            <a:extLst>
              <a:ext uri="{FF2B5EF4-FFF2-40B4-BE49-F238E27FC236}">
                <a16:creationId xmlns:a16="http://schemas.microsoft.com/office/drawing/2014/main" id="{534297C9-D98C-9875-3BDB-FE92D5ABFDAF}"/>
              </a:ext>
            </a:extLst>
          </p:cNvPr>
          <p:cNvSpPr/>
          <p:nvPr/>
        </p:nvSpPr>
        <p:spPr>
          <a:xfrm>
            <a:off x="2776113" y="4101121"/>
            <a:ext cx="1625430" cy="1077686"/>
          </a:xfrm>
          <a:custGeom>
            <a:avLst/>
            <a:gdLst>
              <a:gd name="csX0" fmla="*/ 0 w 1625430"/>
              <a:gd name="csY0" fmla="*/ 538843 h 1077686"/>
              <a:gd name="csX1" fmla="*/ 812715 w 1625430"/>
              <a:gd name="csY1" fmla="*/ 0 h 1077686"/>
              <a:gd name="csX2" fmla="*/ 1625430 w 1625430"/>
              <a:gd name="csY2" fmla="*/ 538843 h 1077686"/>
              <a:gd name="csX3" fmla="*/ 812715 w 1625430"/>
              <a:gd name="csY3" fmla="*/ 1077686 h 1077686"/>
              <a:gd name="csX4" fmla="*/ 0 w 1625430"/>
              <a:gd name="csY4" fmla="*/ 538843 h 1077686"/>
            </a:gdLst>
            <a:ahLst/>
            <a:cxnLst>
              <a:cxn ang="0">
                <a:pos x="csX0" y="csY0"/>
              </a:cxn>
              <a:cxn ang="0">
                <a:pos x="csX1" y="csY1"/>
              </a:cxn>
              <a:cxn ang="0">
                <a:pos x="csX2" y="csY2"/>
              </a:cxn>
              <a:cxn ang="0">
                <a:pos x="csX3" y="csY3"/>
              </a:cxn>
              <a:cxn ang="0">
                <a:pos x="csX4" y="csY4"/>
              </a:cxn>
            </a:cxnLst>
            <a:rect l="l" t="t" r="r" b="b"/>
            <a:pathLst>
              <a:path w="1625430" h="1077686" fill="none" extrusionOk="0">
                <a:moveTo>
                  <a:pt x="0" y="538843"/>
                </a:moveTo>
                <a:cubicBezTo>
                  <a:pt x="41060" y="275562"/>
                  <a:pt x="285851" y="-97833"/>
                  <a:pt x="812715" y="0"/>
                </a:cubicBezTo>
                <a:cubicBezTo>
                  <a:pt x="1249425" y="762"/>
                  <a:pt x="1622122" y="254614"/>
                  <a:pt x="1625430" y="538843"/>
                </a:cubicBezTo>
                <a:cubicBezTo>
                  <a:pt x="1625847" y="712242"/>
                  <a:pt x="1187466" y="1103044"/>
                  <a:pt x="812715" y="1077686"/>
                </a:cubicBezTo>
                <a:cubicBezTo>
                  <a:pt x="346467" y="1055175"/>
                  <a:pt x="65637" y="799625"/>
                  <a:pt x="0" y="538843"/>
                </a:cubicBezTo>
                <a:close/>
              </a:path>
              <a:path w="1625430" h="1077686" stroke="0" extrusionOk="0">
                <a:moveTo>
                  <a:pt x="0" y="538843"/>
                </a:moveTo>
                <a:cubicBezTo>
                  <a:pt x="-53315" y="142933"/>
                  <a:pt x="410472" y="-20784"/>
                  <a:pt x="812715" y="0"/>
                </a:cubicBezTo>
                <a:cubicBezTo>
                  <a:pt x="1297514" y="76210"/>
                  <a:pt x="1619226" y="244141"/>
                  <a:pt x="1625430" y="538843"/>
                </a:cubicBezTo>
                <a:cubicBezTo>
                  <a:pt x="1578831" y="796001"/>
                  <a:pt x="1286581" y="1068388"/>
                  <a:pt x="812715" y="1077686"/>
                </a:cubicBezTo>
                <a:cubicBezTo>
                  <a:pt x="335437" y="1048057"/>
                  <a:pt x="14649" y="847538"/>
                  <a:pt x="0" y="538843"/>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Σκηνές  με 8-10  άτομα</a:t>
            </a:r>
          </a:p>
        </p:txBody>
      </p:sp>
      <p:sp>
        <p:nvSpPr>
          <p:cNvPr id="22" name="Οβάλ 21">
            <a:extLst>
              <a:ext uri="{FF2B5EF4-FFF2-40B4-BE49-F238E27FC236}">
                <a16:creationId xmlns:a16="http://schemas.microsoft.com/office/drawing/2014/main" id="{37791FDA-4515-54FC-E256-5B5A4899B972}"/>
              </a:ext>
            </a:extLst>
          </p:cNvPr>
          <p:cNvSpPr/>
          <p:nvPr/>
        </p:nvSpPr>
        <p:spPr>
          <a:xfrm>
            <a:off x="3672229" y="2635596"/>
            <a:ext cx="1999228" cy="1528974"/>
          </a:xfrm>
          <a:custGeom>
            <a:avLst/>
            <a:gdLst>
              <a:gd name="csX0" fmla="*/ 0 w 1999228"/>
              <a:gd name="csY0" fmla="*/ 764487 h 1528974"/>
              <a:gd name="csX1" fmla="*/ 999614 w 1999228"/>
              <a:gd name="csY1" fmla="*/ 0 h 1528974"/>
              <a:gd name="csX2" fmla="*/ 1999228 w 1999228"/>
              <a:gd name="csY2" fmla="*/ 764487 h 1528974"/>
              <a:gd name="csX3" fmla="*/ 999614 w 1999228"/>
              <a:gd name="csY3" fmla="*/ 1528974 h 1528974"/>
              <a:gd name="csX4" fmla="*/ 0 w 1999228"/>
              <a:gd name="csY4" fmla="*/ 764487 h 1528974"/>
            </a:gdLst>
            <a:ahLst/>
            <a:cxnLst>
              <a:cxn ang="0">
                <a:pos x="csX0" y="csY0"/>
              </a:cxn>
              <a:cxn ang="0">
                <a:pos x="csX1" y="csY1"/>
              </a:cxn>
              <a:cxn ang="0">
                <a:pos x="csX2" y="csY2"/>
              </a:cxn>
              <a:cxn ang="0">
                <a:pos x="csX3" y="csY3"/>
              </a:cxn>
              <a:cxn ang="0">
                <a:pos x="csX4" y="csY4"/>
              </a:cxn>
            </a:cxnLst>
            <a:rect l="l" t="t" r="r" b="b"/>
            <a:pathLst>
              <a:path w="1999228" h="1528974" fill="none" extrusionOk="0">
                <a:moveTo>
                  <a:pt x="0" y="764487"/>
                </a:moveTo>
                <a:cubicBezTo>
                  <a:pt x="64850" y="396467"/>
                  <a:pt x="344766" y="-128886"/>
                  <a:pt x="999614" y="0"/>
                </a:cubicBezTo>
                <a:cubicBezTo>
                  <a:pt x="1441580" y="6914"/>
                  <a:pt x="1996915" y="351618"/>
                  <a:pt x="1999228" y="764487"/>
                </a:cubicBezTo>
                <a:cubicBezTo>
                  <a:pt x="1999335" y="1154806"/>
                  <a:pt x="1525715" y="1537862"/>
                  <a:pt x="999614" y="1528974"/>
                </a:cubicBezTo>
                <a:cubicBezTo>
                  <a:pt x="377275" y="1438057"/>
                  <a:pt x="77526" y="1143220"/>
                  <a:pt x="0" y="764487"/>
                </a:cubicBezTo>
                <a:close/>
              </a:path>
              <a:path w="1999228" h="1528974" stroke="0" extrusionOk="0">
                <a:moveTo>
                  <a:pt x="0" y="764487"/>
                </a:moveTo>
                <a:cubicBezTo>
                  <a:pt x="-60491" y="230726"/>
                  <a:pt x="494796" y="-21073"/>
                  <a:pt x="999614" y="0"/>
                </a:cubicBezTo>
                <a:cubicBezTo>
                  <a:pt x="1586879" y="74608"/>
                  <a:pt x="1971993" y="354970"/>
                  <a:pt x="1999228" y="764487"/>
                </a:cubicBezTo>
                <a:cubicBezTo>
                  <a:pt x="1905544" y="1105406"/>
                  <a:pt x="1591151" y="1514306"/>
                  <a:pt x="999614" y="1528974"/>
                </a:cubicBezTo>
                <a:cubicBezTo>
                  <a:pt x="398584" y="1477947"/>
                  <a:pt x="26637" y="1206886"/>
                  <a:pt x="0" y="764487"/>
                </a:cubicBezTo>
                <a:close/>
              </a:path>
            </a:pathLst>
          </a:custGeom>
          <a:ln>
            <a:solidFill>
              <a:schemeClr val="tx1"/>
            </a:solidFill>
            <a:extLst>
              <a:ext uri="{C807C97D-BFC1-408E-A445-0C87EB9F89A2}">
                <ask:lineSketchStyleProps xmlns:ask="http://schemas.microsoft.com/office/drawing/2018/sketchyshapes" sd="3978248048">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Στρατιωτική στολή </a:t>
            </a:r>
          </a:p>
        </p:txBody>
      </p:sp>
    </p:spTree>
    <p:extLst>
      <p:ext uri="{BB962C8B-B14F-4D97-AF65-F5344CB8AC3E}">
        <p14:creationId xmlns:p14="http://schemas.microsoft.com/office/powerpoint/2010/main" val="1404398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12C7242-08FE-FD5C-CC97-576B1FDCB317}"/>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416617" y="2107621"/>
            <a:ext cx="5251134" cy="3226366"/>
          </a:xfrm>
          <a:custGeom>
            <a:avLst/>
            <a:gdLst>
              <a:gd name="csX0" fmla="*/ 0 w 5251134"/>
              <a:gd name="csY0" fmla="*/ 0 h 3226366"/>
              <a:gd name="csX1" fmla="*/ 583459 w 5251134"/>
              <a:gd name="csY1" fmla="*/ 0 h 3226366"/>
              <a:gd name="csX2" fmla="*/ 1219430 w 5251134"/>
              <a:gd name="csY2" fmla="*/ 0 h 3226366"/>
              <a:gd name="csX3" fmla="*/ 1645355 w 5251134"/>
              <a:gd name="csY3" fmla="*/ 0 h 3226366"/>
              <a:gd name="csX4" fmla="*/ 2123792 w 5251134"/>
              <a:gd name="csY4" fmla="*/ 0 h 3226366"/>
              <a:gd name="csX5" fmla="*/ 2602229 w 5251134"/>
              <a:gd name="csY5" fmla="*/ 0 h 3226366"/>
              <a:gd name="csX6" fmla="*/ 3238199 w 5251134"/>
              <a:gd name="csY6" fmla="*/ 0 h 3226366"/>
              <a:gd name="csX7" fmla="*/ 3874170 w 5251134"/>
              <a:gd name="csY7" fmla="*/ 0 h 3226366"/>
              <a:gd name="csX8" fmla="*/ 4300095 w 5251134"/>
              <a:gd name="csY8" fmla="*/ 0 h 3226366"/>
              <a:gd name="csX9" fmla="*/ 4726021 w 5251134"/>
              <a:gd name="csY9" fmla="*/ 0 h 3226366"/>
              <a:gd name="csX10" fmla="*/ 5251134 w 5251134"/>
              <a:gd name="csY10" fmla="*/ 0 h 3226366"/>
              <a:gd name="csX11" fmla="*/ 5251134 w 5251134"/>
              <a:gd name="csY11" fmla="*/ 473200 h 3226366"/>
              <a:gd name="csX12" fmla="*/ 5251134 w 5251134"/>
              <a:gd name="csY12" fmla="*/ 978664 h 3226366"/>
              <a:gd name="csX13" fmla="*/ 5251134 w 5251134"/>
              <a:gd name="csY13" fmla="*/ 1580919 h 3226366"/>
              <a:gd name="csX14" fmla="*/ 5251134 w 5251134"/>
              <a:gd name="csY14" fmla="*/ 2086383 h 3226366"/>
              <a:gd name="csX15" fmla="*/ 5251134 w 5251134"/>
              <a:gd name="csY15" fmla="*/ 2591847 h 3226366"/>
              <a:gd name="csX16" fmla="*/ 5251134 w 5251134"/>
              <a:gd name="csY16" fmla="*/ 3226366 h 3226366"/>
              <a:gd name="csX17" fmla="*/ 4720186 w 5251134"/>
              <a:gd name="csY17" fmla="*/ 3226366 h 3226366"/>
              <a:gd name="csX18" fmla="*/ 4031704 w 5251134"/>
              <a:gd name="csY18" fmla="*/ 3226366 h 3226366"/>
              <a:gd name="csX19" fmla="*/ 3500756 w 5251134"/>
              <a:gd name="csY19" fmla="*/ 3226366 h 3226366"/>
              <a:gd name="csX20" fmla="*/ 2864785 w 5251134"/>
              <a:gd name="csY20" fmla="*/ 3226366 h 3226366"/>
              <a:gd name="csX21" fmla="*/ 2176303 w 5251134"/>
              <a:gd name="csY21" fmla="*/ 3226366 h 3226366"/>
              <a:gd name="csX22" fmla="*/ 1540333 w 5251134"/>
              <a:gd name="csY22" fmla="*/ 3226366 h 3226366"/>
              <a:gd name="csX23" fmla="*/ 956873 w 5251134"/>
              <a:gd name="csY23" fmla="*/ 3226366 h 3226366"/>
              <a:gd name="csX24" fmla="*/ 530948 w 5251134"/>
              <a:gd name="csY24" fmla="*/ 3226366 h 3226366"/>
              <a:gd name="csX25" fmla="*/ 0 w 5251134"/>
              <a:gd name="csY25" fmla="*/ 3226366 h 3226366"/>
              <a:gd name="csX26" fmla="*/ 0 w 5251134"/>
              <a:gd name="csY26" fmla="*/ 2785429 h 3226366"/>
              <a:gd name="csX27" fmla="*/ 0 w 5251134"/>
              <a:gd name="csY27" fmla="*/ 2215438 h 3226366"/>
              <a:gd name="csX28" fmla="*/ 0 w 5251134"/>
              <a:gd name="csY28" fmla="*/ 1613183 h 3226366"/>
              <a:gd name="csX29" fmla="*/ 0 w 5251134"/>
              <a:gd name="csY29" fmla="*/ 1075455 h 3226366"/>
              <a:gd name="csX30" fmla="*/ 0 w 5251134"/>
              <a:gd name="csY30" fmla="*/ 602255 h 3226366"/>
              <a:gd name="csX31" fmla="*/ 0 w 5251134"/>
              <a:gd name="csY31" fmla="*/ 0 h 32263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5251134" h="3226366" fill="none" extrusionOk="0">
                <a:moveTo>
                  <a:pt x="0" y="0"/>
                </a:moveTo>
                <a:cubicBezTo>
                  <a:pt x="117906" y="-28033"/>
                  <a:pt x="430554" y="16426"/>
                  <a:pt x="583459" y="0"/>
                </a:cubicBezTo>
                <a:cubicBezTo>
                  <a:pt x="736364" y="-16426"/>
                  <a:pt x="993060" y="44242"/>
                  <a:pt x="1219430" y="0"/>
                </a:cubicBezTo>
                <a:cubicBezTo>
                  <a:pt x="1445800" y="-44242"/>
                  <a:pt x="1507698" y="9097"/>
                  <a:pt x="1645355" y="0"/>
                </a:cubicBezTo>
                <a:cubicBezTo>
                  <a:pt x="1783013" y="-9097"/>
                  <a:pt x="1951437" y="8671"/>
                  <a:pt x="2123792" y="0"/>
                </a:cubicBezTo>
                <a:cubicBezTo>
                  <a:pt x="2296147" y="-8671"/>
                  <a:pt x="2475291" y="8140"/>
                  <a:pt x="2602229" y="0"/>
                </a:cubicBezTo>
                <a:cubicBezTo>
                  <a:pt x="2729167" y="-8140"/>
                  <a:pt x="3088145" y="65172"/>
                  <a:pt x="3238199" y="0"/>
                </a:cubicBezTo>
                <a:cubicBezTo>
                  <a:pt x="3388253" y="-65172"/>
                  <a:pt x="3688154" y="5836"/>
                  <a:pt x="3874170" y="0"/>
                </a:cubicBezTo>
                <a:cubicBezTo>
                  <a:pt x="4060186" y="-5836"/>
                  <a:pt x="4115676" y="5877"/>
                  <a:pt x="4300095" y="0"/>
                </a:cubicBezTo>
                <a:cubicBezTo>
                  <a:pt x="4484514" y="-5877"/>
                  <a:pt x="4544395" y="34255"/>
                  <a:pt x="4726021" y="0"/>
                </a:cubicBezTo>
                <a:cubicBezTo>
                  <a:pt x="4907647" y="-34255"/>
                  <a:pt x="4993839" y="53050"/>
                  <a:pt x="5251134" y="0"/>
                </a:cubicBezTo>
                <a:cubicBezTo>
                  <a:pt x="5275951" y="98482"/>
                  <a:pt x="5210090" y="330724"/>
                  <a:pt x="5251134" y="473200"/>
                </a:cubicBezTo>
                <a:cubicBezTo>
                  <a:pt x="5292178" y="615676"/>
                  <a:pt x="5236647" y="818551"/>
                  <a:pt x="5251134" y="978664"/>
                </a:cubicBezTo>
                <a:cubicBezTo>
                  <a:pt x="5265621" y="1138777"/>
                  <a:pt x="5193635" y="1288048"/>
                  <a:pt x="5251134" y="1580919"/>
                </a:cubicBezTo>
                <a:cubicBezTo>
                  <a:pt x="5308633" y="1873790"/>
                  <a:pt x="5206905" y="1846336"/>
                  <a:pt x="5251134" y="2086383"/>
                </a:cubicBezTo>
                <a:cubicBezTo>
                  <a:pt x="5295363" y="2326430"/>
                  <a:pt x="5222959" y="2408363"/>
                  <a:pt x="5251134" y="2591847"/>
                </a:cubicBezTo>
                <a:cubicBezTo>
                  <a:pt x="5279309" y="2775331"/>
                  <a:pt x="5240571" y="3093570"/>
                  <a:pt x="5251134" y="3226366"/>
                </a:cubicBezTo>
                <a:cubicBezTo>
                  <a:pt x="5107333" y="3248390"/>
                  <a:pt x="4950785" y="3175423"/>
                  <a:pt x="4720186" y="3226366"/>
                </a:cubicBezTo>
                <a:cubicBezTo>
                  <a:pt x="4489587" y="3277309"/>
                  <a:pt x="4340420" y="3221822"/>
                  <a:pt x="4031704" y="3226366"/>
                </a:cubicBezTo>
                <a:cubicBezTo>
                  <a:pt x="3722988" y="3230910"/>
                  <a:pt x="3720856" y="3219046"/>
                  <a:pt x="3500756" y="3226366"/>
                </a:cubicBezTo>
                <a:cubicBezTo>
                  <a:pt x="3280656" y="3233686"/>
                  <a:pt x="3070313" y="3186088"/>
                  <a:pt x="2864785" y="3226366"/>
                </a:cubicBezTo>
                <a:cubicBezTo>
                  <a:pt x="2659257" y="3266644"/>
                  <a:pt x="2448511" y="3199063"/>
                  <a:pt x="2176303" y="3226366"/>
                </a:cubicBezTo>
                <a:cubicBezTo>
                  <a:pt x="1904095" y="3253669"/>
                  <a:pt x="1780568" y="3192923"/>
                  <a:pt x="1540333" y="3226366"/>
                </a:cubicBezTo>
                <a:cubicBezTo>
                  <a:pt x="1300098" y="3259809"/>
                  <a:pt x="1186773" y="3157778"/>
                  <a:pt x="956873" y="3226366"/>
                </a:cubicBezTo>
                <a:cubicBezTo>
                  <a:pt x="726973" y="3294954"/>
                  <a:pt x="623283" y="3215326"/>
                  <a:pt x="530948" y="3226366"/>
                </a:cubicBezTo>
                <a:cubicBezTo>
                  <a:pt x="438614" y="3237406"/>
                  <a:pt x="166689" y="3208838"/>
                  <a:pt x="0" y="3226366"/>
                </a:cubicBezTo>
                <a:cubicBezTo>
                  <a:pt x="-3563" y="3029814"/>
                  <a:pt x="47434" y="2929920"/>
                  <a:pt x="0" y="2785429"/>
                </a:cubicBezTo>
                <a:cubicBezTo>
                  <a:pt x="-47434" y="2640938"/>
                  <a:pt x="6342" y="2411424"/>
                  <a:pt x="0" y="2215438"/>
                </a:cubicBezTo>
                <a:cubicBezTo>
                  <a:pt x="-6342" y="2019452"/>
                  <a:pt x="55891" y="1823417"/>
                  <a:pt x="0" y="1613183"/>
                </a:cubicBezTo>
                <a:cubicBezTo>
                  <a:pt x="-55891" y="1402950"/>
                  <a:pt x="57019" y="1288222"/>
                  <a:pt x="0" y="1075455"/>
                </a:cubicBezTo>
                <a:cubicBezTo>
                  <a:pt x="-57019" y="862688"/>
                  <a:pt x="7379" y="738891"/>
                  <a:pt x="0" y="602255"/>
                </a:cubicBezTo>
                <a:cubicBezTo>
                  <a:pt x="-7379" y="465619"/>
                  <a:pt x="64261" y="288449"/>
                  <a:pt x="0" y="0"/>
                </a:cubicBezTo>
                <a:close/>
              </a:path>
              <a:path w="5251134" h="3226366" stroke="0" extrusionOk="0">
                <a:moveTo>
                  <a:pt x="0" y="0"/>
                </a:moveTo>
                <a:cubicBezTo>
                  <a:pt x="171855" y="-3742"/>
                  <a:pt x="216154" y="36836"/>
                  <a:pt x="425925" y="0"/>
                </a:cubicBezTo>
                <a:cubicBezTo>
                  <a:pt x="635697" y="-36836"/>
                  <a:pt x="771331" y="36929"/>
                  <a:pt x="904362" y="0"/>
                </a:cubicBezTo>
                <a:cubicBezTo>
                  <a:pt x="1037393" y="-36929"/>
                  <a:pt x="1213298" y="23428"/>
                  <a:pt x="1382799" y="0"/>
                </a:cubicBezTo>
                <a:cubicBezTo>
                  <a:pt x="1552300" y="-23428"/>
                  <a:pt x="1703172" y="29337"/>
                  <a:pt x="1966258" y="0"/>
                </a:cubicBezTo>
                <a:cubicBezTo>
                  <a:pt x="2229344" y="-29337"/>
                  <a:pt x="2244084" y="5541"/>
                  <a:pt x="2444695" y="0"/>
                </a:cubicBezTo>
                <a:cubicBezTo>
                  <a:pt x="2645306" y="-5541"/>
                  <a:pt x="2785785" y="14"/>
                  <a:pt x="2923131" y="0"/>
                </a:cubicBezTo>
                <a:cubicBezTo>
                  <a:pt x="3060477" y="-14"/>
                  <a:pt x="3290080" y="51538"/>
                  <a:pt x="3611613" y="0"/>
                </a:cubicBezTo>
                <a:cubicBezTo>
                  <a:pt x="3933146" y="-51538"/>
                  <a:pt x="3882775" y="4297"/>
                  <a:pt x="4090050" y="0"/>
                </a:cubicBezTo>
                <a:cubicBezTo>
                  <a:pt x="4297325" y="-4297"/>
                  <a:pt x="4841878" y="39844"/>
                  <a:pt x="5251134" y="0"/>
                </a:cubicBezTo>
                <a:cubicBezTo>
                  <a:pt x="5262577" y="151313"/>
                  <a:pt x="5225537" y="285031"/>
                  <a:pt x="5251134" y="473200"/>
                </a:cubicBezTo>
                <a:cubicBezTo>
                  <a:pt x="5276731" y="661369"/>
                  <a:pt x="5235809" y="901734"/>
                  <a:pt x="5251134" y="1043192"/>
                </a:cubicBezTo>
                <a:cubicBezTo>
                  <a:pt x="5266459" y="1184650"/>
                  <a:pt x="5220395" y="1463515"/>
                  <a:pt x="5251134" y="1580919"/>
                </a:cubicBezTo>
                <a:cubicBezTo>
                  <a:pt x="5281873" y="1698323"/>
                  <a:pt x="5199088" y="1903660"/>
                  <a:pt x="5251134" y="2021856"/>
                </a:cubicBezTo>
                <a:cubicBezTo>
                  <a:pt x="5303180" y="2140052"/>
                  <a:pt x="5227408" y="2373731"/>
                  <a:pt x="5251134" y="2527320"/>
                </a:cubicBezTo>
                <a:cubicBezTo>
                  <a:pt x="5274860" y="2680909"/>
                  <a:pt x="5235591" y="2912482"/>
                  <a:pt x="5251134" y="3226366"/>
                </a:cubicBezTo>
                <a:cubicBezTo>
                  <a:pt x="5019358" y="3256323"/>
                  <a:pt x="4853947" y="3225203"/>
                  <a:pt x="4720186" y="3226366"/>
                </a:cubicBezTo>
                <a:cubicBezTo>
                  <a:pt x="4586425" y="3227529"/>
                  <a:pt x="4339037" y="3167601"/>
                  <a:pt x="4136727" y="3226366"/>
                </a:cubicBezTo>
                <a:cubicBezTo>
                  <a:pt x="3934417" y="3285131"/>
                  <a:pt x="3805745" y="3220384"/>
                  <a:pt x="3658290" y="3226366"/>
                </a:cubicBezTo>
                <a:cubicBezTo>
                  <a:pt x="3510835" y="3232348"/>
                  <a:pt x="3157647" y="3211674"/>
                  <a:pt x="2969808" y="3226366"/>
                </a:cubicBezTo>
                <a:cubicBezTo>
                  <a:pt x="2781969" y="3241058"/>
                  <a:pt x="2551626" y="3183302"/>
                  <a:pt x="2281326" y="3226366"/>
                </a:cubicBezTo>
                <a:cubicBezTo>
                  <a:pt x="2011026" y="3269430"/>
                  <a:pt x="1932956" y="3222912"/>
                  <a:pt x="1750378" y="3226366"/>
                </a:cubicBezTo>
                <a:cubicBezTo>
                  <a:pt x="1567800" y="3229820"/>
                  <a:pt x="1375831" y="3155443"/>
                  <a:pt x="1114407" y="3226366"/>
                </a:cubicBezTo>
                <a:cubicBezTo>
                  <a:pt x="852983" y="3297289"/>
                  <a:pt x="741378" y="3167144"/>
                  <a:pt x="583459" y="3226366"/>
                </a:cubicBezTo>
                <a:cubicBezTo>
                  <a:pt x="425540" y="3285588"/>
                  <a:pt x="208769" y="3223147"/>
                  <a:pt x="0" y="3226366"/>
                </a:cubicBezTo>
                <a:cubicBezTo>
                  <a:pt x="-26595" y="3040132"/>
                  <a:pt x="10322" y="2860998"/>
                  <a:pt x="0" y="2656375"/>
                </a:cubicBezTo>
                <a:cubicBezTo>
                  <a:pt x="-10322" y="2451752"/>
                  <a:pt x="53203" y="2268010"/>
                  <a:pt x="0" y="2054120"/>
                </a:cubicBezTo>
                <a:cubicBezTo>
                  <a:pt x="-53203" y="1840231"/>
                  <a:pt x="12576" y="1764885"/>
                  <a:pt x="0" y="1613183"/>
                </a:cubicBezTo>
                <a:cubicBezTo>
                  <a:pt x="-12576" y="1461481"/>
                  <a:pt x="54977" y="1298294"/>
                  <a:pt x="0" y="1010928"/>
                </a:cubicBezTo>
                <a:cubicBezTo>
                  <a:pt x="-54977" y="723563"/>
                  <a:pt x="38350" y="284203"/>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19695411-E4BC-EB1F-B614-144CBA88DBA5}"/>
              </a:ext>
            </a:extLst>
          </p:cNvPr>
          <p:cNvSpPr txBox="1"/>
          <p:nvPr/>
        </p:nvSpPr>
        <p:spPr>
          <a:xfrm>
            <a:off x="4261757" y="1539702"/>
            <a:ext cx="7214733" cy="3970318"/>
          </a:xfrm>
          <a:custGeom>
            <a:avLst/>
            <a:gdLst>
              <a:gd name="csX0" fmla="*/ 0 w 7214733"/>
              <a:gd name="csY0" fmla="*/ 0 h 3970318"/>
              <a:gd name="csX1" fmla="*/ 699274 w 7214733"/>
              <a:gd name="csY1" fmla="*/ 0 h 3970318"/>
              <a:gd name="csX2" fmla="*/ 1109959 w 7214733"/>
              <a:gd name="csY2" fmla="*/ 0 h 3970318"/>
              <a:gd name="csX3" fmla="*/ 1520644 w 7214733"/>
              <a:gd name="csY3" fmla="*/ 0 h 3970318"/>
              <a:gd name="csX4" fmla="*/ 2219918 w 7214733"/>
              <a:gd name="csY4" fmla="*/ 0 h 3970318"/>
              <a:gd name="csX5" fmla="*/ 2630603 w 7214733"/>
              <a:gd name="csY5" fmla="*/ 0 h 3970318"/>
              <a:gd name="csX6" fmla="*/ 3257729 w 7214733"/>
              <a:gd name="csY6" fmla="*/ 0 h 3970318"/>
              <a:gd name="csX7" fmla="*/ 3884856 w 7214733"/>
              <a:gd name="csY7" fmla="*/ 0 h 3970318"/>
              <a:gd name="csX8" fmla="*/ 4367688 w 7214733"/>
              <a:gd name="csY8" fmla="*/ 0 h 3970318"/>
              <a:gd name="csX9" fmla="*/ 4706226 w 7214733"/>
              <a:gd name="csY9" fmla="*/ 0 h 3970318"/>
              <a:gd name="csX10" fmla="*/ 5405500 w 7214733"/>
              <a:gd name="csY10" fmla="*/ 0 h 3970318"/>
              <a:gd name="csX11" fmla="*/ 5744037 w 7214733"/>
              <a:gd name="csY11" fmla="*/ 0 h 3970318"/>
              <a:gd name="csX12" fmla="*/ 6154722 w 7214733"/>
              <a:gd name="csY12" fmla="*/ 0 h 3970318"/>
              <a:gd name="csX13" fmla="*/ 6709702 w 7214733"/>
              <a:gd name="csY13" fmla="*/ 0 h 3970318"/>
              <a:gd name="csX14" fmla="*/ 7214733 w 7214733"/>
              <a:gd name="csY14" fmla="*/ 0 h 3970318"/>
              <a:gd name="csX15" fmla="*/ 7214733 w 7214733"/>
              <a:gd name="csY15" fmla="*/ 567188 h 3970318"/>
              <a:gd name="csX16" fmla="*/ 7214733 w 7214733"/>
              <a:gd name="csY16" fmla="*/ 1054970 h 3970318"/>
              <a:gd name="csX17" fmla="*/ 7214733 w 7214733"/>
              <a:gd name="csY17" fmla="*/ 1582455 h 3970318"/>
              <a:gd name="csX18" fmla="*/ 7214733 w 7214733"/>
              <a:gd name="csY18" fmla="*/ 2070237 h 3970318"/>
              <a:gd name="csX19" fmla="*/ 7214733 w 7214733"/>
              <a:gd name="csY19" fmla="*/ 2558019 h 3970318"/>
              <a:gd name="csX20" fmla="*/ 7214733 w 7214733"/>
              <a:gd name="csY20" fmla="*/ 3085504 h 3970318"/>
              <a:gd name="csX21" fmla="*/ 7214733 w 7214733"/>
              <a:gd name="csY21" fmla="*/ 3970318 h 3970318"/>
              <a:gd name="csX22" fmla="*/ 6587606 w 7214733"/>
              <a:gd name="csY22" fmla="*/ 3970318 h 3970318"/>
              <a:gd name="csX23" fmla="*/ 6032627 w 7214733"/>
              <a:gd name="csY23" fmla="*/ 3970318 h 3970318"/>
              <a:gd name="csX24" fmla="*/ 5621942 w 7214733"/>
              <a:gd name="csY24" fmla="*/ 3970318 h 3970318"/>
              <a:gd name="csX25" fmla="*/ 5211257 w 7214733"/>
              <a:gd name="csY25" fmla="*/ 3970318 h 3970318"/>
              <a:gd name="csX26" fmla="*/ 4728425 w 7214733"/>
              <a:gd name="csY26" fmla="*/ 3970318 h 3970318"/>
              <a:gd name="csX27" fmla="*/ 4029151 w 7214733"/>
              <a:gd name="csY27" fmla="*/ 3970318 h 3970318"/>
              <a:gd name="csX28" fmla="*/ 3329877 w 7214733"/>
              <a:gd name="csY28" fmla="*/ 3970318 h 3970318"/>
              <a:gd name="csX29" fmla="*/ 2630603 w 7214733"/>
              <a:gd name="csY29" fmla="*/ 3970318 h 3970318"/>
              <a:gd name="csX30" fmla="*/ 2219918 w 7214733"/>
              <a:gd name="csY30" fmla="*/ 3970318 h 3970318"/>
              <a:gd name="csX31" fmla="*/ 1809233 w 7214733"/>
              <a:gd name="csY31" fmla="*/ 3970318 h 3970318"/>
              <a:gd name="csX32" fmla="*/ 1398548 w 7214733"/>
              <a:gd name="csY32" fmla="*/ 3970318 h 3970318"/>
              <a:gd name="csX33" fmla="*/ 1060011 w 7214733"/>
              <a:gd name="csY33" fmla="*/ 3970318 h 3970318"/>
              <a:gd name="csX34" fmla="*/ 649326 w 7214733"/>
              <a:gd name="csY34" fmla="*/ 3970318 h 3970318"/>
              <a:gd name="csX35" fmla="*/ 0 w 7214733"/>
              <a:gd name="csY35" fmla="*/ 3970318 h 3970318"/>
              <a:gd name="csX36" fmla="*/ 0 w 7214733"/>
              <a:gd name="csY36" fmla="*/ 3403130 h 3970318"/>
              <a:gd name="csX37" fmla="*/ 0 w 7214733"/>
              <a:gd name="csY37" fmla="*/ 2915348 h 3970318"/>
              <a:gd name="csX38" fmla="*/ 0 w 7214733"/>
              <a:gd name="csY38" fmla="*/ 2268753 h 3970318"/>
              <a:gd name="csX39" fmla="*/ 0 w 7214733"/>
              <a:gd name="csY39" fmla="*/ 1820674 h 3970318"/>
              <a:gd name="csX40" fmla="*/ 0 w 7214733"/>
              <a:gd name="csY40" fmla="*/ 1293189 h 3970318"/>
              <a:gd name="csX41" fmla="*/ 0 w 7214733"/>
              <a:gd name="csY41" fmla="*/ 726001 h 3970318"/>
              <a:gd name="csX42" fmla="*/ 0 w 7214733"/>
              <a:gd name="csY42" fmla="*/ 0 h 39703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7214733" h="3970318" extrusionOk="0">
                <a:moveTo>
                  <a:pt x="0" y="0"/>
                </a:moveTo>
                <a:cubicBezTo>
                  <a:pt x="227459" y="-18728"/>
                  <a:pt x="419534" y="52835"/>
                  <a:pt x="699274" y="0"/>
                </a:cubicBezTo>
                <a:cubicBezTo>
                  <a:pt x="979014" y="-52835"/>
                  <a:pt x="943030" y="27749"/>
                  <a:pt x="1109959" y="0"/>
                </a:cubicBezTo>
                <a:cubicBezTo>
                  <a:pt x="1276888" y="-27749"/>
                  <a:pt x="1372808" y="17259"/>
                  <a:pt x="1520644" y="0"/>
                </a:cubicBezTo>
                <a:cubicBezTo>
                  <a:pt x="1668480" y="-17259"/>
                  <a:pt x="1895274" y="8915"/>
                  <a:pt x="2219918" y="0"/>
                </a:cubicBezTo>
                <a:cubicBezTo>
                  <a:pt x="2544562" y="-8915"/>
                  <a:pt x="2454447" y="42224"/>
                  <a:pt x="2630603" y="0"/>
                </a:cubicBezTo>
                <a:cubicBezTo>
                  <a:pt x="2806759" y="-42224"/>
                  <a:pt x="3069148" y="31115"/>
                  <a:pt x="3257729" y="0"/>
                </a:cubicBezTo>
                <a:cubicBezTo>
                  <a:pt x="3446310" y="-31115"/>
                  <a:pt x="3702317" y="66316"/>
                  <a:pt x="3884856" y="0"/>
                </a:cubicBezTo>
                <a:cubicBezTo>
                  <a:pt x="4067395" y="-66316"/>
                  <a:pt x="4254497" y="16365"/>
                  <a:pt x="4367688" y="0"/>
                </a:cubicBezTo>
                <a:cubicBezTo>
                  <a:pt x="4480879" y="-16365"/>
                  <a:pt x="4612955" y="1235"/>
                  <a:pt x="4706226" y="0"/>
                </a:cubicBezTo>
                <a:cubicBezTo>
                  <a:pt x="4799497" y="-1235"/>
                  <a:pt x="5083758" y="77869"/>
                  <a:pt x="5405500" y="0"/>
                </a:cubicBezTo>
                <a:cubicBezTo>
                  <a:pt x="5727242" y="-77869"/>
                  <a:pt x="5608988" y="4267"/>
                  <a:pt x="5744037" y="0"/>
                </a:cubicBezTo>
                <a:cubicBezTo>
                  <a:pt x="5879086" y="-4267"/>
                  <a:pt x="6025181" y="11723"/>
                  <a:pt x="6154722" y="0"/>
                </a:cubicBezTo>
                <a:cubicBezTo>
                  <a:pt x="6284264" y="-11723"/>
                  <a:pt x="6598699" y="13299"/>
                  <a:pt x="6709702" y="0"/>
                </a:cubicBezTo>
                <a:cubicBezTo>
                  <a:pt x="6820705" y="-13299"/>
                  <a:pt x="6967895" y="3851"/>
                  <a:pt x="7214733" y="0"/>
                </a:cubicBezTo>
                <a:cubicBezTo>
                  <a:pt x="7239293" y="233886"/>
                  <a:pt x="7201670" y="387171"/>
                  <a:pt x="7214733" y="567188"/>
                </a:cubicBezTo>
                <a:cubicBezTo>
                  <a:pt x="7227796" y="747205"/>
                  <a:pt x="7188247" y="926459"/>
                  <a:pt x="7214733" y="1054970"/>
                </a:cubicBezTo>
                <a:cubicBezTo>
                  <a:pt x="7241219" y="1183481"/>
                  <a:pt x="7213459" y="1460723"/>
                  <a:pt x="7214733" y="1582455"/>
                </a:cubicBezTo>
                <a:cubicBezTo>
                  <a:pt x="7216007" y="1704188"/>
                  <a:pt x="7213516" y="1930494"/>
                  <a:pt x="7214733" y="2070237"/>
                </a:cubicBezTo>
                <a:cubicBezTo>
                  <a:pt x="7215950" y="2209980"/>
                  <a:pt x="7162415" y="2364523"/>
                  <a:pt x="7214733" y="2558019"/>
                </a:cubicBezTo>
                <a:cubicBezTo>
                  <a:pt x="7267051" y="2751515"/>
                  <a:pt x="7214135" y="2855359"/>
                  <a:pt x="7214733" y="3085504"/>
                </a:cubicBezTo>
                <a:cubicBezTo>
                  <a:pt x="7215331" y="3315649"/>
                  <a:pt x="7142600" y="3683648"/>
                  <a:pt x="7214733" y="3970318"/>
                </a:cubicBezTo>
                <a:cubicBezTo>
                  <a:pt x="6917277" y="3980911"/>
                  <a:pt x="6718985" y="3943903"/>
                  <a:pt x="6587606" y="3970318"/>
                </a:cubicBezTo>
                <a:cubicBezTo>
                  <a:pt x="6456227" y="3996733"/>
                  <a:pt x="6144401" y="3916220"/>
                  <a:pt x="6032627" y="3970318"/>
                </a:cubicBezTo>
                <a:cubicBezTo>
                  <a:pt x="5920853" y="4024416"/>
                  <a:pt x="5770618" y="3948043"/>
                  <a:pt x="5621942" y="3970318"/>
                </a:cubicBezTo>
                <a:cubicBezTo>
                  <a:pt x="5473267" y="3992593"/>
                  <a:pt x="5367803" y="3960989"/>
                  <a:pt x="5211257" y="3970318"/>
                </a:cubicBezTo>
                <a:cubicBezTo>
                  <a:pt x="5054711" y="3979647"/>
                  <a:pt x="4858199" y="3915256"/>
                  <a:pt x="4728425" y="3970318"/>
                </a:cubicBezTo>
                <a:cubicBezTo>
                  <a:pt x="4598651" y="4025380"/>
                  <a:pt x="4177912" y="3889989"/>
                  <a:pt x="4029151" y="3970318"/>
                </a:cubicBezTo>
                <a:cubicBezTo>
                  <a:pt x="3880390" y="4050647"/>
                  <a:pt x="3519458" y="3966913"/>
                  <a:pt x="3329877" y="3970318"/>
                </a:cubicBezTo>
                <a:cubicBezTo>
                  <a:pt x="3140296" y="3973723"/>
                  <a:pt x="2903292" y="3962172"/>
                  <a:pt x="2630603" y="3970318"/>
                </a:cubicBezTo>
                <a:cubicBezTo>
                  <a:pt x="2357914" y="3978464"/>
                  <a:pt x="2368973" y="3962322"/>
                  <a:pt x="2219918" y="3970318"/>
                </a:cubicBezTo>
                <a:cubicBezTo>
                  <a:pt x="2070864" y="3978314"/>
                  <a:pt x="1976394" y="3956612"/>
                  <a:pt x="1809233" y="3970318"/>
                </a:cubicBezTo>
                <a:cubicBezTo>
                  <a:pt x="1642072" y="3984024"/>
                  <a:pt x="1569025" y="3957535"/>
                  <a:pt x="1398548" y="3970318"/>
                </a:cubicBezTo>
                <a:cubicBezTo>
                  <a:pt x="1228071" y="3983101"/>
                  <a:pt x="1139478" y="3963434"/>
                  <a:pt x="1060011" y="3970318"/>
                </a:cubicBezTo>
                <a:cubicBezTo>
                  <a:pt x="980544" y="3977202"/>
                  <a:pt x="742331" y="3952993"/>
                  <a:pt x="649326" y="3970318"/>
                </a:cubicBezTo>
                <a:cubicBezTo>
                  <a:pt x="556321" y="3987643"/>
                  <a:pt x="180711" y="3936563"/>
                  <a:pt x="0" y="3970318"/>
                </a:cubicBezTo>
                <a:cubicBezTo>
                  <a:pt x="-896" y="3843108"/>
                  <a:pt x="49022" y="3537210"/>
                  <a:pt x="0" y="3403130"/>
                </a:cubicBezTo>
                <a:cubicBezTo>
                  <a:pt x="-49022" y="3269050"/>
                  <a:pt x="15588" y="3114567"/>
                  <a:pt x="0" y="2915348"/>
                </a:cubicBezTo>
                <a:cubicBezTo>
                  <a:pt x="-15588" y="2716129"/>
                  <a:pt x="65629" y="2544656"/>
                  <a:pt x="0" y="2268753"/>
                </a:cubicBezTo>
                <a:cubicBezTo>
                  <a:pt x="-65629" y="1992851"/>
                  <a:pt x="6559" y="2025958"/>
                  <a:pt x="0" y="1820674"/>
                </a:cubicBezTo>
                <a:cubicBezTo>
                  <a:pt x="-6559" y="1615390"/>
                  <a:pt x="52022" y="1441543"/>
                  <a:pt x="0" y="1293189"/>
                </a:cubicBezTo>
                <a:cubicBezTo>
                  <a:pt x="-52022" y="1144835"/>
                  <a:pt x="57823" y="895389"/>
                  <a:pt x="0" y="726001"/>
                </a:cubicBezTo>
                <a:cubicBezTo>
                  <a:pt x="-57823" y="556613"/>
                  <a:pt x="86378" y="255836"/>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dirty="0"/>
              <a:t>Mehmet Ali İzmen  </a:t>
            </a:r>
            <a:r>
              <a:rPr lang="el-GR" dirty="0"/>
              <a:t>16 ετών</a:t>
            </a:r>
          </a:p>
          <a:p>
            <a:pPr algn="ctr"/>
            <a:r>
              <a:rPr lang="en-US" dirty="0"/>
              <a:t>CY/18658</a:t>
            </a:r>
          </a:p>
          <a:p>
            <a:pPr algn="ctr"/>
            <a:endParaRPr lang="el-GR" dirty="0"/>
          </a:p>
          <a:p>
            <a:pPr algn="ctr"/>
            <a:endParaRPr lang="el-GR" b="1" dirty="0"/>
          </a:p>
          <a:p>
            <a:pPr algn="ctr"/>
            <a:r>
              <a:rPr lang="el-GR" b="1" dirty="0"/>
              <a:t>Η επίθεση στρατιώτη κατά πολίτη με μαχαίρι και η ανάκληση των αδειών στους λόχους </a:t>
            </a:r>
          </a:p>
          <a:p>
            <a:pPr algn="ctr"/>
            <a:endParaRPr lang="el-GR" dirty="0"/>
          </a:p>
          <a:p>
            <a:pPr algn="just"/>
            <a:r>
              <a:rPr lang="el-GR" dirty="0"/>
              <a:t> [...] Στους λόχους δινόταν συνήθως άδεια για δύο με τέσσερις ώρες. Όταν πηγαίναμε στη Λεμεσό, περνούσαμε ευχάριστα στα διάφορα κέντρα διασκέδασης. Αυτά βρίσκονταν κυρίως στο κέντρο της πόλης, όπου μαζευόμασταν σε παρέες, σε ταβέρνες ή νυχτερινά μαγαζιά. Την ίδια ώρα, η στρατιωτική αστυνομία περιπολούσε για τη διατήρηση της τάξης και της ασφάλειας.</a:t>
            </a:r>
          </a:p>
          <a:p>
            <a:pPr algn="just"/>
            <a:endParaRPr lang="el-GR" dirty="0"/>
          </a:p>
        </p:txBody>
      </p:sp>
      <p:sp>
        <p:nvSpPr>
          <p:cNvPr id="9" name="TextBox 8">
            <a:extLst>
              <a:ext uri="{FF2B5EF4-FFF2-40B4-BE49-F238E27FC236}">
                <a16:creationId xmlns:a16="http://schemas.microsoft.com/office/drawing/2014/main" id="{42AD4B90-8668-14F4-484E-D20268BB8FFD}"/>
              </a:ext>
            </a:extLst>
          </p:cNvPr>
          <p:cNvSpPr txBox="1"/>
          <p:nvPr/>
        </p:nvSpPr>
        <p:spPr>
          <a:xfrm>
            <a:off x="6281058" y="6346371"/>
            <a:ext cx="5714999" cy="276999"/>
          </a:xfrm>
          <a:prstGeom prst="rect">
            <a:avLst/>
          </a:prstGeom>
          <a:noFill/>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σελ. 77. </a:t>
            </a:r>
          </a:p>
        </p:txBody>
      </p:sp>
    </p:spTree>
    <p:extLst>
      <p:ext uri="{BB962C8B-B14F-4D97-AF65-F5344CB8AC3E}">
        <p14:creationId xmlns:p14="http://schemas.microsoft.com/office/powerpoint/2010/main" val="1715519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CB99B-BB27-D4CF-B3A9-4B06C894A5E8}"/>
            </a:ext>
          </a:extLst>
        </p:cNvPr>
        <p:cNvGrpSpPr/>
        <p:nvPr/>
      </p:nvGrpSpPr>
      <p:grpSpPr>
        <a:xfrm>
          <a:off x="0" y="0"/>
          <a:ext cx="0" cy="0"/>
          <a:chOff x="0" y="0"/>
          <a:chExt cx="0" cy="0"/>
        </a:xfrm>
      </p:grpSpPr>
      <p:sp>
        <p:nvSpPr>
          <p:cNvPr id="2" name="Βέλος: Δεξιό 1">
            <a:extLst>
              <a:ext uri="{FF2B5EF4-FFF2-40B4-BE49-F238E27FC236}">
                <a16:creationId xmlns:a16="http://schemas.microsoft.com/office/drawing/2014/main" id="{F2CFF923-844B-BB5B-1D7A-0B692C861555}"/>
              </a:ext>
            </a:extLst>
          </p:cNvPr>
          <p:cNvSpPr/>
          <p:nvPr/>
        </p:nvSpPr>
        <p:spPr>
          <a:xfrm>
            <a:off x="405586" y="5660571"/>
            <a:ext cx="11220357" cy="6204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a:extLst>
              <a:ext uri="{FF2B5EF4-FFF2-40B4-BE49-F238E27FC236}">
                <a16:creationId xmlns:a16="http://schemas.microsoft.com/office/drawing/2014/main" id="{87306C43-ABDA-F4CA-5F73-0D606E114388}"/>
              </a:ext>
            </a:extLst>
          </p:cNvPr>
          <p:cNvSpPr/>
          <p:nvPr/>
        </p:nvSpPr>
        <p:spPr>
          <a:xfrm>
            <a:off x="1404257" y="5312229"/>
            <a:ext cx="762000" cy="7946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5">
            <a:extLst>
              <a:ext uri="{FF2B5EF4-FFF2-40B4-BE49-F238E27FC236}">
                <a16:creationId xmlns:a16="http://schemas.microsoft.com/office/drawing/2014/main" id="{2A6CFD64-AC2C-2CA7-3030-B71BEE9AC217}"/>
              </a:ext>
            </a:extLst>
          </p:cNvPr>
          <p:cNvSpPr/>
          <p:nvPr/>
        </p:nvSpPr>
        <p:spPr>
          <a:xfrm>
            <a:off x="8296322" y="5344886"/>
            <a:ext cx="762000" cy="7946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50577F16-A96B-4659-B71F-082AF4EBDEAC}"/>
              </a:ext>
            </a:extLst>
          </p:cNvPr>
          <p:cNvSpPr/>
          <p:nvPr/>
        </p:nvSpPr>
        <p:spPr>
          <a:xfrm>
            <a:off x="4966701" y="5344886"/>
            <a:ext cx="762000" cy="7946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TextBox 11">
            <a:extLst>
              <a:ext uri="{FF2B5EF4-FFF2-40B4-BE49-F238E27FC236}">
                <a16:creationId xmlns:a16="http://schemas.microsoft.com/office/drawing/2014/main" id="{626FD837-19CE-A24A-8CE2-322A404E1F34}"/>
              </a:ext>
            </a:extLst>
          </p:cNvPr>
          <p:cNvSpPr txBox="1"/>
          <p:nvPr/>
        </p:nvSpPr>
        <p:spPr>
          <a:xfrm>
            <a:off x="208642" y="4130499"/>
            <a:ext cx="3936854" cy="830997"/>
          </a:xfrm>
          <a:custGeom>
            <a:avLst/>
            <a:gdLst>
              <a:gd name="csX0" fmla="*/ 0 w 3936854"/>
              <a:gd name="csY0" fmla="*/ 0 h 830997"/>
              <a:gd name="csX1" fmla="*/ 523039 w 3936854"/>
              <a:gd name="csY1" fmla="*/ 0 h 830997"/>
              <a:gd name="csX2" fmla="*/ 1124815 w 3936854"/>
              <a:gd name="csY2" fmla="*/ 0 h 830997"/>
              <a:gd name="csX3" fmla="*/ 1765960 w 3936854"/>
              <a:gd name="csY3" fmla="*/ 0 h 830997"/>
              <a:gd name="csX4" fmla="*/ 2288999 w 3936854"/>
              <a:gd name="csY4" fmla="*/ 0 h 830997"/>
              <a:gd name="csX5" fmla="*/ 2930144 w 3936854"/>
              <a:gd name="csY5" fmla="*/ 0 h 830997"/>
              <a:gd name="csX6" fmla="*/ 3453183 w 3936854"/>
              <a:gd name="csY6" fmla="*/ 0 h 830997"/>
              <a:gd name="csX7" fmla="*/ 3936854 w 3936854"/>
              <a:gd name="csY7" fmla="*/ 0 h 830997"/>
              <a:gd name="csX8" fmla="*/ 3936854 w 3936854"/>
              <a:gd name="csY8" fmla="*/ 423808 h 830997"/>
              <a:gd name="csX9" fmla="*/ 3936854 w 3936854"/>
              <a:gd name="csY9" fmla="*/ 830997 h 830997"/>
              <a:gd name="csX10" fmla="*/ 3374446 w 3936854"/>
              <a:gd name="csY10" fmla="*/ 830997 h 830997"/>
              <a:gd name="csX11" fmla="*/ 2772670 w 3936854"/>
              <a:gd name="csY11" fmla="*/ 830997 h 830997"/>
              <a:gd name="csX12" fmla="*/ 2288999 w 3936854"/>
              <a:gd name="csY12" fmla="*/ 830997 h 830997"/>
              <a:gd name="csX13" fmla="*/ 1805329 w 3936854"/>
              <a:gd name="csY13" fmla="*/ 830997 h 830997"/>
              <a:gd name="csX14" fmla="*/ 1321658 w 3936854"/>
              <a:gd name="csY14" fmla="*/ 830997 h 830997"/>
              <a:gd name="csX15" fmla="*/ 759250 w 3936854"/>
              <a:gd name="csY15" fmla="*/ 830997 h 830997"/>
              <a:gd name="csX16" fmla="*/ 0 w 3936854"/>
              <a:gd name="csY16" fmla="*/ 830997 h 830997"/>
              <a:gd name="csX17" fmla="*/ 0 w 3936854"/>
              <a:gd name="csY17" fmla="*/ 398879 h 830997"/>
              <a:gd name="csX18" fmla="*/ 0 w 3936854"/>
              <a:gd name="csY18"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936854" h="830997" extrusionOk="0">
                <a:moveTo>
                  <a:pt x="0" y="0"/>
                </a:moveTo>
                <a:cubicBezTo>
                  <a:pt x="202259" y="-36410"/>
                  <a:pt x="401413" y="2016"/>
                  <a:pt x="523039" y="0"/>
                </a:cubicBezTo>
                <a:cubicBezTo>
                  <a:pt x="644665" y="-2016"/>
                  <a:pt x="932521" y="8687"/>
                  <a:pt x="1124815" y="0"/>
                </a:cubicBezTo>
                <a:cubicBezTo>
                  <a:pt x="1317109" y="-8687"/>
                  <a:pt x="1587279" y="52761"/>
                  <a:pt x="1765960" y="0"/>
                </a:cubicBezTo>
                <a:cubicBezTo>
                  <a:pt x="1944642" y="-52761"/>
                  <a:pt x="2104026" y="15624"/>
                  <a:pt x="2288999" y="0"/>
                </a:cubicBezTo>
                <a:cubicBezTo>
                  <a:pt x="2473972" y="-15624"/>
                  <a:pt x="2662170" y="30993"/>
                  <a:pt x="2930144" y="0"/>
                </a:cubicBezTo>
                <a:cubicBezTo>
                  <a:pt x="3198118" y="-30993"/>
                  <a:pt x="3318636" y="29256"/>
                  <a:pt x="3453183" y="0"/>
                </a:cubicBezTo>
                <a:cubicBezTo>
                  <a:pt x="3587730" y="-29256"/>
                  <a:pt x="3738657" y="54033"/>
                  <a:pt x="3936854" y="0"/>
                </a:cubicBezTo>
                <a:cubicBezTo>
                  <a:pt x="3978031" y="136036"/>
                  <a:pt x="3901802" y="271945"/>
                  <a:pt x="3936854" y="423808"/>
                </a:cubicBezTo>
                <a:cubicBezTo>
                  <a:pt x="3971906" y="575671"/>
                  <a:pt x="3890324" y="656483"/>
                  <a:pt x="3936854" y="830997"/>
                </a:cubicBezTo>
                <a:cubicBezTo>
                  <a:pt x="3801099" y="875248"/>
                  <a:pt x="3608631" y="801356"/>
                  <a:pt x="3374446" y="830997"/>
                </a:cubicBezTo>
                <a:cubicBezTo>
                  <a:pt x="3140261" y="860638"/>
                  <a:pt x="2980291" y="763613"/>
                  <a:pt x="2772670" y="830997"/>
                </a:cubicBezTo>
                <a:cubicBezTo>
                  <a:pt x="2565049" y="898381"/>
                  <a:pt x="2461276" y="783196"/>
                  <a:pt x="2288999" y="830997"/>
                </a:cubicBezTo>
                <a:cubicBezTo>
                  <a:pt x="2116722" y="878798"/>
                  <a:pt x="1978045" y="819232"/>
                  <a:pt x="1805329" y="830997"/>
                </a:cubicBezTo>
                <a:cubicBezTo>
                  <a:pt x="1632613" y="842762"/>
                  <a:pt x="1481497" y="778300"/>
                  <a:pt x="1321658" y="830997"/>
                </a:cubicBezTo>
                <a:cubicBezTo>
                  <a:pt x="1161819" y="883694"/>
                  <a:pt x="1039473" y="797981"/>
                  <a:pt x="759250" y="830997"/>
                </a:cubicBezTo>
                <a:cubicBezTo>
                  <a:pt x="479027" y="864013"/>
                  <a:pt x="292841" y="808765"/>
                  <a:pt x="0" y="830997"/>
                </a:cubicBezTo>
                <a:cubicBezTo>
                  <a:pt x="-12618" y="703412"/>
                  <a:pt x="43087" y="594406"/>
                  <a:pt x="0" y="398879"/>
                </a:cubicBezTo>
                <a:cubicBezTo>
                  <a:pt x="-43087" y="203352"/>
                  <a:pt x="43112" y="83979"/>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algn="ctr"/>
            <a:r>
              <a:rPr lang="el-GR" sz="1600" dirty="0"/>
              <a:t>Λιμάνι  Αμμοχώστου  </a:t>
            </a:r>
          </a:p>
          <a:p>
            <a:pPr algn="ctr"/>
            <a:r>
              <a:rPr lang="el-GR" sz="1600" dirty="0"/>
              <a:t>Επιβίβαση στο πλοίο «</a:t>
            </a:r>
            <a:r>
              <a:rPr lang="en-US" sz="1600" dirty="0" err="1"/>
              <a:t>Fuadiye</a:t>
            </a:r>
            <a:r>
              <a:rPr lang="el-GR" sz="1600" dirty="0"/>
              <a:t>»</a:t>
            </a:r>
            <a:r>
              <a:rPr lang="en-US" sz="1600" dirty="0"/>
              <a:t> </a:t>
            </a:r>
            <a:r>
              <a:rPr lang="el-GR" sz="1600" dirty="0"/>
              <a:t>υπό  αιγυπτιακή  σημαία </a:t>
            </a:r>
          </a:p>
        </p:txBody>
      </p:sp>
      <p:sp>
        <p:nvSpPr>
          <p:cNvPr id="14" name="TextBox 13">
            <a:extLst>
              <a:ext uri="{FF2B5EF4-FFF2-40B4-BE49-F238E27FC236}">
                <a16:creationId xmlns:a16="http://schemas.microsoft.com/office/drawing/2014/main" id="{543190D1-EBD7-5FDC-7028-E112F35DDD93}"/>
              </a:ext>
            </a:extLst>
          </p:cNvPr>
          <p:cNvSpPr txBox="1"/>
          <p:nvPr/>
        </p:nvSpPr>
        <p:spPr>
          <a:xfrm>
            <a:off x="751321" y="3687597"/>
            <a:ext cx="2536091" cy="338554"/>
          </a:xfrm>
          <a:custGeom>
            <a:avLst/>
            <a:gdLst>
              <a:gd name="csX0" fmla="*/ 0 w 2536091"/>
              <a:gd name="csY0" fmla="*/ 0 h 338554"/>
              <a:gd name="csX1" fmla="*/ 481857 w 2536091"/>
              <a:gd name="csY1" fmla="*/ 0 h 338554"/>
              <a:gd name="csX2" fmla="*/ 1014436 w 2536091"/>
              <a:gd name="csY2" fmla="*/ 0 h 338554"/>
              <a:gd name="csX3" fmla="*/ 1572376 w 2536091"/>
              <a:gd name="csY3" fmla="*/ 0 h 338554"/>
              <a:gd name="csX4" fmla="*/ 2054234 w 2536091"/>
              <a:gd name="csY4" fmla="*/ 0 h 338554"/>
              <a:gd name="csX5" fmla="*/ 2536091 w 2536091"/>
              <a:gd name="csY5" fmla="*/ 0 h 338554"/>
              <a:gd name="csX6" fmla="*/ 2536091 w 2536091"/>
              <a:gd name="csY6" fmla="*/ 338554 h 338554"/>
              <a:gd name="csX7" fmla="*/ 2003512 w 2536091"/>
              <a:gd name="csY7" fmla="*/ 338554 h 338554"/>
              <a:gd name="csX8" fmla="*/ 1572376 w 2536091"/>
              <a:gd name="csY8" fmla="*/ 338554 h 338554"/>
              <a:gd name="csX9" fmla="*/ 1039797 w 2536091"/>
              <a:gd name="csY9" fmla="*/ 338554 h 338554"/>
              <a:gd name="csX10" fmla="*/ 507218 w 2536091"/>
              <a:gd name="csY10" fmla="*/ 338554 h 338554"/>
              <a:gd name="csX11" fmla="*/ 0 w 2536091"/>
              <a:gd name="csY11" fmla="*/ 338554 h 338554"/>
              <a:gd name="csX12" fmla="*/ 0 w 2536091"/>
              <a:gd name="csY12"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36091" h="338554" extrusionOk="0">
                <a:moveTo>
                  <a:pt x="0" y="0"/>
                </a:moveTo>
                <a:cubicBezTo>
                  <a:pt x="213499" y="-46773"/>
                  <a:pt x="304510" y="49711"/>
                  <a:pt x="481857" y="0"/>
                </a:cubicBezTo>
                <a:cubicBezTo>
                  <a:pt x="659204" y="-49711"/>
                  <a:pt x="791438" y="24167"/>
                  <a:pt x="1014436" y="0"/>
                </a:cubicBezTo>
                <a:cubicBezTo>
                  <a:pt x="1237434" y="-24167"/>
                  <a:pt x="1438902" y="38047"/>
                  <a:pt x="1572376" y="0"/>
                </a:cubicBezTo>
                <a:cubicBezTo>
                  <a:pt x="1705850" y="-38047"/>
                  <a:pt x="1944735" y="31565"/>
                  <a:pt x="2054234" y="0"/>
                </a:cubicBezTo>
                <a:cubicBezTo>
                  <a:pt x="2163733" y="-31565"/>
                  <a:pt x="2346597" y="22237"/>
                  <a:pt x="2536091" y="0"/>
                </a:cubicBezTo>
                <a:cubicBezTo>
                  <a:pt x="2557843" y="164798"/>
                  <a:pt x="2517448" y="238652"/>
                  <a:pt x="2536091" y="338554"/>
                </a:cubicBezTo>
                <a:cubicBezTo>
                  <a:pt x="2354862" y="343525"/>
                  <a:pt x="2123647" y="324723"/>
                  <a:pt x="2003512" y="338554"/>
                </a:cubicBezTo>
                <a:cubicBezTo>
                  <a:pt x="1883377" y="352385"/>
                  <a:pt x="1747855" y="288191"/>
                  <a:pt x="1572376" y="338554"/>
                </a:cubicBezTo>
                <a:cubicBezTo>
                  <a:pt x="1396897" y="388917"/>
                  <a:pt x="1176400" y="335721"/>
                  <a:pt x="1039797" y="338554"/>
                </a:cubicBezTo>
                <a:cubicBezTo>
                  <a:pt x="903194" y="341387"/>
                  <a:pt x="662518" y="302326"/>
                  <a:pt x="507218" y="338554"/>
                </a:cubicBezTo>
                <a:cubicBezTo>
                  <a:pt x="351918" y="374782"/>
                  <a:pt x="107594" y="278428"/>
                  <a:pt x="0" y="338554"/>
                </a:cubicBezTo>
                <a:cubicBezTo>
                  <a:pt x="-2416" y="182215"/>
                  <a:pt x="39325" y="91396"/>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algn="ctr"/>
            <a:r>
              <a:rPr lang="el-GR" sz="1600" dirty="0"/>
              <a:t>1</a:t>
            </a:r>
            <a:r>
              <a:rPr lang="el-GR" sz="1600" baseline="30000" dirty="0"/>
              <a:t>η</a:t>
            </a:r>
            <a:r>
              <a:rPr lang="el-GR" sz="1600" dirty="0"/>
              <a:t>  Ιανουαρίου  1943</a:t>
            </a:r>
          </a:p>
        </p:txBody>
      </p:sp>
      <p:sp>
        <p:nvSpPr>
          <p:cNvPr id="19" name="TextBox 18">
            <a:extLst>
              <a:ext uri="{FF2B5EF4-FFF2-40B4-BE49-F238E27FC236}">
                <a16:creationId xmlns:a16="http://schemas.microsoft.com/office/drawing/2014/main" id="{49C90B30-3CB2-C449-E6F4-F548CDAAB1CE}"/>
              </a:ext>
            </a:extLst>
          </p:cNvPr>
          <p:cNvSpPr txBox="1"/>
          <p:nvPr/>
        </p:nvSpPr>
        <p:spPr>
          <a:xfrm>
            <a:off x="4382477" y="3524308"/>
            <a:ext cx="2503825" cy="1569660"/>
          </a:xfrm>
          <a:custGeom>
            <a:avLst/>
            <a:gdLst>
              <a:gd name="csX0" fmla="*/ 0 w 2503825"/>
              <a:gd name="csY0" fmla="*/ 0 h 1569660"/>
              <a:gd name="csX1" fmla="*/ 475727 w 2503825"/>
              <a:gd name="csY1" fmla="*/ 0 h 1569660"/>
              <a:gd name="csX2" fmla="*/ 1001530 w 2503825"/>
              <a:gd name="csY2" fmla="*/ 0 h 1569660"/>
              <a:gd name="csX3" fmla="*/ 1552372 w 2503825"/>
              <a:gd name="csY3" fmla="*/ 0 h 1569660"/>
              <a:gd name="csX4" fmla="*/ 2028098 w 2503825"/>
              <a:gd name="csY4" fmla="*/ 0 h 1569660"/>
              <a:gd name="csX5" fmla="*/ 2503825 w 2503825"/>
              <a:gd name="csY5" fmla="*/ 0 h 1569660"/>
              <a:gd name="csX6" fmla="*/ 2503825 w 2503825"/>
              <a:gd name="csY6" fmla="*/ 507523 h 1569660"/>
              <a:gd name="csX7" fmla="*/ 2503825 w 2503825"/>
              <a:gd name="csY7" fmla="*/ 1046440 h 1569660"/>
              <a:gd name="csX8" fmla="*/ 2503825 w 2503825"/>
              <a:gd name="csY8" fmla="*/ 1569660 h 1569660"/>
              <a:gd name="csX9" fmla="*/ 2053136 w 2503825"/>
              <a:gd name="csY9" fmla="*/ 1569660 h 1569660"/>
              <a:gd name="csX10" fmla="*/ 1527333 w 2503825"/>
              <a:gd name="csY10" fmla="*/ 1569660 h 1569660"/>
              <a:gd name="csX11" fmla="*/ 1001530 w 2503825"/>
              <a:gd name="csY11" fmla="*/ 1569660 h 1569660"/>
              <a:gd name="csX12" fmla="*/ 550841 w 2503825"/>
              <a:gd name="csY12" fmla="*/ 1569660 h 1569660"/>
              <a:gd name="csX13" fmla="*/ 0 w 2503825"/>
              <a:gd name="csY13" fmla="*/ 1569660 h 1569660"/>
              <a:gd name="csX14" fmla="*/ 0 w 2503825"/>
              <a:gd name="csY14" fmla="*/ 1077833 h 1569660"/>
              <a:gd name="csX15" fmla="*/ 0 w 2503825"/>
              <a:gd name="csY15" fmla="*/ 586006 h 1569660"/>
              <a:gd name="csX16" fmla="*/ 0 w 2503825"/>
              <a:gd name="csY16" fmla="*/ 0 h 15696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503825" h="1569660" extrusionOk="0">
                <a:moveTo>
                  <a:pt x="0" y="0"/>
                </a:moveTo>
                <a:cubicBezTo>
                  <a:pt x="224802" y="-39000"/>
                  <a:pt x="245410" y="50491"/>
                  <a:pt x="475727" y="0"/>
                </a:cubicBezTo>
                <a:cubicBezTo>
                  <a:pt x="706044" y="-50491"/>
                  <a:pt x="781560" y="29053"/>
                  <a:pt x="1001530" y="0"/>
                </a:cubicBezTo>
                <a:cubicBezTo>
                  <a:pt x="1221500" y="-29053"/>
                  <a:pt x="1373120" y="39511"/>
                  <a:pt x="1552372" y="0"/>
                </a:cubicBezTo>
                <a:cubicBezTo>
                  <a:pt x="1731624" y="-39511"/>
                  <a:pt x="1880964" y="5834"/>
                  <a:pt x="2028098" y="0"/>
                </a:cubicBezTo>
                <a:cubicBezTo>
                  <a:pt x="2175232" y="-5834"/>
                  <a:pt x="2383422" y="19022"/>
                  <a:pt x="2503825" y="0"/>
                </a:cubicBezTo>
                <a:cubicBezTo>
                  <a:pt x="2531084" y="248419"/>
                  <a:pt x="2463532" y="353509"/>
                  <a:pt x="2503825" y="507523"/>
                </a:cubicBezTo>
                <a:cubicBezTo>
                  <a:pt x="2544118" y="661537"/>
                  <a:pt x="2497296" y="868054"/>
                  <a:pt x="2503825" y="1046440"/>
                </a:cubicBezTo>
                <a:cubicBezTo>
                  <a:pt x="2510354" y="1224826"/>
                  <a:pt x="2484267" y="1413145"/>
                  <a:pt x="2503825" y="1569660"/>
                </a:cubicBezTo>
                <a:cubicBezTo>
                  <a:pt x="2399055" y="1613328"/>
                  <a:pt x="2161342" y="1524376"/>
                  <a:pt x="2053136" y="1569660"/>
                </a:cubicBezTo>
                <a:cubicBezTo>
                  <a:pt x="1944930" y="1614944"/>
                  <a:pt x="1732649" y="1540575"/>
                  <a:pt x="1527333" y="1569660"/>
                </a:cubicBezTo>
                <a:cubicBezTo>
                  <a:pt x="1322017" y="1598745"/>
                  <a:pt x="1146739" y="1528441"/>
                  <a:pt x="1001530" y="1569660"/>
                </a:cubicBezTo>
                <a:cubicBezTo>
                  <a:pt x="856321" y="1610879"/>
                  <a:pt x="651387" y="1535594"/>
                  <a:pt x="550841" y="1569660"/>
                </a:cubicBezTo>
                <a:cubicBezTo>
                  <a:pt x="450295" y="1603726"/>
                  <a:pt x="144013" y="1533231"/>
                  <a:pt x="0" y="1569660"/>
                </a:cubicBezTo>
                <a:cubicBezTo>
                  <a:pt x="-53619" y="1398908"/>
                  <a:pt x="6462" y="1292959"/>
                  <a:pt x="0" y="1077833"/>
                </a:cubicBezTo>
                <a:cubicBezTo>
                  <a:pt x="-6462" y="862707"/>
                  <a:pt x="22088" y="700604"/>
                  <a:pt x="0" y="586006"/>
                </a:cubicBezTo>
                <a:cubicBezTo>
                  <a:pt x="-22088" y="471408"/>
                  <a:pt x="38876" y="188222"/>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algn="ctr"/>
            <a:r>
              <a:rPr lang="el-GR" sz="1600" dirty="0"/>
              <a:t>Το πλοίο αγκυροβόλησε  στο λιμάνι της Χάιφα.  </a:t>
            </a:r>
          </a:p>
          <a:p>
            <a:pPr algn="ctr"/>
            <a:r>
              <a:rPr lang="el-GR" sz="1600" dirty="0"/>
              <a:t>Στάση  για ανεφοδιασμό </a:t>
            </a:r>
          </a:p>
          <a:p>
            <a:pPr algn="ctr"/>
            <a:r>
              <a:rPr lang="el-GR" sz="1600" dirty="0"/>
              <a:t>Η  βουτιά στη θάλασσα  του στρατιώτη  </a:t>
            </a:r>
            <a:r>
              <a:rPr lang="tr-TR" sz="1600" dirty="0"/>
              <a:t>Salih Çadlı </a:t>
            </a:r>
            <a:r>
              <a:rPr lang="el-GR" sz="1600" dirty="0"/>
              <a:t>από τη Λάρνακα</a:t>
            </a:r>
          </a:p>
        </p:txBody>
      </p:sp>
      <p:sp>
        <p:nvSpPr>
          <p:cNvPr id="23" name="TextBox 22">
            <a:extLst>
              <a:ext uri="{FF2B5EF4-FFF2-40B4-BE49-F238E27FC236}">
                <a16:creationId xmlns:a16="http://schemas.microsoft.com/office/drawing/2014/main" id="{D83D0FF6-49DF-A685-5847-D38E71EE784A}"/>
              </a:ext>
            </a:extLst>
          </p:cNvPr>
          <p:cNvSpPr txBox="1"/>
          <p:nvPr/>
        </p:nvSpPr>
        <p:spPr>
          <a:xfrm>
            <a:off x="7123283" y="4222421"/>
            <a:ext cx="3958373" cy="830997"/>
          </a:xfrm>
          <a:custGeom>
            <a:avLst/>
            <a:gdLst>
              <a:gd name="csX0" fmla="*/ 0 w 3958373"/>
              <a:gd name="csY0" fmla="*/ 0 h 830997"/>
              <a:gd name="csX1" fmla="*/ 525898 w 3958373"/>
              <a:gd name="csY1" fmla="*/ 0 h 830997"/>
              <a:gd name="csX2" fmla="*/ 1130964 w 3958373"/>
              <a:gd name="csY2" fmla="*/ 0 h 830997"/>
              <a:gd name="csX3" fmla="*/ 1775613 w 3958373"/>
              <a:gd name="csY3" fmla="*/ 0 h 830997"/>
              <a:gd name="csX4" fmla="*/ 2301511 w 3958373"/>
              <a:gd name="csY4" fmla="*/ 0 h 830997"/>
              <a:gd name="csX5" fmla="*/ 2946160 w 3958373"/>
              <a:gd name="csY5" fmla="*/ 0 h 830997"/>
              <a:gd name="csX6" fmla="*/ 3472059 w 3958373"/>
              <a:gd name="csY6" fmla="*/ 0 h 830997"/>
              <a:gd name="csX7" fmla="*/ 3958373 w 3958373"/>
              <a:gd name="csY7" fmla="*/ 0 h 830997"/>
              <a:gd name="csX8" fmla="*/ 3958373 w 3958373"/>
              <a:gd name="csY8" fmla="*/ 423808 h 830997"/>
              <a:gd name="csX9" fmla="*/ 3958373 w 3958373"/>
              <a:gd name="csY9" fmla="*/ 830997 h 830997"/>
              <a:gd name="csX10" fmla="*/ 3392891 w 3958373"/>
              <a:gd name="csY10" fmla="*/ 830997 h 830997"/>
              <a:gd name="csX11" fmla="*/ 2787826 w 3958373"/>
              <a:gd name="csY11" fmla="*/ 830997 h 830997"/>
              <a:gd name="csX12" fmla="*/ 2301511 w 3958373"/>
              <a:gd name="csY12" fmla="*/ 830997 h 830997"/>
              <a:gd name="csX13" fmla="*/ 1815197 w 3958373"/>
              <a:gd name="csY13" fmla="*/ 830997 h 830997"/>
              <a:gd name="csX14" fmla="*/ 1328882 w 3958373"/>
              <a:gd name="csY14" fmla="*/ 830997 h 830997"/>
              <a:gd name="csX15" fmla="*/ 763401 w 3958373"/>
              <a:gd name="csY15" fmla="*/ 830997 h 830997"/>
              <a:gd name="csX16" fmla="*/ 0 w 3958373"/>
              <a:gd name="csY16" fmla="*/ 830997 h 830997"/>
              <a:gd name="csX17" fmla="*/ 0 w 3958373"/>
              <a:gd name="csY17" fmla="*/ 398879 h 830997"/>
              <a:gd name="csX18" fmla="*/ 0 w 3958373"/>
              <a:gd name="csY18"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958373" h="830997" extrusionOk="0">
                <a:moveTo>
                  <a:pt x="0" y="0"/>
                </a:moveTo>
                <a:cubicBezTo>
                  <a:pt x="148469" y="-3354"/>
                  <a:pt x="273676" y="29950"/>
                  <a:pt x="525898" y="0"/>
                </a:cubicBezTo>
                <a:cubicBezTo>
                  <a:pt x="778120" y="-29950"/>
                  <a:pt x="930691" y="63606"/>
                  <a:pt x="1130964" y="0"/>
                </a:cubicBezTo>
                <a:cubicBezTo>
                  <a:pt x="1331237" y="-63606"/>
                  <a:pt x="1533476" y="69043"/>
                  <a:pt x="1775613" y="0"/>
                </a:cubicBezTo>
                <a:cubicBezTo>
                  <a:pt x="2017750" y="-69043"/>
                  <a:pt x="2188798" y="56772"/>
                  <a:pt x="2301511" y="0"/>
                </a:cubicBezTo>
                <a:cubicBezTo>
                  <a:pt x="2414224" y="-56772"/>
                  <a:pt x="2719182" y="4527"/>
                  <a:pt x="2946160" y="0"/>
                </a:cubicBezTo>
                <a:cubicBezTo>
                  <a:pt x="3173138" y="-4527"/>
                  <a:pt x="3223177" y="47559"/>
                  <a:pt x="3472059" y="0"/>
                </a:cubicBezTo>
                <a:cubicBezTo>
                  <a:pt x="3720941" y="-47559"/>
                  <a:pt x="3799369" y="47712"/>
                  <a:pt x="3958373" y="0"/>
                </a:cubicBezTo>
                <a:cubicBezTo>
                  <a:pt x="3999550" y="136036"/>
                  <a:pt x="3923321" y="271945"/>
                  <a:pt x="3958373" y="423808"/>
                </a:cubicBezTo>
                <a:cubicBezTo>
                  <a:pt x="3993425" y="575671"/>
                  <a:pt x="3911843" y="656483"/>
                  <a:pt x="3958373" y="830997"/>
                </a:cubicBezTo>
                <a:cubicBezTo>
                  <a:pt x="3775652" y="849654"/>
                  <a:pt x="3610537" y="794622"/>
                  <a:pt x="3392891" y="830997"/>
                </a:cubicBezTo>
                <a:cubicBezTo>
                  <a:pt x="3175245" y="867372"/>
                  <a:pt x="3011519" y="820342"/>
                  <a:pt x="2787826" y="830997"/>
                </a:cubicBezTo>
                <a:cubicBezTo>
                  <a:pt x="2564133" y="841652"/>
                  <a:pt x="2497057" y="785451"/>
                  <a:pt x="2301511" y="830997"/>
                </a:cubicBezTo>
                <a:cubicBezTo>
                  <a:pt x="2105966" y="876543"/>
                  <a:pt x="1941182" y="803118"/>
                  <a:pt x="1815197" y="830997"/>
                </a:cubicBezTo>
                <a:cubicBezTo>
                  <a:pt x="1689212" y="858876"/>
                  <a:pt x="1564122" y="829694"/>
                  <a:pt x="1328882" y="830997"/>
                </a:cubicBezTo>
                <a:cubicBezTo>
                  <a:pt x="1093643" y="832300"/>
                  <a:pt x="1043343" y="774000"/>
                  <a:pt x="763401" y="830997"/>
                </a:cubicBezTo>
                <a:cubicBezTo>
                  <a:pt x="483459" y="887994"/>
                  <a:pt x="171328" y="764984"/>
                  <a:pt x="0" y="830997"/>
                </a:cubicBezTo>
                <a:cubicBezTo>
                  <a:pt x="-12618" y="703412"/>
                  <a:pt x="43087" y="594406"/>
                  <a:pt x="0" y="398879"/>
                </a:cubicBezTo>
                <a:cubicBezTo>
                  <a:pt x="-43087" y="203352"/>
                  <a:pt x="43112" y="83979"/>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algn="ctr"/>
            <a:r>
              <a:rPr lang="tr-TR" sz="1600" dirty="0"/>
              <a:t>Port</a:t>
            </a:r>
            <a:r>
              <a:rPr lang="el-GR" sz="1600" dirty="0"/>
              <a:t> </a:t>
            </a:r>
            <a:r>
              <a:rPr lang="tr-TR" sz="1600" dirty="0"/>
              <a:t>Said</a:t>
            </a:r>
          </a:p>
          <a:p>
            <a:pPr algn="ctr"/>
            <a:r>
              <a:rPr lang="el-GR" sz="1600" dirty="0"/>
              <a:t>Αίγυπτος </a:t>
            </a:r>
            <a:endParaRPr lang="tr-TR" sz="1600" dirty="0"/>
          </a:p>
          <a:p>
            <a:pPr algn="ctr"/>
            <a:r>
              <a:rPr lang="el-GR" sz="1600" dirty="0"/>
              <a:t>Επιβίβαση σε στρατιωτικά  φορτηγά </a:t>
            </a:r>
          </a:p>
        </p:txBody>
      </p:sp>
      <p:sp>
        <p:nvSpPr>
          <p:cNvPr id="8" name="TextBox 7">
            <a:extLst>
              <a:ext uri="{FF2B5EF4-FFF2-40B4-BE49-F238E27FC236}">
                <a16:creationId xmlns:a16="http://schemas.microsoft.com/office/drawing/2014/main" id="{8C11AF03-A323-C98C-FFD1-2027B67F0A97}"/>
              </a:ext>
            </a:extLst>
          </p:cNvPr>
          <p:cNvSpPr txBox="1"/>
          <p:nvPr/>
        </p:nvSpPr>
        <p:spPr>
          <a:xfrm>
            <a:off x="8865695" y="2942743"/>
            <a:ext cx="2760248" cy="646331"/>
          </a:xfrm>
          <a:prstGeom prst="rect">
            <a:avLst/>
          </a:prstGeom>
          <a:noFill/>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σελ. 77. </a:t>
            </a:r>
          </a:p>
        </p:txBody>
      </p:sp>
      <p:pic>
        <p:nvPicPr>
          <p:cNvPr id="13" name="Εικόνα 12">
            <a:extLst>
              <a:ext uri="{FF2B5EF4-FFF2-40B4-BE49-F238E27FC236}">
                <a16:creationId xmlns:a16="http://schemas.microsoft.com/office/drawing/2014/main" id="{ADED3C75-6931-419E-9778-2803FBCEAB12}"/>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8758820" y="-78419"/>
            <a:ext cx="2634969" cy="3226366"/>
          </a:xfrm>
          <a:custGeom>
            <a:avLst/>
            <a:gdLst>
              <a:gd name="csX0" fmla="*/ 0 w 2634969"/>
              <a:gd name="csY0" fmla="*/ 0 h 3226366"/>
              <a:gd name="csX1" fmla="*/ 447945 w 2634969"/>
              <a:gd name="csY1" fmla="*/ 0 h 3226366"/>
              <a:gd name="csX2" fmla="*/ 1001288 w 2634969"/>
              <a:gd name="csY2" fmla="*/ 0 h 3226366"/>
              <a:gd name="csX3" fmla="*/ 1475583 w 2634969"/>
              <a:gd name="csY3" fmla="*/ 0 h 3226366"/>
              <a:gd name="csX4" fmla="*/ 2055276 w 2634969"/>
              <a:gd name="csY4" fmla="*/ 0 h 3226366"/>
              <a:gd name="csX5" fmla="*/ 2634969 w 2634969"/>
              <a:gd name="csY5" fmla="*/ 0 h 3226366"/>
              <a:gd name="csX6" fmla="*/ 2634969 w 2634969"/>
              <a:gd name="csY6" fmla="*/ 537728 h 3226366"/>
              <a:gd name="csX7" fmla="*/ 2634969 w 2634969"/>
              <a:gd name="csY7" fmla="*/ 1139983 h 3226366"/>
              <a:gd name="csX8" fmla="*/ 2634969 w 2634969"/>
              <a:gd name="csY8" fmla="*/ 1709974 h 3226366"/>
              <a:gd name="csX9" fmla="*/ 2634969 w 2634969"/>
              <a:gd name="csY9" fmla="*/ 2247702 h 3226366"/>
              <a:gd name="csX10" fmla="*/ 2634969 w 2634969"/>
              <a:gd name="csY10" fmla="*/ 3226366 h 3226366"/>
              <a:gd name="csX11" fmla="*/ 2134325 w 2634969"/>
              <a:gd name="csY11" fmla="*/ 3226366 h 3226366"/>
              <a:gd name="csX12" fmla="*/ 1660030 w 2634969"/>
              <a:gd name="csY12" fmla="*/ 3226366 h 3226366"/>
              <a:gd name="csX13" fmla="*/ 1080337 w 2634969"/>
              <a:gd name="csY13" fmla="*/ 3226366 h 3226366"/>
              <a:gd name="csX14" fmla="*/ 579693 w 2634969"/>
              <a:gd name="csY14" fmla="*/ 3226366 h 3226366"/>
              <a:gd name="csX15" fmla="*/ 0 w 2634969"/>
              <a:gd name="csY15" fmla="*/ 3226366 h 3226366"/>
              <a:gd name="csX16" fmla="*/ 0 w 2634969"/>
              <a:gd name="csY16" fmla="*/ 2624111 h 3226366"/>
              <a:gd name="csX17" fmla="*/ 0 w 2634969"/>
              <a:gd name="csY17" fmla="*/ 2183174 h 3226366"/>
              <a:gd name="csX18" fmla="*/ 0 w 2634969"/>
              <a:gd name="csY18" fmla="*/ 1742238 h 3226366"/>
              <a:gd name="csX19" fmla="*/ 0 w 2634969"/>
              <a:gd name="csY19" fmla="*/ 1172246 h 3226366"/>
              <a:gd name="csX20" fmla="*/ 0 w 2634969"/>
              <a:gd name="csY20" fmla="*/ 699046 h 3226366"/>
              <a:gd name="csX21" fmla="*/ 0 w 2634969"/>
              <a:gd name="csY21" fmla="*/ 0 h 32263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634969" h="3226366" fill="none" extrusionOk="0">
                <a:moveTo>
                  <a:pt x="0" y="0"/>
                </a:moveTo>
                <a:cubicBezTo>
                  <a:pt x="107368" y="-37492"/>
                  <a:pt x="234118" y="31025"/>
                  <a:pt x="447945" y="0"/>
                </a:cubicBezTo>
                <a:cubicBezTo>
                  <a:pt x="661773" y="-31025"/>
                  <a:pt x="791938" y="24935"/>
                  <a:pt x="1001288" y="0"/>
                </a:cubicBezTo>
                <a:cubicBezTo>
                  <a:pt x="1210638" y="-24935"/>
                  <a:pt x="1269299" y="41990"/>
                  <a:pt x="1475583" y="0"/>
                </a:cubicBezTo>
                <a:cubicBezTo>
                  <a:pt x="1681867" y="-41990"/>
                  <a:pt x="1790384" y="33199"/>
                  <a:pt x="2055276" y="0"/>
                </a:cubicBezTo>
                <a:cubicBezTo>
                  <a:pt x="2320168" y="-33199"/>
                  <a:pt x="2496033" y="35754"/>
                  <a:pt x="2634969" y="0"/>
                </a:cubicBezTo>
                <a:cubicBezTo>
                  <a:pt x="2658285" y="228431"/>
                  <a:pt x="2591419" y="299105"/>
                  <a:pt x="2634969" y="537728"/>
                </a:cubicBezTo>
                <a:cubicBezTo>
                  <a:pt x="2678519" y="776351"/>
                  <a:pt x="2572170" y="854304"/>
                  <a:pt x="2634969" y="1139983"/>
                </a:cubicBezTo>
                <a:cubicBezTo>
                  <a:pt x="2697768" y="1425662"/>
                  <a:pt x="2574815" y="1436170"/>
                  <a:pt x="2634969" y="1709974"/>
                </a:cubicBezTo>
                <a:cubicBezTo>
                  <a:pt x="2695123" y="1983778"/>
                  <a:pt x="2576486" y="2011018"/>
                  <a:pt x="2634969" y="2247702"/>
                </a:cubicBezTo>
                <a:cubicBezTo>
                  <a:pt x="2693452" y="2484386"/>
                  <a:pt x="2544285" y="2974892"/>
                  <a:pt x="2634969" y="3226366"/>
                </a:cubicBezTo>
                <a:cubicBezTo>
                  <a:pt x="2496664" y="3260533"/>
                  <a:pt x="2332557" y="3199388"/>
                  <a:pt x="2134325" y="3226366"/>
                </a:cubicBezTo>
                <a:cubicBezTo>
                  <a:pt x="1936093" y="3253344"/>
                  <a:pt x="1778989" y="3174482"/>
                  <a:pt x="1660030" y="3226366"/>
                </a:cubicBezTo>
                <a:cubicBezTo>
                  <a:pt x="1541072" y="3278250"/>
                  <a:pt x="1284777" y="3207322"/>
                  <a:pt x="1080337" y="3226366"/>
                </a:cubicBezTo>
                <a:cubicBezTo>
                  <a:pt x="875897" y="3245410"/>
                  <a:pt x="734192" y="3198169"/>
                  <a:pt x="579693" y="3226366"/>
                </a:cubicBezTo>
                <a:cubicBezTo>
                  <a:pt x="425194" y="3254563"/>
                  <a:pt x="188837" y="3208173"/>
                  <a:pt x="0" y="3226366"/>
                </a:cubicBezTo>
                <a:cubicBezTo>
                  <a:pt x="-53251" y="3101671"/>
                  <a:pt x="28908" y="2892591"/>
                  <a:pt x="0" y="2624111"/>
                </a:cubicBezTo>
                <a:cubicBezTo>
                  <a:pt x="-28908" y="2355631"/>
                  <a:pt x="45539" y="2325952"/>
                  <a:pt x="0" y="2183174"/>
                </a:cubicBezTo>
                <a:cubicBezTo>
                  <a:pt x="-45539" y="2040396"/>
                  <a:pt x="49028" y="1907815"/>
                  <a:pt x="0" y="1742238"/>
                </a:cubicBezTo>
                <a:cubicBezTo>
                  <a:pt x="-49028" y="1576661"/>
                  <a:pt x="6786" y="1449458"/>
                  <a:pt x="0" y="1172246"/>
                </a:cubicBezTo>
                <a:cubicBezTo>
                  <a:pt x="-6786" y="895034"/>
                  <a:pt x="32084" y="904092"/>
                  <a:pt x="0" y="699046"/>
                </a:cubicBezTo>
                <a:cubicBezTo>
                  <a:pt x="-32084" y="494000"/>
                  <a:pt x="52695" y="248801"/>
                  <a:pt x="0" y="0"/>
                </a:cubicBezTo>
                <a:close/>
              </a:path>
              <a:path w="2634969" h="3226366" stroke="0" extrusionOk="0">
                <a:moveTo>
                  <a:pt x="0" y="0"/>
                </a:moveTo>
                <a:cubicBezTo>
                  <a:pt x="147640" y="-39292"/>
                  <a:pt x="326887" y="12093"/>
                  <a:pt x="447945" y="0"/>
                </a:cubicBezTo>
                <a:cubicBezTo>
                  <a:pt x="569004" y="-12093"/>
                  <a:pt x="733275" y="38771"/>
                  <a:pt x="922239" y="0"/>
                </a:cubicBezTo>
                <a:cubicBezTo>
                  <a:pt x="1111203" y="-38771"/>
                  <a:pt x="1239183" y="45033"/>
                  <a:pt x="1396534" y="0"/>
                </a:cubicBezTo>
                <a:cubicBezTo>
                  <a:pt x="1553886" y="-45033"/>
                  <a:pt x="1752993" y="59838"/>
                  <a:pt x="1923527" y="0"/>
                </a:cubicBezTo>
                <a:cubicBezTo>
                  <a:pt x="2094061" y="-59838"/>
                  <a:pt x="2476663" y="9034"/>
                  <a:pt x="2634969" y="0"/>
                </a:cubicBezTo>
                <a:cubicBezTo>
                  <a:pt x="2684404" y="126225"/>
                  <a:pt x="2587018" y="374502"/>
                  <a:pt x="2634969" y="473200"/>
                </a:cubicBezTo>
                <a:cubicBezTo>
                  <a:pt x="2682920" y="571898"/>
                  <a:pt x="2588174" y="860033"/>
                  <a:pt x="2634969" y="1010928"/>
                </a:cubicBezTo>
                <a:cubicBezTo>
                  <a:pt x="2681764" y="1161823"/>
                  <a:pt x="2613944" y="1368099"/>
                  <a:pt x="2634969" y="1484128"/>
                </a:cubicBezTo>
                <a:cubicBezTo>
                  <a:pt x="2655994" y="1600157"/>
                  <a:pt x="2621801" y="1870163"/>
                  <a:pt x="2634969" y="2021856"/>
                </a:cubicBezTo>
                <a:cubicBezTo>
                  <a:pt x="2648137" y="2173549"/>
                  <a:pt x="2599593" y="2386853"/>
                  <a:pt x="2634969" y="2624111"/>
                </a:cubicBezTo>
                <a:cubicBezTo>
                  <a:pt x="2670345" y="2861369"/>
                  <a:pt x="2565088" y="3039754"/>
                  <a:pt x="2634969" y="3226366"/>
                </a:cubicBezTo>
                <a:cubicBezTo>
                  <a:pt x="2489051" y="3235298"/>
                  <a:pt x="2280090" y="3184569"/>
                  <a:pt x="2107975" y="3226366"/>
                </a:cubicBezTo>
                <a:cubicBezTo>
                  <a:pt x="1935860" y="3268163"/>
                  <a:pt x="1781957" y="3209294"/>
                  <a:pt x="1660030" y="3226366"/>
                </a:cubicBezTo>
                <a:cubicBezTo>
                  <a:pt x="1538103" y="3243438"/>
                  <a:pt x="1328458" y="3173296"/>
                  <a:pt x="1212086" y="3226366"/>
                </a:cubicBezTo>
                <a:cubicBezTo>
                  <a:pt x="1095714" y="3279436"/>
                  <a:pt x="772349" y="3160822"/>
                  <a:pt x="632393" y="3226366"/>
                </a:cubicBezTo>
                <a:cubicBezTo>
                  <a:pt x="492437" y="3291910"/>
                  <a:pt x="206327" y="3219650"/>
                  <a:pt x="0" y="3226366"/>
                </a:cubicBezTo>
                <a:cubicBezTo>
                  <a:pt x="-47646" y="3101748"/>
                  <a:pt x="27963" y="2937713"/>
                  <a:pt x="0" y="2688638"/>
                </a:cubicBezTo>
                <a:cubicBezTo>
                  <a:pt x="-27963" y="2439563"/>
                  <a:pt x="27944" y="2302299"/>
                  <a:pt x="0" y="2150911"/>
                </a:cubicBezTo>
                <a:cubicBezTo>
                  <a:pt x="-27944" y="1999523"/>
                  <a:pt x="53177" y="1771912"/>
                  <a:pt x="0" y="1580919"/>
                </a:cubicBezTo>
                <a:cubicBezTo>
                  <a:pt x="-53177" y="1389926"/>
                  <a:pt x="63623" y="1277672"/>
                  <a:pt x="0" y="978664"/>
                </a:cubicBezTo>
                <a:cubicBezTo>
                  <a:pt x="-63623" y="679656"/>
                  <a:pt x="39223" y="609448"/>
                  <a:pt x="0" y="473200"/>
                </a:cubicBezTo>
                <a:cubicBezTo>
                  <a:pt x="-39223" y="336952"/>
                  <a:pt x="32985" y="226763"/>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089A46F1-3686-E796-5382-6C642D39AC04}"/>
              </a:ext>
            </a:extLst>
          </p:cNvPr>
          <p:cNvSpPr txBox="1"/>
          <p:nvPr/>
        </p:nvSpPr>
        <p:spPr>
          <a:xfrm>
            <a:off x="751321" y="412560"/>
            <a:ext cx="2274908" cy="830997"/>
          </a:xfrm>
          <a:custGeom>
            <a:avLst/>
            <a:gdLst>
              <a:gd name="csX0" fmla="*/ 0 w 2274908"/>
              <a:gd name="csY0" fmla="*/ 0 h 830997"/>
              <a:gd name="csX1" fmla="*/ 545978 w 2274908"/>
              <a:gd name="csY1" fmla="*/ 0 h 830997"/>
              <a:gd name="csX2" fmla="*/ 1137454 w 2274908"/>
              <a:gd name="csY2" fmla="*/ 0 h 830997"/>
              <a:gd name="csX3" fmla="*/ 1751679 w 2274908"/>
              <a:gd name="csY3" fmla="*/ 0 h 830997"/>
              <a:gd name="csX4" fmla="*/ 2274908 w 2274908"/>
              <a:gd name="csY4" fmla="*/ 0 h 830997"/>
              <a:gd name="csX5" fmla="*/ 2274908 w 2274908"/>
              <a:gd name="csY5" fmla="*/ 432118 h 830997"/>
              <a:gd name="csX6" fmla="*/ 2274908 w 2274908"/>
              <a:gd name="csY6" fmla="*/ 830997 h 830997"/>
              <a:gd name="csX7" fmla="*/ 1683432 w 2274908"/>
              <a:gd name="csY7" fmla="*/ 830997 h 830997"/>
              <a:gd name="csX8" fmla="*/ 1182952 w 2274908"/>
              <a:gd name="csY8" fmla="*/ 830997 h 830997"/>
              <a:gd name="csX9" fmla="*/ 591476 w 2274908"/>
              <a:gd name="csY9" fmla="*/ 830997 h 830997"/>
              <a:gd name="csX10" fmla="*/ 0 w 2274908"/>
              <a:gd name="csY10" fmla="*/ 830997 h 830997"/>
              <a:gd name="csX11" fmla="*/ 0 w 2274908"/>
              <a:gd name="csY11" fmla="*/ 407189 h 830997"/>
              <a:gd name="csX12" fmla="*/ 0 w 2274908"/>
              <a:gd name="csY12"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74908" h="830997" extrusionOk="0">
                <a:moveTo>
                  <a:pt x="0" y="0"/>
                </a:moveTo>
                <a:cubicBezTo>
                  <a:pt x="254299" y="-26845"/>
                  <a:pt x="365706" y="50989"/>
                  <a:pt x="545978" y="0"/>
                </a:cubicBezTo>
                <a:cubicBezTo>
                  <a:pt x="726250" y="-50989"/>
                  <a:pt x="993482" y="24463"/>
                  <a:pt x="1137454" y="0"/>
                </a:cubicBezTo>
                <a:cubicBezTo>
                  <a:pt x="1281426" y="-24463"/>
                  <a:pt x="1533497" y="26498"/>
                  <a:pt x="1751679" y="0"/>
                </a:cubicBezTo>
                <a:cubicBezTo>
                  <a:pt x="1969862" y="-26498"/>
                  <a:pt x="2050973" y="2858"/>
                  <a:pt x="2274908" y="0"/>
                </a:cubicBezTo>
                <a:cubicBezTo>
                  <a:pt x="2284988" y="169829"/>
                  <a:pt x="2232625" y="232315"/>
                  <a:pt x="2274908" y="432118"/>
                </a:cubicBezTo>
                <a:cubicBezTo>
                  <a:pt x="2317191" y="631921"/>
                  <a:pt x="2267051" y="673983"/>
                  <a:pt x="2274908" y="830997"/>
                </a:cubicBezTo>
                <a:cubicBezTo>
                  <a:pt x="2112917" y="882072"/>
                  <a:pt x="1824482" y="784887"/>
                  <a:pt x="1683432" y="830997"/>
                </a:cubicBezTo>
                <a:cubicBezTo>
                  <a:pt x="1542382" y="877107"/>
                  <a:pt x="1343798" y="788402"/>
                  <a:pt x="1182952" y="830997"/>
                </a:cubicBezTo>
                <a:cubicBezTo>
                  <a:pt x="1022106" y="873592"/>
                  <a:pt x="851078" y="784003"/>
                  <a:pt x="591476" y="830997"/>
                </a:cubicBezTo>
                <a:cubicBezTo>
                  <a:pt x="331874" y="877991"/>
                  <a:pt x="280978" y="781710"/>
                  <a:pt x="0" y="830997"/>
                </a:cubicBezTo>
                <a:cubicBezTo>
                  <a:pt x="-5824" y="662036"/>
                  <a:pt x="42517" y="541783"/>
                  <a:pt x="0" y="407189"/>
                </a:cubicBezTo>
                <a:cubicBezTo>
                  <a:pt x="-42517" y="272595"/>
                  <a:pt x="38403" y="131355"/>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n-US" sz="1600" dirty="0"/>
              <a:t>CY 1936  </a:t>
            </a:r>
            <a:r>
              <a:rPr lang="tr-TR" sz="1600" dirty="0"/>
              <a:t> </a:t>
            </a:r>
            <a:endParaRPr lang="el-GR" sz="1600" dirty="0"/>
          </a:p>
          <a:p>
            <a:r>
              <a:rPr lang="en-US" sz="1600" dirty="0"/>
              <a:t>CY 15944</a:t>
            </a:r>
            <a:endParaRPr lang="el-GR" sz="1600" dirty="0"/>
          </a:p>
          <a:p>
            <a:r>
              <a:rPr lang="en-US" sz="1600" dirty="0"/>
              <a:t>CY 18657 </a:t>
            </a:r>
            <a:r>
              <a:rPr lang="el-GR" sz="1600" dirty="0"/>
              <a:t>/</a:t>
            </a:r>
            <a:r>
              <a:rPr lang="tr-TR" sz="1600" dirty="0"/>
              <a:t> CVF 2446</a:t>
            </a:r>
            <a:endParaRPr lang="el-GR" sz="1600" dirty="0">
              <a:solidFill>
                <a:srgbClr val="000000"/>
              </a:solidFill>
            </a:endParaRPr>
          </a:p>
        </p:txBody>
      </p:sp>
      <p:sp>
        <p:nvSpPr>
          <p:cNvPr id="7" name="TextBox 6">
            <a:extLst>
              <a:ext uri="{FF2B5EF4-FFF2-40B4-BE49-F238E27FC236}">
                <a16:creationId xmlns:a16="http://schemas.microsoft.com/office/drawing/2014/main" id="{911CF11F-E82F-4232-06A1-EB45F2D7996E}"/>
              </a:ext>
            </a:extLst>
          </p:cNvPr>
          <p:cNvSpPr txBox="1"/>
          <p:nvPr/>
        </p:nvSpPr>
        <p:spPr>
          <a:xfrm>
            <a:off x="3172430" y="408283"/>
            <a:ext cx="2274908" cy="830997"/>
          </a:xfrm>
          <a:custGeom>
            <a:avLst/>
            <a:gdLst>
              <a:gd name="csX0" fmla="*/ 0 w 2274908"/>
              <a:gd name="csY0" fmla="*/ 0 h 830997"/>
              <a:gd name="csX1" fmla="*/ 545978 w 2274908"/>
              <a:gd name="csY1" fmla="*/ 0 h 830997"/>
              <a:gd name="csX2" fmla="*/ 1137454 w 2274908"/>
              <a:gd name="csY2" fmla="*/ 0 h 830997"/>
              <a:gd name="csX3" fmla="*/ 1751679 w 2274908"/>
              <a:gd name="csY3" fmla="*/ 0 h 830997"/>
              <a:gd name="csX4" fmla="*/ 2274908 w 2274908"/>
              <a:gd name="csY4" fmla="*/ 0 h 830997"/>
              <a:gd name="csX5" fmla="*/ 2274908 w 2274908"/>
              <a:gd name="csY5" fmla="*/ 432118 h 830997"/>
              <a:gd name="csX6" fmla="*/ 2274908 w 2274908"/>
              <a:gd name="csY6" fmla="*/ 830997 h 830997"/>
              <a:gd name="csX7" fmla="*/ 1683432 w 2274908"/>
              <a:gd name="csY7" fmla="*/ 830997 h 830997"/>
              <a:gd name="csX8" fmla="*/ 1182952 w 2274908"/>
              <a:gd name="csY8" fmla="*/ 830997 h 830997"/>
              <a:gd name="csX9" fmla="*/ 591476 w 2274908"/>
              <a:gd name="csY9" fmla="*/ 830997 h 830997"/>
              <a:gd name="csX10" fmla="*/ 0 w 2274908"/>
              <a:gd name="csY10" fmla="*/ 830997 h 830997"/>
              <a:gd name="csX11" fmla="*/ 0 w 2274908"/>
              <a:gd name="csY11" fmla="*/ 407189 h 830997"/>
              <a:gd name="csX12" fmla="*/ 0 w 2274908"/>
              <a:gd name="csY12"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74908" h="830997" extrusionOk="0">
                <a:moveTo>
                  <a:pt x="0" y="0"/>
                </a:moveTo>
                <a:cubicBezTo>
                  <a:pt x="254299" y="-26845"/>
                  <a:pt x="365706" y="50989"/>
                  <a:pt x="545978" y="0"/>
                </a:cubicBezTo>
                <a:cubicBezTo>
                  <a:pt x="726250" y="-50989"/>
                  <a:pt x="993482" y="24463"/>
                  <a:pt x="1137454" y="0"/>
                </a:cubicBezTo>
                <a:cubicBezTo>
                  <a:pt x="1281426" y="-24463"/>
                  <a:pt x="1533497" y="26498"/>
                  <a:pt x="1751679" y="0"/>
                </a:cubicBezTo>
                <a:cubicBezTo>
                  <a:pt x="1969862" y="-26498"/>
                  <a:pt x="2050973" y="2858"/>
                  <a:pt x="2274908" y="0"/>
                </a:cubicBezTo>
                <a:cubicBezTo>
                  <a:pt x="2284988" y="169829"/>
                  <a:pt x="2232625" y="232315"/>
                  <a:pt x="2274908" y="432118"/>
                </a:cubicBezTo>
                <a:cubicBezTo>
                  <a:pt x="2317191" y="631921"/>
                  <a:pt x="2267051" y="673983"/>
                  <a:pt x="2274908" y="830997"/>
                </a:cubicBezTo>
                <a:cubicBezTo>
                  <a:pt x="2112917" y="882072"/>
                  <a:pt x="1824482" y="784887"/>
                  <a:pt x="1683432" y="830997"/>
                </a:cubicBezTo>
                <a:cubicBezTo>
                  <a:pt x="1542382" y="877107"/>
                  <a:pt x="1343798" y="788402"/>
                  <a:pt x="1182952" y="830997"/>
                </a:cubicBezTo>
                <a:cubicBezTo>
                  <a:pt x="1022106" y="873592"/>
                  <a:pt x="851078" y="784003"/>
                  <a:pt x="591476" y="830997"/>
                </a:cubicBezTo>
                <a:cubicBezTo>
                  <a:pt x="331874" y="877991"/>
                  <a:pt x="280978" y="781710"/>
                  <a:pt x="0" y="830997"/>
                </a:cubicBezTo>
                <a:cubicBezTo>
                  <a:pt x="-5824" y="662036"/>
                  <a:pt x="42517" y="541783"/>
                  <a:pt x="0" y="407189"/>
                </a:cubicBezTo>
                <a:cubicBezTo>
                  <a:pt x="-42517" y="272595"/>
                  <a:pt x="38403" y="131355"/>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tr-TR" sz="1600" dirty="0"/>
              <a:t>Salih</a:t>
            </a:r>
            <a:r>
              <a:rPr lang="el-GR" sz="1600" dirty="0"/>
              <a:t> </a:t>
            </a:r>
            <a:r>
              <a:rPr lang="tr-TR" sz="1600" dirty="0"/>
              <a:t>Salih </a:t>
            </a:r>
            <a:r>
              <a:rPr lang="el-GR" sz="1600" dirty="0"/>
              <a:t> </a:t>
            </a:r>
          </a:p>
          <a:p>
            <a:r>
              <a:rPr lang="tr-TR" sz="1600" dirty="0"/>
              <a:t>Salih Mustafa </a:t>
            </a:r>
            <a:endParaRPr lang="el-GR" sz="1600" dirty="0"/>
          </a:p>
          <a:p>
            <a:r>
              <a:rPr lang="el-GR" sz="1600" dirty="0"/>
              <a:t> </a:t>
            </a:r>
            <a:r>
              <a:rPr lang="tr-TR" sz="1600" dirty="0"/>
              <a:t>Salih Ali</a:t>
            </a:r>
            <a:endParaRPr lang="el-GR" sz="1600" dirty="0">
              <a:solidFill>
                <a:srgbClr val="000000"/>
              </a:solidFill>
            </a:endParaRPr>
          </a:p>
        </p:txBody>
      </p:sp>
      <p:sp>
        <p:nvSpPr>
          <p:cNvPr id="11" name="TextBox 10">
            <a:extLst>
              <a:ext uri="{FF2B5EF4-FFF2-40B4-BE49-F238E27FC236}">
                <a16:creationId xmlns:a16="http://schemas.microsoft.com/office/drawing/2014/main" id="{4C404071-0136-D6AA-4948-4A02A0BF5EE2}"/>
              </a:ext>
            </a:extLst>
          </p:cNvPr>
          <p:cNvSpPr txBox="1"/>
          <p:nvPr/>
        </p:nvSpPr>
        <p:spPr>
          <a:xfrm>
            <a:off x="5593540" y="408283"/>
            <a:ext cx="2274908" cy="830997"/>
          </a:xfrm>
          <a:custGeom>
            <a:avLst/>
            <a:gdLst>
              <a:gd name="csX0" fmla="*/ 0 w 2274908"/>
              <a:gd name="csY0" fmla="*/ 0 h 830997"/>
              <a:gd name="csX1" fmla="*/ 545978 w 2274908"/>
              <a:gd name="csY1" fmla="*/ 0 h 830997"/>
              <a:gd name="csX2" fmla="*/ 1137454 w 2274908"/>
              <a:gd name="csY2" fmla="*/ 0 h 830997"/>
              <a:gd name="csX3" fmla="*/ 1751679 w 2274908"/>
              <a:gd name="csY3" fmla="*/ 0 h 830997"/>
              <a:gd name="csX4" fmla="*/ 2274908 w 2274908"/>
              <a:gd name="csY4" fmla="*/ 0 h 830997"/>
              <a:gd name="csX5" fmla="*/ 2274908 w 2274908"/>
              <a:gd name="csY5" fmla="*/ 432118 h 830997"/>
              <a:gd name="csX6" fmla="*/ 2274908 w 2274908"/>
              <a:gd name="csY6" fmla="*/ 830997 h 830997"/>
              <a:gd name="csX7" fmla="*/ 1683432 w 2274908"/>
              <a:gd name="csY7" fmla="*/ 830997 h 830997"/>
              <a:gd name="csX8" fmla="*/ 1182952 w 2274908"/>
              <a:gd name="csY8" fmla="*/ 830997 h 830997"/>
              <a:gd name="csX9" fmla="*/ 591476 w 2274908"/>
              <a:gd name="csY9" fmla="*/ 830997 h 830997"/>
              <a:gd name="csX10" fmla="*/ 0 w 2274908"/>
              <a:gd name="csY10" fmla="*/ 830997 h 830997"/>
              <a:gd name="csX11" fmla="*/ 0 w 2274908"/>
              <a:gd name="csY11" fmla="*/ 407189 h 830997"/>
              <a:gd name="csX12" fmla="*/ 0 w 2274908"/>
              <a:gd name="csY12"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74908" h="830997" extrusionOk="0">
                <a:moveTo>
                  <a:pt x="0" y="0"/>
                </a:moveTo>
                <a:cubicBezTo>
                  <a:pt x="254299" y="-26845"/>
                  <a:pt x="365706" y="50989"/>
                  <a:pt x="545978" y="0"/>
                </a:cubicBezTo>
                <a:cubicBezTo>
                  <a:pt x="726250" y="-50989"/>
                  <a:pt x="993482" y="24463"/>
                  <a:pt x="1137454" y="0"/>
                </a:cubicBezTo>
                <a:cubicBezTo>
                  <a:pt x="1281426" y="-24463"/>
                  <a:pt x="1533497" y="26498"/>
                  <a:pt x="1751679" y="0"/>
                </a:cubicBezTo>
                <a:cubicBezTo>
                  <a:pt x="1969862" y="-26498"/>
                  <a:pt x="2050973" y="2858"/>
                  <a:pt x="2274908" y="0"/>
                </a:cubicBezTo>
                <a:cubicBezTo>
                  <a:pt x="2284988" y="169829"/>
                  <a:pt x="2232625" y="232315"/>
                  <a:pt x="2274908" y="432118"/>
                </a:cubicBezTo>
                <a:cubicBezTo>
                  <a:pt x="2317191" y="631921"/>
                  <a:pt x="2267051" y="673983"/>
                  <a:pt x="2274908" y="830997"/>
                </a:cubicBezTo>
                <a:cubicBezTo>
                  <a:pt x="2112917" y="882072"/>
                  <a:pt x="1824482" y="784887"/>
                  <a:pt x="1683432" y="830997"/>
                </a:cubicBezTo>
                <a:cubicBezTo>
                  <a:pt x="1542382" y="877107"/>
                  <a:pt x="1343798" y="788402"/>
                  <a:pt x="1182952" y="830997"/>
                </a:cubicBezTo>
                <a:cubicBezTo>
                  <a:pt x="1022106" y="873592"/>
                  <a:pt x="851078" y="784003"/>
                  <a:pt x="591476" y="830997"/>
                </a:cubicBezTo>
                <a:cubicBezTo>
                  <a:pt x="331874" y="877991"/>
                  <a:pt x="280978" y="781710"/>
                  <a:pt x="0" y="830997"/>
                </a:cubicBezTo>
                <a:cubicBezTo>
                  <a:pt x="-5824" y="662036"/>
                  <a:pt x="42517" y="541783"/>
                  <a:pt x="0" y="407189"/>
                </a:cubicBezTo>
                <a:cubicBezTo>
                  <a:pt x="-42517" y="272595"/>
                  <a:pt x="38403" y="131355"/>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600" dirty="0"/>
              <a:t>Καλό  Χωριό,  Λάρνακα</a:t>
            </a:r>
          </a:p>
          <a:p>
            <a:r>
              <a:rPr lang="el-GR" sz="1600" dirty="0" err="1"/>
              <a:t>Τόχνη</a:t>
            </a:r>
            <a:r>
              <a:rPr lang="el-GR" sz="1600" dirty="0"/>
              <a:t>, Λάρνακα</a:t>
            </a:r>
          </a:p>
          <a:p>
            <a:r>
              <a:rPr lang="el-GR" sz="1600" dirty="0"/>
              <a:t>Λάρνακα, Λάρνακα</a:t>
            </a:r>
            <a:r>
              <a:rPr lang="tr-TR" sz="1600" dirty="0"/>
              <a:t> </a:t>
            </a:r>
            <a:endParaRPr lang="el-GR" sz="1600" dirty="0"/>
          </a:p>
        </p:txBody>
      </p:sp>
      <p:sp>
        <p:nvSpPr>
          <p:cNvPr id="16" name="TextBox 15">
            <a:extLst>
              <a:ext uri="{FF2B5EF4-FFF2-40B4-BE49-F238E27FC236}">
                <a16:creationId xmlns:a16="http://schemas.microsoft.com/office/drawing/2014/main" id="{0E6746BC-365D-9278-9B87-BA079632070F}"/>
              </a:ext>
            </a:extLst>
          </p:cNvPr>
          <p:cNvSpPr txBox="1"/>
          <p:nvPr/>
        </p:nvSpPr>
        <p:spPr>
          <a:xfrm>
            <a:off x="1502229" y="1554965"/>
            <a:ext cx="6096000" cy="646331"/>
          </a:xfrm>
          <a:prstGeom prst="rect">
            <a:avLst/>
          </a:prstGeom>
          <a:noFill/>
        </p:spPr>
        <p:txBody>
          <a:bodyPr wrap="square">
            <a:spAutoFit/>
          </a:bodyPr>
          <a:lstStyle/>
          <a:p>
            <a:pPr algn="ctr"/>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 112, 234, 316.</a:t>
            </a:r>
          </a:p>
          <a:p>
            <a:pPr algn="ctr"/>
            <a:endParaRPr lang="el-GR" sz="1600" dirty="0"/>
          </a:p>
        </p:txBody>
      </p:sp>
    </p:spTree>
    <p:extLst>
      <p:ext uri="{BB962C8B-B14F-4D97-AF65-F5344CB8AC3E}">
        <p14:creationId xmlns:p14="http://schemas.microsoft.com/office/powerpoint/2010/main" val="331570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DAC957-27F5-E1F3-D83C-164F09C4A380}"/>
              </a:ext>
            </a:extLst>
          </p:cNvPr>
          <p:cNvSpPr>
            <a:spLocks noGrp="1"/>
          </p:cNvSpPr>
          <p:nvPr>
            <p:ph type="title"/>
          </p:nvPr>
        </p:nvSpPr>
        <p:spPr>
          <a:xfrm>
            <a:off x="838200" y="1567544"/>
            <a:ext cx="10515600" cy="3550104"/>
          </a:xfrm>
          <a:custGeom>
            <a:avLst/>
            <a:gdLst>
              <a:gd name="csX0" fmla="*/ 0 w 10515600"/>
              <a:gd name="csY0" fmla="*/ 0 h 3550104"/>
              <a:gd name="csX1" fmla="*/ 268732 w 10515600"/>
              <a:gd name="csY1" fmla="*/ 0 h 3550104"/>
              <a:gd name="csX2" fmla="*/ 747776 w 10515600"/>
              <a:gd name="csY2" fmla="*/ 0 h 3550104"/>
              <a:gd name="csX3" fmla="*/ 1542288 w 10515600"/>
              <a:gd name="csY3" fmla="*/ 0 h 3550104"/>
              <a:gd name="csX4" fmla="*/ 2021332 w 10515600"/>
              <a:gd name="csY4" fmla="*/ 0 h 3550104"/>
              <a:gd name="csX5" fmla="*/ 2815844 w 10515600"/>
              <a:gd name="csY5" fmla="*/ 0 h 3550104"/>
              <a:gd name="csX6" fmla="*/ 3610356 w 10515600"/>
              <a:gd name="csY6" fmla="*/ 0 h 3550104"/>
              <a:gd name="csX7" fmla="*/ 4194556 w 10515600"/>
              <a:gd name="csY7" fmla="*/ 0 h 3550104"/>
              <a:gd name="csX8" fmla="*/ 4778756 w 10515600"/>
              <a:gd name="csY8" fmla="*/ 0 h 3550104"/>
              <a:gd name="csX9" fmla="*/ 5468112 w 10515600"/>
              <a:gd name="csY9" fmla="*/ 0 h 3550104"/>
              <a:gd name="csX10" fmla="*/ 5947156 w 10515600"/>
              <a:gd name="csY10" fmla="*/ 0 h 3550104"/>
              <a:gd name="csX11" fmla="*/ 6426200 w 10515600"/>
              <a:gd name="csY11" fmla="*/ 0 h 3550104"/>
              <a:gd name="csX12" fmla="*/ 6800088 w 10515600"/>
              <a:gd name="csY12" fmla="*/ 0 h 3550104"/>
              <a:gd name="csX13" fmla="*/ 7489444 w 10515600"/>
              <a:gd name="csY13" fmla="*/ 0 h 3550104"/>
              <a:gd name="csX14" fmla="*/ 8073644 w 10515600"/>
              <a:gd name="csY14" fmla="*/ 0 h 3550104"/>
              <a:gd name="csX15" fmla="*/ 8868156 w 10515600"/>
              <a:gd name="csY15" fmla="*/ 0 h 3550104"/>
              <a:gd name="csX16" fmla="*/ 9347200 w 10515600"/>
              <a:gd name="csY16" fmla="*/ 0 h 3550104"/>
              <a:gd name="csX17" fmla="*/ 9615932 w 10515600"/>
              <a:gd name="csY17" fmla="*/ 0 h 3550104"/>
              <a:gd name="csX18" fmla="*/ 9884664 w 10515600"/>
              <a:gd name="csY18" fmla="*/ 0 h 3550104"/>
              <a:gd name="csX19" fmla="*/ 10515600 w 10515600"/>
              <a:gd name="csY19" fmla="*/ 0 h 3550104"/>
              <a:gd name="csX20" fmla="*/ 10515600 w 10515600"/>
              <a:gd name="csY20" fmla="*/ 662686 h 3550104"/>
              <a:gd name="csX21" fmla="*/ 10515600 w 10515600"/>
              <a:gd name="csY21" fmla="*/ 1289871 h 3550104"/>
              <a:gd name="csX22" fmla="*/ 10515600 w 10515600"/>
              <a:gd name="csY22" fmla="*/ 1917056 h 3550104"/>
              <a:gd name="csX23" fmla="*/ 10515600 w 10515600"/>
              <a:gd name="csY23" fmla="*/ 2402237 h 3550104"/>
              <a:gd name="csX24" fmla="*/ 10515600 w 10515600"/>
              <a:gd name="csY24" fmla="*/ 3550104 h 3550104"/>
              <a:gd name="csX25" fmla="*/ 9931400 w 10515600"/>
              <a:gd name="csY25" fmla="*/ 3550104 h 3550104"/>
              <a:gd name="csX26" fmla="*/ 9662668 w 10515600"/>
              <a:gd name="csY26" fmla="*/ 3550104 h 3550104"/>
              <a:gd name="csX27" fmla="*/ 9288780 w 10515600"/>
              <a:gd name="csY27" fmla="*/ 3550104 h 3550104"/>
              <a:gd name="csX28" fmla="*/ 8809736 w 10515600"/>
              <a:gd name="csY28" fmla="*/ 3550104 h 3550104"/>
              <a:gd name="csX29" fmla="*/ 8435848 w 10515600"/>
              <a:gd name="csY29" fmla="*/ 3550104 h 3550104"/>
              <a:gd name="csX30" fmla="*/ 7956804 w 10515600"/>
              <a:gd name="csY30" fmla="*/ 3550104 h 3550104"/>
              <a:gd name="csX31" fmla="*/ 7688072 w 10515600"/>
              <a:gd name="csY31" fmla="*/ 3550104 h 3550104"/>
              <a:gd name="csX32" fmla="*/ 6998716 w 10515600"/>
              <a:gd name="csY32" fmla="*/ 3550104 h 3550104"/>
              <a:gd name="csX33" fmla="*/ 6414516 w 10515600"/>
              <a:gd name="csY33" fmla="*/ 3550104 h 3550104"/>
              <a:gd name="csX34" fmla="*/ 6145784 w 10515600"/>
              <a:gd name="csY34" fmla="*/ 3550104 h 3550104"/>
              <a:gd name="csX35" fmla="*/ 5456428 w 10515600"/>
              <a:gd name="csY35" fmla="*/ 3550104 h 3550104"/>
              <a:gd name="csX36" fmla="*/ 4661916 w 10515600"/>
              <a:gd name="csY36" fmla="*/ 3550104 h 3550104"/>
              <a:gd name="csX37" fmla="*/ 4288028 w 10515600"/>
              <a:gd name="csY37" fmla="*/ 3550104 h 3550104"/>
              <a:gd name="csX38" fmla="*/ 3493516 w 10515600"/>
              <a:gd name="csY38" fmla="*/ 3550104 h 3550104"/>
              <a:gd name="csX39" fmla="*/ 3119628 w 10515600"/>
              <a:gd name="csY39" fmla="*/ 3550104 h 3550104"/>
              <a:gd name="csX40" fmla="*/ 2535428 w 10515600"/>
              <a:gd name="csY40" fmla="*/ 3550104 h 3550104"/>
              <a:gd name="csX41" fmla="*/ 1846072 w 10515600"/>
              <a:gd name="csY41" fmla="*/ 3550104 h 3550104"/>
              <a:gd name="csX42" fmla="*/ 1367028 w 10515600"/>
              <a:gd name="csY42" fmla="*/ 3550104 h 3550104"/>
              <a:gd name="csX43" fmla="*/ 572516 w 10515600"/>
              <a:gd name="csY43" fmla="*/ 3550104 h 3550104"/>
              <a:gd name="csX44" fmla="*/ 0 w 10515600"/>
              <a:gd name="csY44" fmla="*/ 3550104 h 3550104"/>
              <a:gd name="csX45" fmla="*/ 0 w 10515600"/>
              <a:gd name="csY45" fmla="*/ 2887418 h 3550104"/>
              <a:gd name="csX46" fmla="*/ 0 w 10515600"/>
              <a:gd name="csY46" fmla="*/ 2260233 h 3550104"/>
              <a:gd name="csX47" fmla="*/ 0 w 10515600"/>
              <a:gd name="csY47" fmla="*/ 1633048 h 3550104"/>
              <a:gd name="csX48" fmla="*/ 0 w 10515600"/>
              <a:gd name="csY48" fmla="*/ 1005863 h 3550104"/>
              <a:gd name="csX49" fmla="*/ 0 w 10515600"/>
              <a:gd name="csY49" fmla="*/ 0 h 35501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10515600" h="3550104" fill="none" extrusionOk="0">
                <a:moveTo>
                  <a:pt x="0" y="0"/>
                </a:moveTo>
                <a:cubicBezTo>
                  <a:pt x="75853" y="-12775"/>
                  <a:pt x="205538" y="4095"/>
                  <a:pt x="268732" y="0"/>
                </a:cubicBezTo>
                <a:cubicBezTo>
                  <a:pt x="331926" y="-4095"/>
                  <a:pt x="633447" y="31860"/>
                  <a:pt x="747776" y="0"/>
                </a:cubicBezTo>
                <a:cubicBezTo>
                  <a:pt x="862105" y="-31860"/>
                  <a:pt x="1152397" y="69321"/>
                  <a:pt x="1542288" y="0"/>
                </a:cubicBezTo>
                <a:cubicBezTo>
                  <a:pt x="1932179" y="-69321"/>
                  <a:pt x="1868914" y="43186"/>
                  <a:pt x="2021332" y="0"/>
                </a:cubicBezTo>
                <a:cubicBezTo>
                  <a:pt x="2173750" y="-43186"/>
                  <a:pt x="2647798" y="3596"/>
                  <a:pt x="2815844" y="0"/>
                </a:cubicBezTo>
                <a:cubicBezTo>
                  <a:pt x="2983890" y="-3596"/>
                  <a:pt x="3269993" y="57271"/>
                  <a:pt x="3610356" y="0"/>
                </a:cubicBezTo>
                <a:cubicBezTo>
                  <a:pt x="3950719" y="-57271"/>
                  <a:pt x="3939457" y="22262"/>
                  <a:pt x="4194556" y="0"/>
                </a:cubicBezTo>
                <a:cubicBezTo>
                  <a:pt x="4449655" y="-22262"/>
                  <a:pt x="4556309" y="41716"/>
                  <a:pt x="4778756" y="0"/>
                </a:cubicBezTo>
                <a:cubicBezTo>
                  <a:pt x="5001203" y="-41716"/>
                  <a:pt x="5154994" y="18919"/>
                  <a:pt x="5468112" y="0"/>
                </a:cubicBezTo>
                <a:cubicBezTo>
                  <a:pt x="5781230" y="-18919"/>
                  <a:pt x="5832381" y="30472"/>
                  <a:pt x="5947156" y="0"/>
                </a:cubicBezTo>
                <a:cubicBezTo>
                  <a:pt x="6061931" y="-30472"/>
                  <a:pt x="6266271" y="12"/>
                  <a:pt x="6426200" y="0"/>
                </a:cubicBezTo>
                <a:cubicBezTo>
                  <a:pt x="6586129" y="-12"/>
                  <a:pt x="6725138" y="11434"/>
                  <a:pt x="6800088" y="0"/>
                </a:cubicBezTo>
                <a:cubicBezTo>
                  <a:pt x="6875038" y="-11434"/>
                  <a:pt x="7311047" y="67920"/>
                  <a:pt x="7489444" y="0"/>
                </a:cubicBezTo>
                <a:cubicBezTo>
                  <a:pt x="7667841" y="-67920"/>
                  <a:pt x="7803339" y="58751"/>
                  <a:pt x="8073644" y="0"/>
                </a:cubicBezTo>
                <a:cubicBezTo>
                  <a:pt x="8343949" y="-58751"/>
                  <a:pt x="8479038" y="57022"/>
                  <a:pt x="8868156" y="0"/>
                </a:cubicBezTo>
                <a:cubicBezTo>
                  <a:pt x="9257274" y="-57022"/>
                  <a:pt x="9200177" y="56203"/>
                  <a:pt x="9347200" y="0"/>
                </a:cubicBezTo>
                <a:cubicBezTo>
                  <a:pt x="9494223" y="-56203"/>
                  <a:pt x="9540134" y="17852"/>
                  <a:pt x="9615932" y="0"/>
                </a:cubicBezTo>
                <a:cubicBezTo>
                  <a:pt x="9691730" y="-17852"/>
                  <a:pt x="9814549" y="8039"/>
                  <a:pt x="9884664" y="0"/>
                </a:cubicBezTo>
                <a:cubicBezTo>
                  <a:pt x="9954779" y="-8039"/>
                  <a:pt x="10379112" y="4297"/>
                  <a:pt x="10515600" y="0"/>
                </a:cubicBezTo>
                <a:cubicBezTo>
                  <a:pt x="10584044" y="287405"/>
                  <a:pt x="10465342" y="511950"/>
                  <a:pt x="10515600" y="662686"/>
                </a:cubicBezTo>
                <a:cubicBezTo>
                  <a:pt x="10565858" y="813422"/>
                  <a:pt x="10467052" y="1031230"/>
                  <a:pt x="10515600" y="1289871"/>
                </a:cubicBezTo>
                <a:cubicBezTo>
                  <a:pt x="10564148" y="1548512"/>
                  <a:pt x="10483815" y="1765959"/>
                  <a:pt x="10515600" y="1917056"/>
                </a:cubicBezTo>
                <a:cubicBezTo>
                  <a:pt x="10547385" y="2068154"/>
                  <a:pt x="10485768" y="2182903"/>
                  <a:pt x="10515600" y="2402237"/>
                </a:cubicBezTo>
                <a:cubicBezTo>
                  <a:pt x="10545432" y="2621571"/>
                  <a:pt x="10392954" y="2982916"/>
                  <a:pt x="10515600" y="3550104"/>
                </a:cubicBezTo>
                <a:cubicBezTo>
                  <a:pt x="10355254" y="3613826"/>
                  <a:pt x="10124243" y="3529391"/>
                  <a:pt x="9931400" y="3550104"/>
                </a:cubicBezTo>
                <a:cubicBezTo>
                  <a:pt x="9738557" y="3570817"/>
                  <a:pt x="9746044" y="3529391"/>
                  <a:pt x="9662668" y="3550104"/>
                </a:cubicBezTo>
                <a:cubicBezTo>
                  <a:pt x="9579292" y="3570817"/>
                  <a:pt x="9397653" y="3533394"/>
                  <a:pt x="9288780" y="3550104"/>
                </a:cubicBezTo>
                <a:cubicBezTo>
                  <a:pt x="9179907" y="3566814"/>
                  <a:pt x="8920309" y="3534437"/>
                  <a:pt x="8809736" y="3550104"/>
                </a:cubicBezTo>
                <a:cubicBezTo>
                  <a:pt x="8699163" y="3565771"/>
                  <a:pt x="8617909" y="3525630"/>
                  <a:pt x="8435848" y="3550104"/>
                </a:cubicBezTo>
                <a:cubicBezTo>
                  <a:pt x="8253787" y="3574578"/>
                  <a:pt x="8177190" y="3534433"/>
                  <a:pt x="7956804" y="3550104"/>
                </a:cubicBezTo>
                <a:cubicBezTo>
                  <a:pt x="7736418" y="3565775"/>
                  <a:pt x="7757645" y="3535880"/>
                  <a:pt x="7688072" y="3550104"/>
                </a:cubicBezTo>
                <a:cubicBezTo>
                  <a:pt x="7618499" y="3564328"/>
                  <a:pt x="7166496" y="3534239"/>
                  <a:pt x="6998716" y="3550104"/>
                </a:cubicBezTo>
                <a:cubicBezTo>
                  <a:pt x="6830936" y="3565969"/>
                  <a:pt x="6687403" y="3526679"/>
                  <a:pt x="6414516" y="3550104"/>
                </a:cubicBezTo>
                <a:cubicBezTo>
                  <a:pt x="6141629" y="3573529"/>
                  <a:pt x="6207021" y="3527172"/>
                  <a:pt x="6145784" y="3550104"/>
                </a:cubicBezTo>
                <a:cubicBezTo>
                  <a:pt x="6084547" y="3573036"/>
                  <a:pt x="5729009" y="3478295"/>
                  <a:pt x="5456428" y="3550104"/>
                </a:cubicBezTo>
                <a:cubicBezTo>
                  <a:pt x="5183847" y="3621913"/>
                  <a:pt x="4944174" y="3528135"/>
                  <a:pt x="4661916" y="3550104"/>
                </a:cubicBezTo>
                <a:cubicBezTo>
                  <a:pt x="4379658" y="3572073"/>
                  <a:pt x="4404069" y="3510054"/>
                  <a:pt x="4288028" y="3550104"/>
                </a:cubicBezTo>
                <a:cubicBezTo>
                  <a:pt x="4171987" y="3590154"/>
                  <a:pt x="3742144" y="3471038"/>
                  <a:pt x="3493516" y="3550104"/>
                </a:cubicBezTo>
                <a:cubicBezTo>
                  <a:pt x="3244888" y="3629170"/>
                  <a:pt x="3288762" y="3541500"/>
                  <a:pt x="3119628" y="3550104"/>
                </a:cubicBezTo>
                <a:cubicBezTo>
                  <a:pt x="2950494" y="3558708"/>
                  <a:pt x="2808121" y="3536916"/>
                  <a:pt x="2535428" y="3550104"/>
                </a:cubicBezTo>
                <a:cubicBezTo>
                  <a:pt x="2262735" y="3563292"/>
                  <a:pt x="2106776" y="3525310"/>
                  <a:pt x="1846072" y="3550104"/>
                </a:cubicBezTo>
                <a:cubicBezTo>
                  <a:pt x="1585368" y="3574898"/>
                  <a:pt x="1566492" y="3515308"/>
                  <a:pt x="1367028" y="3550104"/>
                </a:cubicBezTo>
                <a:cubicBezTo>
                  <a:pt x="1167564" y="3584900"/>
                  <a:pt x="741324" y="3542563"/>
                  <a:pt x="572516" y="3550104"/>
                </a:cubicBezTo>
                <a:cubicBezTo>
                  <a:pt x="403708" y="3557645"/>
                  <a:pt x="210691" y="3494370"/>
                  <a:pt x="0" y="3550104"/>
                </a:cubicBezTo>
                <a:cubicBezTo>
                  <a:pt x="-70096" y="3395478"/>
                  <a:pt x="23191" y="3058325"/>
                  <a:pt x="0" y="2887418"/>
                </a:cubicBezTo>
                <a:cubicBezTo>
                  <a:pt x="-23191" y="2716511"/>
                  <a:pt x="44568" y="2468097"/>
                  <a:pt x="0" y="2260233"/>
                </a:cubicBezTo>
                <a:cubicBezTo>
                  <a:pt x="-44568" y="2052369"/>
                  <a:pt x="13297" y="1868163"/>
                  <a:pt x="0" y="1633048"/>
                </a:cubicBezTo>
                <a:cubicBezTo>
                  <a:pt x="-13297" y="1397933"/>
                  <a:pt x="49310" y="1288071"/>
                  <a:pt x="0" y="1005863"/>
                </a:cubicBezTo>
                <a:cubicBezTo>
                  <a:pt x="-49310" y="723656"/>
                  <a:pt x="80086" y="392278"/>
                  <a:pt x="0" y="0"/>
                </a:cubicBezTo>
                <a:close/>
              </a:path>
              <a:path w="10515600" h="355010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51346" y="226061"/>
                  <a:pt x="10488069" y="386354"/>
                  <a:pt x="10515600" y="485181"/>
                </a:cubicBezTo>
                <a:cubicBezTo>
                  <a:pt x="10543131" y="584008"/>
                  <a:pt x="10493694" y="856330"/>
                  <a:pt x="10515600" y="1041364"/>
                </a:cubicBezTo>
                <a:cubicBezTo>
                  <a:pt x="10537506" y="1226398"/>
                  <a:pt x="10492647" y="1513017"/>
                  <a:pt x="10515600" y="1633048"/>
                </a:cubicBezTo>
                <a:cubicBezTo>
                  <a:pt x="10538553" y="1753079"/>
                  <a:pt x="10465787" y="2009660"/>
                  <a:pt x="10515600" y="2118229"/>
                </a:cubicBezTo>
                <a:cubicBezTo>
                  <a:pt x="10565413" y="2226798"/>
                  <a:pt x="10446558" y="2461955"/>
                  <a:pt x="10515600" y="2780915"/>
                </a:cubicBezTo>
                <a:cubicBezTo>
                  <a:pt x="10584642" y="3099875"/>
                  <a:pt x="10496876" y="3362801"/>
                  <a:pt x="10515600" y="3550104"/>
                </a:cubicBezTo>
                <a:cubicBezTo>
                  <a:pt x="10429330" y="3587131"/>
                  <a:pt x="10236902" y="3539530"/>
                  <a:pt x="10141712" y="3550104"/>
                </a:cubicBezTo>
                <a:cubicBezTo>
                  <a:pt x="10046522" y="3560678"/>
                  <a:pt x="9771212" y="3528623"/>
                  <a:pt x="9662668" y="3550104"/>
                </a:cubicBezTo>
                <a:cubicBezTo>
                  <a:pt x="9554124" y="3571585"/>
                  <a:pt x="9224010" y="3542216"/>
                  <a:pt x="8868156" y="3550104"/>
                </a:cubicBezTo>
                <a:cubicBezTo>
                  <a:pt x="8512302" y="3557992"/>
                  <a:pt x="8561717" y="3508023"/>
                  <a:pt x="8389112" y="3550104"/>
                </a:cubicBezTo>
                <a:cubicBezTo>
                  <a:pt x="8216507" y="3592185"/>
                  <a:pt x="8140387" y="3531101"/>
                  <a:pt x="8015224" y="3550104"/>
                </a:cubicBezTo>
                <a:cubicBezTo>
                  <a:pt x="7890061" y="3569107"/>
                  <a:pt x="7705803" y="3545543"/>
                  <a:pt x="7536180" y="3550104"/>
                </a:cubicBezTo>
                <a:cubicBezTo>
                  <a:pt x="7366557" y="3554665"/>
                  <a:pt x="7211290" y="3545885"/>
                  <a:pt x="7057136" y="3550104"/>
                </a:cubicBezTo>
                <a:cubicBezTo>
                  <a:pt x="6902982" y="3554323"/>
                  <a:pt x="6589854" y="3494169"/>
                  <a:pt x="6472936" y="3550104"/>
                </a:cubicBezTo>
                <a:cubicBezTo>
                  <a:pt x="6356018" y="3606039"/>
                  <a:pt x="6181459" y="3496184"/>
                  <a:pt x="5993892" y="3550104"/>
                </a:cubicBezTo>
                <a:cubicBezTo>
                  <a:pt x="5806325" y="3604024"/>
                  <a:pt x="5467175" y="3545026"/>
                  <a:pt x="5199380" y="3550104"/>
                </a:cubicBezTo>
                <a:cubicBezTo>
                  <a:pt x="4931585" y="3555182"/>
                  <a:pt x="4772267" y="3500760"/>
                  <a:pt x="4404868" y="3550104"/>
                </a:cubicBezTo>
                <a:cubicBezTo>
                  <a:pt x="4037469" y="3599448"/>
                  <a:pt x="4079465" y="3540071"/>
                  <a:pt x="3820668" y="3550104"/>
                </a:cubicBezTo>
                <a:cubicBezTo>
                  <a:pt x="3561871" y="3560137"/>
                  <a:pt x="3467631" y="3509513"/>
                  <a:pt x="3341624" y="3550104"/>
                </a:cubicBezTo>
                <a:cubicBezTo>
                  <a:pt x="3215617" y="3590695"/>
                  <a:pt x="2900773" y="3540792"/>
                  <a:pt x="2547112" y="3550104"/>
                </a:cubicBezTo>
                <a:cubicBezTo>
                  <a:pt x="2193451" y="3559416"/>
                  <a:pt x="2303468" y="3518496"/>
                  <a:pt x="2173224" y="3550104"/>
                </a:cubicBezTo>
                <a:cubicBezTo>
                  <a:pt x="2042980" y="3581712"/>
                  <a:pt x="1813194" y="3518757"/>
                  <a:pt x="1589024" y="3550104"/>
                </a:cubicBezTo>
                <a:cubicBezTo>
                  <a:pt x="1364854" y="3581451"/>
                  <a:pt x="1437461" y="3542016"/>
                  <a:pt x="1320292" y="3550104"/>
                </a:cubicBezTo>
                <a:cubicBezTo>
                  <a:pt x="1203123" y="3558192"/>
                  <a:pt x="1071343" y="3492875"/>
                  <a:pt x="841248" y="3550104"/>
                </a:cubicBezTo>
                <a:cubicBezTo>
                  <a:pt x="611153" y="3607333"/>
                  <a:pt x="354840" y="3530716"/>
                  <a:pt x="0" y="3550104"/>
                </a:cubicBezTo>
                <a:cubicBezTo>
                  <a:pt x="-20495" y="3283450"/>
                  <a:pt x="67307" y="3203252"/>
                  <a:pt x="0" y="2922919"/>
                </a:cubicBezTo>
                <a:cubicBezTo>
                  <a:pt x="-67307" y="2642586"/>
                  <a:pt x="47176" y="2606034"/>
                  <a:pt x="0" y="2366736"/>
                </a:cubicBezTo>
                <a:cubicBezTo>
                  <a:pt x="-47176" y="2127438"/>
                  <a:pt x="33153" y="1882374"/>
                  <a:pt x="0" y="1704050"/>
                </a:cubicBezTo>
                <a:cubicBezTo>
                  <a:pt x="-33153" y="1525726"/>
                  <a:pt x="30246" y="1369573"/>
                  <a:pt x="0" y="1041364"/>
                </a:cubicBezTo>
                <a:cubicBezTo>
                  <a:pt x="-30246" y="713155"/>
                  <a:pt x="124225" y="426556"/>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fontScale="90000"/>
          </a:bodyPr>
          <a:lstStyle/>
          <a:p>
            <a:pPr algn="ctr"/>
            <a:br>
              <a:rPr lang="el-GR" dirty="0"/>
            </a:br>
            <a:br>
              <a:rPr lang="el-GR" dirty="0"/>
            </a:br>
            <a:br>
              <a:rPr lang="el-GR" dirty="0"/>
            </a:br>
            <a:br>
              <a:rPr lang="el-GR" dirty="0"/>
            </a:br>
            <a:br>
              <a:rPr lang="el-GR" dirty="0"/>
            </a:br>
            <a:r>
              <a:rPr lang="el-GR" dirty="0"/>
              <a:t> </a:t>
            </a:r>
            <a:br>
              <a:rPr lang="el-GR" dirty="0"/>
            </a:br>
            <a:br>
              <a:rPr lang="el-GR" dirty="0"/>
            </a:br>
            <a:r>
              <a:rPr lang="el-GR" sz="4400" dirty="0"/>
              <a:t>Β' Παγκόσμιος Πόλεμος  - Κύπριοι  στρατιώτες   : </a:t>
            </a:r>
            <a:br>
              <a:rPr lang="el-GR" sz="4400" dirty="0"/>
            </a:br>
            <a:r>
              <a:rPr lang="el-GR" sz="4400" dirty="0"/>
              <a:t>Εθελοντές  μητρώου «Κυπριακού Συντάγματος»</a:t>
            </a:r>
            <a:br>
              <a:rPr lang="el-GR" dirty="0"/>
            </a:br>
            <a:endParaRPr lang="el-GR" dirty="0"/>
          </a:p>
        </p:txBody>
      </p:sp>
    </p:spTree>
    <p:extLst>
      <p:ext uri="{BB962C8B-B14F-4D97-AF65-F5344CB8AC3E}">
        <p14:creationId xmlns:p14="http://schemas.microsoft.com/office/powerpoint/2010/main" val="1465658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1269EAC-C349-CDFB-0C6E-B7A8066CED63}"/>
              </a:ext>
            </a:extLst>
          </p:cNvPr>
          <p:cNvPicPr>
            <a:picLocks noChangeAspect="1"/>
          </p:cNvPicPr>
          <p:nvPr/>
        </p:nvPicPr>
        <p:blipFill>
          <a:blip r:embed="rId2">
            <a:extLst>
              <a:ext uri="{28A0092B-C50C-407E-A947-70E740481C1C}">
                <a14:useLocalDpi xmlns:a14="http://schemas.microsoft.com/office/drawing/2010/main" val="0"/>
              </a:ext>
            </a:extLst>
          </a:blip>
          <a:srcRect l="6023" t="8889" r="11278" b="4550"/>
          <a:stretch>
            <a:fillRect/>
          </a:stretch>
        </p:blipFill>
        <p:spPr>
          <a:xfrm rot="5400000">
            <a:off x="1023254" y="-566057"/>
            <a:ext cx="6281062" cy="7652657"/>
          </a:xfrm>
          <a:custGeom>
            <a:avLst/>
            <a:gdLst>
              <a:gd name="csX0" fmla="*/ 0 w 6281062"/>
              <a:gd name="csY0" fmla="*/ 0 h 7652657"/>
              <a:gd name="csX1" fmla="*/ 571006 w 6281062"/>
              <a:gd name="csY1" fmla="*/ 0 h 7652657"/>
              <a:gd name="csX2" fmla="*/ 1204822 w 6281062"/>
              <a:gd name="csY2" fmla="*/ 0 h 7652657"/>
              <a:gd name="csX3" fmla="*/ 1901449 w 6281062"/>
              <a:gd name="csY3" fmla="*/ 0 h 7652657"/>
              <a:gd name="csX4" fmla="*/ 2535265 w 6281062"/>
              <a:gd name="csY4" fmla="*/ 0 h 7652657"/>
              <a:gd name="csX5" fmla="*/ 2917839 w 6281062"/>
              <a:gd name="csY5" fmla="*/ 0 h 7652657"/>
              <a:gd name="csX6" fmla="*/ 3363223 w 6281062"/>
              <a:gd name="csY6" fmla="*/ 0 h 7652657"/>
              <a:gd name="csX7" fmla="*/ 3871418 w 6281062"/>
              <a:gd name="csY7" fmla="*/ 0 h 7652657"/>
              <a:gd name="csX8" fmla="*/ 4505234 w 6281062"/>
              <a:gd name="csY8" fmla="*/ 0 h 7652657"/>
              <a:gd name="csX9" fmla="*/ 5013429 w 6281062"/>
              <a:gd name="csY9" fmla="*/ 0 h 7652657"/>
              <a:gd name="csX10" fmla="*/ 5647246 w 6281062"/>
              <a:gd name="csY10" fmla="*/ 0 h 7652657"/>
              <a:gd name="csX11" fmla="*/ 6281062 w 6281062"/>
              <a:gd name="csY11" fmla="*/ 0 h 7652657"/>
              <a:gd name="csX12" fmla="*/ 6281062 w 6281062"/>
              <a:gd name="csY12" fmla="*/ 512139 h 7652657"/>
              <a:gd name="csX13" fmla="*/ 6281062 w 6281062"/>
              <a:gd name="csY13" fmla="*/ 1100805 h 7652657"/>
              <a:gd name="csX14" fmla="*/ 6281062 w 6281062"/>
              <a:gd name="csY14" fmla="*/ 1689471 h 7652657"/>
              <a:gd name="csX15" fmla="*/ 6281062 w 6281062"/>
              <a:gd name="csY15" fmla="*/ 2048557 h 7652657"/>
              <a:gd name="csX16" fmla="*/ 6281062 w 6281062"/>
              <a:gd name="csY16" fmla="*/ 2484170 h 7652657"/>
              <a:gd name="csX17" fmla="*/ 6281062 w 6281062"/>
              <a:gd name="csY17" fmla="*/ 2996310 h 7652657"/>
              <a:gd name="csX18" fmla="*/ 6281062 w 6281062"/>
              <a:gd name="csY18" fmla="*/ 3508449 h 7652657"/>
              <a:gd name="csX19" fmla="*/ 6281062 w 6281062"/>
              <a:gd name="csY19" fmla="*/ 3944062 h 7652657"/>
              <a:gd name="csX20" fmla="*/ 6281062 w 6281062"/>
              <a:gd name="csY20" fmla="*/ 4456201 h 7652657"/>
              <a:gd name="csX21" fmla="*/ 6281062 w 6281062"/>
              <a:gd name="csY21" fmla="*/ 4968340 h 7652657"/>
              <a:gd name="csX22" fmla="*/ 6281062 w 6281062"/>
              <a:gd name="csY22" fmla="*/ 5633533 h 7652657"/>
              <a:gd name="csX23" fmla="*/ 6281062 w 6281062"/>
              <a:gd name="csY23" fmla="*/ 6375252 h 7652657"/>
              <a:gd name="csX24" fmla="*/ 6281062 w 6281062"/>
              <a:gd name="csY24" fmla="*/ 6887391 h 7652657"/>
              <a:gd name="csX25" fmla="*/ 6281062 w 6281062"/>
              <a:gd name="csY25" fmla="*/ 7652657 h 7652657"/>
              <a:gd name="csX26" fmla="*/ 5584435 w 6281062"/>
              <a:gd name="csY26" fmla="*/ 7652657 h 7652657"/>
              <a:gd name="csX27" fmla="*/ 5139051 w 6281062"/>
              <a:gd name="csY27" fmla="*/ 7652657 h 7652657"/>
              <a:gd name="csX28" fmla="*/ 4756477 w 6281062"/>
              <a:gd name="csY28" fmla="*/ 7652657 h 7652657"/>
              <a:gd name="csX29" fmla="*/ 4059850 w 6281062"/>
              <a:gd name="csY29" fmla="*/ 7652657 h 7652657"/>
              <a:gd name="csX30" fmla="*/ 3614466 w 6281062"/>
              <a:gd name="csY30" fmla="*/ 7652657 h 7652657"/>
              <a:gd name="csX31" fmla="*/ 3231892 w 6281062"/>
              <a:gd name="csY31" fmla="*/ 7652657 h 7652657"/>
              <a:gd name="csX32" fmla="*/ 2786508 w 6281062"/>
              <a:gd name="csY32" fmla="*/ 7652657 h 7652657"/>
              <a:gd name="csX33" fmla="*/ 2403934 w 6281062"/>
              <a:gd name="csY33" fmla="*/ 7652657 h 7652657"/>
              <a:gd name="csX34" fmla="*/ 1707307 w 6281062"/>
              <a:gd name="csY34" fmla="*/ 7652657 h 7652657"/>
              <a:gd name="csX35" fmla="*/ 1010680 w 6281062"/>
              <a:gd name="csY35" fmla="*/ 7652657 h 7652657"/>
              <a:gd name="csX36" fmla="*/ 0 w 6281062"/>
              <a:gd name="csY36" fmla="*/ 7652657 h 7652657"/>
              <a:gd name="csX37" fmla="*/ 0 w 6281062"/>
              <a:gd name="csY37" fmla="*/ 6987465 h 7652657"/>
              <a:gd name="csX38" fmla="*/ 0 w 6281062"/>
              <a:gd name="csY38" fmla="*/ 6628378 h 7652657"/>
              <a:gd name="csX39" fmla="*/ 0 w 6281062"/>
              <a:gd name="csY39" fmla="*/ 5963186 h 7652657"/>
              <a:gd name="csX40" fmla="*/ 0 w 6281062"/>
              <a:gd name="csY40" fmla="*/ 5374520 h 7652657"/>
              <a:gd name="csX41" fmla="*/ 0 w 6281062"/>
              <a:gd name="csY41" fmla="*/ 4632801 h 7652657"/>
              <a:gd name="csX42" fmla="*/ 0 w 6281062"/>
              <a:gd name="csY42" fmla="*/ 3891082 h 7652657"/>
              <a:gd name="csX43" fmla="*/ 0 w 6281062"/>
              <a:gd name="csY43" fmla="*/ 3302416 h 7652657"/>
              <a:gd name="csX44" fmla="*/ 0 w 6281062"/>
              <a:gd name="csY44" fmla="*/ 2637223 h 7652657"/>
              <a:gd name="csX45" fmla="*/ 0 w 6281062"/>
              <a:gd name="csY45" fmla="*/ 2125084 h 7652657"/>
              <a:gd name="csX46" fmla="*/ 0 w 6281062"/>
              <a:gd name="csY46" fmla="*/ 1765998 h 7652657"/>
              <a:gd name="csX47" fmla="*/ 0 w 6281062"/>
              <a:gd name="csY47" fmla="*/ 1024279 h 7652657"/>
              <a:gd name="csX48" fmla="*/ 0 w 6281062"/>
              <a:gd name="csY48" fmla="*/ 0 h 76526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6281062" h="7652657" fill="none" extrusionOk="0">
                <a:moveTo>
                  <a:pt x="0" y="0"/>
                </a:moveTo>
                <a:cubicBezTo>
                  <a:pt x="171669" y="-3436"/>
                  <a:pt x="366178" y="15632"/>
                  <a:pt x="571006" y="0"/>
                </a:cubicBezTo>
                <a:cubicBezTo>
                  <a:pt x="775834" y="-15632"/>
                  <a:pt x="951535" y="57763"/>
                  <a:pt x="1204822" y="0"/>
                </a:cubicBezTo>
                <a:cubicBezTo>
                  <a:pt x="1458109" y="-57763"/>
                  <a:pt x="1670958" y="73090"/>
                  <a:pt x="1901449" y="0"/>
                </a:cubicBezTo>
                <a:cubicBezTo>
                  <a:pt x="2131940" y="-73090"/>
                  <a:pt x="2248302" y="47374"/>
                  <a:pt x="2535265" y="0"/>
                </a:cubicBezTo>
                <a:cubicBezTo>
                  <a:pt x="2822228" y="-47374"/>
                  <a:pt x="2730575" y="28015"/>
                  <a:pt x="2917839" y="0"/>
                </a:cubicBezTo>
                <a:cubicBezTo>
                  <a:pt x="3105103" y="-28015"/>
                  <a:pt x="3226335" y="46111"/>
                  <a:pt x="3363223" y="0"/>
                </a:cubicBezTo>
                <a:cubicBezTo>
                  <a:pt x="3500111" y="-46111"/>
                  <a:pt x="3654371" y="43999"/>
                  <a:pt x="3871418" y="0"/>
                </a:cubicBezTo>
                <a:cubicBezTo>
                  <a:pt x="4088465" y="-43999"/>
                  <a:pt x="4190951" y="52626"/>
                  <a:pt x="4505234" y="0"/>
                </a:cubicBezTo>
                <a:cubicBezTo>
                  <a:pt x="4819517" y="-52626"/>
                  <a:pt x="4835827" y="26354"/>
                  <a:pt x="5013429" y="0"/>
                </a:cubicBezTo>
                <a:cubicBezTo>
                  <a:pt x="5191032" y="-26354"/>
                  <a:pt x="5382268" y="32938"/>
                  <a:pt x="5647246" y="0"/>
                </a:cubicBezTo>
                <a:cubicBezTo>
                  <a:pt x="5912224" y="-32938"/>
                  <a:pt x="5985958" y="75407"/>
                  <a:pt x="6281062" y="0"/>
                </a:cubicBezTo>
                <a:cubicBezTo>
                  <a:pt x="6296270" y="172663"/>
                  <a:pt x="6277632" y="316182"/>
                  <a:pt x="6281062" y="512139"/>
                </a:cubicBezTo>
                <a:cubicBezTo>
                  <a:pt x="6284492" y="708096"/>
                  <a:pt x="6218823" y="972890"/>
                  <a:pt x="6281062" y="1100805"/>
                </a:cubicBezTo>
                <a:cubicBezTo>
                  <a:pt x="6343301" y="1228720"/>
                  <a:pt x="6239490" y="1496442"/>
                  <a:pt x="6281062" y="1689471"/>
                </a:cubicBezTo>
                <a:cubicBezTo>
                  <a:pt x="6322634" y="1882500"/>
                  <a:pt x="6267282" y="1912357"/>
                  <a:pt x="6281062" y="2048557"/>
                </a:cubicBezTo>
                <a:cubicBezTo>
                  <a:pt x="6294842" y="2184757"/>
                  <a:pt x="6232134" y="2383979"/>
                  <a:pt x="6281062" y="2484170"/>
                </a:cubicBezTo>
                <a:cubicBezTo>
                  <a:pt x="6329990" y="2584361"/>
                  <a:pt x="6278376" y="2812192"/>
                  <a:pt x="6281062" y="2996310"/>
                </a:cubicBezTo>
                <a:cubicBezTo>
                  <a:pt x="6283748" y="3180428"/>
                  <a:pt x="6278436" y="3332873"/>
                  <a:pt x="6281062" y="3508449"/>
                </a:cubicBezTo>
                <a:cubicBezTo>
                  <a:pt x="6283688" y="3684025"/>
                  <a:pt x="6231864" y="3804074"/>
                  <a:pt x="6281062" y="3944062"/>
                </a:cubicBezTo>
                <a:cubicBezTo>
                  <a:pt x="6330260" y="4084050"/>
                  <a:pt x="6244854" y="4302340"/>
                  <a:pt x="6281062" y="4456201"/>
                </a:cubicBezTo>
                <a:cubicBezTo>
                  <a:pt x="6317270" y="4610062"/>
                  <a:pt x="6265822" y="4748690"/>
                  <a:pt x="6281062" y="4968340"/>
                </a:cubicBezTo>
                <a:cubicBezTo>
                  <a:pt x="6296302" y="5187990"/>
                  <a:pt x="6275489" y="5432488"/>
                  <a:pt x="6281062" y="5633533"/>
                </a:cubicBezTo>
                <a:cubicBezTo>
                  <a:pt x="6286635" y="5834578"/>
                  <a:pt x="6257621" y="6036630"/>
                  <a:pt x="6281062" y="6375252"/>
                </a:cubicBezTo>
                <a:cubicBezTo>
                  <a:pt x="6304503" y="6713874"/>
                  <a:pt x="6255199" y="6670643"/>
                  <a:pt x="6281062" y="6887391"/>
                </a:cubicBezTo>
                <a:cubicBezTo>
                  <a:pt x="6306925" y="7104139"/>
                  <a:pt x="6213013" y="7385827"/>
                  <a:pt x="6281062" y="7652657"/>
                </a:cubicBezTo>
                <a:cubicBezTo>
                  <a:pt x="6115072" y="7703250"/>
                  <a:pt x="5827562" y="7587299"/>
                  <a:pt x="5584435" y="7652657"/>
                </a:cubicBezTo>
                <a:cubicBezTo>
                  <a:pt x="5341308" y="7718015"/>
                  <a:pt x="5343385" y="7599221"/>
                  <a:pt x="5139051" y="7652657"/>
                </a:cubicBezTo>
                <a:cubicBezTo>
                  <a:pt x="4934717" y="7706093"/>
                  <a:pt x="4843706" y="7608612"/>
                  <a:pt x="4756477" y="7652657"/>
                </a:cubicBezTo>
                <a:cubicBezTo>
                  <a:pt x="4669248" y="7696702"/>
                  <a:pt x="4319057" y="7628099"/>
                  <a:pt x="4059850" y="7652657"/>
                </a:cubicBezTo>
                <a:cubicBezTo>
                  <a:pt x="3800643" y="7677215"/>
                  <a:pt x="3754845" y="7616127"/>
                  <a:pt x="3614466" y="7652657"/>
                </a:cubicBezTo>
                <a:cubicBezTo>
                  <a:pt x="3474087" y="7689187"/>
                  <a:pt x="3410624" y="7627978"/>
                  <a:pt x="3231892" y="7652657"/>
                </a:cubicBezTo>
                <a:cubicBezTo>
                  <a:pt x="3053160" y="7677336"/>
                  <a:pt x="3007324" y="7622681"/>
                  <a:pt x="2786508" y="7652657"/>
                </a:cubicBezTo>
                <a:cubicBezTo>
                  <a:pt x="2565692" y="7682633"/>
                  <a:pt x="2547128" y="7630117"/>
                  <a:pt x="2403934" y="7652657"/>
                </a:cubicBezTo>
                <a:cubicBezTo>
                  <a:pt x="2260740" y="7675197"/>
                  <a:pt x="2006276" y="7630579"/>
                  <a:pt x="1707307" y="7652657"/>
                </a:cubicBezTo>
                <a:cubicBezTo>
                  <a:pt x="1408338" y="7674735"/>
                  <a:pt x="1301215" y="7584622"/>
                  <a:pt x="1010680" y="7652657"/>
                </a:cubicBezTo>
                <a:cubicBezTo>
                  <a:pt x="720145" y="7720692"/>
                  <a:pt x="417745" y="7590196"/>
                  <a:pt x="0" y="7652657"/>
                </a:cubicBezTo>
                <a:cubicBezTo>
                  <a:pt x="-42840" y="7332972"/>
                  <a:pt x="61277" y="7179654"/>
                  <a:pt x="0" y="6987465"/>
                </a:cubicBezTo>
                <a:cubicBezTo>
                  <a:pt x="-61277" y="6795276"/>
                  <a:pt x="24789" y="6731575"/>
                  <a:pt x="0" y="6628378"/>
                </a:cubicBezTo>
                <a:cubicBezTo>
                  <a:pt x="-24789" y="6525181"/>
                  <a:pt x="76922" y="6288256"/>
                  <a:pt x="0" y="5963186"/>
                </a:cubicBezTo>
                <a:cubicBezTo>
                  <a:pt x="-76922" y="5638116"/>
                  <a:pt x="8583" y="5627748"/>
                  <a:pt x="0" y="5374520"/>
                </a:cubicBezTo>
                <a:cubicBezTo>
                  <a:pt x="-8583" y="5121292"/>
                  <a:pt x="72086" y="4880406"/>
                  <a:pt x="0" y="4632801"/>
                </a:cubicBezTo>
                <a:cubicBezTo>
                  <a:pt x="-72086" y="4385196"/>
                  <a:pt x="36047" y="4146709"/>
                  <a:pt x="0" y="3891082"/>
                </a:cubicBezTo>
                <a:cubicBezTo>
                  <a:pt x="-36047" y="3635455"/>
                  <a:pt x="6228" y="3541950"/>
                  <a:pt x="0" y="3302416"/>
                </a:cubicBezTo>
                <a:cubicBezTo>
                  <a:pt x="-6228" y="3062882"/>
                  <a:pt x="57989" y="2885243"/>
                  <a:pt x="0" y="2637223"/>
                </a:cubicBezTo>
                <a:cubicBezTo>
                  <a:pt x="-57989" y="2389203"/>
                  <a:pt x="36268" y="2304178"/>
                  <a:pt x="0" y="2125084"/>
                </a:cubicBezTo>
                <a:cubicBezTo>
                  <a:pt x="-36268" y="1945990"/>
                  <a:pt x="18816" y="1925176"/>
                  <a:pt x="0" y="1765998"/>
                </a:cubicBezTo>
                <a:cubicBezTo>
                  <a:pt x="-18816" y="1606820"/>
                  <a:pt x="15666" y="1213745"/>
                  <a:pt x="0" y="1024279"/>
                </a:cubicBezTo>
                <a:cubicBezTo>
                  <a:pt x="-15666" y="834813"/>
                  <a:pt x="21965" y="317897"/>
                  <a:pt x="0" y="0"/>
                </a:cubicBezTo>
                <a:close/>
              </a:path>
              <a:path w="6281062" h="7652657" stroke="0" extrusionOk="0">
                <a:moveTo>
                  <a:pt x="0" y="0"/>
                </a:moveTo>
                <a:cubicBezTo>
                  <a:pt x="118560" y="-16208"/>
                  <a:pt x="304570" y="16049"/>
                  <a:pt x="571006" y="0"/>
                </a:cubicBezTo>
                <a:cubicBezTo>
                  <a:pt x="837442" y="-16049"/>
                  <a:pt x="1016520" y="38614"/>
                  <a:pt x="1142011" y="0"/>
                </a:cubicBezTo>
                <a:cubicBezTo>
                  <a:pt x="1267503" y="-38614"/>
                  <a:pt x="1600593" y="44633"/>
                  <a:pt x="1775828" y="0"/>
                </a:cubicBezTo>
                <a:cubicBezTo>
                  <a:pt x="1951063" y="-44633"/>
                  <a:pt x="2180668" y="18162"/>
                  <a:pt x="2284023" y="0"/>
                </a:cubicBezTo>
                <a:cubicBezTo>
                  <a:pt x="2387378" y="-18162"/>
                  <a:pt x="2751408" y="41212"/>
                  <a:pt x="2980649" y="0"/>
                </a:cubicBezTo>
                <a:cubicBezTo>
                  <a:pt x="3209890" y="-41212"/>
                  <a:pt x="3239642" y="36374"/>
                  <a:pt x="3363223" y="0"/>
                </a:cubicBezTo>
                <a:cubicBezTo>
                  <a:pt x="3486804" y="-36374"/>
                  <a:pt x="3873240" y="49423"/>
                  <a:pt x="4059850" y="0"/>
                </a:cubicBezTo>
                <a:cubicBezTo>
                  <a:pt x="4246460" y="-49423"/>
                  <a:pt x="4485467" y="17519"/>
                  <a:pt x="4693666" y="0"/>
                </a:cubicBezTo>
                <a:cubicBezTo>
                  <a:pt x="4901865" y="-17519"/>
                  <a:pt x="4986531" y="25245"/>
                  <a:pt x="5264672" y="0"/>
                </a:cubicBezTo>
                <a:cubicBezTo>
                  <a:pt x="5542813" y="-25245"/>
                  <a:pt x="5576062" y="17923"/>
                  <a:pt x="5710056" y="0"/>
                </a:cubicBezTo>
                <a:cubicBezTo>
                  <a:pt x="5844050" y="-17923"/>
                  <a:pt x="6164098" y="33931"/>
                  <a:pt x="6281062" y="0"/>
                </a:cubicBezTo>
                <a:cubicBezTo>
                  <a:pt x="6306984" y="193618"/>
                  <a:pt x="6235751" y="510191"/>
                  <a:pt x="6281062" y="741719"/>
                </a:cubicBezTo>
                <a:cubicBezTo>
                  <a:pt x="6326373" y="973247"/>
                  <a:pt x="6269653" y="1062370"/>
                  <a:pt x="6281062" y="1253858"/>
                </a:cubicBezTo>
                <a:cubicBezTo>
                  <a:pt x="6292471" y="1445346"/>
                  <a:pt x="6241077" y="1627190"/>
                  <a:pt x="6281062" y="1919051"/>
                </a:cubicBezTo>
                <a:cubicBezTo>
                  <a:pt x="6321047" y="2210912"/>
                  <a:pt x="6234475" y="2189615"/>
                  <a:pt x="6281062" y="2354664"/>
                </a:cubicBezTo>
                <a:cubicBezTo>
                  <a:pt x="6327649" y="2519713"/>
                  <a:pt x="6254762" y="2751264"/>
                  <a:pt x="6281062" y="2943330"/>
                </a:cubicBezTo>
                <a:cubicBezTo>
                  <a:pt x="6307362" y="3135396"/>
                  <a:pt x="6257821" y="3187623"/>
                  <a:pt x="6281062" y="3378942"/>
                </a:cubicBezTo>
                <a:cubicBezTo>
                  <a:pt x="6304303" y="3570261"/>
                  <a:pt x="6244055" y="3693212"/>
                  <a:pt x="6281062" y="3814555"/>
                </a:cubicBezTo>
                <a:cubicBezTo>
                  <a:pt x="6318069" y="3935898"/>
                  <a:pt x="6266901" y="4175002"/>
                  <a:pt x="6281062" y="4479748"/>
                </a:cubicBezTo>
                <a:cubicBezTo>
                  <a:pt x="6295223" y="4784494"/>
                  <a:pt x="6255923" y="4891305"/>
                  <a:pt x="6281062" y="5144940"/>
                </a:cubicBezTo>
                <a:cubicBezTo>
                  <a:pt x="6306201" y="5398575"/>
                  <a:pt x="6222518" y="5612225"/>
                  <a:pt x="6281062" y="5810133"/>
                </a:cubicBezTo>
                <a:cubicBezTo>
                  <a:pt x="6339606" y="6008041"/>
                  <a:pt x="6237782" y="6119436"/>
                  <a:pt x="6281062" y="6322272"/>
                </a:cubicBezTo>
                <a:cubicBezTo>
                  <a:pt x="6324342" y="6525108"/>
                  <a:pt x="6280693" y="6571898"/>
                  <a:pt x="6281062" y="6757885"/>
                </a:cubicBezTo>
                <a:cubicBezTo>
                  <a:pt x="6281431" y="6943872"/>
                  <a:pt x="6256310" y="7370080"/>
                  <a:pt x="6281062" y="7652657"/>
                </a:cubicBezTo>
                <a:cubicBezTo>
                  <a:pt x="6120816" y="7694044"/>
                  <a:pt x="5973988" y="7609385"/>
                  <a:pt x="5710056" y="7652657"/>
                </a:cubicBezTo>
                <a:cubicBezTo>
                  <a:pt x="5446124" y="7695929"/>
                  <a:pt x="5266608" y="7593333"/>
                  <a:pt x="5139051" y="7652657"/>
                </a:cubicBezTo>
                <a:cubicBezTo>
                  <a:pt x="5011495" y="7711981"/>
                  <a:pt x="4668042" y="7607828"/>
                  <a:pt x="4442424" y="7652657"/>
                </a:cubicBezTo>
                <a:cubicBezTo>
                  <a:pt x="4216806" y="7697486"/>
                  <a:pt x="4032468" y="7615035"/>
                  <a:pt x="3745797" y="7652657"/>
                </a:cubicBezTo>
                <a:cubicBezTo>
                  <a:pt x="3459126" y="7690279"/>
                  <a:pt x="3463300" y="7617739"/>
                  <a:pt x="3363223" y="7652657"/>
                </a:cubicBezTo>
                <a:cubicBezTo>
                  <a:pt x="3263146" y="7687575"/>
                  <a:pt x="2931976" y="7590653"/>
                  <a:pt x="2729407" y="7652657"/>
                </a:cubicBezTo>
                <a:cubicBezTo>
                  <a:pt x="2526838" y="7714661"/>
                  <a:pt x="2330363" y="7637133"/>
                  <a:pt x="2032780" y="7652657"/>
                </a:cubicBezTo>
                <a:cubicBezTo>
                  <a:pt x="1735197" y="7668181"/>
                  <a:pt x="1651683" y="7622134"/>
                  <a:pt x="1398964" y="7652657"/>
                </a:cubicBezTo>
                <a:cubicBezTo>
                  <a:pt x="1146245" y="7683180"/>
                  <a:pt x="961053" y="7616777"/>
                  <a:pt x="827958" y="7652657"/>
                </a:cubicBezTo>
                <a:cubicBezTo>
                  <a:pt x="694863" y="7688537"/>
                  <a:pt x="291301" y="7569072"/>
                  <a:pt x="0" y="7652657"/>
                </a:cubicBezTo>
                <a:cubicBezTo>
                  <a:pt x="-25756" y="7511000"/>
                  <a:pt x="45353" y="7303764"/>
                  <a:pt x="0" y="7140518"/>
                </a:cubicBezTo>
                <a:cubicBezTo>
                  <a:pt x="-45353" y="6977272"/>
                  <a:pt x="55055" y="6817389"/>
                  <a:pt x="0" y="6628378"/>
                </a:cubicBezTo>
                <a:cubicBezTo>
                  <a:pt x="-55055" y="6439367"/>
                  <a:pt x="33292" y="6192298"/>
                  <a:pt x="0" y="5963186"/>
                </a:cubicBezTo>
                <a:cubicBezTo>
                  <a:pt x="-33292" y="5734074"/>
                  <a:pt x="52203" y="5698762"/>
                  <a:pt x="0" y="5527573"/>
                </a:cubicBezTo>
                <a:cubicBezTo>
                  <a:pt x="-52203" y="5356384"/>
                  <a:pt x="64618" y="5137015"/>
                  <a:pt x="0" y="4938907"/>
                </a:cubicBezTo>
                <a:cubicBezTo>
                  <a:pt x="-64618" y="4740799"/>
                  <a:pt x="10838" y="4660388"/>
                  <a:pt x="0" y="4579821"/>
                </a:cubicBezTo>
                <a:cubicBezTo>
                  <a:pt x="-10838" y="4499254"/>
                  <a:pt x="20914" y="4364416"/>
                  <a:pt x="0" y="4220735"/>
                </a:cubicBezTo>
                <a:cubicBezTo>
                  <a:pt x="-20914" y="4077054"/>
                  <a:pt x="32538" y="4013772"/>
                  <a:pt x="0" y="3861648"/>
                </a:cubicBezTo>
                <a:cubicBezTo>
                  <a:pt x="-32538" y="3709524"/>
                  <a:pt x="52854" y="3502264"/>
                  <a:pt x="0" y="3272983"/>
                </a:cubicBezTo>
                <a:cubicBezTo>
                  <a:pt x="-52854" y="3043703"/>
                  <a:pt x="8087" y="2837169"/>
                  <a:pt x="0" y="2607790"/>
                </a:cubicBezTo>
                <a:cubicBezTo>
                  <a:pt x="-8087" y="2378411"/>
                  <a:pt x="6360" y="2312447"/>
                  <a:pt x="0" y="2172177"/>
                </a:cubicBezTo>
                <a:cubicBezTo>
                  <a:pt x="-6360" y="2031907"/>
                  <a:pt x="15351" y="1752488"/>
                  <a:pt x="0" y="1506985"/>
                </a:cubicBezTo>
                <a:cubicBezTo>
                  <a:pt x="-15351" y="1261482"/>
                  <a:pt x="40599" y="1242752"/>
                  <a:pt x="0" y="994845"/>
                </a:cubicBezTo>
                <a:cubicBezTo>
                  <a:pt x="-40599" y="746938"/>
                  <a:pt x="30868" y="311307"/>
                  <a:pt x="0" y="0"/>
                </a:cubicBezTo>
                <a:close/>
              </a:path>
            </a:pathLst>
          </a:custGeom>
          <a:ln>
            <a:solidFill>
              <a:schemeClr val="tx1"/>
            </a:solidFill>
            <a:extLst>
              <a:ext uri="{C807C97D-BFC1-408E-A445-0C87EB9F89A2}">
                <ask:lineSketchStyleProps xmlns:ask="http://schemas.microsoft.com/office/drawing/2018/sketchyshapes" sd="359779864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6BC54E12-6970-E182-B5DA-DD4C010224F2}"/>
              </a:ext>
            </a:extLst>
          </p:cNvPr>
          <p:cNvSpPr txBox="1"/>
          <p:nvPr/>
        </p:nvSpPr>
        <p:spPr>
          <a:xfrm>
            <a:off x="8828314" y="4713514"/>
            <a:ext cx="2656115" cy="830997"/>
          </a:xfrm>
          <a:custGeom>
            <a:avLst/>
            <a:gdLst>
              <a:gd name="csX0" fmla="*/ 0 w 2656115"/>
              <a:gd name="csY0" fmla="*/ 0 h 830997"/>
              <a:gd name="csX1" fmla="*/ 584345 w 2656115"/>
              <a:gd name="csY1" fmla="*/ 0 h 830997"/>
              <a:gd name="csX2" fmla="*/ 1035885 w 2656115"/>
              <a:gd name="csY2" fmla="*/ 0 h 830997"/>
              <a:gd name="csX3" fmla="*/ 1513986 w 2656115"/>
              <a:gd name="csY3" fmla="*/ 0 h 830997"/>
              <a:gd name="csX4" fmla="*/ 2045209 w 2656115"/>
              <a:gd name="csY4" fmla="*/ 0 h 830997"/>
              <a:gd name="csX5" fmla="*/ 2656115 w 2656115"/>
              <a:gd name="csY5" fmla="*/ 0 h 830997"/>
              <a:gd name="csX6" fmla="*/ 2656115 w 2656115"/>
              <a:gd name="csY6" fmla="*/ 432118 h 830997"/>
              <a:gd name="csX7" fmla="*/ 2656115 w 2656115"/>
              <a:gd name="csY7" fmla="*/ 830997 h 830997"/>
              <a:gd name="csX8" fmla="*/ 2098331 w 2656115"/>
              <a:gd name="csY8" fmla="*/ 830997 h 830997"/>
              <a:gd name="csX9" fmla="*/ 1593669 w 2656115"/>
              <a:gd name="csY9" fmla="*/ 830997 h 830997"/>
              <a:gd name="csX10" fmla="*/ 1035885 w 2656115"/>
              <a:gd name="csY10" fmla="*/ 830997 h 830997"/>
              <a:gd name="csX11" fmla="*/ 557784 w 2656115"/>
              <a:gd name="csY11" fmla="*/ 830997 h 830997"/>
              <a:gd name="csX12" fmla="*/ 0 w 2656115"/>
              <a:gd name="csY12" fmla="*/ 830997 h 830997"/>
              <a:gd name="csX13" fmla="*/ 0 w 2656115"/>
              <a:gd name="csY13" fmla="*/ 432118 h 830997"/>
              <a:gd name="csX14" fmla="*/ 0 w 2656115"/>
              <a:gd name="csY14"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656115" h="830997" extrusionOk="0">
                <a:moveTo>
                  <a:pt x="0" y="0"/>
                </a:moveTo>
                <a:cubicBezTo>
                  <a:pt x="200037" y="-11472"/>
                  <a:pt x="321968" y="47275"/>
                  <a:pt x="584345" y="0"/>
                </a:cubicBezTo>
                <a:cubicBezTo>
                  <a:pt x="846723" y="-47275"/>
                  <a:pt x="823364" y="21388"/>
                  <a:pt x="1035885" y="0"/>
                </a:cubicBezTo>
                <a:cubicBezTo>
                  <a:pt x="1248406" y="-21388"/>
                  <a:pt x="1285903" y="48240"/>
                  <a:pt x="1513986" y="0"/>
                </a:cubicBezTo>
                <a:cubicBezTo>
                  <a:pt x="1742069" y="-48240"/>
                  <a:pt x="1814143" y="6535"/>
                  <a:pt x="2045209" y="0"/>
                </a:cubicBezTo>
                <a:cubicBezTo>
                  <a:pt x="2276275" y="-6535"/>
                  <a:pt x="2506263" y="55084"/>
                  <a:pt x="2656115" y="0"/>
                </a:cubicBezTo>
                <a:cubicBezTo>
                  <a:pt x="2691112" y="92052"/>
                  <a:pt x="2641103" y="280037"/>
                  <a:pt x="2656115" y="432118"/>
                </a:cubicBezTo>
                <a:cubicBezTo>
                  <a:pt x="2671127" y="584199"/>
                  <a:pt x="2634730" y="729973"/>
                  <a:pt x="2656115" y="830997"/>
                </a:cubicBezTo>
                <a:cubicBezTo>
                  <a:pt x="2397077" y="856765"/>
                  <a:pt x="2345220" y="822668"/>
                  <a:pt x="2098331" y="830997"/>
                </a:cubicBezTo>
                <a:cubicBezTo>
                  <a:pt x="1851442" y="839326"/>
                  <a:pt x="1810127" y="771441"/>
                  <a:pt x="1593669" y="830997"/>
                </a:cubicBezTo>
                <a:cubicBezTo>
                  <a:pt x="1377211" y="890553"/>
                  <a:pt x="1231505" y="786313"/>
                  <a:pt x="1035885" y="830997"/>
                </a:cubicBezTo>
                <a:cubicBezTo>
                  <a:pt x="840265" y="875681"/>
                  <a:pt x="711881" y="806639"/>
                  <a:pt x="557784" y="830997"/>
                </a:cubicBezTo>
                <a:cubicBezTo>
                  <a:pt x="403687" y="855355"/>
                  <a:pt x="253758" y="830013"/>
                  <a:pt x="0" y="830997"/>
                </a:cubicBezTo>
                <a:cubicBezTo>
                  <a:pt x="-47212" y="639239"/>
                  <a:pt x="14166" y="523235"/>
                  <a:pt x="0" y="432118"/>
                </a:cubicBezTo>
                <a:cubicBezTo>
                  <a:pt x="-14166" y="341001"/>
                  <a:pt x="15915" y="104948"/>
                  <a:pt x="0" y="0"/>
                </a:cubicBezTo>
                <a:close/>
              </a:path>
            </a:pathLst>
          </a:custGeom>
          <a:noFill/>
          <a:ln>
            <a:solidFill>
              <a:schemeClr val="tx1"/>
            </a:solidFill>
            <a:extLst>
              <a:ext uri="{C807C97D-BFC1-408E-A445-0C87EB9F89A2}">
                <ask:lineSketchStyleProps xmlns:ask="http://schemas.microsoft.com/office/drawing/2018/sketchyshapes" sd="3577411604">
                  <a:prstGeom prst="rect">
                    <a:avLst/>
                  </a:prstGeom>
                  <ask:type>
                    <ask:lineSketchScribble/>
                  </ask:type>
                </ask:lineSketchStyleProps>
              </a:ext>
            </a:extLst>
          </a:ln>
        </p:spPr>
        <p:txBody>
          <a:bodyPr wrap="square">
            <a:spAutoFit/>
          </a:bodyPr>
          <a:lstStyle/>
          <a:p>
            <a:r>
              <a:rPr lang="el-GR" sz="1200" dirty="0">
                <a:solidFill>
                  <a:schemeClr val="tx1"/>
                </a:solidFill>
                <a:effectLst/>
                <a:latin typeface="+mn-lt"/>
              </a:rPr>
              <a:t>Ζήνων </a:t>
            </a:r>
            <a:r>
              <a:rPr lang="el-GR" sz="1200" dirty="0" err="1">
                <a:solidFill>
                  <a:schemeClr val="tx1"/>
                </a:solidFill>
                <a:effectLst/>
                <a:latin typeface="+mn-lt"/>
              </a:rPr>
              <a:t>Ζορζοβίλης</a:t>
            </a:r>
            <a:r>
              <a:rPr lang="el-GR" sz="1200" dirty="0">
                <a:solidFill>
                  <a:schemeClr val="tx1"/>
                </a:solidFill>
                <a:effectLst/>
                <a:latin typeface="+mn-lt"/>
              </a:rPr>
              <a:t> (</a:t>
            </a:r>
            <a:r>
              <a:rPr lang="el-GR" sz="1200" dirty="0" err="1">
                <a:solidFill>
                  <a:schemeClr val="tx1"/>
                </a:solidFill>
                <a:effectLst/>
                <a:latin typeface="+mn-lt"/>
              </a:rPr>
              <a:t>επιμ</a:t>
            </a:r>
            <a:r>
              <a:rPr lang="el-GR" sz="1200">
                <a:solidFill>
                  <a:schemeClr val="tx1"/>
                </a:solidFill>
                <a:effectLst/>
                <a:latin typeface="+mn-lt"/>
              </a:rPr>
              <a:t>.)</a:t>
            </a:r>
            <a:r>
              <a:rPr lang="el-GR" sz="1200" i="1">
                <a:solidFill>
                  <a:schemeClr val="tx1"/>
                </a:solidFill>
                <a:effectLst/>
                <a:latin typeface="+mn-lt"/>
              </a:rPr>
              <a:t>, </a:t>
            </a:r>
            <a:r>
              <a:rPr lang="el-GR" sz="1200" i="1" dirty="0">
                <a:solidFill>
                  <a:schemeClr val="tx1"/>
                </a:solidFill>
                <a:effectLst/>
                <a:latin typeface="+mn-lt"/>
              </a:rPr>
              <a:t>Ο Δεύτερος Παγκόσμιος Πόλεμος: σύντομη ιστορία</a:t>
            </a:r>
            <a:r>
              <a:rPr lang="el-GR" sz="1200" i="0" dirty="0">
                <a:solidFill>
                  <a:schemeClr val="tx1"/>
                </a:solidFill>
                <a:effectLst/>
                <a:latin typeface="+mn-lt"/>
              </a:rPr>
              <a:t>, </a:t>
            </a:r>
            <a:r>
              <a:rPr lang="el-GR" sz="1200" i="0" dirty="0" err="1">
                <a:solidFill>
                  <a:schemeClr val="tx1"/>
                </a:solidFill>
                <a:effectLst/>
                <a:latin typeface="+mn-lt"/>
              </a:rPr>
              <a:t>τόμ</a:t>
            </a:r>
            <a:r>
              <a:rPr lang="el-GR" sz="1200" i="0" dirty="0">
                <a:solidFill>
                  <a:schemeClr val="tx1"/>
                </a:solidFill>
                <a:effectLst/>
                <a:latin typeface="+mn-lt"/>
              </a:rPr>
              <a:t>. 2, </a:t>
            </a:r>
            <a:r>
              <a:rPr lang="el-GR" sz="1200" dirty="0"/>
              <a:t>Σύγχρονη Εποχή, Αθήνα 1985, σελ. 434.</a:t>
            </a:r>
          </a:p>
        </p:txBody>
      </p:sp>
    </p:spTree>
    <p:extLst>
      <p:ext uri="{BB962C8B-B14F-4D97-AF65-F5344CB8AC3E}">
        <p14:creationId xmlns:p14="http://schemas.microsoft.com/office/powerpoint/2010/main" val="1497388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E1213-72B5-21E9-B394-61935FB2FE4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B552E5A-C257-341E-F82F-649A0C98DD38}"/>
              </a:ext>
            </a:extLst>
          </p:cNvPr>
          <p:cNvSpPr>
            <a:spLocks noGrp="1"/>
          </p:cNvSpPr>
          <p:nvPr>
            <p:ph type="title"/>
          </p:nvPr>
        </p:nvSpPr>
        <p:spPr>
          <a:xfrm>
            <a:off x="957942" y="2057401"/>
            <a:ext cx="10515600" cy="2394856"/>
          </a:xfrm>
          <a:custGeom>
            <a:avLst/>
            <a:gdLst>
              <a:gd name="csX0" fmla="*/ 0 w 10515600"/>
              <a:gd name="csY0" fmla="*/ 0 h 2394856"/>
              <a:gd name="csX1" fmla="*/ 584200 w 10515600"/>
              <a:gd name="csY1" fmla="*/ 0 h 2394856"/>
              <a:gd name="csX2" fmla="*/ 852932 w 10515600"/>
              <a:gd name="csY2" fmla="*/ 0 h 2394856"/>
              <a:gd name="csX3" fmla="*/ 1121664 w 10515600"/>
              <a:gd name="csY3" fmla="*/ 0 h 2394856"/>
              <a:gd name="csX4" fmla="*/ 1916176 w 10515600"/>
              <a:gd name="csY4" fmla="*/ 0 h 2394856"/>
              <a:gd name="csX5" fmla="*/ 2395220 w 10515600"/>
              <a:gd name="csY5" fmla="*/ 0 h 2394856"/>
              <a:gd name="csX6" fmla="*/ 2979420 w 10515600"/>
              <a:gd name="csY6" fmla="*/ 0 h 2394856"/>
              <a:gd name="csX7" fmla="*/ 3458464 w 10515600"/>
              <a:gd name="csY7" fmla="*/ 0 h 2394856"/>
              <a:gd name="csX8" fmla="*/ 4252976 w 10515600"/>
              <a:gd name="csY8" fmla="*/ 0 h 2394856"/>
              <a:gd name="csX9" fmla="*/ 4732020 w 10515600"/>
              <a:gd name="csY9" fmla="*/ 0 h 2394856"/>
              <a:gd name="csX10" fmla="*/ 5526532 w 10515600"/>
              <a:gd name="csY10" fmla="*/ 0 h 2394856"/>
              <a:gd name="csX11" fmla="*/ 6321044 w 10515600"/>
              <a:gd name="csY11" fmla="*/ 0 h 2394856"/>
              <a:gd name="csX12" fmla="*/ 6905244 w 10515600"/>
              <a:gd name="csY12" fmla="*/ 0 h 2394856"/>
              <a:gd name="csX13" fmla="*/ 7489444 w 10515600"/>
              <a:gd name="csY13" fmla="*/ 0 h 2394856"/>
              <a:gd name="csX14" fmla="*/ 8178800 w 10515600"/>
              <a:gd name="csY14" fmla="*/ 0 h 2394856"/>
              <a:gd name="csX15" fmla="*/ 8657844 w 10515600"/>
              <a:gd name="csY15" fmla="*/ 0 h 2394856"/>
              <a:gd name="csX16" fmla="*/ 9136888 w 10515600"/>
              <a:gd name="csY16" fmla="*/ 0 h 2394856"/>
              <a:gd name="csX17" fmla="*/ 9510776 w 10515600"/>
              <a:gd name="csY17" fmla="*/ 0 h 2394856"/>
              <a:gd name="csX18" fmla="*/ 10515600 w 10515600"/>
              <a:gd name="csY18" fmla="*/ 0 h 2394856"/>
              <a:gd name="csX19" fmla="*/ 10515600 w 10515600"/>
              <a:gd name="csY19" fmla="*/ 598714 h 2394856"/>
              <a:gd name="csX20" fmla="*/ 10515600 w 10515600"/>
              <a:gd name="csY20" fmla="*/ 1125582 h 2394856"/>
              <a:gd name="csX21" fmla="*/ 10515600 w 10515600"/>
              <a:gd name="csY21" fmla="*/ 1772193 h 2394856"/>
              <a:gd name="csX22" fmla="*/ 10515600 w 10515600"/>
              <a:gd name="csY22" fmla="*/ 2394856 h 2394856"/>
              <a:gd name="csX23" fmla="*/ 10246868 w 10515600"/>
              <a:gd name="csY23" fmla="*/ 2394856 h 2394856"/>
              <a:gd name="csX24" fmla="*/ 9662668 w 10515600"/>
              <a:gd name="csY24" fmla="*/ 2394856 h 2394856"/>
              <a:gd name="csX25" fmla="*/ 9393936 w 10515600"/>
              <a:gd name="csY25" fmla="*/ 2394856 h 2394856"/>
              <a:gd name="csX26" fmla="*/ 8704580 w 10515600"/>
              <a:gd name="csY26" fmla="*/ 2394856 h 2394856"/>
              <a:gd name="csX27" fmla="*/ 8435848 w 10515600"/>
              <a:gd name="csY27" fmla="*/ 2394856 h 2394856"/>
              <a:gd name="csX28" fmla="*/ 7851648 w 10515600"/>
              <a:gd name="csY28" fmla="*/ 2394856 h 2394856"/>
              <a:gd name="csX29" fmla="*/ 7582916 w 10515600"/>
              <a:gd name="csY29" fmla="*/ 2394856 h 2394856"/>
              <a:gd name="csX30" fmla="*/ 6893560 w 10515600"/>
              <a:gd name="csY30" fmla="*/ 2394856 h 2394856"/>
              <a:gd name="csX31" fmla="*/ 6624828 w 10515600"/>
              <a:gd name="csY31" fmla="*/ 2394856 h 2394856"/>
              <a:gd name="csX32" fmla="*/ 6250940 w 10515600"/>
              <a:gd name="csY32" fmla="*/ 2394856 h 2394856"/>
              <a:gd name="csX33" fmla="*/ 5771896 w 10515600"/>
              <a:gd name="csY33" fmla="*/ 2394856 h 2394856"/>
              <a:gd name="csX34" fmla="*/ 5398008 w 10515600"/>
              <a:gd name="csY34" fmla="*/ 2394856 h 2394856"/>
              <a:gd name="csX35" fmla="*/ 4918964 w 10515600"/>
              <a:gd name="csY35" fmla="*/ 2394856 h 2394856"/>
              <a:gd name="csX36" fmla="*/ 4650232 w 10515600"/>
              <a:gd name="csY36" fmla="*/ 2394856 h 2394856"/>
              <a:gd name="csX37" fmla="*/ 3960876 w 10515600"/>
              <a:gd name="csY37" fmla="*/ 2394856 h 2394856"/>
              <a:gd name="csX38" fmla="*/ 3376676 w 10515600"/>
              <a:gd name="csY38" fmla="*/ 2394856 h 2394856"/>
              <a:gd name="csX39" fmla="*/ 3107944 w 10515600"/>
              <a:gd name="csY39" fmla="*/ 2394856 h 2394856"/>
              <a:gd name="csX40" fmla="*/ 2418588 w 10515600"/>
              <a:gd name="csY40" fmla="*/ 2394856 h 2394856"/>
              <a:gd name="csX41" fmla="*/ 1624076 w 10515600"/>
              <a:gd name="csY41" fmla="*/ 2394856 h 2394856"/>
              <a:gd name="csX42" fmla="*/ 1250188 w 10515600"/>
              <a:gd name="csY42" fmla="*/ 2394856 h 2394856"/>
              <a:gd name="csX43" fmla="*/ 0 w 10515600"/>
              <a:gd name="csY43" fmla="*/ 2394856 h 2394856"/>
              <a:gd name="csX44" fmla="*/ 0 w 10515600"/>
              <a:gd name="csY44" fmla="*/ 1844039 h 2394856"/>
              <a:gd name="csX45" fmla="*/ 0 w 10515600"/>
              <a:gd name="csY45" fmla="*/ 1317171 h 2394856"/>
              <a:gd name="csX46" fmla="*/ 0 w 10515600"/>
              <a:gd name="csY46" fmla="*/ 718457 h 2394856"/>
              <a:gd name="csX47" fmla="*/ 0 w 10515600"/>
              <a:gd name="csY47" fmla="*/ 0 h 2394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0515600" h="2394856" fill="none" extrusionOk="0">
                <a:moveTo>
                  <a:pt x="0" y="0"/>
                </a:moveTo>
                <a:cubicBezTo>
                  <a:pt x="270982" y="-16611"/>
                  <a:pt x="425306" y="19735"/>
                  <a:pt x="584200" y="0"/>
                </a:cubicBezTo>
                <a:cubicBezTo>
                  <a:pt x="743094" y="-19735"/>
                  <a:pt x="751193" y="17034"/>
                  <a:pt x="852932" y="0"/>
                </a:cubicBezTo>
                <a:cubicBezTo>
                  <a:pt x="954671" y="-17034"/>
                  <a:pt x="1043860" y="30049"/>
                  <a:pt x="1121664" y="0"/>
                </a:cubicBezTo>
                <a:cubicBezTo>
                  <a:pt x="1199468" y="-30049"/>
                  <a:pt x="1650179" y="29992"/>
                  <a:pt x="1916176" y="0"/>
                </a:cubicBezTo>
                <a:cubicBezTo>
                  <a:pt x="2182173" y="-29992"/>
                  <a:pt x="2165862" y="18368"/>
                  <a:pt x="2395220" y="0"/>
                </a:cubicBezTo>
                <a:cubicBezTo>
                  <a:pt x="2624578" y="-18368"/>
                  <a:pt x="2734249" y="41951"/>
                  <a:pt x="2979420" y="0"/>
                </a:cubicBezTo>
                <a:cubicBezTo>
                  <a:pt x="3224591" y="-41951"/>
                  <a:pt x="3344135" y="31860"/>
                  <a:pt x="3458464" y="0"/>
                </a:cubicBezTo>
                <a:cubicBezTo>
                  <a:pt x="3572793" y="-31860"/>
                  <a:pt x="3863085" y="69321"/>
                  <a:pt x="4252976" y="0"/>
                </a:cubicBezTo>
                <a:cubicBezTo>
                  <a:pt x="4642867" y="-69321"/>
                  <a:pt x="4579602" y="43186"/>
                  <a:pt x="4732020" y="0"/>
                </a:cubicBezTo>
                <a:cubicBezTo>
                  <a:pt x="4884438" y="-43186"/>
                  <a:pt x="5358486" y="3596"/>
                  <a:pt x="5526532" y="0"/>
                </a:cubicBezTo>
                <a:cubicBezTo>
                  <a:pt x="5694578" y="-3596"/>
                  <a:pt x="5980681" y="57271"/>
                  <a:pt x="6321044" y="0"/>
                </a:cubicBezTo>
                <a:cubicBezTo>
                  <a:pt x="6661407" y="-57271"/>
                  <a:pt x="6650145" y="22262"/>
                  <a:pt x="6905244" y="0"/>
                </a:cubicBezTo>
                <a:cubicBezTo>
                  <a:pt x="7160343" y="-22262"/>
                  <a:pt x="7266997" y="41716"/>
                  <a:pt x="7489444" y="0"/>
                </a:cubicBezTo>
                <a:cubicBezTo>
                  <a:pt x="7711891" y="-41716"/>
                  <a:pt x="7865682" y="18919"/>
                  <a:pt x="8178800" y="0"/>
                </a:cubicBezTo>
                <a:cubicBezTo>
                  <a:pt x="8491918" y="-18919"/>
                  <a:pt x="8543069" y="30472"/>
                  <a:pt x="8657844" y="0"/>
                </a:cubicBezTo>
                <a:cubicBezTo>
                  <a:pt x="8772619" y="-30472"/>
                  <a:pt x="8976959" y="12"/>
                  <a:pt x="9136888" y="0"/>
                </a:cubicBezTo>
                <a:cubicBezTo>
                  <a:pt x="9296817" y="-12"/>
                  <a:pt x="9435826" y="11434"/>
                  <a:pt x="9510776" y="0"/>
                </a:cubicBezTo>
                <a:cubicBezTo>
                  <a:pt x="9585726" y="-11434"/>
                  <a:pt x="10177324" y="98765"/>
                  <a:pt x="10515600" y="0"/>
                </a:cubicBezTo>
                <a:cubicBezTo>
                  <a:pt x="10581407" y="186230"/>
                  <a:pt x="10454402" y="383500"/>
                  <a:pt x="10515600" y="598714"/>
                </a:cubicBezTo>
                <a:cubicBezTo>
                  <a:pt x="10576798" y="813928"/>
                  <a:pt x="10509661" y="1013395"/>
                  <a:pt x="10515600" y="1125582"/>
                </a:cubicBezTo>
                <a:cubicBezTo>
                  <a:pt x="10521539" y="1237769"/>
                  <a:pt x="10478335" y="1579488"/>
                  <a:pt x="10515600" y="1772193"/>
                </a:cubicBezTo>
                <a:cubicBezTo>
                  <a:pt x="10552865" y="1964898"/>
                  <a:pt x="10448812" y="2128894"/>
                  <a:pt x="10515600" y="2394856"/>
                </a:cubicBezTo>
                <a:cubicBezTo>
                  <a:pt x="10403920" y="2406636"/>
                  <a:pt x="10307115" y="2376418"/>
                  <a:pt x="10246868" y="2394856"/>
                </a:cubicBezTo>
                <a:cubicBezTo>
                  <a:pt x="10186621" y="2413294"/>
                  <a:pt x="9901852" y="2364989"/>
                  <a:pt x="9662668" y="2394856"/>
                </a:cubicBezTo>
                <a:cubicBezTo>
                  <a:pt x="9423484" y="2424723"/>
                  <a:pt x="9480714" y="2370845"/>
                  <a:pt x="9393936" y="2394856"/>
                </a:cubicBezTo>
                <a:cubicBezTo>
                  <a:pt x="9307158" y="2418867"/>
                  <a:pt x="8962837" y="2368302"/>
                  <a:pt x="8704580" y="2394856"/>
                </a:cubicBezTo>
                <a:cubicBezTo>
                  <a:pt x="8446323" y="2421410"/>
                  <a:pt x="8509874" y="2381882"/>
                  <a:pt x="8435848" y="2394856"/>
                </a:cubicBezTo>
                <a:cubicBezTo>
                  <a:pt x="8361822" y="2407830"/>
                  <a:pt x="8010675" y="2361647"/>
                  <a:pt x="7851648" y="2394856"/>
                </a:cubicBezTo>
                <a:cubicBezTo>
                  <a:pt x="7692621" y="2428065"/>
                  <a:pt x="7672183" y="2388779"/>
                  <a:pt x="7582916" y="2394856"/>
                </a:cubicBezTo>
                <a:cubicBezTo>
                  <a:pt x="7493649" y="2400933"/>
                  <a:pt x="7197154" y="2322266"/>
                  <a:pt x="6893560" y="2394856"/>
                </a:cubicBezTo>
                <a:cubicBezTo>
                  <a:pt x="6589966" y="2467446"/>
                  <a:pt x="6708204" y="2374143"/>
                  <a:pt x="6624828" y="2394856"/>
                </a:cubicBezTo>
                <a:cubicBezTo>
                  <a:pt x="6541452" y="2415569"/>
                  <a:pt x="6359813" y="2378146"/>
                  <a:pt x="6250940" y="2394856"/>
                </a:cubicBezTo>
                <a:cubicBezTo>
                  <a:pt x="6142067" y="2411566"/>
                  <a:pt x="5882469" y="2379189"/>
                  <a:pt x="5771896" y="2394856"/>
                </a:cubicBezTo>
                <a:cubicBezTo>
                  <a:pt x="5661323" y="2410523"/>
                  <a:pt x="5580069" y="2370382"/>
                  <a:pt x="5398008" y="2394856"/>
                </a:cubicBezTo>
                <a:cubicBezTo>
                  <a:pt x="5215947" y="2419330"/>
                  <a:pt x="5139350" y="2379185"/>
                  <a:pt x="4918964" y="2394856"/>
                </a:cubicBezTo>
                <a:cubicBezTo>
                  <a:pt x="4698578" y="2410527"/>
                  <a:pt x="4719805" y="2380632"/>
                  <a:pt x="4650232" y="2394856"/>
                </a:cubicBezTo>
                <a:cubicBezTo>
                  <a:pt x="4580659" y="2409080"/>
                  <a:pt x="4128656" y="2378991"/>
                  <a:pt x="3960876" y="2394856"/>
                </a:cubicBezTo>
                <a:cubicBezTo>
                  <a:pt x="3793096" y="2410721"/>
                  <a:pt x="3649563" y="2371431"/>
                  <a:pt x="3376676" y="2394856"/>
                </a:cubicBezTo>
                <a:cubicBezTo>
                  <a:pt x="3103789" y="2418281"/>
                  <a:pt x="3169181" y="2371924"/>
                  <a:pt x="3107944" y="2394856"/>
                </a:cubicBezTo>
                <a:cubicBezTo>
                  <a:pt x="3046707" y="2417788"/>
                  <a:pt x="2691169" y="2323047"/>
                  <a:pt x="2418588" y="2394856"/>
                </a:cubicBezTo>
                <a:cubicBezTo>
                  <a:pt x="2146007" y="2466665"/>
                  <a:pt x="1906334" y="2372887"/>
                  <a:pt x="1624076" y="2394856"/>
                </a:cubicBezTo>
                <a:cubicBezTo>
                  <a:pt x="1341818" y="2416825"/>
                  <a:pt x="1366229" y="2354806"/>
                  <a:pt x="1250188" y="2394856"/>
                </a:cubicBezTo>
                <a:cubicBezTo>
                  <a:pt x="1134147" y="2434906"/>
                  <a:pt x="551035" y="2277934"/>
                  <a:pt x="0" y="2394856"/>
                </a:cubicBezTo>
                <a:cubicBezTo>
                  <a:pt x="-40293" y="2250297"/>
                  <a:pt x="50985" y="2009239"/>
                  <a:pt x="0" y="1844039"/>
                </a:cubicBezTo>
                <a:cubicBezTo>
                  <a:pt x="-50985" y="1678839"/>
                  <a:pt x="54939" y="1545721"/>
                  <a:pt x="0" y="1317171"/>
                </a:cubicBezTo>
                <a:cubicBezTo>
                  <a:pt x="-54939" y="1088621"/>
                  <a:pt x="10469" y="1005537"/>
                  <a:pt x="0" y="718457"/>
                </a:cubicBezTo>
                <a:cubicBezTo>
                  <a:pt x="-10469" y="431377"/>
                  <a:pt x="79699" y="291312"/>
                  <a:pt x="0" y="0"/>
                </a:cubicBezTo>
                <a:close/>
              </a:path>
              <a:path w="10515600" h="2394856"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73107" y="235462"/>
                  <a:pt x="10481394" y="328900"/>
                  <a:pt x="10515600" y="526868"/>
                </a:cubicBezTo>
                <a:cubicBezTo>
                  <a:pt x="10549806" y="724836"/>
                  <a:pt x="10508579" y="924785"/>
                  <a:pt x="10515600" y="1101634"/>
                </a:cubicBezTo>
                <a:cubicBezTo>
                  <a:pt x="10522621" y="1278483"/>
                  <a:pt x="10470774" y="1575790"/>
                  <a:pt x="10515600" y="1700348"/>
                </a:cubicBezTo>
                <a:cubicBezTo>
                  <a:pt x="10560426" y="1824906"/>
                  <a:pt x="10486995" y="2169061"/>
                  <a:pt x="10515600" y="2394856"/>
                </a:cubicBezTo>
                <a:cubicBezTo>
                  <a:pt x="10331120" y="2409573"/>
                  <a:pt x="10063105" y="2365743"/>
                  <a:pt x="9721088" y="2394856"/>
                </a:cubicBezTo>
                <a:cubicBezTo>
                  <a:pt x="9379071" y="2423969"/>
                  <a:pt x="9228206" y="2366201"/>
                  <a:pt x="9031732" y="2394856"/>
                </a:cubicBezTo>
                <a:cubicBezTo>
                  <a:pt x="8835258" y="2423511"/>
                  <a:pt x="8556938" y="2388488"/>
                  <a:pt x="8342376" y="2394856"/>
                </a:cubicBezTo>
                <a:cubicBezTo>
                  <a:pt x="8127814" y="2401224"/>
                  <a:pt x="7971876" y="2373375"/>
                  <a:pt x="7863332" y="2394856"/>
                </a:cubicBezTo>
                <a:cubicBezTo>
                  <a:pt x="7754788" y="2416337"/>
                  <a:pt x="7424674" y="2386968"/>
                  <a:pt x="7068820" y="2394856"/>
                </a:cubicBezTo>
                <a:cubicBezTo>
                  <a:pt x="6712966" y="2402744"/>
                  <a:pt x="6762381" y="2352775"/>
                  <a:pt x="6589776" y="2394856"/>
                </a:cubicBezTo>
                <a:cubicBezTo>
                  <a:pt x="6417171" y="2436937"/>
                  <a:pt x="6341051" y="2375853"/>
                  <a:pt x="6215888" y="2394856"/>
                </a:cubicBezTo>
                <a:cubicBezTo>
                  <a:pt x="6090725" y="2413859"/>
                  <a:pt x="5906467" y="2390295"/>
                  <a:pt x="5736844" y="2394856"/>
                </a:cubicBezTo>
                <a:cubicBezTo>
                  <a:pt x="5567221" y="2399417"/>
                  <a:pt x="5411954" y="2390637"/>
                  <a:pt x="5257800" y="2394856"/>
                </a:cubicBezTo>
                <a:cubicBezTo>
                  <a:pt x="5103646" y="2399075"/>
                  <a:pt x="4790518" y="2338921"/>
                  <a:pt x="4673600" y="2394856"/>
                </a:cubicBezTo>
                <a:cubicBezTo>
                  <a:pt x="4556682" y="2450791"/>
                  <a:pt x="4382123" y="2340936"/>
                  <a:pt x="4194556" y="2394856"/>
                </a:cubicBezTo>
                <a:cubicBezTo>
                  <a:pt x="4006989" y="2448776"/>
                  <a:pt x="3667839" y="2389778"/>
                  <a:pt x="3400044" y="2394856"/>
                </a:cubicBezTo>
                <a:cubicBezTo>
                  <a:pt x="3132249" y="2399934"/>
                  <a:pt x="2972931" y="2345512"/>
                  <a:pt x="2605532" y="2394856"/>
                </a:cubicBezTo>
                <a:cubicBezTo>
                  <a:pt x="2238133" y="2444200"/>
                  <a:pt x="2280129" y="2384823"/>
                  <a:pt x="2021332" y="2394856"/>
                </a:cubicBezTo>
                <a:cubicBezTo>
                  <a:pt x="1762535" y="2404889"/>
                  <a:pt x="1668295" y="2354265"/>
                  <a:pt x="1542288" y="2394856"/>
                </a:cubicBezTo>
                <a:cubicBezTo>
                  <a:pt x="1416281" y="2435447"/>
                  <a:pt x="1101437" y="2385544"/>
                  <a:pt x="747776" y="2394856"/>
                </a:cubicBezTo>
                <a:cubicBezTo>
                  <a:pt x="394115" y="2404168"/>
                  <a:pt x="202716" y="2318382"/>
                  <a:pt x="0" y="2394856"/>
                </a:cubicBezTo>
                <a:cubicBezTo>
                  <a:pt x="-15195" y="2225622"/>
                  <a:pt x="5939" y="2028061"/>
                  <a:pt x="0" y="1796142"/>
                </a:cubicBezTo>
                <a:cubicBezTo>
                  <a:pt x="-5939" y="1564223"/>
                  <a:pt x="34834" y="1353373"/>
                  <a:pt x="0" y="1221377"/>
                </a:cubicBezTo>
                <a:cubicBezTo>
                  <a:pt x="-34834" y="1089381"/>
                  <a:pt x="44210" y="775323"/>
                  <a:pt x="0" y="622663"/>
                </a:cubicBezTo>
                <a:cubicBezTo>
                  <a:pt x="-44210" y="470003"/>
                  <a:pt x="21198" y="208379"/>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a:bodyPr>
          <a:lstStyle/>
          <a:p>
            <a:pPr algn="ctr"/>
            <a:r>
              <a:rPr lang="el-GR" sz="4800" dirty="0"/>
              <a:t>Οι λόχοι  του «Κυπριακού Συντάγματος»</a:t>
            </a:r>
            <a:br>
              <a:rPr lang="el-GR" sz="4800" dirty="0"/>
            </a:br>
            <a:endParaRPr lang="el-GR" sz="4800" dirty="0"/>
          </a:p>
        </p:txBody>
      </p:sp>
    </p:spTree>
    <p:extLst>
      <p:ext uri="{BB962C8B-B14F-4D97-AF65-F5344CB8AC3E}">
        <p14:creationId xmlns:p14="http://schemas.microsoft.com/office/powerpoint/2010/main" val="844067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3A568-0D8E-3FEA-678D-B7CB7256370E}"/>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A8AE82C7-7C2D-733C-1AF6-CC4195F96552}"/>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7613317" y="3546653"/>
            <a:ext cx="1710290" cy="2582863"/>
          </a:xfrm>
          <a:custGeom>
            <a:avLst/>
            <a:gdLst>
              <a:gd name="csX0" fmla="*/ 0 w 1710290"/>
              <a:gd name="csY0" fmla="*/ 0 h 2582863"/>
              <a:gd name="csX1" fmla="*/ 587200 w 1710290"/>
              <a:gd name="csY1" fmla="*/ 0 h 2582863"/>
              <a:gd name="csX2" fmla="*/ 1191502 w 1710290"/>
              <a:gd name="csY2" fmla="*/ 0 h 2582863"/>
              <a:gd name="csX3" fmla="*/ 1710290 w 1710290"/>
              <a:gd name="csY3" fmla="*/ 0 h 2582863"/>
              <a:gd name="csX4" fmla="*/ 1710290 w 1710290"/>
              <a:gd name="csY4" fmla="*/ 568230 h 2582863"/>
              <a:gd name="csX5" fmla="*/ 1710290 w 1710290"/>
              <a:gd name="csY5" fmla="*/ 1058974 h 2582863"/>
              <a:gd name="csX6" fmla="*/ 1710290 w 1710290"/>
              <a:gd name="csY6" fmla="*/ 1549718 h 2582863"/>
              <a:gd name="csX7" fmla="*/ 1710290 w 1710290"/>
              <a:gd name="csY7" fmla="*/ 2092119 h 2582863"/>
              <a:gd name="csX8" fmla="*/ 1710290 w 1710290"/>
              <a:gd name="csY8" fmla="*/ 2582863 h 2582863"/>
              <a:gd name="csX9" fmla="*/ 1123090 w 1710290"/>
              <a:gd name="csY9" fmla="*/ 2582863 h 2582863"/>
              <a:gd name="csX10" fmla="*/ 518788 w 1710290"/>
              <a:gd name="csY10" fmla="*/ 2582863 h 2582863"/>
              <a:gd name="csX11" fmla="*/ 0 w 1710290"/>
              <a:gd name="csY11" fmla="*/ 2582863 h 2582863"/>
              <a:gd name="csX12" fmla="*/ 0 w 1710290"/>
              <a:gd name="csY12" fmla="*/ 2066290 h 2582863"/>
              <a:gd name="csX13" fmla="*/ 0 w 1710290"/>
              <a:gd name="csY13" fmla="*/ 1523889 h 2582863"/>
              <a:gd name="csX14" fmla="*/ 0 w 1710290"/>
              <a:gd name="csY14" fmla="*/ 1084802 h 2582863"/>
              <a:gd name="csX15" fmla="*/ 0 w 1710290"/>
              <a:gd name="csY15" fmla="*/ 619887 h 2582863"/>
              <a:gd name="csX16" fmla="*/ 0 w 1710290"/>
              <a:gd name="csY16" fmla="*/ 0 h 2582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710290" h="2582863" fill="none" extrusionOk="0">
                <a:moveTo>
                  <a:pt x="0" y="0"/>
                </a:moveTo>
                <a:cubicBezTo>
                  <a:pt x="283908" y="-42808"/>
                  <a:pt x="431541" y="32999"/>
                  <a:pt x="587200" y="0"/>
                </a:cubicBezTo>
                <a:cubicBezTo>
                  <a:pt x="742859" y="-32999"/>
                  <a:pt x="1044335" y="25696"/>
                  <a:pt x="1191502" y="0"/>
                </a:cubicBezTo>
                <a:cubicBezTo>
                  <a:pt x="1338669" y="-25696"/>
                  <a:pt x="1577383" y="54907"/>
                  <a:pt x="1710290" y="0"/>
                </a:cubicBezTo>
                <a:cubicBezTo>
                  <a:pt x="1726610" y="140848"/>
                  <a:pt x="1643585" y="438850"/>
                  <a:pt x="1710290" y="568230"/>
                </a:cubicBezTo>
                <a:cubicBezTo>
                  <a:pt x="1776995" y="697610"/>
                  <a:pt x="1696156" y="835290"/>
                  <a:pt x="1710290" y="1058974"/>
                </a:cubicBezTo>
                <a:cubicBezTo>
                  <a:pt x="1724424" y="1282658"/>
                  <a:pt x="1689205" y="1440347"/>
                  <a:pt x="1710290" y="1549718"/>
                </a:cubicBezTo>
                <a:cubicBezTo>
                  <a:pt x="1731375" y="1659089"/>
                  <a:pt x="1684652" y="1909227"/>
                  <a:pt x="1710290" y="2092119"/>
                </a:cubicBezTo>
                <a:cubicBezTo>
                  <a:pt x="1735928" y="2275011"/>
                  <a:pt x="1686570" y="2402487"/>
                  <a:pt x="1710290" y="2582863"/>
                </a:cubicBezTo>
                <a:cubicBezTo>
                  <a:pt x="1433578" y="2629981"/>
                  <a:pt x="1300618" y="2551197"/>
                  <a:pt x="1123090" y="2582863"/>
                </a:cubicBezTo>
                <a:cubicBezTo>
                  <a:pt x="945562" y="2614529"/>
                  <a:pt x="699531" y="2555158"/>
                  <a:pt x="518788" y="2582863"/>
                </a:cubicBezTo>
                <a:cubicBezTo>
                  <a:pt x="338045" y="2610568"/>
                  <a:pt x="172705" y="2521710"/>
                  <a:pt x="0" y="2582863"/>
                </a:cubicBezTo>
                <a:cubicBezTo>
                  <a:pt x="-42473" y="2445141"/>
                  <a:pt x="2393" y="2313627"/>
                  <a:pt x="0" y="2066290"/>
                </a:cubicBezTo>
                <a:cubicBezTo>
                  <a:pt x="-2393" y="1818953"/>
                  <a:pt x="5022" y="1730364"/>
                  <a:pt x="0" y="1523889"/>
                </a:cubicBezTo>
                <a:cubicBezTo>
                  <a:pt x="-5022" y="1317414"/>
                  <a:pt x="49041" y="1284563"/>
                  <a:pt x="0" y="1084802"/>
                </a:cubicBezTo>
                <a:cubicBezTo>
                  <a:pt x="-49041" y="885041"/>
                  <a:pt x="33058" y="838129"/>
                  <a:pt x="0" y="619887"/>
                </a:cubicBezTo>
                <a:cubicBezTo>
                  <a:pt x="-33058" y="401646"/>
                  <a:pt x="18295" y="172992"/>
                  <a:pt x="0" y="0"/>
                </a:cubicBezTo>
                <a:close/>
              </a:path>
              <a:path w="1710290" h="2582863" stroke="0" extrusionOk="0">
                <a:moveTo>
                  <a:pt x="0" y="0"/>
                </a:moveTo>
                <a:cubicBezTo>
                  <a:pt x="175716" y="-9852"/>
                  <a:pt x="371696" y="36400"/>
                  <a:pt x="518788" y="0"/>
                </a:cubicBezTo>
                <a:cubicBezTo>
                  <a:pt x="665880" y="-36400"/>
                  <a:pt x="905167" y="13039"/>
                  <a:pt x="1054679" y="0"/>
                </a:cubicBezTo>
                <a:cubicBezTo>
                  <a:pt x="1204191" y="-13039"/>
                  <a:pt x="1463151" y="55338"/>
                  <a:pt x="1710290" y="0"/>
                </a:cubicBezTo>
                <a:cubicBezTo>
                  <a:pt x="1770909" y="118193"/>
                  <a:pt x="1656491" y="309972"/>
                  <a:pt x="1710290" y="516573"/>
                </a:cubicBezTo>
                <a:cubicBezTo>
                  <a:pt x="1764089" y="723174"/>
                  <a:pt x="1659152" y="872544"/>
                  <a:pt x="1710290" y="981488"/>
                </a:cubicBezTo>
                <a:cubicBezTo>
                  <a:pt x="1761428" y="1090432"/>
                  <a:pt x="1678329" y="1351814"/>
                  <a:pt x="1710290" y="1549718"/>
                </a:cubicBezTo>
                <a:cubicBezTo>
                  <a:pt x="1742251" y="1747622"/>
                  <a:pt x="1676340" y="1960547"/>
                  <a:pt x="1710290" y="2066290"/>
                </a:cubicBezTo>
                <a:cubicBezTo>
                  <a:pt x="1744240" y="2172033"/>
                  <a:pt x="1658185" y="2384522"/>
                  <a:pt x="1710290" y="2582863"/>
                </a:cubicBezTo>
                <a:cubicBezTo>
                  <a:pt x="1538155" y="2631855"/>
                  <a:pt x="1404187" y="2572666"/>
                  <a:pt x="1140193" y="2582863"/>
                </a:cubicBezTo>
                <a:cubicBezTo>
                  <a:pt x="876199" y="2593060"/>
                  <a:pt x="713984" y="2575208"/>
                  <a:pt x="604302" y="2582863"/>
                </a:cubicBezTo>
                <a:cubicBezTo>
                  <a:pt x="494620" y="2590518"/>
                  <a:pt x="245229" y="2560452"/>
                  <a:pt x="0" y="2582863"/>
                </a:cubicBezTo>
                <a:cubicBezTo>
                  <a:pt x="-50574" y="2432446"/>
                  <a:pt x="28598" y="2324600"/>
                  <a:pt x="0" y="2143776"/>
                </a:cubicBezTo>
                <a:cubicBezTo>
                  <a:pt x="-28598" y="1962952"/>
                  <a:pt x="21906" y="1805179"/>
                  <a:pt x="0" y="1575546"/>
                </a:cubicBezTo>
                <a:cubicBezTo>
                  <a:pt x="-21906" y="1345913"/>
                  <a:pt x="32812" y="1247371"/>
                  <a:pt x="0" y="1110631"/>
                </a:cubicBezTo>
                <a:cubicBezTo>
                  <a:pt x="-32812" y="973892"/>
                  <a:pt x="6225" y="709049"/>
                  <a:pt x="0" y="542401"/>
                </a:cubicBezTo>
                <a:cubicBezTo>
                  <a:pt x="-6225" y="375753"/>
                  <a:pt x="48925" y="269898"/>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82D29D18-979A-863F-F818-97341B592391}"/>
              </a:ext>
            </a:extLst>
          </p:cNvPr>
          <p:cNvSpPr txBox="1"/>
          <p:nvPr/>
        </p:nvSpPr>
        <p:spPr>
          <a:xfrm>
            <a:off x="7177030" y="5999752"/>
            <a:ext cx="2760248" cy="646331"/>
          </a:xfrm>
          <a:custGeom>
            <a:avLst/>
            <a:gdLst>
              <a:gd name="csX0" fmla="*/ 0 w 2760248"/>
              <a:gd name="csY0" fmla="*/ 0 h 646331"/>
              <a:gd name="csX1" fmla="*/ 469242 w 2760248"/>
              <a:gd name="csY1" fmla="*/ 0 h 646331"/>
              <a:gd name="csX2" fmla="*/ 1076497 w 2760248"/>
              <a:gd name="csY2" fmla="*/ 0 h 646331"/>
              <a:gd name="csX3" fmla="*/ 1573341 w 2760248"/>
              <a:gd name="csY3" fmla="*/ 0 h 646331"/>
              <a:gd name="csX4" fmla="*/ 2097788 w 2760248"/>
              <a:gd name="csY4" fmla="*/ 0 h 646331"/>
              <a:gd name="csX5" fmla="*/ 2760248 w 2760248"/>
              <a:gd name="csY5" fmla="*/ 0 h 646331"/>
              <a:gd name="csX6" fmla="*/ 2760248 w 2760248"/>
              <a:gd name="csY6" fmla="*/ 329629 h 646331"/>
              <a:gd name="csX7" fmla="*/ 2760248 w 2760248"/>
              <a:gd name="csY7" fmla="*/ 646331 h 646331"/>
              <a:gd name="csX8" fmla="*/ 2152993 w 2760248"/>
              <a:gd name="csY8" fmla="*/ 646331 h 646331"/>
              <a:gd name="csX9" fmla="*/ 1628546 w 2760248"/>
              <a:gd name="csY9" fmla="*/ 646331 h 646331"/>
              <a:gd name="csX10" fmla="*/ 1131702 w 2760248"/>
              <a:gd name="csY10" fmla="*/ 646331 h 646331"/>
              <a:gd name="csX11" fmla="*/ 662460 w 2760248"/>
              <a:gd name="csY11" fmla="*/ 646331 h 646331"/>
              <a:gd name="csX12" fmla="*/ 0 w 2760248"/>
              <a:gd name="csY12" fmla="*/ 646331 h 646331"/>
              <a:gd name="csX13" fmla="*/ 0 w 2760248"/>
              <a:gd name="csY13" fmla="*/ 310239 h 646331"/>
              <a:gd name="csX14" fmla="*/ 0 w 2760248"/>
              <a:gd name="csY14"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760248" h="646331" extrusionOk="0">
                <a:moveTo>
                  <a:pt x="0" y="0"/>
                </a:moveTo>
                <a:cubicBezTo>
                  <a:pt x="152715" y="-19385"/>
                  <a:pt x="363235" y="44575"/>
                  <a:pt x="469242" y="0"/>
                </a:cubicBezTo>
                <a:cubicBezTo>
                  <a:pt x="575249" y="-44575"/>
                  <a:pt x="794076" y="20914"/>
                  <a:pt x="1076497" y="0"/>
                </a:cubicBezTo>
                <a:cubicBezTo>
                  <a:pt x="1358919" y="-20914"/>
                  <a:pt x="1390224" y="17261"/>
                  <a:pt x="1573341" y="0"/>
                </a:cubicBezTo>
                <a:cubicBezTo>
                  <a:pt x="1756458" y="-17261"/>
                  <a:pt x="1905994" y="32363"/>
                  <a:pt x="2097788" y="0"/>
                </a:cubicBezTo>
                <a:cubicBezTo>
                  <a:pt x="2289582" y="-32363"/>
                  <a:pt x="2525520" y="20997"/>
                  <a:pt x="2760248" y="0"/>
                </a:cubicBezTo>
                <a:cubicBezTo>
                  <a:pt x="2761833" y="86660"/>
                  <a:pt x="2721602" y="199088"/>
                  <a:pt x="2760248" y="329629"/>
                </a:cubicBezTo>
                <a:cubicBezTo>
                  <a:pt x="2798894" y="460170"/>
                  <a:pt x="2727003" y="516585"/>
                  <a:pt x="2760248" y="646331"/>
                </a:cubicBezTo>
                <a:cubicBezTo>
                  <a:pt x="2516607" y="669136"/>
                  <a:pt x="2378285" y="601614"/>
                  <a:pt x="2152993" y="646331"/>
                </a:cubicBezTo>
                <a:cubicBezTo>
                  <a:pt x="1927701" y="691048"/>
                  <a:pt x="1853473" y="629308"/>
                  <a:pt x="1628546" y="646331"/>
                </a:cubicBezTo>
                <a:cubicBezTo>
                  <a:pt x="1403619" y="663354"/>
                  <a:pt x="1341997" y="603293"/>
                  <a:pt x="1131702" y="646331"/>
                </a:cubicBezTo>
                <a:cubicBezTo>
                  <a:pt x="921407" y="689369"/>
                  <a:pt x="772506" y="608857"/>
                  <a:pt x="662460" y="646331"/>
                </a:cubicBezTo>
                <a:cubicBezTo>
                  <a:pt x="552414" y="683805"/>
                  <a:pt x="217775" y="639997"/>
                  <a:pt x="0" y="646331"/>
                </a:cubicBezTo>
                <a:cubicBezTo>
                  <a:pt x="-9047" y="544833"/>
                  <a:pt x="24309" y="464846"/>
                  <a:pt x="0" y="310239"/>
                </a:cubicBezTo>
                <a:cubicBezTo>
                  <a:pt x="-24309" y="155632"/>
                  <a:pt x="5859" y="64246"/>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σελ. 82. </a:t>
            </a:r>
          </a:p>
        </p:txBody>
      </p:sp>
      <p:pic>
        <p:nvPicPr>
          <p:cNvPr id="7" name="Εικόνα 6">
            <a:extLst>
              <a:ext uri="{FF2B5EF4-FFF2-40B4-BE49-F238E27FC236}">
                <a16:creationId xmlns:a16="http://schemas.microsoft.com/office/drawing/2014/main" id="{2A5D40E2-A0C9-7CC2-3768-D88632A0D118}"/>
              </a:ext>
            </a:extLst>
          </p:cNvPr>
          <p:cNvPicPr>
            <a:picLocks noChangeAspect="1"/>
          </p:cNvPicPr>
          <p:nvPr/>
        </p:nvPicPr>
        <p:blipFill>
          <a:blip r:embed="rId3">
            <a:extLst>
              <a:ext uri="{28A0092B-C50C-407E-A947-70E740481C1C}">
                <a14:useLocalDpi xmlns:a14="http://schemas.microsoft.com/office/drawing/2010/main" val="0"/>
              </a:ext>
            </a:extLst>
          </a:blip>
          <a:srcRect l="20477" t="28412" r="19361" b="21111"/>
          <a:stretch>
            <a:fillRect/>
          </a:stretch>
        </p:blipFill>
        <p:spPr>
          <a:xfrm rot="5400000">
            <a:off x="2012230" y="3529115"/>
            <a:ext cx="1922485" cy="2819399"/>
          </a:xfrm>
          <a:custGeom>
            <a:avLst/>
            <a:gdLst>
              <a:gd name="csX0" fmla="*/ 0 w 1922485"/>
              <a:gd name="csY0" fmla="*/ 0 h 2819399"/>
              <a:gd name="csX1" fmla="*/ 422947 w 1922485"/>
              <a:gd name="csY1" fmla="*/ 0 h 2819399"/>
              <a:gd name="csX2" fmla="*/ 865118 w 1922485"/>
              <a:gd name="csY2" fmla="*/ 0 h 2819399"/>
              <a:gd name="csX3" fmla="*/ 1345740 w 1922485"/>
              <a:gd name="csY3" fmla="*/ 0 h 2819399"/>
              <a:gd name="csX4" fmla="*/ 1922485 w 1922485"/>
              <a:gd name="csY4" fmla="*/ 0 h 2819399"/>
              <a:gd name="csX5" fmla="*/ 1922485 w 1922485"/>
              <a:gd name="csY5" fmla="*/ 479298 h 2819399"/>
              <a:gd name="csX6" fmla="*/ 1922485 w 1922485"/>
              <a:gd name="csY6" fmla="*/ 1071372 h 2819399"/>
              <a:gd name="csX7" fmla="*/ 1922485 w 1922485"/>
              <a:gd name="csY7" fmla="*/ 1550669 h 2819399"/>
              <a:gd name="csX8" fmla="*/ 1922485 w 1922485"/>
              <a:gd name="csY8" fmla="*/ 2086355 h 2819399"/>
              <a:gd name="csX9" fmla="*/ 1922485 w 1922485"/>
              <a:gd name="csY9" fmla="*/ 2819399 h 2819399"/>
              <a:gd name="csX10" fmla="*/ 1441864 w 1922485"/>
              <a:gd name="csY10" fmla="*/ 2819399 h 2819399"/>
              <a:gd name="csX11" fmla="*/ 999692 w 1922485"/>
              <a:gd name="csY11" fmla="*/ 2819399 h 2819399"/>
              <a:gd name="csX12" fmla="*/ 499846 w 1922485"/>
              <a:gd name="csY12" fmla="*/ 2819399 h 2819399"/>
              <a:gd name="csX13" fmla="*/ 0 w 1922485"/>
              <a:gd name="csY13" fmla="*/ 2819399 h 2819399"/>
              <a:gd name="csX14" fmla="*/ 0 w 1922485"/>
              <a:gd name="csY14" fmla="*/ 2199131 h 2819399"/>
              <a:gd name="csX15" fmla="*/ 0 w 1922485"/>
              <a:gd name="csY15" fmla="*/ 1663445 h 2819399"/>
              <a:gd name="csX16" fmla="*/ 0 w 1922485"/>
              <a:gd name="csY16" fmla="*/ 1155954 h 2819399"/>
              <a:gd name="csX17" fmla="*/ 0 w 1922485"/>
              <a:gd name="csY17" fmla="*/ 676656 h 2819399"/>
              <a:gd name="csX18" fmla="*/ 0 w 1922485"/>
              <a:gd name="csY18" fmla="*/ 0 h 2819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922485" h="2819399" fill="none" extrusionOk="0">
                <a:moveTo>
                  <a:pt x="0" y="0"/>
                </a:moveTo>
                <a:cubicBezTo>
                  <a:pt x="209683" y="-27602"/>
                  <a:pt x="301874" y="42446"/>
                  <a:pt x="422947" y="0"/>
                </a:cubicBezTo>
                <a:cubicBezTo>
                  <a:pt x="544020" y="-42446"/>
                  <a:pt x="682142" y="50725"/>
                  <a:pt x="865118" y="0"/>
                </a:cubicBezTo>
                <a:cubicBezTo>
                  <a:pt x="1048094" y="-50725"/>
                  <a:pt x="1182315" y="17171"/>
                  <a:pt x="1345740" y="0"/>
                </a:cubicBezTo>
                <a:cubicBezTo>
                  <a:pt x="1509165" y="-17171"/>
                  <a:pt x="1647579" y="26816"/>
                  <a:pt x="1922485" y="0"/>
                </a:cubicBezTo>
                <a:cubicBezTo>
                  <a:pt x="1959724" y="165277"/>
                  <a:pt x="1893528" y="361344"/>
                  <a:pt x="1922485" y="479298"/>
                </a:cubicBezTo>
                <a:cubicBezTo>
                  <a:pt x="1951442" y="597252"/>
                  <a:pt x="1921844" y="948233"/>
                  <a:pt x="1922485" y="1071372"/>
                </a:cubicBezTo>
                <a:cubicBezTo>
                  <a:pt x="1923126" y="1194511"/>
                  <a:pt x="1866973" y="1403060"/>
                  <a:pt x="1922485" y="1550669"/>
                </a:cubicBezTo>
                <a:cubicBezTo>
                  <a:pt x="1977997" y="1698278"/>
                  <a:pt x="1887371" y="1821823"/>
                  <a:pt x="1922485" y="2086355"/>
                </a:cubicBezTo>
                <a:cubicBezTo>
                  <a:pt x="1957599" y="2350887"/>
                  <a:pt x="1921443" y="2624859"/>
                  <a:pt x="1922485" y="2819399"/>
                </a:cubicBezTo>
                <a:cubicBezTo>
                  <a:pt x="1730365" y="2874189"/>
                  <a:pt x="1646635" y="2771961"/>
                  <a:pt x="1441864" y="2819399"/>
                </a:cubicBezTo>
                <a:cubicBezTo>
                  <a:pt x="1237093" y="2866837"/>
                  <a:pt x="1122246" y="2785943"/>
                  <a:pt x="999692" y="2819399"/>
                </a:cubicBezTo>
                <a:cubicBezTo>
                  <a:pt x="877138" y="2852855"/>
                  <a:pt x="737288" y="2800805"/>
                  <a:pt x="499846" y="2819399"/>
                </a:cubicBezTo>
                <a:cubicBezTo>
                  <a:pt x="262404" y="2837993"/>
                  <a:pt x="161098" y="2782814"/>
                  <a:pt x="0" y="2819399"/>
                </a:cubicBezTo>
                <a:cubicBezTo>
                  <a:pt x="-50625" y="2542161"/>
                  <a:pt x="72426" y="2438676"/>
                  <a:pt x="0" y="2199131"/>
                </a:cubicBezTo>
                <a:cubicBezTo>
                  <a:pt x="-72426" y="1959586"/>
                  <a:pt x="60441" y="1908112"/>
                  <a:pt x="0" y="1663445"/>
                </a:cubicBezTo>
                <a:cubicBezTo>
                  <a:pt x="-60441" y="1418778"/>
                  <a:pt x="23257" y="1294596"/>
                  <a:pt x="0" y="1155954"/>
                </a:cubicBezTo>
                <a:cubicBezTo>
                  <a:pt x="-23257" y="1017312"/>
                  <a:pt x="3603" y="852713"/>
                  <a:pt x="0" y="676656"/>
                </a:cubicBezTo>
                <a:cubicBezTo>
                  <a:pt x="-3603" y="500599"/>
                  <a:pt x="11083" y="319025"/>
                  <a:pt x="0" y="0"/>
                </a:cubicBezTo>
                <a:close/>
              </a:path>
              <a:path w="1922485" h="2819399" stroke="0" extrusionOk="0">
                <a:moveTo>
                  <a:pt x="0" y="0"/>
                </a:moveTo>
                <a:cubicBezTo>
                  <a:pt x="105472" y="-19823"/>
                  <a:pt x="287801" y="7697"/>
                  <a:pt x="519071" y="0"/>
                </a:cubicBezTo>
                <a:cubicBezTo>
                  <a:pt x="750341" y="-7697"/>
                  <a:pt x="804011" y="2120"/>
                  <a:pt x="980467" y="0"/>
                </a:cubicBezTo>
                <a:cubicBezTo>
                  <a:pt x="1156923" y="-2120"/>
                  <a:pt x="1284542" y="15475"/>
                  <a:pt x="1422639" y="0"/>
                </a:cubicBezTo>
                <a:cubicBezTo>
                  <a:pt x="1560736" y="-15475"/>
                  <a:pt x="1674402" y="46260"/>
                  <a:pt x="1922485" y="0"/>
                </a:cubicBezTo>
                <a:cubicBezTo>
                  <a:pt x="1944320" y="255656"/>
                  <a:pt x="1905398" y="410096"/>
                  <a:pt x="1922485" y="620268"/>
                </a:cubicBezTo>
                <a:cubicBezTo>
                  <a:pt x="1939572" y="830440"/>
                  <a:pt x="1898111" y="1004819"/>
                  <a:pt x="1922485" y="1127760"/>
                </a:cubicBezTo>
                <a:cubicBezTo>
                  <a:pt x="1946859" y="1250701"/>
                  <a:pt x="1883808" y="1591326"/>
                  <a:pt x="1922485" y="1719833"/>
                </a:cubicBezTo>
                <a:cubicBezTo>
                  <a:pt x="1961162" y="1848340"/>
                  <a:pt x="1861215" y="2100506"/>
                  <a:pt x="1922485" y="2311907"/>
                </a:cubicBezTo>
                <a:cubicBezTo>
                  <a:pt x="1983755" y="2523308"/>
                  <a:pt x="1918766" y="2650291"/>
                  <a:pt x="1922485" y="2819399"/>
                </a:cubicBezTo>
                <a:cubicBezTo>
                  <a:pt x="1750515" y="2853972"/>
                  <a:pt x="1692956" y="2797395"/>
                  <a:pt x="1480313" y="2819399"/>
                </a:cubicBezTo>
                <a:cubicBezTo>
                  <a:pt x="1267670" y="2841403"/>
                  <a:pt x="1172007" y="2776296"/>
                  <a:pt x="1038142" y="2819399"/>
                </a:cubicBezTo>
                <a:cubicBezTo>
                  <a:pt x="904277" y="2862502"/>
                  <a:pt x="715675" y="2801284"/>
                  <a:pt x="595970" y="2819399"/>
                </a:cubicBezTo>
                <a:cubicBezTo>
                  <a:pt x="476265" y="2837514"/>
                  <a:pt x="164968" y="2751535"/>
                  <a:pt x="0" y="2819399"/>
                </a:cubicBezTo>
                <a:cubicBezTo>
                  <a:pt x="-3980" y="2588439"/>
                  <a:pt x="17364" y="2535378"/>
                  <a:pt x="0" y="2340101"/>
                </a:cubicBezTo>
                <a:cubicBezTo>
                  <a:pt x="-17364" y="2144824"/>
                  <a:pt x="8617" y="1888373"/>
                  <a:pt x="0" y="1748027"/>
                </a:cubicBezTo>
                <a:cubicBezTo>
                  <a:pt x="-8617" y="1607681"/>
                  <a:pt x="29419" y="1378222"/>
                  <a:pt x="0" y="1240536"/>
                </a:cubicBezTo>
                <a:cubicBezTo>
                  <a:pt x="-29419" y="1102850"/>
                  <a:pt x="51651" y="954936"/>
                  <a:pt x="0" y="676656"/>
                </a:cubicBezTo>
                <a:cubicBezTo>
                  <a:pt x="-51651" y="398376"/>
                  <a:pt x="11449" y="262652"/>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8" name="Τίτλος 1">
            <a:extLst>
              <a:ext uri="{FF2B5EF4-FFF2-40B4-BE49-F238E27FC236}">
                <a16:creationId xmlns:a16="http://schemas.microsoft.com/office/drawing/2014/main" id="{8ABBA2C0-6D21-8F8A-080C-ED0C315E1A03}"/>
              </a:ext>
            </a:extLst>
          </p:cNvPr>
          <p:cNvSpPr txBox="1">
            <a:spLocks/>
          </p:cNvSpPr>
          <p:nvPr/>
        </p:nvSpPr>
        <p:spPr>
          <a:xfrm>
            <a:off x="718457" y="211917"/>
            <a:ext cx="10515600" cy="2781654"/>
          </a:xfrm>
          <a:custGeom>
            <a:avLst/>
            <a:gdLst>
              <a:gd name="csX0" fmla="*/ 0 w 10515600"/>
              <a:gd name="csY0" fmla="*/ 0 h 2781654"/>
              <a:gd name="csX1" fmla="*/ 794512 w 10515600"/>
              <a:gd name="csY1" fmla="*/ 0 h 2781654"/>
              <a:gd name="csX2" fmla="*/ 1273556 w 10515600"/>
              <a:gd name="csY2" fmla="*/ 0 h 2781654"/>
              <a:gd name="csX3" fmla="*/ 1857756 w 10515600"/>
              <a:gd name="csY3" fmla="*/ 0 h 2781654"/>
              <a:gd name="csX4" fmla="*/ 2336800 w 10515600"/>
              <a:gd name="csY4" fmla="*/ 0 h 2781654"/>
              <a:gd name="csX5" fmla="*/ 3131312 w 10515600"/>
              <a:gd name="csY5" fmla="*/ 0 h 2781654"/>
              <a:gd name="csX6" fmla="*/ 3610356 w 10515600"/>
              <a:gd name="csY6" fmla="*/ 0 h 2781654"/>
              <a:gd name="csX7" fmla="*/ 4404868 w 10515600"/>
              <a:gd name="csY7" fmla="*/ 0 h 2781654"/>
              <a:gd name="csX8" fmla="*/ 5199380 w 10515600"/>
              <a:gd name="csY8" fmla="*/ 0 h 2781654"/>
              <a:gd name="csX9" fmla="*/ 5783580 w 10515600"/>
              <a:gd name="csY9" fmla="*/ 0 h 2781654"/>
              <a:gd name="csX10" fmla="*/ 6367780 w 10515600"/>
              <a:gd name="csY10" fmla="*/ 0 h 2781654"/>
              <a:gd name="csX11" fmla="*/ 7057136 w 10515600"/>
              <a:gd name="csY11" fmla="*/ 0 h 2781654"/>
              <a:gd name="csX12" fmla="*/ 7536180 w 10515600"/>
              <a:gd name="csY12" fmla="*/ 0 h 2781654"/>
              <a:gd name="csX13" fmla="*/ 8015224 w 10515600"/>
              <a:gd name="csY13" fmla="*/ 0 h 2781654"/>
              <a:gd name="csX14" fmla="*/ 8389112 w 10515600"/>
              <a:gd name="csY14" fmla="*/ 0 h 2781654"/>
              <a:gd name="csX15" fmla="*/ 9078468 w 10515600"/>
              <a:gd name="csY15" fmla="*/ 0 h 2781654"/>
              <a:gd name="csX16" fmla="*/ 9662668 w 10515600"/>
              <a:gd name="csY16" fmla="*/ 0 h 2781654"/>
              <a:gd name="csX17" fmla="*/ 10515600 w 10515600"/>
              <a:gd name="csY17" fmla="*/ 0 h 2781654"/>
              <a:gd name="csX18" fmla="*/ 10515600 w 10515600"/>
              <a:gd name="csY18" fmla="*/ 528514 h 2781654"/>
              <a:gd name="csX19" fmla="*/ 10515600 w 10515600"/>
              <a:gd name="csY19" fmla="*/ 1084845 h 2781654"/>
              <a:gd name="csX20" fmla="*/ 10515600 w 10515600"/>
              <a:gd name="csY20" fmla="*/ 1557726 h 2781654"/>
              <a:gd name="csX21" fmla="*/ 10515600 w 10515600"/>
              <a:gd name="csY21" fmla="*/ 2030607 h 2781654"/>
              <a:gd name="csX22" fmla="*/ 10515600 w 10515600"/>
              <a:gd name="csY22" fmla="*/ 2781654 h 2781654"/>
              <a:gd name="csX23" fmla="*/ 9826244 w 10515600"/>
              <a:gd name="csY23" fmla="*/ 2781654 h 2781654"/>
              <a:gd name="csX24" fmla="*/ 9557512 w 10515600"/>
              <a:gd name="csY24" fmla="*/ 2781654 h 2781654"/>
              <a:gd name="csX25" fmla="*/ 8973312 w 10515600"/>
              <a:gd name="csY25" fmla="*/ 2781654 h 2781654"/>
              <a:gd name="csX26" fmla="*/ 8704580 w 10515600"/>
              <a:gd name="csY26" fmla="*/ 2781654 h 2781654"/>
              <a:gd name="csX27" fmla="*/ 8015224 w 10515600"/>
              <a:gd name="csY27" fmla="*/ 2781654 h 2781654"/>
              <a:gd name="csX28" fmla="*/ 7746492 w 10515600"/>
              <a:gd name="csY28" fmla="*/ 2781654 h 2781654"/>
              <a:gd name="csX29" fmla="*/ 7372604 w 10515600"/>
              <a:gd name="csY29" fmla="*/ 2781654 h 2781654"/>
              <a:gd name="csX30" fmla="*/ 6893560 w 10515600"/>
              <a:gd name="csY30" fmla="*/ 2781654 h 2781654"/>
              <a:gd name="csX31" fmla="*/ 6519672 w 10515600"/>
              <a:gd name="csY31" fmla="*/ 2781654 h 2781654"/>
              <a:gd name="csX32" fmla="*/ 6040628 w 10515600"/>
              <a:gd name="csY32" fmla="*/ 2781654 h 2781654"/>
              <a:gd name="csX33" fmla="*/ 5771896 w 10515600"/>
              <a:gd name="csY33" fmla="*/ 2781654 h 2781654"/>
              <a:gd name="csX34" fmla="*/ 5082540 w 10515600"/>
              <a:gd name="csY34" fmla="*/ 2781654 h 2781654"/>
              <a:gd name="csX35" fmla="*/ 4498340 w 10515600"/>
              <a:gd name="csY35" fmla="*/ 2781654 h 2781654"/>
              <a:gd name="csX36" fmla="*/ 4229608 w 10515600"/>
              <a:gd name="csY36" fmla="*/ 2781654 h 2781654"/>
              <a:gd name="csX37" fmla="*/ 3540252 w 10515600"/>
              <a:gd name="csY37" fmla="*/ 2781654 h 2781654"/>
              <a:gd name="csX38" fmla="*/ 2745740 w 10515600"/>
              <a:gd name="csY38" fmla="*/ 2781654 h 2781654"/>
              <a:gd name="csX39" fmla="*/ 2371852 w 10515600"/>
              <a:gd name="csY39" fmla="*/ 2781654 h 2781654"/>
              <a:gd name="csX40" fmla="*/ 1577340 w 10515600"/>
              <a:gd name="csY40" fmla="*/ 2781654 h 2781654"/>
              <a:gd name="csX41" fmla="*/ 1203452 w 10515600"/>
              <a:gd name="csY41" fmla="*/ 2781654 h 2781654"/>
              <a:gd name="csX42" fmla="*/ 619252 w 10515600"/>
              <a:gd name="csY42" fmla="*/ 2781654 h 2781654"/>
              <a:gd name="csX43" fmla="*/ 0 w 10515600"/>
              <a:gd name="csY43" fmla="*/ 2781654 h 2781654"/>
              <a:gd name="csX44" fmla="*/ 0 w 10515600"/>
              <a:gd name="csY44" fmla="*/ 2253140 h 2781654"/>
              <a:gd name="csX45" fmla="*/ 0 w 10515600"/>
              <a:gd name="csY45" fmla="*/ 1724625 h 2781654"/>
              <a:gd name="csX46" fmla="*/ 0 w 10515600"/>
              <a:gd name="csY46" fmla="*/ 1140478 h 2781654"/>
              <a:gd name="csX47" fmla="*/ 0 w 10515600"/>
              <a:gd name="csY47" fmla="*/ 667597 h 2781654"/>
              <a:gd name="csX48" fmla="*/ 0 w 10515600"/>
              <a:gd name="csY48" fmla="*/ 0 h 27816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0515600" h="2781654" fill="none" extrusionOk="0">
                <a:moveTo>
                  <a:pt x="0" y="0"/>
                </a:moveTo>
                <a:cubicBezTo>
                  <a:pt x="254700" y="-69728"/>
                  <a:pt x="528515" y="29992"/>
                  <a:pt x="794512" y="0"/>
                </a:cubicBezTo>
                <a:cubicBezTo>
                  <a:pt x="1060509" y="-29992"/>
                  <a:pt x="1044198" y="18368"/>
                  <a:pt x="1273556" y="0"/>
                </a:cubicBezTo>
                <a:cubicBezTo>
                  <a:pt x="1502914" y="-18368"/>
                  <a:pt x="1612585" y="41951"/>
                  <a:pt x="1857756" y="0"/>
                </a:cubicBezTo>
                <a:cubicBezTo>
                  <a:pt x="2102927" y="-41951"/>
                  <a:pt x="2222471" y="31860"/>
                  <a:pt x="2336800" y="0"/>
                </a:cubicBezTo>
                <a:cubicBezTo>
                  <a:pt x="2451129" y="-31860"/>
                  <a:pt x="2741421" y="69321"/>
                  <a:pt x="3131312" y="0"/>
                </a:cubicBezTo>
                <a:cubicBezTo>
                  <a:pt x="3521203" y="-69321"/>
                  <a:pt x="3457938" y="43186"/>
                  <a:pt x="3610356" y="0"/>
                </a:cubicBezTo>
                <a:cubicBezTo>
                  <a:pt x="3762774" y="-43186"/>
                  <a:pt x="4236822" y="3596"/>
                  <a:pt x="4404868" y="0"/>
                </a:cubicBezTo>
                <a:cubicBezTo>
                  <a:pt x="4572914" y="-3596"/>
                  <a:pt x="4859017" y="57271"/>
                  <a:pt x="5199380" y="0"/>
                </a:cubicBezTo>
                <a:cubicBezTo>
                  <a:pt x="5539743" y="-57271"/>
                  <a:pt x="5528481" y="22262"/>
                  <a:pt x="5783580" y="0"/>
                </a:cubicBezTo>
                <a:cubicBezTo>
                  <a:pt x="6038679" y="-22262"/>
                  <a:pt x="6145333" y="41716"/>
                  <a:pt x="6367780" y="0"/>
                </a:cubicBezTo>
                <a:cubicBezTo>
                  <a:pt x="6590227" y="-41716"/>
                  <a:pt x="6744018" y="18919"/>
                  <a:pt x="7057136" y="0"/>
                </a:cubicBezTo>
                <a:cubicBezTo>
                  <a:pt x="7370254" y="-18919"/>
                  <a:pt x="7421405" y="30472"/>
                  <a:pt x="7536180" y="0"/>
                </a:cubicBezTo>
                <a:cubicBezTo>
                  <a:pt x="7650955" y="-30472"/>
                  <a:pt x="7855295" y="12"/>
                  <a:pt x="8015224" y="0"/>
                </a:cubicBezTo>
                <a:cubicBezTo>
                  <a:pt x="8175153" y="-12"/>
                  <a:pt x="8314162" y="11434"/>
                  <a:pt x="8389112" y="0"/>
                </a:cubicBezTo>
                <a:cubicBezTo>
                  <a:pt x="8464062" y="-11434"/>
                  <a:pt x="8900071" y="67920"/>
                  <a:pt x="9078468" y="0"/>
                </a:cubicBezTo>
                <a:cubicBezTo>
                  <a:pt x="9256865" y="-67920"/>
                  <a:pt x="9392363" y="58751"/>
                  <a:pt x="9662668" y="0"/>
                </a:cubicBezTo>
                <a:cubicBezTo>
                  <a:pt x="9932973" y="-58751"/>
                  <a:pt x="10290553" y="87868"/>
                  <a:pt x="10515600" y="0"/>
                </a:cubicBezTo>
                <a:cubicBezTo>
                  <a:pt x="10524357" y="109194"/>
                  <a:pt x="10498277" y="358638"/>
                  <a:pt x="10515600" y="528514"/>
                </a:cubicBezTo>
                <a:cubicBezTo>
                  <a:pt x="10532923" y="698390"/>
                  <a:pt x="10451367" y="828695"/>
                  <a:pt x="10515600" y="1084845"/>
                </a:cubicBezTo>
                <a:cubicBezTo>
                  <a:pt x="10579833" y="1340995"/>
                  <a:pt x="10487562" y="1336755"/>
                  <a:pt x="10515600" y="1557726"/>
                </a:cubicBezTo>
                <a:cubicBezTo>
                  <a:pt x="10543638" y="1778697"/>
                  <a:pt x="10458877" y="1908926"/>
                  <a:pt x="10515600" y="2030607"/>
                </a:cubicBezTo>
                <a:cubicBezTo>
                  <a:pt x="10572323" y="2152288"/>
                  <a:pt x="10503313" y="2521568"/>
                  <a:pt x="10515600" y="2781654"/>
                </a:cubicBezTo>
                <a:cubicBezTo>
                  <a:pt x="10217968" y="2797363"/>
                  <a:pt x="10084501" y="2755100"/>
                  <a:pt x="9826244" y="2781654"/>
                </a:cubicBezTo>
                <a:cubicBezTo>
                  <a:pt x="9567987" y="2808208"/>
                  <a:pt x="9631538" y="2768680"/>
                  <a:pt x="9557512" y="2781654"/>
                </a:cubicBezTo>
                <a:cubicBezTo>
                  <a:pt x="9483486" y="2794628"/>
                  <a:pt x="9132339" y="2748445"/>
                  <a:pt x="8973312" y="2781654"/>
                </a:cubicBezTo>
                <a:cubicBezTo>
                  <a:pt x="8814285" y="2814863"/>
                  <a:pt x="8793847" y="2775577"/>
                  <a:pt x="8704580" y="2781654"/>
                </a:cubicBezTo>
                <a:cubicBezTo>
                  <a:pt x="8615313" y="2787731"/>
                  <a:pt x="8318818" y="2709064"/>
                  <a:pt x="8015224" y="2781654"/>
                </a:cubicBezTo>
                <a:cubicBezTo>
                  <a:pt x="7711630" y="2854244"/>
                  <a:pt x="7829868" y="2760941"/>
                  <a:pt x="7746492" y="2781654"/>
                </a:cubicBezTo>
                <a:cubicBezTo>
                  <a:pt x="7663116" y="2802367"/>
                  <a:pt x="7481477" y="2764944"/>
                  <a:pt x="7372604" y="2781654"/>
                </a:cubicBezTo>
                <a:cubicBezTo>
                  <a:pt x="7263731" y="2798364"/>
                  <a:pt x="7004133" y="2765987"/>
                  <a:pt x="6893560" y="2781654"/>
                </a:cubicBezTo>
                <a:cubicBezTo>
                  <a:pt x="6782987" y="2797321"/>
                  <a:pt x="6701733" y="2757180"/>
                  <a:pt x="6519672" y="2781654"/>
                </a:cubicBezTo>
                <a:cubicBezTo>
                  <a:pt x="6337611" y="2806128"/>
                  <a:pt x="6261014" y="2765983"/>
                  <a:pt x="6040628" y="2781654"/>
                </a:cubicBezTo>
                <a:cubicBezTo>
                  <a:pt x="5820242" y="2797325"/>
                  <a:pt x="5841469" y="2767430"/>
                  <a:pt x="5771896" y="2781654"/>
                </a:cubicBezTo>
                <a:cubicBezTo>
                  <a:pt x="5702323" y="2795878"/>
                  <a:pt x="5250320" y="2765789"/>
                  <a:pt x="5082540" y="2781654"/>
                </a:cubicBezTo>
                <a:cubicBezTo>
                  <a:pt x="4914760" y="2797519"/>
                  <a:pt x="4771227" y="2758229"/>
                  <a:pt x="4498340" y="2781654"/>
                </a:cubicBezTo>
                <a:cubicBezTo>
                  <a:pt x="4225453" y="2805079"/>
                  <a:pt x="4290845" y="2758722"/>
                  <a:pt x="4229608" y="2781654"/>
                </a:cubicBezTo>
                <a:cubicBezTo>
                  <a:pt x="4168371" y="2804586"/>
                  <a:pt x="3812833" y="2709845"/>
                  <a:pt x="3540252" y="2781654"/>
                </a:cubicBezTo>
                <a:cubicBezTo>
                  <a:pt x="3267671" y="2853463"/>
                  <a:pt x="3027998" y="2759685"/>
                  <a:pt x="2745740" y="2781654"/>
                </a:cubicBezTo>
                <a:cubicBezTo>
                  <a:pt x="2463482" y="2803623"/>
                  <a:pt x="2487893" y="2741604"/>
                  <a:pt x="2371852" y="2781654"/>
                </a:cubicBezTo>
                <a:cubicBezTo>
                  <a:pt x="2255811" y="2821704"/>
                  <a:pt x="1825968" y="2702588"/>
                  <a:pt x="1577340" y="2781654"/>
                </a:cubicBezTo>
                <a:cubicBezTo>
                  <a:pt x="1328712" y="2860720"/>
                  <a:pt x="1372586" y="2773050"/>
                  <a:pt x="1203452" y="2781654"/>
                </a:cubicBezTo>
                <a:cubicBezTo>
                  <a:pt x="1034318" y="2790258"/>
                  <a:pt x="891945" y="2768466"/>
                  <a:pt x="619252" y="2781654"/>
                </a:cubicBezTo>
                <a:cubicBezTo>
                  <a:pt x="346559" y="2794842"/>
                  <a:pt x="194486" y="2745643"/>
                  <a:pt x="0" y="2781654"/>
                </a:cubicBezTo>
                <a:cubicBezTo>
                  <a:pt x="-9431" y="2579407"/>
                  <a:pt x="16865" y="2512281"/>
                  <a:pt x="0" y="2253140"/>
                </a:cubicBezTo>
                <a:cubicBezTo>
                  <a:pt x="-16865" y="1993999"/>
                  <a:pt x="35833" y="1935295"/>
                  <a:pt x="0" y="1724625"/>
                </a:cubicBezTo>
                <a:cubicBezTo>
                  <a:pt x="-35833" y="1513955"/>
                  <a:pt x="45339" y="1382040"/>
                  <a:pt x="0" y="1140478"/>
                </a:cubicBezTo>
                <a:cubicBezTo>
                  <a:pt x="-45339" y="898916"/>
                  <a:pt x="24584" y="887425"/>
                  <a:pt x="0" y="667597"/>
                </a:cubicBezTo>
                <a:cubicBezTo>
                  <a:pt x="-24584" y="447769"/>
                  <a:pt x="71768" y="251771"/>
                  <a:pt x="0" y="0"/>
                </a:cubicBezTo>
                <a:close/>
              </a:path>
              <a:path w="10515600" h="278165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53169" y="128280"/>
                  <a:pt x="10512103" y="313283"/>
                  <a:pt x="10515600" y="472881"/>
                </a:cubicBezTo>
                <a:cubicBezTo>
                  <a:pt x="10519097" y="632479"/>
                  <a:pt x="10500980" y="813773"/>
                  <a:pt x="10515600" y="1001395"/>
                </a:cubicBezTo>
                <a:cubicBezTo>
                  <a:pt x="10530220" y="1189017"/>
                  <a:pt x="10456343" y="1302478"/>
                  <a:pt x="10515600" y="1557726"/>
                </a:cubicBezTo>
                <a:cubicBezTo>
                  <a:pt x="10574857" y="1812974"/>
                  <a:pt x="10511880" y="1889833"/>
                  <a:pt x="10515600" y="2030607"/>
                </a:cubicBezTo>
                <a:cubicBezTo>
                  <a:pt x="10519320" y="2171381"/>
                  <a:pt x="10501386" y="2514192"/>
                  <a:pt x="10515600" y="2781654"/>
                </a:cubicBezTo>
                <a:cubicBezTo>
                  <a:pt x="10338207" y="2786384"/>
                  <a:pt x="10058588" y="2775432"/>
                  <a:pt x="9931400" y="2781654"/>
                </a:cubicBezTo>
                <a:cubicBezTo>
                  <a:pt x="9804212" y="2787876"/>
                  <a:pt x="9456606" y="2775286"/>
                  <a:pt x="9242044" y="2781654"/>
                </a:cubicBezTo>
                <a:cubicBezTo>
                  <a:pt x="9027482" y="2788022"/>
                  <a:pt x="8871544" y="2760173"/>
                  <a:pt x="8763000" y="2781654"/>
                </a:cubicBezTo>
                <a:cubicBezTo>
                  <a:pt x="8654456" y="2803135"/>
                  <a:pt x="8324342" y="2773766"/>
                  <a:pt x="7968488" y="2781654"/>
                </a:cubicBezTo>
                <a:cubicBezTo>
                  <a:pt x="7612634" y="2789542"/>
                  <a:pt x="7662049" y="2739573"/>
                  <a:pt x="7489444" y="2781654"/>
                </a:cubicBezTo>
                <a:cubicBezTo>
                  <a:pt x="7316839" y="2823735"/>
                  <a:pt x="7240719" y="2762651"/>
                  <a:pt x="7115556" y="2781654"/>
                </a:cubicBezTo>
                <a:cubicBezTo>
                  <a:pt x="6990393" y="2800657"/>
                  <a:pt x="6806135" y="2777093"/>
                  <a:pt x="6636512" y="2781654"/>
                </a:cubicBezTo>
                <a:cubicBezTo>
                  <a:pt x="6466889" y="2786215"/>
                  <a:pt x="6311622" y="2777435"/>
                  <a:pt x="6157468" y="2781654"/>
                </a:cubicBezTo>
                <a:cubicBezTo>
                  <a:pt x="6003314" y="2785873"/>
                  <a:pt x="5690186" y="2725719"/>
                  <a:pt x="5573268" y="2781654"/>
                </a:cubicBezTo>
                <a:cubicBezTo>
                  <a:pt x="5456350" y="2837589"/>
                  <a:pt x="5281791" y="2727734"/>
                  <a:pt x="5094224" y="2781654"/>
                </a:cubicBezTo>
                <a:cubicBezTo>
                  <a:pt x="4906657" y="2835574"/>
                  <a:pt x="4567507" y="2776576"/>
                  <a:pt x="4299712" y="2781654"/>
                </a:cubicBezTo>
                <a:cubicBezTo>
                  <a:pt x="4031917" y="2786732"/>
                  <a:pt x="3872599" y="2732310"/>
                  <a:pt x="3505200" y="2781654"/>
                </a:cubicBezTo>
                <a:cubicBezTo>
                  <a:pt x="3137801" y="2830998"/>
                  <a:pt x="3179797" y="2771621"/>
                  <a:pt x="2921000" y="2781654"/>
                </a:cubicBezTo>
                <a:cubicBezTo>
                  <a:pt x="2662203" y="2791687"/>
                  <a:pt x="2567963" y="2741063"/>
                  <a:pt x="2441956" y="2781654"/>
                </a:cubicBezTo>
                <a:cubicBezTo>
                  <a:pt x="2315949" y="2822245"/>
                  <a:pt x="2001105" y="2772342"/>
                  <a:pt x="1647444" y="2781654"/>
                </a:cubicBezTo>
                <a:cubicBezTo>
                  <a:pt x="1293783" y="2790966"/>
                  <a:pt x="1403800" y="2750046"/>
                  <a:pt x="1273556" y="2781654"/>
                </a:cubicBezTo>
                <a:cubicBezTo>
                  <a:pt x="1143312" y="2813262"/>
                  <a:pt x="913526" y="2750307"/>
                  <a:pt x="689356" y="2781654"/>
                </a:cubicBezTo>
                <a:cubicBezTo>
                  <a:pt x="465186" y="2813001"/>
                  <a:pt x="284627" y="2716081"/>
                  <a:pt x="0" y="2781654"/>
                </a:cubicBezTo>
                <a:cubicBezTo>
                  <a:pt x="-59654" y="2594258"/>
                  <a:pt x="22527" y="2480842"/>
                  <a:pt x="0" y="2253140"/>
                </a:cubicBezTo>
                <a:cubicBezTo>
                  <a:pt x="-22527" y="2025438"/>
                  <a:pt x="42961" y="1971332"/>
                  <a:pt x="0" y="1752442"/>
                </a:cubicBezTo>
                <a:cubicBezTo>
                  <a:pt x="-42961" y="1533552"/>
                  <a:pt x="32422" y="1397205"/>
                  <a:pt x="0" y="1196111"/>
                </a:cubicBezTo>
                <a:cubicBezTo>
                  <a:pt x="-32422" y="995017"/>
                  <a:pt x="28763" y="914151"/>
                  <a:pt x="0" y="667597"/>
                </a:cubicBezTo>
                <a:cubicBezTo>
                  <a:pt x="-28763" y="421043"/>
                  <a:pt x="11921" y="277905"/>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800" dirty="0"/>
              <a:t>[…] Το  «Κυπριακό Σύνταγμα»  αποτελούνταν  από λόχους </a:t>
            </a:r>
            <a:r>
              <a:rPr lang="el-GR" sz="1800" dirty="0" err="1"/>
              <a:t>Σπαπανέων</a:t>
            </a:r>
            <a:r>
              <a:rPr lang="el-GR" sz="1800" dirty="0"/>
              <a:t>, Ημιονηγών, Γενικού Μεταγωγικού (μηχανοκίνητες μεταφορές), μονάδες  κινητών  πλυντηρίων  και Τεχνιτών Μηχανικών, ενώ στη δύναμή του, από  το τέλος  του 1940 μέχρι  τις αρχές του 1942, εντάχθηκε  και ένα τάγμα Πεζικού.  Κύπριοι στελέχωσαν, επίσης,  μονάδες  θαλάσσιων μεταφορών ή φρουρές  σε στρατόπεδα  αιχμαλώτων, ενώ  πήραν  μέρος   σε πολεμικές επιχειρήσεις στη Γαλλία,  στην Ελλάδα, σε διάφορες   χώρες  της Αφρικής, στη  Μέση  Ανατολή και στην Ιταλία. Ειδικά  οι Κύπριοι  ημιονηγοί («</a:t>
            </a:r>
            <a:r>
              <a:rPr lang="el-GR" sz="1800" dirty="0" err="1"/>
              <a:t>μουλάρηδες</a:t>
            </a:r>
            <a:r>
              <a:rPr lang="el-GR" sz="1800" dirty="0"/>
              <a:t>»)  για το  κυπριακό  ιδίωμα,   και για την υπηρεσία  τους,  άνδρες  των </a:t>
            </a:r>
            <a:r>
              <a:rPr lang="en-US" sz="1800" dirty="0"/>
              <a:t>Park  Transport  Companies) </a:t>
            </a:r>
            <a:r>
              <a:rPr lang="el-GR" sz="1800" dirty="0"/>
              <a:t> διακρίθηκαν   στην εκκένωση  της </a:t>
            </a:r>
            <a:r>
              <a:rPr lang="el-GR" sz="1800" dirty="0" err="1"/>
              <a:t>Δουγκέρκης</a:t>
            </a:r>
            <a:r>
              <a:rPr lang="el-GR" sz="1800" dirty="0"/>
              <a:t>, στη  μάχη  του </a:t>
            </a:r>
            <a:r>
              <a:rPr lang="el-GR" sz="1800" dirty="0" err="1"/>
              <a:t>Κερέν</a:t>
            </a:r>
            <a:r>
              <a:rPr lang="el-GR" sz="1800" dirty="0"/>
              <a:t>,  στην Αβησσυνία,  και στις  φονικές  μάχες  του </a:t>
            </a:r>
            <a:r>
              <a:rPr lang="el-GR" sz="1800" dirty="0" err="1"/>
              <a:t>Κασίνο</a:t>
            </a:r>
            <a:r>
              <a:rPr lang="el-GR" sz="1800" dirty="0"/>
              <a:t>,  στην Ιταλία. Η  Κύπρος (που  κατά την τελευταία  προπολεμική  απογραφή,  του 1931, αριθμούσε 347.959  κατοίκους) ήταν  η  βρετανική  αποικία  που έστειλε  πρώτη  άνδρες της (ημιονηγούς)  στις  επιχειρήσεις  του  Β’ Παγκοσμίου  πολέμου,  και συγκεκριμένα στη Γαλλία,  στις  αρχές Ιανουαρίου  του 1940.  </a:t>
            </a:r>
          </a:p>
        </p:txBody>
      </p:sp>
      <p:sp>
        <p:nvSpPr>
          <p:cNvPr id="10" name="TextBox 9">
            <a:extLst>
              <a:ext uri="{FF2B5EF4-FFF2-40B4-BE49-F238E27FC236}">
                <a16:creationId xmlns:a16="http://schemas.microsoft.com/office/drawing/2014/main" id="{096AE4C3-EB66-3DA5-12E0-4644E6A0AB4B}"/>
              </a:ext>
            </a:extLst>
          </p:cNvPr>
          <p:cNvSpPr txBox="1"/>
          <p:nvPr/>
        </p:nvSpPr>
        <p:spPr>
          <a:xfrm>
            <a:off x="5757297" y="2503923"/>
            <a:ext cx="5204618" cy="400110"/>
          </a:xfrm>
          <a:custGeom>
            <a:avLst/>
            <a:gdLst>
              <a:gd name="csX0" fmla="*/ 0 w 5204618"/>
              <a:gd name="csY0" fmla="*/ 0 h 400110"/>
              <a:gd name="csX1" fmla="*/ 682383 w 5204618"/>
              <a:gd name="csY1" fmla="*/ 0 h 400110"/>
              <a:gd name="csX2" fmla="*/ 1156582 w 5204618"/>
              <a:gd name="csY2" fmla="*/ 0 h 400110"/>
              <a:gd name="csX3" fmla="*/ 1630780 w 5204618"/>
              <a:gd name="csY3" fmla="*/ 0 h 400110"/>
              <a:gd name="csX4" fmla="*/ 2313164 w 5204618"/>
              <a:gd name="csY4" fmla="*/ 0 h 400110"/>
              <a:gd name="csX5" fmla="*/ 2787362 w 5204618"/>
              <a:gd name="csY5" fmla="*/ 0 h 400110"/>
              <a:gd name="csX6" fmla="*/ 3417699 w 5204618"/>
              <a:gd name="csY6" fmla="*/ 0 h 400110"/>
              <a:gd name="csX7" fmla="*/ 4048036 w 5204618"/>
              <a:gd name="csY7" fmla="*/ 0 h 400110"/>
              <a:gd name="csX8" fmla="*/ 4574281 w 5204618"/>
              <a:gd name="csY8" fmla="*/ 0 h 400110"/>
              <a:gd name="csX9" fmla="*/ 5204618 w 5204618"/>
              <a:gd name="csY9" fmla="*/ 0 h 400110"/>
              <a:gd name="csX10" fmla="*/ 5204618 w 5204618"/>
              <a:gd name="csY10" fmla="*/ 400110 h 400110"/>
              <a:gd name="csX11" fmla="*/ 4730419 w 5204618"/>
              <a:gd name="csY11" fmla="*/ 400110 h 400110"/>
              <a:gd name="csX12" fmla="*/ 4204175 w 5204618"/>
              <a:gd name="csY12" fmla="*/ 400110 h 400110"/>
              <a:gd name="csX13" fmla="*/ 3573838 w 5204618"/>
              <a:gd name="csY13" fmla="*/ 400110 h 400110"/>
              <a:gd name="csX14" fmla="*/ 2995547 w 5204618"/>
              <a:gd name="csY14" fmla="*/ 400110 h 400110"/>
              <a:gd name="csX15" fmla="*/ 2469302 w 5204618"/>
              <a:gd name="csY15" fmla="*/ 400110 h 400110"/>
              <a:gd name="csX16" fmla="*/ 2047150 w 5204618"/>
              <a:gd name="csY16" fmla="*/ 400110 h 400110"/>
              <a:gd name="csX17" fmla="*/ 1572951 w 5204618"/>
              <a:gd name="csY17" fmla="*/ 400110 h 400110"/>
              <a:gd name="csX18" fmla="*/ 1150799 w 5204618"/>
              <a:gd name="csY18" fmla="*/ 400110 h 400110"/>
              <a:gd name="csX19" fmla="*/ 520462 w 5204618"/>
              <a:gd name="csY19" fmla="*/ 400110 h 400110"/>
              <a:gd name="csX20" fmla="*/ 0 w 5204618"/>
              <a:gd name="csY20" fmla="*/ 400110 h 400110"/>
              <a:gd name="csX21" fmla="*/ 0 w 5204618"/>
              <a:gd name="csY21"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204618" h="400110" extrusionOk="0">
                <a:moveTo>
                  <a:pt x="0" y="0"/>
                </a:moveTo>
                <a:cubicBezTo>
                  <a:pt x="331022" y="-67901"/>
                  <a:pt x="543609" y="22896"/>
                  <a:pt x="682383" y="0"/>
                </a:cubicBezTo>
                <a:cubicBezTo>
                  <a:pt x="821157" y="-22896"/>
                  <a:pt x="973534" y="39311"/>
                  <a:pt x="1156582" y="0"/>
                </a:cubicBezTo>
                <a:cubicBezTo>
                  <a:pt x="1339630" y="-39311"/>
                  <a:pt x="1535799" y="45997"/>
                  <a:pt x="1630780" y="0"/>
                </a:cubicBezTo>
                <a:cubicBezTo>
                  <a:pt x="1725761" y="-45997"/>
                  <a:pt x="2101359" y="1652"/>
                  <a:pt x="2313164" y="0"/>
                </a:cubicBezTo>
                <a:cubicBezTo>
                  <a:pt x="2524969" y="-1652"/>
                  <a:pt x="2626016" y="37454"/>
                  <a:pt x="2787362" y="0"/>
                </a:cubicBezTo>
                <a:cubicBezTo>
                  <a:pt x="2948708" y="-37454"/>
                  <a:pt x="3255939" y="36526"/>
                  <a:pt x="3417699" y="0"/>
                </a:cubicBezTo>
                <a:cubicBezTo>
                  <a:pt x="3579459" y="-36526"/>
                  <a:pt x="3845245" y="65725"/>
                  <a:pt x="4048036" y="0"/>
                </a:cubicBezTo>
                <a:cubicBezTo>
                  <a:pt x="4250827" y="-65725"/>
                  <a:pt x="4435602" y="10206"/>
                  <a:pt x="4574281" y="0"/>
                </a:cubicBezTo>
                <a:cubicBezTo>
                  <a:pt x="4712960" y="-10206"/>
                  <a:pt x="4923555" y="10816"/>
                  <a:pt x="5204618" y="0"/>
                </a:cubicBezTo>
                <a:cubicBezTo>
                  <a:pt x="5245298" y="199827"/>
                  <a:pt x="5185541" y="215717"/>
                  <a:pt x="5204618" y="400110"/>
                </a:cubicBezTo>
                <a:cubicBezTo>
                  <a:pt x="5016424" y="451433"/>
                  <a:pt x="4948507" y="383758"/>
                  <a:pt x="4730419" y="400110"/>
                </a:cubicBezTo>
                <a:cubicBezTo>
                  <a:pt x="4512331" y="416462"/>
                  <a:pt x="4411965" y="396538"/>
                  <a:pt x="4204175" y="400110"/>
                </a:cubicBezTo>
                <a:cubicBezTo>
                  <a:pt x="3996385" y="403682"/>
                  <a:pt x="3750246" y="348836"/>
                  <a:pt x="3573838" y="400110"/>
                </a:cubicBezTo>
                <a:cubicBezTo>
                  <a:pt x="3397430" y="451384"/>
                  <a:pt x="3114863" y="343573"/>
                  <a:pt x="2995547" y="400110"/>
                </a:cubicBezTo>
                <a:cubicBezTo>
                  <a:pt x="2876231" y="456647"/>
                  <a:pt x="2621163" y="339945"/>
                  <a:pt x="2469302" y="400110"/>
                </a:cubicBezTo>
                <a:cubicBezTo>
                  <a:pt x="2317442" y="460275"/>
                  <a:pt x="2236413" y="361848"/>
                  <a:pt x="2047150" y="400110"/>
                </a:cubicBezTo>
                <a:cubicBezTo>
                  <a:pt x="1857887" y="438372"/>
                  <a:pt x="1721349" y="363457"/>
                  <a:pt x="1572951" y="400110"/>
                </a:cubicBezTo>
                <a:cubicBezTo>
                  <a:pt x="1424553" y="436763"/>
                  <a:pt x="1334407" y="366401"/>
                  <a:pt x="1150799" y="400110"/>
                </a:cubicBezTo>
                <a:cubicBezTo>
                  <a:pt x="967191" y="433819"/>
                  <a:pt x="707292" y="397276"/>
                  <a:pt x="520462" y="400110"/>
                </a:cubicBezTo>
                <a:cubicBezTo>
                  <a:pt x="333632" y="402944"/>
                  <a:pt x="259817" y="381529"/>
                  <a:pt x="0" y="400110"/>
                </a:cubicBezTo>
                <a:cubicBezTo>
                  <a:pt x="-40144" y="255512"/>
                  <a:pt x="33737" y="116213"/>
                  <a:pt x="0" y="0"/>
                </a:cubicBezTo>
                <a:close/>
              </a:path>
            </a:pathLst>
          </a:custGeom>
          <a:noFill/>
          <a:ln>
            <a:solidFill>
              <a:schemeClr val="bg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σελ. 16.</a:t>
            </a:r>
          </a:p>
        </p:txBody>
      </p:sp>
      <p:sp>
        <p:nvSpPr>
          <p:cNvPr id="12" name="TextBox 11">
            <a:extLst>
              <a:ext uri="{FF2B5EF4-FFF2-40B4-BE49-F238E27FC236}">
                <a16:creationId xmlns:a16="http://schemas.microsoft.com/office/drawing/2014/main" id="{C07C58F4-B196-8A46-AD15-14C1A97D7627}"/>
              </a:ext>
            </a:extLst>
          </p:cNvPr>
          <p:cNvSpPr txBox="1"/>
          <p:nvPr/>
        </p:nvSpPr>
        <p:spPr>
          <a:xfrm>
            <a:off x="1113818" y="6122769"/>
            <a:ext cx="4180109" cy="553998"/>
          </a:xfrm>
          <a:custGeom>
            <a:avLst/>
            <a:gdLst>
              <a:gd name="csX0" fmla="*/ 0 w 4180109"/>
              <a:gd name="csY0" fmla="*/ 0 h 553998"/>
              <a:gd name="csX1" fmla="*/ 680761 w 4180109"/>
              <a:gd name="csY1" fmla="*/ 0 h 553998"/>
              <a:gd name="csX2" fmla="*/ 1194317 w 4180109"/>
              <a:gd name="csY2" fmla="*/ 0 h 553998"/>
              <a:gd name="csX3" fmla="*/ 1707873 w 4180109"/>
              <a:gd name="csY3" fmla="*/ 0 h 553998"/>
              <a:gd name="csX4" fmla="*/ 2388634 w 4180109"/>
              <a:gd name="csY4" fmla="*/ 0 h 553998"/>
              <a:gd name="csX5" fmla="*/ 2902190 w 4180109"/>
              <a:gd name="csY5" fmla="*/ 0 h 553998"/>
              <a:gd name="csX6" fmla="*/ 3541149 w 4180109"/>
              <a:gd name="csY6" fmla="*/ 0 h 553998"/>
              <a:gd name="csX7" fmla="*/ 4180109 w 4180109"/>
              <a:gd name="csY7" fmla="*/ 0 h 553998"/>
              <a:gd name="csX8" fmla="*/ 4180109 w 4180109"/>
              <a:gd name="csY8" fmla="*/ 553998 h 553998"/>
              <a:gd name="csX9" fmla="*/ 3624752 w 4180109"/>
              <a:gd name="csY9" fmla="*/ 553998 h 553998"/>
              <a:gd name="csX10" fmla="*/ 3069394 w 4180109"/>
              <a:gd name="csY10" fmla="*/ 553998 h 553998"/>
              <a:gd name="csX11" fmla="*/ 2430435 w 4180109"/>
              <a:gd name="csY11" fmla="*/ 553998 h 553998"/>
              <a:gd name="csX12" fmla="*/ 1875077 w 4180109"/>
              <a:gd name="csY12" fmla="*/ 553998 h 553998"/>
              <a:gd name="csX13" fmla="*/ 1236118 w 4180109"/>
              <a:gd name="csY13" fmla="*/ 553998 h 553998"/>
              <a:gd name="csX14" fmla="*/ 638960 w 4180109"/>
              <a:gd name="csY14" fmla="*/ 553998 h 553998"/>
              <a:gd name="csX15" fmla="*/ 0 w 4180109"/>
              <a:gd name="csY15" fmla="*/ 553998 h 553998"/>
              <a:gd name="csX16" fmla="*/ 0 w 4180109"/>
              <a:gd name="csY16"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80109" h="553998" extrusionOk="0">
                <a:moveTo>
                  <a:pt x="0" y="0"/>
                </a:moveTo>
                <a:cubicBezTo>
                  <a:pt x="190206" y="-46801"/>
                  <a:pt x="382524" y="73091"/>
                  <a:pt x="680761" y="0"/>
                </a:cubicBezTo>
                <a:cubicBezTo>
                  <a:pt x="978998" y="-73091"/>
                  <a:pt x="1081603" y="29856"/>
                  <a:pt x="1194317" y="0"/>
                </a:cubicBezTo>
                <a:cubicBezTo>
                  <a:pt x="1307031" y="-29856"/>
                  <a:pt x="1536563" y="20586"/>
                  <a:pt x="1707873" y="0"/>
                </a:cubicBezTo>
                <a:cubicBezTo>
                  <a:pt x="1879183" y="-20586"/>
                  <a:pt x="2143391" y="22505"/>
                  <a:pt x="2388634" y="0"/>
                </a:cubicBezTo>
                <a:cubicBezTo>
                  <a:pt x="2633877" y="-22505"/>
                  <a:pt x="2734661" y="4684"/>
                  <a:pt x="2902190" y="0"/>
                </a:cubicBezTo>
                <a:cubicBezTo>
                  <a:pt x="3069719" y="-4684"/>
                  <a:pt x="3241716" y="14288"/>
                  <a:pt x="3541149" y="0"/>
                </a:cubicBezTo>
                <a:cubicBezTo>
                  <a:pt x="3840582" y="-14288"/>
                  <a:pt x="3990287" y="54610"/>
                  <a:pt x="4180109" y="0"/>
                </a:cubicBezTo>
                <a:cubicBezTo>
                  <a:pt x="4190330" y="178966"/>
                  <a:pt x="4169941" y="281118"/>
                  <a:pt x="4180109" y="553998"/>
                </a:cubicBezTo>
                <a:cubicBezTo>
                  <a:pt x="3902558" y="581102"/>
                  <a:pt x="3798645" y="502241"/>
                  <a:pt x="3624752" y="553998"/>
                </a:cubicBezTo>
                <a:cubicBezTo>
                  <a:pt x="3450859" y="605755"/>
                  <a:pt x="3283936" y="509360"/>
                  <a:pt x="3069394" y="553998"/>
                </a:cubicBezTo>
                <a:cubicBezTo>
                  <a:pt x="2854852" y="598636"/>
                  <a:pt x="2579068" y="525039"/>
                  <a:pt x="2430435" y="553998"/>
                </a:cubicBezTo>
                <a:cubicBezTo>
                  <a:pt x="2281802" y="582957"/>
                  <a:pt x="2027401" y="553176"/>
                  <a:pt x="1875077" y="553998"/>
                </a:cubicBezTo>
                <a:cubicBezTo>
                  <a:pt x="1722753" y="554820"/>
                  <a:pt x="1374654" y="525633"/>
                  <a:pt x="1236118" y="553998"/>
                </a:cubicBezTo>
                <a:cubicBezTo>
                  <a:pt x="1097582" y="582363"/>
                  <a:pt x="770492" y="520945"/>
                  <a:pt x="638960" y="553998"/>
                </a:cubicBezTo>
                <a:cubicBezTo>
                  <a:pt x="507428" y="587051"/>
                  <a:pt x="224796" y="514029"/>
                  <a:pt x="0" y="553998"/>
                </a:cubicBezTo>
                <a:cubicBezTo>
                  <a:pt x="-14559" y="383584"/>
                  <a:pt x="11245" y="194790"/>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a:t>
            </a:r>
            <a:r>
              <a:rPr lang="en-US" sz="1000" dirty="0"/>
              <a:t>, </a:t>
            </a:r>
            <a:r>
              <a:rPr lang="el-GR" sz="1000" dirty="0"/>
              <a:t>σελ. 163.</a:t>
            </a:r>
          </a:p>
        </p:txBody>
      </p:sp>
      <p:sp>
        <p:nvSpPr>
          <p:cNvPr id="14" name="TextBox 13">
            <a:extLst>
              <a:ext uri="{FF2B5EF4-FFF2-40B4-BE49-F238E27FC236}">
                <a16:creationId xmlns:a16="http://schemas.microsoft.com/office/drawing/2014/main" id="{7C81FCD7-1ED6-9180-929D-0B1C546EE527}"/>
              </a:ext>
            </a:extLst>
          </p:cNvPr>
          <p:cNvSpPr txBox="1"/>
          <p:nvPr/>
        </p:nvSpPr>
        <p:spPr>
          <a:xfrm>
            <a:off x="5399315" y="3161076"/>
            <a:ext cx="6517328" cy="707886"/>
          </a:xfrm>
          <a:custGeom>
            <a:avLst/>
            <a:gdLst>
              <a:gd name="csX0" fmla="*/ 0 w 6517328"/>
              <a:gd name="csY0" fmla="*/ 0 h 707886"/>
              <a:gd name="csX1" fmla="*/ 657658 w 6517328"/>
              <a:gd name="csY1" fmla="*/ 0 h 707886"/>
              <a:gd name="csX2" fmla="*/ 1315315 w 6517328"/>
              <a:gd name="csY2" fmla="*/ 0 h 707886"/>
              <a:gd name="csX3" fmla="*/ 1907800 w 6517328"/>
              <a:gd name="csY3" fmla="*/ 0 h 707886"/>
              <a:gd name="csX4" fmla="*/ 2500284 w 6517328"/>
              <a:gd name="csY4" fmla="*/ 0 h 707886"/>
              <a:gd name="csX5" fmla="*/ 3092768 w 6517328"/>
              <a:gd name="csY5" fmla="*/ 0 h 707886"/>
              <a:gd name="csX6" fmla="*/ 3815599 w 6517328"/>
              <a:gd name="csY6" fmla="*/ 0 h 707886"/>
              <a:gd name="csX7" fmla="*/ 4408084 w 6517328"/>
              <a:gd name="csY7" fmla="*/ 0 h 707886"/>
              <a:gd name="csX8" fmla="*/ 4935395 w 6517328"/>
              <a:gd name="csY8" fmla="*/ 0 h 707886"/>
              <a:gd name="csX9" fmla="*/ 5397533 w 6517328"/>
              <a:gd name="csY9" fmla="*/ 0 h 707886"/>
              <a:gd name="csX10" fmla="*/ 5924844 w 6517328"/>
              <a:gd name="csY10" fmla="*/ 0 h 707886"/>
              <a:gd name="csX11" fmla="*/ 6517328 w 6517328"/>
              <a:gd name="csY11" fmla="*/ 0 h 707886"/>
              <a:gd name="csX12" fmla="*/ 6517328 w 6517328"/>
              <a:gd name="csY12" fmla="*/ 339785 h 707886"/>
              <a:gd name="csX13" fmla="*/ 6517328 w 6517328"/>
              <a:gd name="csY13" fmla="*/ 707886 h 707886"/>
              <a:gd name="csX14" fmla="*/ 5794497 w 6517328"/>
              <a:gd name="csY14" fmla="*/ 707886 h 707886"/>
              <a:gd name="csX15" fmla="*/ 5332359 w 6517328"/>
              <a:gd name="csY15" fmla="*/ 707886 h 707886"/>
              <a:gd name="csX16" fmla="*/ 4674702 w 6517328"/>
              <a:gd name="csY16" fmla="*/ 707886 h 707886"/>
              <a:gd name="csX17" fmla="*/ 4017044 w 6517328"/>
              <a:gd name="csY17" fmla="*/ 707886 h 707886"/>
              <a:gd name="csX18" fmla="*/ 3294213 w 6517328"/>
              <a:gd name="csY18" fmla="*/ 707886 h 707886"/>
              <a:gd name="csX19" fmla="*/ 2897249 w 6517328"/>
              <a:gd name="csY19" fmla="*/ 707886 h 707886"/>
              <a:gd name="csX20" fmla="*/ 2304764 w 6517328"/>
              <a:gd name="csY20" fmla="*/ 707886 h 707886"/>
              <a:gd name="csX21" fmla="*/ 1777453 w 6517328"/>
              <a:gd name="csY21" fmla="*/ 707886 h 707886"/>
              <a:gd name="csX22" fmla="*/ 1054622 w 6517328"/>
              <a:gd name="csY22" fmla="*/ 707886 h 707886"/>
              <a:gd name="csX23" fmla="*/ 0 w 6517328"/>
              <a:gd name="csY23" fmla="*/ 707886 h 707886"/>
              <a:gd name="csX24" fmla="*/ 0 w 6517328"/>
              <a:gd name="csY24" fmla="*/ 339785 h 707886"/>
              <a:gd name="csX25" fmla="*/ 0 w 6517328"/>
              <a:gd name="csY25" fmla="*/ 0 h 707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517328" h="707886" fill="none" extrusionOk="0">
                <a:moveTo>
                  <a:pt x="0" y="0"/>
                </a:moveTo>
                <a:cubicBezTo>
                  <a:pt x="253006" y="-15136"/>
                  <a:pt x="390330" y="35912"/>
                  <a:pt x="657658" y="0"/>
                </a:cubicBezTo>
                <a:cubicBezTo>
                  <a:pt x="924986" y="-35912"/>
                  <a:pt x="1138925" y="52898"/>
                  <a:pt x="1315315" y="0"/>
                </a:cubicBezTo>
                <a:cubicBezTo>
                  <a:pt x="1491705" y="-52898"/>
                  <a:pt x="1650707" y="32793"/>
                  <a:pt x="1907800" y="0"/>
                </a:cubicBezTo>
                <a:cubicBezTo>
                  <a:pt x="2164894" y="-32793"/>
                  <a:pt x="2260312" y="24377"/>
                  <a:pt x="2500284" y="0"/>
                </a:cubicBezTo>
                <a:cubicBezTo>
                  <a:pt x="2740256" y="-24377"/>
                  <a:pt x="2955993" y="59325"/>
                  <a:pt x="3092768" y="0"/>
                </a:cubicBezTo>
                <a:cubicBezTo>
                  <a:pt x="3229543" y="-59325"/>
                  <a:pt x="3520302" y="14132"/>
                  <a:pt x="3815599" y="0"/>
                </a:cubicBezTo>
                <a:cubicBezTo>
                  <a:pt x="4110896" y="-14132"/>
                  <a:pt x="4197388" y="64714"/>
                  <a:pt x="4408084" y="0"/>
                </a:cubicBezTo>
                <a:cubicBezTo>
                  <a:pt x="4618781" y="-64714"/>
                  <a:pt x="4719373" y="8386"/>
                  <a:pt x="4935395" y="0"/>
                </a:cubicBezTo>
                <a:cubicBezTo>
                  <a:pt x="5151417" y="-8386"/>
                  <a:pt x="5292543" y="29989"/>
                  <a:pt x="5397533" y="0"/>
                </a:cubicBezTo>
                <a:cubicBezTo>
                  <a:pt x="5502523" y="-29989"/>
                  <a:pt x="5787358" y="41940"/>
                  <a:pt x="5924844" y="0"/>
                </a:cubicBezTo>
                <a:cubicBezTo>
                  <a:pt x="6062330" y="-41940"/>
                  <a:pt x="6233808" y="21000"/>
                  <a:pt x="6517328" y="0"/>
                </a:cubicBezTo>
                <a:cubicBezTo>
                  <a:pt x="6557568" y="162942"/>
                  <a:pt x="6493329" y="240469"/>
                  <a:pt x="6517328" y="339785"/>
                </a:cubicBezTo>
                <a:cubicBezTo>
                  <a:pt x="6541327" y="439102"/>
                  <a:pt x="6508385" y="569137"/>
                  <a:pt x="6517328" y="707886"/>
                </a:cubicBezTo>
                <a:cubicBezTo>
                  <a:pt x="6370371" y="732889"/>
                  <a:pt x="6111477" y="702780"/>
                  <a:pt x="5794497" y="707886"/>
                </a:cubicBezTo>
                <a:cubicBezTo>
                  <a:pt x="5477517" y="712992"/>
                  <a:pt x="5540819" y="659150"/>
                  <a:pt x="5332359" y="707886"/>
                </a:cubicBezTo>
                <a:cubicBezTo>
                  <a:pt x="5123899" y="756622"/>
                  <a:pt x="4951979" y="694404"/>
                  <a:pt x="4674702" y="707886"/>
                </a:cubicBezTo>
                <a:cubicBezTo>
                  <a:pt x="4397425" y="721368"/>
                  <a:pt x="4212918" y="699166"/>
                  <a:pt x="4017044" y="707886"/>
                </a:cubicBezTo>
                <a:cubicBezTo>
                  <a:pt x="3821170" y="716606"/>
                  <a:pt x="3571646" y="656339"/>
                  <a:pt x="3294213" y="707886"/>
                </a:cubicBezTo>
                <a:cubicBezTo>
                  <a:pt x="3016780" y="759433"/>
                  <a:pt x="3089991" y="664404"/>
                  <a:pt x="2897249" y="707886"/>
                </a:cubicBezTo>
                <a:cubicBezTo>
                  <a:pt x="2704507" y="751368"/>
                  <a:pt x="2575465" y="664689"/>
                  <a:pt x="2304764" y="707886"/>
                </a:cubicBezTo>
                <a:cubicBezTo>
                  <a:pt x="2034063" y="751083"/>
                  <a:pt x="1940005" y="645219"/>
                  <a:pt x="1777453" y="707886"/>
                </a:cubicBezTo>
                <a:cubicBezTo>
                  <a:pt x="1614901" y="770553"/>
                  <a:pt x="1415464" y="700896"/>
                  <a:pt x="1054622" y="707886"/>
                </a:cubicBezTo>
                <a:cubicBezTo>
                  <a:pt x="693780" y="714876"/>
                  <a:pt x="346988" y="705202"/>
                  <a:pt x="0" y="707886"/>
                </a:cubicBezTo>
                <a:cubicBezTo>
                  <a:pt x="-21882" y="529610"/>
                  <a:pt x="40464" y="518921"/>
                  <a:pt x="0" y="339785"/>
                </a:cubicBezTo>
                <a:cubicBezTo>
                  <a:pt x="-40464" y="160649"/>
                  <a:pt x="26709" y="76168"/>
                  <a:pt x="0" y="0"/>
                </a:cubicBezTo>
                <a:close/>
              </a:path>
              <a:path w="6517328" h="707886" stroke="0" extrusionOk="0">
                <a:moveTo>
                  <a:pt x="0" y="0"/>
                </a:moveTo>
                <a:cubicBezTo>
                  <a:pt x="211783" y="-21646"/>
                  <a:pt x="520855" y="32618"/>
                  <a:pt x="722831" y="0"/>
                </a:cubicBezTo>
                <a:cubicBezTo>
                  <a:pt x="924807" y="-32618"/>
                  <a:pt x="975583" y="30961"/>
                  <a:pt x="1184969" y="0"/>
                </a:cubicBezTo>
                <a:cubicBezTo>
                  <a:pt x="1394355" y="-30961"/>
                  <a:pt x="1478176" y="52122"/>
                  <a:pt x="1647107" y="0"/>
                </a:cubicBezTo>
                <a:cubicBezTo>
                  <a:pt x="1816038" y="-52122"/>
                  <a:pt x="2114361" y="72474"/>
                  <a:pt x="2369937" y="0"/>
                </a:cubicBezTo>
                <a:cubicBezTo>
                  <a:pt x="2625513" y="-72474"/>
                  <a:pt x="2670839" y="54"/>
                  <a:pt x="2832075" y="0"/>
                </a:cubicBezTo>
                <a:cubicBezTo>
                  <a:pt x="2993311" y="-54"/>
                  <a:pt x="3248304" y="23347"/>
                  <a:pt x="3489733" y="0"/>
                </a:cubicBezTo>
                <a:cubicBezTo>
                  <a:pt x="3731162" y="-23347"/>
                  <a:pt x="4013270" y="32217"/>
                  <a:pt x="4147391" y="0"/>
                </a:cubicBezTo>
                <a:cubicBezTo>
                  <a:pt x="4281512" y="-32217"/>
                  <a:pt x="4420465" y="21142"/>
                  <a:pt x="4674702" y="0"/>
                </a:cubicBezTo>
                <a:cubicBezTo>
                  <a:pt x="4928939" y="-21142"/>
                  <a:pt x="4922166" y="37513"/>
                  <a:pt x="5071666" y="0"/>
                </a:cubicBezTo>
                <a:cubicBezTo>
                  <a:pt x="5221166" y="-37513"/>
                  <a:pt x="5470306" y="22796"/>
                  <a:pt x="5794497" y="0"/>
                </a:cubicBezTo>
                <a:cubicBezTo>
                  <a:pt x="6118688" y="-22796"/>
                  <a:pt x="6314774" y="33669"/>
                  <a:pt x="6517328" y="0"/>
                </a:cubicBezTo>
                <a:cubicBezTo>
                  <a:pt x="6541159" y="90627"/>
                  <a:pt x="6483182" y="239007"/>
                  <a:pt x="6517328" y="339785"/>
                </a:cubicBezTo>
                <a:cubicBezTo>
                  <a:pt x="6551474" y="440563"/>
                  <a:pt x="6502532" y="543876"/>
                  <a:pt x="6517328" y="707886"/>
                </a:cubicBezTo>
                <a:cubicBezTo>
                  <a:pt x="6332022" y="716711"/>
                  <a:pt x="6117740" y="706306"/>
                  <a:pt x="5859670" y="707886"/>
                </a:cubicBezTo>
                <a:cubicBezTo>
                  <a:pt x="5601600" y="709466"/>
                  <a:pt x="5463650" y="671794"/>
                  <a:pt x="5332359" y="707886"/>
                </a:cubicBezTo>
                <a:cubicBezTo>
                  <a:pt x="5201068" y="743978"/>
                  <a:pt x="5034038" y="707707"/>
                  <a:pt x="4935395" y="707886"/>
                </a:cubicBezTo>
                <a:cubicBezTo>
                  <a:pt x="4836752" y="708065"/>
                  <a:pt x="4610222" y="696594"/>
                  <a:pt x="4473257" y="707886"/>
                </a:cubicBezTo>
                <a:cubicBezTo>
                  <a:pt x="4336292" y="719178"/>
                  <a:pt x="4247283" y="663624"/>
                  <a:pt x="4076292" y="707886"/>
                </a:cubicBezTo>
                <a:cubicBezTo>
                  <a:pt x="3905302" y="752148"/>
                  <a:pt x="3682756" y="703304"/>
                  <a:pt x="3418635" y="707886"/>
                </a:cubicBezTo>
                <a:cubicBezTo>
                  <a:pt x="3154514" y="712468"/>
                  <a:pt x="3114007" y="700598"/>
                  <a:pt x="3021670" y="707886"/>
                </a:cubicBezTo>
                <a:cubicBezTo>
                  <a:pt x="2929333" y="715174"/>
                  <a:pt x="2709122" y="684019"/>
                  <a:pt x="2559532" y="707886"/>
                </a:cubicBezTo>
                <a:cubicBezTo>
                  <a:pt x="2409942" y="731753"/>
                  <a:pt x="2173158" y="704463"/>
                  <a:pt x="2032221" y="707886"/>
                </a:cubicBezTo>
                <a:cubicBezTo>
                  <a:pt x="1891284" y="711309"/>
                  <a:pt x="1672806" y="649824"/>
                  <a:pt x="1439737" y="707886"/>
                </a:cubicBezTo>
                <a:cubicBezTo>
                  <a:pt x="1206668" y="765948"/>
                  <a:pt x="1082515" y="656337"/>
                  <a:pt x="977599" y="707886"/>
                </a:cubicBezTo>
                <a:cubicBezTo>
                  <a:pt x="872683" y="759435"/>
                  <a:pt x="653118" y="663986"/>
                  <a:pt x="515461" y="707886"/>
                </a:cubicBezTo>
                <a:cubicBezTo>
                  <a:pt x="377804" y="751786"/>
                  <a:pt x="243817" y="675282"/>
                  <a:pt x="0" y="707886"/>
                </a:cubicBezTo>
                <a:cubicBezTo>
                  <a:pt x="-27463" y="558193"/>
                  <a:pt x="27078" y="490750"/>
                  <a:pt x="0" y="339785"/>
                </a:cubicBezTo>
                <a:cubicBezTo>
                  <a:pt x="-27078" y="188820"/>
                  <a:pt x="288" y="155598"/>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n-US" sz="2000" b="1" dirty="0"/>
              <a:t>2</a:t>
            </a:r>
            <a:r>
              <a:rPr lang="el-GR" sz="2000" b="1" baseline="30000" dirty="0" err="1"/>
              <a:t>ος</a:t>
            </a:r>
            <a:r>
              <a:rPr lang="el-GR" sz="2000" b="1" dirty="0"/>
              <a:t>  λόχος  Μεταγωγικών Υποζυγίων /  Ημιονηγών</a:t>
            </a:r>
          </a:p>
          <a:p>
            <a:pPr algn="ctr"/>
            <a:r>
              <a:rPr lang="el-GR" sz="2000" b="1" dirty="0"/>
              <a:t>Ν</a:t>
            </a:r>
            <a:r>
              <a:rPr lang="en-US" sz="2000" b="1" dirty="0"/>
              <a:t>o  2 Pack  Transport   Co.</a:t>
            </a:r>
            <a:endParaRPr lang="el-GR" sz="2000" b="1" dirty="0"/>
          </a:p>
        </p:txBody>
      </p:sp>
      <p:sp>
        <p:nvSpPr>
          <p:cNvPr id="16" name="TextBox 15">
            <a:extLst>
              <a:ext uri="{FF2B5EF4-FFF2-40B4-BE49-F238E27FC236}">
                <a16:creationId xmlns:a16="http://schemas.microsoft.com/office/drawing/2014/main" id="{64F389F6-DCE5-24DB-3D65-D42315AC58AD}"/>
              </a:ext>
            </a:extLst>
          </p:cNvPr>
          <p:cNvSpPr txBox="1"/>
          <p:nvPr/>
        </p:nvSpPr>
        <p:spPr>
          <a:xfrm>
            <a:off x="1113818" y="3182971"/>
            <a:ext cx="3836232" cy="707886"/>
          </a:xfrm>
          <a:custGeom>
            <a:avLst/>
            <a:gdLst>
              <a:gd name="csX0" fmla="*/ 0 w 3836232"/>
              <a:gd name="csY0" fmla="*/ 0 h 707886"/>
              <a:gd name="csX1" fmla="*/ 548033 w 3836232"/>
              <a:gd name="csY1" fmla="*/ 0 h 707886"/>
              <a:gd name="csX2" fmla="*/ 1134429 w 3836232"/>
              <a:gd name="csY2" fmla="*/ 0 h 707886"/>
              <a:gd name="csX3" fmla="*/ 1605737 w 3836232"/>
              <a:gd name="csY3" fmla="*/ 0 h 707886"/>
              <a:gd name="csX4" fmla="*/ 2153770 w 3836232"/>
              <a:gd name="csY4" fmla="*/ 0 h 707886"/>
              <a:gd name="csX5" fmla="*/ 2663441 w 3836232"/>
              <a:gd name="csY5" fmla="*/ 0 h 707886"/>
              <a:gd name="csX6" fmla="*/ 3211474 w 3836232"/>
              <a:gd name="csY6" fmla="*/ 0 h 707886"/>
              <a:gd name="csX7" fmla="*/ 3836232 w 3836232"/>
              <a:gd name="csY7" fmla="*/ 0 h 707886"/>
              <a:gd name="csX8" fmla="*/ 3836232 w 3836232"/>
              <a:gd name="csY8" fmla="*/ 361022 h 707886"/>
              <a:gd name="csX9" fmla="*/ 3836232 w 3836232"/>
              <a:gd name="csY9" fmla="*/ 707886 h 707886"/>
              <a:gd name="csX10" fmla="*/ 3364923 w 3836232"/>
              <a:gd name="csY10" fmla="*/ 707886 h 707886"/>
              <a:gd name="csX11" fmla="*/ 2893615 w 3836232"/>
              <a:gd name="csY11" fmla="*/ 707886 h 707886"/>
              <a:gd name="csX12" fmla="*/ 2383944 w 3836232"/>
              <a:gd name="csY12" fmla="*/ 707886 h 707886"/>
              <a:gd name="csX13" fmla="*/ 1950998 w 3836232"/>
              <a:gd name="csY13" fmla="*/ 707886 h 707886"/>
              <a:gd name="csX14" fmla="*/ 1402965 w 3836232"/>
              <a:gd name="csY14" fmla="*/ 707886 h 707886"/>
              <a:gd name="csX15" fmla="*/ 816569 w 3836232"/>
              <a:gd name="csY15" fmla="*/ 707886 h 707886"/>
              <a:gd name="csX16" fmla="*/ 0 w 3836232"/>
              <a:gd name="csY16" fmla="*/ 707886 h 707886"/>
              <a:gd name="csX17" fmla="*/ 0 w 3836232"/>
              <a:gd name="csY17" fmla="*/ 368101 h 707886"/>
              <a:gd name="csX18" fmla="*/ 0 w 3836232"/>
              <a:gd name="csY18" fmla="*/ 0 h 707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836232" h="707886" fill="none" extrusionOk="0">
                <a:moveTo>
                  <a:pt x="0" y="0"/>
                </a:moveTo>
                <a:cubicBezTo>
                  <a:pt x="137389" y="-33957"/>
                  <a:pt x="329198" y="49448"/>
                  <a:pt x="548033" y="0"/>
                </a:cubicBezTo>
                <a:cubicBezTo>
                  <a:pt x="766868" y="-49448"/>
                  <a:pt x="982534" y="38422"/>
                  <a:pt x="1134429" y="0"/>
                </a:cubicBezTo>
                <a:cubicBezTo>
                  <a:pt x="1286324" y="-38422"/>
                  <a:pt x="1463434" y="30995"/>
                  <a:pt x="1605737" y="0"/>
                </a:cubicBezTo>
                <a:cubicBezTo>
                  <a:pt x="1748040" y="-30995"/>
                  <a:pt x="1900567" y="7566"/>
                  <a:pt x="2153770" y="0"/>
                </a:cubicBezTo>
                <a:cubicBezTo>
                  <a:pt x="2406973" y="-7566"/>
                  <a:pt x="2533697" y="27814"/>
                  <a:pt x="2663441" y="0"/>
                </a:cubicBezTo>
                <a:cubicBezTo>
                  <a:pt x="2793185" y="-27814"/>
                  <a:pt x="2969554" y="44049"/>
                  <a:pt x="3211474" y="0"/>
                </a:cubicBezTo>
                <a:cubicBezTo>
                  <a:pt x="3453394" y="-44049"/>
                  <a:pt x="3613617" y="41367"/>
                  <a:pt x="3836232" y="0"/>
                </a:cubicBezTo>
                <a:cubicBezTo>
                  <a:pt x="3851295" y="134478"/>
                  <a:pt x="3815141" y="261532"/>
                  <a:pt x="3836232" y="361022"/>
                </a:cubicBezTo>
                <a:cubicBezTo>
                  <a:pt x="3857323" y="460512"/>
                  <a:pt x="3797690" y="541341"/>
                  <a:pt x="3836232" y="707886"/>
                </a:cubicBezTo>
                <a:cubicBezTo>
                  <a:pt x="3633248" y="737988"/>
                  <a:pt x="3494771" y="672214"/>
                  <a:pt x="3364923" y="707886"/>
                </a:cubicBezTo>
                <a:cubicBezTo>
                  <a:pt x="3235075" y="743558"/>
                  <a:pt x="3053320" y="692140"/>
                  <a:pt x="2893615" y="707886"/>
                </a:cubicBezTo>
                <a:cubicBezTo>
                  <a:pt x="2733910" y="723632"/>
                  <a:pt x="2609779" y="692834"/>
                  <a:pt x="2383944" y="707886"/>
                </a:cubicBezTo>
                <a:cubicBezTo>
                  <a:pt x="2158109" y="722938"/>
                  <a:pt x="2163621" y="695427"/>
                  <a:pt x="1950998" y="707886"/>
                </a:cubicBezTo>
                <a:cubicBezTo>
                  <a:pt x="1738375" y="720345"/>
                  <a:pt x="1631039" y="690610"/>
                  <a:pt x="1402965" y="707886"/>
                </a:cubicBezTo>
                <a:cubicBezTo>
                  <a:pt x="1174891" y="725162"/>
                  <a:pt x="952871" y="668127"/>
                  <a:pt x="816569" y="707886"/>
                </a:cubicBezTo>
                <a:cubicBezTo>
                  <a:pt x="680267" y="747645"/>
                  <a:pt x="163320" y="682358"/>
                  <a:pt x="0" y="707886"/>
                </a:cubicBezTo>
                <a:cubicBezTo>
                  <a:pt x="-39617" y="584982"/>
                  <a:pt x="23572" y="499452"/>
                  <a:pt x="0" y="368101"/>
                </a:cubicBezTo>
                <a:cubicBezTo>
                  <a:pt x="-23572" y="236751"/>
                  <a:pt x="6707" y="140975"/>
                  <a:pt x="0" y="0"/>
                </a:cubicBezTo>
                <a:close/>
              </a:path>
              <a:path w="3836232" h="707886" stroke="0" extrusionOk="0">
                <a:moveTo>
                  <a:pt x="0" y="0"/>
                </a:moveTo>
                <a:cubicBezTo>
                  <a:pt x="166016" y="-980"/>
                  <a:pt x="350862" y="17016"/>
                  <a:pt x="624758" y="0"/>
                </a:cubicBezTo>
                <a:cubicBezTo>
                  <a:pt x="898654" y="-17016"/>
                  <a:pt x="971109" y="52695"/>
                  <a:pt x="1096066" y="0"/>
                </a:cubicBezTo>
                <a:cubicBezTo>
                  <a:pt x="1221023" y="-52695"/>
                  <a:pt x="1445426" y="40092"/>
                  <a:pt x="1567375" y="0"/>
                </a:cubicBezTo>
                <a:cubicBezTo>
                  <a:pt x="1689324" y="-40092"/>
                  <a:pt x="1924057" y="46801"/>
                  <a:pt x="2192133" y="0"/>
                </a:cubicBezTo>
                <a:cubicBezTo>
                  <a:pt x="2460209" y="-46801"/>
                  <a:pt x="2526075" y="17058"/>
                  <a:pt x="2663441" y="0"/>
                </a:cubicBezTo>
                <a:cubicBezTo>
                  <a:pt x="2800807" y="-17058"/>
                  <a:pt x="3082868" y="59318"/>
                  <a:pt x="3249837" y="0"/>
                </a:cubicBezTo>
                <a:cubicBezTo>
                  <a:pt x="3416806" y="-59318"/>
                  <a:pt x="3713166" y="56465"/>
                  <a:pt x="3836232" y="0"/>
                </a:cubicBezTo>
                <a:cubicBezTo>
                  <a:pt x="3859515" y="143712"/>
                  <a:pt x="3816943" y="184260"/>
                  <a:pt x="3836232" y="346864"/>
                </a:cubicBezTo>
                <a:cubicBezTo>
                  <a:pt x="3855521" y="509468"/>
                  <a:pt x="3836102" y="559150"/>
                  <a:pt x="3836232" y="707886"/>
                </a:cubicBezTo>
                <a:cubicBezTo>
                  <a:pt x="3696066" y="710702"/>
                  <a:pt x="3496218" y="696737"/>
                  <a:pt x="3211474" y="707886"/>
                </a:cubicBezTo>
                <a:cubicBezTo>
                  <a:pt x="2926730" y="719035"/>
                  <a:pt x="2855524" y="673907"/>
                  <a:pt x="2625079" y="707886"/>
                </a:cubicBezTo>
                <a:cubicBezTo>
                  <a:pt x="2394634" y="741865"/>
                  <a:pt x="2233396" y="704787"/>
                  <a:pt x="2115408" y="707886"/>
                </a:cubicBezTo>
                <a:cubicBezTo>
                  <a:pt x="1997420" y="710985"/>
                  <a:pt x="1650795" y="652869"/>
                  <a:pt x="1529012" y="707886"/>
                </a:cubicBezTo>
                <a:cubicBezTo>
                  <a:pt x="1407229" y="762903"/>
                  <a:pt x="1143502" y="706974"/>
                  <a:pt x="980979" y="707886"/>
                </a:cubicBezTo>
                <a:cubicBezTo>
                  <a:pt x="818456" y="708798"/>
                  <a:pt x="650461" y="658971"/>
                  <a:pt x="471309" y="707886"/>
                </a:cubicBezTo>
                <a:cubicBezTo>
                  <a:pt x="292157" y="756801"/>
                  <a:pt x="202856" y="677861"/>
                  <a:pt x="0" y="707886"/>
                </a:cubicBezTo>
                <a:cubicBezTo>
                  <a:pt x="-2769" y="574366"/>
                  <a:pt x="3162" y="443171"/>
                  <a:pt x="0" y="368101"/>
                </a:cubicBezTo>
                <a:cubicBezTo>
                  <a:pt x="-3162" y="293032"/>
                  <a:pt x="37355" y="134256"/>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n-US" sz="2000" b="1" dirty="0"/>
              <a:t>2</a:t>
            </a:r>
            <a:r>
              <a:rPr lang="el-GR" sz="2000" b="1" baseline="30000" dirty="0" err="1"/>
              <a:t>ος</a:t>
            </a:r>
            <a:r>
              <a:rPr lang="el-GR" sz="2000" b="1" dirty="0"/>
              <a:t>  λόχος  Σκαπανέων </a:t>
            </a:r>
          </a:p>
          <a:p>
            <a:pPr algn="ctr"/>
            <a:r>
              <a:rPr lang="en-US" sz="2000" b="1" dirty="0"/>
              <a:t>2</a:t>
            </a:r>
            <a:r>
              <a:rPr lang="en-US" sz="2000" b="1" baseline="30000" dirty="0"/>
              <a:t>nd</a:t>
            </a:r>
            <a:r>
              <a:rPr lang="en-US" sz="2000" b="1" dirty="0"/>
              <a:t> Company Pioneer Corps </a:t>
            </a:r>
            <a:endParaRPr lang="el-GR" sz="2000" b="1" dirty="0"/>
          </a:p>
        </p:txBody>
      </p:sp>
    </p:spTree>
    <p:extLst>
      <p:ext uri="{BB962C8B-B14F-4D97-AF65-F5344CB8AC3E}">
        <p14:creationId xmlns:p14="http://schemas.microsoft.com/office/powerpoint/2010/main" val="495637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7C640F7-82C4-6EF8-B4FD-7AE00AA0CA1F}"/>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5964064" y="780300"/>
            <a:ext cx="1710290" cy="2582863"/>
          </a:xfrm>
          <a:custGeom>
            <a:avLst/>
            <a:gdLst>
              <a:gd name="csX0" fmla="*/ 0 w 1710290"/>
              <a:gd name="csY0" fmla="*/ 0 h 2582863"/>
              <a:gd name="csX1" fmla="*/ 587200 w 1710290"/>
              <a:gd name="csY1" fmla="*/ 0 h 2582863"/>
              <a:gd name="csX2" fmla="*/ 1191502 w 1710290"/>
              <a:gd name="csY2" fmla="*/ 0 h 2582863"/>
              <a:gd name="csX3" fmla="*/ 1710290 w 1710290"/>
              <a:gd name="csY3" fmla="*/ 0 h 2582863"/>
              <a:gd name="csX4" fmla="*/ 1710290 w 1710290"/>
              <a:gd name="csY4" fmla="*/ 568230 h 2582863"/>
              <a:gd name="csX5" fmla="*/ 1710290 w 1710290"/>
              <a:gd name="csY5" fmla="*/ 1058974 h 2582863"/>
              <a:gd name="csX6" fmla="*/ 1710290 w 1710290"/>
              <a:gd name="csY6" fmla="*/ 1549718 h 2582863"/>
              <a:gd name="csX7" fmla="*/ 1710290 w 1710290"/>
              <a:gd name="csY7" fmla="*/ 2092119 h 2582863"/>
              <a:gd name="csX8" fmla="*/ 1710290 w 1710290"/>
              <a:gd name="csY8" fmla="*/ 2582863 h 2582863"/>
              <a:gd name="csX9" fmla="*/ 1123090 w 1710290"/>
              <a:gd name="csY9" fmla="*/ 2582863 h 2582863"/>
              <a:gd name="csX10" fmla="*/ 518788 w 1710290"/>
              <a:gd name="csY10" fmla="*/ 2582863 h 2582863"/>
              <a:gd name="csX11" fmla="*/ 0 w 1710290"/>
              <a:gd name="csY11" fmla="*/ 2582863 h 2582863"/>
              <a:gd name="csX12" fmla="*/ 0 w 1710290"/>
              <a:gd name="csY12" fmla="*/ 2066290 h 2582863"/>
              <a:gd name="csX13" fmla="*/ 0 w 1710290"/>
              <a:gd name="csY13" fmla="*/ 1523889 h 2582863"/>
              <a:gd name="csX14" fmla="*/ 0 w 1710290"/>
              <a:gd name="csY14" fmla="*/ 1084802 h 2582863"/>
              <a:gd name="csX15" fmla="*/ 0 w 1710290"/>
              <a:gd name="csY15" fmla="*/ 619887 h 2582863"/>
              <a:gd name="csX16" fmla="*/ 0 w 1710290"/>
              <a:gd name="csY16" fmla="*/ 0 h 2582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710290" h="2582863" fill="none" extrusionOk="0">
                <a:moveTo>
                  <a:pt x="0" y="0"/>
                </a:moveTo>
                <a:cubicBezTo>
                  <a:pt x="283908" y="-42808"/>
                  <a:pt x="431541" y="32999"/>
                  <a:pt x="587200" y="0"/>
                </a:cubicBezTo>
                <a:cubicBezTo>
                  <a:pt x="742859" y="-32999"/>
                  <a:pt x="1044335" y="25696"/>
                  <a:pt x="1191502" y="0"/>
                </a:cubicBezTo>
                <a:cubicBezTo>
                  <a:pt x="1338669" y="-25696"/>
                  <a:pt x="1577383" y="54907"/>
                  <a:pt x="1710290" y="0"/>
                </a:cubicBezTo>
                <a:cubicBezTo>
                  <a:pt x="1726610" y="140848"/>
                  <a:pt x="1643585" y="438850"/>
                  <a:pt x="1710290" y="568230"/>
                </a:cubicBezTo>
                <a:cubicBezTo>
                  <a:pt x="1776995" y="697610"/>
                  <a:pt x="1696156" y="835290"/>
                  <a:pt x="1710290" y="1058974"/>
                </a:cubicBezTo>
                <a:cubicBezTo>
                  <a:pt x="1724424" y="1282658"/>
                  <a:pt x="1689205" y="1440347"/>
                  <a:pt x="1710290" y="1549718"/>
                </a:cubicBezTo>
                <a:cubicBezTo>
                  <a:pt x="1731375" y="1659089"/>
                  <a:pt x="1684652" y="1909227"/>
                  <a:pt x="1710290" y="2092119"/>
                </a:cubicBezTo>
                <a:cubicBezTo>
                  <a:pt x="1735928" y="2275011"/>
                  <a:pt x="1686570" y="2402487"/>
                  <a:pt x="1710290" y="2582863"/>
                </a:cubicBezTo>
                <a:cubicBezTo>
                  <a:pt x="1433578" y="2629981"/>
                  <a:pt x="1300618" y="2551197"/>
                  <a:pt x="1123090" y="2582863"/>
                </a:cubicBezTo>
                <a:cubicBezTo>
                  <a:pt x="945562" y="2614529"/>
                  <a:pt x="699531" y="2555158"/>
                  <a:pt x="518788" y="2582863"/>
                </a:cubicBezTo>
                <a:cubicBezTo>
                  <a:pt x="338045" y="2610568"/>
                  <a:pt x="172705" y="2521710"/>
                  <a:pt x="0" y="2582863"/>
                </a:cubicBezTo>
                <a:cubicBezTo>
                  <a:pt x="-42473" y="2445141"/>
                  <a:pt x="2393" y="2313627"/>
                  <a:pt x="0" y="2066290"/>
                </a:cubicBezTo>
                <a:cubicBezTo>
                  <a:pt x="-2393" y="1818953"/>
                  <a:pt x="5022" y="1730364"/>
                  <a:pt x="0" y="1523889"/>
                </a:cubicBezTo>
                <a:cubicBezTo>
                  <a:pt x="-5022" y="1317414"/>
                  <a:pt x="49041" y="1284563"/>
                  <a:pt x="0" y="1084802"/>
                </a:cubicBezTo>
                <a:cubicBezTo>
                  <a:pt x="-49041" y="885041"/>
                  <a:pt x="33058" y="838129"/>
                  <a:pt x="0" y="619887"/>
                </a:cubicBezTo>
                <a:cubicBezTo>
                  <a:pt x="-33058" y="401646"/>
                  <a:pt x="18295" y="172992"/>
                  <a:pt x="0" y="0"/>
                </a:cubicBezTo>
                <a:close/>
              </a:path>
              <a:path w="1710290" h="2582863" stroke="0" extrusionOk="0">
                <a:moveTo>
                  <a:pt x="0" y="0"/>
                </a:moveTo>
                <a:cubicBezTo>
                  <a:pt x="175716" y="-9852"/>
                  <a:pt x="371696" y="36400"/>
                  <a:pt x="518788" y="0"/>
                </a:cubicBezTo>
                <a:cubicBezTo>
                  <a:pt x="665880" y="-36400"/>
                  <a:pt x="905167" y="13039"/>
                  <a:pt x="1054679" y="0"/>
                </a:cubicBezTo>
                <a:cubicBezTo>
                  <a:pt x="1204191" y="-13039"/>
                  <a:pt x="1463151" y="55338"/>
                  <a:pt x="1710290" y="0"/>
                </a:cubicBezTo>
                <a:cubicBezTo>
                  <a:pt x="1770909" y="118193"/>
                  <a:pt x="1656491" y="309972"/>
                  <a:pt x="1710290" y="516573"/>
                </a:cubicBezTo>
                <a:cubicBezTo>
                  <a:pt x="1764089" y="723174"/>
                  <a:pt x="1659152" y="872544"/>
                  <a:pt x="1710290" y="981488"/>
                </a:cubicBezTo>
                <a:cubicBezTo>
                  <a:pt x="1761428" y="1090432"/>
                  <a:pt x="1678329" y="1351814"/>
                  <a:pt x="1710290" y="1549718"/>
                </a:cubicBezTo>
                <a:cubicBezTo>
                  <a:pt x="1742251" y="1747622"/>
                  <a:pt x="1676340" y="1960547"/>
                  <a:pt x="1710290" y="2066290"/>
                </a:cubicBezTo>
                <a:cubicBezTo>
                  <a:pt x="1744240" y="2172033"/>
                  <a:pt x="1658185" y="2384522"/>
                  <a:pt x="1710290" y="2582863"/>
                </a:cubicBezTo>
                <a:cubicBezTo>
                  <a:pt x="1538155" y="2631855"/>
                  <a:pt x="1404187" y="2572666"/>
                  <a:pt x="1140193" y="2582863"/>
                </a:cubicBezTo>
                <a:cubicBezTo>
                  <a:pt x="876199" y="2593060"/>
                  <a:pt x="713984" y="2575208"/>
                  <a:pt x="604302" y="2582863"/>
                </a:cubicBezTo>
                <a:cubicBezTo>
                  <a:pt x="494620" y="2590518"/>
                  <a:pt x="245229" y="2560452"/>
                  <a:pt x="0" y="2582863"/>
                </a:cubicBezTo>
                <a:cubicBezTo>
                  <a:pt x="-50574" y="2432446"/>
                  <a:pt x="28598" y="2324600"/>
                  <a:pt x="0" y="2143776"/>
                </a:cubicBezTo>
                <a:cubicBezTo>
                  <a:pt x="-28598" y="1962952"/>
                  <a:pt x="21906" y="1805179"/>
                  <a:pt x="0" y="1575546"/>
                </a:cubicBezTo>
                <a:cubicBezTo>
                  <a:pt x="-21906" y="1345913"/>
                  <a:pt x="32812" y="1247371"/>
                  <a:pt x="0" y="1110631"/>
                </a:cubicBezTo>
                <a:cubicBezTo>
                  <a:pt x="-32812" y="973892"/>
                  <a:pt x="6225" y="709049"/>
                  <a:pt x="0" y="542401"/>
                </a:cubicBezTo>
                <a:cubicBezTo>
                  <a:pt x="-6225" y="375753"/>
                  <a:pt x="48925" y="269898"/>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382F3AE4-3A40-8A40-976C-67B09551C90D}"/>
              </a:ext>
            </a:extLst>
          </p:cNvPr>
          <p:cNvSpPr txBox="1"/>
          <p:nvPr/>
        </p:nvSpPr>
        <p:spPr>
          <a:xfrm>
            <a:off x="9069538" y="6050831"/>
            <a:ext cx="2760248" cy="646331"/>
          </a:xfrm>
          <a:custGeom>
            <a:avLst/>
            <a:gdLst>
              <a:gd name="csX0" fmla="*/ 0 w 2760248"/>
              <a:gd name="csY0" fmla="*/ 0 h 646331"/>
              <a:gd name="csX1" fmla="*/ 469242 w 2760248"/>
              <a:gd name="csY1" fmla="*/ 0 h 646331"/>
              <a:gd name="csX2" fmla="*/ 1076497 w 2760248"/>
              <a:gd name="csY2" fmla="*/ 0 h 646331"/>
              <a:gd name="csX3" fmla="*/ 1573341 w 2760248"/>
              <a:gd name="csY3" fmla="*/ 0 h 646331"/>
              <a:gd name="csX4" fmla="*/ 2097788 w 2760248"/>
              <a:gd name="csY4" fmla="*/ 0 h 646331"/>
              <a:gd name="csX5" fmla="*/ 2760248 w 2760248"/>
              <a:gd name="csY5" fmla="*/ 0 h 646331"/>
              <a:gd name="csX6" fmla="*/ 2760248 w 2760248"/>
              <a:gd name="csY6" fmla="*/ 329629 h 646331"/>
              <a:gd name="csX7" fmla="*/ 2760248 w 2760248"/>
              <a:gd name="csY7" fmla="*/ 646331 h 646331"/>
              <a:gd name="csX8" fmla="*/ 2152993 w 2760248"/>
              <a:gd name="csY8" fmla="*/ 646331 h 646331"/>
              <a:gd name="csX9" fmla="*/ 1628546 w 2760248"/>
              <a:gd name="csY9" fmla="*/ 646331 h 646331"/>
              <a:gd name="csX10" fmla="*/ 1131702 w 2760248"/>
              <a:gd name="csY10" fmla="*/ 646331 h 646331"/>
              <a:gd name="csX11" fmla="*/ 662460 w 2760248"/>
              <a:gd name="csY11" fmla="*/ 646331 h 646331"/>
              <a:gd name="csX12" fmla="*/ 0 w 2760248"/>
              <a:gd name="csY12" fmla="*/ 646331 h 646331"/>
              <a:gd name="csX13" fmla="*/ 0 w 2760248"/>
              <a:gd name="csY13" fmla="*/ 310239 h 646331"/>
              <a:gd name="csX14" fmla="*/ 0 w 2760248"/>
              <a:gd name="csY14"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760248" h="646331" extrusionOk="0">
                <a:moveTo>
                  <a:pt x="0" y="0"/>
                </a:moveTo>
                <a:cubicBezTo>
                  <a:pt x="152715" y="-19385"/>
                  <a:pt x="363235" y="44575"/>
                  <a:pt x="469242" y="0"/>
                </a:cubicBezTo>
                <a:cubicBezTo>
                  <a:pt x="575249" y="-44575"/>
                  <a:pt x="794076" y="20914"/>
                  <a:pt x="1076497" y="0"/>
                </a:cubicBezTo>
                <a:cubicBezTo>
                  <a:pt x="1358919" y="-20914"/>
                  <a:pt x="1390224" y="17261"/>
                  <a:pt x="1573341" y="0"/>
                </a:cubicBezTo>
                <a:cubicBezTo>
                  <a:pt x="1756458" y="-17261"/>
                  <a:pt x="1905994" y="32363"/>
                  <a:pt x="2097788" y="0"/>
                </a:cubicBezTo>
                <a:cubicBezTo>
                  <a:pt x="2289582" y="-32363"/>
                  <a:pt x="2525520" y="20997"/>
                  <a:pt x="2760248" y="0"/>
                </a:cubicBezTo>
                <a:cubicBezTo>
                  <a:pt x="2761833" y="86660"/>
                  <a:pt x="2721602" y="199088"/>
                  <a:pt x="2760248" y="329629"/>
                </a:cubicBezTo>
                <a:cubicBezTo>
                  <a:pt x="2798894" y="460170"/>
                  <a:pt x="2727003" y="516585"/>
                  <a:pt x="2760248" y="646331"/>
                </a:cubicBezTo>
                <a:cubicBezTo>
                  <a:pt x="2516607" y="669136"/>
                  <a:pt x="2378285" y="601614"/>
                  <a:pt x="2152993" y="646331"/>
                </a:cubicBezTo>
                <a:cubicBezTo>
                  <a:pt x="1927701" y="691048"/>
                  <a:pt x="1853473" y="629308"/>
                  <a:pt x="1628546" y="646331"/>
                </a:cubicBezTo>
                <a:cubicBezTo>
                  <a:pt x="1403619" y="663354"/>
                  <a:pt x="1341997" y="603293"/>
                  <a:pt x="1131702" y="646331"/>
                </a:cubicBezTo>
                <a:cubicBezTo>
                  <a:pt x="921407" y="689369"/>
                  <a:pt x="772506" y="608857"/>
                  <a:pt x="662460" y="646331"/>
                </a:cubicBezTo>
                <a:cubicBezTo>
                  <a:pt x="552414" y="683805"/>
                  <a:pt x="217775" y="639997"/>
                  <a:pt x="0" y="646331"/>
                </a:cubicBezTo>
                <a:cubicBezTo>
                  <a:pt x="-9047" y="544833"/>
                  <a:pt x="24309" y="464846"/>
                  <a:pt x="0" y="310239"/>
                </a:cubicBezTo>
                <a:cubicBezTo>
                  <a:pt x="-24309" y="155632"/>
                  <a:pt x="5859" y="64246"/>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  81, 82. </a:t>
            </a:r>
          </a:p>
        </p:txBody>
      </p:sp>
      <p:pic>
        <p:nvPicPr>
          <p:cNvPr id="7" name="Εικόνα 6">
            <a:extLst>
              <a:ext uri="{FF2B5EF4-FFF2-40B4-BE49-F238E27FC236}">
                <a16:creationId xmlns:a16="http://schemas.microsoft.com/office/drawing/2014/main" id="{A0D34EF8-9A33-CDC2-6DA6-912ED21E4FFB}"/>
              </a:ext>
            </a:extLst>
          </p:cNvPr>
          <p:cNvPicPr>
            <a:picLocks noChangeAspect="1"/>
          </p:cNvPicPr>
          <p:nvPr/>
        </p:nvPicPr>
        <p:blipFill>
          <a:blip r:embed="rId3">
            <a:extLst>
              <a:ext uri="{28A0092B-C50C-407E-A947-70E740481C1C}">
                <a14:useLocalDpi xmlns:a14="http://schemas.microsoft.com/office/drawing/2010/main" val="0"/>
              </a:ext>
            </a:extLst>
          </a:blip>
          <a:srcRect l="20477" t="28412" r="19361" b="21111"/>
          <a:stretch>
            <a:fillRect/>
          </a:stretch>
        </p:blipFill>
        <p:spPr>
          <a:xfrm rot="5400000">
            <a:off x="1333674" y="698829"/>
            <a:ext cx="1922485" cy="2819399"/>
          </a:xfrm>
          <a:custGeom>
            <a:avLst/>
            <a:gdLst>
              <a:gd name="csX0" fmla="*/ 0 w 1922485"/>
              <a:gd name="csY0" fmla="*/ 0 h 2819399"/>
              <a:gd name="csX1" fmla="*/ 422947 w 1922485"/>
              <a:gd name="csY1" fmla="*/ 0 h 2819399"/>
              <a:gd name="csX2" fmla="*/ 865118 w 1922485"/>
              <a:gd name="csY2" fmla="*/ 0 h 2819399"/>
              <a:gd name="csX3" fmla="*/ 1345740 w 1922485"/>
              <a:gd name="csY3" fmla="*/ 0 h 2819399"/>
              <a:gd name="csX4" fmla="*/ 1922485 w 1922485"/>
              <a:gd name="csY4" fmla="*/ 0 h 2819399"/>
              <a:gd name="csX5" fmla="*/ 1922485 w 1922485"/>
              <a:gd name="csY5" fmla="*/ 479298 h 2819399"/>
              <a:gd name="csX6" fmla="*/ 1922485 w 1922485"/>
              <a:gd name="csY6" fmla="*/ 1071372 h 2819399"/>
              <a:gd name="csX7" fmla="*/ 1922485 w 1922485"/>
              <a:gd name="csY7" fmla="*/ 1550669 h 2819399"/>
              <a:gd name="csX8" fmla="*/ 1922485 w 1922485"/>
              <a:gd name="csY8" fmla="*/ 2086355 h 2819399"/>
              <a:gd name="csX9" fmla="*/ 1922485 w 1922485"/>
              <a:gd name="csY9" fmla="*/ 2819399 h 2819399"/>
              <a:gd name="csX10" fmla="*/ 1441864 w 1922485"/>
              <a:gd name="csY10" fmla="*/ 2819399 h 2819399"/>
              <a:gd name="csX11" fmla="*/ 999692 w 1922485"/>
              <a:gd name="csY11" fmla="*/ 2819399 h 2819399"/>
              <a:gd name="csX12" fmla="*/ 499846 w 1922485"/>
              <a:gd name="csY12" fmla="*/ 2819399 h 2819399"/>
              <a:gd name="csX13" fmla="*/ 0 w 1922485"/>
              <a:gd name="csY13" fmla="*/ 2819399 h 2819399"/>
              <a:gd name="csX14" fmla="*/ 0 w 1922485"/>
              <a:gd name="csY14" fmla="*/ 2199131 h 2819399"/>
              <a:gd name="csX15" fmla="*/ 0 w 1922485"/>
              <a:gd name="csY15" fmla="*/ 1663445 h 2819399"/>
              <a:gd name="csX16" fmla="*/ 0 w 1922485"/>
              <a:gd name="csY16" fmla="*/ 1155954 h 2819399"/>
              <a:gd name="csX17" fmla="*/ 0 w 1922485"/>
              <a:gd name="csY17" fmla="*/ 676656 h 2819399"/>
              <a:gd name="csX18" fmla="*/ 0 w 1922485"/>
              <a:gd name="csY18" fmla="*/ 0 h 2819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922485" h="2819399" fill="none" extrusionOk="0">
                <a:moveTo>
                  <a:pt x="0" y="0"/>
                </a:moveTo>
                <a:cubicBezTo>
                  <a:pt x="209683" y="-27602"/>
                  <a:pt x="301874" y="42446"/>
                  <a:pt x="422947" y="0"/>
                </a:cubicBezTo>
                <a:cubicBezTo>
                  <a:pt x="544020" y="-42446"/>
                  <a:pt x="682142" y="50725"/>
                  <a:pt x="865118" y="0"/>
                </a:cubicBezTo>
                <a:cubicBezTo>
                  <a:pt x="1048094" y="-50725"/>
                  <a:pt x="1182315" y="17171"/>
                  <a:pt x="1345740" y="0"/>
                </a:cubicBezTo>
                <a:cubicBezTo>
                  <a:pt x="1509165" y="-17171"/>
                  <a:pt x="1647579" y="26816"/>
                  <a:pt x="1922485" y="0"/>
                </a:cubicBezTo>
                <a:cubicBezTo>
                  <a:pt x="1959724" y="165277"/>
                  <a:pt x="1893528" y="361344"/>
                  <a:pt x="1922485" y="479298"/>
                </a:cubicBezTo>
                <a:cubicBezTo>
                  <a:pt x="1951442" y="597252"/>
                  <a:pt x="1921844" y="948233"/>
                  <a:pt x="1922485" y="1071372"/>
                </a:cubicBezTo>
                <a:cubicBezTo>
                  <a:pt x="1923126" y="1194511"/>
                  <a:pt x="1866973" y="1403060"/>
                  <a:pt x="1922485" y="1550669"/>
                </a:cubicBezTo>
                <a:cubicBezTo>
                  <a:pt x="1977997" y="1698278"/>
                  <a:pt x="1887371" y="1821823"/>
                  <a:pt x="1922485" y="2086355"/>
                </a:cubicBezTo>
                <a:cubicBezTo>
                  <a:pt x="1957599" y="2350887"/>
                  <a:pt x="1921443" y="2624859"/>
                  <a:pt x="1922485" y="2819399"/>
                </a:cubicBezTo>
                <a:cubicBezTo>
                  <a:pt x="1730365" y="2874189"/>
                  <a:pt x="1646635" y="2771961"/>
                  <a:pt x="1441864" y="2819399"/>
                </a:cubicBezTo>
                <a:cubicBezTo>
                  <a:pt x="1237093" y="2866837"/>
                  <a:pt x="1122246" y="2785943"/>
                  <a:pt x="999692" y="2819399"/>
                </a:cubicBezTo>
                <a:cubicBezTo>
                  <a:pt x="877138" y="2852855"/>
                  <a:pt x="737288" y="2800805"/>
                  <a:pt x="499846" y="2819399"/>
                </a:cubicBezTo>
                <a:cubicBezTo>
                  <a:pt x="262404" y="2837993"/>
                  <a:pt x="161098" y="2782814"/>
                  <a:pt x="0" y="2819399"/>
                </a:cubicBezTo>
                <a:cubicBezTo>
                  <a:pt x="-50625" y="2542161"/>
                  <a:pt x="72426" y="2438676"/>
                  <a:pt x="0" y="2199131"/>
                </a:cubicBezTo>
                <a:cubicBezTo>
                  <a:pt x="-72426" y="1959586"/>
                  <a:pt x="60441" y="1908112"/>
                  <a:pt x="0" y="1663445"/>
                </a:cubicBezTo>
                <a:cubicBezTo>
                  <a:pt x="-60441" y="1418778"/>
                  <a:pt x="23257" y="1294596"/>
                  <a:pt x="0" y="1155954"/>
                </a:cubicBezTo>
                <a:cubicBezTo>
                  <a:pt x="-23257" y="1017312"/>
                  <a:pt x="3603" y="852713"/>
                  <a:pt x="0" y="676656"/>
                </a:cubicBezTo>
                <a:cubicBezTo>
                  <a:pt x="-3603" y="500599"/>
                  <a:pt x="11083" y="319025"/>
                  <a:pt x="0" y="0"/>
                </a:cubicBezTo>
                <a:close/>
              </a:path>
              <a:path w="1922485" h="2819399" stroke="0" extrusionOk="0">
                <a:moveTo>
                  <a:pt x="0" y="0"/>
                </a:moveTo>
                <a:cubicBezTo>
                  <a:pt x="105472" y="-19823"/>
                  <a:pt x="287801" y="7697"/>
                  <a:pt x="519071" y="0"/>
                </a:cubicBezTo>
                <a:cubicBezTo>
                  <a:pt x="750341" y="-7697"/>
                  <a:pt x="804011" y="2120"/>
                  <a:pt x="980467" y="0"/>
                </a:cubicBezTo>
                <a:cubicBezTo>
                  <a:pt x="1156923" y="-2120"/>
                  <a:pt x="1284542" y="15475"/>
                  <a:pt x="1422639" y="0"/>
                </a:cubicBezTo>
                <a:cubicBezTo>
                  <a:pt x="1560736" y="-15475"/>
                  <a:pt x="1674402" y="46260"/>
                  <a:pt x="1922485" y="0"/>
                </a:cubicBezTo>
                <a:cubicBezTo>
                  <a:pt x="1944320" y="255656"/>
                  <a:pt x="1905398" y="410096"/>
                  <a:pt x="1922485" y="620268"/>
                </a:cubicBezTo>
                <a:cubicBezTo>
                  <a:pt x="1939572" y="830440"/>
                  <a:pt x="1898111" y="1004819"/>
                  <a:pt x="1922485" y="1127760"/>
                </a:cubicBezTo>
                <a:cubicBezTo>
                  <a:pt x="1946859" y="1250701"/>
                  <a:pt x="1883808" y="1591326"/>
                  <a:pt x="1922485" y="1719833"/>
                </a:cubicBezTo>
                <a:cubicBezTo>
                  <a:pt x="1961162" y="1848340"/>
                  <a:pt x="1861215" y="2100506"/>
                  <a:pt x="1922485" y="2311907"/>
                </a:cubicBezTo>
                <a:cubicBezTo>
                  <a:pt x="1983755" y="2523308"/>
                  <a:pt x="1918766" y="2650291"/>
                  <a:pt x="1922485" y="2819399"/>
                </a:cubicBezTo>
                <a:cubicBezTo>
                  <a:pt x="1750515" y="2853972"/>
                  <a:pt x="1692956" y="2797395"/>
                  <a:pt x="1480313" y="2819399"/>
                </a:cubicBezTo>
                <a:cubicBezTo>
                  <a:pt x="1267670" y="2841403"/>
                  <a:pt x="1172007" y="2776296"/>
                  <a:pt x="1038142" y="2819399"/>
                </a:cubicBezTo>
                <a:cubicBezTo>
                  <a:pt x="904277" y="2862502"/>
                  <a:pt x="715675" y="2801284"/>
                  <a:pt x="595970" y="2819399"/>
                </a:cubicBezTo>
                <a:cubicBezTo>
                  <a:pt x="476265" y="2837514"/>
                  <a:pt x="164968" y="2751535"/>
                  <a:pt x="0" y="2819399"/>
                </a:cubicBezTo>
                <a:cubicBezTo>
                  <a:pt x="-3980" y="2588439"/>
                  <a:pt x="17364" y="2535378"/>
                  <a:pt x="0" y="2340101"/>
                </a:cubicBezTo>
                <a:cubicBezTo>
                  <a:pt x="-17364" y="2144824"/>
                  <a:pt x="8617" y="1888373"/>
                  <a:pt x="0" y="1748027"/>
                </a:cubicBezTo>
                <a:cubicBezTo>
                  <a:pt x="-8617" y="1607681"/>
                  <a:pt x="29419" y="1378222"/>
                  <a:pt x="0" y="1240536"/>
                </a:cubicBezTo>
                <a:cubicBezTo>
                  <a:pt x="-29419" y="1102850"/>
                  <a:pt x="51651" y="954936"/>
                  <a:pt x="0" y="676656"/>
                </a:cubicBezTo>
                <a:cubicBezTo>
                  <a:pt x="-51651" y="398376"/>
                  <a:pt x="11449" y="262652"/>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8" name="Τίτλος 1">
            <a:extLst>
              <a:ext uri="{FF2B5EF4-FFF2-40B4-BE49-F238E27FC236}">
                <a16:creationId xmlns:a16="http://schemas.microsoft.com/office/drawing/2014/main" id="{D640E1F3-0B6F-4BFC-BC3B-FB6F1F5D08AD}"/>
              </a:ext>
            </a:extLst>
          </p:cNvPr>
          <p:cNvSpPr txBox="1">
            <a:spLocks/>
          </p:cNvSpPr>
          <p:nvPr/>
        </p:nvSpPr>
        <p:spPr>
          <a:xfrm>
            <a:off x="189790" y="3265601"/>
            <a:ext cx="4659514" cy="2781654"/>
          </a:xfrm>
          <a:custGeom>
            <a:avLst/>
            <a:gdLst>
              <a:gd name="csX0" fmla="*/ 0 w 4659514"/>
              <a:gd name="csY0" fmla="*/ 0 h 2781654"/>
              <a:gd name="csX1" fmla="*/ 442654 w 4659514"/>
              <a:gd name="csY1" fmla="*/ 0 h 2781654"/>
              <a:gd name="csX2" fmla="*/ 1071688 w 4659514"/>
              <a:gd name="csY2" fmla="*/ 0 h 2781654"/>
              <a:gd name="csX3" fmla="*/ 1747318 w 4659514"/>
              <a:gd name="csY3" fmla="*/ 0 h 2781654"/>
              <a:gd name="csX4" fmla="*/ 2376352 w 4659514"/>
              <a:gd name="csY4" fmla="*/ 0 h 2781654"/>
              <a:gd name="csX5" fmla="*/ 3051982 w 4659514"/>
              <a:gd name="csY5" fmla="*/ 0 h 2781654"/>
              <a:gd name="csX6" fmla="*/ 3541231 w 4659514"/>
              <a:gd name="csY6" fmla="*/ 0 h 2781654"/>
              <a:gd name="csX7" fmla="*/ 4077075 w 4659514"/>
              <a:gd name="csY7" fmla="*/ 0 h 2781654"/>
              <a:gd name="csX8" fmla="*/ 4659514 w 4659514"/>
              <a:gd name="csY8" fmla="*/ 0 h 2781654"/>
              <a:gd name="csX9" fmla="*/ 4659514 w 4659514"/>
              <a:gd name="csY9" fmla="*/ 472881 h 2781654"/>
              <a:gd name="csX10" fmla="*/ 4659514 w 4659514"/>
              <a:gd name="csY10" fmla="*/ 1001395 h 2781654"/>
              <a:gd name="csX11" fmla="*/ 4659514 w 4659514"/>
              <a:gd name="csY11" fmla="*/ 1613359 h 2781654"/>
              <a:gd name="csX12" fmla="*/ 4659514 w 4659514"/>
              <a:gd name="csY12" fmla="*/ 2114057 h 2781654"/>
              <a:gd name="csX13" fmla="*/ 4659514 w 4659514"/>
              <a:gd name="csY13" fmla="*/ 2781654 h 2781654"/>
              <a:gd name="csX14" fmla="*/ 4216860 w 4659514"/>
              <a:gd name="csY14" fmla="*/ 2781654 h 2781654"/>
              <a:gd name="csX15" fmla="*/ 3634421 w 4659514"/>
              <a:gd name="csY15" fmla="*/ 2781654 h 2781654"/>
              <a:gd name="csX16" fmla="*/ 3145172 w 4659514"/>
              <a:gd name="csY16" fmla="*/ 2781654 h 2781654"/>
              <a:gd name="csX17" fmla="*/ 2562733 w 4659514"/>
              <a:gd name="csY17" fmla="*/ 2781654 h 2781654"/>
              <a:gd name="csX18" fmla="*/ 2026889 w 4659514"/>
              <a:gd name="csY18" fmla="*/ 2781654 h 2781654"/>
              <a:gd name="csX19" fmla="*/ 1351259 w 4659514"/>
              <a:gd name="csY19" fmla="*/ 2781654 h 2781654"/>
              <a:gd name="csX20" fmla="*/ 675630 w 4659514"/>
              <a:gd name="csY20" fmla="*/ 2781654 h 2781654"/>
              <a:gd name="csX21" fmla="*/ 0 w 4659514"/>
              <a:gd name="csY21" fmla="*/ 2781654 h 2781654"/>
              <a:gd name="csX22" fmla="*/ 0 w 4659514"/>
              <a:gd name="csY22" fmla="*/ 2308773 h 2781654"/>
              <a:gd name="csX23" fmla="*/ 0 w 4659514"/>
              <a:gd name="csY23" fmla="*/ 1780259 h 2781654"/>
              <a:gd name="csX24" fmla="*/ 0 w 4659514"/>
              <a:gd name="csY24" fmla="*/ 1168295 h 2781654"/>
              <a:gd name="csX25" fmla="*/ 0 w 4659514"/>
              <a:gd name="csY25" fmla="*/ 639780 h 2781654"/>
              <a:gd name="csX26" fmla="*/ 0 w 4659514"/>
              <a:gd name="csY26" fmla="*/ 0 h 27816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659514" h="2781654" fill="none" extrusionOk="0">
                <a:moveTo>
                  <a:pt x="0" y="0"/>
                </a:moveTo>
                <a:cubicBezTo>
                  <a:pt x="141086" y="-32322"/>
                  <a:pt x="341945" y="14076"/>
                  <a:pt x="442654" y="0"/>
                </a:cubicBezTo>
                <a:cubicBezTo>
                  <a:pt x="543363" y="-14076"/>
                  <a:pt x="840515" y="73771"/>
                  <a:pt x="1071688" y="0"/>
                </a:cubicBezTo>
                <a:cubicBezTo>
                  <a:pt x="1302861" y="-73771"/>
                  <a:pt x="1564087" y="76597"/>
                  <a:pt x="1747318" y="0"/>
                </a:cubicBezTo>
                <a:cubicBezTo>
                  <a:pt x="1930549" y="-76597"/>
                  <a:pt x="2161575" y="8166"/>
                  <a:pt x="2376352" y="0"/>
                </a:cubicBezTo>
                <a:cubicBezTo>
                  <a:pt x="2591129" y="-8166"/>
                  <a:pt x="2867437" y="44693"/>
                  <a:pt x="3051982" y="0"/>
                </a:cubicBezTo>
                <a:cubicBezTo>
                  <a:pt x="3236527" y="-44693"/>
                  <a:pt x="3361648" y="7414"/>
                  <a:pt x="3541231" y="0"/>
                </a:cubicBezTo>
                <a:cubicBezTo>
                  <a:pt x="3720814" y="-7414"/>
                  <a:pt x="3912272" y="42687"/>
                  <a:pt x="4077075" y="0"/>
                </a:cubicBezTo>
                <a:cubicBezTo>
                  <a:pt x="4241878" y="-42687"/>
                  <a:pt x="4440239" y="5704"/>
                  <a:pt x="4659514" y="0"/>
                </a:cubicBezTo>
                <a:cubicBezTo>
                  <a:pt x="4688639" y="172728"/>
                  <a:pt x="4633664" y="367585"/>
                  <a:pt x="4659514" y="472881"/>
                </a:cubicBezTo>
                <a:cubicBezTo>
                  <a:pt x="4685364" y="578177"/>
                  <a:pt x="4657790" y="774562"/>
                  <a:pt x="4659514" y="1001395"/>
                </a:cubicBezTo>
                <a:cubicBezTo>
                  <a:pt x="4661238" y="1228228"/>
                  <a:pt x="4612303" y="1396406"/>
                  <a:pt x="4659514" y="1613359"/>
                </a:cubicBezTo>
                <a:cubicBezTo>
                  <a:pt x="4706725" y="1830312"/>
                  <a:pt x="4647174" y="1949882"/>
                  <a:pt x="4659514" y="2114057"/>
                </a:cubicBezTo>
                <a:cubicBezTo>
                  <a:pt x="4671854" y="2278232"/>
                  <a:pt x="4620592" y="2550734"/>
                  <a:pt x="4659514" y="2781654"/>
                </a:cubicBezTo>
                <a:cubicBezTo>
                  <a:pt x="4521058" y="2832997"/>
                  <a:pt x="4386688" y="2779439"/>
                  <a:pt x="4216860" y="2781654"/>
                </a:cubicBezTo>
                <a:cubicBezTo>
                  <a:pt x="4047032" y="2783869"/>
                  <a:pt x="3859871" y="2774729"/>
                  <a:pt x="3634421" y="2781654"/>
                </a:cubicBezTo>
                <a:cubicBezTo>
                  <a:pt x="3408971" y="2788579"/>
                  <a:pt x="3386486" y="2772491"/>
                  <a:pt x="3145172" y="2781654"/>
                </a:cubicBezTo>
                <a:cubicBezTo>
                  <a:pt x="2903858" y="2790817"/>
                  <a:pt x="2713405" y="2779752"/>
                  <a:pt x="2562733" y="2781654"/>
                </a:cubicBezTo>
                <a:cubicBezTo>
                  <a:pt x="2412061" y="2783556"/>
                  <a:pt x="2271120" y="2742464"/>
                  <a:pt x="2026889" y="2781654"/>
                </a:cubicBezTo>
                <a:cubicBezTo>
                  <a:pt x="1782658" y="2820844"/>
                  <a:pt x="1488722" y="2750702"/>
                  <a:pt x="1351259" y="2781654"/>
                </a:cubicBezTo>
                <a:cubicBezTo>
                  <a:pt x="1213796" y="2812606"/>
                  <a:pt x="935675" y="2748212"/>
                  <a:pt x="675630" y="2781654"/>
                </a:cubicBezTo>
                <a:cubicBezTo>
                  <a:pt x="415585" y="2815096"/>
                  <a:pt x="156731" y="2735782"/>
                  <a:pt x="0" y="2781654"/>
                </a:cubicBezTo>
                <a:cubicBezTo>
                  <a:pt x="-12446" y="2548935"/>
                  <a:pt x="42585" y="2459767"/>
                  <a:pt x="0" y="2308773"/>
                </a:cubicBezTo>
                <a:cubicBezTo>
                  <a:pt x="-42585" y="2157779"/>
                  <a:pt x="29116" y="2033049"/>
                  <a:pt x="0" y="1780259"/>
                </a:cubicBezTo>
                <a:cubicBezTo>
                  <a:pt x="-29116" y="1527469"/>
                  <a:pt x="6399" y="1436671"/>
                  <a:pt x="0" y="1168295"/>
                </a:cubicBezTo>
                <a:cubicBezTo>
                  <a:pt x="-6399" y="899919"/>
                  <a:pt x="43047" y="844168"/>
                  <a:pt x="0" y="639780"/>
                </a:cubicBezTo>
                <a:cubicBezTo>
                  <a:pt x="-43047" y="435392"/>
                  <a:pt x="41083" y="181031"/>
                  <a:pt x="0" y="0"/>
                </a:cubicBezTo>
                <a:close/>
              </a:path>
              <a:path w="4659514" h="2781654" stroke="0" extrusionOk="0">
                <a:moveTo>
                  <a:pt x="0" y="0"/>
                </a:moveTo>
                <a:cubicBezTo>
                  <a:pt x="184702" y="-33930"/>
                  <a:pt x="402161" y="57785"/>
                  <a:pt x="582439" y="0"/>
                </a:cubicBezTo>
                <a:cubicBezTo>
                  <a:pt x="762717" y="-57785"/>
                  <a:pt x="876087" y="4414"/>
                  <a:pt x="1025093" y="0"/>
                </a:cubicBezTo>
                <a:cubicBezTo>
                  <a:pt x="1174099" y="-4414"/>
                  <a:pt x="1365773" y="46498"/>
                  <a:pt x="1654127" y="0"/>
                </a:cubicBezTo>
                <a:cubicBezTo>
                  <a:pt x="1942481" y="-46498"/>
                  <a:pt x="2029080" y="50361"/>
                  <a:pt x="2189972" y="0"/>
                </a:cubicBezTo>
                <a:cubicBezTo>
                  <a:pt x="2350865" y="-50361"/>
                  <a:pt x="2644361" y="24485"/>
                  <a:pt x="2819006" y="0"/>
                </a:cubicBezTo>
                <a:cubicBezTo>
                  <a:pt x="2993651" y="-24485"/>
                  <a:pt x="3161301" y="59566"/>
                  <a:pt x="3354850" y="0"/>
                </a:cubicBezTo>
                <a:cubicBezTo>
                  <a:pt x="3548399" y="-59566"/>
                  <a:pt x="3683109" y="28575"/>
                  <a:pt x="3937289" y="0"/>
                </a:cubicBezTo>
                <a:cubicBezTo>
                  <a:pt x="4191469" y="-28575"/>
                  <a:pt x="4410056" y="76717"/>
                  <a:pt x="4659514" y="0"/>
                </a:cubicBezTo>
                <a:cubicBezTo>
                  <a:pt x="4690317" y="177227"/>
                  <a:pt x="4631672" y="355821"/>
                  <a:pt x="4659514" y="556331"/>
                </a:cubicBezTo>
                <a:cubicBezTo>
                  <a:pt x="4687356" y="756841"/>
                  <a:pt x="4635802" y="870217"/>
                  <a:pt x="4659514" y="1084845"/>
                </a:cubicBezTo>
                <a:cubicBezTo>
                  <a:pt x="4683226" y="1299473"/>
                  <a:pt x="4638185" y="1367034"/>
                  <a:pt x="4659514" y="1585543"/>
                </a:cubicBezTo>
                <a:cubicBezTo>
                  <a:pt x="4680843" y="1804052"/>
                  <a:pt x="4650980" y="2010974"/>
                  <a:pt x="4659514" y="2197507"/>
                </a:cubicBezTo>
                <a:cubicBezTo>
                  <a:pt x="4668048" y="2384040"/>
                  <a:pt x="4634647" y="2642460"/>
                  <a:pt x="4659514" y="2781654"/>
                </a:cubicBezTo>
                <a:cubicBezTo>
                  <a:pt x="4501206" y="2817620"/>
                  <a:pt x="4346160" y="2766651"/>
                  <a:pt x="4216860" y="2781654"/>
                </a:cubicBezTo>
                <a:cubicBezTo>
                  <a:pt x="4087560" y="2796657"/>
                  <a:pt x="3980797" y="2766753"/>
                  <a:pt x="3774206" y="2781654"/>
                </a:cubicBezTo>
                <a:cubicBezTo>
                  <a:pt x="3567615" y="2796555"/>
                  <a:pt x="3422217" y="2741404"/>
                  <a:pt x="3191767" y="2781654"/>
                </a:cubicBezTo>
                <a:cubicBezTo>
                  <a:pt x="2961317" y="2821904"/>
                  <a:pt x="2834103" y="2761099"/>
                  <a:pt x="2516138" y="2781654"/>
                </a:cubicBezTo>
                <a:cubicBezTo>
                  <a:pt x="2198173" y="2802209"/>
                  <a:pt x="2053580" y="2722499"/>
                  <a:pt x="1887103" y="2781654"/>
                </a:cubicBezTo>
                <a:cubicBezTo>
                  <a:pt x="1720626" y="2840809"/>
                  <a:pt x="1525693" y="2768500"/>
                  <a:pt x="1397854" y="2781654"/>
                </a:cubicBezTo>
                <a:cubicBezTo>
                  <a:pt x="1270015" y="2794808"/>
                  <a:pt x="1002714" y="2770912"/>
                  <a:pt x="768820" y="2781654"/>
                </a:cubicBezTo>
                <a:cubicBezTo>
                  <a:pt x="534926" y="2792396"/>
                  <a:pt x="325990" y="2725027"/>
                  <a:pt x="0" y="2781654"/>
                </a:cubicBezTo>
                <a:cubicBezTo>
                  <a:pt x="-7883" y="2581606"/>
                  <a:pt x="12990" y="2453467"/>
                  <a:pt x="0" y="2280956"/>
                </a:cubicBezTo>
                <a:cubicBezTo>
                  <a:pt x="-12990" y="2108445"/>
                  <a:pt x="35966" y="1926766"/>
                  <a:pt x="0" y="1696809"/>
                </a:cubicBezTo>
                <a:cubicBezTo>
                  <a:pt x="-35966" y="1466852"/>
                  <a:pt x="10205" y="1324855"/>
                  <a:pt x="0" y="1112662"/>
                </a:cubicBezTo>
                <a:cubicBezTo>
                  <a:pt x="-10205" y="900469"/>
                  <a:pt x="16833" y="831129"/>
                  <a:pt x="0" y="639780"/>
                </a:cubicBezTo>
                <a:cubicBezTo>
                  <a:pt x="-16833" y="448431"/>
                  <a:pt x="174" y="318341"/>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1800" dirty="0"/>
          </a:p>
          <a:p>
            <a:r>
              <a:rPr lang="el-GR" sz="1800" dirty="0"/>
              <a:t>[…] Περί   τους δύο  μήνας είχα  την εξάσκησή  μου εις  </a:t>
            </a:r>
            <a:r>
              <a:rPr lang="el-GR" sz="1800" dirty="0" err="1"/>
              <a:t>Πολεμίδια</a:t>
            </a:r>
            <a:r>
              <a:rPr lang="el-GR" sz="1800" dirty="0"/>
              <a:t> και μετά  μεταφέρθηκα  εις </a:t>
            </a:r>
            <a:r>
              <a:rPr lang="el-GR" sz="1800" dirty="0" err="1"/>
              <a:t>Αίγυπτον</a:t>
            </a:r>
            <a:r>
              <a:rPr lang="el-GR" sz="1800" dirty="0"/>
              <a:t>, εις  </a:t>
            </a:r>
            <a:r>
              <a:rPr lang="el-GR" sz="1800" dirty="0" err="1"/>
              <a:t>Μάρσα</a:t>
            </a:r>
            <a:r>
              <a:rPr lang="el-GR" sz="1800" dirty="0"/>
              <a:t> </a:t>
            </a:r>
            <a:r>
              <a:rPr lang="el-GR" sz="1800" dirty="0" err="1"/>
              <a:t>Ματρούχ</a:t>
            </a:r>
            <a:r>
              <a:rPr lang="el-GR" sz="1800" dirty="0"/>
              <a:t>,  2αν </a:t>
            </a:r>
            <a:r>
              <a:rPr lang="en-US" sz="1600" dirty="0"/>
              <a:t> </a:t>
            </a:r>
            <a:r>
              <a:rPr lang="el-GR" sz="1800" dirty="0"/>
              <a:t>  </a:t>
            </a:r>
            <a:r>
              <a:rPr lang="el-GR" sz="1800" dirty="0" err="1"/>
              <a:t>Κουμπανίαν</a:t>
            </a:r>
            <a:r>
              <a:rPr lang="el-GR" sz="1800" dirty="0"/>
              <a:t>,  2</a:t>
            </a:r>
            <a:r>
              <a:rPr lang="el-GR" sz="1800" baseline="30000" dirty="0"/>
              <a:t>ον΄</a:t>
            </a:r>
            <a:r>
              <a:rPr lang="el-GR" sz="1800" dirty="0"/>
              <a:t>Λόχον,  με  διοικητή  τον Άγγλο  ταγματάρχη  </a:t>
            </a:r>
            <a:r>
              <a:rPr lang="en-US" sz="1800" dirty="0" err="1"/>
              <a:t>Grasswall</a:t>
            </a:r>
            <a:r>
              <a:rPr lang="el-GR" sz="1800" dirty="0"/>
              <a:t>. Κατόπιν  εις Σίντι </a:t>
            </a:r>
            <a:r>
              <a:rPr lang="el-GR" sz="1800" dirty="0" err="1"/>
              <a:t>Παράνι</a:t>
            </a:r>
            <a:r>
              <a:rPr lang="el-GR" sz="1800" dirty="0"/>
              <a:t> και απ’ εκεί  εις  </a:t>
            </a:r>
            <a:r>
              <a:rPr lang="el-GR" sz="1800" dirty="0" err="1"/>
              <a:t>Αλεξάνδρειαν</a:t>
            </a:r>
            <a:r>
              <a:rPr lang="el-GR" sz="1800" dirty="0"/>
              <a:t> και  κατά  τον </a:t>
            </a:r>
            <a:r>
              <a:rPr lang="el-GR" sz="1800" dirty="0" err="1"/>
              <a:t>Μάρτιον</a:t>
            </a:r>
            <a:r>
              <a:rPr lang="el-GR" sz="1800" dirty="0"/>
              <a:t> του 1941  </a:t>
            </a:r>
            <a:r>
              <a:rPr lang="el-GR" sz="1800" dirty="0" err="1"/>
              <a:t>απεβιβάσθημεν</a:t>
            </a:r>
            <a:r>
              <a:rPr lang="el-GR" sz="1800" dirty="0"/>
              <a:t>  εις  Αθήνας. Μετά λίγες ημέρες (15) πήγαμε  εις </a:t>
            </a:r>
            <a:r>
              <a:rPr lang="el-GR" sz="1800" dirty="0" err="1"/>
              <a:t>Λάρισαν</a:t>
            </a:r>
            <a:r>
              <a:rPr lang="el-GR" sz="1800" dirty="0"/>
              <a:t>, όπου μας </a:t>
            </a:r>
            <a:r>
              <a:rPr lang="el-GR" sz="1800" dirty="0" err="1"/>
              <a:t>εχώρησαν</a:t>
            </a:r>
            <a:r>
              <a:rPr lang="el-GR" sz="1800" dirty="0"/>
              <a:t> εις  δύο  ομάδας. Η  μία έμενε εις </a:t>
            </a:r>
            <a:r>
              <a:rPr lang="el-GR" sz="1800" dirty="0" err="1"/>
              <a:t>Λάρισαν</a:t>
            </a:r>
            <a:r>
              <a:rPr lang="el-GR" sz="1800" dirty="0"/>
              <a:t>, η δε  ομάδα μου  προχώρησε μέχρι  των χωρίων Σωτήριον  και </a:t>
            </a:r>
            <a:r>
              <a:rPr lang="el-GR" sz="1800" dirty="0" err="1"/>
              <a:t>Αρμένιον</a:t>
            </a:r>
            <a:r>
              <a:rPr lang="el-GR" sz="1800" dirty="0"/>
              <a:t>,  όπου  εμείς </a:t>
            </a:r>
            <a:r>
              <a:rPr lang="el-GR" sz="1800" dirty="0" err="1"/>
              <a:t>κατεγινόμαστε</a:t>
            </a:r>
            <a:r>
              <a:rPr lang="el-GR" sz="1800" dirty="0"/>
              <a:t> εις την επιδιόρθωση  του δρόμου.  </a:t>
            </a:r>
          </a:p>
        </p:txBody>
      </p:sp>
      <p:sp>
        <p:nvSpPr>
          <p:cNvPr id="12" name="TextBox 11">
            <a:extLst>
              <a:ext uri="{FF2B5EF4-FFF2-40B4-BE49-F238E27FC236}">
                <a16:creationId xmlns:a16="http://schemas.microsoft.com/office/drawing/2014/main" id="{7C7FA64D-12D6-0466-AA4A-4584D8507179}"/>
              </a:ext>
            </a:extLst>
          </p:cNvPr>
          <p:cNvSpPr txBox="1"/>
          <p:nvPr/>
        </p:nvSpPr>
        <p:spPr>
          <a:xfrm>
            <a:off x="429493" y="6143164"/>
            <a:ext cx="4180109" cy="553998"/>
          </a:xfrm>
          <a:custGeom>
            <a:avLst/>
            <a:gdLst>
              <a:gd name="csX0" fmla="*/ 0 w 4180109"/>
              <a:gd name="csY0" fmla="*/ 0 h 553998"/>
              <a:gd name="csX1" fmla="*/ 680761 w 4180109"/>
              <a:gd name="csY1" fmla="*/ 0 h 553998"/>
              <a:gd name="csX2" fmla="*/ 1194317 w 4180109"/>
              <a:gd name="csY2" fmla="*/ 0 h 553998"/>
              <a:gd name="csX3" fmla="*/ 1707873 w 4180109"/>
              <a:gd name="csY3" fmla="*/ 0 h 553998"/>
              <a:gd name="csX4" fmla="*/ 2388634 w 4180109"/>
              <a:gd name="csY4" fmla="*/ 0 h 553998"/>
              <a:gd name="csX5" fmla="*/ 2902190 w 4180109"/>
              <a:gd name="csY5" fmla="*/ 0 h 553998"/>
              <a:gd name="csX6" fmla="*/ 3541149 w 4180109"/>
              <a:gd name="csY6" fmla="*/ 0 h 553998"/>
              <a:gd name="csX7" fmla="*/ 4180109 w 4180109"/>
              <a:gd name="csY7" fmla="*/ 0 h 553998"/>
              <a:gd name="csX8" fmla="*/ 4180109 w 4180109"/>
              <a:gd name="csY8" fmla="*/ 553998 h 553998"/>
              <a:gd name="csX9" fmla="*/ 3624752 w 4180109"/>
              <a:gd name="csY9" fmla="*/ 553998 h 553998"/>
              <a:gd name="csX10" fmla="*/ 3069394 w 4180109"/>
              <a:gd name="csY10" fmla="*/ 553998 h 553998"/>
              <a:gd name="csX11" fmla="*/ 2430435 w 4180109"/>
              <a:gd name="csY11" fmla="*/ 553998 h 553998"/>
              <a:gd name="csX12" fmla="*/ 1875077 w 4180109"/>
              <a:gd name="csY12" fmla="*/ 553998 h 553998"/>
              <a:gd name="csX13" fmla="*/ 1236118 w 4180109"/>
              <a:gd name="csY13" fmla="*/ 553998 h 553998"/>
              <a:gd name="csX14" fmla="*/ 638960 w 4180109"/>
              <a:gd name="csY14" fmla="*/ 553998 h 553998"/>
              <a:gd name="csX15" fmla="*/ 0 w 4180109"/>
              <a:gd name="csY15" fmla="*/ 553998 h 553998"/>
              <a:gd name="csX16" fmla="*/ 0 w 4180109"/>
              <a:gd name="csY16"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80109" h="553998" extrusionOk="0">
                <a:moveTo>
                  <a:pt x="0" y="0"/>
                </a:moveTo>
                <a:cubicBezTo>
                  <a:pt x="190206" y="-46801"/>
                  <a:pt x="382524" y="73091"/>
                  <a:pt x="680761" y="0"/>
                </a:cubicBezTo>
                <a:cubicBezTo>
                  <a:pt x="978998" y="-73091"/>
                  <a:pt x="1081603" y="29856"/>
                  <a:pt x="1194317" y="0"/>
                </a:cubicBezTo>
                <a:cubicBezTo>
                  <a:pt x="1307031" y="-29856"/>
                  <a:pt x="1536563" y="20586"/>
                  <a:pt x="1707873" y="0"/>
                </a:cubicBezTo>
                <a:cubicBezTo>
                  <a:pt x="1879183" y="-20586"/>
                  <a:pt x="2143391" y="22505"/>
                  <a:pt x="2388634" y="0"/>
                </a:cubicBezTo>
                <a:cubicBezTo>
                  <a:pt x="2633877" y="-22505"/>
                  <a:pt x="2734661" y="4684"/>
                  <a:pt x="2902190" y="0"/>
                </a:cubicBezTo>
                <a:cubicBezTo>
                  <a:pt x="3069719" y="-4684"/>
                  <a:pt x="3241716" y="14288"/>
                  <a:pt x="3541149" y="0"/>
                </a:cubicBezTo>
                <a:cubicBezTo>
                  <a:pt x="3840582" y="-14288"/>
                  <a:pt x="3990287" y="54610"/>
                  <a:pt x="4180109" y="0"/>
                </a:cubicBezTo>
                <a:cubicBezTo>
                  <a:pt x="4190330" y="178966"/>
                  <a:pt x="4169941" y="281118"/>
                  <a:pt x="4180109" y="553998"/>
                </a:cubicBezTo>
                <a:cubicBezTo>
                  <a:pt x="3902558" y="581102"/>
                  <a:pt x="3798645" y="502241"/>
                  <a:pt x="3624752" y="553998"/>
                </a:cubicBezTo>
                <a:cubicBezTo>
                  <a:pt x="3450859" y="605755"/>
                  <a:pt x="3283936" y="509360"/>
                  <a:pt x="3069394" y="553998"/>
                </a:cubicBezTo>
                <a:cubicBezTo>
                  <a:pt x="2854852" y="598636"/>
                  <a:pt x="2579068" y="525039"/>
                  <a:pt x="2430435" y="553998"/>
                </a:cubicBezTo>
                <a:cubicBezTo>
                  <a:pt x="2281802" y="582957"/>
                  <a:pt x="2027401" y="553176"/>
                  <a:pt x="1875077" y="553998"/>
                </a:cubicBezTo>
                <a:cubicBezTo>
                  <a:pt x="1722753" y="554820"/>
                  <a:pt x="1374654" y="525633"/>
                  <a:pt x="1236118" y="553998"/>
                </a:cubicBezTo>
                <a:cubicBezTo>
                  <a:pt x="1097582" y="582363"/>
                  <a:pt x="770492" y="520945"/>
                  <a:pt x="638960" y="553998"/>
                </a:cubicBezTo>
                <a:cubicBezTo>
                  <a:pt x="507428" y="587051"/>
                  <a:pt x="224796" y="514029"/>
                  <a:pt x="0" y="553998"/>
                </a:cubicBezTo>
                <a:cubicBezTo>
                  <a:pt x="-14559" y="383584"/>
                  <a:pt x="11245" y="194790"/>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 163-164.</a:t>
            </a:r>
          </a:p>
        </p:txBody>
      </p:sp>
      <p:sp>
        <p:nvSpPr>
          <p:cNvPr id="14" name="TextBox 13">
            <a:extLst>
              <a:ext uri="{FF2B5EF4-FFF2-40B4-BE49-F238E27FC236}">
                <a16:creationId xmlns:a16="http://schemas.microsoft.com/office/drawing/2014/main" id="{299DB5E0-A7FA-8172-ED58-376470D417F4}"/>
              </a:ext>
            </a:extLst>
          </p:cNvPr>
          <p:cNvSpPr txBox="1"/>
          <p:nvPr/>
        </p:nvSpPr>
        <p:spPr>
          <a:xfrm>
            <a:off x="5209798" y="254276"/>
            <a:ext cx="6517328" cy="707886"/>
          </a:xfrm>
          <a:custGeom>
            <a:avLst/>
            <a:gdLst>
              <a:gd name="csX0" fmla="*/ 0 w 6517328"/>
              <a:gd name="csY0" fmla="*/ 0 h 707886"/>
              <a:gd name="csX1" fmla="*/ 657658 w 6517328"/>
              <a:gd name="csY1" fmla="*/ 0 h 707886"/>
              <a:gd name="csX2" fmla="*/ 1315315 w 6517328"/>
              <a:gd name="csY2" fmla="*/ 0 h 707886"/>
              <a:gd name="csX3" fmla="*/ 1907800 w 6517328"/>
              <a:gd name="csY3" fmla="*/ 0 h 707886"/>
              <a:gd name="csX4" fmla="*/ 2500284 w 6517328"/>
              <a:gd name="csY4" fmla="*/ 0 h 707886"/>
              <a:gd name="csX5" fmla="*/ 3092768 w 6517328"/>
              <a:gd name="csY5" fmla="*/ 0 h 707886"/>
              <a:gd name="csX6" fmla="*/ 3815599 w 6517328"/>
              <a:gd name="csY6" fmla="*/ 0 h 707886"/>
              <a:gd name="csX7" fmla="*/ 4408084 w 6517328"/>
              <a:gd name="csY7" fmla="*/ 0 h 707886"/>
              <a:gd name="csX8" fmla="*/ 4935395 w 6517328"/>
              <a:gd name="csY8" fmla="*/ 0 h 707886"/>
              <a:gd name="csX9" fmla="*/ 5397533 w 6517328"/>
              <a:gd name="csY9" fmla="*/ 0 h 707886"/>
              <a:gd name="csX10" fmla="*/ 5924844 w 6517328"/>
              <a:gd name="csY10" fmla="*/ 0 h 707886"/>
              <a:gd name="csX11" fmla="*/ 6517328 w 6517328"/>
              <a:gd name="csY11" fmla="*/ 0 h 707886"/>
              <a:gd name="csX12" fmla="*/ 6517328 w 6517328"/>
              <a:gd name="csY12" fmla="*/ 339785 h 707886"/>
              <a:gd name="csX13" fmla="*/ 6517328 w 6517328"/>
              <a:gd name="csY13" fmla="*/ 707886 h 707886"/>
              <a:gd name="csX14" fmla="*/ 5794497 w 6517328"/>
              <a:gd name="csY14" fmla="*/ 707886 h 707886"/>
              <a:gd name="csX15" fmla="*/ 5332359 w 6517328"/>
              <a:gd name="csY15" fmla="*/ 707886 h 707886"/>
              <a:gd name="csX16" fmla="*/ 4674702 w 6517328"/>
              <a:gd name="csY16" fmla="*/ 707886 h 707886"/>
              <a:gd name="csX17" fmla="*/ 4017044 w 6517328"/>
              <a:gd name="csY17" fmla="*/ 707886 h 707886"/>
              <a:gd name="csX18" fmla="*/ 3294213 w 6517328"/>
              <a:gd name="csY18" fmla="*/ 707886 h 707886"/>
              <a:gd name="csX19" fmla="*/ 2897249 w 6517328"/>
              <a:gd name="csY19" fmla="*/ 707886 h 707886"/>
              <a:gd name="csX20" fmla="*/ 2304764 w 6517328"/>
              <a:gd name="csY20" fmla="*/ 707886 h 707886"/>
              <a:gd name="csX21" fmla="*/ 1777453 w 6517328"/>
              <a:gd name="csY21" fmla="*/ 707886 h 707886"/>
              <a:gd name="csX22" fmla="*/ 1054622 w 6517328"/>
              <a:gd name="csY22" fmla="*/ 707886 h 707886"/>
              <a:gd name="csX23" fmla="*/ 0 w 6517328"/>
              <a:gd name="csY23" fmla="*/ 707886 h 707886"/>
              <a:gd name="csX24" fmla="*/ 0 w 6517328"/>
              <a:gd name="csY24" fmla="*/ 339785 h 707886"/>
              <a:gd name="csX25" fmla="*/ 0 w 6517328"/>
              <a:gd name="csY25" fmla="*/ 0 h 707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517328" h="707886" fill="none" extrusionOk="0">
                <a:moveTo>
                  <a:pt x="0" y="0"/>
                </a:moveTo>
                <a:cubicBezTo>
                  <a:pt x="253006" y="-15136"/>
                  <a:pt x="390330" y="35912"/>
                  <a:pt x="657658" y="0"/>
                </a:cubicBezTo>
                <a:cubicBezTo>
                  <a:pt x="924986" y="-35912"/>
                  <a:pt x="1138925" y="52898"/>
                  <a:pt x="1315315" y="0"/>
                </a:cubicBezTo>
                <a:cubicBezTo>
                  <a:pt x="1491705" y="-52898"/>
                  <a:pt x="1650707" y="32793"/>
                  <a:pt x="1907800" y="0"/>
                </a:cubicBezTo>
                <a:cubicBezTo>
                  <a:pt x="2164894" y="-32793"/>
                  <a:pt x="2260312" y="24377"/>
                  <a:pt x="2500284" y="0"/>
                </a:cubicBezTo>
                <a:cubicBezTo>
                  <a:pt x="2740256" y="-24377"/>
                  <a:pt x="2955993" y="59325"/>
                  <a:pt x="3092768" y="0"/>
                </a:cubicBezTo>
                <a:cubicBezTo>
                  <a:pt x="3229543" y="-59325"/>
                  <a:pt x="3520302" y="14132"/>
                  <a:pt x="3815599" y="0"/>
                </a:cubicBezTo>
                <a:cubicBezTo>
                  <a:pt x="4110896" y="-14132"/>
                  <a:pt x="4197388" y="64714"/>
                  <a:pt x="4408084" y="0"/>
                </a:cubicBezTo>
                <a:cubicBezTo>
                  <a:pt x="4618781" y="-64714"/>
                  <a:pt x="4719373" y="8386"/>
                  <a:pt x="4935395" y="0"/>
                </a:cubicBezTo>
                <a:cubicBezTo>
                  <a:pt x="5151417" y="-8386"/>
                  <a:pt x="5292543" y="29989"/>
                  <a:pt x="5397533" y="0"/>
                </a:cubicBezTo>
                <a:cubicBezTo>
                  <a:pt x="5502523" y="-29989"/>
                  <a:pt x="5787358" y="41940"/>
                  <a:pt x="5924844" y="0"/>
                </a:cubicBezTo>
                <a:cubicBezTo>
                  <a:pt x="6062330" y="-41940"/>
                  <a:pt x="6233808" y="21000"/>
                  <a:pt x="6517328" y="0"/>
                </a:cubicBezTo>
                <a:cubicBezTo>
                  <a:pt x="6557568" y="162942"/>
                  <a:pt x="6493329" y="240469"/>
                  <a:pt x="6517328" y="339785"/>
                </a:cubicBezTo>
                <a:cubicBezTo>
                  <a:pt x="6541327" y="439102"/>
                  <a:pt x="6508385" y="569137"/>
                  <a:pt x="6517328" y="707886"/>
                </a:cubicBezTo>
                <a:cubicBezTo>
                  <a:pt x="6370371" y="732889"/>
                  <a:pt x="6111477" y="702780"/>
                  <a:pt x="5794497" y="707886"/>
                </a:cubicBezTo>
                <a:cubicBezTo>
                  <a:pt x="5477517" y="712992"/>
                  <a:pt x="5540819" y="659150"/>
                  <a:pt x="5332359" y="707886"/>
                </a:cubicBezTo>
                <a:cubicBezTo>
                  <a:pt x="5123899" y="756622"/>
                  <a:pt x="4951979" y="694404"/>
                  <a:pt x="4674702" y="707886"/>
                </a:cubicBezTo>
                <a:cubicBezTo>
                  <a:pt x="4397425" y="721368"/>
                  <a:pt x="4212918" y="699166"/>
                  <a:pt x="4017044" y="707886"/>
                </a:cubicBezTo>
                <a:cubicBezTo>
                  <a:pt x="3821170" y="716606"/>
                  <a:pt x="3571646" y="656339"/>
                  <a:pt x="3294213" y="707886"/>
                </a:cubicBezTo>
                <a:cubicBezTo>
                  <a:pt x="3016780" y="759433"/>
                  <a:pt x="3089991" y="664404"/>
                  <a:pt x="2897249" y="707886"/>
                </a:cubicBezTo>
                <a:cubicBezTo>
                  <a:pt x="2704507" y="751368"/>
                  <a:pt x="2575465" y="664689"/>
                  <a:pt x="2304764" y="707886"/>
                </a:cubicBezTo>
                <a:cubicBezTo>
                  <a:pt x="2034063" y="751083"/>
                  <a:pt x="1940005" y="645219"/>
                  <a:pt x="1777453" y="707886"/>
                </a:cubicBezTo>
                <a:cubicBezTo>
                  <a:pt x="1614901" y="770553"/>
                  <a:pt x="1415464" y="700896"/>
                  <a:pt x="1054622" y="707886"/>
                </a:cubicBezTo>
                <a:cubicBezTo>
                  <a:pt x="693780" y="714876"/>
                  <a:pt x="346988" y="705202"/>
                  <a:pt x="0" y="707886"/>
                </a:cubicBezTo>
                <a:cubicBezTo>
                  <a:pt x="-21882" y="529610"/>
                  <a:pt x="40464" y="518921"/>
                  <a:pt x="0" y="339785"/>
                </a:cubicBezTo>
                <a:cubicBezTo>
                  <a:pt x="-40464" y="160649"/>
                  <a:pt x="26709" y="76168"/>
                  <a:pt x="0" y="0"/>
                </a:cubicBezTo>
                <a:close/>
              </a:path>
              <a:path w="6517328" h="707886" stroke="0" extrusionOk="0">
                <a:moveTo>
                  <a:pt x="0" y="0"/>
                </a:moveTo>
                <a:cubicBezTo>
                  <a:pt x="211783" y="-21646"/>
                  <a:pt x="520855" y="32618"/>
                  <a:pt x="722831" y="0"/>
                </a:cubicBezTo>
                <a:cubicBezTo>
                  <a:pt x="924807" y="-32618"/>
                  <a:pt x="975583" y="30961"/>
                  <a:pt x="1184969" y="0"/>
                </a:cubicBezTo>
                <a:cubicBezTo>
                  <a:pt x="1394355" y="-30961"/>
                  <a:pt x="1478176" y="52122"/>
                  <a:pt x="1647107" y="0"/>
                </a:cubicBezTo>
                <a:cubicBezTo>
                  <a:pt x="1816038" y="-52122"/>
                  <a:pt x="2114361" y="72474"/>
                  <a:pt x="2369937" y="0"/>
                </a:cubicBezTo>
                <a:cubicBezTo>
                  <a:pt x="2625513" y="-72474"/>
                  <a:pt x="2670839" y="54"/>
                  <a:pt x="2832075" y="0"/>
                </a:cubicBezTo>
                <a:cubicBezTo>
                  <a:pt x="2993311" y="-54"/>
                  <a:pt x="3248304" y="23347"/>
                  <a:pt x="3489733" y="0"/>
                </a:cubicBezTo>
                <a:cubicBezTo>
                  <a:pt x="3731162" y="-23347"/>
                  <a:pt x="4013270" y="32217"/>
                  <a:pt x="4147391" y="0"/>
                </a:cubicBezTo>
                <a:cubicBezTo>
                  <a:pt x="4281512" y="-32217"/>
                  <a:pt x="4420465" y="21142"/>
                  <a:pt x="4674702" y="0"/>
                </a:cubicBezTo>
                <a:cubicBezTo>
                  <a:pt x="4928939" y="-21142"/>
                  <a:pt x="4922166" y="37513"/>
                  <a:pt x="5071666" y="0"/>
                </a:cubicBezTo>
                <a:cubicBezTo>
                  <a:pt x="5221166" y="-37513"/>
                  <a:pt x="5470306" y="22796"/>
                  <a:pt x="5794497" y="0"/>
                </a:cubicBezTo>
                <a:cubicBezTo>
                  <a:pt x="6118688" y="-22796"/>
                  <a:pt x="6314774" y="33669"/>
                  <a:pt x="6517328" y="0"/>
                </a:cubicBezTo>
                <a:cubicBezTo>
                  <a:pt x="6541159" y="90627"/>
                  <a:pt x="6483182" y="239007"/>
                  <a:pt x="6517328" y="339785"/>
                </a:cubicBezTo>
                <a:cubicBezTo>
                  <a:pt x="6551474" y="440563"/>
                  <a:pt x="6502532" y="543876"/>
                  <a:pt x="6517328" y="707886"/>
                </a:cubicBezTo>
                <a:cubicBezTo>
                  <a:pt x="6332022" y="716711"/>
                  <a:pt x="6117740" y="706306"/>
                  <a:pt x="5859670" y="707886"/>
                </a:cubicBezTo>
                <a:cubicBezTo>
                  <a:pt x="5601600" y="709466"/>
                  <a:pt x="5463650" y="671794"/>
                  <a:pt x="5332359" y="707886"/>
                </a:cubicBezTo>
                <a:cubicBezTo>
                  <a:pt x="5201068" y="743978"/>
                  <a:pt x="5034038" y="707707"/>
                  <a:pt x="4935395" y="707886"/>
                </a:cubicBezTo>
                <a:cubicBezTo>
                  <a:pt x="4836752" y="708065"/>
                  <a:pt x="4610222" y="696594"/>
                  <a:pt x="4473257" y="707886"/>
                </a:cubicBezTo>
                <a:cubicBezTo>
                  <a:pt x="4336292" y="719178"/>
                  <a:pt x="4247283" y="663624"/>
                  <a:pt x="4076292" y="707886"/>
                </a:cubicBezTo>
                <a:cubicBezTo>
                  <a:pt x="3905302" y="752148"/>
                  <a:pt x="3682756" y="703304"/>
                  <a:pt x="3418635" y="707886"/>
                </a:cubicBezTo>
                <a:cubicBezTo>
                  <a:pt x="3154514" y="712468"/>
                  <a:pt x="3114007" y="700598"/>
                  <a:pt x="3021670" y="707886"/>
                </a:cubicBezTo>
                <a:cubicBezTo>
                  <a:pt x="2929333" y="715174"/>
                  <a:pt x="2709122" y="684019"/>
                  <a:pt x="2559532" y="707886"/>
                </a:cubicBezTo>
                <a:cubicBezTo>
                  <a:pt x="2409942" y="731753"/>
                  <a:pt x="2173158" y="704463"/>
                  <a:pt x="2032221" y="707886"/>
                </a:cubicBezTo>
                <a:cubicBezTo>
                  <a:pt x="1891284" y="711309"/>
                  <a:pt x="1672806" y="649824"/>
                  <a:pt x="1439737" y="707886"/>
                </a:cubicBezTo>
                <a:cubicBezTo>
                  <a:pt x="1206668" y="765948"/>
                  <a:pt x="1082515" y="656337"/>
                  <a:pt x="977599" y="707886"/>
                </a:cubicBezTo>
                <a:cubicBezTo>
                  <a:pt x="872683" y="759435"/>
                  <a:pt x="653118" y="663986"/>
                  <a:pt x="515461" y="707886"/>
                </a:cubicBezTo>
                <a:cubicBezTo>
                  <a:pt x="377804" y="751786"/>
                  <a:pt x="243817" y="675282"/>
                  <a:pt x="0" y="707886"/>
                </a:cubicBezTo>
                <a:cubicBezTo>
                  <a:pt x="-27463" y="558193"/>
                  <a:pt x="27078" y="490750"/>
                  <a:pt x="0" y="339785"/>
                </a:cubicBezTo>
                <a:cubicBezTo>
                  <a:pt x="-27078" y="188820"/>
                  <a:pt x="288" y="155598"/>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n-US" sz="2000" b="1" dirty="0"/>
              <a:t>2</a:t>
            </a:r>
            <a:r>
              <a:rPr lang="el-GR" sz="2000" b="1" baseline="30000" dirty="0" err="1"/>
              <a:t>ος</a:t>
            </a:r>
            <a:r>
              <a:rPr lang="el-GR" sz="2000" b="1" dirty="0"/>
              <a:t>  λόχος  Μεταγωγικών Υποζυγίων /  Ημιονηγών</a:t>
            </a:r>
          </a:p>
          <a:p>
            <a:pPr algn="ctr"/>
            <a:r>
              <a:rPr lang="el-GR" sz="2000" b="1" dirty="0"/>
              <a:t>Ν</a:t>
            </a:r>
            <a:r>
              <a:rPr lang="en-US" sz="2000" b="1" dirty="0"/>
              <a:t>o  2 Pack  Transport   Co.</a:t>
            </a:r>
            <a:endParaRPr lang="el-GR" sz="2000" b="1" dirty="0"/>
          </a:p>
        </p:txBody>
      </p:sp>
      <p:sp>
        <p:nvSpPr>
          <p:cNvPr id="16" name="TextBox 15">
            <a:extLst>
              <a:ext uri="{FF2B5EF4-FFF2-40B4-BE49-F238E27FC236}">
                <a16:creationId xmlns:a16="http://schemas.microsoft.com/office/drawing/2014/main" id="{F8EF4623-E22D-ACEB-1C1E-B0D07DF6C104}"/>
              </a:ext>
            </a:extLst>
          </p:cNvPr>
          <p:cNvSpPr txBox="1"/>
          <p:nvPr/>
        </p:nvSpPr>
        <p:spPr>
          <a:xfrm>
            <a:off x="376801" y="188384"/>
            <a:ext cx="3836232" cy="707886"/>
          </a:xfrm>
          <a:custGeom>
            <a:avLst/>
            <a:gdLst>
              <a:gd name="csX0" fmla="*/ 0 w 3836232"/>
              <a:gd name="csY0" fmla="*/ 0 h 707886"/>
              <a:gd name="csX1" fmla="*/ 548033 w 3836232"/>
              <a:gd name="csY1" fmla="*/ 0 h 707886"/>
              <a:gd name="csX2" fmla="*/ 1134429 w 3836232"/>
              <a:gd name="csY2" fmla="*/ 0 h 707886"/>
              <a:gd name="csX3" fmla="*/ 1605737 w 3836232"/>
              <a:gd name="csY3" fmla="*/ 0 h 707886"/>
              <a:gd name="csX4" fmla="*/ 2153770 w 3836232"/>
              <a:gd name="csY4" fmla="*/ 0 h 707886"/>
              <a:gd name="csX5" fmla="*/ 2663441 w 3836232"/>
              <a:gd name="csY5" fmla="*/ 0 h 707886"/>
              <a:gd name="csX6" fmla="*/ 3211474 w 3836232"/>
              <a:gd name="csY6" fmla="*/ 0 h 707886"/>
              <a:gd name="csX7" fmla="*/ 3836232 w 3836232"/>
              <a:gd name="csY7" fmla="*/ 0 h 707886"/>
              <a:gd name="csX8" fmla="*/ 3836232 w 3836232"/>
              <a:gd name="csY8" fmla="*/ 361022 h 707886"/>
              <a:gd name="csX9" fmla="*/ 3836232 w 3836232"/>
              <a:gd name="csY9" fmla="*/ 707886 h 707886"/>
              <a:gd name="csX10" fmla="*/ 3364923 w 3836232"/>
              <a:gd name="csY10" fmla="*/ 707886 h 707886"/>
              <a:gd name="csX11" fmla="*/ 2893615 w 3836232"/>
              <a:gd name="csY11" fmla="*/ 707886 h 707886"/>
              <a:gd name="csX12" fmla="*/ 2383944 w 3836232"/>
              <a:gd name="csY12" fmla="*/ 707886 h 707886"/>
              <a:gd name="csX13" fmla="*/ 1950998 w 3836232"/>
              <a:gd name="csY13" fmla="*/ 707886 h 707886"/>
              <a:gd name="csX14" fmla="*/ 1402965 w 3836232"/>
              <a:gd name="csY14" fmla="*/ 707886 h 707886"/>
              <a:gd name="csX15" fmla="*/ 816569 w 3836232"/>
              <a:gd name="csY15" fmla="*/ 707886 h 707886"/>
              <a:gd name="csX16" fmla="*/ 0 w 3836232"/>
              <a:gd name="csY16" fmla="*/ 707886 h 707886"/>
              <a:gd name="csX17" fmla="*/ 0 w 3836232"/>
              <a:gd name="csY17" fmla="*/ 368101 h 707886"/>
              <a:gd name="csX18" fmla="*/ 0 w 3836232"/>
              <a:gd name="csY18" fmla="*/ 0 h 7078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836232" h="707886" fill="none" extrusionOk="0">
                <a:moveTo>
                  <a:pt x="0" y="0"/>
                </a:moveTo>
                <a:cubicBezTo>
                  <a:pt x="137389" y="-33957"/>
                  <a:pt x="329198" y="49448"/>
                  <a:pt x="548033" y="0"/>
                </a:cubicBezTo>
                <a:cubicBezTo>
                  <a:pt x="766868" y="-49448"/>
                  <a:pt x="982534" y="38422"/>
                  <a:pt x="1134429" y="0"/>
                </a:cubicBezTo>
                <a:cubicBezTo>
                  <a:pt x="1286324" y="-38422"/>
                  <a:pt x="1463434" y="30995"/>
                  <a:pt x="1605737" y="0"/>
                </a:cubicBezTo>
                <a:cubicBezTo>
                  <a:pt x="1748040" y="-30995"/>
                  <a:pt x="1900567" y="7566"/>
                  <a:pt x="2153770" y="0"/>
                </a:cubicBezTo>
                <a:cubicBezTo>
                  <a:pt x="2406973" y="-7566"/>
                  <a:pt x="2533697" y="27814"/>
                  <a:pt x="2663441" y="0"/>
                </a:cubicBezTo>
                <a:cubicBezTo>
                  <a:pt x="2793185" y="-27814"/>
                  <a:pt x="2969554" y="44049"/>
                  <a:pt x="3211474" y="0"/>
                </a:cubicBezTo>
                <a:cubicBezTo>
                  <a:pt x="3453394" y="-44049"/>
                  <a:pt x="3613617" y="41367"/>
                  <a:pt x="3836232" y="0"/>
                </a:cubicBezTo>
                <a:cubicBezTo>
                  <a:pt x="3851295" y="134478"/>
                  <a:pt x="3815141" y="261532"/>
                  <a:pt x="3836232" y="361022"/>
                </a:cubicBezTo>
                <a:cubicBezTo>
                  <a:pt x="3857323" y="460512"/>
                  <a:pt x="3797690" y="541341"/>
                  <a:pt x="3836232" y="707886"/>
                </a:cubicBezTo>
                <a:cubicBezTo>
                  <a:pt x="3633248" y="737988"/>
                  <a:pt x="3494771" y="672214"/>
                  <a:pt x="3364923" y="707886"/>
                </a:cubicBezTo>
                <a:cubicBezTo>
                  <a:pt x="3235075" y="743558"/>
                  <a:pt x="3053320" y="692140"/>
                  <a:pt x="2893615" y="707886"/>
                </a:cubicBezTo>
                <a:cubicBezTo>
                  <a:pt x="2733910" y="723632"/>
                  <a:pt x="2609779" y="692834"/>
                  <a:pt x="2383944" y="707886"/>
                </a:cubicBezTo>
                <a:cubicBezTo>
                  <a:pt x="2158109" y="722938"/>
                  <a:pt x="2163621" y="695427"/>
                  <a:pt x="1950998" y="707886"/>
                </a:cubicBezTo>
                <a:cubicBezTo>
                  <a:pt x="1738375" y="720345"/>
                  <a:pt x="1631039" y="690610"/>
                  <a:pt x="1402965" y="707886"/>
                </a:cubicBezTo>
                <a:cubicBezTo>
                  <a:pt x="1174891" y="725162"/>
                  <a:pt x="952871" y="668127"/>
                  <a:pt x="816569" y="707886"/>
                </a:cubicBezTo>
                <a:cubicBezTo>
                  <a:pt x="680267" y="747645"/>
                  <a:pt x="163320" y="682358"/>
                  <a:pt x="0" y="707886"/>
                </a:cubicBezTo>
                <a:cubicBezTo>
                  <a:pt x="-39617" y="584982"/>
                  <a:pt x="23572" y="499452"/>
                  <a:pt x="0" y="368101"/>
                </a:cubicBezTo>
                <a:cubicBezTo>
                  <a:pt x="-23572" y="236751"/>
                  <a:pt x="6707" y="140975"/>
                  <a:pt x="0" y="0"/>
                </a:cubicBezTo>
                <a:close/>
              </a:path>
              <a:path w="3836232" h="707886" stroke="0" extrusionOk="0">
                <a:moveTo>
                  <a:pt x="0" y="0"/>
                </a:moveTo>
                <a:cubicBezTo>
                  <a:pt x="166016" y="-980"/>
                  <a:pt x="350862" y="17016"/>
                  <a:pt x="624758" y="0"/>
                </a:cubicBezTo>
                <a:cubicBezTo>
                  <a:pt x="898654" y="-17016"/>
                  <a:pt x="971109" y="52695"/>
                  <a:pt x="1096066" y="0"/>
                </a:cubicBezTo>
                <a:cubicBezTo>
                  <a:pt x="1221023" y="-52695"/>
                  <a:pt x="1445426" y="40092"/>
                  <a:pt x="1567375" y="0"/>
                </a:cubicBezTo>
                <a:cubicBezTo>
                  <a:pt x="1689324" y="-40092"/>
                  <a:pt x="1924057" y="46801"/>
                  <a:pt x="2192133" y="0"/>
                </a:cubicBezTo>
                <a:cubicBezTo>
                  <a:pt x="2460209" y="-46801"/>
                  <a:pt x="2526075" y="17058"/>
                  <a:pt x="2663441" y="0"/>
                </a:cubicBezTo>
                <a:cubicBezTo>
                  <a:pt x="2800807" y="-17058"/>
                  <a:pt x="3082868" y="59318"/>
                  <a:pt x="3249837" y="0"/>
                </a:cubicBezTo>
                <a:cubicBezTo>
                  <a:pt x="3416806" y="-59318"/>
                  <a:pt x="3713166" y="56465"/>
                  <a:pt x="3836232" y="0"/>
                </a:cubicBezTo>
                <a:cubicBezTo>
                  <a:pt x="3859515" y="143712"/>
                  <a:pt x="3816943" y="184260"/>
                  <a:pt x="3836232" y="346864"/>
                </a:cubicBezTo>
                <a:cubicBezTo>
                  <a:pt x="3855521" y="509468"/>
                  <a:pt x="3836102" y="559150"/>
                  <a:pt x="3836232" y="707886"/>
                </a:cubicBezTo>
                <a:cubicBezTo>
                  <a:pt x="3696066" y="710702"/>
                  <a:pt x="3496218" y="696737"/>
                  <a:pt x="3211474" y="707886"/>
                </a:cubicBezTo>
                <a:cubicBezTo>
                  <a:pt x="2926730" y="719035"/>
                  <a:pt x="2855524" y="673907"/>
                  <a:pt x="2625079" y="707886"/>
                </a:cubicBezTo>
                <a:cubicBezTo>
                  <a:pt x="2394634" y="741865"/>
                  <a:pt x="2233396" y="704787"/>
                  <a:pt x="2115408" y="707886"/>
                </a:cubicBezTo>
                <a:cubicBezTo>
                  <a:pt x="1997420" y="710985"/>
                  <a:pt x="1650795" y="652869"/>
                  <a:pt x="1529012" y="707886"/>
                </a:cubicBezTo>
                <a:cubicBezTo>
                  <a:pt x="1407229" y="762903"/>
                  <a:pt x="1143502" y="706974"/>
                  <a:pt x="980979" y="707886"/>
                </a:cubicBezTo>
                <a:cubicBezTo>
                  <a:pt x="818456" y="708798"/>
                  <a:pt x="650461" y="658971"/>
                  <a:pt x="471309" y="707886"/>
                </a:cubicBezTo>
                <a:cubicBezTo>
                  <a:pt x="292157" y="756801"/>
                  <a:pt x="202856" y="677861"/>
                  <a:pt x="0" y="707886"/>
                </a:cubicBezTo>
                <a:cubicBezTo>
                  <a:pt x="-2769" y="574366"/>
                  <a:pt x="3162" y="443171"/>
                  <a:pt x="0" y="368101"/>
                </a:cubicBezTo>
                <a:cubicBezTo>
                  <a:pt x="-3162" y="293032"/>
                  <a:pt x="37355" y="134256"/>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n-US" sz="2000" b="1" dirty="0"/>
              <a:t>2</a:t>
            </a:r>
            <a:r>
              <a:rPr lang="el-GR" sz="2000" b="1" baseline="30000" dirty="0" err="1"/>
              <a:t>ος</a:t>
            </a:r>
            <a:r>
              <a:rPr lang="el-GR" sz="2000" b="1" dirty="0"/>
              <a:t>  λόχος  Σκαπανέων </a:t>
            </a:r>
          </a:p>
          <a:p>
            <a:pPr algn="ctr"/>
            <a:r>
              <a:rPr lang="en-US" sz="2000" b="1" dirty="0"/>
              <a:t>2</a:t>
            </a:r>
            <a:r>
              <a:rPr lang="en-US" sz="2000" b="1" baseline="30000" dirty="0"/>
              <a:t>nd</a:t>
            </a:r>
            <a:r>
              <a:rPr lang="en-US" sz="2000" b="1" dirty="0"/>
              <a:t> Company Pioneer Corps </a:t>
            </a:r>
            <a:endParaRPr lang="el-GR" sz="2000" b="1" dirty="0"/>
          </a:p>
        </p:txBody>
      </p:sp>
      <p:sp>
        <p:nvSpPr>
          <p:cNvPr id="18" name="Τίτλος 1">
            <a:extLst>
              <a:ext uri="{FF2B5EF4-FFF2-40B4-BE49-F238E27FC236}">
                <a16:creationId xmlns:a16="http://schemas.microsoft.com/office/drawing/2014/main" id="{EF25828D-8F9F-5852-80A3-6305BA15BA78}"/>
              </a:ext>
            </a:extLst>
          </p:cNvPr>
          <p:cNvSpPr txBox="1">
            <a:spLocks/>
          </p:cNvSpPr>
          <p:nvPr/>
        </p:nvSpPr>
        <p:spPr>
          <a:xfrm>
            <a:off x="5107162" y="3069771"/>
            <a:ext cx="1659409" cy="1212554"/>
          </a:xfrm>
          <a:custGeom>
            <a:avLst/>
            <a:gdLst>
              <a:gd name="csX0" fmla="*/ 0 w 1659409"/>
              <a:gd name="csY0" fmla="*/ 0 h 1212554"/>
              <a:gd name="csX1" fmla="*/ 536542 w 1659409"/>
              <a:gd name="csY1" fmla="*/ 0 h 1212554"/>
              <a:gd name="csX2" fmla="*/ 1089679 w 1659409"/>
              <a:gd name="csY2" fmla="*/ 0 h 1212554"/>
              <a:gd name="csX3" fmla="*/ 1659409 w 1659409"/>
              <a:gd name="csY3" fmla="*/ 0 h 1212554"/>
              <a:gd name="csX4" fmla="*/ 1659409 w 1659409"/>
              <a:gd name="csY4" fmla="*/ 379934 h 1212554"/>
              <a:gd name="csX5" fmla="*/ 1659409 w 1659409"/>
              <a:gd name="csY5" fmla="*/ 759867 h 1212554"/>
              <a:gd name="csX6" fmla="*/ 1659409 w 1659409"/>
              <a:gd name="csY6" fmla="*/ 1212554 h 1212554"/>
              <a:gd name="csX7" fmla="*/ 1089679 w 1659409"/>
              <a:gd name="csY7" fmla="*/ 1212554 h 1212554"/>
              <a:gd name="csX8" fmla="*/ 553136 w 1659409"/>
              <a:gd name="csY8" fmla="*/ 1212554 h 1212554"/>
              <a:gd name="csX9" fmla="*/ 0 w 1659409"/>
              <a:gd name="csY9" fmla="*/ 1212554 h 1212554"/>
              <a:gd name="csX10" fmla="*/ 0 w 1659409"/>
              <a:gd name="csY10" fmla="*/ 796244 h 1212554"/>
              <a:gd name="csX11" fmla="*/ 0 w 1659409"/>
              <a:gd name="csY11" fmla="*/ 404185 h 1212554"/>
              <a:gd name="csX12" fmla="*/ 0 w 1659409"/>
              <a:gd name="csY12" fmla="*/ 0 h 1212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659409" h="1212554" fill="none" extrusionOk="0">
                <a:moveTo>
                  <a:pt x="0" y="0"/>
                </a:moveTo>
                <a:cubicBezTo>
                  <a:pt x="209061" y="-35094"/>
                  <a:pt x="424187" y="38446"/>
                  <a:pt x="536542" y="0"/>
                </a:cubicBezTo>
                <a:cubicBezTo>
                  <a:pt x="648897" y="-38446"/>
                  <a:pt x="828559" y="1113"/>
                  <a:pt x="1089679" y="0"/>
                </a:cubicBezTo>
                <a:cubicBezTo>
                  <a:pt x="1350799" y="-1113"/>
                  <a:pt x="1419587" y="45694"/>
                  <a:pt x="1659409" y="0"/>
                </a:cubicBezTo>
                <a:cubicBezTo>
                  <a:pt x="1697609" y="172550"/>
                  <a:pt x="1655610" y="281057"/>
                  <a:pt x="1659409" y="379934"/>
                </a:cubicBezTo>
                <a:cubicBezTo>
                  <a:pt x="1663208" y="478811"/>
                  <a:pt x="1631684" y="649170"/>
                  <a:pt x="1659409" y="759867"/>
                </a:cubicBezTo>
                <a:cubicBezTo>
                  <a:pt x="1687134" y="870564"/>
                  <a:pt x="1655156" y="1010016"/>
                  <a:pt x="1659409" y="1212554"/>
                </a:cubicBezTo>
                <a:cubicBezTo>
                  <a:pt x="1412504" y="1241225"/>
                  <a:pt x="1313033" y="1152747"/>
                  <a:pt x="1089679" y="1212554"/>
                </a:cubicBezTo>
                <a:cubicBezTo>
                  <a:pt x="866325" y="1272361"/>
                  <a:pt x="796857" y="1179119"/>
                  <a:pt x="553136" y="1212554"/>
                </a:cubicBezTo>
                <a:cubicBezTo>
                  <a:pt x="309415" y="1245989"/>
                  <a:pt x="225663" y="1181866"/>
                  <a:pt x="0" y="1212554"/>
                </a:cubicBezTo>
                <a:cubicBezTo>
                  <a:pt x="-4935" y="1005590"/>
                  <a:pt x="46966" y="911341"/>
                  <a:pt x="0" y="796244"/>
                </a:cubicBezTo>
                <a:cubicBezTo>
                  <a:pt x="-46966" y="681147"/>
                  <a:pt x="23338" y="521894"/>
                  <a:pt x="0" y="404185"/>
                </a:cubicBezTo>
                <a:cubicBezTo>
                  <a:pt x="-23338" y="286476"/>
                  <a:pt x="15766" y="126767"/>
                  <a:pt x="0" y="0"/>
                </a:cubicBezTo>
                <a:close/>
              </a:path>
              <a:path w="1659409" h="1212554" stroke="0" extrusionOk="0">
                <a:moveTo>
                  <a:pt x="0" y="0"/>
                </a:moveTo>
                <a:cubicBezTo>
                  <a:pt x="199250" y="-16397"/>
                  <a:pt x="412364" y="3353"/>
                  <a:pt x="553136" y="0"/>
                </a:cubicBezTo>
                <a:cubicBezTo>
                  <a:pt x="693908" y="-3353"/>
                  <a:pt x="901583" y="29144"/>
                  <a:pt x="1056490" y="0"/>
                </a:cubicBezTo>
                <a:cubicBezTo>
                  <a:pt x="1211397" y="-29144"/>
                  <a:pt x="1447589" y="32433"/>
                  <a:pt x="1659409" y="0"/>
                </a:cubicBezTo>
                <a:cubicBezTo>
                  <a:pt x="1660214" y="173320"/>
                  <a:pt x="1627912" y="258376"/>
                  <a:pt x="1659409" y="392059"/>
                </a:cubicBezTo>
                <a:cubicBezTo>
                  <a:pt x="1690906" y="525742"/>
                  <a:pt x="1617285" y="631796"/>
                  <a:pt x="1659409" y="796244"/>
                </a:cubicBezTo>
                <a:cubicBezTo>
                  <a:pt x="1701533" y="960693"/>
                  <a:pt x="1643681" y="1127188"/>
                  <a:pt x="1659409" y="1212554"/>
                </a:cubicBezTo>
                <a:cubicBezTo>
                  <a:pt x="1456652" y="1219502"/>
                  <a:pt x="1304950" y="1179968"/>
                  <a:pt x="1073084" y="1212554"/>
                </a:cubicBezTo>
                <a:cubicBezTo>
                  <a:pt x="841218" y="1245140"/>
                  <a:pt x="766997" y="1167901"/>
                  <a:pt x="503354" y="1212554"/>
                </a:cubicBezTo>
                <a:cubicBezTo>
                  <a:pt x="239711" y="1257207"/>
                  <a:pt x="178986" y="1186161"/>
                  <a:pt x="0" y="1212554"/>
                </a:cubicBezTo>
                <a:cubicBezTo>
                  <a:pt x="-42721" y="1038455"/>
                  <a:pt x="2184" y="942262"/>
                  <a:pt x="0" y="808369"/>
                </a:cubicBezTo>
                <a:cubicBezTo>
                  <a:pt x="-2184" y="674477"/>
                  <a:pt x="20268" y="487928"/>
                  <a:pt x="0" y="392059"/>
                </a:cubicBezTo>
                <a:cubicBezTo>
                  <a:pt x="-20268" y="296190"/>
                  <a:pt x="16136" y="161669"/>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600" dirty="0"/>
          </a:p>
          <a:p>
            <a:pPr algn="just"/>
            <a:r>
              <a:rPr lang="el-GR" sz="1600" dirty="0"/>
              <a:t>Άφιξη στην </a:t>
            </a:r>
          </a:p>
          <a:p>
            <a:pPr algn="just"/>
            <a:r>
              <a:rPr lang="el-GR" sz="1600" dirty="0" err="1"/>
              <a:t>Ισμαηλία</a:t>
            </a:r>
            <a:endParaRPr lang="el-GR" sz="1600" dirty="0"/>
          </a:p>
          <a:p>
            <a:pPr algn="just"/>
            <a:r>
              <a:rPr lang="el-GR" sz="1600" dirty="0"/>
              <a:t>(βορειοανατολική Αίγυπτος)</a:t>
            </a:r>
          </a:p>
        </p:txBody>
      </p:sp>
      <p:sp>
        <p:nvSpPr>
          <p:cNvPr id="20" name="Βέλος: Δεξιό 19">
            <a:extLst>
              <a:ext uri="{FF2B5EF4-FFF2-40B4-BE49-F238E27FC236}">
                <a16:creationId xmlns:a16="http://schemas.microsoft.com/office/drawing/2014/main" id="{C7C0EB8C-D5D4-9A02-13F8-5C38DACD5997}"/>
              </a:ext>
            </a:extLst>
          </p:cNvPr>
          <p:cNvSpPr/>
          <p:nvPr/>
        </p:nvSpPr>
        <p:spPr>
          <a:xfrm>
            <a:off x="5209798" y="4892824"/>
            <a:ext cx="6792412" cy="6463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Τίτλος 1">
            <a:extLst>
              <a:ext uri="{FF2B5EF4-FFF2-40B4-BE49-F238E27FC236}">
                <a16:creationId xmlns:a16="http://schemas.microsoft.com/office/drawing/2014/main" id="{759F9C26-DA02-2168-8432-B5AF3BD17CF3}"/>
              </a:ext>
            </a:extLst>
          </p:cNvPr>
          <p:cNvSpPr txBox="1">
            <a:spLocks/>
          </p:cNvSpPr>
          <p:nvPr/>
        </p:nvSpPr>
        <p:spPr>
          <a:xfrm>
            <a:off x="6819210" y="3305681"/>
            <a:ext cx="1705688" cy="1483545"/>
          </a:xfrm>
          <a:custGeom>
            <a:avLst/>
            <a:gdLst>
              <a:gd name="csX0" fmla="*/ 0 w 1705688"/>
              <a:gd name="csY0" fmla="*/ 0 h 1483545"/>
              <a:gd name="csX1" fmla="*/ 551506 w 1705688"/>
              <a:gd name="csY1" fmla="*/ 0 h 1483545"/>
              <a:gd name="csX2" fmla="*/ 1120068 w 1705688"/>
              <a:gd name="csY2" fmla="*/ 0 h 1483545"/>
              <a:gd name="csX3" fmla="*/ 1705688 w 1705688"/>
              <a:gd name="csY3" fmla="*/ 0 h 1483545"/>
              <a:gd name="csX4" fmla="*/ 1705688 w 1705688"/>
              <a:gd name="csY4" fmla="*/ 464844 h 1483545"/>
              <a:gd name="csX5" fmla="*/ 1705688 w 1705688"/>
              <a:gd name="csY5" fmla="*/ 929688 h 1483545"/>
              <a:gd name="csX6" fmla="*/ 1705688 w 1705688"/>
              <a:gd name="csY6" fmla="*/ 1483545 h 1483545"/>
              <a:gd name="csX7" fmla="*/ 1120068 w 1705688"/>
              <a:gd name="csY7" fmla="*/ 1483545 h 1483545"/>
              <a:gd name="csX8" fmla="*/ 568563 w 1705688"/>
              <a:gd name="csY8" fmla="*/ 1483545 h 1483545"/>
              <a:gd name="csX9" fmla="*/ 0 w 1705688"/>
              <a:gd name="csY9" fmla="*/ 1483545 h 1483545"/>
              <a:gd name="csX10" fmla="*/ 0 w 1705688"/>
              <a:gd name="csY10" fmla="*/ 974195 h 1483545"/>
              <a:gd name="csX11" fmla="*/ 0 w 1705688"/>
              <a:gd name="csY11" fmla="*/ 494515 h 1483545"/>
              <a:gd name="csX12" fmla="*/ 0 w 1705688"/>
              <a:gd name="csY12" fmla="*/ 0 h 14835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05688" h="1483545" fill="none" extrusionOk="0">
                <a:moveTo>
                  <a:pt x="0" y="0"/>
                </a:moveTo>
                <a:cubicBezTo>
                  <a:pt x="214783" y="-43188"/>
                  <a:pt x="429633" y="3632"/>
                  <a:pt x="551506" y="0"/>
                </a:cubicBezTo>
                <a:cubicBezTo>
                  <a:pt x="673379" y="-3632"/>
                  <a:pt x="954396" y="42086"/>
                  <a:pt x="1120068" y="0"/>
                </a:cubicBezTo>
                <a:cubicBezTo>
                  <a:pt x="1285740" y="-42086"/>
                  <a:pt x="1550560" y="23484"/>
                  <a:pt x="1705688" y="0"/>
                </a:cubicBezTo>
                <a:cubicBezTo>
                  <a:pt x="1740399" y="108923"/>
                  <a:pt x="1690504" y="353741"/>
                  <a:pt x="1705688" y="464844"/>
                </a:cubicBezTo>
                <a:cubicBezTo>
                  <a:pt x="1720872" y="575947"/>
                  <a:pt x="1666340" y="784667"/>
                  <a:pt x="1705688" y="929688"/>
                </a:cubicBezTo>
                <a:cubicBezTo>
                  <a:pt x="1745036" y="1074709"/>
                  <a:pt x="1670563" y="1224709"/>
                  <a:pt x="1705688" y="1483545"/>
                </a:cubicBezTo>
                <a:cubicBezTo>
                  <a:pt x="1583709" y="1517163"/>
                  <a:pt x="1361594" y="1478741"/>
                  <a:pt x="1120068" y="1483545"/>
                </a:cubicBezTo>
                <a:cubicBezTo>
                  <a:pt x="878542" y="1488349"/>
                  <a:pt x="701139" y="1436940"/>
                  <a:pt x="568563" y="1483545"/>
                </a:cubicBezTo>
                <a:cubicBezTo>
                  <a:pt x="435987" y="1530150"/>
                  <a:pt x="174546" y="1415518"/>
                  <a:pt x="0" y="1483545"/>
                </a:cubicBezTo>
                <a:cubicBezTo>
                  <a:pt x="-27827" y="1277617"/>
                  <a:pt x="47356" y="1205802"/>
                  <a:pt x="0" y="974195"/>
                </a:cubicBezTo>
                <a:cubicBezTo>
                  <a:pt x="-47356" y="742588"/>
                  <a:pt x="43513" y="596581"/>
                  <a:pt x="0" y="494515"/>
                </a:cubicBezTo>
                <a:cubicBezTo>
                  <a:pt x="-43513" y="392449"/>
                  <a:pt x="56469" y="243616"/>
                  <a:pt x="0" y="0"/>
                </a:cubicBezTo>
                <a:close/>
              </a:path>
              <a:path w="1705688" h="1483545" stroke="0" extrusionOk="0">
                <a:moveTo>
                  <a:pt x="0" y="0"/>
                </a:moveTo>
                <a:cubicBezTo>
                  <a:pt x="284154" y="-27825"/>
                  <a:pt x="392071" y="39563"/>
                  <a:pt x="568563" y="0"/>
                </a:cubicBezTo>
                <a:cubicBezTo>
                  <a:pt x="745055" y="-39563"/>
                  <a:pt x="842990" y="45003"/>
                  <a:pt x="1085955" y="0"/>
                </a:cubicBezTo>
                <a:cubicBezTo>
                  <a:pt x="1328920" y="-45003"/>
                  <a:pt x="1463516" y="54366"/>
                  <a:pt x="1705688" y="0"/>
                </a:cubicBezTo>
                <a:cubicBezTo>
                  <a:pt x="1727856" y="127901"/>
                  <a:pt x="1659632" y="268907"/>
                  <a:pt x="1705688" y="479680"/>
                </a:cubicBezTo>
                <a:cubicBezTo>
                  <a:pt x="1751744" y="690453"/>
                  <a:pt x="1684936" y="746162"/>
                  <a:pt x="1705688" y="974195"/>
                </a:cubicBezTo>
                <a:cubicBezTo>
                  <a:pt x="1726440" y="1202229"/>
                  <a:pt x="1662491" y="1365687"/>
                  <a:pt x="1705688" y="1483545"/>
                </a:cubicBezTo>
                <a:cubicBezTo>
                  <a:pt x="1529995" y="1543258"/>
                  <a:pt x="1320655" y="1449617"/>
                  <a:pt x="1103012" y="1483545"/>
                </a:cubicBezTo>
                <a:cubicBezTo>
                  <a:pt x="885369" y="1517473"/>
                  <a:pt x="807903" y="1434617"/>
                  <a:pt x="517392" y="1483545"/>
                </a:cubicBezTo>
                <a:cubicBezTo>
                  <a:pt x="226881" y="1532473"/>
                  <a:pt x="134242" y="1443954"/>
                  <a:pt x="0" y="1483545"/>
                </a:cubicBezTo>
                <a:cubicBezTo>
                  <a:pt x="-37592" y="1269387"/>
                  <a:pt x="13450" y="1188925"/>
                  <a:pt x="0" y="989030"/>
                </a:cubicBezTo>
                <a:cubicBezTo>
                  <a:pt x="-13450" y="789135"/>
                  <a:pt x="38057" y="595033"/>
                  <a:pt x="0" y="479680"/>
                </a:cubicBezTo>
                <a:cubicBezTo>
                  <a:pt x="-38057" y="364327"/>
                  <a:pt x="17644" y="218450"/>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1600" dirty="0"/>
              <a:t>Διανομή Κυπρίων στρατιωτών σε μονάδες.</a:t>
            </a:r>
          </a:p>
          <a:p>
            <a:r>
              <a:rPr lang="el-GR" sz="1600" dirty="0"/>
              <a:t>Στρατοπέδευση σε σκηνές</a:t>
            </a:r>
          </a:p>
          <a:p>
            <a:r>
              <a:rPr lang="el-GR" sz="1600" dirty="0"/>
              <a:t>Ξύρισμα κεφαλής</a:t>
            </a:r>
          </a:p>
          <a:p>
            <a:pPr algn="just"/>
            <a:endParaRPr lang="el-GR" sz="1600" dirty="0"/>
          </a:p>
        </p:txBody>
      </p:sp>
      <p:sp>
        <p:nvSpPr>
          <p:cNvPr id="24" name="Τίτλος 1">
            <a:extLst>
              <a:ext uri="{FF2B5EF4-FFF2-40B4-BE49-F238E27FC236}">
                <a16:creationId xmlns:a16="http://schemas.microsoft.com/office/drawing/2014/main" id="{08D41BE5-5810-DF02-47EF-918BA71D3ABC}"/>
              </a:ext>
            </a:extLst>
          </p:cNvPr>
          <p:cNvSpPr txBox="1">
            <a:spLocks/>
          </p:cNvSpPr>
          <p:nvPr/>
        </p:nvSpPr>
        <p:spPr>
          <a:xfrm>
            <a:off x="8577537" y="3429000"/>
            <a:ext cx="1926772" cy="676229"/>
          </a:xfrm>
          <a:custGeom>
            <a:avLst/>
            <a:gdLst>
              <a:gd name="csX0" fmla="*/ 0 w 1926772"/>
              <a:gd name="csY0" fmla="*/ 0 h 676229"/>
              <a:gd name="csX1" fmla="*/ 462425 w 1926772"/>
              <a:gd name="csY1" fmla="*/ 0 h 676229"/>
              <a:gd name="csX2" fmla="*/ 944118 w 1926772"/>
              <a:gd name="csY2" fmla="*/ 0 h 676229"/>
              <a:gd name="csX3" fmla="*/ 1464347 w 1926772"/>
              <a:gd name="csY3" fmla="*/ 0 h 676229"/>
              <a:gd name="csX4" fmla="*/ 1926772 w 1926772"/>
              <a:gd name="csY4" fmla="*/ 0 h 676229"/>
              <a:gd name="csX5" fmla="*/ 1926772 w 1926772"/>
              <a:gd name="csY5" fmla="*/ 344877 h 676229"/>
              <a:gd name="csX6" fmla="*/ 1926772 w 1926772"/>
              <a:gd name="csY6" fmla="*/ 676229 h 676229"/>
              <a:gd name="csX7" fmla="*/ 1425811 w 1926772"/>
              <a:gd name="csY7" fmla="*/ 676229 h 676229"/>
              <a:gd name="csX8" fmla="*/ 963386 w 1926772"/>
              <a:gd name="csY8" fmla="*/ 676229 h 676229"/>
              <a:gd name="csX9" fmla="*/ 462425 w 1926772"/>
              <a:gd name="csY9" fmla="*/ 676229 h 676229"/>
              <a:gd name="csX10" fmla="*/ 0 w 1926772"/>
              <a:gd name="csY10" fmla="*/ 676229 h 676229"/>
              <a:gd name="csX11" fmla="*/ 0 w 1926772"/>
              <a:gd name="csY11" fmla="*/ 358401 h 676229"/>
              <a:gd name="csX12" fmla="*/ 0 w 1926772"/>
              <a:gd name="csY12" fmla="*/ 0 h 676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926772" h="676229" fill="none" extrusionOk="0">
                <a:moveTo>
                  <a:pt x="0" y="0"/>
                </a:moveTo>
                <a:cubicBezTo>
                  <a:pt x="181296" y="-54633"/>
                  <a:pt x="320800" y="41499"/>
                  <a:pt x="462425" y="0"/>
                </a:cubicBezTo>
                <a:cubicBezTo>
                  <a:pt x="604051" y="-41499"/>
                  <a:pt x="800602" y="36025"/>
                  <a:pt x="944118" y="0"/>
                </a:cubicBezTo>
                <a:cubicBezTo>
                  <a:pt x="1087634" y="-36025"/>
                  <a:pt x="1225400" y="6843"/>
                  <a:pt x="1464347" y="0"/>
                </a:cubicBezTo>
                <a:cubicBezTo>
                  <a:pt x="1703294" y="-6843"/>
                  <a:pt x="1764138" y="34375"/>
                  <a:pt x="1926772" y="0"/>
                </a:cubicBezTo>
                <a:cubicBezTo>
                  <a:pt x="1953085" y="90597"/>
                  <a:pt x="1906475" y="192262"/>
                  <a:pt x="1926772" y="344877"/>
                </a:cubicBezTo>
                <a:cubicBezTo>
                  <a:pt x="1947069" y="497492"/>
                  <a:pt x="1924919" y="515226"/>
                  <a:pt x="1926772" y="676229"/>
                </a:cubicBezTo>
                <a:cubicBezTo>
                  <a:pt x="1733082" y="712338"/>
                  <a:pt x="1611320" y="625628"/>
                  <a:pt x="1425811" y="676229"/>
                </a:cubicBezTo>
                <a:cubicBezTo>
                  <a:pt x="1240302" y="726830"/>
                  <a:pt x="1087156" y="656037"/>
                  <a:pt x="963386" y="676229"/>
                </a:cubicBezTo>
                <a:cubicBezTo>
                  <a:pt x="839616" y="696421"/>
                  <a:pt x="650756" y="623626"/>
                  <a:pt x="462425" y="676229"/>
                </a:cubicBezTo>
                <a:cubicBezTo>
                  <a:pt x="274094" y="728832"/>
                  <a:pt x="167855" y="659605"/>
                  <a:pt x="0" y="676229"/>
                </a:cubicBezTo>
                <a:cubicBezTo>
                  <a:pt x="-18762" y="609267"/>
                  <a:pt x="2087" y="498844"/>
                  <a:pt x="0" y="358401"/>
                </a:cubicBezTo>
                <a:cubicBezTo>
                  <a:pt x="-2087" y="217958"/>
                  <a:pt x="12245" y="109900"/>
                  <a:pt x="0" y="0"/>
                </a:cubicBezTo>
                <a:close/>
              </a:path>
              <a:path w="1926772" h="676229" stroke="0" extrusionOk="0">
                <a:moveTo>
                  <a:pt x="0" y="0"/>
                </a:moveTo>
                <a:cubicBezTo>
                  <a:pt x="120513" y="-6306"/>
                  <a:pt x="287472" y="32794"/>
                  <a:pt x="481693" y="0"/>
                </a:cubicBezTo>
                <a:cubicBezTo>
                  <a:pt x="675914" y="-32794"/>
                  <a:pt x="730782" y="40249"/>
                  <a:pt x="905583" y="0"/>
                </a:cubicBezTo>
                <a:cubicBezTo>
                  <a:pt x="1080384" y="-40249"/>
                  <a:pt x="1250299" y="52877"/>
                  <a:pt x="1406544" y="0"/>
                </a:cubicBezTo>
                <a:cubicBezTo>
                  <a:pt x="1562789" y="-52877"/>
                  <a:pt x="1728878" y="55098"/>
                  <a:pt x="1926772" y="0"/>
                </a:cubicBezTo>
                <a:cubicBezTo>
                  <a:pt x="1942300" y="116109"/>
                  <a:pt x="1909643" y="217071"/>
                  <a:pt x="1926772" y="344877"/>
                </a:cubicBezTo>
                <a:cubicBezTo>
                  <a:pt x="1943901" y="472683"/>
                  <a:pt x="1894160" y="545647"/>
                  <a:pt x="1926772" y="676229"/>
                </a:cubicBezTo>
                <a:cubicBezTo>
                  <a:pt x="1699181" y="685221"/>
                  <a:pt x="1522658" y="639004"/>
                  <a:pt x="1406544" y="676229"/>
                </a:cubicBezTo>
                <a:cubicBezTo>
                  <a:pt x="1290430" y="713454"/>
                  <a:pt x="1023568" y="634984"/>
                  <a:pt x="905583" y="676229"/>
                </a:cubicBezTo>
                <a:cubicBezTo>
                  <a:pt x="787598" y="717474"/>
                  <a:pt x="582668" y="668279"/>
                  <a:pt x="481693" y="676229"/>
                </a:cubicBezTo>
                <a:cubicBezTo>
                  <a:pt x="380718" y="684179"/>
                  <a:pt x="159293" y="664315"/>
                  <a:pt x="0" y="676229"/>
                </a:cubicBezTo>
                <a:cubicBezTo>
                  <a:pt x="-6330" y="566550"/>
                  <a:pt x="27102" y="444544"/>
                  <a:pt x="0" y="338115"/>
                </a:cubicBezTo>
                <a:cubicBezTo>
                  <a:pt x="-27102" y="231686"/>
                  <a:pt x="28139" y="111929"/>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600" dirty="0"/>
              <a:t>Επιβίβαση στο τρένο</a:t>
            </a:r>
          </a:p>
          <a:p>
            <a:pPr algn="just"/>
            <a:r>
              <a:rPr lang="el-GR" sz="1600" dirty="0"/>
              <a:t>(γραμμή </a:t>
            </a:r>
            <a:r>
              <a:rPr lang="el-GR" sz="1600" dirty="0" err="1"/>
              <a:t>Ισμαηλία</a:t>
            </a:r>
            <a:r>
              <a:rPr lang="el-GR" sz="1600" dirty="0"/>
              <a:t> – </a:t>
            </a:r>
            <a:r>
              <a:rPr lang="el-GR" sz="1600" dirty="0" err="1"/>
              <a:t>Καντάρα</a:t>
            </a:r>
            <a:r>
              <a:rPr lang="el-GR" sz="1600" dirty="0"/>
              <a:t> – Χάιφα </a:t>
            </a:r>
          </a:p>
        </p:txBody>
      </p:sp>
      <p:sp>
        <p:nvSpPr>
          <p:cNvPr id="26" name="Τίτλος 1">
            <a:extLst>
              <a:ext uri="{FF2B5EF4-FFF2-40B4-BE49-F238E27FC236}">
                <a16:creationId xmlns:a16="http://schemas.microsoft.com/office/drawing/2014/main" id="{12A80E04-BBF5-0CD8-88A8-207C2A85B9DD}"/>
              </a:ext>
            </a:extLst>
          </p:cNvPr>
          <p:cNvSpPr txBox="1">
            <a:spLocks/>
          </p:cNvSpPr>
          <p:nvPr/>
        </p:nvSpPr>
        <p:spPr>
          <a:xfrm>
            <a:off x="10556949" y="3401123"/>
            <a:ext cx="1454190" cy="646330"/>
          </a:xfrm>
          <a:custGeom>
            <a:avLst/>
            <a:gdLst>
              <a:gd name="csX0" fmla="*/ 0 w 1454190"/>
              <a:gd name="csY0" fmla="*/ 0 h 646330"/>
              <a:gd name="csX1" fmla="*/ 499272 w 1454190"/>
              <a:gd name="csY1" fmla="*/ 0 h 646330"/>
              <a:gd name="csX2" fmla="*/ 940376 w 1454190"/>
              <a:gd name="csY2" fmla="*/ 0 h 646330"/>
              <a:gd name="csX3" fmla="*/ 1454190 w 1454190"/>
              <a:gd name="csY3" fmla="*/ 0 h 646330"/>
              <a:gd name="csX4" fmla="*/ 1454190 w 1454190"/>
              <a:gd name="csY4" fmla="*/ 323165 h 646330"/>
              <a:gd name="csX5" fmla="*/ 1454190 w 1454190"/>
              <a:gd name="csY5" fmla="*/ 646330 h 646330"/>
              <a:gd name="csX6" fmla="*/ 954918 w 1454190"/>
              <a:gd name="csY6" fmla="*/ 646330 h 646330"/>
              <a:gd name="csX7" fmla="*/ 513814 w 1454190"/>
              <a:gd name="csY7" fmla="*/ 646330 h 646330"/>
              <a:gd name="csX8" fmla="*/ 0 w 1454190"/>
              <a:gd name="csY8" fmla="*/ 646330 h 646330"/>
              <a:gd name="csX9" fmla="*/ 0 w 1454190"/>
              <a:gd name="csY9" fmla="*/ 336092 h 646330"/>
              <a:gd name="csX10" fmla="*/ 0 w 1454190"/>
              <a:gd name="csY10" fmla="*/ 0 h 646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454190" h="646330" fill="none" extrusionOk="0">
                <a:moveTo>
                  <a:pt x="0" y="0"/>
                </a:moveTo>
                <a:cubicBezTo>
                  <a:pt x="203065" y="-12865"/>
                  <a:pt x="359567" y="24814"/>
                  <a:pt x="499272" y="0"/>
                </a:cubicBezTo>
                <a:cubicBezTo>
                  <a:pt x="638977" y="-24814"/>
                  <a:pt x="825712" y="10986"/>
                  <a:pt x="940376" y="0"/>
                </a:cubicBezTo>
                <a:cubicBezTo>
                  <a:pt x="1055040" y="-10986"/>
                  <a:pt x="1277984" y="12903"/>
                  <a:pt x="1454190" y="0"/>
                </a:cubicBezTo>
                <a:cubicBezTo>
                  <a:pt x="1459004" y="71133"/>
                  <a:pt x="1438359" y="177939"/>
                  <a:pt x="1454190" y="323165"/>
                </a:cubicBezTo>
                <a:cubicBezTo>
                  <a:pt x="1470021" y="468392"/>
                  <a:pt x="1449005" y="565578"/>
                  <a:pt x="1454190" y="646330"/>
                </a:cubicBezTo>
                <a:cubicBezTo>
                  <a:pt x="1285885" y="670797"/>
                  <a:pt x="1070775" y="621018"/>
                  <a:pt x="954918" y="646330"/>
                </a:cubicBezTo>
                <a:cubicBezTo>
                  <a:pt x="839061" y="671642"/>
                  <a:pt x="690091" y="603569"/>
                  <a:pt x="513814" y="646330"/>
                </a:cubicBezTo>
                <a:cubicBezTo>
                  <a:pt x="337537" y="689091"/>
                  <a:pt x="136195" y="606119"/>
                  <a:pt x="0" y="646330"/>
                </a:cubicBezTo>
                <a:cubicBezTo>
                  <a:pt x="-23796" y="537695"/>
                  <a:pt x="36173" y="460242"/>
                  <a:pt x="0" y="336092"/>
                </a:cubicBezTo>
                <a:cubicBezTo>
                  <a:pt x="-36173" y="211942"/>
                  <a:pt x="38010" y="99551"/>
                  <a:pt x="0" y="0"/>
                </a:cubicBezTo>
                <a:close/>
              </a:path>
              <a:path w="1454190" h="646330" stroke="0" extrusionOk="0">
                <a:moveTo>
                  <a:pt x="0" y="0"/>
                </a:moveTo>
                <a:cubicBezTo>
                  <a:pt x="238977" y="-41345"/>
                  <a:pt x="343711" y="7975"/>
                  <a:pt x="484730" y="0"/>
                </a:cubicBezTo>
                <a:cubicBezTo>
                  <a:pt x="625749" y="-7975"/>
                  <a:pt x="771002" y="14786"/>
                  <a:pt x="925834" y="0"/>
                </a:cubicBezTo>
                <a:cubicBezTo>
                  <a:pt x="1080666" y="-14786"/>
                  <a:pt x="1287415" y="57125"/>
                  <a:pt x="1454190" y="0"/>
                </a:cubicBezTo>
                <a:cubicBezTo>
                  <a:pt x="1487925" y="140619"/>
                  <a:pt x="1421909" y="185489"/>
                  <a:pt x="1454190" y="316702"/>
                </a:cubicBezTo>
                <a:cubicBezTo>
                  <a:pt x="1486471" y="447915"/>
                  <a:pt x="1447751" y="509878"/>
                  <a:pt x="1454190" y="646330"/>
                </a:cubicBezTo>
                <a:cubicBezTo>
                  <a:pt x="1287246" y="682966"/>
                  <a:pt x="1114908" y="642406"/>
                  <a:pt x="940376" y="646330"/>
                </a:cubicBezTo>
                <a:cubicBezTo>
                  <a:pt x="765844" y="650254"/>
                  <a:pt x="563889" y="611285"/>
                  <a:pt x="455646" y="646330"/>
                </a:cubicBezTo>
                <a:cubicBezTo>
                  <a:pt x="347403" y="681375"/>
                  <a:pt x="96561" y="622668"/>
                  <a:pt x="0" y="646330"/>
                </a:cubicBezTo>
                <a:cubicBezTo>
                  <a:pt x="-6729" y="525926"/>
                  <a:pt x="13345" y="433120"/>
                  <a:pt x="0" y="342555"/>
                </a:cubicBezTo>
                <a:cubicBezTo>
                  <a:pt x="-13345" y="251991"/>
                  <a:pt x="3833" y="88846"/>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t>2</a:t>
            </a:r>
            <a:r>
              <a:rPr lang="el-GR" sz="1600" baseline="30000" dirty="0" err="1"/>
              <a:t>ος</a:t>
            </a:r>
            <a:r>
              <a:rPr lang="el-GR" sz="1600" dirty="0"/>
              <a:t>  λόχος  Μεταγωγικών  Υποζυγίων </a:t>
            </a:r>
          </a:p>
        </p:txBody>
      </p:sp>
      <p:sp>
        <p:nvSpPr>
          <p:cNvPr id="27" name="Ορθογώνιο 26">
            <a:extLst>
              <a:ext uri="{FF2B5EF4-FFF2-40B4-BE49-F238E27FC236}">
                <a16:creationId xmlns:a16="http://schemas.microsoft.com/office/drawing/2014/main" id="{97EBBF3F-FEE3-B90C-DCC5-74FD1DB3139E}"/>
              </a:ext>
            </a:extLst>
          </p:cNvPr>
          <p:cNvSpPr/>
          <p:nvPr/>
        </p:nvSpPr>
        <p:spPr>
          <a:xfrm>
            <a:off x="5725399" y="4282325"/>
            <a:ext cx="108857" cy="7875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Ορθογώνιο 28">
            <a:extLst>
              <a:ext uri="{FF2B5EF4-FFF2-40B4-BE49-F238E27FC236}">
                <a16:creationId xmlns:a16="http://schemas.microsoft.com/office/drawing/2014/main" id="{22F5B3F0-62F9-6960-3D35-C470AA6C5412}"/>
              </a:ext>
            </a:extLst>
          </p:cNvPr>
          <p:cNvSpPr/>
          <p:nvPr/>
        </p:nvSpPr>
        <p:spPr>
          <a:xfrm>
            <a:off x="9486494" y="4100494"/>
            <a:ext cx="108857" cy="969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Ορθογώνιο 30">
            <a:extLst>
              <a:ext uri="{FF2B5EF4-FFF2-40B4-BE49-F238E27FC236}">
                <a16:creationId xmlns:a16="http://schemas.microsoft.com/office/drawing/2014/main" id="{82310244-A00A-778A-4708-005D5E5A3C0D}"/>
              </a:ext>
            </a:extLst>
          </p:cNvPr>
          <p:cNvSpPr/>
          <p:nvPr/>
        </p:nvSpPr>
        <p:spPr>
          <a:xfrm>
            <a:off x="11229615" y="4074417"/>
            <a:ext cx="108857" cy="9694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Ορθογώνιο 34">
            <a:extLst>
              <a:ext uri="{FF2B5EF4-FFF2-40B4-BE49-F238E27FC236}">
                <a16:creationId xmlns:a16="http://schemas.microsoft.com/office/drawing/2014/main" id="{D771F4C3-E9C3-D019-7C2B-81BEE6D29A03}"/>
              </a:ext>
            </a:extLst>
          </p:cNvPr>
          <p:cNvSpPr/>
          <p:nvPr/>
        </p:nvSpPr>
        <p:spPr>
          <a:xfrm>
            <a:off x="7672054" y="4789226"/>
            <a:ext cx="45719" cy="2546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01121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9A1F9-EB0C-EFF3-66CD-2A9FEC5B832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36B29F9-91A3-47A6-CAE1-BB9D1563BA6F}"/>
              </a:ext>
            </a:extLst>
          </p:cNvPr>
          <p:cNvSpPr>
            <a:spLocks noGrp="1"/>
          </p:cNvSpPr>
          <p:nvPr>
            <p:ph type="title"/>
          </p:nvPr>
        </p:nvSpPr>
        <p:spPr>
          <a:xfrm>
            <a:off x="1012370" y="1338943"/>
            <a:ext cx="10515600" cy="3646714"/>
          </a:xfrm>
          <a:custGeom>
            <a:avLst/>
            <a:gdLst>
              <a:gd name="csX0" fmla="*/ 0 w 10515600"/>
              <a:gd name="csY0" fmla="*/ 0 h 3646714"/>
              <a:gd name="csX1" fmla="*/ 268732 w 10515600"/>
              <a:gd name="csY1" fmla="*/ 0 h 3646714"/>
              <a:gd name="csX2" fmla="*/ 1063244 w 10515600"/>
              <a:gd name="csY2" fmla="*/ 0 h 3646714"/>
              <a:gd name="csX3" fmla="*/ 1857756 w 10515600"/>
              <a:gd name="csY3" fmla="*/ 0 h 3646714"/>
              <a:gd name="csX4" fmla="*/ 2441956 w 10515600"/>
              <a:gd name="csY4" fmla="*/ 0 h 3646714"/>
              <a:gd name="csX5" fmla="*/ 3026156 w 10515600"/>
              <a:gd name="csY5" fmla="*/ 0 h 3646714"/>
              <a:gd name="csX6" fmla="*/ 3715512 w 10515600"/>
              <a:gd name="csY6" fmla="*/ 0 h 3646714"/>
              <a:gd name="csX7" fmla="*/ 4194556 w 10515600"/>
              <a:gd name="csY7" fmla="*/ 0 h 3646714"/>
              <a:gd name="csX8" fmla="*/ 4673600 w 10515600"/>
              <a:gd name="csY8" fmla="*/ 0 h 3646714"/>
              <a:gd name="csX9" fmla="*/ 5047488 w 10515600"/>
              <a:gd name="csY9" fmla="*/ 0 h 3646714"/>
              <a:gd name="csX10" fmla="*/ 5736844 w 10515600"/>
              <a:gd name="csY10" fmla="*/ 0 h 3646714"/>
              <a:gd name="csX11" fmla="*/ 6321044 w 10515600"/>
              <a:gd name="csY11" fmla="*/ 0 h 3646714"/>
              <a:gd name="csX12" fmla="*/ 7115556 w 10515600"/>
              <a:gd name="csY12" fmla="*/ 0 h 3646714"/>
              <a:gd name="csX13" fmla="*/ 7594600 w 10515600"/>
              <a:gd name="csY13" fmla="*/ 0 h 3646714"/>
              <a:gd name="csX14" fmla="*/ 7863332 w 10515600"/>
              <a:gd name="csY14" fmla="*/ 0 h 3646714"/>
              <a:gd name="csX15" fmla="*/ 8132064 w 10515600"/>
              <a:gd name="csY15" fmla="*/ 0 h 3646714"/>
              <a:gd name="csX16" fmla="*/ 8821420 w 10515600"/>
              <a:gd name="csY16" fmla="*/ 0 h 3646714"/>
              <a:gd name="csX17" fmla="*/ 9615932 w 10515600"/>
              <a:gd name="csY17" fmla="*/ 0 h 3646714"/>
              <a:gd name="csX18" fmla="*/ 10515600 w 10515600"/>
              <a:gd name="csY18" fmla="*/ 0 h 3646714"/>
              <a:gd name="csX19" fmla="*/ 10515600 w 10515600"/>
              <a:gd name="csY19" fmla="*/ 484492 h 3646714"/>
              <a:gd name="csX20" fmla="*/ 10515600 w 10515600"/>
              <a:gd name="csY20" fmla="*/ 896050 h 3646714"/>
              <a:gd name="csX21" fmla="*/ 10515600 w 10515600"/>
              <a:gd name="csY21" fmla="*/ 1489943 h 3646714"/>
              <a:gd name="csX22" fmla="*/ 10515600 w 10515600"/>
              <a:gd name="csY22" fmla="*/ 2010902 h 3646714"/>
              <a:gd name="csX23" fmla="*/ 10515600 w 10515600"/>
              <a:gd name="csY23" fmla="*/ 2458927 h 3646714"/>
              <a:gd name="csX24" fmla="*/ 10515600 w 10515600"/>
              <a:gd name="csY24" fmla="*/ 2906952 h 3646714"/>
              <a:gd name="csX25" fmla="*/ 10515600 w 10515600"/>
              <a:gd name="csY25" fmla="*/ 3646714 h 3646714"/>
              <a:gd name="csX26" fmla="*/ 10036556 w 10515600"/>
              <a:gd name="csY26" fmla="*/ 3646714 h 3646714"/>
              <a:gd name="csX27" fmla="*/ 9557512 w 10515600"/>
              <a:gd name="csY27" fmla="*/ 3646714 h 3646714"/>
              <a:gd name="csX28" fmla="*/ 9288780 w 10515600"/>
              <a:gd name="csY28" fmla="*/ 3646714 h 3646714"/>
              <a:gd name="csX29" fmla="*/ 8599424 w 10515600"/>
              <a:gd name="csY29" fmla="*/ 3646714 h 3646714"/>
              <a:gd name="csX30" fmla="*/ 8015224 w 10515600"/>
              <a:gd name="csY30" fmla="*/ 3646714 h 3646714"/>
              <a:gd name="csX31" fmla="*/ 7746492 w 10515600"/>
              <a:gd name="csY31" fmla="*/ 3646714 h 3646714"/>
              <a:gd name="csX32" fmla="*/ 7057136 w 10515600"/>
              <a:gd name="csY32" fmla="*/ 3646714 h 3646714"/>
              <a:gd name="csX33" fmla="*/ 6262624 w 10515600"/>
              <a:gd name="csY33" fmla="*/ 3646714 h 3646714"/>
              <a:gd name="csX34" fmla="*/ 5888736 w 10515600"/>
              <a:gd name="csY34" fmla="*/ 3646714 h 3646714"/>
              <a:gd name="csX35" fmla="*/ 5094224 w 10515600"/>
              <a:gd name="csY35" fmla="*/ 3646714 h 3646714"/>
              <a:gd name="csX36" fmla="*/ 4720336 w 10515600"/>
              <a:gd name="csY36" fmla="*/ 3646714 h 3646714"/>
              <a:gd name="csX37" fmla="*/ 4136136 w 10515600"/>
              <a:gd name="csY37" fmla="*/ 3646714 h 3646714"/>
              <a:gd name="csX38" fmla="*/ 3446780 w 10515600"/>
              <a:gd name="csY38" fmla="*/ 3646714 h 3646714"/>
              <a:gd name="csX39" fmla="*/ 2967736 w 10515600"/>
              <a:gd name="csY39" fmla="*/ 3646714 h 3646714"/>
              <a:gd name="csX40" fmla="*/ 2173224 w 10515600"/>
              <a:gd name="csY40" fmla="*/ 3646714 h 3646714"/>
              <a:gd name="csX41" fmla="*/ 1589024 w 10515600"/>
              <a:gd name="csY41" fmla="*/ 3646714 h 3646714"/>
              <a:gd name="csX42" fmla="*/ 794512 w 10515600"/>
              <a:gd name="csY42" fmla="*/ 3646714 h 3646714"/>
              <a:gd name="csX43" fmla="*/ 0 w 10515600"/>
              <a:gd name="csY43" fmla="*/ 3646714 h 3646714"/>
              <a:gd name="csX44" fmla="*/ 0 w 10515600"/>
              <a:gd name="csY44" fmla="*/ 3125755 h 3646714"/>
              <a:gd name="csX45" fmla="*/ 0 w 10515600"/>
              <a:gd name="csY45" fmla="*/ 2568329 h 3646714"/>
              <a:gd name="csX46" fmla="*/ 0 w 10515600"/>
              <a:gd name="csY46" fmla="*/ 1974435 h 3646714"/>
              <a:gd name="csX47" fmla="*/ 0 w 10515600"/>
              <a:gd name="csY47" fmla="*/ 1489943 h 3646714"/>
              <a:gd name="csX48" fmla="*/ 0 w 10515600"/>
              <a:gd name="csY48" fmla="*/ 1005451 h 3646714"/>
              <a:gd name="csX49" fmla="*/ 0 w 10515600"/>
              <a:gd name="csY49" fmla="*/ 593893 h 3646714"/>
              <a:gd name="csX50" fmla="*/ 0 w 10515600"/>
              <a:gd name="csY50" fmla="*/ 0 h 3646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3646714" fill="none" extrusionOk="0">
                <a:moveTo>
                  <a:pt x="0" y="0"/>
                </a:moveTo>
                <a:cubicBezTo>
                  <a:pt x="70339" y="-25317"/>
                  <a:pt x="184022" y="26361"/>
                  <a:pt x="268732" y="0"/>
                </a:cubicBezTo>
                <a:cubicBezTo>
                  <a:pt x="353442" y="-26361"/>
                  <a:pt x="895198" y="3596"/>
                  <a:pt x="1063244" y="0"/>
                </a:cubicBezTo>
                <a:cubicBezTo>
                  <a:pt x="1231290" y="-3596"/>
                  <a:pt x="1517393" y="57271"/>
                  <a:pt x="1857756" y="0"/>
                </a:cubicBezTo>
                <a:cubicBezTo>
                  <a:pt x="2198119" y="-57271"/>
                  <a:pt x="2186857" y="22262"/>
                  <a:pt x="2441956" y="0"/>
                </a:cubicBezTo>
                <a:cubicBezTo>
                  <a:pt x="2697055" y="-22262"/>
                  <a:pt x="2803709" y="41716"/>
                  <a:pt x="3026156" y="0"/>
                </a:cubicBezTo>
                <a:cubicBezTo>
                  <a:pt x="3248603" y="-41716"/>
                  <a:pt x="3402394" y="18919"/>
                  <a:pt x="3715512" y="0"/>
                </a:cubicBezTo>
                <a:cubicBezTo>
                  <a:pt x="4028630" y="-18919"/>
                  <a:pt x="4079781" y="30472"/>
                  <a:pt x="4194556" y="0"/>
                </a:cubicBezTo>
                <a:cubicBezTo>
                  <a:pt x="4309331" y="-30472"/>
                  <a:pt x="4513671" y="12"/>
                  <a:pt x="4673600" y="0"/>
                </a:cubicBezTo>
                <a:cubicBezTo>
                  <a:pt x="4833529" y="-12"/>
                  <a:pt x="4972538" y="11434"/>
                  <a:pt x="5047488" y="0"/>
                </a:cubicBezTo>
                <a:cubicBezTo>
                  <a:pt x="5122438" y="-11434"/>
                  <a:pt x="5558447" y="67920"/>
                  <a:pt x="5736844" y="0"/>
                </a:cubicBezTo>
                <a:cubicBezTo>
                  <a:pt x="5915241" y="-67920"/>
                  <a:pt x="6050739" y="58751"/>
                  <a:pt x="6321044" y="0"/>
                </a:cubicBezTo>
                <a:cubicBezTo>
                  <a:pt x="6591349" y="-58751"/>
                  <a:pt x="6726438" y="57022"/>
                  <a:pt x="7115556" y="0"/>
                </a:cubicBezTo>
                <a:cubicBezTo>
                  <a:pt x="7504674" y="-57022"/>
                  <a:pt x="7447577" y="56203"/>
                  <a:pt x="7594600" y="0"/>
                </a:cubicBezTo>
                <a:cubicBezTo>
                  <a:pt x="7741623" y="-56203"/>
                  <a:pt x="7787534" y="17852"/>
                  <a:pt x="7863332" y="0"/>
                </a:cubicBezTo>
                <a:cubicBezTo>
                  <a:pt x="7939130" y="-17852"/>
                  <a:pt x="8061949" y="8039"/>
                  <a:pt x="8132064" y="0"/>
                </a:cubicBezTo>
                <a:cubicBezTo>
                  <a:pt x="8202179" y="-8039"/>
                  <a:pt x="8582819" y="15514"/>
                  <a:pt x="8821420" y="0"/>
                </a:cubicBezTo>
                <a:cubicBezTo>
                  <a:pt x="9060021" y="-15514"/>
                  <a:pt x="9404912" y="43478"/>
                  <a:pt x="9615932" y="0"/>
                </a:cubicBezTo>
                <a:cubicBezTo>
                  <a:pt x="9826952" y="-43478"/>
                  <a:pt x="10218369" y="94280"/>
                  <a:pt x="10515600" y="0"/>
                </a:cubicBezTo>
                <a:cubicBezTo>
                  <a:pt x="10571223" y="117389"/>
                  <a:pt x="10510281" y="258262"/>
                  <a:pt x="10515600" y="484492"/>
                </a:cubicBezTo>
                <a:cubicBezTo>
                  <a:pt x="10520919" y="710722"/>
                  <a:pt x="10486381" y="812659"/>
                  <a:pt x="10515600" y="896050"/>
                </a:cubicBezTo>
                <a:cubicBezTo>
                  <a:pt x="10544819" y="979441"/>
                  <a:pt x="10459353" y="1316706"/>
                  <a:pt x="10515600" y="1489943"/>
                </a:cubicBezTo>
                <a:cubicBezTo>
                  <a:pt x="10571847" y="1663180"/>
                  <a:pt x="10513183" y="1799564"/>
                  <a:pt x="10515600" y="2010902"/>
                </a:cubicBezTo>
                <a:cubicBezTo>
                  <a:pt x="10518017" y="2222240"/>
                  <a:pt x="10463166" y="2339208"/>
                  <a:pt x="10515600" y="2458927"/>
                </a:cubicBezTo>
                <a:cubicBezTo>
                  <a:pt x="10568034" y="2578647"/>
                  <a:pt x="10471601" y="2746484"/>
                  <a:pt x="10515600" y="2906952"/>
                </a:cubicBezTo>
                <a:cubicBezTo>
                  <a:pt x="10559599" y="3067420"/>
                  <a:pt x="10444198" y="3300860"/>
                  <a:pt x="10515600" y="3646714"/>
                </a:cubicBezTo>
                <a:cubicBezTo>
                  <a:pt x="10353137" y="3682797"/>
                  <a:pt x="10237111" y="3591394"/>
                  <a:pt x="10036556" y="3646714"/>
                </a:cubicBezTo>
                <a:cubicBezTo>
                  <a:pt x="9836001" y="3702034"/>
                  <a:pt x="9777898" y="3631043"/>
                  <a:pt x="9557512" y="3646714"/>
                </a:cubicBezTo>
                <a:cubicBezTo>
                  <a:pt x="9337126" y="3662385"/>
                  <a:pt x="9358353" y="3632490"/>
                  <a:pt x="9288780" y="3646714"/>
                </a:cubicBezTo>
                <a:cubicBezTo>
                  <a:pt x="9219207" y="3660938"/>
                  <a:pt x="8767204" y="3630849"/>
                  <a:pt x="8599424" y="3646714"/>
                </a:cubicBezTo>
                <a:cubicBezTo>
                  <a:pt x="8431644" y="3662579"/>
                  <a:pt x="8288111" y="3623289"/>
                  <a:pt x="8015224" y="3646714"/>
                </a:cubicBezTo>
                <a:cubicBezTo>
                  <a:pt x="7742337" y="3670139"/>
                  <a:pt x="7807729" y="3623782"/>
                  <a:pt x="7746492" y="3646714"/>
                </a:cubicBezTo>
                <a:cubicBezTo>
                  <a:pt x="7685255" y="3669646"/>
                  <a:pt x="7329717" y="3574905"/>
                  <a:pt x="7057136" y="3646714"/>
                </a:cubicBezTo>
                <a:cubicBezTo>
                  <a:pt x="6784555" y="3718523"/>
                  <a:pt x="6544882" y="3624745"/>
                  <a:pt x="6262624" y="3646714"/>
                </a:cubicBezTo>
                <a:cubicBezTo>
                  <a:pt x="5980366" y="3668683"/>
                  <a:pt x="6004777" y="3606664"/>
                  <a:pt x="5888736" y="3646714"/>
                </a:cubicBezTo>
                <a:cubicBezTo>
                  <a:pt x="5772695" y="3686764"/>
                  <a:pt x="5342852" y="3567648"/>
                  <a:pt x="5094224" y="3646714"/>
                </a:cubicBezTo>
                <a:cubicBezTo>
                  <a:pt x="4845596" y="3725780"/>
                  <a:pt x="4889470" y="3638110"/>
                  <a:pt x="4720336" y="3646714"/>
                </a:cubicBezTo>
                <a:cubicBezTo>
                  <a:pt x="4551202" y="3655318"/>
                  <a:pt x="4408829" y="3633526"/>
                  <a:pt x="4136136" y="3646714"/>
                </a:cubicBezTo>
                <a:cubicBezTo>
                  <a:pt x="3863443" y="3659902"/>
                  <a:pt x="3707484" y="3621920"/>
                  <a:pt x="3446780" y="3646714"/>
                </a:cubicBezTo>
                <a:cubicBezTo>
                  <a:pt x="3186076" y="3671508"/>
                  <a:pt x="3167200" y="3611918"/>
                  <a:pt x="2967736" y="3646714"/>
                </a:cubicBezTo>
                <a:cubicBezTo>
                  <a:pt x="2768272" y="3681510"/>
                  <a:pt x="2342032" y="3639173"/>
                  <a:pt x="2173224" y="3646714"/>
                </a:cubicBezTo>
                <a:cubicBezTo>
                  <a:pt x="2004416" y="3654255"/>
                  <a:pt x="1780765" y="3624630"/>
                  <a:pt x="1589024" y="3646714"/>
                </a:cubicBezTo>
                <a:cubicBezTo>
                  <a:pt x="1397283" y="3668798"/>
                  <a:pt x="1020697" y="3622474"/>
                  <a:pt x="794512" y="3646714"/>
                </a:cubicBezTo>
                <a:cubicBezTo>
                  <a:pt x="568327" y="3670954"/>
                  <a:pt x="379821" y="3644863"/>
                  <a:pt x="0" y="3646714"/>
                </a:cubicBezTo>
                <a:cubicBezTo>
                  <a:pt x="-46324" y="3412571"/>
                  <a:pt x="41621" y="3247294"/>
                  <a:pt x="0" y="3125755"/>
                </a:cubicBezTo>
                <a:cubicBezTo>
                  <a:pt x="-41621" y="3004216"/>
                  <a:pt x="55677" y="2798112"/>
                  <a:pt x="0" y="2568329"/>
                </a:cubicBezTo>
                <a:cubicBezTo>
                  <a:pt x="-55677" y="2338546"/>
                  <a:pt x="31513" y="2135737"/>
                  <a:pt x="0" y="1974435"/>
                </a:cubicBezTo>
                <a:cubicBezTo>
                  <a:pt x="-31513" y="1813133"/>
                  <a:pt x="27012" y="1638675"/>
                  <a:pt x="0" y="1489943"/>
                </a:cubicBezTo>
                <a:cubicBezTo>
                  <a:pt x="-27012" y="1341211"/>
                  <a:pt x="2023" y="1109758"/>
                  <a:pt x="0" y="1005451"/>
                </a:cubicBezTo>
                <a:cubicBezTo>
                  <a:pt x="-2023" y="901144"/>
                  <a:pt x="25441" y="715082"/>
                  <a:pt x="0" y="593893"/>
                </a:cubicBezTo>
                <a:cubicBezTo>
                  <a:pt x="-25441" y="472704"/>
                  <a:pt x="67027" y="230263"/>
                  <a:pt x="0" y="0"/>
                </a:cubicBezTo>
                <a:close/>
              </a:path>
              <a:path w="10515600" h="364671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61628" y="195204"/>
                  <a:pt x="10472546" y="257431"/>
                  <a:pt x="10515600" y="411558"/>
                </a:cubicBezTo>
                <a:cubicBezTo>
                  <a:pt x="10558654" y="565685"/>
                  <a:pt x="10476761" y="751224"/>
                  <a:pt x="10515600" y="896050"/>
                </a:cubicBezTo>
                <a:cubicBezTo>
                  <a:pt x="10554439" y="1040876"/>
                  <a:pt x="10456827" y="1304563"/>
                  <a:pt x="10515600" y="1417009"/>
                </a:cubicBezTo>
                <a:cubicBezTo>
                  <a:pt x="10574373" y="1529455"/>
                  <a:pt x="10474058" y="1705393"/>
                  <a:pt x="10515600" y="1828567"/>
                </a:cubicBezTo>
                <a:cubicBezTo>
                  <a:pt x="10557142" y="1951741"/>
                  <a:pt x="10463617" y="2181587"/>
                  <a:pt x="10515600" y="2422460"/>
                </a:cubicBezTo>
                <a:cubicBezTo>
                  <a:pt x="10567583" y="2663333"/>
                  <a:pt x="10473221" y="2788294"/>
                  <a:pt x="10515600" y="2943419"/>
                </a:cubicBezTo>
                <a:cubicBezTo>
                  <a:pt x="10557979" y="3098544"/>
                  <a:pt x="10510548" y="3442527"/>
                  <a:pt x="10515600" y="3646714"/>
                </a:cubicBezTo>
                <a:cubicBezTo>
                  <a:pt x="10348507" y="3647666"/>
                  <a:pt x="10145100" y="3625233"/>
                  <a:pt x="10036556" y="3646714"/>
                </a:cubicBezTo>
                <a:cubicBezTo>
                  <a:pt x="9928012" y="3668195"/>
                  <a:pt x="9597898" y="3638826"/>
                  <a:pt x="9242044" y="3646714"/>
                </a:cubicBezTo>
                <a:cubicBezTo>
                  <a:pt x="8886190" y="3654602"/>
                  <a:pt x="8935605" y="3604633"/>
                  <a:pt x="8763000" y="3646714"/>
                </a:cubicBezTo>
                <a:cubicBezTo>
                  <a:pt x="8590395" y="3688795"/>
                  <a:pt x="8514275" y="3627711"/>
                  <a:pt x="8389112" y="3646714"/>
                </a:cubicBezTo>
                <a:cubicBezTo>
                  <a:pt x="8263949" y="3665717"/>
                  <a:pt x="8079691" y="3642153"/>
                  <a:pt x="7910068" y="3646714"/>
                </a:cubicBezTo>
                <a:cubicBezTo>
                  <a:pt x="7740445" y="3651275"/>
                  <a:pt x="7585178" y="3642495"/>
                  <a:pt x="7431024" y="3646714"/>
                </a:cubicBezTo>
                <a:cubicBezTo>
                  <a:pt x="7276870" y="3650933"/>
                  <a:pt x="6963742" y="3590779"/>
                  <a:pt x="6846824" y="3646714"/>
                </a:cubicBezTo>
                <a:cubicBezTo>
                  <a:pt x="6729906" y="3702649"/>
                  <a:pt x="6555347" y="3592794"/>
                  <a:pt x="6367780" y="3646714"/>
                </a:cubicBezTo>
                <a:cubicBezTo>
                  <a:pt x="6180213" y="3700634"/>
                  <a:pt x="5841063" y="3641636"/>
                  <a:pt x="5573268" y="3646714"/>
                </a:cubicBezTo>
                <a:cubicBezTo>
                  <a:pt x="5305473" y="3651792"/>
                  <a:pt x="5146155" y="3597370"/>
                  <a:pt x="4778756" y="3646714"/>
                </a:cubicBezTo>
                <a:cubicBezTo>
                  <a:pt x="4411357" y="3696058"/>
                  <a:pt x="4453353" y="3636681"/>
                  <a:pt x="4194556" y="3646714"/>
                </a:cubicBezTo>
                <a:cubicBezTo>
                  <a:pt x="3935759" y="3656747"/>
                  <a:pt x="3841519" y="3606123"/>
                  <a:pt x="3715512" y="3646714"/>
                </a:cubicBezTo>
                <a:cubicBezTo>
                  <a:pt x="3589505" y="3687305"/>
                  <a:pt x="3274661" y="3637402"/>
                  <a:pt x="2921000" y="3646714"/>
                </a:cubicBezTo>
                <a:cubicBezTo>
                  <a:pt x="2567339" y="3656026"/>
                  <a:pt x="2677356" y="3615106"/>
                  <a:pt x="2547112" y="3646714"/>
                </a:cubicBezTo>
                <a:cubicBezTo>
                  <a:pt x="2416868" y="3678322"/>
                  <a:pt x="2187082" y="3615367"/>
                  <a:pt x="1962912" y="3646714"/>
                </a:cubicBezTo>
                <a:cubicBezTo>
                  <a:pt x="1738742" y="3678061"/>
                  <a:pt x="1811349" y="3638626"/>
                  <a:pt x="1694180" y="3646714"/>
                </a:cubicBezTo>
                <a:cubicBezTo>
                  <a:pt x="1577011" y="3654802"/>
                  <a:pt x="1445231" y="3589485"/>
                  <a:pt x="1215136" y="3646714"/>
                </a:cubicBezTo>
                <a:cubicBezTo>
                  <a:pt x="985041" y="3703943"/>
                  <a:pt x="935072" y="3627326"/>
                  <a:pt x="841248" y="3646714"/>
                </a:cubicBezTo>
                <a:cubicBezTo>
                  <a:pt x="747424" y="3666102"/>
                  <a:pt x="296211" y="3633690"/>
                  <a:pt x="0" y="3646714"/>
                </a:cubicBezTo>
                <a:cubicBezTo>
                  <a:pt x="-43019" y="3545803"/>
                  <a:pt x="7235" y="3365998"/>
                  <a:pt x="0" y="3235156"/>
                </a:cubicBezTo>
                <a:cubicBezTo>
                  <a:pt x="-7235" y="3104314"/>
                  <a:pt x="25801" y="2880028"/>
                  <a:pt x="0" y="2641263"/>
                </a:cubicBezTo>
                <a:cubicBezTo>
                  <a:pt x="-25801" y="2402498"/>
                  <a:pt x="6197" y="2261624"/>
                  <a:pt x="0" y="2047369"/>
                </a:cubicBezTo>
                <a:cubicBezTo>
                  <a:pt x="-6197" y="1833114"/>
                  <a:pt x="23715" y="1717414"/>
                  <a:pt x="0" y="1562877"/>
                </a:cubicBezTo>
                <a:cubicBezTo>
                  <a:pt x="-23715" y="1408340"/>
                  <a:pt x="21195" y="1279797"/>
                  <a:pt x="0" y="1151320"/>
                </a:cubicBezTo>
                <a:cubicBezTo>
                  <a:pt x="-21195" y="1022843"/>
                  <a:pt x="7340" y="769582"/>
                  <a:pt x="0" y="557426"/>
                </a:cubicBezTo>
                <a:cubicBezTo>
                  <a:pt x="-7340" y="345270"/>
                  <a:pt x="56215" y="163552"/>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fontScale="90000"/>
          </a:bodyPr>
          <a:lstStyle/>
          <a:p>
            <a:pPr algn="ctr"/>
            <a:br>
              <a:rPr lang="el-GR" sz="4800" b="1" dirty="0"/>
            </a:br>
            <a:br>
              <a:rPr lang="el-GR" sz="4800" b="1" dirty="0"/>
            </a:br>
            <a:br>
              <a:rPr lang="el-GR" sz="4800" b="1" dirty="0"/>
            </a:br>
            <a:br>
              <a:rPr lang="el-GR" sz="4800" b="1" dirty="0"/>
            </a:br>
            <a:br>
              <a:rPr lang="el-GR" sz="4800" b="1" dirty="0"/>
            </a:br>
            <a:br>
              <a:rPr lang="el-GR" sz="4800" b="1" dirty="0"/>
            </a:br>
            <a:r>
              <a:rPr lang="en-US" sz="4800" b="1" dirty="0"/>
              <a:t>2</a:t>
            </a:r>
            <a:r>
              <a:rPr lang="el-GR" sz="4800" b="1" baseline="30000" dirty="0" err="1"/>
              <a:t>ος</a:t>
            </a:r>
            <a:r>
              <a:rPr lang="el-GR" sz="4800" b="1" dirty="0"/>
              <a:t>  λόχος  Σκαπανέων </a:t>
            </a:r>
            <a:br>
              <a:rPr lang="el-GR" sz="4800" b="1" dirty="0"/>
            </a:br>
            <a:r>
              <a:rPr lang="el-GR" sz="4800" b="1" dirty="0"/>
              <a:t>&amp; </a:t>
            </a:r>
            <a:br>
              <a:rPr lang="el-GR" sz="4800" b="1" dirty="0"/>
            </a:br>
            <a:r>
              <a:rPr lang="en-US" sz="4800" b="1" dirty="0"/>
              <a:t>2</a:t>
            </a:r>
            <a:r>
              <a:rPr lang="el-GR" sz="4800" b="1" baseline="30000" dirty="0" err="1"/>
              <a:t>ος</a:t>
            </a:r>
            <a:r>
              <a:rPr lang="el-GR" sz="4800" b="1" dirty="0"/>
              <a:t>  λόχος  Ημιονηγών</a:t>
            </a:r>
            <a:br>
              <a:rPr lang="el-GR" sz="4800" b="1" dirty="0"/>
            </a:br>
            <a:endParaRPr lang="el-GR" sz="4800" dirty="0"/>
          </a:p>
        </p:txBody>
      </p:sp>
    </p:spTree>
    <p:extLst>
      <p:ext uri="{BB962C8B-B14F-4D97-AF65-F5344CB8AC3E}">
        <p14:creationId xmlns:p14="http://schemas.microsoft.com/office/powerpoint/2010/main" val="3194153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31143-880C-6E8A-5901-DA0A59440CA5}"/>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0218B7CA-DA00-38FA-38C1-763FEE34EABD}"/>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1198318" y="612853"/>
            <a:ext cx="1230132" cy="1579340"/>
          </a:xfrm>
          <a:custGeom>
            <a:avLst/>
            <a:gdLst>
              <a:gd name="csX0" fmla="*/ 0 w 1230132"/>
              <a:gd name="csY0" fmla="*/ 0 h 1579340"/>
              <a:gd name="csX1" fmla="*/ 397743 w 1230132"/>
              <a:gd name="csY1" fmla="*/ 0 h 1579340"/>
              <a:gd name="csX2" fmla="*/ 807787 w 1230132"/>
              <a:gd name="csY2" fmla="*/ 0 h 1579340"/>
              <a:gd name="csX3" fmla="*/ 1230132 w 1230132"/>
              <a:gd name="csY3" fmla="*/ 0 h 1579340"/>
              <a:gd name="csX4" fmla="*/ 1230132 w 1230132"/>
              <a:gd name="csY4" fmla="*/ 542240 h 1579340"/>
              <a:gd name="csX5" fmla="*/ 1230132 w 1230132"/>
              <a:gd name="csY5" fmla="*/ 1068687 h 1579340"/>
              <a:gd name="csX6" fmla="*/ 1230132 w 1230132"/>
              <a:gd name="csY6" fmla="*/ 1579340 h 1579340"/>
              <a:gd name="csX7" fmla="*/ 795485 w 1230132"/>
              <a:gd name="csY7" fmla="*/ 1579340 h 1579340"/>
              <a:gd name="csX8" fmla="*/ 373140 w 1230132"/>
              <a:gd name="csY8" fmla="*/ 1579340 h 1579340"/>
              <a:gd name="csX9" fmla="*/ 0 w 1230132"/>
              <a:gd name="csY9" fmla="*/ 1579340 h 1579340"/>
              <a:gd name="csX10" fmla="*/ 0 w 1230132"/>
              <a:gd name="csY10" fmla="*/ 1052893 h 1579340"/>
              <a:gd name="csX11" fmla="*/ 0 w 1230132"/>
              <a:gd name="csY11" fmla="*/ 542240 h 1579340"/>
              <a:gd name="csX12" fmla="*/ 0 w 1230132"/>
              <a:gd name="csY12" fmla="*/ 0 h 15793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30132" h="1579340" fill="none" extrusionOk="0">
                <a:moveTo>
                  <a:pt x="0" y="0"/>
                </a:moveTo>
                <a:cubicBezTo>
                  <a:pt x="91727" y="-27210"/>
                  <a:pt x="272580" y="6019"/>
                  <a:pt x="397743" y="0"/>
                </a:cubicBezTo>
                <a:cubicBezTo>
                  <a:pt x="522906" y="-6019"/>
                  <a:pt x="705623" y="2213"/>
                  <a:pt x="807787" y="0"/>
                </a:cubicBezTo>
                <a:cubicBezTo>
                  <a:pt x="909951" y="-2213"/>
                  <a:pt x="1070411" y="6036"/>
                  <a:pt x="1230132" y="0"/>
                </a:cubicBezTo>
                <a:cubicBezTo>
                  <a:pt x="1273223" y="232869"/>
                  <a:pt x="1181468" y="323879"/>
                  <a:pt x="1230132" y="542240"/>
                </a:cubicBezTo>
                <a:cubicBezTo>
                  <a:pt x="1278796" y="760601"/>
                  <a:pt x="1187398" y="935093"/>
                  <a:pt x="1230132" y="1068687"/>
                </a:cubicBezTo>
                <a:cubicBezTo>
                  <a:pt x="1272866" y="1202281"/>
                  <a:pt x="1227768" y="1393019"/>
                  <a:pt x="1230132" y="1579340"/>
                </a:cubicBezTo>
                <a:cubicBezTo>
                  <a:pt x="1082420" y="1608436"/>
                  <a:pt x="991060" y="1535258"/>
                  <a:pt x="795485" y="1579340"/>
                </a:cubicBezTo>
                <a:cubicBezTo>
                  <a:pt x="599910" y="1623422"/>
                  <a:pt x="537929" y="1553617"/>
                  <a:pt x="373140" y="1579340"/>
                </a:cubicBezTo>
                <a:cubicBezTo>
                  <a:pt x="208351" y="1605063"/>
                  <a:pt x="102804" y="1549323"/>
                  <a:pt x="0" y="1579340"/>
                </a:cubicBezTo>
                <a:cubicBezTo>
                  <a:pt x="-56227" y="1412752"/>
                  <a:pt x="58486" y="1202955"/>
                  <a:pt x="0" y="1052893"/>
                </a:cubicBezTo>
                <a:cubicBezTo>
                  <a:pt x="-58486" y="902831"/>
                  <a:pt x="40985" y="737390"/>
                  <a:pt x="0" y="542240"/>
                </a:cubicBezTo>
                <a:cubicBezTo>
                  <a:pt x="-40985" y="347090"/>
                  <a:pt x="47172" y="177519"/>
                  <a:pt x="0" y="0"/>
                </a:cubicBezTo>
                <a:close/>
              </a:path>
              <a:path w="1230132" h="1579340" stroke="0" extrusionOk="0">
                <a:moveTo>
                  <a:pt x="0" y="0"/>
                </a:moveTo>
                <a:cubicBezTo>
                  <a:pt x="147104" y="-21507"/>
                  <a:pt x="291271" y="17192"/>
                  <a:pt x="434647" y="0"/>
                </a:cubicBezTo>
                <a:cubicBezTo>
                  <a:pt x="578023" y="-17192"/>
                  <a:pt x="670972" y="6781"/>
                  <a:pt x="832389" y="0"/>
                </a:cubicBezTo>
                <a:cubicBezTo>
                  <a:pt x="993806" y="-6781"/>
                  <a:pt x="1093613" y="7104"/>
                  <a:pt x="1230132" y="0"/>
                </a:cubicBezTo>
                <a:cubicBezTo>
                  <a:pt x="1274413" y="156064"/>
                  <a:pt x="1214672" y="274732"/>
                  <a:pt x="1230132" y="479066"/>
                </a:cubicBezTo>
                <a:cubicBezTo>
                  <a:pt x="1245592" y="683400"/>
                  <a:pt x="1163237" y="869024"/>
                  <a:pt x="1230132" y="1037100"/>
                </a:cubicBezTo>
                <a:cubicBezTo>
                  <a:pt x="1297027" y="1205176"/>
                  <a:pt x="1226349" y="1354987"/>
                  <a:pt x="1230132" y="1579340"/>
                </a:cubicBezTo>
                <a:cubicBezTo>
                  <a:pt x="1075762" y="1603707"/>
                  <a:pt x="947571" y="1578179"/>
                  <a:pt x="807787" y="1579340"/>
                </a:cubicBezTo>
                <a:cubicBezTo>
                  <a:pt x="668003" y="1580501"/>
                  <a:pt x="587312" y="1541095"/>
                  <a:pt x="422345" y="1579340"/>
                </a:cubicBezTo>
                <a:cubicBezTo>
                  <a:pt x="257378" y="1617585"/>
                  <a:pt x="173352" y="1555835"/>
                  <a:pt x="0" y="1579340"/>
                </a:cubicBezTo>
                <a:cubicBezTo>
                  <a:pt x="-46268" y="1356646"/>
                  <a:pt x="65617" y="1238172"/>
                  <a:pt x="0" y="1021307"/>
                </a:cubicBezTo>
                <a:cubicBezTo>
                  <a:pt x="-65617" y="804442"/>
                  <a:pt x="51292" y="746655"/>
                  <a:pt x="0" y="510653"/>
                </a:cubicBezTo>
                <a:cubicBezTo>
                  <a:pt x="-51292" y="274651"/>
                  <a:pt x="30770" y="176777"/>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8" name="Τίτλος 1">
            <a:extLst>
              <a:ext uri="{FF2B5EF4-FFF2-40B4-BE49-F238E27FC236}">
                <a16:creationId xmlns:a16="http://schemas.microsoft.com/office/drawing/2014/main" id="{BCF5161E-641C-7FBA-0FC1-A8E625DB836C}"/>
              </a:ext>
            </a:extLst>
          </p:cNvPr>
          <p:cNvSpPr txBox="1">
            <a:spLocks/>
          </p:cNvSpPr>
          <p:nvPr/>
        </p:nvSpPr>
        <p:spPr>
          <a:xfrm>
            <a:off x="429493" y="3397432"/>
            <a:ext cx="2564078" cy="2275228"/>
          </a:xfrm>
          <a:custGeom>
            <a:avLst/>
            <a:gdLst>
              <a:gd name="csX0" fmla="*/ 0 w 2564078"/>
              <a:gd name="csY0" fmla="*/ 0 h 2275228"/>
              <a:gd name="csX1" fmla="*/ 435893 w 2564078"/>
              <a:gd name="csY1" fmla="*/ 0 h 2275228"/>
              <a:gd name="csX2" fmla="*/ 948709 w 2564078"/>
              <a:gd name="csY2" fmla="*/ 0 h 2275228"/>
              <a:gd name="csX3" fmla="*/ 1384602 w 2564078"/>
              <a:gd name="csY3" fmla="*/ 0 h 2275228"/>
              <a:gd name="csX4" fmla="*/ 1948699 w 2564078"/>
              <a:gd name="csY4" fmla="*/ 0 h 2275228"/>
              <a:gd name="csX5" fmla="*/ 2564078 w 2564078"/>
              <a:gd name="csY5" fmla="*/ 0 h 2275228"/>
              <a:gd name="csX6" fmla="*/ 2564078 w 2564078"/>
              <a:gd name="csY6" fmla="*/ 523302 h 2275228"/>
              <a:gd name="csX7" fmla="*/ 2564078 w 2564078"/>
              <a:gd name="csY7" fmla="*/ 1069357 h 2275228"/>
              <a:gd name="csX8" fmla="*/ 2564078 w 2564078"/>
              <a:gd name="csY8" fmla="*/ 1683669 h 2275228"/>
              <a:gd name="csX9" fmla="*/ 2564078 w 2564078"/>
              <a:gd name="csY9" fmla="*/ 2275228 h 2275228"/>
              <a:gd name="csX10" fmla="*/ 2102544 w 2564078"/>
              <a:gd name="csY10" fmla="*/ 2275228 h 2275228"/>
              <a:gd name="csX11" fmla="*/ 1538447 w 2564078"/>
              <a:gd name="csY11" fmla="*/ 2275228 h 2275228"/>
              <a:gd name="csX12" fmla="*/ 999990 w 2564078"/>
              <a:gd name="csY12" fmla="*/ 2275228 h 2275228"/>
              <a:gd name="csX13" fmla="*/ 487175 w 2564078"/>
              <a:gd name="csY13" fmla="*/ 2275228 h 2275228"/>
              <a:gd name="csX14" fmla="*/ 0 w 2564078"/>
              <a:gd name="csY14" fmla="*/ 2275228 h 2275228"/>
              <a:gd name="csX15" fmla="*/ 0 w 2564078"/>
              <a:gd name="csY15" fmla="*/ 1729173 h 2275228"/>
              <a:gd name="csX16" fmla="*/ 0 w 2564078"/>
              <a:gd name="csY16" fmla="*/ 1137614 h 2275228"/>
              <a:gd name="csX17" fmla="*/ 0 w 2564078"/>
              <a:gd name="csY17" fmla="*/ 637064 h 2275228"/>
              <a:gd name="csX18" fmla="*/ 0 w 2564078"/>
              <a:gd name="csY18" fmla="*/ 0 h 22752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564078" h="2275228" fill="none" extrusionOk="0">
                <a:moveTo>
                  <a:pt x="0" y="0"/>
                </a:moveTo>
                <a:cubicBezTo>
                  <a:pt x="137998" y="-12465"/>
                  <a:pt x="278129" y="48158"/>
                  <a:pt x="435893" y="0"/>
                </a:cubicBezTo>
                <a:cubicBezTo>
                  <a:pt x="593657" y="-48158"/>
                  <a:pt x="773216" y="52317"/>
                  <a:pt x="948709" y="0"/>
                </a:cubicBezTo>
                <a:cubicBezTo>
                  <a:pt x="1124202" y="-52317"/>
                  <a:pt x="1245598" y="50235"/>
                  <a:pt x="1384602" y="0"/>
                </a:cubicBezTo>
                <a:cubicBezTo>
                  <a:pt x="1523606" y="-50235"/>
                  <a:pt x="1826320" y="51791"/>
                  <a:pt x="1948699" y="0"/>
                </a:cubicBezTo>
                <a:cubicBezTo>
                  <a:pt x="2071078" y="-51791"/>
                  <a:pt x="2403716" y="65253"/>
                  <a:pt x="2564078" y="0"/>
                </a:cubicBezTo>
                <a:cubicBezTo>
                  <a:pt x="2606987" y="183678"/>
                  <a:pt x="2508839" y="302135"/>
                  <a:pt x="2564078" y="523302"/>
                </a:cubicBezTo>
                <a:cubicBezTo>
                  <a:pt x="2619317" y="744469"/>
                  <a:pt x="2535754" y="949285"/>
                  <a:pt x="2564078" y="1069357"/>
                </a:cubicBezTo>
                <a:cubicBezTo>
                  <a:pt x="2592402" y="1189430"/>
                  <a:pt x="2541616" y="1454532"/>
                  <a:pt x="2564078" y="1683669"/>
                </a:cubicBezTo>
                <a:cubicBezTo>
                  <a:pt x="2586540" y="1912806"/>
                  <a:pt x="2537114" y="2046293"/>
                  <a:pt x="2564078" y="2275228"/>
                </a:cubicBezTo>
                <a:cubicBezTo>
                  <a:pt x="2397113" y="2313307"/>
                  <a:pt x="2292519" y="2242324"/>
                  <a:pt x="2102544" y="2275228"/>
                </a:cubicBezTo>
                <a:cubicBezTo>
                  <a:pt x="1912569" y="2308132"/>
                  <a:pt x="1711330" y="2227581"/>
                  <a:pt x="1538447" y="2275228"/>
                </a:cubicBezTo>
                <a:cubicBezTo>
                  <a:pt x="1365564" y="2322875"/>
                  <a:pt x="1203321" y="2255196"/>
                  <a:pt x="999990" y="2275228"/>
                </a:cubicBezTo>
                <a:cubicBezTo>
                  <a:pt x="796659" y="2295260"/>
                  <a:pt x="702239" y="2224985"/>
                  <a:pt x="487175" y="2275228"/>
                </a:cubicBezTo>
                <a:cubicBezTo>
                  <a:pt x="272111" y="2325471"/>
                  <a:pt x="169841" y="2239000"/>
                  <a:pt x="0" y="2275228"/>
                </a:cubicBezTo>
                <a:cubicBezTo>
                  <a:pt x="-54169" y="2072566"/>
                  <a:pt x="37768" y="1942157"/>
                  <a:pt x="0" y="1729173"/>
                </a:cubicBezTo>
                <a:cubicBezTo>
                  <a:pt x="-37768" y="1516190"/>
                  <a:pt x="22201" y="1303332"/>
                  <a:pt x="0" y="1137614"/>
                </a:cubicBezTo>
                <a:cubicBezTo>
                  <a:pt x="-22201" y="971896"/>
                  <a:pt x="54785" y="805600"/>
                  <a:pt x="0" y="637064"/>
                </a:cubicBezTo>
                <a:cubicBezTo>
                  <a:pt x="-54785" y="468528"/>
                  <a:pt x="779" y="310856"/>
                  <a:pt x="0" y="0"/>
                </a:cubicBezTo>
                <a:close/>
              </a:path>
              <a:path w="2564078" h="2275228" stroke="0" extrusionOk="0">
                <a:moveTo>
                  <a:pt x="0" y="0"/>
                </a:moveTo>
                <a:cubicBezTo>
                  <a:pt x="201757" y="-28402"/>
                  <a:pt x="367316" y="53223"/>
                  <a:pt x="512816" y="0"/>
                </a:cubicBezTo>
                <a:cubicBezTo>
                  <a:pt x="658316" y="-53223"/>
                  <a:pt x="741830" y="17513"/>
                  <a:pt x="948709" y="0"/>
                </a:cubicBezTo>
                <a:cubicBezTo>
                  <a:pt x="1155588" y="-17513"/>
                  <a:pt x="1371511" y="39981"/>
                  <a:pt x="1487165" y="0"/>
                </a:cubicBezTo>
                <a:cubicBezTo>
                  <a:pt x="1602819" y="-39981"/>
                  <a:pt x="1751753" y="13808"/>
                  <a:pt x="1974340" y="0"/>
                </a:cubicBezTo>
                <a:cubicBezTo>
                  <a:pt x="2196927" y="-13808"/>
                  <a:pt x="2346343" y="30537"/>
                  <a:pt x="2564078" y="0"/>
                </a:cubicBezTo>
                <a:cubicBezTo>
                  <a:pt x="2581090" y="119111"/>
                  <a:pt x="2529100" y="363053"/>
                  <a:pt x="2564078" y="546055"/>
                </a:cubicBezTo>
                <a:cubicBezTo>
                  <a:pt x="2599056" y="729057"/>
                  <a:pt x="2560410" y="889835"/>
                  <a:pt x="2564078" y="1160366"/>
                </a:cubicBezTo>
                <a:cubicBezTo>
                  <a:pt x="2567746" y="1430897"/>
                  <a:pt x="2543357" y="1475433"/>
                  <a:pt x="2564078" y="1751926"/>
                </a:cubicBezTo>
                <a:cubicBezTo>
                  <a:pt x="2584799" y="2028419"/>
                  <a:pt x="2561425" y="2096796"/>
                  <a:pt x="2564078" y="2275228"/>
                </a:cubicBezTo>
                <a:cubicBezTo>
                  <a:pt x="2394742" y="2289514"/>
                  <a:pt x="2302309" y="2274722"/>
                  <a:pt x="2076903" y="2275228"/>
                </a:cubicBezTo>
                <a:cubicBezTo>
                  <a:pt x="1851498" y="2275734"/>
                  <a:pt x="1683770" y="2249325"/>
                  <a:pt x="1564088" y="2275228"/>
                </a:cubicBezTo>
                <a:cubicBezTo>
                  <a:pt x="1444406" y="2301131"/>
                  <a:pt x="1281332" y="2238623"/>
                  <a:pt x="1076913" y="2275228"/>
                </a:cubicBezTo>
                <a:cubicBezTo>
                  <a:pt x="872495" y="2311833"/>
                  <a:pt x="732459" y="2261096"/>
                  <a:pt x="564097" y="2275228"/>
                </a:cubicBezTo>
                <a:cubicBezTo>
                  <a:pt x="395735" y="2289360"/>
                  <a:pt x="280702" y="2232591"/>
                  <a:pt x="0" y="2275228"/>
                </a:cubicBezTo>
                <a:cubicBezTo>
                  <a:pt x="-33331" y="2070269"/>
                  <a:pt x="36449" y="1927026"/>
                  <a:pt x="0" y="1774678"/>
                </a:cubicBezTo>
                <a:cubicBezTo>
                  <a:pt x="-36449" y="1622330"/>
                  <a:pt x="48705" y="1442442"/>
                  <a:pt x="0" y="1160366"/>
                </a:cubicBezTo>
                <a:cubicBezTo>
                  <a:pt x="-48705" y="878290"/>
                  <a:pt x="65061" y="790204"/>
                  <a:pt x="0" y="591559"/>
                </a:cubicBezTo>
                <a:cubicBezTo>
                  <a:pt x="-65061" y="392914"/>
                  <a:pt x="62694" y="159112"/>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1800" dirty="0"/>
          </a:p>
          <a:p>
            <a:r>
              <a:rPr lang="el-GR" sz="1800" dirty="0"/>
              <a:t>[…]Τον  Αύγουστο  του 1940  η  «Κομπανία» του  αναχώρησε σε δύο  τμήματα από την Αμμόχωστο για  την Αίγυπτο, όπου  αποβιβάστηκε  στις 12 και 22 Αυγούστου 1940. Η μονάδα μετακινήθηκε  στις 22 Σεπτεμβρίου  από την </a:t>
            </a:r>
            <a:r>
              <a:rPr lang="el-GR" sz="1800" dirty="0" err="1"/>
              <a:t>Αμπασία</a:t>
            </a:r>
            <a:r>
              <a:rPr lang="el-GR" sz="1800" dirty="0"/>
              <a:t> (κοντά  στο </a:t>
            </a:r>
            <a:r>
              <a:rPr lang="el-GR" sz="1800" dirty="0" err="1"/>
              <a:t>Κάιρο</a:t>
            </a:r>
            <a:r>
              <a:rPr lang="el-GR" sz="1800" dirty="0"/>
              <a:t>), στη </a:t>
            </a:r>
            <a:r>
              <a:rPr lang="el-GR" sz="1800" dirty="0" err="1"/>
              <a:t>Μάρσα</a:t>
            </a:r>
            <a:r>
              <a:rPr lang="el-GR" sz="1800" dirty="0"/>
              <a:t> </a:t>
            </a:r>
            <a:r>
              <a:rPr lang="el-GR" sz="1800" dirty="0" err="1"/>
              <a:t>Ματρούχ</a:t>
            </a:r>
            <a:r>
              <a:rPr lang="el-GR" sz="1800" dirty="0"/>
              <a:t> και στις αρχές  Ιανουαρίου  1941  στο </a:t>
            </a:r>
            <a:r>
              <a:rPr lang="el-GR" sz="1800" dirty="0" err="1"/>
              <a:t>Σίτι</a:t>
            </a:r>
            <a:r>
              <a:rPr lang="el-GR" sz="1800" dirty="0"/>
              <a:t> – Ελ – </a:t>
            </a:r>
            <a:r>
              <a:rPr lang="el-GR" sz="1800" dirty="0" err="1"/>
              <a:t>Μπαράνι</a:t>
            </a:r>
            <a:r>
              <a:rPr lang="el-GR" sz="1800" dirty="0"/>
              <a:t>. </a:t>
            </a:r>
          </a:p>
        </p:txBody>
      </p:sp>
      <p:sp>
        <p:nvSpPr>
          <p:cNvPr id="12" name="TextBox 11">
            <a:extLst>
              <a:ext uri="{FF2B5EF4-FFF2-40B4-BE49-F238E27FC236}">
                <a16:creationId xmlns:a16="http://schemas.microsoft.com/office/drawing/2014/main" id="{E8DEE92A-857A-9846-972F-D5C423EA8F75}"/>
              </a:ext>
            </a:extLst>
          </p:cNvPr>
          <p:cNvSpPr txBox="1"/>
          <p:nvPr/>
        </p:nvSpPr>
        <p:spPr>
          <a:xfrm>
            <a:off x="698296" y="6115618"/>
            <a:ext cx="4180109" cy="553998"/>
          </a:xfrm>
          <a:custGeom>
            <a:avLst/>
            <a:gdLst>
              <a:gd name="csX0" fmla="*/ 0 w 4180109"/>
              <a:gd name="csY0" fmla="*/ 0 h 553998"/>
              <a:gd name="csX1" fmla="*/ 680761 w 4180109"/>
              <a:gd name="csY1" fmla="*/ 0 h 553998"/>
              <a:gd name="csX2" fmla="*/ 1194317 w 4180109"/>
              <a:gd name="csY2" fmla="*/ 0 h 553998"/>
              <a:gd name="csX3" fmla="*/ 1707873 w 4180109"/>
              <a:gd name="csY3" fmla="*/ 0 h 553998"/>
              <a:gd name="csX4" fmla="*/ 2388634 w 4180109"/>
              <a:gd name="csY4" fmla="*/ 0 h 553998"/>
              <a:gd name="csX5" fmla="*/ 2902190 w 4180109"/>
              <a:gd name="csY5" fmla="*/ 0 h 553998"/>
              <a:gd name="csX6" fmla="*/ 3541149 w 4180109"/>
              <a:gd name="csY6" fmla="*/ 0 h 553998"/>
              <a:gd name="csX7" fmla="*/ 4180109 w 4180109"/>
              <a:gd name="csY7" fmla="*/ 0 h 553998"/>
              <a:gd name="csX8" fmla="*/ 4180109 w 4180109"/>
              <a:gd name="csY8" fmla="*/ 553998 h 553998"/>
              <a:gd name="csX9" fmla="*/ 3624752 w 4180109"/>
              <a:gd name="csY9" fmla="*/ 553998 h 553998"/>
              <a:gd name="csX10" fmla="*/ 3069394 w 4180109"/>
              <a:gd name="csY10" fmla="*/ 553998 h 553998"/>
              <a:gd name="csX11" fmla="*/ 2430435 w 4180109"/>
              <a:gd name="csY11" fmla="*/ 553998 h 553998"/>
              <a:gd name="csX12" fmla="*/ 1875077 w 4180109"/>
              <a:gd name="csY12" fmla="*/ 553998 h 553998"/>
              <a:gd name="csX13" fmla="*/ 1236118 w 4180109"/>
              <a:gd name="csY13" fmla="*/ 553998 h 553998"/>
              <a:gd name="csX14" fmla="*/ 638960 w 4180109"/>
              <a:gd name="csY14" fmla="*/ 553998 h 553998"/>
              <a:gd name="csX15" fmla="*/ 0 w 4180109"/>
              <a:gd name="csY15" fmla="*/ 553998 h 553998"/>
              <a:gd name="csX16" fmla="*/ 0 w 4180109"/>
              <a:gd name="csY16"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80109" h="553998" extrusionOk="0">
                <a:moveTo>
                  <a:pt x="0" y="0"/>
                </a:moveTo>
                <a:cubicBezTo>
                  <a:pt x="190206" y="-46801"/>
                  <a:pt x="382524" y="73091"/>
                  <a:pt x="680761" y="0"/>
                </a:cubicBezTo>
                <a:cubicBezTo>
                  <a:pt x="978998" y="-73091"/>
                  <a:pt x="1081603" y="29856"/>
                  <a:pt x="1194317" y="0"/>
                </a:cubicBezTo>
                <a:cubicBezTo>
                  <a:pt x="1307031" y="-29856"/>
                  <a:pt x="1536563" y="20586"/>
                  <a:pt x="1707873" y="0"/>
                </a:cubicBezTo>
                <a:cubicBezTo>
                  <a:pt x="1879183" y="-20586"/>
                  <a:pt x="2143391" y="22505"/>
                  <a:pt x="2388634" y="0"/>
                </a:cubicBezTo>
                <a:cubicBezTo>
                  <a:pt x="2633877" y="-22505"/>
                  <a:pt x="2734661" y="4684"/>
                  <a:pt x="2902190" y="0"/>
                </a:cubicBezTo>
                <a:cubicBezTo>
                  <a:pt x="3069719" y="-4684"/>
                  <a:pt x="3241716" y="14288"/>
                  <a:pt x="3541149" y="0"/>
                </a:cubicBezTo>
                <a:cubicBezTo>
                  <a:pt x="3840582" y="-14288"/>
                  <a:pt x="3990287" y="54610"/>
                  <a:pt x="4180109" y="0"/>
                </a:cubicBezTo>
                <a:cubicBezTo>
                  <a:pt x="4190330" y="178966"/>
                  <a:pt x="4169941" y="281118"/>
                  <a:pt x="4180109" y="553998"/>
                </a:cubicBezTo>
                <a:cubicBezTo>
                  <a:pt x="3902558" y="581102"/>
                  <a:pt x="3798645" y="502241"/>
                  <a:pt x="3624752" y="553998"/>
                </a:cubicBezTo>
                <a:cubicBezTo>
                  <a:pt x="3450859" y="605755"/>
                  <a:pt x="3283936" y="509360"/>
                  <a:pt x="3069394" y="553998"/>
                </a:cubicBezTo>
                <a:cubicBezTo>
                  <a:pt x="2854852" y="598636"/>
                  <a:pt x="2579068" y="525039"/>
                  <a:pt x="2430435" y="553998"/>
                </a:cubicBezTo>
                <a:cubicBezTo>
                  <a:pt x="2281802" y="582957"/>
                  <a:pt x="2027401" y="553176"/>
                  <a:pt x="1875077" y="553998"/>
                </a:cubicBezTo>
                <a:cubicBezTo>
                  <a:pt x="1722753" y="554820"/>
                  <a:pt x="1374654" y="525633"/>
                  <a:pt x="1236118" y="553998"/>
                </a:cubicBezTo>
                <a:cubicBezTo>
                  <a:pt x="1097582" y="582363"/>
                  <a:pt x="770492" y="520945"/>
                  <a:pt x="638960" y="553998"/>
                </a:cubicBezTo>
                <a:cubicBezTo>
                  <a:pt x="507428" y="587051"/>
                  <a:pt x="224796" y="514029"/>
                  <a:pt x="0" y="553998"/>
                </a:cubicBezTo>
                <a:cubicBezTo>
                  <a:pt x="-14559" y="383584"/>
                  <a:pt x="11245" y="194790"/>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σελ. 163.</a:t>
            </a:r>
          </a:p>
        </p:txBody>
      </p:sp>
      <p:sp>
        <p:nvSpPr>
          <p:cNvPr id="16" name="TextBox 15">
            <a:extLst>
              <a:ext uri="{FF2B5EF4-FFF2-40B4-BE49-F238E27FC236}">
                <a16:creationId xmlns:a16="http://schemas.microsoft.com/office/drawing/2014/main" id="{647A3796-3C50-9586-118C-50E3983ED2FB}"/>
              </a:ext>
            </a:extLst>
          </p:cNvPr>
          <p:cNvSpPr txBox="1"/>
          <p:nvPr/>
        </p:nvSpPr>
        <p:spPr>
          <a:xfrm>
            <a:off x="376801" y="188384"/>
            <a:ext cx="3836232" cy="400110"/>
          </a:xfrm>
          <a:custGeom>
            <a:avLst/>
            <a:gdLst>
              <a:gd name="csX0" fmla="*/ 0 w 3836232"/>
              <a:gd name="csY0" fmla="*/ 0 h 400110"/>
              <a:gd name="csX1" fmla="*/ 432946 w 3836232"/>
              <a:gd name="csY1" fmla="*/ 0 h 400110"/>
              <a:gd name="csX2" fmla="*/ 942617 w 3836232"/>
              <a:gd name="csY2" fmla="*/ 0 h 400110"/>
              <a:gd name="csX3" fmla="*/ 1413926 w 3836232"/>
              <a:gd name="csY3" fmla="*/ 0 h 400110"/>
              <a:gd name="csX4" fmla="*/ 2000321 w 3836232"/>
              <a:gd name="csY4" fmla="*/ 0 h 400110"/>
              <a:gd name="csX5" fmla="*/ 2471629 w 3836232"/>
              <a:gd name="csY5" fmla="*/ 0 h 400110"/>
              <a:gd name="csX6" fmla="*/ 3019663 w 3836232"/>
              <a:gd name="csY6" fmla="*/ 0 h 400110"/>
              <a:gd name="csX7" fmla="*/ 3836232 w 3836232"/>
              <a:gd name="csY7" fmla="*/ 0 h 400110"/>
              <a:gd name="csX8" fmla="*/ 3836232 w 3836232"/>
              <a:gd name="csY8" fmla="*/ 400110 h 400110"/>
              <a:gd name="csX9" fmla="*/ 3211474 w 3836232"/>
              <a:gd name="csY9" fmla="*/ 400110 h 400110"/>
              <a:gd name="csX10" fmla="*/ 2586716 w 3836232"/>
              <a:gd name="csY10" fmla="*/ 400110 h 400110"/>
              <a:gd name="csX11" fmla="*/ 2000321 w 3836232"/>
              <a:gd name="csY11" fmla="*/ 400110 h 400110"/>
              <a:gd name="csX12" fmla="*/ 1452288 w 3836232"/>
              <a:gd name="csY12" fmla="*/ 400110 h 400110"/>
              <a:gd name="csX13" fmla="*/ 980979 w 3836232"/>
              <a:gd name="csY13" fmla="*/ 400110 h 400110"/>
              <a:gd name="csX14" fmla="*/ 471309 w 3836232"/>
              <a:gd name="csY14" fmla="*/ 400110 h 400110"/>
              <a:gd name="csX15" fmla="*/ 0 w 3836232"/>
              <a:gd name="csY15" fmla="*/ 400110 h 400110"/>
              <a:gd name="csX16" fmla="*/ 0 w 3836232"/>
              <a:gd name="csY16"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836232" h="400110" fill="none" extrusionOk="0">
                <a:moveTo>
                  <a:pt x="0" y="0"/>
                </a:moveTo>
                <a:cubicBezTo>
                  <a:pt x="132442" y="-44173"/>
                  <a:pt x="324065" y="31690"/>
                  <a:pt x="432946" y="0"/>
                </a:cubicBezTo>
                <a:cubicBezTo>
                  <a:pt x="541827" y="-31690"/>
                  <a:pt x="833803" y="14992"/>
                  <a:pt x="942617" y="0"/>
                </a:cubicBezTo>
                <a:cubicBezTo>
                  <a:pt x="1051431" y="-14992"/>
                  <a:pt x="1229247" y="16773"/>
                  <a:pt x="1413926" y="0"/>
                </a:cubicBezTo>
                <a:cubicBezTo>
                  <a:pt x="1598605" y="-16773"/>
                  <a:pt x="1852994" y="43633"/>
                  <a:pt x="2000321" y="0"/>
                </a:cubicBezTo>
                <a:cubicBezTo>
                  <a:pt x="2147648" y="-43633"/>
                  <a:pt x="2329326" y="30995"/>
                  <a:pt x="2471629" y="0"/>
                </a:cubicBezTo>
                <a:cubicBezTo>
                  <a:pt x="2613932" y="-30995"/>
                  <a:pt x="2758790" y="2276"/>
                  <a:pt x="3019663" y="0"/>
                </a:cubicBezTo>
                <a:cubicBezTo>
                  <a:pt x="3280536" y="-2276"/>
                  <a:pt x="3469098" y="28565"/>
                  <a:pt x="3836232" y="0"/>
                </a:cubicBezTo>
                <a:cubicBezTo>
                  <a:pt x="3880757" y="90968"/>
                  <a:pt x="3810758" y="226976"/>
                  <a:pt x="3836232" y="400110"/>
                </a:cubicBezTo>
                <a:cubicBezTo>
                  <a:pt x="3552410" y="450836"/>
                  <a:pt x="3419758" y="329917"/>
                  <a:pt x="3211474" y="400110"/>
                </a:cubicBezTo>
                <a:cubicBezTo>
                  <a:pt x="3003190" y="470303"/>
                  <a:pt x="2822182" y="350931"/>
                  <a:pt x="2586716" y="400110"/>
                </a:cubicBezTo>
                <a:cubicBezTo>
                  <a:pt x="2351250" y="449289"/>
                  <a:pt x="2209410" y="343387"/>
                  <a:pt x="2000321" y="400110"/>
                </a:cubicBezTo>
                <a:cubicBezTo>
                  <a:pt x="1791233" y="456833"/>
                  <a:pt x="1709566" y="361552"/>
                  <a:pt x="1452288" y="400110"/>
                </a:cubicBezTo>
                <a:cubicBezTo>
                  <a:pt x="1195010" y="438668"/>
                  <a:pt x="1147598" y="385936"/>
                  <a:pt x="980979" y="400110"/>
                </a:cubicBezTo>
                <a:cubicBezTo>
                  <a:pt x="814360" y="414284"/>
                  <a:pt x="694810" y="380530"/>
                  <a:pt x="471309" y="400110"/>
                </a:cubicBezTo>
                <a:cubicBezTo>
                  <a:pt x="247808" y="419690"/>
                  <a:pt x="104418" y="387219"/>
                  <a:pt x="0" y="400110"/>
                </a:cubicBezTo>
                <a:cubicBezTo>
                  <a:pt x="-20867" y="249877"/>
                  <a:pt x="45869" y="194925"/>
                  <a:pt x="0" y="0"/>
                </a:cubicBezTo>
                <a:close/>
              </a:path>
              <a:path w="3836232" h="400110" stroke="0" extrusionOk="0">
                <a:moveTo>
                  <a:pt x="0" y="0"/>
                </a:moveTo>
                <a:cubicBezTo>
                  <a:pt x="166016" y="-980"/>
                  <a:pt x="350862" y="17016"/>
                  <a:pt x="624758" y="0"/>
                </a:cubicBezTo>
                <a:cubicBezTo>
                  <a:pt x="898654" y="-17016"/>
                  <a:pt x="971109" y="52695"/>
                  <a:pt x="1096066" y="0"/>
                </a:cubicBezTo>
                <a:cubicBezTo>
                  <a:pt x="1221023" y="-52695"/>
                  <a:pt x="1445426" y="40092"/>
                  <a:pt x="1567375" y="0"/>
                </a:cubicBezTo>
                <a:cubicBezTo>
                  <a:pt x="1689324" y="-40092"/>
                  <a:pt x="1924057" y="46801"/>
                  <a:pt x="2192133" y="0"/>
                </a:cubicBezTo>
                <a:cubicBezTo>
                  <a:pt x="2460209" y="-46801"/>
                  <a:pt x="2526075" y="17058"/>
                  <a:pt x="2663441" y="0"/>
                </a:cubicBezTo>
                <a:cubicBezTo>
                  <a:pt x="2800807" y="-17058"/>
                  <a:pt x="3082868" y="59318"/>
                  <a:pt x="3249837" y="0"/>
                </a:cubicBezTo>
                <a:cubicBezTo>
                  <a:pt x="3416806" y="-59318"/>
                  <a:pt x="3713166" y="56465"/>
                  <a:pt x="3836232" y="0"/>
                </a:cubicBezTo>
                <a:cubicBezTo>
                  <a:pt x="3869962" y="130174"/>
                  <a:pt x="3811958" y="206209"/>
                  <a:pt x="3836232" y="400110"/>
                </a:cubicBezTo>
                <a:cubicBezTo>
                  <a:pt x="3615838" y="407387"/>
                  <a:pt x="3514756" y="399756"/>
                  <a:pt x="3326561" y="400110"/>
                </a:cubicBezTo>
                <a:cubicBezTo>
                  <a:pt x="3138366" y="400464"/>
                  <a:pt x="3064826" y="347530"/>
                  <a:pt x="2816890" y="400110"/>
                </a:cubicBezTo>
                <a:cubicBezTo>
                  <a:pt x="2568954" y="452690"/>
                  <a:pt x="2460940" y="366131"/>
                  <a:pt x="2230495" y="400110"/>
                </a:cubicBezTo>
                <a:cubicBezTo>
                  <a:pt x="2000050" y="434089"/>
                  <a:pt x="1838812" y="397011"/>
                  <a:pt x="1720824" y="400110"/>
                </a:cubicBezTo>
                <a:cubicBezTo>
                  <a:pt x="1602836" y="403209"/>
                  <a:pt x="1426114" y="338552"/>
                  <a:pt x="1134429" y="400110"/>
                </a:cubicBezTo>
                <a:cubicBezTo>
                  <a:pt x="842745" y="461668"/>
                  <a:pt x="749450" y="338537"/>
                  <a:pt x="586395" y="400110"/>
                </a:cubicBezTo>
                <a:cubicBezTo>
                  <a:pt x="423340" y="461683"/>
                  <a:pt x="279884" y="360488"/>
                  <a:pt x="0" y="400110"/>
                </a:cubicBezTo>
                <a:cubicBezTo>
                  <a:pt x="-28625" y="313542"/>
                  <a:pt x="47856" y="104406"/>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n-US" sz="2000" b="1" dirty="0"/>
              <a:t>2</a:t>
            </a:r>
            <a:r>
              <a:rPr lang="el-GR" sz="2000" b="1" baseline="30000" dirty="0" err="1"/>
              <a:t>ος</a:t>
            </a:r>
            <a:r>
              <a:rPr lang="el-GR" sz="2000" b="1" dirty="0"/>
              <a:t>  λόχος  Σκαπανέων </a:t>
            </a:r>
          </a:p>
        </p:txBody>
      </p:sp>
      <p:sp>
        <p:nvSpPr>
          <p:cNvPr id="9" name="Τίτλος 1">
            <a:extLst>
              <a:ext uri="{FF2B5EF4-FFF2-40B4-BE49-F238E27FC236}">
                <a16:creationId xmlns:a16="http://schemas.microsoft.com/office/drawing/2014/main" id="{1245D985-BB1A-8FF0-15E0-9C72AE94D195}"/>
              </a:ext>
            </a:extLst>
          </p:cNvPr>
          <p:cNvSpPr txBox="1">
            <a:spLocks/>
          </p:cNvSpPr>
          <p:nvPr/>
        </p:nvSpPr>
        <p:spPr>
          <a:xfrm>
            <a:off x="698296" y="2190683"/>
            <a:ext cx="2230177" cy="1059605"/>
          </a:xfrm>
          <a:custGeom>
            <a:avLst/>
            <a:gdLst>
              <a:gd name="csX0" fmla="*/ 0 w 2230177"/>
              <a:gd name="csY0" fmla="*/ 0 h 1059605"/>
              <a:gd name="csX1" fmla="*/ 535242 w 2230177"/>
              <a:gd name="csY1" fmla="*/ 0 h 1059605"/>
              <a:gd name="csX2" fmla="*/ 1092787 w 2230177"/>
              <a:gd name="csY2" fmla="*/ 0 h 1059605"/>
              <a:gd name="csX3" fmla="*/ 1694935 w 2230177"/>
              <a:gd name="csY3" fmla="*/ 0 h 1059605"/>
              <a:gd name="csX4" fmla="*/ 2230177 w 2230177"/>
              <a:gd name="csY4" fmla="*/ 0 h 1059605"/>
              <a:gd name="csX5" fmla="*/ 2230177 w 2230177"/>
              <a:gd name="csY5" fmla="*/ 540399 h 1059605"/>
              <a:gd name="csX6" fmla="*/ 2230177 w 2230177"/>
              <a:gd name="csY6" fmla="*/ 1059605 h 1059605"/>
              <a:gd name="csX7" fmla="*/ 1650331 w 2230177"/>
              <a:gd name="csY7" fmla="*/ 1059605 h 1059605"/>
              <a:gd name="csX8" fmla="*/ 1115089 w 2230177"/>
              <a:gd name="csY8" fmla="*/ 1059605 h 1059605"/>
              <a:gd name="csX9" fmla="*/ 535242 w 2230177"/>
              <a:gd name="csY9" fmla="*/ 1059605 h 1059605"/>
              <a:gd name="csX10" fmla="*/ 0 w 2230177"/>
              <a:gd name="csY10" fmla="*/ 1059605 h 1059605"/>
              <a:gd name="csX11" fmla="*/ 0 w 2230177"/>
              <a:gd name="csY11" fmla="*/ 561591 h 1059605"/>
              <a:gd name="csX12" fmla="*/ 0 w 2230177"/>
              <a:gd name="csY12" fmla="*/ 0 h 1059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30177" h="1059605" fill="none" extrusionOk="0">
                <a:moveTo>
                  <a:pt x="0" y="0"/>
                </a:moveTo>
                <a:cubicBezTo>
                  <a:pt x="218871" y="-16272"/>
                  <a:pt x="284557" y="44334"/>
                  <a:pt x="535242" y="0"/>
                </a:cubicBezTo>
                <a:cubicBezTo>
                  <a:pt x="785927" y="-44334"/>
                  <a:pt x="879373" y="54944"/>
                  <a:pt x="1092787" y="0"/>
                </a:cubicBezTo>
                <a:cubicBezTo>
                  <a:pt x="1306202" y="-54944"/>
                  <a:pt x="1407140" y="55921"/>
                  <a:pt x="1694935" y="0"/>
                </a:cubicBezTo>
                <a:cubicBezTo>
                  <a:pt x="1982730" y="-55921"/>
                  <a:pt x="2006796" y="19066"/>
                  <a:pt x="2230177" y="0"/>
                </a:cubicBezTo>
                <a:cubicBezTo>
                  <a:pt x="2246980" y="146218"/>
                  <a:pt x="2204062" y="409277"/>
                  <a:pt x="2230177" y="540399"/>
                </a:cubicBezTo>
                <a:cubicBezTo>
                  <a:pt x="2256292" y="671521"/>
                  <a:pt x="2227004" y="838953"/>
                  <a:pt x="2230177" y="1059605"/>
                </a:cubicBezTo>
                <a:cubicBezTo>
                  <a:pt x="1975275" y="1102264"/>
                  <a:pt x="1799471" y="1037365"/>
                  <a:pt x="1650331" y="1059605"/>
                </a:cubicBezTo>
                <a:cubicBezTo>
                  <a:pt x="1501191" y="1081845"/>
                  <a:pt x="1242219" y="1021910"/>
                  <a:pt x="1115089" y="1059605"/>
                </a:cubicBezTo>
                <a:cubicBezTo>
                  <a:pt x="987959" y="1097300"/>
                  <a:pt x="746251" y="1012268"/>
                  <a:pt x="535242" y="1059605"/>
                </a:cubicBezTo>
                <a:cubicBezTo>
                  <a:pt x="324233" y="1106942"/>
                  <a:pt x="256427" y="1026179"/>
                  <a:pt x="0" y="1059605"/>
                </a:cubicBezTo>
                <a:cubicBezTo>
                  <a:pt x="-28312" y="930696"/>
                  <a:pt x="9956" y="731984"/>
                  <a:pt x="0" y="561591"/>
                </a:cubicBezTo>
                <a:cubicBezTo>
                  <a:pt x="-9956" y="391198"/>
                  <a:pt x="36099" y="234480"/>
                  <a:pt x="0" y="0"/>
                </a:cubicBezTo>
                <a:close/>
              </a:path>
              <a:path w="2230177" h="1059605" stroke="0" extrusionOk="0">
                <a:moveTo>
                  <a:pt x="0" y="0"/>
                </a:moveTo>
                <a:cubicBezTo>
                  <a:pt x="246813" y="-13588"/>
                  <a:pt x="355800" y="46790"/>
                  <a:pt x="557544" y="0"/>
                </a:cubicBezTo>
                <a:cubicBezTo>
                  <a:pt x="759288" y="-46790"/>
                  <a:pt x="943363" y="13774"/>
                  <a:pt x="1048183" y="0"/>
                </a:cubicBezTo>
                <a:cubicBezTo>
                  <a:pt x="1153003" y="-13774"/>
                  <a:pt x="1375055" y="42568"/>
                  <a:pt x="1628029" y="0"/>
                </a:cubicBezTo>
                <a:cubicBezTo>
                  <a:pt x="1881003" y="-42568"/>
                  <a:pt x="1930828" y="71528"/>
                  <a:pt x="2230177" y="0"/>
                </a:cubicBezTo>
                <a:cubicBezTo>
                  <a:pt x="2263552" y="152901"/>
                  <a:pt x="2200515" y="352474"/>
                  <a:pt x="2230177" y="540399"/>
                </a:cubicBezTo>
                <a:cubicBezTo>
                  <a:pt x="2259839" y="728324"/>
                  <a:pt x="2213723" y="899948"/>
                  <a:pt x="2230177" y="1059605"/>
                </a:cubicBezTo>
                <a:cubicBezTo>
                  <a:pt x="2036969" y="1060607"/>
                  <a:pt x="1820363" y="1011722"/>
                  <a:pt x="1628029" y="1059605"/>
                </a:cubicBezTo>
                <a:cubicBezTo>
                  <a:pt x="1435695" y="1107488"/>
                  <a:pt x="1289548" y="1046058"/>
                  <a:pt x="1048183" y="1059605"/>
                </a:cubicBezTo>
                <a:cubicBezTo>
                  <a:pt x="806818" y="1073152"/>
                  <a:pt x="704521" y="1050422"/>
                  <a:pt x="557544" y="1059605"/>
                </a:cubicBezTo>
                <a:cubicBezTo>
                  <a:pt x="410567" y="1068788"/>
                  <a:pt x="213306" y="1050642"/>
                  <a:pt x="0" y="1059605"/>
                </a:cubicBezTo>
                <a:cubicBezTo>
                  <a:pt x="-49198" y="893902"/>
                  <a:pt x="30723" y="639975"/>
                  <a:pt x="0" y="529803"/>
                </a:cubicBezTo>
                <a:cubicBezTo>
                  <a:pt x="-30723" y="419631"/>
                  <a:pt x="16249" y="224861"/>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1800" dirty="0"/>
          </a:p>
          <a:p>
            <a:r>
              <a:rPr lang="el-GR" sz="1800" dirty="0"/>
              <a:t>[…] Ο  διοικητής  της μονάδας του Γ. Πέτρου  ήταν ο λοχαγός  (που  εκτελούσε καθήκοντα  ταγματάρχη) </a:t>
            </a:r>
            <a:r>
              <a:rPr lang="en-US" sz="1800" dirty="0"/>
              <a:t>G. T. </a:t>
            </a:r>
            <a:r>
              <a:rPr lang="en-US" sz="1800" dirty="0" err="1"/>
              <a:t>Grisewood</a:t>
            </a:r>
            <a:r>
              <a:rPr lang="en-US" sz="1800" dirty="0"/>
              <a:t>.</a:t>
            </a:r>
            <a:endParaRPr lang="el-GR" sz="1800" dirty="0"/>
          </a:p>
        </p:txBody>
      </p:sp>
      <p:sp>
        <p:nvSpPr>
          <p:cNvPr id="6" name="TextBox 5">
            <a:extLst>
              <a:ext uri="{FF2B5EF4-FFF2-40B4-BE49-F238E27FC236}">
                <a16:creationId xmlns:a16="http://schemas.microsoft.com/office/drawing/2014/main" id="{27A6FAE4-6D21-0A57-0953-597078529B22}"/>
              </a:ext>
            </a:extLst>
          </p:cNvPr>
          <p:cNvSpPr txBox="1"/>
          <p:nvPr/>
        </p:nvSpPr>
        <p:spPr>
          <a:xfrm>
            <a:off x="6096000" y="6192562"/>
            <a:ext cx="5178615" cy="400110"/>
          </a:xfrm>
          <a:custGeom>
            <a:avLst/>
            <a:gdLst>
              <a:gd name="csX0" fmla="*/ 0 w 5178615"/>
              <a:gd name="csY0" fmla="*/ 0 h 400110"/>
              <a:gd name="csX1" fmla="*/ 420043 w 5178615"/>
              <a:gd name="csY1" fmla="*/ 0 h 400110"/>
              <a:gd name="csX2" fmla="*/ 1099017 w 5178615"/>
              <a:gd name="csY2" fmla="*/ 0 h 400110"/>
              <a:gd name="csX3" fmla="*/ 1570847 w 5178615"/>
              <a:gd name="csY3" fmla="*/ 0 h 400110"/>
              <a:gd name="csX4" fmla="*/ 2094462 w 5178615"/>
              <a:gd name="csY4" fmla="*/ 0 h 400110"/>
              <a:gd name="csX5" fmla="*/ 2669864 w 5178615"/>
              <a:gd name="csY5" fmla="*/ 0 h 400110"/>
              <a:gd name="csX6" fmla="*/ 3297052 w 5178615"/>
              <a:gd name="csY6" fmla="*/ 0 h 400110"/>
              <a:gd name="csX7" fmla="*/ 3768881 w 5178615"/>
              <a:gd name="csY7" fmla="*/ 0 h 400110"/>
              <a:gd name="csX8" fmla="*/ 4240710 w 5178615"/>
              <a:gd name="csY8" fmla="*/ 0 h 400110"/>
              <a:gd name="csX9" fmla="*/ 5178615 w 5178615"/>
              <a:gd name="csY9" fmla="*/ 0 h 400110"/>
              <a:gd name="csX10" fmla="*/ 5178615 w 5178615"/>
              <a:gd name="csY10" fmla="*/ 400110 h 400110"/>
              <a:gd name="csX11" fmla="*/ 4758572 w 5178615"/>
              <a:gd name="csY11" fmla="*/ 400110 h 400110"/>
              <a:gd name="csX12" fmla="*/ 4338529 w 5178615"/>
              <a:gd name="csY12" fmla="*/ 400110 h 400110"/>
              <a:gd name="csX13" fmla="*/ 3659555 w 5178615"/>
              <a:gd name="csY13" fmla="*/ 400110 h 400110"/>
              <a:gd name="csX14" fmla="*/ 3239511 w 5178615"/>
              <a:gd name="csY14" fmla="*/ 400110 h 400110"/>
              <a:gd name="csX15" fmla="*/ 2715896 w 5178615"/>
              <a:gd name="csY15" fmla="*/ 400110 h 400110"/>
              <a:gd name="csX16" fmla="*/ 2244067 w 5178615"/>
              <a:gd name="csY16" fmla="*/ 400110 h 400110"/>
              <a:gd name="csX17" fmla="*/ 1824023 w 5178615"/>
              <a:gd name="csY17" fmla="*/ 400110 h 400110"/>
              <a:gd name="csX18" fmla="*/ 1300408 w 5178615"/>
              <a:gd name="csY18" fmla="*/ 400110 h 400110"/>
              <a:gd name="csX19" fmla="*/ 776792 w 5178615"/>
              <a:gd name="csY19" fmla="*/ 400110 h 400110"/>
              <a:gd name="csX20" fmla="*/ 0 w 5178615"/>
              <a:gd name="csY20" fmla="*/ 400110 h 400110"/>
              <a:gd name="csX21" fmla="*/ 0 w 5178615"/>
              <a:gd name="csY21"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78615" h="400110" extrusionOk="0">
                <a:moveTo>
                  <a:pt x="0" y="0"/>
                </a:moveTo>
                <a:cubicBezTo>
                  <a:pt x="182819" y="-43055"/>
                  <a:pt x="259383" y="46233"/>
                  <a:pt x="420043" y="0"/>
                </a:cubicBezTo>
                <a:cubicBezTo>
                  <a:pt x="580703" y="-46233"/>
                  <a:pt x="897609" y="41704"/>
                  <a:pt x="1099017" y="0"/>
                </a:cubicBezTo>
                <a:cubicBezTo>
                  <a:pt x="1300425" y="-41704"/>
                  <a:pt x="1474859" y="39181"/>
                  <a:pt x="1570847" y="0"/>
                </a:cubicBezTo>
                <a:cubicBezTo>
                  <a:pt x="1666835" y="-39181"/>
                  <a:pt x="1900542" y="42622"/>
                  <a:pt x="2094462" y="0"/>
                </a:cubicBezTo>
                <a:cubicBezTo>
                  <a:pt x="2288383" y="-42622"/>
                  <a:pt x="2542088" y="54362"/>
                  <a:pt x="2669864" y="0"/>
                </a:cubicBezTo>
                <a:cubicBezTo>
                  <a:pt x="2797640" y="-54362"/>
                  <a:pt x="3131870" y="51660"/>
                  <a:pt x="3297052" y="0"/>
                </a:cubicBezTo>
                <a:cubicBezTo>
                  <a:pt x="3462234" y="-51660"/>
                  <a:pt x="3575983" y="45344"/>
                  <a:pt x="3768881" y="0"/>
                </a:cubicBezTo>
                <a:cubicBezTo>
                  <a:pt x="3961779" y="-45344"/>
                  <a:pt x="4119558" y="56602"/>
                  <a:pt x="4240710" y="0"/>
                </a:cubicBezTo>
                <a:cubicBezTo>
                  <a:pt x="4361862" y="-56602"/>
                  <a:pt x="4771967" y="60877"/>
                  <a:pt x="5178615" y="0"/>
                </a:cubicBezTo>
                <a:cubicBezTo>
                  <a:pt x="5179588" y="188612"/>
                  <a:pt x="5170998" y="230072"/>
                  <a:pt x="5178615" y="400110"/>
                </a:cubicBezTo>
                <a:cubicBezTo>
                  <a:pt x="5042053" y="432556"/>
                  <a:pt x="4953683" y="382222"/>
                  <a:pt x="4758572" y="400110"/>
                </a:cubicBezTo>
                <a:cubicBezTo>
                  <a:pt x="4563461" y="417998"/>
                  <a:pt x="4484193" y="357295"/>
                  <a:pt x="4338529" y="400110"/>
                </a:cubicBezTo>
                <a:cubicBezTo>
                  <a:pt x="4192865" y="442925"/>
                  <a:pt x="3974354" y="363637"/>
                  <a:pt x="3659555" y="400110"/>
                </a:cubicBezTo>
                <a:cubicBezTo>
                  <a:pt x="3344756" y="436583"/>
                  <a:pt x="3441077" y="357461"/>
                  <a:pt x="3239511" y="400110"/>
                </a:cubicBezTo>
                <a:cubicBezTo>
                  <a:pt x="3037945" y="442759"/>
                  <a:pt x="2944480" y="367258"/>
                  <a:pt x="2715896" y="400110"/>
                </a:cubicBezTo>
                <a:cubicBezTo>
                  <a:pt x="2487313" y="432962"/>
                  <a:pt x="2459502" y="346716"/>
                  <a:pt x="2244067" y="400110"/>
                </a:cubicBezTo>
                <a:cubicBezTo>
                  <a:pt x="2028632" y="453504"/>
                  <a:pt x="2023470" y="399974"/>
                  <a:pt x="1824023" y="400110"/>
                </a:cubicBezTo>
                <a:cubicBezTo>
                  <a:pt x="1624576" y="400246"/>
                  <a:pt x="1455029" y="337930"/>
                  <a:pt x="1300408" y="400110"/>
                </a:cubicBezTo>
                <a:cubicBezTo>
                  <a:pt x="1145787" y="462290"/>
                  <a:pt x="993817" y="396231"/>
                  <a:pt x="776792" y="400110"/>
                </a:cubicBezTo>
                <a:cubicBezTo>
                  <a:pt x="559767" y="403989"/>
                  <a:pt x="280455" y="331679"/>
                  <a:pt x="0" y="400110"/>
                </a:cubicBezTo>
                <a:cubicBezTo>
                  <a:pt x="-40884" y="241595"/>
                  <a:pt x="13113" y="96077"/>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en-US" sz="1000" dirty="0"/>
              <a:t>Hart Liddell, </a:t>
            </a:r>
            <a:r>
              <a:rPr lang="el-GR" sz="1000" i="1" dirty="0"/>
              <a:t>Ιστορία του Δευτέρου Παγκοσμίου Πολέμου</a:t>
            </a:r>
            <a:r>
              <a:rPr lang="el-GR" sz="1000" dirty="0"/>
              <a:t>, Έκδοση του 7ου ΕΓ/ΓΕΣ, Αθήνα 1988, σ. 136-137.</a:t>
            </a:r>
          </a:p>
        </p:txBody>
      </p:sp>
      <p:pic>
        <p:nvPicPr>
          <p:cNvPr id="17" name="Εικόνα 16">
            <a:extLst>
              <a:ext uri="{FF2B5EF4-FFF2-40B4-BE49-F238E27FC236}">
                <a16:creationId xmlns:a16="http://schemas.microsoft.com/office/drawing/2014/main" id="{5174A9B2-DB39-EC01-16DD-8D951F90B748}"/>
              </a:ext>
            </a:extLst>
          </p:cNvPr>
          <p:cNvPicPr>
            <a:picLocks noChangeAspect="1"/>
          </p:cNvPicPr>
          <p:nvPr/>
        </p:nvPicPr>
        <p:blipFill>
          <a:blip r:embed="rId3">
            <a:extLst>
              <a:ext uri="{28A0092B-C50C-407E-A947-70E740481C1C}">
                <a14:useLocalDpi xmlns:a14="http://schemas.microsoft.com/office/drawing/2010/main" val="0"/>
              </a:ext>
            </a:extLst>
          </a:blip>
          <a:srcRect l="4894" t="27322" r="3539" b="36429"/>
          <a:stretch>
            <a:fillRect/>
          </a:stretch>
        </p:blipFill>
        <p:spPr>
          <a:xfrm>
            <a:off x="3124200" y="761588"/>
            <a:ext cx="8969829" cy="5180935"/>
          </a:xfrm>
          <a:custGeom>
            <a:avLst/>
            <a:gdLst>
              <a:gd name="csX0" fmla="*/ 0 w 8969829"/>
              <a:gd name="csY0" fmla="*/ 0 h 5180935"/>
              <a:gd name="csX1" fmla="*/ 687687 w 8969829"/>
              <a:gd name="csY1" fmla="*/ 0 h 5180935"/>
              <a:gd name="csX2" fmla="*/ 1106279 w 8969829"/>
              <a:gd name="csY2" fmla="*/ 0 h 5180935"/>
              <a:gd name="csX3" fmla="*/ 1793966 w 8969829"/>
              <a:gd name="csY3" fmla="*/ 0 h 5180935"/>
              <a:gd name="csX4" fmla="*/ 2571351 w 8969829"/>
              <a:gd name="csY4" fmla="*/ 0 h 5180935"/>
              <a:gd name="csX5" fmla="*/ 3169340 w 8969829"/>
              <a:gd name="csY5" fmla="*/ 0 h 5180935"/>
              <a:gd name="csX6" fmla="*/ 3677630 w 8969829"/>
              <a:gd name="csY6" fmla="*/ 0 h 5180935"/>
              <a:gd name="csX7" fmla="*/ 4455015 w 8969829"/>
              <a:gd name="csY7" fmla="*/ 0 h 5180935"/>
              <a:gd name="csX8" fmla="*/ 5142702 w 8969829"/>
              <a:gd name="csY8" fmla="*/ 0 h 5180935"/>
              <a:gd name="csX9" fmla="*/ 5650992 w 8969829"/>
              <a:gd name="csY9" fmla="*/ 0 h 5180935"/>
              <a:gd name="csX10" fmla="*/ 6338679 w 8969829"/>
              <a:gd name="csY10" fmla="*/ 0 h 5180935"/>
              <a:gd name="csX11" fmla="*/ 7026366 w 8969829"/>
              <a:gd name="csY11" fmla="*/ 0 h 5180935"/>
              <a:gd name="csX12" fmla="*/ 7534656 w 8969829"/>
              <a:gd name="csY12" fmla="*/ 0 h 5180935"/>
              <a:gd name="csX13" fmla="*/ 7863550 w 8969829"/>
              <a:gd name="csY13" fmla="*/ 0 h 5180935"/>
              <a:gd name="csX14" fmla="*/ 8969829 w 8969829"/>
              <a:gd name="csY14" fmla="*/ 0 h 5180935"/>
              <a:gd name="csX15" fmla="*/ 8969829 w 8969829"/>
              <a:gd name="csY15" fmla="*/ 679278 h 5180935"/>
              <a:gd name="csX16" fmla="*/ 8969829 w 8969829"/>
              <a:gd name="csY16" fmla="*/ 1254938 h 5180935"/>
              <a:gd name="csX17" fmla="*/ 8969829 w 8969829"/>
              <a:gd name="csY17" fmla="*/ 1778788 h 5180935"/>
              <a:gd name="csX18" fmla="*/ 8969829 w 8969829"/>
              <a:gd name="csY18" fmla="*/ 2406256 h 5180935"/>
              <a:gd name="csX19" fmla="*/ 8969829 w 8969829"/>
              <a:gd name="csY19" fmla="*/ 3033725 h 5180935"/>
              <a:gd name="csX20" fmla="*/ 8969829 w 8969829"/>
              <a:gd name="csY20" fmla="*/ 3505766 h 5180935"/>
              <a:gd name="csX21" fmla="*/ 8969829 w 8969829"/>
              <a:gd name="csY21" fmla="*/ 3925997 h 5180935"/>
              <a:gd name="csX22" fmla="*/ 8969829 w 8969829"/>
              <a:gd name="csY22" fmla="*/ 4449848 h 5180935"/>
              <a:gd name="csX23" fmla="*/ 8969829 w 8969829"/>
              <a:gd name="csY23" fmla="*/ 5180935 h 5180935"/>
              <a:gd name="csX24" fmla="*/ 8461539 w 8969829"/>
              <a:gd name="csY24" fmla="*/ 5180935 h 5180935"/>
              <a:gd name="csX25" fmla="*/ 8132645 w 8969829"/>
              <a:gd name="csY25" fmla="*/ 5180935 h 5180935"/>
              <a:gd name="csX26" fmla="*/ 7714053 w 8969829"/>
              <a:gd name="csY26" fmla="*/ 5180935 h 5180935"/>
              <a:gd name="csX27" fmla="*/ 6936668 w 8969829"/>
              <a:gd name="csY27" fmla="*/ 5180935 h 5180935"/>
              <a:gd name="csX28" fmla="*/ 6248981 w 8969829"/>
              <a:gd name="csY28" fmla="*/ 5180935 h 5180935"/>
              <a:gd name="csX29" fmla="*/ 5471596 w 8969829"/>
              <a:gd name="csY29" fmla="*/ 5180935 h 5180935"/>
              <a:gd name="csX30" fmla="*/ 4694211 w 8969829"/>
              <a:gd name="csY30" fmla="*/ 5180935 h 5180935"/>
              <a:gd name="csX31" fmla="*/ 3916825 w 8969829"/>
              <a:gd name="csY31" fmla="*/ 5180935 h 5180935"/>
              <a:gd name="csX32" fmla="*/ 3408535 w 8969829"/>
              <a:gd name="csY32" fmla="*/ 5180935 h 5180935"/>
              <a:gd name="csX33" fmla="*/ 2989943 w 8969829"/>
              <a:gd name="csY33" fmla="*/ 5180935 h 5180935"/>
              <a:gd name="csX34" fmla="*/ 2212558 w 8969829"/>
              <a:gd name="csY34" fmla="*/ 5180935 h 5180935"/>
              <a:gd name="csX35" fmla="*/ 1704268 w 8969829"/>
              <a:gd name="csY35" fmla="*/ 5180935 h 5180935"/>
              <a:gd name="csX36" fmla="*/ 926882 w 8969829"/>
              <a:gd name="csY36" fmla="*/ 5180935 h 5180935"/>
              <a:gd name="csX37" fmla="*/ 597989 w 8969829"/>
              <a:gd name="csY37" fmla="*/ 5180935 h 5180935"/>
              <a:gd name="csX38" fmla="*/ 0 w 8969829"/>
              <a:gd name="csY38" fmla="*/ 5180935 h 5180935"/>
              <a:gd name="csX39" fmla="*/ 0 w 8969829"/>
              <a:gd name="csY39" fmla="*/ 4657085 h 5180935"/>
              <a:gd name="csX40" fmla="*/ 0 w 8969829"/>
              <a:gd name="csY40" fmla="*/ 4029616 h 5180935"/>
              <a:gd name="csX41" fmla="*/ 0 w 8969829"/>
              <a:gd name="csY41" fmla="*/ 3609385 h 5180935"/>
              <a:gd name="csX42" fmla="*/ 0 w 8969829"/>
              <a:gd name="csY42" fmla="*/ 3085535 h 5180935"/>
              <a:gd name="csX43" fmla="*/ 0 w 8969829"/>
              <a:gd name="csY43" fmla="*/ 2509875 h 5180935"/>
              <a:gd name="csX44" fmla="*/ 0 w 8969829"/>
              <a:gd name="csY44" fmla="*/ 1986025 h 5180935"/>
              <a:gd name="csX45" fmla="*/ 0 w 8969829"/>
              <a:gd name="csY45" fmla="*/ 1410366 h 5180935"/>
              <a:gd name="csX46" fmla="*/ 0 w 8969829"/>
              <a:gd name="csY46" fmla="*/ 782897 h 5180935"/>
              <a:gd name="csX47" fmla="*/ 0 w 8969829"/>
              <a:gd name="csY47" fmla="*/ 0 h 51809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8969829" h="5180935" fill="none" extrusionOk="0">
                <a:moveTo>
                  <a:pt x="0" y="0"/>
                </a:moveTo>
                <a:cubicBezTo>
                  <a:pt x="264494" y="-43124"/>
                  <a:pt x="389442" y="72951"/>
                  <a:pt x="687687" y="0"/>
                </a:cubicBezTo>
                <a:cubicBezTo>
                  <a:pt x="985932" y="-72951"/>
                  <a:pt x="906293" y="35619"/>
                  <a:pt x="1106279" y="0"/>
                </a:cubicBezTo>
                <a:cubicBezTo>
                  <a:pt x="1306265" y="-35619"/>
                  <a:pt x="1649593" y="32291"/>
                  <a:pt x="1793966" y="0"/>
                </a:cubicBezTo>
                <a:cubicBezTo>
                  <a:pt x="1938339" y="-32291"/>
                  <a:pt x="2302656" y="31849"/>
                  <a:pt x="2571351" y="0"/>
                </a:cubicBezTo>
                <a:cubicBezTo>
                  <a:pt x="2840046" y="-31849"/>
                  <a:pt x="3038392" y="20259"/>
                  <a:pt x="3169340" y="0"/>
                </a:cubicBezTo>
                <a:cubicBezTo>
                  <a:pt x="3300288" y="-20259"/>
                  <a:pt x="3569329" y="9782"/>
                  <a:pt x="3677630" y="0"/>
                </a:cubicBezTo>
                <a:cubicBezTo>
                  <a:pt x="3785931" y="-9782"/>
                  <a:pt x="4196657" y="35699"/>
                  <a:pt x="4455015" y="0"/>
                </a:cubicBezTo>
                <a:cubicBezTo>
                  <a:pt x="4713373" y="-35699"/>
                  <a:pt x="4873902" y="25327"/>
                  <a:pt x="5142702" y="0"/>
                </a:cubicBezTo>
                <a:cubicBezTo>
                  <a:pt x="5411502" y="-25327"/>
                  <a:pt x="5435759" y="53745"/>
                  <a:pt x="5650992" y="0"/>
                </a:cubicBezTo>
                <a:cubicBezTo>
                  <a:pt x="5866225" y="-53745"/>
                  <a:pt x="6089134" y="22376"/>
                  <a:pt x="6338679" y="0"/>
                </a:cubicBezTo>
                <a:cubicBezTo>
                  <a:pt x="6588224" y="-22376"/>
                  <a:pt x="6862303" y="13819"/>
                  <a:pt x="7026366" y="0"/>
                </a:cubicBezTo>
                <a:cubicBezTo>
                  <a:pt x="7190429" y="-13819"/>
                  <a:pt x="7409611" y="43428"/>
                  <a:pt x="7534656" y="0"/>
                </a:cubicBezTo>
                <a:cubicBezTo>
                  <a:pt x="7659701" y="-43428"/>
                  <a:pt x="7750873" y="13959"/>
                  <a:pt x="7863550" y="0"/>
                </a:cubicBezTo>
                <a:cubicBezTo>
                  <a:pt x="7976227" y="-13959"/>
                  <a:pt x="8648433" y="38146"/>
                  <a:pt x="8969829" y="0"/>
                </a:cubicBezTo>
                <a:cubicBezTo>
                  <a:pt x="8980530" y="145676"/>
                  <a:pt x="8899402" y="378032"/>
                  <a:pt x="8969829" y="679278"/>
                </a:cubicBezTo>
                <a:cubicBezTo>
                  <a:pt x="9040256" y="980524"/>
                  <a:pt x="8931818" y="987543"/>
                  <a:pt x="8969829" y="1254938"/>
                </a:cubicBezTo>
                <a:cubicBezTo>
                  <a:pt x="9007840" y="1522333"/>
                  <a:pt x="8914347" y="1561788"/>
                  <a:pt x="8969829" y="1778788"/>
                </a:cubicBezTo>
                <a:cubicBezTo>
                  <a:pt x="9025311" y="1995788"/>
                  <a:pt x="8920322" y="2251968"/>
                  <a:pt x="8969829" y="2406256"/>
                </a:cubicBezTo>
                <a:cubicBezTo>
                  <a:pt x="9019336" y="2560544"/>
                  <a:pt x="8923752" y="2734147"/>
                  <a:pt x="8969829" y="3033725"/>
                </a:cubicBezTo>
                <a:cubicBezTo>
                  <a:pt x="9015906" y="3333303"/>
                  <a:pt x="8960418" y="3308477"/>
                  <a:pt x="8969829" y="3505766"/>
                </a:cubicBezTo>
                <a:cubicBezTo>
                  <a:pt x="8979240" y="3703055"/>
                  <a:pt x="8924716" y="3812071"/>
                  <a:pt x="8969829" y="3925997"/>
                </a:cubicBezTo>
                <a:cubicBezTo>
                  <a:pt x="9014942" y="4039923"/>
                  <a:pt x="8935494" y="4317655"/>
                  <a:pt x="8969829" y="4449848"/>
                </a:cubicBezTo>
                <a:cubicBezTo>
                  <a:pt x="9004164" y="4582041"/>
                  <a:pt x="8883880" y="4831312"/>
                  <a:pt x="8969829" y="5180935"/>
                </a:cubicBezTo>
                <a:cubicBezTo>
                  <a:pt x="8716482" y="5204462"/>
                  <a:pt x="8611302" y="5156467"/>
                  <a:pt x="8461539" y="5180935"/>
                </a:cubicBezTo>
                <a:cubicBezTo>
                  <a:pt x="8311776" y="5205403"/>
                  <a:pt x="8200865" y="5175659"/>
                  <a:pt x="8132645" y="5180935"/>
                </a:cubicBezTo>
                <a:cubicBezTo>
                  <a:pt x="8064425" y="5186211"/>
                  <a:pt x="7830897" y="5144764"/>
                  <a:pt x="7714053" y="5180935"/>
                </a:cubicBezTo>
                <a:cubicBezTo>
                  <a:pt x="7597209" y="5217106"/>
                  <a:pt x="7260880" y="5116554"/>
                  <a:pt x="6936668" y="5180935"/>
                </a:cubicBezTo>
                <a:cubicBezTo>
                  <a:pt x="6612456" y="5245316"/>
                  <a:pt x="6564921" y="5117389"/>
                  <a:pt x="6248981" y="5180935"/>
                </a:cubicBezTo>
                <a:cubicBezTo>
                  <a:pt x="5933041" y="5244481"/>
                  <a:pt x="5641286" y="5163431"/>
                  <a:pt x="5471596" y="5180935"/>
                </a:cubicBezTo>
                <a:cubicBezTo>
                  <a:pt x="5301906" y="5198439"/>
                  <a:pt x="5079732" y="5111073"/>
                  <a:pt x="4694211" y="5180935"/>
                </a:cubicBezTo>
                <a:cubicBezTo>
                  <a:pt x="4308691" y="5250797"/>
                  <a:pt x="4095283" y="5103240"/>
                  <a:pt x="3916825" y="5180935"/>
                </a:cubicBezTo>
                <a:cubicBezTo>
                  <a:pt x="3738367" y="5258630"/>
                  <a:pt x="3630492" y="5173356"/>
                  <a:pt x="3408535" y="5180935"/>
                </a:cubicBezTo>
                <a:cubicBezTo>
                  <a:pt x="3186578" y="5188514"/>
                  <a:pt x="3163016" y="5145515"/>
                  <a:pt x="2989943" y="5180935"/>
                </a:cubicBezTo>
                <a:cubicBezTo>
                  <a:pt x="2816870" y="5216355"/>
                  <a:pt x="2549440" y="5100580"/>
                  <a:pt x="2212558" y="5180935"/>
                </a:cubicBezTo>
                <a:cubicBezTo>
                  <a:pt x="1875676" y="5261290"/>
                  <a:pt x="1945622" y="5123739"/>
                  <a:pt x="1704268" y="5180935"/>
                </a:cubicBezTo>
                <a:cubicBezTo>
                  <a:pt x="1462914" y="5238131"/>
                  <a:pt x="1266414" y="5105136"/>
                  <a:pt x="926882" y="5180935"/>
                </a:cubicBezTo>
                <a:cubicBezTo>
                  <a:pt x="587350" y="5256734"/>
                  <a:pt x="681877" y="5167876"/>
                  <a:pt x="597989" y="5180935"/>
                </a:cubicBezTo>
                <a:cubicBezTo>
                  <a:pt x="514101" y="5193994"/>
                  <a:pt x="222596" y="5118040"/>
                  <a:pt x="0" y="5180935"/>
                </a:cubicBezTo>
                <a:cubicBezTo>
                  <a:pt x="-58496" y="5015647"/>
                  <a:pt x="37396" y="4780540"/>
                  <a:pt x="0" y="4657085"/>
                </a:cubicBezTo>
                <a:cubicBezTo>
                  <a:pt x="-37396" y="4533630"/>
                  <a:pt x="34363" y="4254143"/>
                  <a:pt x="0" y="4029616"/>
                </a:cubicBezTo>
                <a:cubicBezTo>
                  <a:pt x="-34363" y="3805089"/>
                  <a:pt x="1775" y="3733009"/>
                  <a:pt x="0" y="3609385"/>
                </a:cubicBezTo>
                <a:cubicBezTo>
                  <a:pt x="-1775" y="3485761"/>
                  <a:pt x="46657" y="3309463"/>
                  <a:pt x="0" y="3085535"/>
                </a:cubicBezTo>
                <a:cubicBezTo>
                  <a:pt x="-46657" y="2861607"/>
                  <a:pt x="66942" y="2707328"/>
                  <a:pt x="0" y="2509875"/>
                </a:cubicBezTo>
                <a:cubicBezTo>
                  <a:pt x="-66942" y="2312422"/>
                  <a:pt x="24734" y="2204885"/>
                  <a:pt x="0" y="1986025"/>
                </a:cubicBezTo>
                <a:cubicBezTo>
                  <a:pt x="-24734" y="1767165"/>
                  <a:pt x="51200" y="1553797"/>
                  <a:pt x="0" y="1410366"/>
                </a:cubicBezTo>
                <a:cubicBezTo>
                  <a:pt x="-51200" y="1266935"/>
                  <a:pt x="20961" y="1045119"/>
                  <a:pt x="0" y="782897"/>
                </a:cubicBezTo>
                <a:cubicBezTo>
                  <a:pt x="-20961" y="520675"/>
                  <a:pt x="92833" y="341362"/>
                  <a:pt x="0" y="0"/>
                </a:cubicBezTo>
                <a:close/>
              </a:path>
              <a:path w="8969829" h="5180935" stroke="0" extrusionOk="0">
                <a:moveTo>
                  <a:pt x="0" y="0"/>
                </a:moveTo>
                <a:cubicBezTo>
                  <a:pt x="229484" y="-54564"/>
                  <a:pt x="421006" y="22115"/>
                  <a:pt x="597989" y="0"/>
                </a:cubicBezTo>
                <a:cubicBezTo>
                  <a:pt x="774972" y="-22115"/>
                  <a:pt x="943503" y="39942"/>
                  <a:pt x="1285675" y="0"/>
                </a:cubicBezTo>
                <a:cubicBezTo>
                  <a:pt x="1627847" y="-39942"/>
                  <a:pt x="1810666" y="71593"/>
                  <a:pt x="1973362" y="0"/>
                </a:cubicBezTo>
                <a:cubicBezTo>
                  <a:pt x="2136058" y="-71593"/>
                  <a:pt x="2363506" y="60401"/>
                  <a:pt x="2481653" y="0"/>
                </a:cubicBezTo>
                <a:cubicBezTo>
                  <a:pt x="2599800" y="-60401"/>
                  <a:pt x="2867513" y="42802"/>
                  <a:pt x="3169340" y="0"/>
                </a:cubicBezTo>
                <a:cubicBezTo>
                  <a:pt x="3471167" y="-42802"/>
                  <a:pt x="3435155" y="18843"/>
                  <a:pt x="3677630" y="0"/>
                </a:cubicBezTo>
                <a:cubicBezTo>
                  <a:pt x="3920105" y="-18843"/>
                  <a:pt x="4116065" y="59349"/>
                  <a:pt x="4275618" y="0"/>
                </a:cubicBezTo>
                <a:cubicBezTo>
                  <a:pt x="4435171" y="-59349"/>
                  <a:pt x="4761074" y="26850"/>
                  <a:pt x="4963305" y="0"/>
                </a:cubicBezTo>
                <a:cubicBezTo>
                  <a:pt x="5165536" y="-26850"/>
                  <a:pt x="5520613" y="9516"/>
                  <a:pt x="5740691" y="0"/>
                </a:cubicBezTo>
                <a:cubicBezTo>
                  <a:pt x="5960769" y="-9516"/>
                  <a:pt x="6006988" y="42160"/>
                  <a:pt x="6248981" y="0"/>
                </a:cubicBezTo>
                <a:cubicBezTo>
                  <a:pt x="6490974" y="-42160"/>
                  <a:pt x="6728138" y="66002"/>
                  <a:pt x="7026366" y="0"/>
                </a:cubicBezTo>
                <a:cubicBezTo>
                  <a:pt x="7324595" y="-66002"/>
                  <a:pt x="7395592" y="71421"/>
                  <a:pt x="7714053" y="0"/>
                </a:cubicBezTo>
                <a:cubicBezTo>
                  <a:pt x="8032514" y="-71421"/>
                  <a:pt x="7964597" y="48770"/>
                  <a:pt x="8132645" y="0"/>
                </a:cubicBezTo>
                <a:cubicBezTo>
                  <a:pt x="8300693" y="-48770"/>
                  <a:pt x="8370118" y="10178"/>
                  <a:pt x="8461539" y="0"/>
                </a:cubicBezTo>
                <a:cubicBezTo>
                  <a:pt x="8552960" y="-10178"/>
                  <a:pt x="8822705" y="58746"/>
                  <a:pt x="8969829" y="0"/>
                </a:cubicBezTo>
                <a:cubicBezTo>
                  <a:pt x="8992366" y="93598"/>
                  <a:pt x="8956404" y="298167"/>
                  <a:pt x="8969829" y="420231"/>
                </a:cubicBezTo>
                <a:cubicBezTo>
                  <a:pt x="8983254" y="542295"/>
                  <a:pt x="8927171" y="706896"/>
                  <a:pt x="8969829" y="892272"/>
                </a:cubicBezTo>
                <a:cubicBezTo>
                  <a:pt x="9012487" y="1077648"/>
                  <a:pt x="8955066" y="1262169"/>
                  <a:pt x="8969829" y="1571550"/>
                </a:cubicBezTo>
                <a:cubicBezTo>
                  <a:pt x="8984592" y="1880931"/>
                  <a:pt x="8967978" y="1899752"/>
                  <a:pt x="8969829" y="2043591"/>
                </a:cubicBezTo>
                <a:cubicBezTo>
                  <a:pt x="8971680" y="2187430"/>
                  <a:pt x="8944543" y="2367512"/>
                  <a:pt x="8969829" y="2567441"/>
                </a:cubicBezTo>
                <a:cubicBezTo>
                  <a:pt x="8995115" y="2767370"/>
                  <a:pt x="8956040" y="3025189"/>
                  <a:pt x="8969829" y="3246719"/>
                </a:cubicBezTo>
                <a:cubicBezTo>
                  <a:pt x="8983618" y="3468249"/>
                  <a:pt x="8969726" y="3712527"/>
                  <a:pt x="8969829" y="3874188"/>
                </a:cubicBezTo>
                <a:cubicBezTo>
                  <a:pt x="8969932" y="4035849"/>
                  <a:pt x="8954665" y="4277781"/>
                  <a:pt x="8969829" y="4449848"/>
                </a:cubicBezTo>
                <a:cubicBezTo>
                  <a:pt x="8984993" y="4621915"/>
                  <a:pt x="8954127" y="4862203"/>
                  <a:pt x="8969829" y="5180935"/>
                </a:cubicBezTo>
                <a:cubicBezTo>
                  <a:pt x="8759998" y="5228967"/>
                  <a:pt x="8607233" y="5157669"/>
                  <a:pt x="8461539" y="5180935"/>
                </a:cubicBezTo>
                <a:cubicBezTo>
                  <a:pt x="8315845" y="5204201"/>
                  <a:pt x="8109045" y="5160160"/>
                  <a:pt x="7863550" y="5180935"/>
                </a:cubicBezTo>
                <a:cubicBezTo>
                  <a:pt x="7618055" y="5201710"/>
                  <a:pt x="7666986" y="5170219"/>
                  <a:pt x="7534656" y="5180935"/>
                </a:cubicBezTo>
                <a:cubicBezTo>
                  <a:pt x="7402326" y="5191651"/>
                  <a:pt x="7078961" y="5106111"/>
                  <a:pt x="6846969" y="5180935"/>
                </a:cubicBezTo>
                <a:cubicBezTo>
                  <a:pt x="6614977" y="5255759"/>
                  <a:pt x="6245809" y="5159646"/>
                  <a:pt x="6069584" y="5180935"/>
                </a:cubicBezTo>
                <a:cubicBezTo>
                  <a:pt x="5893360" y="5202224"/>
                  <a:pt x="5815394" y="5158192"/>
                  <a:pt x="5561294" y="5180935"/>
                </a:cubicBezTo>
                <a:cubicBezTo>
                  <a:pt x="5307194" y="5203678"/>
                  <a:pt x="5200064" y="5176990"/>
                  <a:pt x="4963305" y="5180935"/>
                </a:cubicBezTo>
                <a:cubicBezTo>
                  <a:pt x="4726546" y="5184880"/>
                  <a:pt x="4464429" y="5145947"/>
                  <a:pt x="4185920" y="5180935"/>
                </a:cubicBezTo>
                <a:cubicBezTo>
                  <a:pt x="3907412" y="5215923"/>
                  <a:pt x="3897725" y="5171445"/>
                  <a:pt x="3767328" y="5180935"/>
                </a:cubicBezTo>
                <a:cubicBezTo>
                  <a:pt x="3636931" y="5190425"/>
                  <a:pt x="3512961" y="5133542"/>
                  <a:pt x="3348736" y="5180935"/>
                </a:cubicBezTo>
                <a:cubicBezTo>
                  <a:pt x="3184511" y="5228328"/>
                  <a:pt x="3113257" y="5157218"/>
                  <a:pt x="3019842" y="5180935"/>
                </a:cubicBezTo>
                <a:cubicBezTo>
                  <a:pt x="2926427" y="5204652"/>
                  <a:pt x="2530115" y="5131594"/>
                  <a:pt x="2242457" y="5180935"/>
                </a:cubicBezTo>
                <a:cubicBezTo>
                  <a:pt x="1954800" y="5230276"/>
                  <a:pt x="1829424" y="5122794"/>
                  <a:pt x="1554770" y="5180935"/>
                </a:cubicBezTo>
                <a:cubicBezTo>
                  <a:pt x="1280116" y="5239076"/>
                  <a:pt x="1074224" y="5112848"/>
                  <a:pt x="867083" y="5180935"/>
                </a:cubicBezTo>
                <a:cubicBezTo>
                  <a:pt x="659942" y="5249022"/>
                  <a:pt x="344321" y="5145487"/>
                  <a:pt x="0" y="5180935"/>
                </a:cubicBezTo>
                <a:cubicBezTo>
                  <a:pt x="-49069" y="4968777"/>
                  <a:pt x="8173" y="4848978"/>
                  <a:pt x="0" y="4708894"/>
                </a:cubicBezTo>
                <a:cubicBezTo>
                  <a:pt x="-8173" y="4568810"/>
                  <a:pt x="1669" y="4297477"/>
                  <a:pt x="0" y="4133235"/>
                </a:cubicBezTo>
                <a:cubicBezTo>
                  <a:pt x="-1669" y="3968993"/>
                  <a:pt x="73292" y="3676852"/>
                  <a:pt x="0" y="3505766"/>
                </a:cubicBezTo>
                <a:cubicBezTo>
                  <a:pt x="-73292" y="3334680"/>
                  <a:pt x="3249" y="3155734"/>
                  <a:pt x="0" y="2981916"/>
                </a:cubicBezTo>
                <a:cubicBezTo>
                  <a:pt x="-3249" y="2808098"/>
                  <a:pt x="13144" y="2607922"/>
                  <a:pt x="0" y="2458066"/>
                </a:cubicBezTo>
                <a:cubicBezTo>
                  <a:pt x="-13144" y="2308210"/>
                  <a:pt x="51095" y="2089682"/>
                  <a:pt x="0" y="1882406"/>
                </a:cubicBezTo>
                <a:cubicBezTo>
                  <a:pt x="-51095" y="1675130"/>
                  <a:pt x="9161" y="1560994"/>
                  <a:pt x="0" y="1358556"/>
                </a:cubicBezTo>
                <a:cubicBezTo>
                  <a:pt x="-9161" y="1156118"/>
                  <a:pt x="72755" y="910269"/>
                  <a:pt x="0" y="679278"/>
                </a:cubicBezTo>
                <a:cubicBezTo>
                  <a:pt x="-72755" y="448287"/>
                  <a:pt x="52062" y="276686"/>
                  <a:pt x="0" y="0"/>
                </a:cubicBezTo>
                <a:close/>
              </a:path>
            </a:pathLst>
          </a:custGeom>
          <a:ln>
            <a:solidFill>
              <a:schemeClr val="tx1"/>
            </a:solidFill>
            <a:extLst>
              <a:ext uri="{C807C97D-BFC1-408E-A445-0C87EB9F89A2}">
                <ask:lineSketchStyleProps xmlns:ask="http://schemas.microsoft.com/office/drawing/2018/sketchyshapes" sd="2285038069">
                  <a:prstGeom prst="rect">
                    <a:avLst/>
                  </a:prstGeom>
                  <ask:type>
                    <ask:lineSketchScribble/>
                  </ask:type>
                </ask:lineSketchStyleProps>
              </a:ext>
            </a:extLst>
          </a:ln>
        </p:spPr>
      </p:pic>
    </p:spTree>
    <p:extLst>
      <p:ext uri="{BB962C8B-B14F-4D97-AF65-F5344CB8AC3E}">
        <p14:creationId xmlns:p14="http://schemas.microsoft.com/office/powerpoint/2010/main" val="3773820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802D2-DDAB-FEAD-0A78-E49D2DF6A266}"/>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39CCF4E5-3524-C968-B99E-01FDD4C83392}"/>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7698840" y="38812"/>
            <a:ext cx="1127830" cy="2582863"/>
          </a:xfrm>
          <a:custGeom>
            <a:avLst/>
            <a:gdLst>
              <a:gd name="csX0" fmla="*/ 0 w 1127830"/>
              <a:gd name="csY0" fmla="*/ 0 h 2582863"/>
              <a:gd name="csX1" fmla="*/ 586472 w 1127830"/>
              <a:gd name="csY1" fmla="*/ 0 h 2582863"/>
              <a:gd name="csX2" fmla="*/ 1127830 w 1127830"/>
              <a:gd name="csY2" fmla="*/ 0 h 2582863"/>
              <a:gd name="csX3" fmla="*/ 1127830 w 1127830"/>
              <a:gd name="csY3" fmla="*/ 490744 h 2582863"/>
              <a:gd name="csX4" fmla="*/ 1127830 w 1127830"/>
              <a:gd name="csY4" fmla="*/ 1058974 h 2582863"/>
              <a:gd name="csX5" fmla="*/ 1127830 w 1127830"/>
              <a:gd name="csY5" fmla="*/ 1549718 h 2582863"/>
              <a:gd name="csX6" fmla="*/ 1127830 w 1127830"/>
              <a:gd name="csY6" fmla="*/ 2092119 h 2582863"/>
              <a:gd name="csX7" fmla="*/ 1127830 w 1127830"/>
              <a:gd name="csY7" fmla="*/ 2582863 h 2582863"/>
              <a:gd name="csX8" fmla="*/ 575193 w 1127830"/>
              <a:gd name="csY8" fmla="*/ 2582863 h 2582863"/>
              <a:gd name="csX9" fmla="*/ 0 w 1127830"/>
              <a:gd name="csY9" fmla="*/ 2582863 h 2582863"/>
              <a:gd name="csX10" fmla="*/ 0 w 1127830"/>
              <a:gd name="csY10" fmla="*/ 2014633 h 2582863"/>
              <a:gd name="csX11" fmla="*/ 0 w 1127830"/>
              <a:gd name="csY11" fmla="*/ 1472232 h 2582863"/>
              <a:gd name="csX12" fmla="*/ 0 w 1127830"/>
              <a:gd name="csY12" fmla="*/ 955659 h 2582863"/>
              <a:gd name="csX13" fmla="*/ 0 w 1127830"/>
              <a:gd name="csY13" fmla="*/ 516573 h 2582863"/>
              <a:gd name="csX14" fmla="*/ 0 w 1127830"/>
              <a:gd name="csY14" fmla="*/ 0 h 2582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27830" h="2582863" fill="none" extrusionOk="0">
                <a:moveTo>
                  <a:pt x="0" y="0"/>
                </a:moveTo>
                <a:cubicBezTo>
                  <a:pt x="178709" y="-13652"/>
                  <a:pt x="360218" y="29370"/>
                  <a:pt x="586472" y="0"/>
                </a:cubicBezTo>
                <a:cubicBezTo>
                  <a:pt x="812726" y="-29370"/>
                  <a:pt x="906797" y="9101"/>
                  <a:pt x="1127830" y="0"/>
                </a:cubicBezTo>
                <a:cubicBezTo>
                  <a:pt x="1165655" y="164268"/>
                  <a:pt x="1102258" y="346264"/>
                  <a:pt x="1127830" y="490744"/>
                </a:cubicBezTo>
                <a:cubicBezTo>
                  <a:pt x="1153402" y="635224"/>
                  <a:pt x="1084116" y="803953"/>
                  <a:pt x="1127830" y="1058974"/>
                </a:cubicBezTo>
                <a:cubicBezTo>
                  <a:pt x="1171544" y="1313995"/>
                  <a:pt x="1096940" y="1380453"/>
                  <a:pt x="1127830" y="1549718"/>
                </a:cubicBezTo>
                <a:cubicBezTo>
                  <a:pt x="1158720" y="1718983"/>
                  <a:pt x="1074197" y="1976449"/>
                  <a:pt x="1127830" y="2092119"/>
                </a:cubicBezTo>
                <a:cubicBezTo>
                  <a:pt x="1181463" y="2207789"/>
                  <a:pt x="1113696" y="2359179"/>
                  <a:pt x="1127830" y="2582863"/>
                </a:cubicBezTo>
                <a:cubicBezTo>
                  <a:pt x="951152" y="2602943"/>
                  <a:pt x="815007" y="2551019"/>
                  <a:pt x="575193" y="2582863"/>
                </a:cubicBezTo>
                <a:cubicBezTo>
                  <a:pt x="335379" y="2614707"/>
                  <a:pt x="191855" y="2523303"/>
                  <a:pt x="0" y="2582863"/>
                </a:cubicBezTo>
                <a:cubicBezTo>
                  <a:pt x="-33722" y="2454819"/>
                  <a:pt x="38921" y="2195030"/>
                  <a:pt x="0" y="2014633"/>
                </a:cubicBezTo>
                <a:cubicBezTo>
                  <a:pt x="-38921" y="1834236"/>
                  <a:pt x="34680" y="1615578"/>
                  <a:pt x="0" y="1472232"/>
                </a:cubicBezTo>
                <a:cubicBezTo>
                  <a:pt x="-34680" y="1328886"/>
                  <a:pt x="8787" y="1151696"/>
                  <a:pt x="0" y="955659"/>
                </a:cubicBezTo>
                <a:cubicBezTo>
                  <a:pt x="-8787" y="759622"/>
                  <a:pt x="36879" y="672211"/>
                  <a:pt x="0" y="516573"/>
                </a:cubicBezTo>
                <a:cubicBezTo>
                  <a:pt x="-36879" y="360935"/>
                  <a:pt x="2393" y="247337"/>
                  <a:pt x="0" y="0"/>
                </a:cubicBezTo>
                <a:close/>
              </a:path>
              <a:path w="1127830" h="2582863" stroke="0" extrusionOk="0">
                <a:moveTo>
                  <a:pt x="0" y="0"/>
                </a:moveTo>
                <a:cubicBezTo>
                  <a:pt x="129973" y="-35855"/>
                  <a:pt x="288953" y="42237"/>
                  <a:pt x="530080" y="0"/>
                </a:cubicBezTo>
                <a:cubicBezTo>
                  <a:pt x="771207" y="-42237"/>
                  <a:pt x="935280" y="57691"/>
                  <a:pt x="1127830" y="0"/>
                </a:cubicBezTo>
                <a:cubicBezTo>
                  <a:pt x="1182561" y="132747"/>
                  <a:pt x="1089443" y="260342"/>
                  <a:pt x="1127830" y="464915"/>
                </a:cubicBezTo>
                <a:cubicBezTo>
                  <a:pt x="1166217" y="669489"/>
                  <a:pt x="1121398" y="864349"/>
                  <a:pt x="1127830" y="1007317"/>
                </a:cubicBezTo>
                <a:cubicBezTo>
                  <a:pt x="1134262" y="1150285"/>
                  <a:pt x="1076692" y="1363288"/>
                  <a:pt x="1127830" y="1472232"/>
                </a:cubicBezTo>
                <a:cubicBezTo>
                  <a:pt x="1178968" y="1581176"/>
                  <a:pt x="1095869" y="1842558"/>
                  <a:pt x="1127830" y="2040462"/>
                </a:cubicBezTo>
                <a:cubicBezTo>
                  <a:pt x="1159791" y="2238366"/>
                  <a:pt x="1072033" y="2463724"/>
                  <a:pt x="1127830" y="2582863"/>
                </a:cubicBezTo>
                <a:cubicBezTo>
                  <a:pt x="883909" y="2644071"/>
                  <a:pt x="752731" y="2529864"/>
                  <a:pt x="586472" y="2582863"/>
                </a:cubicBezTo>
                <a:cubicBezTo>
                  <a:pt x="420213" y="2635862"/>
                  <a:pt x="191294" y="2555639"/>
                  <a:pt x="0" y="2582863"/>
                </a:cubicBezTo>
                <a:cubicBezTo>
                  <a:pt x="-32868" y="2364861"/>
                  <a:pt x="11" y="2254483"/>
                  <a:pt x="0" y="2117948"/>
                </a:cubicBezTo>
                <a:cubicBezTo>
                  <a:pt x="-11" y="1981413"/>
                  <a:pt x="53036" y="1780431"/>
                  <a:pt x="0" y="1549718"/>
                </a:cubicBezTo>
                <a:cubicBezTo>
                  <a:pt x="-53036" y="1319005"/>
                  <a:pt x="28598" y="1291455"/>
                  <a:pt x="0" y="1110631"/>
                </a:cubicBezTo>
                <a:cubicBezTo>
                  <a:pt x="-28598" y="929807"/>
                  <a:pt x="21906" y="772034"/>
                  <a:pt x="0" y="542401"/>
                </a:cubicBezTo>
                <a:cubicBezTo>
                  <a:pt x="-21906" y="312768"/>
                  <a:pt x="40878" y="219101"/>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9EE92E02-CD35-71F9-9483-A0CA53A07441}"/>
              </a:ext>
            </a:extLst>
          </p:cNvPr>
          <p:cNvSpPr txBox="1"/>
          <p:nvPr/>
        </p:nvSpPr>
        <p:spPr>
          <a:xfrm>
            <a:off x="6224663" y="6276285"/>
            <a:ext cx="5178615" cy="461665"/>
          </a:xfrm>
          <a:custGeom>
            <a:avLst/>
            <a:gdLst>
              <a:gd name="csX0" fmla="*/ 0 w 5178615"/>
              <a:gd name="csY0" fmla="*/ 0 h 461665"/>
              <a:gd name="csX1" fmla="*/ 420043 w 5178615"/>
              <a:gd name="csY1" fmla="*/ 0 h 461665"/>
              <a:gd name="csX2" fmla="*/ 1099017 w 5178615"/>
              <a:gd name="csY2" fmla="*/ 0 h 461665"/>
              <a:gd name="csX3" fmla="*/ 1570847 w 5178615"/>
              <a:gd name="csY3" fmla="*/ 0 h 461665"/>
              <a:gd name="csX4" fmla="*/ 2094462 w 5178615"/>
              <a:gd name="csY4" fmla="*/ 0 h 461665"/>
              <a:gd name="csX5" fmla="*/ 2669864 w 5178615"/>
              <a:gd name="csY5" fmla="*/ 0 h 461665"/>
              <a:gd name="csX6" fmla="*/ 3297052 w 5178615"/>
              <a:gd name="csY6" fmla="*/ 0 h 461665"/>
              <a:gd name="csX7" fmla="*/ 3768881 w 5178615"/>
              <a:gd name="csY7" fmla="*/ 0 h 461665"/>
              <a:gd name="csX8" fmla="*/ 4240710 w 5178615"/>
              <a:gd name="csY8" fmla="*/ 0 h 461665"/>
              <a:gd name="csX9" fmla="*/ 5178615 w 5178615"/>
              <a:gd name="csY9" fmla="*/ 0 h 461665"/>
              <a:gd name="csX10" fmla="*/ 5178615 w 5178615"/>
              <a:gd name="csY10" fmla="*/ 461665 h 461665"/>
              <a:gd name="csX11" fmla="*/ 4758572 w 5178615"/>
              <a:gd name="csY11" fmla="*/ 461665 h 461665"/>
              <a:gd name="csX12" fmla="*/ 4338529 w 5178615"/>
              <a:gd name="csY12" fmla="*/ 461665 h 461665"/>
              <a:gd name="csX13" fmla="*/ 3659555 w 5178615"/>
              <a:gd name="csY13" fmla="*/ 461665 h 461665"/>
              <a:gd name="csX14" fmla="*/ 3239511 w 5178615"/>
              <a:gd name="csY14" fmla="*/ 461665 h 461665"/>
              <a:gd name="csX15" fmla="*/ 2715896 w 5178615"/>
              <a:gd name="csY15" fmla="*/ 461665 h 461665"/>
              <a:gd name="csX16" fmla="*/ 2244067 w 5178615"/>
              <a:gd name="csY16" fmla="*/ 461665 h 461665"/>
              <a:gd name="csX17" fmla="*/ 1824023 w 5178615"/>
              <a:gd name="csY17" fmla="*/ 461665 h 461665"/>
              <a:gd name="csX18" fmla="*/ 1300408 w 5178615"/>
              <a:gd name="csY18" fmla="*/ 461665 h 461665"/>
              <a:gd name="csX19" fmla="*/ 776792 w 5178615"/>
              <a:gd name="csY19" fmla="*/ 461665 h 461665"/>
              <a:gd name="csX20" fmla="*/ 0 w 5178615"/>
              <a:gd name="csY20" fmla="*/ 461665 h 461665"/>
              <a:gd name="csX21" fmla="*/ 0 w 5178615"/>
              <a:gd name="csY21" fmla="*/ 0 h 461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78615" h="461665" extrusionOk="0">
                <a:moveTo>
                  <a:pt x="0" y="0"/>
                </a:moveTo>
                <a:cubicBezTo>
                  <a:pt x="182819" y="-43055"/>
                  <a:pt x="259383" y="46233"/>
                  <a:pt x="420043" y="0"/>
                </a:cubicBezTo>
                <a:cubicBezTo>
                  <a:pt x="580703" y="-46233"/>
                  <a:pt x="897609" y="41704"/>
                  <a:pt x="1099017" y="0"/>
                </a:cubicBezTo>
                <a:cubicBezTo>
                  <a:pt x="1300425" y="-41704"/>
                  <a:pt x="1474859" y="39181"/>
                  <a:pt x="1570847" y="0"/>
                </a:cubicBezTo>
                <a:cubicBezTo>
                  <a:pt x="1666835" y="-39181"/>
                  <a:pt x="1900542" y="42622"/>
                  <a:pt x="2094462" y="0"/>
                </a:cubicBezTo>
                <a:cubicBezTo>
                  <a:pt x="2288383" y="-42622"/>
                  <a:pt x="2542088" y="54362"/>
                  <a:pt x="2669864" y="0"/>
                </a:cubicBezTo>
                <a:cubicBezTo>
                  <a:pt x="2797640" y="-54362"/>
                  <a:pt x="3131870" y="51660"/>
                  <a:pt x="3297052" y="0"/>
                </a:cubicBezTo>
                <a:cubicBezTo>
                  <a:pt x="3462234" y="-51660"/>
                  <a:pt x="3575983" y="45344"/>
                  <a:pt x="3768881" y="0"/>
                </a:cubicBezTo>
                <a:cubicBezTo>
                  <a:pt x="3961779" y="-45344"/>
                  <a:pt x="4119558" y="56602"/>
                  <a:pt x="4240710" y="0"/>
                </a:cubicBezTo>
                <a:cubicBezTo>
                  <a:pt x="4361862" y="-56602"/>
                  <a:pt x="4771967" y="60877"/>
                  <a:pt x="5178615" y="0"/>
                </a:cubicBezTo>
                <a:cubicBezTo>
                  <a:pt x="5219209" y="173481"/>
                  <a:pt x="5152871" y="335304"/>
                  <a:pt x="5178615" y="461665"/>
                </a:cubicBezTo>
                <a:cubicBezTo>
                  <a:pt x="5042053" y="494111"/>
                  <a:pt x="4953683" y="443777"/>
                  <a:pt x="4758572" y="461665"/>
                </a:cubicBezTo>
                <a:cubicBezTo>
                  <a:pt x="4563461" y="479553"/>
                  <a:pt x="4484193" y="418850"/>
                  <a:pt x="4338529" y="461665"/>
                </a:cubicBezTo>
                <a:cubicBezTo>
                  <a:pt x="4192865" y="504480"/>
                  <a:pt x="3974354" y="425192"/>
                  <a:pt x="3659555" y="461665"/>
                </a:cubicBezTo>
                <a:cubicBezTo>
                  <a:pt x="3344756" y="498138"/>
                  <a:pt x="3441077" y="419016"/>
                  <a:pt x="3239511" y="461665"/>
                </a:cubicBezTo>
                <a:cubicBezTo>
                  <a:pt x="3037945" y="504314"/>
                  <a:pt x="2944480" y="428813"/>
                  <a:pt x="2715896" y="461665"/>
                </a:cubicBezTo>
                <a:cubicBezTo>
                  <a:pt x="2487313" y="494517"/>
                  <a:pt x="2459502" y="408271"/>
                  <a:pt x="2244067" y="461665"/>
                </a:cubicBezTo>
                <a:cubicBezTo>
                  <a:pt x="2028632" y="515059"/>
                  <a:pt x="2023470" y="461529"/>
                  <a:pt x="1824023" y="461665"/>
                </a:cubicBezTo>
                <a:cubicBezTo>
                  <a:pt x="1624576" y="461801"/>
                  <a:pt x="1455029" y="399485"/>
                  <a:pt x="1300408" y="461665"/>
                </a:cubicBezTo>
                <a:cubicBezTo>
                  <a:pt x="1145787" y="523845"/>
                  <a:pt x="993817" y="457786"/>
                  <a:pt x="776792" y="461665"/>
                </a:cubicBezTo>
                <a:cubicBezTo>
                  <a:pt x="559767" y="465544"/>
                  <a:pt x="280455" y="393234"/>
                  <a:pt x="0" y="461665"/>
                </a:cubicBezTo>
                <a:cubicBezTo>
                  <a:pt x="-23894" y="267648"/>
                  <a:pt x="10949" y="131127"/>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  82-84. </a:t>
            </a:r>
          </a:p>
        </p:txBody>
      </p:sp>
      <p:sp>
        <p:nvSpPr>
          <p:cNvPr id="14" name="TextBox 13">
            <a:extLst>
              <a:ext uri="{FF2B5EF4-FFF2-40B4-BE49-F238E27FC236}">
                <a16:creationId xmlns:a16="http://schemas.microsoft.com/office/drawing/2014/main" id="{CFA7A911-C80D-6525-4190-04A02DE1084F}"/>
              </a:ext>
            </a:extLst>
          </p:cNvPr>
          <p:cNvSpPr txBox="1"/>
          <p:nvPr/>
        </p:nvSpPr>
        <p:spPr>
          <a:xfrm>
            <a:off x="5209798" y="254276"/>
            <a:ext cx="6517328" cy="400110"/>
          </a:xfrm>
          <a:custGeom>
            <a:avLst/>
            <a:gdLst>
              <a:gd name="csX0" fmla="*/ 0 w 6517328"/>
              <a:gd name="csY0" fmla="*/ 0 h 400110"/>
              <a:gd name="csX1" fmla="*/ 722831 w 6517328"/>
              <a:gd name="csY1" fmla="*/ 0 h 400110"/>
              <a:gd name="csX2" fmla="*/ 1380489 w 6517328"/>
              <a:gd name="csY2" fmla="*/ 0 h 400110"/>
              <a:gd name="csX3" fmla="*/ 2038146 w 6517328"/>
              <a:gd name="csY3" fmla="*/ 0 h 400110"/>
              <a:gd name="csX4" fmla="*/ 2500284 w 6517328"/>
              <a:gd name="csY4" fmla="*/ 0 h 400110"/>
              <a:gd name="csX5" fmla="*/ 3157942 w 6517328"/>
              <a:gd name="csY5" fmla="*/ 0 h 400110"/>
              <a:gd name="csX6" fmla="*/ 3750426 w 6517328"/>
              <a:gd name="csY6" fmla="*/ 0 h 400110"/>
              <a:gd name="csX7" fmla="*/ 4342910 w 6517328"/>
              <a:gd name="csY7" fmla="*/ 0 h 400110"/>
              <a:gd name="csX8" fmla="*/ 4935395 w 6517328"/>
              <a:gd name="csY8" fmla="*/ 0 h 400110"/>
              <a:gd name="csX9" fmla="*/ 5658226 w 6517328"/>
              <a:gd name="csY9" fmla="*/ 0 h 400110"/>
              <a:gd name="csX10" fmla="*/ 6517328 w 6517328"/>
              <a:gd name="csY10" fmla="*/ 0 h 400110"/>
              <a:gd name="csX11" fmla="*/ 6517328 w 6517328"/>
              <a:gd name="csY11" fmla="*/ 400110 h 400110"/>
              <a:gd name="csX12" fmla="*/ 5859670 w 6517328"/>
              <a:gd name="csY12" fmla="*/ 400110 h 400110"/>
              <a:gd name="csX13" fmla="*/ 5332359 w 6517328"/>
              <a:gd name="csY13" fmla="*/ 400110 h 400110"/>
              <a:gd name="csX14" fmla="*/ 4739875 w 6517328"/>
              <a:gd name="csY14" fmla="*/ 400110 h 400110"/>
              <a:gd name="csX15" fmla="*/ 4147391 w 6517328"/>
              <a:gd name="csY15" fmla="*/ 400110 h 400110"/>
              <a:gd name="csX16" fmla="*/ 3620079 w 6517328"/>
              <a:gd name="csY16" fmla="*/ 400110 h 400110"/>
              <a:gd name="csX17" fmla="*/ 2897249 w 6517328"/>
              <a:gd name="csY17" fmla="*/ 400110 h 400110"/>
              <a:gd name="csX18" fmla="*/ 2435111 w 6517328"/>
              <a:gd name="csY18" fmla="*/ 400110 h 400110"/>
              <a:gd name="csX19" fmla="*/ 1777453 w 6517328"/>
              <a:gd name="csY19" fmla="*/ 400110 h 400110"/>
              <a:gd name="csX20" fmla="*/ 1119795 w 6517328"/>
              <a:gd name="csY20" fmla="*/ 400110 h 400110"/>
              <a:gd name="csX21" fmla="*/ 0 w 6517328"/>
              <a:gd name="csY21" fmla="*/ 400110 h 400110"/>
              <a:gd name="csX22" fmla="*/ 0 w 6517328"/>
              <a:gd name="csY22"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6517328" h="400110" fill="none" extrusionOk="0">
                <a:moveTo>
                  <a:pt x="0" y="0"/>
                </a:moveTo>
                <a:cubicBezTo>
                  <a:pt x="246919" y="-33663"/>
                  <a:pt x="382208" y="32934"/>
                  <a:pt x="722831" y="0"/>
                </a:cubicBezTo>
                <a:cubicBezTo>
                  <a:pt x="1063454" y="-32934"/>
                  <a:pt x="1248067" y="68475"/>
                  <a:pt x="1380489" y="0"/>
                </a:cubicBezTo>
                <a:cubicBezTo>
                  <a:pt x="1512911" y="-68475"/>
                  <a:pt x="1882516" y="26895"/>
                  <a:pt x="2038146" y="0"/>
                </a:cubicBezTo>
                <a:cubicBezTo>
                  <a:pt x="2193776" y="-26895"/>
                  <a:pt x="2293734" y="6370"/>
                  <a:pt x="2500284" y="0"/>
                </a:cubicBezTo>
                <a:cubicBezTo>
                  <a:pt x="2706834" y="-6370"/>
                  <a:pt x="2976732" y="47943"/>
                  <a:pt x="3157942" y="0"/>
                </a:cubicBezTo>
                <a:cubicBezTo>
                  <a:pt x="3339152" y="-47943"/>
                  <a:pt x="3497298" y="34800"/>
                  <a:pt x="3750426" y="0"/>
                </a:cubicBezTo>
                <a:cubicBezTo>
                  <a:pt x="4003554" y="-34800"/>
                  <a:pt x="4102938" y="24377"/>
                  <a:pt x="4342910" y="0"/>
                </a:cubicBezTo>
                <a:cubicBezTo>
                  <a:pt x="4582882" y="-24377"/>
                  <a:pt x="4797119" y="52820"/>
                  <a:pt x="4935395" y="0"/>
                </a:cubicBezTo>
                <a:cubicBezTo>
                  <a:pt x="5073671" y="-52820"/>
                  <a:pt x="5362929" y="14132"/>
                  <a:pt x="5658226" y="0"/>
                </a:cubicBezTo>
                <a:cubicBezTo>
                  <a:pt x="5953523" y="-14132"/>
                  <a:pt x="6142074" y="7505"/>
                  <a:pt x="6517328" y="0"/>
                </a:cubicBezTo>
                <a:cubicBezTo>
                  <a:pt x="6517664" y="195109"/>
                  <a:pt x="6491446" y="211090"/>
                  <a:pt x="6517328" y="400110"/>
                </a:cubicBezTo>
                <a:cubicBezTo>
                  <a:pt x="6287262" y="415861"/>
                  <a:pt x="6127785" y="363428"/>
                  <a:pt x="5859670" y="400110"/>
                </a:cubicBezTo>
                <a:cubicBezTo>
                  <a:pt x="5591555" y="436792"/>
                  <a:pt x="5556842" y="340101"/>
                  <a:pt x="5332359" y="400110"/>
                </a:cubicBezTo>
                <a:cubicBezTo>
                  <a:pt x="5107876" y="460119"/>
                  <a:pt x="4958884" y="392324"/>
                  <a:pt x="4739875" y="400110"/>
                </a:cubicBezTo>
                <a:cubicBezTo>
                  <a:pt x="4520866" y="407896"/>
                  <a:pt x="4395898" y="345465"/>
                  <a:pt x="4147391" y="400110"/>
                </a:cubicBezTo>
                <a:cubicBezTo>
                  <a:pt x="3898884" y="454755"/>
                  <a:pt x="3792424" y="368130"/>
                  <a:pt x="3620079" y="400110"/>
                </a:cubicBezTo>
                <a:cubicBezTo>
                  <a:pt x="3447734" y="432090"/>
                  <a:pt x="3213758" y="393227"/>
                  <a:pt x="2897249" y="400110"/>
                </a:cubicBezTo>
                <a:cubicBezTo>
                  <a:pt x="2580740" y="406993"/>
                  <a:pt x="2643571" y="351374"/>
                  <a:pt x="2435111" y="400110"/>
                </a:cubicBezTo>
                <a:cubicBezTo>
                  <a:pt x="2226651" y="448846"/>
                  <a:pt x="2054838" y="392748"/>
                  <a:pt x="1777453" y="400110"/>
                </a:cubicBezTo>
                <a:cubicBezTo>
                  <a:pt x="1500068" y="407472"/>
                  <a:pt x="1315669" y="391390"/>
                  <a:pt x="1119795" y="400110"/>
                </a:cubicBezTo>
                <a:cubicBezTo>
                  <a:pt x="923921" y="408830"/>
                  <a:pt x="386771" y="337552"/>
                  <a:pt x="0" y="400110"/>
                </a:cubicBezTo>
                <a:cubicBezTo>
                  <a:pt x="-5801" y="204277"/>
                  <a:pt x="34660" y="137152"/>
                  <a:pt x="0" y="0"/>
                </a:cubicBezTo>
                <a:close/>
              </a:path>
              <a:path w="6517328" h="400110" stroke="0" extrusionOk="0">
                <a:moveTo>
                  <a:pt x="0" y="0"/>
                </a:moveTo>
                <a:cubicBezTo>
                  <a:pt x="211783" y="-21646"/>
                  <a:pt x="520855" y="32618"/>
                  <a:pt x="722831" y="0"/>
                </a:cubicBezTo>
                <a:cubicBezTo>
                  <a:pt x="924807" y="-32618"/>
                  <a:pt x="975583" y="30961"/>
                  <a:pt x="1184969" y="0"/>
                </a:cubicBezTo>
                <a:cubicBezTo>
                  <a:pt x="1394355" y="-30961"/>
                  <a:pt x="1478176" y="52122"/>
                  <a:pt x="1647107" y="0"/>
                </a:cubicBezTo>
                <a:cubicBezTo>
                  <a:pt x="1816038" y="-52122"/>
                  <a:pt x="2114361" y="72474"/>
                  <a:pt x="2369937" y="0"/>
                </a:cubicBezTo>
                <a:cubicBezTo>
                  <a:pt x="2625513" y="-72474"/>
                  <a:pt x="2670839" y="54"/>
                  <a:pt x="2832075" y="0"/>
                </a:cubicBezTo>
                <a:cubicBezTo>
                  <a:pt x="2993311" y="-54"/>
                  <a:pt x="3248304" y="23347"/>
                  <a:pt x="3489733" y="0"/>
                </a:cubicBezTo>
                <a:cubicBezTo>
                  <a:pt x="3731162" y="-23347"/>
                  <a:pt x="4013270" y="32217"/>
                  <a:pt x="4147391" y="0"/>
                </a:cubicBezTo>
                <a:cubicBezTo>
                  <a:pt x="4281512" y="-32217"/>
                  <a:pt x="4420465" y="21142"/>
                  <a:pt x="4674702" y="0"/>
                </a:cubicBezTo>
                <a:cubicBezTo>
                  <a:pt x="4928939" y="-21142"/>
                  <a:pt x="4922166" y="37513"/>
                  <a:pt x="5071666" y="0"/>
                </a:cubicBezTo>
                <a:cubicBezTo>
                  <a:pt x="5221166" y="-37513"/>
                  <a:pt x="5470306" y="22796"/>
                  <a:pt x="5794497" y="0"/>
                </a:cubicBezTo>
                <a:cubicBezTo>
                  <a:pt x="6118688" y="-22796"/>
                  <a:pt x="6314774" y="33669"/>
                  <a:pt x="6517328" y="0"/>
                </a:cubicBezTo>
                <a:cubicBezTo>
                  <a:pt x="6533961" y="136454"/>
                  <a:pt x="6479814" y="264016"/>
                  <a:pt x="6517328" y="400110"/>
                </a:cubicBezTo>
                <a:cubicBezTo>
                  <a:pt x="6347921" y="413260"/>
                  <a:pt x="6066058" y="354455"/>
                  <a:pt x="5924844" y="400110"/>
                </a:cubicBezTo>
                <a:cubicBezTo>
                  <a:pt x="5783630" y="445765"/>
                  <a:pt x="5494172" y="379400"/>
                  <a:pt x="5332359" y="400110"/>
                </a:cubicBezTo>
                <a:cubicBezTo>
                  <a:pt x="5170547" y="420820"/>
                  <a:pt x="4936339" y="364018"/>
                  <a:pt x="4805048" y="400110"/>
                </a:cubicBezTo>
                <a:cubicBezTo>
                  <a:pt x="4673757" y="436202"/>
                  <a:pt x="4506727" y="399931"/>
                  <a:pt x="4408084" y="400110"/>
                </a:cubicBezTo>
                <a:cubicBezTo>
                  <a:pt x="4309441" y="400289"/>
                  <a:pt x="4082911" y="388818"/>
                  <a:pt x="3945946" y="400110"/>
                </a:cubicBezTo>
                <a:cubicBezTo>
                  <a:pt x="3808981" y="411402"/>
                  <a:pt x="3719972" y="355848"/>
                  <a:pt x="3548981" y="400110"/>
                </a:cubicBezTo>
                <a:cubicBezTo>
                  <a:pt x="3377991" y="444372"/>
                  <a:pt x="3155445" y="395528"/>
                  <a:pt x="2891324" y="400110"/>
                </a:cubicBezTo>
                <a:cubicBezTo>
                  <a:pt x="2627203" y="404692"/>
                  <a:pt x="2586696" y="392822"/>
                  <a:pt x="2494359" y="400110"/>
                </a:cubicBezTo>
                <a:cubicBezTo>
                  <a:pt x="2402022" y="407398"/>
                  <a:pt x="2181811" y="376243"/>
                  <a:pt x="2032221" y="400110"/>
                </a:cubicBezTo>
                <a:cubicBezTo>
                  <a:pt x="1882631" y="423977"/>
                  <a:pt x="1645847" y="396687"/>
                  <a:pt x="1504910" y="400110"/>
                </a:cubicBezTo>
                <a:cubicBezTo>
                  <a:pt x="1363973" y="403533"/>
                  <a:pt x="1145495" y="342048"/>
                  <a:pt x="912426" y="400110"/>
                </a:cubicBezTo>
                <a:cubicBezTo>
                  <a:pt x="679357" y="458172"/>
                  <a:pt x="237747" y="369561"/>
                  <a:pt x="0" y="400110"/>
                </a:cubicBezTo>
                <a:cubicBezTo>
                  <a:pt x="-35333" y="209209"/>
                  <a:pt x="23001" y="86879"/>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n-US" sz="2000" b="1" dirty="0"/>
              <a:t>2</a:t>
            </a:r>
            <a:r>
              <a:rPr lang="el-GR" sz="2000" b="1" baseline="30000" dirty="0" err="1"/>
              <a:t>ος</a:t>
            </a:r>
            <a:r>
              <a:rPr lang="el-GR" sz="2000" b="1" dirty="0"/>
              <a:t>  λόχος    Ημιονηγών</a:t>
            </a:r>
          </a:p>
        </p:txBody>
      </p:sp>
      <p:sp>
        <p:nvSpPr>
          <p:cNvPr id="4" name="Τίτλος 1">
            <a:extLst>
              <a:ext uri="{FF2B5EF4-FFF2-40B4-BE49-F238E27FC236}">
                <a16:creationId xmlns:a16="http://schemas.microsoft.com/office/drawing/2014/main" id="{704D9DBD-2E29-B9D5-85B0-A9EBBB2777D4}"/>
              </a:ext>
            </a:extLst>
          </p:cNvPr>
          <p:cNvSpPr txBox="1">
            <a:spLocks/>
          </p:cNvSpPr>
          <p:nvPr/>
        </p:nvSpPr>
        <p:spPr>
          <a:xfrm>
            <a:off x="5386911" y="3039405"/>
            <a:ext cx="6517328" cy="2991282"/>
          </a:xfrm>
          <a:custGeom>
            <a:avLst/>
            <a:gdLst>
              <a:gd name="csX0" fmla="*/ 0 w 6517328"/>
              <a:gd name="csY0" fmla="*/ 0 h 2991282"/>
              <a:gd name="csX1" fmla="*/ 657658 w 6517328"/>
              <a:gd name="csY1" fmla="*/ 0 h 2991282"/>
              <a:gd name="csX2" fmla="*/ 1054622 w 6517328"/>
              <a:gd name="csY2" fmla="*/ 0 h 2991282"/>
              <a:gd name="csX3" fmla="*/ 1712280 w 6517328"/>
              <a:gd name="csY3" fmla="*/ 0 h 2991282"/>
              <a:gd name="csX4" fmla="*/ 2109244 w 6517328"/>
              <a:gd name="csY4" fmla="*/ 0 h 2991282"/>
              <a:gd name="csX5" fmla="*/ 2571382 w 6517328"/>
              <a:gd name="csY5" fmla="*/ 0 h 2991282"/>
              <a:gd name="csX6" fmla="*/ 3294213 w 6517328"/>
              <a:gd name="csY6" fmla="*/ 0 h 2991282"/>
              <a:gd name="csX7" fmla="*/ 3886697 w 6517328"/>
              <a:gd name="csY7" fmla="*/ 0 h 2991282"/>
              <a:gd name="csX8" fmla="*/ 4283662 w 6517328"/>
              <a:gd name="csY8" fmla="*/ 0 h 2991282"/>
              <a:gd name="csX9" fmla="*/ 4745800 w 6517328"/>
              <a:gd name="csY9" fmla="*/ 0 h 2991282"/>
              <a:gd name="csX10" fmla="*/ 5207938 w 6517328"/>
              <a:gd name="csY10" fmla="*/ 0 h 2991282"/>
              <a:gd name="csX11" fmla="*/ 5800422 w 6517328"/>
              <a:gd name="csY11" fmla="*/ 0 h 2991282"/>
              <a:gd name="csX12" fmla="*/ 6517328 w 6517328"/>
              <a:gd name="csY12" fmla="*/ 0 h 2991282"/>
              <a:gd name="csX13" fmla="*/ 6517328 w 6517328"/>
              <a:gd name="csY13" fmla="*/ 508518 h 2991282"/>
              <a:gd name="csX14" fmla="*/ 6517328 w 6517328"/>
              <a:gd name="csY14" fmla="*/ 1076862 h 2991282"/>
              <a:gd name="csX15" fmla="*/ 6517328 w 6517328"/>
              <a:gd name="csY15" fmla="*/ 1585379 h 2991282"/>
              <a:gd name="csX16" fmla="*/ 6517328 w 6517328"/>
              <a:gd name="csY16" fmla="*/ 2093897 h 2991282"/>
              <a:gd name="csX17" fmla="*/ 6517328 w 6517328"/>
              <a:gd name="csY17" fmla="*/ 2991282 h 2991282"/>
              <a:gd name="csX18" fmla="*/ 5924844 w 6517328"/>
              <a:gd name="csY18" fmla="*/ 2991282 h 2991282"/>
              <a:gd name="csX19" fmla="*/ 5462706 w 6517328"/>
              <a:gd name="csY19" fmla="*/ 2991282 h 2991282"/>
              <a:gd name="csX20" fmla="*/ 4805048 w 6517328"/>
              <a:gd name="csY20" fmla="*/ 2991282 h 2991282"/>
              <a:gd name="csX21" fmla="*/ 4147391 w 6517328"/>
              <a:gd name="csY21" fmla="*/ 2991282 h 2991282"/>
              <a:gd name="csX22" fmla="*/ 3489733 w 6517328"/>
              <a:gd name="csY22" fmla="*/ 2991282 h 2991282"/>
              <a:gd name="csX23" fmla="*/ 2832075 w 6517328"/>
              <a:gd name="csY23" fmla="*/ 2991282 h 2991282"/>
              <a:gd name="csX24" fmla="*/ 2174418 w 6517328"/>
              <a:gd name="csY24" fmla="*/ 2991282 h 2991282"/>
              <a:gd name="csX25" fmla="*/ 1516760 w 6517328"/>
              <a:gd name="csY25" fmla="*/ 2991282 h 2991282"/>
              <a:gd name="csX26" fmla="*/ 1119795 w 6517328"/>
              <a:gd name="csY26" fmla="*/ 2991282 h 2991282"/>
              <a:gd name="csX27" fmla="*/ 0 w 6517328"/>
              <a:gd name="csY27" fmla="*/ 2991282 h 2991282"/>
              <a:gd name="csX28" fmla="*/ 0 w 6517328"/>
              <a:gd name="csY28" fmla="*/ 2482764 h 2991282"/>
              <a:gd name="csX29" fmla="*/ 0 w 6517328"/>
              <a:gd name="csY29" fmla="*/ 1824682 h 2991282"/>
              <a:gd name="csX30" fmla="*/ 0 w 6517328"/>
              <a:gd name="csY30" fmla="*/ 1256338 h 2991282"/>
              <a:gd name="csX31" fmla="*/ 0 w 6517328"/>
              <a:gd name="csY31" fmla="*/ 747820 h 2991282"/>
              <a:gd name="csX32" fmla="*/ 0 w 6517328"/>
              <a:gd name="csY32" fmla="*/ 0 h 29912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6517328" h="2991282" fill="none" extrusionOk="0">
                <a:moveTo>
                  <a:pt x="0" y="0"/>
                </a:moveTo>
                <a:cubicBezTo>
                  <a:pt x="140051" y="-49737"/>
                  <a:pt x="441835" y="12289"/>
                  <a:pt x="657658" y="0"/>
                </a:cubicBezTo>
                <a:cubicBezTo>
                  <a:pt x="873481" y="-12289"/>
                  <a:pt x="889796" y="42948"/>
                  <a:pt x="1054622" y="0"/>
                </a:cubicBezTo>
                <a:cubicBezTo>
                  <a:pt x="1219448" y="-42948"/>
                  <a:pt x="1531654" y="52671"/>
                  <a:pt x="1712280" y="0"/>
                </a:cubicBezTo>
                <a:cubicBezTo>
                  <a:pt x="1892906" y="-52671"/>
                  <a:pt x="1958070" y="13529"/>
                  <a:pt x="2109244" y="0"/>
                </a:cubicBezTo>
                <a:cubicBezTo>
                  <a:pt x="2260418" y="-13529"/>
                  <a:pt x="2462506" y="36757"/>
                  <a:pt x="2571382" y="0"/>
                </a:cubicBezTo>
                <a:cubicBezTo>
                  <a:pt x="2680258" y="-36757"/>
                  <a:pt x="3014781" y="10166"/>
                  <a:pt x="3294213" y="0"/>
                </a:cubicBezTo>
                <a:cubicBezTo>
                  <a:pt x="3573645" y="-10166"/>
                  <a:pt x="3641044" y="16212"/>
                  <a:pt x="3886697" y="0"/>
                </a:cubicBezTo>
                <a:cubicBezTo>
                  <a:pt x="4132350" y="-16212"/>
                  <a:pt x="4148801" y="19561"/>
                  <a:pt x="4283662" y="0"/>
                </a:cubicBezTo>
                <a:cubicBezTo>
                  <a:pt x="4418523" y="-19561"/>
                  <a:pt x="4541260" y="43352"/>
                  <a:pt x="4745800" y="0"/>
                </a:cubicBezTo>
                <a:cubicBezTo>
                  <a:pt x="4950340" y="-43352"/>
                  <a:pt x="5083846" y="2425"/>
                  <a:pt x="5207938" y="0"/>
                </a:cubicBezTo>
                <a:cubicBezTo>
                  <a:pt x="5332030" y="-2425"/>
                  <a:pt x="5572045" y="64640"/>
                  <a:pt x="5800422" y="0"/>
                </a:cubicBezTo>
                <a:cubicBezTo>
                  <a:pt x="6028799" y="-64640"/>
                  <a:pt x="6231541" y="83803"/>
                  <a:pt x="6517328" y="0"/>
                </a:cubicBezTo>
                <a:cubicBezTo>
                  <a:pt x="6518818" y="206760"/>
                  <a:pt x="6477812" y="270206"/>
                  <a:pt x="6517328" y="508518"/>
                </a:cubicBezTo>
                <a:cubicBezTo>
                  <a:pt x="6556844" y="746830"/>
                  <a:pt x="6497369" y="798579"/>
                  <a:pt x="6517328" y="1076862"/>
                </a:cubicBezTo>
                <a:cubicBezTo>
                  <a:pt x="6537287" y="1355145"/>
                  <a:pt x="6458075" y="1346063"/>
                  <a:pt x="6517328" y="1585379"/>
                </a:cubicBezTo>
                <a:cubicBezTo>
                  <a:pt x="6576581" y="1824695"/>
                  <a:pt x="6506969" y="1877587"/>
                  <a:pt x="6517328" y="2093897"/>
                </a:cubicBezTo>
                <a:cubicBezTo>
                  <a:pt x="6527687" y="2310207"/>
                  <a:pt x="6441487" y="2803878"/>
                  <a:pt x="6517328" y="2991282"/>
                </a:cubicBezTo>
                <a:cubicBezTo>
                  <a:pt x="6374371" y="3061546"/>
                  <a:pt x="6120604" y="2971152"/>
                  <a:pt x="5924844" y="2991282"/>
                </a:cubicBezTo>
                <a:cubicBezTo>
                  <a:pt x="5729084" y="3011412"/>
                  <a:pt x="5558633" y="2973931"/>
                  <a:pt x="5462706" y="2991282"/>
                </a:cubicBezTo>
                <a:cubicBezTo>
                  <a:pt x="5366779" y="3008633"/>
                  <a:pt x="5092518" y="2958320"/>
                  <a:pt x="4805048" y="2991282"/>
                </a:cubicBezTo>
                <a:cubicBezTo>
                  <a:pt x="4517578" y="3024244"/>
                  <a:pt x="4337903" y="2950202"/>
                  <a:pt x="4147391" y="2991282"/>
                </a:cubicBezTo>
                <a:cubicBezTo>
                  <a:pt x="3956879" y="3032362"/>
                  <a:pt x="3775930" y="2919366"/>
                  <a:pt x="3489733" y="2991282"/>
                </a:cubicBezTo>
                <a:cubicBezTo>
                  <a:pt x="3203536" y="3063198"/>
                  <a:pt x="3070652" y="2938944"/>
                  <a:pt x="2832075" y="2991282"/>
                </a:cubicBezTo>
                <a:cubicBezTo>
                  <a:pt x="2593498" y="3043620"/>
                  <a:pt x="2345084" y="2965910"/>
                  <a:pt x="2174418" y="2991282"/>
                </a:cubicBezTo>
                <a:cubicBezTo>
                  <a:pt x="2003752" y="3016654"/>
                  <a:pt x="1818077" y="2968230"/>
                  <a:pt x="1516760" y="2991282"/>
                </a:cubicBezTo>
                <a:cubicBezTo>
                  <a:pt x="1215443" y="3014334"/>
                  <a:pt x="1260054" y="2985630"/>
                  <a:pt x="1119795" y="2991282"/>
                </a:cubicBezTo>
                <a:cubicBezTo>
                  <a:pt x="979536" y="2996934"/>
                  <a:pt x="525637" y="2878782"/>
                  <a:pt x="0" y="2991282"/>
                </a:cubicBezTo>
                <a:cubicBezTo>
                  <a:pt x="-9413" y="2805986"/>
                  <a:pt x="37338" y="2633579"/>
                  <a:pt x="0" y="2482764"/>
                </a:cubicBezTo>
                <a:cubicBezTo>
                  <a:pt x="-37338" y="2331949"/>
                  <a:pt x="50836" y="2150618"/>
                  <a:pt x="0" y="1824682"/>
                </a:cubicBezTo>
                <a:cubicBezTo>
                  <a:pt x="-50836" y="1498746"/>
                  <a:pt x="46523" y="1482177"/>
                  <a:pt x="0" y="1256338"/>
                </a:cubicBezTo>
                <a:cubicBezTo>
                  <a:pt x="-46523" y="1030499"/>
                  <a:pt x="8039" y="979462"/>
                  <a:pt x="0" y="747820"/>
                </a:cubicBezTo>
                <a:cubicBezTo>
                  <a:pt x="-8039" y="516178"/>
                  <a:pt x="16194" y="311150"/>
                  <a:pt x="0" y="0"/>
                </a:cubicBezTo>
                <a:close/>
              </a:path>
              <a:path w="6517328" h="2991282" stroke="0" extrusionOk="0">
                <a:moveTo>
                  <a:pt x="0" y="0"/>
                </a:moveTo>
                <a:cubicBezTo>
                  <a:pt x="158859" y="-35783"/>
                  <a:pt x="440227" y="49101"/>
                  <a:pt x="592484" y="0"/>
                </a:cubicBezTo>
                <a:cubicBezTo>
                  <a:pt x="744741" y="-49101"/>
                  <a:pt x="836996" y="41522"/>
                  <a:pt x="989449" y="0"/>
                </a:cubicBezTo>
                <a:cubicBezTo>
                  <a:pt x="1141902" y="-41522"/>
                  <a:pt x="1451238" y="28163"/>
                  <a:pt x="1647107" y="0"/>
                </a:cubicBezTo>
                <a:cubicBezTo>
                  <a:pt x="1842976" y="-28163"/>
                  <a:pt x="1994922" y="9795"/>
                  <a:pt x="2174418" y="0"/>
                </a:cubicBezTo>
                <a:cubicBezTo>
                  <a:pt x="2353914" y="-9795"/>
                  <a:pt x="2629529" y="10671"/>
                  <a:pt x="2832075" y="0"/>
                </a:cubicBezTo>
                <a:cubicBezTo>
                  <a:pt x="3034621" y="-10671"/>
                  <a:pt x="3190296" y="47"/>
                  <a:pt x="3359386" y="0"/>
                </a:cubicBezTo>
                <a:cubicBezTo>
                  <a:pt x="3528476" y="-47"/>
                  <a:pt x="3789219" y="50260"/>
                  <a:pt x="3951871" y="0"/>
                </a:cubicBezTo>
                <a:cubicBezTo>
                  <a:pt x="4114523" y="-50260"/>
                  <a:pt x="4224678" y="28051"/>
                  <a:pt x="4348835" y="0"/>
                </a:cubicBezTo>
                <a:cubicBezTo>
                  <a:pt x="4472992" y="-28051"/>
                  <a:pt x="4750359" y="49055"/>
                  <a:pt x="4941320" y="0"/>
                </a:cubicBezTo>
                <a:cubicBezTo>
                  <a:pt x="5132282" y="-49055"/>
                  <a:pt x="5280169" y="46007"/>
                  <a:pt x="5468631" y="0"/>
                </a:cubicBezTo>
                <a:cubicBezTo>
                  <a:pt x="5657093" y="-46007"/>
                  <a:pt x="5690721" y="12140"/>
                  <a:pt x="5865595" y="0"/>
                </a:cubicBezTo>
                <a:cubicBezTo>
                  <a:pt x="6040469" y="-12140"/>
                  <a:pt x="6349770" y="70701"/>
                  <a:pt x="6517328" y="0"/>
                </a:cubicBezTo>
                <a:cubicBezTo>
                  <a:pt x="6585476" y="271470"/>
                  <a:pt x="6508907" y="482688"/>
                  <a:pt x="6517328" y="628169"/>
                </a:cubicBezTo>
                <a:cubicBezTo>
                  <a:pt x="6525749" y="773650"/>
                  <a:pt x="6516404" y="1028929"/>
                  <a:pt x="6517328" y="1136687"/>
                </a:cubicBezTo>
                <a:cubicBezTo>
                  <a:pt x="6518252" y="1244445"/>
                  <a:pt x="6504629" y="1434467"/>
                  <a:pt x="6517328" y="1645205"/>
                </a:cubicBezTo>
                <a:cubicBezTo>
                  <a:pt x="6530027" y="1855943"/>
                  <a:pt x="6463467" y="2108068"/>
                  <a:pt x="6517328" y="2243462"/>
                </a:cubicBezTo>
                <a:cubicBezTo>
                  <a:pt x="6571189" y="2378856"/>
                  <a:pt x="6440657" y="2742592"/>
                  <a:pt x="6517328" y="2991282"/>
                </a:cubicBezTo>
                <a:cubicBezTo>
                  <a:pt x="6339813" y="3028366"/>
                  <a:pt x="6220226" y="2982297"/>
                  <a:pt x="6055190" y="2991282"/>
                </a:cubicBezTo>
                <a:cubicBezTo>
                  <a:pt x="5890154" y="3000267"/>
                  <a:pt x="5743084" y="2949174"/>
                  <a:pt x="5593052" y="2991282"/>
                </a:cubicBezTo>
                <a:cubicBezTo>
                  <a:pt x="5443020" y="3033390"/>
                  <a:pt x="5255415" y="2921168"/>
                  <a:pt x="4935395" y="2991282"/>
                </a:cubicBezTo>
                <a:cubicBezTo>
                  <a:pt x="4615375" y="3061396"/>
                  <a:pt x="4504431" y="2916940"/>
                  <a:pt x="4277737" y="2991282"/>
                </a:cubicBezTo>
                <a:cubicBezTo>
                  <a:pt x="4051043" y="3065624"/>
                  <a:pt x="4038340" y="2973885"/>
                  <a:pt x="3815599" y="2991282"/>
                </a:cubicBezTo>
                <a:cubicBezTo>
                  <a:pt x="3592858" y="3008679"/>
                  <a:pt x="3545719" y="2980912"/>
                  <a:pt x="3353461" y="2991282"/>
                </a:cubicBezTo>
                <a:cubicBezTo>
                  <a:pt x="3161203" y="3001652"/>
                  <a:pt x="2975663" y="2981444"/>
                  <a:pt x="2630631" y="2991282"/>
                </a:cubicBezTo>
                <a:cubicBezTo>
                  <a:pt x="2285599" y="3001120"/>
                  <a:pt x="2141725" y="2949145"/>
                  <a:pt x="1972973" y="2991282"/>
                </a:cubicBezTo>
                <a:cubicBezTo>
                  <a:pt x="1804221" y="3033419"/>
                  <a:pt x="1601103" y="2928088"/>
                  <a:pt x="1315315" y="2991282"/>
                </a:cubicBezTo>
                <a:cubicBezTo>
                  <a:pt x="1029527" y="3054476"/>
                  <a:pt x="1005804" y="2940109"/>
                  <a:pt x="788004" y="2991282"/>
                </a:cubicBezTo>
                <a:cubicBezTo>
                  <a:pt x="570204" y="3042455"/>
                  <a:pt x="356602" y="2975448"/>
                  <a:pt x="0" y="2991282"/>
                </a:cubicBezTo>
                <a:cubicBezTo>
                  <a:pt x="-8057" y="2812125"/>
                  <a:pt x="20170" y="2560516"/>
                  <a:pt x="0" y="2422938"/>
                </a:cubicBezTo>
                <a:cubicBezTo>
                  <a:pt x="-20170" y="2285360"/>
                  <a:pt x="36863" y="2068039"/>
                  <a:pt x="0" y="1914420"/>
                </a:cubicBezTo>
                <a:cubicBezTo>
                  <a:pt x="-36863" y="1760801"/>
                  <a:pt x="57682" y="1414910"/>
                  <a:pt x="0" y="1256338"/>
                </a:cubicBezTo>
                <a:cubicBezTo>
                  <a:pt x="-57682" y="1097766"/>
                  <a:pt x="14297" y="812157"/>
                  <a:pt x="0" y="628169"/>
                </a:cubicBezTo>
                <a:cubicBezTo>
                  <a:pt x="-14297" y="444181"/>
                  <a:pt x="23566" y="215598"/>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3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3200" dirty="0"/>
          </a:p>
          <a:p>
            <a:r>
              <a:rPr lang="el-GR" sz="4800" dirty="0"/>
              <a:t>Στο στρατόπεδο της περιοχής </a:t>
            </a:r>
            <a:r>
              <a:rPr lang="el-GR" sz="4800" dirty="0" err="1"/>
              <a:t>Bir</a:t>
            </a:r>
            <a:r>
              <a:rPr lang="el-GR" sz="4800" dirty="0"/>
              <a:t> </a:t>
            </a:r>
            <a:r>
              <a:rPr lang="el-GR" sz="4800" dirty="0" err="1"/>
              <a:t>Hasan</a:t>
            </a:r>
            <a:r>
              <a:rPr lang="el-GR" sz="4800" dirty="0"/>
              <a:t> στη Βηρυτό, συνολικής δυνάμεως 350 ανδρών, είναι εγκατεστημένος ο 2ος Λόχος Ημιονηγών, με κάθε στρατιώτη να έχει την ευθύνη για τη συντήρηση δύο ημιόνων (μουλαριών).</a:t>
            </a:r>
          </a:p>
          <a:p>
            <a:r>
              <a:rPr lang="el-GR" sz="4800" dirty="0"/>
              <a:t>Η γνώση της αγγλικής γλώσσας επέτρεψε στον </a:t>
            </a:r>
            <a:r>
              <a:rPr lang="el-GR" sz="4800" dirty="0" err="1"/>
              <a:t>Mehmet</a:t>
            </a:r>
            <a:r>
              <a:rPr lang="el-GR" sz="4800" dirty="0"/>
              <a:t> </a:t>
            </a:r>
            <a:r>
              <a:rPr lang="el-GR" sz="4800" dirty="0" err="1"/>
              <a:t>Ali</a:t>
            </a:r>
            <a:r>
              <a:rPr lang="el-GR" sz="4800" dirty="0"/>
              <a:t> </a:t>
            </a:r>
            <a:r>
              <a:rPr lang="el-GR" sz="4800" dirty="0" err="1"/>
              <a:t>İzmen</a:t>
            </a:r>
            <a:r>
              <a:rPr lang="el-GR" sz="4800" dirty="0"/>
              <a:t> να αναλάβει καθήκοντα ιπποκόμου.</a:t>
            </a:r>
          </a:p>
          <a:p>
            <a:r>
              <a:rPr lang="el-GR" sz="4800" dirty="0"/>
              <a:t>Κατόπιν ατυχήματος και πτώσης από ίππο, διακομίστηκε στο Νοσοκομείο της Τρίπολης, όπου υποβλήθηκε σε χειρουργική επέμβαση στον αστράγαλο. </a:t>
            </a:r>
            <a:endParaRPr lang="tr-TR" sz="4800" dirty="0"/>
          </a:p>
          <a:p>
            <a:r>
              <a:rPr lang="el-GR" sz="4800" dirty="0"/>
              <a:t>Μετά την αποθεραπεία του, συνέχισε να απασχολείται με τη φροντίδα των μουλαριών.</a:t>
            </a:r>
          </a:p>
          <a:p>
            <a:r>
              <a:rPr lang="el-GR" sz="4800" dirty="0"/>
              <a:t> Ιδιαίτερη νότα στην καθημερινότητα του στρατοπέδου αποτελούσαν δύο μαϊμούδες, οι οποίες είχαν μεταφερθεί εκεί ως λάφυρα από το μέτωπο της Αβησσυνίας (</a:t>
            </a:r>
            <a:r>
              <a:rPr lang="el-GR" sz="4800" dirty="0" err="1"/>
              <a:t>Κερέν</a:t>
            </a:r>
            <a:r>
              <a:rPr lang="el-GR" sz="4800" dirty="0"/>
              <a:t>).</a:t>
            </a:r>
          </a:p>
        </p:txBody>
      </p:sp>
      <p:sp>
        <p:nvSpPr>
          <p:cNvPr id="11" name="Τίτλος 1">
            <a:extLst>
              <a:ext uri="{FF2B5EF4-FFF2-40B4-BE49-F238E27FC236}">
                <a16:creationId xmlns:a16="http://schemas.microsoft.com/office/drawing/2014/main" id="{7718C1C0-590A-F82A-44B9-F1D8EF3BCB4B}"/>
              </a:ext>
            </a:extLst>
          </p:cNvPr>
          <p:cNvSpPr txBox="1">
            <a:spLocks/>
          </p:cNvSpPr>
          <p:nvPr/>
        </p:nvSpPr>
        <p:spPr>
          <a:xfrm>
            <a:off x="6096000" y="2275829"/>
            <a:ext cx="4659514" cy="517978"/>
          </a:xfrm>
          <a:custGeom>
            <a:avLst/>
            <a:gdLst>
              <a:gd name="csX0" fmla="*/ 0 w 4659514"/>
              <a:gd name="csY0" fmla="*/ 0 h 517978"/>
              <a:gd name="csX1" fmla="*/ 442654 w 4659514"/>
              <a:gd name="csY1" fmla="*/ 0 h 517978"/>
              <a:gd name="csX2" fmla="*/ 1025093 w 4659514"/>
              <a:gd name="csY2" fmla="*/ 0 h 517978"/>
              <a:gd name="csX3" fmla="*/ 1467747 w 4659514"/>
              <a:gd name="csY3" fmla="*/ 0 h 517978"/>
              <a:gd name="csX4" fmla="*/ 2143376 w 4659514"/>
              <a:gd name="csY4" fmla="*/ 0 h 517978"/>
              <a:gd name="csX5" fmla="*/ 2725816 w 4659514"/>
              <a:gd name="csY5" fmla="*/ 0 h 517978"/>
              <a:gd name="csX6" fmla="*/ 3215065 w 4659514"/>
              <a:gd name="csY6" fmla="*/ 0 h 517978"/>
              <a:gd name="csX7" fmla="*/ 3750909 w 4659514"/>
              <a:gd name="csY7" fmla="*/ 0 h 517978"/>
              <a:gd name="csX8" fmla="*/ 4659514 w 4659514"/>
              <a:gd name="csY8" fmla="*/ 0 h 517978"/>
              <a:gd name="csX9" fmla="*/ 4659514 w 4659514"/>
              <a:gd name="csY9" fmla="*/ 517978 h 517978"/>
              <a:gd name="csX10" fmla="*/ 4170265 w 4659514"/>
              <a:gd name="csY10" fmla="*/ 517978 h 517978"/>
              <a:gd name="csX11" fmla="*/ 3494636 w 4659514"/>
              <a:gd name="csY11" fmla="*/ 517978 h 517978"/>
              <a:gd name="csX12" fmla="*/ 2865601 w 4659514"/>
              <a:gd name="csY12" fmla="*/ 517978 h 517978"/>
              <a:gd name="csX13" fmla="*/ 2283162 w 4659514"/>
              <a:gd name="csY13" fmla="*/ 517978 h 517978"/>
              <a:gd name="csX14" fmla="*/ 1654127 w 4659514"/>
              <a:gd name="csY14" fmla="*/ 517978 h 517978"/>
              <a:gd name="csX15" fmla="*/ 1118283 w 4659514"/>
              <a:gd name="csY15" fmla="*/ 517978 h 517978"/>
              <a:gd name="csX16" fmla="*/ 0 w 4659514"/>
              <a:gd name="csY16" fmla="*/ 517978 h 517978"/>
              <a:gd name="csX17" fmla="*/ 0 w 4659514"/>
              <a:gd name="csY17" fmla="*/ 0 h 517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659514" h="517978" fill="none" extrusionOk="0">
                <a:moveTo>
                  <a:pt x="0" y="0"/>
                </a:moveTo>
                <a:cubicBezTo>
                  <a:pt x="216869" y="-52488"/>
                  <a:pt x="297136" y="12660"/>
                  <a:pt x="442654" y="0"/>
                </a:cubicBezTo>
                <a:cubicBezTo>
                  <a:pt x="588172" y="-12660"/>
                  <a:pt x="864600" y="9598"/>
                  <a:pt x="1025093" y="0"/>
                </a:cubicBezTo>
                <a:cubicBezTo>
                  <a:pt x="1185586" y="-9598"/>
                  <a:pt x="1254161" y="42670"/>
                  <a:pt x="1467747" y="0"/>
                </a:cubicBezTo>
                <a:cubicBezTo>
                  <a:pt x="1681333" y="-42670"/>
                  <a:pt x="1958448" y="36175"/>
                  <a:pt x="2143376" y="0"/>
                </a:cubicBezTo>
                <a:cubicBezTo>
                  <a:pt x="2328304" y="-36175"/>
                  <a:pt x="2535087" y="47633"/>
                  <a:pt x="2725816" y="0"/>
                </a:cubicBezTo>
                <a:cubicBezTo>
                  <a:pt x="2916545" y="-47633"/>
                  <a:pt x="3101843" y="21819"/>
                  <a:pt x="3215065" y="0"/>
                </a:cubicBezTo>
                <a:cubicBezTo>
                  <a:pt x="3328287" y="-21819"/>
                  <a:pt x="3594732" y="54351"/>
                  <a:pt x="3750909" y="0"/>
                </a:cubicBezTo>
                <a:cubicBezTo>
                  <a:pt x="3907086" y="-54351"/>
                  <a:pt x="4274712" y="29422"/>
                  <a:pt x="4659514" y="0"/>
                </a:cubicBezTo>
                <a:cubicBezTo>
                  <a:pt x="4716027" y="165299"/>
                  <a:pt x="4627421" y="263890"/>
                  <a:pt x="4659514" y="517978"/>
                </a:cubicBezTo>
                <a:cubicBezTo>
                  <a:pt x="4512659" y="535874"/>
                  <a:pt x="4326527" y="460743"/>
                  <a:pt x="4170265" y="517978"/>
                </a:cubicBezTo>
                <a:cubicBezTo>
                  <a:pt x="4014003" y="575213"/>
                  <a:pt x="3705926" y="437748"/>
                  <a:pt x="3494636" y="517978"/>
                </a:cubicBezTo>
                <a:cubicBezTo>
                  <a:pt x="3283346" y="598208"/>
                  <a:pt x="3062546" y="498901"/>
                  <a:pt x="2865601" y="517978"/>
                </a:cubicBezTo>
                <a:cubicBezTo>
                  <a:pt x="2668657" y="537055"/>
                  <a:pt x="2411748" y="479075"/>
                  <a:pt x="2283162" y="517978"/>
                </a:cubicBezTo>
                <a:cubicBezTo>
                  <a:pt x="2154576" y="556881"/>
                  <a:pt x="1788780" y="443194"/>
                  <a:pt x="1654127" y="517978"/>
                </a:cubicBezTo>
                <a:cubicBezTo>
                  <a:pt x="1519474" y="592762"/>
                  <a:pt x="1336104" y="499614"/>
                  <a:pt x="1118283" y="517978"/>
                </a:cubicBezTo>
                <a:cubicBezTo>
                  <a:pt x="900462" y="536342"/>
                  <a:pt x="372486" y="467921"/>
                  <a:pt x="0" y="517978"/>
                </a:cubicBezTo>
                <a:cubicBezTo>
                  <a:pt x="-4164" y="267058"/>
                  <a:pt x="23995" y="193724"/>
                  <a:pt x="0" y="0"/>
                </a:cubicBezTo>
                <a:close/>
              </a:path>
              <a:path w="4659514" h="517978" stroke="0" extrusionOk="0">
                <a:moveTo>
                  <a:pt x="0" y="0"/>
                </a:moveTo>
                <a:cubicBezTo>
                  <a:pt x="184702" y="-33930"/>
                  <a:pt x="402161" y="57785"/>
                  <a:pt x="582439" y="0"/>
                </a:cubicBezTo>
                <a:cubicBezTo>
                  <a:pt x="762717" y="-57785"/>
                  <a:pt x="876087" y="4414"/>
                  <a:pt x="1025093" y="0"/>
                </a:cubicBezTo>
                <a:cubicBezTo>
                  <a:pt x="1174099" y="-4414"/>
                  <a:pt x="1365773" y="46498"/>
                  <a:pt x="1654127" y="0"/>
                </a:cubicBezTo>
                <a:cubicBezTo>
                  <a:pt x="1942481" y="-46498"/>
                  <a:pt x="2029080" y="50361"/>
                  <a:pt x="2189972" y="0"/>
                </a:cubicBezTo>
                <a:cubicBezTo>
                  <a:pt x="2350865" y="-50361"/>
                  <a:pt x="2644361" y="24485"/>
                  <a:pt x="2819006" y="0"/>
                </a:cubicBezTo>
                <a:cubicBezTo>
                  <a:pt x="2993651" y="-24485"/>
                  <a:pt x="3161301" y="59566"/>
                  <a:pt x="3354850" y="0"/>
                </a:cubicBezTo>
                <a:cubicBezTo>
                  <a:pt x="3548399" y="-59566"/>
                  <a:pt x="3683109" y="28575"/>
                  <a:pt x="3937289" y="0"/>
                </a:cubicBezTo>
                <a:cubicBezTo>
                  <a:pt x="4191469" y="-28575"/>
                  <a:pt x="4410056" y="76717"/>
                  <a:pt x="4659514" y="0"/>
                </a:cubicBezTo>
                <a:cubicBezTo>
                  <a:pt x="4660677" y="194053"/>
                  <a:pt x="4620055" y="355971"/>
                  <a:pt x="4659514" y="517978"/>
                </a:cubicBezTo>
                <a:cubicBezTo>
                  <a:pt x="4418563" y="580834"/>
                  <a:pt x="4252988" y="479510"/>
                  <a:pt x="4123670" y="517978"/>
                </a:cubicBezTo>
                <a:cubicBezTo>
                  <a:pt x="3994352" y="556446"/>
                  <a:pt x="3750746" y="462196"/>
                  <a:pt x="3541231" y="517978"/>
                </a:cubicBezTo>
                <a:cubicBezTo>
                  <a:pt x="3331716" y="573760"/>
                  <a:pt x="3244871" y="454790"/>
                  <a:pt x="3005387" y="517978"/>
                </a:cubicBezTo>
                <a:cubicBezTo>
                  <a:pt x="2765903" y="581166"/>
                  <a:pt x="2614394" y="489067"/>
                  <a:pt x="2422947" y="517978"/>
                </a:cubicBezTo>
                <a:cubicBezTo>
                  <a:pt x="2231500" y="546889"/>
                  <a:pt x="2027481" y="461779"/>
                  <a:pt x="1840508" y="517978"/>
                </a:cubicBezTo>
                <a:cubicBezTo>
                  <a:pt x="1653535" y="574177"/>
                  <a:pt x="1604445" y="503077"/>
                  <a:pt x="1397854" y="517978"/>
                </a:cubicBezTo>
                <a:cubicBezTo>
                  <a:pt x="1191263" y="532879"/>
                  <a:pt x="1045865" y="477728"/>
                  <a:pt x="815415" y="517978"/>
                </a:cubicBezTo>
                <a:cubicBezTo>
                  <a:pt x="584965" y="558228"/>
                  <a:pt x="352912" y="466882"/>
                  <a:pt x="0" y="517978"/>
                </a:cubicBezTo>
                <a:cubicBezTo>
                  <a:pt x="-8487" y="325483"/>
                  <a:pt x="29213" y="187610"/>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1800" dirty="0"/>
              <a:t>Λοχίας  : </a:t>
            </a:r>
            <a:r>
              <a:rPr lang="tr-TR" sz="1800" dirty="0"/>
              <a:t>Sadreddin Çavuş</a:t>
            </a:r>
          </a:p>
        </p:txBody>
      </p:sp>
      <p:pic>
        <p:nvPicPr>
          <p:cNvPr id="6" name="Εικόνα 5">
            <a:extLst>
              <a:ext uri="{FF2B5EF4-FFF2-40B4-BE49-F238E27FC236}">
                <a16:creationId xmlns:a16="http://schemas.microsoft.com/office/drawing/2014/main" id="{BB85C3BB-59A1-2781-095C-02102FE347D1}"/>
              </a:ext>
            </a:extLst>
          </p:cNvPr>
          <p:cNvPicPr>
            <a:picLocks noChangeAspect="1"/>
          </p:cNvPicPr>
          <p:nvPr/>
        </p:nvPicPr>
        <p:blipFill>
          <a:blip r:embed="rId3">
            <a:extLst>
              <a:ext uri="{28A0092B-C50C-407E-A947-70E740481C1C}">
                <a14:useLocalDpi xmlns:a14="http://schemas.microsoft.com/office/drawing/2010/main" val="0"/>
              </a:ext>
            </a:extLst>
          </a:blip>
          <a:srcRect l="5011" r="7687" b="11971"/>
          <a:stretch>
            <a:fillRect/>
          </a:stretch>
        </p:blipFill>
        <p:spPr>
          <a:xfrm>
            <a:off x="202365" y="922416"/>
            <a:ext cx="5018313" cy="4527786"/>
          </a:xfrm>
          <a:custGeom>
            <a:avLst/>
            <a:gdLst>
              <a:gd name="csX0" fmla="*/ 0 w 5018313"/>
              <a:gd name="csY0" fmla="*/ 0 h 4527786"/>
              <a:gd name="csX1" fmla="*/ 457224 w 5018313"/>
              <a:gd name="csY1" fmla="*/ 0 h 4527786"/>
              <a:gd name="csX2" fmla="*/ 1014814 w 5018313"/>
              <a:gd name="csY2" fmla="*/ 0 h 4527786"/>
              <a:gd name="csX3" fmla="*/ 1672771 w 5018313"/>
              <a:gd name="csY3" fmla="*/ 0 h 4527786"/>
              <a:gd name="csX4" fmla="*/ 2330728 w 5018313"/>
              <a:gd name="csY4" fmla="*/ 0 h 4527786"/>
              <a:gd name="csX5" fmla="*/ 2838135 w 5018313"/>
              <a:gd name="csY5" fmla="*/ 0 h 4527786"/>
              <a:gd name="csX6" fmla="*/ 3445908 w 5018313"/>
              <a:gd name="csY6" fmla="*/ 0 h 4527786"/>
              <a:gd name="csX7" fmla="*/ 4053682 w 5018313"/>
              <a:gd name="csY7" fmla="*/ 0 h 4527786"/>
              <a:gd name="csX8" fmla="*/ 4460723 w 5018313"/>
              <a:gd name="csY8" fmla="*/ 0 h 4527786"/>
              <a:gd name="csX9" fmla="*/ 5018313 w 5018313"/>
              <a:gd name="csY9" fmla="*/ 0 h 4527786"/>
              <a:gd name="csX10" fmla="*/ 5018313 w 5018313"/>
              <a:gd name="csY10" fmla="*/ 475418 h 4527786"/>
              <a:gd name="csX11" fmla="*/ 5018313 w 5018313"/>
              <a:gd name="csY11" fmla="*/ 1086669 h 4527786"/>
              <a:gd name="csX12" fmla="*/ 5018313 w 5018313"/>
              <a:gd name="csY12" fmla="*/ 1516808 h 4527786"/>
              <a:gd name="csX13" fmla="*/ 5018313 w 5018313"/>
              <a:gd name="csY13" fmla="*/ 2082782 h 4527786"/>
              <a:gd name="csX14" fmla="*/ 5018313 w 5018313"/>
              <a:gd name="csY14" fmla="*/ 2603477 h 4527786"/>
              <a:gd name="csX15" fmla="*/ 5018313 w 5018313"/>
              <a:gd name="csY15" fmla="*/ 3214728 h 4527786"/>
              <a:gd name="csX16" fmla="*/ 5018313 w 5018313"/>
              <a:gd name="csY16" fmla="*/ 3735423 h 4527786"/>
              <a:gd name="csX17" fmla="*/ 5018313 w 5018313"/>
              <a:gd name="csY17" fmla="*/ 4527786 h 4527786"/>
              <a:gd name="csX18" fmla="*/ 4510906 w 5018313"/>
              <a:gd name="csY18" fmla="*/ 4527786 h 4527786"/>
              <a:gd name="csX19" fmla="*/ 4103865 w 5018313"/>
              <a:gd name="csY19" fmla="*/ 4527786 h 4527786"/>
              <a:gd name="csX20" fmla="*/ 3496091 w 5018313"/>
              <a:gd name="csY20" fmla="*/ 4527786 h 4527786"/>
              <a:gd name="csX21" fmla="*/ 2988684 w 5018313"/>
              <a:gd name="csY21" fmla="*/ 4527786 h 4527786"/>
              <a:gd name="csX22" fmla="*/ 2481277 w 5018313"/>
              <a:gd name="csY22" fmla="*/ 4527786 h 4527786"/>
              <a:gd name="csX23" fmla="*/ 1923687 w 5018313"/>
              <a:gd name="csY23" fmla="*/ 4527786 h 4527786"/>
              <a:gd name="csX24" fmla="*/ 1366096 w 5018313"/>
              <a:gd name="csY24" fmla="*/ 4527786 h 4527786"/>
              <a:gd name="csX25" fmla="*/ 959055 w 5018313"/>
              <a:gd name="csY25" fmla="*/ 4527786 h 4527786"/>
              <a:gd name="csX26" fmla="*/ 0 w 5018313"/>
              <a:gd name="csY26" fmla="*/ 4527786 h 4527786"/>
              <a:gd name="csX27" fmla="*/ 0 w 5018313"/>
              <a:gd name="csY27" fmla="*/ 4007091 h 4527786"/>
              <a:gd name="csX28" fmla="*/ 0 w 5018313"/>
              <a:gd name="csY28" fmla="*/ 3395840 h 4527786"/>
              <a:gd name="csX29" fmla="*/ 0 w 5018313"/>
              <a:gd name="csY29" fmla="*/ 2875144 h 4527786"/>
              <a:gd name="csX30" fmla="*/ 0 w 5018313"/>
              <a:gd name="csY30" fmla="*/ 2445004 h 4527786"/>
              <a:gd name="csX31" fmla="*/ 0 w 5018313"/>
              <a:gd name="csY31" fmla="*/ 1833753 h 4527786"/>
              <a:gd name="csX32" fmla="*/ 0 w 5018313"/>
              <a:gd name="csY32" fmla="*/ 1358336 h 4527786"/>
              <a:gd name="csX33" fmla="*/ 0 w 5018313"/>
              <a:gd name="csY33" fmla="*/ 792363 h 4527786"/>
              <a:gd name="csX34" fmla="*/ 0 w 5018313"/>
              <a:gd name="csY34" fmla="*/ 0 h 45277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018313" h="4527786" fill="none" extrusionOk="0">
                <a:moveTo>
                  <a:pt x="0" y="0"/>
                </a:moveTo>
                <a:cubicBezTo>
                  <a:pt x="117033" y="-45825"/>
                  <a:pt x="294091" y="11061"/>
                  <a:pt x="457224" y="0"/>
                </a:cubicBezTo>
                <a:cubicBezTo>
                  <a:pt x="620357" y="-11061"/>
                  <a:pt x="871353" y="61570"/>
                  <a:pt x="1014814" y="0"/>
                </a:cubicBezTo>
                <a:cubicBezTo>
                  <a:pt x="1158275" y="-61570"/>
                  <a:pt x="1397535" y="59365"/>
                  <a:pt x="1672771" y="0"/>
                </a:cubicBezTo>
                <a:cubicBezTo>
                  <a:pt x="1948007" y="-59365"/>
                  <a:pt x="2034925" y="70613"/>
                  <a:pt x="2330728" y="0"/>
                </a:cubicBezTo>
                <a:cubicBezTo>
                  <a:pt x="2626531" y="-70613"/>
                  <a:pt x="2659835" y="34031"/>
                  <a:pt x="2838135" y="0"/>
                </a:cubicBezTo>
                <a:cubicBezTo>
                  <a:pt x="3016435" y="-34031"/>
                  <a:pt x="3274005" y="27273"/>
                  <a:pt x="3445908" y="0"/>
                </a:cubicBezTo>
                <a:cubicBezTo>
                  <a:pt x="3617811" y="-27273"/>
                  <a:pt x="3798711" y="63354"/>
                  <a:pt x="4053682" y="0"/>
                </a:cubicBezTo>
                <a:cubicBezTo>
                  <a:pt x="4308653" y="-63354"/>
                  <a:pt x="4294444" y="14070"/>
                  <a:pt x="4460723" y="0"/>
                </a:cubicBezTo>
                <a:cubicBezTo>
                  <a:pt x="4627002" y="-14070"/>
                  <a:pt x="4756460" y="30591"/>
                  <a:pt x="5018313" y="0"/>
                </a:cubicBezTo>
                <a:cubicBezTo>
                  <a:pt x="5051919" y="195079"/>
                  <a:pt x="4998684" y="327275"/>
                  <a:pt x="5018313" y="475418"/>
                </a:cubicBezTo>
                <a:cubicBezTo>
                  <a:pt x="5037942" y="623561"/>
                  <a:pt x="4974945" y="937524"/>
                  <a:pt x="5018313" y="1086669"/>
                </a:cubicBezTo>
                <a:cubicBezTo>
                  <a:pt x="5061681" y="1235814"/>
                  <a:pt x="4977118" y="1315540"/>
                  <a:pt x="5018313" y="1516808"/>
                </a:cubicBezTo>
                <a:cubicBezTo>
                  <a:pt x="5059508" y="1718076"/>
                  <a:pt x="4985350" y="1897475"/>
                  <a:pt x="5018313" y="2082782"/>
                </a:cubicBezTo>
                <a:cubicBezTo>
                  <a:pt x="5051276" y="2268089"/>
                  <a:pt x="4962562" y="2404836"/>
                  <a:pt x="5018313" y="2603477"/>
                </a:cubicBezTo>
                <a:cubicBezTo>
                  <a:pt x="5074064" y="2802118"/>
                  <a:pt x="4991509" y="2988619"/>
                  <a:pt x="5018313" y="3214728"/>
                </a:cubicBezTo>
                <a:cubicBezTo>
                  <a:pt x="5045117" y="3440837"/>
                  <a:pt x="4996846" y="3560851"/>
                  <a:pt x="5018313" y="3735423"/>
                </a:cubicBezTo>
                <a:cubicBezTo>
                  <a:pt x="5039780" y="3909995"/>
                  <a:pt x="4996104" y="4307609"/>
                  <a:pt x="5018313" y="4527786"/>
                </a:cubicBezTo>
                <a:cubicBezTo>
                  <a:pt x="4815324" y="4586551"/>
                  <a:pt x="4620947" y="4492701"/>
                  <a:pt x="4510906" y="4527786"/>
                </a:cubicBezTo>
                <a:cubicBezTo>
                  <a:pt x="4400865" y="4562871"/>
                  <a:pt x="4197754" y="4507192"/>
                  <a:pt x="4103865" y="4527786"/>
                </a:cubicBezTo>
                <a:cubicBezTo>
                  <a:pt x="4009976" y="4548380"/>
                  <a:pt x="3714135" y="4486502"/>
                  <a:pt x="3496091" y="4527786"/>
                </a:cubicBezTo>
                <a:cubicBezTo>
                  <a:pt x="3278047" y="4569070"/>
                  <a:pt x="3110196" y="4477499"/>
                  <a:pt x="2988684" y="4527786"/>
                </a:cubicBezTo>
                <a:cubicBezTo>
                  <a:pt x="2867172" y="4578073"/>
                  <a:pt x="2594321" y="4492558"/>
                  <a:pt x="2481277" y="4527786"/>
                </a:cubicBezTo>
                <a:cubicBezTo>
                  <a:pt x="2368233" y="4563014"/>
                  <a:pt x="2080689" y="4491712"/>
                  <a:pt x="1923687" y="4527786"/>
                </a:cubicBezTo>
                <a:cubicBezTo>
                  <a:pt x="1766685" y="4563860"/>
                  <a:pt x="1501934" y="4525190"/>
                  <a:pt x="1366096" y="4527786"/>
                </a:cubicBezTo>
                <a:cubicBezTo>
                  <a:pt x="1230258" y="4530382"/>
                  <a:pt x="1062657" y="4506075"/>
                  <a:pt x="959055" y="4527786"/>
                </a:cubicBezTo>
                <a:cubicBezTo>
                  <a:pt x="855453" y="4549497"/>
                  <a:pt x="474457" y="4488230"/>
                  <a:pt x="0" y="4527786"/>
                </a:cubicBezTo>
                <a:cubicBezTo>
                  <a:pt x="-43814" y="4351931"/>
                  <a:pt x="18471" y="4189090"/>
                  <a:pt x="0" y="4007091"/>
                </a:cubicBezTo>
                <a:cubicBezTo>
                  <a:pt x="-18471" y="3825093"/>
                  <a:pt x="72937" y="3650694"/>
                  <a:pt x="0" y="3395840"/>
                </a:cubicBezTo>
                <a:cubicBezTo>
                  <a:pt x="-72937" y="3140986"/>
                  <a:pt x="34881" y="3069153"/>
                  <a:pt x="0" y="2875144"/>
                </a:cubicBezTo>
                <a:cubicBezTo>
                  <a:pt x="-34881" y="2681135"/>
                  <a:pt x="42251" y="2585610"/>
                  <a:pt x="0" y="2445004"/>
                </a:cubicBezTo>
                <a:cubicBezTo>
                  <a:pt x="-42251" y="2304398"/>
                  <a:pt x="35728" y="1959814"/>
                  <a:pt x="0" y="1833753"/>
                </a:cubicBezTo>
                <a:cubicBezTo>
                  <a:pt x="-35728" y="1707692"/>
                  <a:pt x="45383" y="1504378"/>
                  <a:pt x="0" y="1358336"/>
                </a:cubicBezTo>
                <a:cubicBezTo>
                  <a:pt x="-45383" y="1212294"/>
                  <a:pt x="52730" y="981357"/>
                  <a:pt x="0" y="792363"/>
                </a:cubicBezTo>
                <a:cubicBezTo>
                  <a:pt x="-52730" y="603369"/>
                  <a:pt x="92201" y="274020"/>
                  <a:pt x="0" y="0"/>
                </a:cubicBezTo>
                <a:close/>
              </a:path>
              <a:path w="5018313" h="4527786" stroke="0" extrusionOk="0">
                <a:moveTo>
                  <a:pt x="0" y="0"/>
                </a:moveTo>
                <a:cubicBezTo>
                  <a:pt x="191721" y="-11808"/>
                  <a:pt x="229749" y="11513"/>
                  <a:pt x="407041" y="0"/>
                </a:cubicBezTo>
                <a:cubicBezTo>
                  <a:pt x="584333" y="-11513"/>
                  <a:pt x="754684" y="1630"/>
                  <a:pt x="864265" y="0"/>
                </a:cubicBezTo>
                <a:cubicBezTo>
                  <a:pt x="973846" y="-1630"/>
                  <a:pt x="1173652" y="29679"/>
                  <a:pt x="1371672" y="0"/>
                </a:cubicBezTo>
                <a:cubicBezTo>
                  <a:pt x="1569692" y="-29679"/>
                  <a:pt x="1692217" y="2819"/>
                  <a:pt x="1778713" y="0"/>
                </a:cubicBezTo>
                <a:cubicBezTo>
                  <a:pt x="1865209" y="-2819"/>
                  <a:pt x="2083949" y="9500"/>
                  <a:pt x="2336303" y="0"/>
                </a:cubicBezTo>
                <a:cubicBezTo>
                  <a:pt x="2588657" y="-9500"/>
                  <a:pt x="2598679" y="1984"/>
                  <a:pt x="2793528" y="0"/>
                </a:cubicBezTo>
                <a:cubicBezTo>
                  <a:pt x="2988377" y="-1984"/>
                  <a:pt x="3025570" y="36675"/>
                  <a:pt x="3250752" y="0"/>
                </a:cubicBezTo>
                <a:cubicBezTo>
                  <a:pt x="3475934" y="-36675"/>
                  <a:pt x="3623050" y="63363"/>
                  <a:pt x="3858525" y="0"/>
                </a:cubicBezTo>
                <a:cubicBezTo>
                  <a:pt x="4094000" y="-63363"/>
                  <a:pt x="4111570" y="37900"/>
                  <a:pt x="4315749" y="0"/>
                </a:cubicBezTo>
                <a:cubicBezTo>
                  <a:pt x="4519928" y="-37900"/>
                  <a:pt x="4735457" y="70845"/>
                  <a:pt x="5018313" y="0"/>
                </a:cubicBezTo>
                <a:cubicBezTo>
                  <a:pt x="5022801" y="115396"/>
                  <a:pt x="4952010" y="390517"/>
                  <a:pt x="5018313" y="565973"/>
                </a:cubicBezTo>
                <a:cubicBezTo>
                  <a:pt x="5084616" y="741429"/>
                  <a:pt x="4973712" y="1021089"/>
                  <a:pt x="5018313" y="1177224"/>
                </a:cubicBezTo>
                <a:cubicBezTo>
                  <a:pt x="5062914" y="1333359"/>
                  <a:pt x="4970919" y="1510469"/>
                  <a:pt x="5018313" y="1607364"/>
                </a:cubicBezTo>
                <a:cubicBezTo>
                  <a:pt x="5065707" y="1704259"/>
                  <a:pt x="4965523" y="2008849"/>
                  <a:pt x="5018313" y="2263893"/>
                </a:cubicBezTo>
                <a:cubicBezTo>
                  <a:pt x="5071103" y="2518937"/>
                  <a:pt x="4966882" y="2659331"/>
                  <a:pt x="5018313" y="2784588"/>
                </a:cubicBezTo>
                <a:cubicBezTo>
                  <a:pt x="5069744" y="2909845"/>
                  <a:pt x="4962410" y="3117831"/>
                  <a:pt x="5018313" y="3305284"/>
                </a:cubicBezTo>
                <a:cubicBezTo>
                  <a:pt x="5074216" y="3492737"/>
                  <a:pt x="4970276" y="3613541"/>
                  <a:pt x="5018313" y="3825979"/>
                </a:cubicBezTo>
                <a:cubicBezTo>
                  <a:pt x="5066350" y="4038418"/>
                  <a:pt x="4938036" y="4375777"/>
                  <a:pt x="5018313" y="4527786"/>
                </a:cubicBezTo>
                <a:cubicBezTo>
                  <a:pt x="4779162" y="4603531"/>
                  <a:pt x="4518965" y="4493271"/>
                  <a:pt x="4360356" y="4527786"/>
                </a:cubicBezTo>
                <a:cubicBezTo>
                  <a:pt x="4201747" y="4562301"/>
                  <a:pt x="4053503" y="4508278"/>
                  <a:pt x="3953315" y="4527786"/>
                </a:cubicBezTo>
                <a:cubicBezTo>
                  <a:pt x="3853127" y="4547294"/>
                  <a:pt x="3607867" y="4520513"/>
                  <a:pt x="3345542" y="4527786"/>
                </a:cubicBezTo>
                <a:cubicBezTo>
                  <a:pt x="3083217" y="4535059"/>
                  <a:pt x="2954273" y="4519654"/>
                  <a:pt x="2787952" y="4527786"/>
                </a:cubicBezTo>
                <a:cubicBezTo>
                  <a:pt x="2621631" y="4535918"/>
                  <a:pt x="2468397" y="4521772"/>
                  <a:pt x="2330728" y="4527786"/>
                </a:cubicBezTo>
                <a:cubicBezTo>
                  <a:pt x="2193059" y="4533800"/>
                  <a:pt x="1856072" y="4484815"/>
                  <a:pt x="1722954" y="4527786"/>
                </a:cubicBezTo>
                <a:cubicBezTo>
                  <a:pt x="1589836" y="4570757"/>
                  <a:pt x="1320485" y="4508190"/>
                  <a:pt x="1115181" y="4527786"/>
                </a:cubicBezTo>
                <a:cubicBezTo>
                  <a:pt x="909877" y="4547382"/>
                  <a:pt x="386927" y="4447668"/>
                  <a:pt x="0" y="4527786"/>
                </a:cubicBezTo>
                <a:cubicBezTo>
                  <a:pt x="-68596" y="4343297"/>
                  <a:pt x="13488" y="4191042"/>
                  <a:pt x="0" y="3871257"/>
                </a:cubicBezTo>
                <a:cubicBezTo>
                  <a:pt x="-13488" y="3551472"/>
                  <a:pt x="15679" y="3379095"/>
                  <a:pt x="0" y="3214728"/>
                </a:cubicBezTo>
                <a:cubicBezTo>
                  <a:pt x="-15679" y="3050361"/>
                  <a:pt x="29999" y="2691371"/>
                  <a:pt x="0" y="2558199"/>
                </a:cubicBezTo>
                <a:cubicBezTo>
                  <a:pt x="-29999" y="2425027"/>
                  <a:pt x="22193" y="2108201"/>
                  <a:pt x="0" y="1992226"/>
                </a:cubicBezTo>
                <a:cubicBezTo>
                  <a:pt x="-22193" y="1876251"/>
                  <a:pt x="18551" y="1655459"/>
                  <a:pt x="0" y="1471530"/>
                </a:cubicBezTo>
                <a:cubicBezTo>
                  <a:pt x="-18551" y="1287601"/>
                  <a:pt x="15378" y="1102153"/>
                  <a:pt x="0" y="860279"/>
                </a:cubicBezTo>
                <a:cubicBezTo>
                  <a:pt x="-15378" y="618405"/>
                  <a:pt x="70023" y="316809"/>
                  <a:pt x="0" y="0"/>
                </a:cubicBezTo>
                <a:close/>
              </a:path>
            </a:pathLst>
          </a:custGeom>
          <a:ln>
            <a:solidFill>
              <a:schemeClr val="tx1"/>
            </a:solidFill>
            <a:extLst>
              <a:ext uri="{C807C97D-BFC1-408E-A445-0C87EB9F89A2}">
                <ask:lineSketchStyleProps xmlns:ask="http://schemas.microsoft.com/office/drawing/2018/sketchyshapes" sd="3929964252">
                  <a:prstGeom prst="rect">
                    <a:avLst/>
                  </a:prstGeom>
                  <ask:type>
                    <ask:lineSketchScribble/>
                  </ask:type>
                </ask:lineSketchStyleProps>
              </a:ext>
            </a:extLst>
          </a:ln>
        </p:spPr>
      </p:pic>
      <p:sp>
        <p:nvSpPr>
          <p:cNvPr id="13" name="TextBox 12">
            <a:extLst>
              <a:ext uri="{FF2B5EF4-FFF2-40B4-BE49-F238E27FC236}">
                <a16:creationId xmlns:a16="http://schemas.microsoft.com/office/drawing/2014/main" id="{AE278FE5-FECA-258D-1775-3B887179FA40}"/>
              </a:ext>
            </a:extLst>
          </p:cNvPr>
          <p:cNvSpPr txBox="1"/>
          <p:nvPr/>
        </p:nvSpPr>
        <p:spPr>
          <a:xfrm>
            <a:off x="287761" y="6076230"/>
            <a:ext cx="5178615" cy="400110"/>
          </a:xfrm>
          <a:custGeom>
            <a:avLst/>
            <a:gdLst>
              <a:gd name="csX0" fmla="*/ 0 w 5178615"/>
              <a:gd name="csY0" fmla="*/ 0 h 400110"/>
              <a:gd name="csX1" fmla="*/ 420043 w 5178615"/>
              <a:gd name="csY1" fmla="*/ 0 h 400110"/>
              <a:gd name="csX2" fmla="*/ 1099017 w 5178615"/>
              <a:gd name="csY2" fmla="*/ 0 h 400110"/>
              <a:gd name="csX3" fmla="*/ 1570847 w 5178615"/>
              <a:gd name="csY3" fmla="*/ 0 h 400110"/>
              <a:gd name="csX4" fmla="*/ 2094462 w 5178615"/>
              <a:gd name="csY4" fmla="*/ 0 h 400110"/>
              <a:gd name="csX5" fmla="*/ 2669864 w 5178615"/>
              <a:gd name="csY5" fmla="*/ 0 h 400110"/>
              <a:gd name="csX6" fmla="*/ 3297052 w 5178615"/>
              <a:gd name="csY6" fmla="*/ 0 h 400110"/>
              <a:gd name="csX7" fmla="*/ 3768881 w 5178615"/>
              <a:gd name="csY7" fmla="*/ 0 h 400110"/>
              <a:gd name="csX8" fmla="*/ 4240710 w 5178615"/>
              <a:gd name="csY8" fmla="*/ 0 h 400110"/>
              <a:gd name="csX9" fmla="*/ 5178615 w 5178615"/>
              <a:gd name="csY9" fmla="*/ 0 h 400110"/>
              <a:gd name="csX10" fmla="*/ 5178615 w 5178615"/>
              <a:gd name="csY10" fmla="*/ 400110 h 400110"/>
              <a:gd name="csX11" fmla="*/ 4758572 w 5178615"/>
              <a:gd name="csY11" fmla="*/ 400110 h 400110"/>
              <a:gd name="csX12" fmla="*/ 4338529 w 5178615"/>
              <a:gd name="csY12" fmla="*/ 400110 h 400110"/>
              <a:gd name="csX13" fmla="*/ 3659555 w 5178615"/>
              <a:gd name="csY13" fmla="*/ 400110 h 400110"/>
              <a:gd name="csX14" fmla="*/ 3239511 w 5178615"/>
              <a:gd name="csY14" fmla="*/ 400110 h 400110"/>
              <a:gd name="csX15" fmla="*/ 2715896 w 5178615"/>
              <a:gd name="csY15" fmla="*/ 400110 h 400110"/>
              <a:gd name="csX16" fmla="*/ 2244067 w 5178615"/>
              <a:gd name="csY16" fmla="*/ 400110 h 400110"/>
              <a:gd name="csX17" fmla="*/ 1824023 w 5178615"/>
              <a:gd name="csY17" fmla="*/ 400110 h 400110"/>
              <a:gd name="csX18" fmla="*/ 1300408 w 5178615"/>
              <a:gd name="csY18" fmla="*/ 400110 h 400110"/>
              <a:gd name="csX19" fmla="*/ 776792 w 5178615"/>
              <a:gd name="csY19" fmla="*/ 400110 h 400110"/>
              <a:gd name="csX20" fmla="*/ 0 w 5178615"/>
              <a:gd name="csY20" fmla="*/ 400110 h 400110"/>
              <a:gd name="csX21" fmla="*/ 0 w 5178615"/>
              <a:gd name="csY21"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78615" h="400110" extrusionOk="0">
                <a:moveTo>
                  <a:pt x="0" y="0"/>
                </a:moveTo>
                <a:cubicBezTo>
                  <a:pt x="182819" y="-43055"/>
                  <a:pt x="259383" y="46233"/>
                  <a:pt x="420043" y="0"/>
                </a:cubicBezTo>
                <a:cubicBezTo>
                  <a:pt x="580703" y="-46233"/>
                  <a:pt x="897609" y="41704"/>
                  <a:pt x="1099017" y="0"/>
                </a:cubicBezTo>
                <a:cubicBezTo>
                  <a:pt x="1300425" y="-41704"/>
                  <a:pt x="1474859" y="39181"/>
                  <a:pt x="1570847" y="0"/>
                </a:cubicBezTo>
                <a:cubicBezTo>
                  <a:pt x="1666835" y="-39181"/>
                  <a:pt x="1900542" y="42622"/>
                  <a:pt x="2094462" y="0"/>
                </a:cubicBezTo>
                <a:cubicBezTo>
                  <a:pt x="2288383" y="-42622"/>
                  <a:pt x="2542088" y="54362"/>
                  <a:pt x="2669864" y="0"/>
                </a:cubicBezTo>
                <a:cubicBezTo>
                  <a:pt x="2797640" y="-54362"/>
                  <a:pt x="3131870" y="51660"/>
                  <a:pt x="3297052" y="0"/>
                </a:cubicBezTo>
                <a:cubicBezTo>
                  <a:pt x="3462234" y="-51660"/>
                  <a:pt x="3575983" y="45344"/>
                  <a:pt x="3768881" y="0"/>
                </a:cubicBezTo>
                <a:cubicBezTo>
                  <a:pt x="3961779" y="-45344"/>
                  <a:pt x="4119558" y="56602"/>
                  <a:pt x="4240710" y="0"/>
                </a:cubicBezTo>
                <a:cubicBezTo>
                  <a:pt x="4361862" y="-56602"/>
                  <a:pt x="4771967" y="60877"/>
                  <a:pt x="5178615" y="0"/>
                </a:cubicBezTo>
                <a:cubicBezTo>
                  <a:pt x="5179588" y="188612"/>
                  <a:pt x="5170998" y="230072"/>
                  <a:pt x="5178615" y="400110"/>
                </a:cubicBezTo>
                <a:cubicBezTo>
                  <a:pt x="5042053" y="432556"/>
                  <a:pt x="4953683" y="382222"/>
                  <a:pt x="4758572" y="400110"/>
                </a:cubicBezTo>
                <a:cubicBezTo>
                  <a:pt x="4563461" y="417998"/>
                  <a:pt x="4484193" y="357295"/>
                  <a:pt x="4338529" y="400110"/>
                </a:cubicBezTo>
                <a:cubicBezTo>
                  <a:pt x="4192865" y="442925"/>
                  <a:pt x="3974354" y="363637"/>
                  <a:pt x="3659555" y="400110"/>
                </a:cubicBezTo>
                <a:cubicBezTo>
                  <a:pt x="3344756" y="436583"/>
                  <a:pt x="3441077" y="357461"/>
                  <a:pt x="3239511" y="400110"/>
                </a:cubicBezTo>
                <a:cubicBezTo>
                  <a:pt x="3037945" y="442759"/>
                  <a:pt x="2944480" y="367258"/>
                  <a:pt x="2715896" y="400110"/>
                </a:cubicBezTo>
                <a:cubicBezTo>
                  <a:pt x="2487313" y="432962"/>
                  <a:pt x="2459502" y="346716"/>
                  <a:pt x="2244067" y="400110"/>
                </a:cubicBezTo>
                <a:cubicBezTo>
                  <a:pt x="2028632" y="453504"/>
                  <a:pt x="2023470" y="399974"/>
                  <a:pt x="1824023" y="400110"/>
                </a:cubicBezTo>
                <a:cubicBezTo>
                  <a:pt x="1624576" y="400246"/>
                  <a:pt x="1455029" y="337930"/>
                  <a:pt x="1300408" y="400110"/>
                </a:cubicBezTo>
                <a:cubicBezTo>
                  <a:pt x="1145787" y="462290"/>
                  <a:pt x="993817" y="396231"/>
                  <a:pt x="776792" y="400110"/>
                </a:cubicBezTo>
                <a:cubicBezTo>
                  <a:pt x="559767" y="403989"/>
                  <a:pt x="280455" y="331679"/>
                  <a:pt x="0" y="400110"/>
                </a:cubicBezTo>
                <a:cubicBezTo>
                  <a:pt x="-40884" y="241595"/>
                  <a:pt x="13113" y="96077"/>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en-US" sz="1000" dirty="0"/>
              <a:t>Hart Liddell, </a:t>
            </a:r>
            <a:r>
              <a:rPr lang="el-GR" sz="1000" i="1" dirty="0"/>
              <a:t>Ιστορία του Δευτέρου Παγκοσμίου Πολέμου</a:t>
            </a:r>
            <a:r>
              <a:rPr lang="el-GR" sz="1000" dirty="0"/>
              <a:t>, Έκδοση του 7ου ΕΓ/ΓΕΣ, Αθήνα 1988, σ. 150-151.</a:t>
            </a:r>
          </a:p>
        </p:txBody>
      </p:sp>
    </p:spTree>
    <p:extLst>
      <p:ext uri="{BB962C8B-B14F-4D97-AF65-F5344CB8AC3E}">
        <p14:creationId xmlns:p14="http://schemas.microsoft.com/office/powerpoint/2010/main" val="1341490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2E1FA-CE55-1B60-DB78-3EE973D36FB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56FA666-5FB8-FA68-2C46-EE65A28C6DC5}"/>
              </a:ext>
            </a:extLst>
          </p:cNvPr>
          <p:cNvSpPr>
            <a:spLocks noGrp="1"/>
          </p:cNvSpPr>
          <p:nvPr>
            <p:ph type="title"/>
          </p:nvPr>
        </p:nvSpPr>
        <p:spPr>
          <a:xfrm>
            <a:off x="1012370" y="1338943"/>
            <a:ext cx="10515600" cy="3646714"/>
          </a:xfrm>
          <a:custGeom>
            <a:avLst/>
            <a:gdLst>
              <a:gd name="csX0" fmla="*/ 0 w 10515600"/>
              <a:gd name="csY0" fmla="*/ 0 h 3646714"/>
              <a:gd name="csX1" fmla="*/ 268732 w 10515600"/>
              <a:gd name="csY1" fmla="*/ 0 h 3646714"/>
              <a:gd name="csX2" fmla="*/ 1063244 w 10515600"/>
              <a:gd name="csY2" fmla="*/ 0 h 3646714"/>
              <a:gd name="csX3" fmla="*/ 1857756 w 10515600"/>
              <a:gd name="csY3" fmla="*/ 0 h 3646714"/>
              <a:gd name="csX4" fmla="*/ 2441956 w 10515600"/>
              <a:gd name="csY4" fmla="*/ 0 h 3646714"/>
              <a:gd name="csX5" fmla="*/ 3026156 w 10515600"/>
              <a:gd name="csY5" fmla="*/ 0 h 3646714"/>
              <a:gd name="csX6" fmla="*/ 3715512 w 10515600"/>
              <a:gd name="csY6" fmla="*/ 0 h 3646714"/>
              <a:gd name="csX7" fmla="*/ 4194556 w 10515600"/>
              <a:gd name="csY7" fmla="*/ 0 h 3646714"/>
              <a:gd name="csX8" fmla="*/ 4673600 w 10515600"/>
              <a:gd name="csY8" fmla="*/ 0 h 3646714"/>
              <a:gd name="csX9" fmla="*/ 5047488 w 10515600"/>
              <a:gd name="csY9" fmla="*/ 0 h 3646714"/>
              <a:gd name="csX10" fmla="*/ 5736844 w 10515600"/>
              <a:gd name="csY10" fmla="*/ 0 h 3646714"/>
              <a:gd name="csX11" fmla="*/ 6321044 w 10515600"/>
              <a:gd name="csY11" fmla="*/ 0 h 3646714"/>
              <a:gd name="csX12" fmla="*/ 7115556 w 10515600"/>
              <a:gd name="csY12" fmla="*/ 0 h 3646714"/>
              <a:gd name="csX13" fmla="*/ 7594600 w 10515600"/>
              <a:gd name="csY13" fmla="*/ 0 h 3646714"/>
              <a:gd name="csX14" fmla="*/ 7863332 w 10515600"/>
              <a:gd name="csY14" fmla="*/ 0 h 3646714"/>
              <a:gd name="csX15" fmla="*/ 8132064 w 10515600"/>
              <a:gd name="csY15" fmla="*/ 0 h 3646714"/>
              <a:gd name="csX16" fmla="*/ 8821420 w 10515600"/>
              <a:gd name="csY16" fmla="*/ 0 h 3646714"/>
              <a:gd name="csX17" fmla="*/ 9615932 w 10515600"/>
              <a:gd name="csY17" fmla="*/ 0 h 3646714"/>
              <a:gd name="csX18" fmla="*/ 10515600 w 10515600"/>
              <a:gd name="csY18" fmla="*/ 0 h 3646714"/>
              <a:gd name="csX19" fmla="*/ 10515600 w 10515600"/>
              <a:gd name="csY19" fmla="*/ 484492 h 3646714"/>
              <a:gd name="csX20" fmla="*/ 10515600 w 10515600"/>
              <a:gd name="csY20" fmla="*/ 896050 h 3646714"/>
              <a:gd name="csX21" fmla="*/ 10515600 w 10515600"/>
              <a:gd name="csY21" fmla="*/ 1489943 h 3646714"/>
              <a:gd name="csX22" fmla="*/ 10515600 w 10515600"/>
              <a:gd name="csY22" fmla="*/ 2010902 h 3646714"/>
              <a:gd name="csX23" fmla="*/ 10515600 w 10515600"/>
              <a:gd name="csY23" fmla="*/ 2458927 h 3646714"/>
              <a:gd name="csX24" fmla="*/ 10515600 w 10515600"/>
              <a:gd name="csY24" fmla="*/ 2906952 h 3646714"/>
              <a:gd name="csX25" fmla="*/ 10515600 w 10515600"/>
              <a:gd name="csY25" fmla="*/ 3646714 h 3646714"/>
              <a:gd name="csX26" fmla="*/ 10036556 w 10515600"/>
              <a:gd name="csY26" fmla="*/ 3646714 h 3646714"/>
              <a:gd name="csX27" fmla="*/ 9557512 w 10515600"/>
              <a:gd name="csY27" fmla="*/ 3646714 h 3646714"/>
              <a:gd name="csX28" fmla="*/ 9288780 w 10515600"/>
              <a:gd name="csY28" fmla="*/ 3646714 h 3646714"/>
              <a:gd name="csX29" fmla="*/ 8599424 w 10515600"/>
              <a:gd name="csY29" fmla="*/ 3646714 h 3646714"/>
              <a:gd name="csX30" fmla="*/ 8015224 w 10515600"/>
              <a:gd name="csY30" fmla="*/ 3646714 h 3646714"/>
              <a:gd name="csX31" fmla="*/ 7746492 w 10515600"/>
              <a:gd name="csY31" fmla="*/ 3646714 h 3646714"/>
              <a:gd name="csX32" fmla="*/ 7057136 w 10515600"/>
              <a:gd name="csY32" fmla="*/ 3646714 h 3646714"/>
              <a:gd name="csX33" fmla="*/ 6262624 w 10515600"/>
              <a:gd name="csY33" fmla="*/ 3646714 h 3646714"/>
              <a:gd name="csX34" fmla="*/ 5888736 w 10515600"/>
              <a:gd name="csY34" fmla="*/ 3646714 h 3646714"/>
              <a:gd name="csX35" fmla="*/ 5094224 w 10515600"/>
              <a:gd name="csY35" fmla="*/ 3646714 h 3646714"/>
              <a:gd name="csX36" fmla="*/ 4720336 w 10515600"/>
              <a:gd name="csY36" fmla="*/ 3646714 h 3646714"/>
              <a:gd name="csX37" fmla="*/ 4136136 w 10515600"/>
              <a:gd name="csY37" fmla="*/ 3646714 h 3646714"/>
              <a:gd name="csX38" fmla="*/ 3446780 w 10515600"/>
              <a:gd name="csY38" fmla="*/ 3646714 h 3646714"/>
              <a:gd name="csX39" fmla="*/ 2967736 w 10515600"/>
              <a:gd name="csY39" fmla="*/ 3646714 h 3646714"/>
              <a:gd name="csX40" fmla="*/ 2173224 w 10515600"/>
              <a:gd name="csY40" fmla="*/ 3646714 h 3646714"/>
              <a:gd name="csX41" fmla="*/ 1589024 w 10515600"/>
              <a:gd name="csY41" fmla="*/ 3646714 h 3646714"/>
              <a:gd name="csX42" fmla="*/ 794512 w 10515600"/>
              <a:gd name="csY42" fmla="*/ 3646714 h 3646714"/>
              <a:gd name="csX43" fmla="*/ 0 w 10515600"/>
              <a:gd name="csY43" fmla="*/ 3646714 h 3646714"/>
              <a:gd name="csX44" fmla="*/ 0 w 10515600"/>
              <a:gd name="csY44" fmla="*/ 3125755 h 3646714"/>
              <a:gd name="csX45" fmla="*/ 0 w 10515600"/>
              <a:gd name="csY45" fmla="*/ 2568329 h 3646714"/>
              <a:gd name="csX46" fmla="*/ 0 w 10515600"/>
              <a:gd name="csY46" fmla="*/ 1974435 h 3646714"/>
              <a:gd name="csX47" fmla="*/ 0 w 10515600"/>
              <a:gd name="csY47" fmla="*/ 1489943 h 3646714"/>
              <a:gd name="csX48" fmla="*/ 0 w 10515600"/>
              <a:gd name="csY48" fmla="*/ 1005451 h 3646714"/>
              <a:gd name="csX49" fmla="*/ 0 w 10515600"/>
              <a:gd name="csY49" fmla="*/ 593893 h 3646714"/>
              <a:gd name="csX50" fmla="*/ 0 w 10515600"/>
              <a:gd name="csY50" fmla="*/ 0 h 3646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3646714" fill="none" extrusionOk="0">
                <a:moveTo>
                  <a:pt x="0" y="0"/>
                </a:moveTo>
                <a:cubicBezTo>
                  <a:pt x="70339" y="-25317"/>
                  <a:pt x="184022" y="26361"/>
                  <a:pt x="268732" y="0"/>
                </a:cubicBezTo>
                <a:cubicBezTo>
                  <a:pt x="353442" y="-26361"/>
                  <a:pt x="895198" y="3596"/>
                  <a:pt x="1063244" y="0"/>
                </a:cubicBezTo>
                <a:cubicBezTo>
                  <a:pt x="1231290" y="-3596"/>
                  <a:pt x="1517393" y="57271"/>
                  <a:pt x="1857756" y="0"/>
                </a:cubicBezTo>
                <a:cubicBezTo>
                  <a:pt x="2198119" y="-57271"/>
                  <a:pt x="2186857" y="22262"/>
                  <a:pt x="2441956" y="0"/>
                </a:cubicBezTo>
                <a:cubicBezTo>
                  <a:pt x="2697055" y="-22262"/>
                  <a:pt x="2803709" y="41716"/>
                  <a:pt x="3026156" y="0"/>
                </a:cubicBezTo>
                <a:cubicBezTo>
                  <a:pt x="3248603" y="-41716"/>
                  <a:pt x="3402394" y="18919"/>
                  <a:pt x="3715512" y="0"/>
                </a:cubicBezTo>
                <a:cubicBezTo>
                  <a:pt x="4028630" y="-18919"/>
                  <a:pt x="4079781" y="30472"/>
                  <a:pt x="4194556" y="0"/>
                </a:cubicBezTo>
                <a:cubicBezTo>
                  <a:pt x="4309331" y="-30472"/>
                  <a:pt x="4513671" y="12"/>
                  <a:pt x="4673600" y="0"/>
                </a:cubicBezTo>
                <a:cubicBezTo>
                  <a:pt x="4833529" y="-12"/>
                  <a:pt x="4972538" y="11434"/>
                  <a:pt x="5047488" y="0"/>
                </a:cubicBezTo>
                <a:cubicBezTo>
                  <a:pt x="5122438" y="-11434"/>
                  <a:pt x="5558447" y="67920"/>
                  <a:pt x="5736844" y="0"/>
                </a:cubicBezTo>
                <a:cubicBezTo>
                  <a:pt x="5915241" y="-67920"/>
                  <a:pt x="6050739" y="58751"/>
                  <a:pt x="6321044" y="0"/>
                </a:cubicBezTo>
                <a:cubicBezTo>
                  <a:pt x="6591349" y="-58751"/>
                  <a:pt x="6726438" y="57022"/>
                  <a:pt x="7115556" y="0"/>
                </a:cubicBezTo>
                <a:cubicBezTo>
                  <a:pt x="7504674" y="-57022"/>
                  <a:pt x="7447577" y="56203"/>
                  <a:pt x="7594600" y="0"/>
                </a:cubicBezTo>
                <a:cubicBezTo>
                  <a:pt x="7741623" y="-56203"/>
                  <a:pt x="7787534" y="17852"/>
                  <a:pt x="7863332" y="0"/>
                </a:cubicBezTo>
                <a:cubicBezTo>
                  <a:pt x="7939130" y="-17852"/>
                  <a:pt x="8061949" y="8039"/>
                  <a:pt x="8132064" y="0"/>
                </a:cubicBezTo>
                <a:cubicBezTo>
                  <a:pt x="8202179" y="-8039"/>
                  <a:pt x="8582819" y="15514"/>
                  <a:pt x="8821420" y="0"/>
                </a:cubicBezTo>
                <a:cubicBezTo>
                  <a:pt x="9060021" y="-15514"/>
                  <a:pt x="9404912" y="43478"/>
                  <a:pt x="9615932" y="0"/>
                </a:cubicBezTo>
                <a:cubicBezTo>
                  <a:pt x="9826952" y="-43478"/>
                  <a:pt x="10218369" y="94280"/>
                  <a:pt x="10515600" y="0"/>
                </a:cubicBezTo>
                <a:cubicBezTo>
                  <a:pt x="10571223" y="117389"/>
                  <a:pt x="10510281" y="258262"/>
                  <a:pt x="10515600" y="484492"/>
                </a:cubicBezTo>
                <a:cubicBezTo>
                  <a:pt x="10520919" y="710722"/>
                  <a:pt x="10486381" y="812659"/>
                  <a:pt x="10515600" y="896050"/>
                </a:cubicBezTo>
                <a:cubicBezTo>
                  <a:pt x="10544819" y="979441"/>
                  <a:pt x="10459353" y="1316706"/>
                  <a:pt x="10515600" y="1489943"/>
                </a:cubicBezTo>
                <a:cubicBezTo>
                  <a:pt x="10571847" y="1663180"/>
                  <a:pt x="10513183" y="1799564"/>
                  <a:pt x="10515600" y="2010902"/>
                </a:cubicBezTo>
                <a:cubicBezTo>
                  <a:pt x="10518017" y="2222240"/>
                  <a:pt x="10463166" y="2339208"/>
                  <a:pt x="10515600" y="2458927"/>
                </a:cubicBezTo>
                <a:cubicBezTo>
                  <a:pt x="10568034" y="2578647"/>
                  <a:pt x="10471601" y="2746484"/>
                  <a:pt x="10515600" y="2906952"/>
                </a:cubicBezTo>
                <a:cubicBezTo>
                  <a:pt x="10559599" y="3067420"/>
                  <a:pt x="10444198" y="3300860"/>
                  <a:pt x="10515600" y="3646714"/>
                </a:cubicBezTo>
                <a:cubicBezTo>
                  <a:pt x="10353137" y="3682797"/>
                  <a:pt x="10237111" y="3591394"/>
                  <a:pt x="10036556" y="3646714"/>
                </a:cubicBezTo>
                <a:cubicBezTo>
                  <a:pt x="9836001" y="3702034"/>
                  <a:pt x="9777898" y="3631043"/>
                  <a:pt x="9557512" y="3646714"/>
                </a:cubicBezTo>
                <a:cubicBezTo>
                  <a:pt x="9337126" y="3662385"/>
                  <a:pt x="9358353" y="3632490"/>
                  <a:pt x="9288780" y="3646714"/>
                </a:cubicBezTo>
                <a:cubicBezTo>
                  <a:pt x="9219207" y="3660938"/>
                  <a:pt x="8767204" y="3630849"/>
                  <a:pt x="8599424" y="3646714"/>
                </a:cubicBezTo>
                <a:cubicBezTo>
                  <a:pt x="8431644" y="3662579"/>
                  <a:pt x="8288111" y="3623289"/>
                  <a:pt x="8015224" y="3646714"/>
                </a:cubicBezTo>
                <a:cubicBezTo>
                  <a:pt x="7742337" y="3670139"/>
                  <a:pt x="7807729" y="3623782"/>
                  <a:pt x="7746492" y="3646714"/>
                </a:cubicBezTo>
                <a:cubicBezTo>
                  <a:pt x="7685255" y="3669646"/>
                  <a:pt x="7329717" y="3574905"/>
                  <a:pt x="7057136" y="3646714"/>
                </a:cubicBezTo>
                <a:cubicBezTo>
                  <a:pt x="6784555" y="3718523"/>
                  <a:pt x="6544882" y="3624745"/>
                  <a:pt x="6262624" y="3646714"/>
                </a:cubicBezTo>
                <a:cubicBezTo>
                  <a:pt x="5980366" y="3668683"/>
                  <a:pt x="6004777" y="3606664"/>
                  <a:pt x="5888736" y="3646714"/>
                </a:cubicBezTo>
                <a:cubicBezTo>
                  <a:pt x="5772695" y="3686764"/>
                  <a:pt x="5342852" y="3567648"/>
                  <a:pt x="5094224" y="3646714"/>
                </a:cubicBezTo>
                <a:cubicBezTo>
                  <a:pt x="4845596" y="3725780"/>
                  <a:pt x="4889470" y="3638110"/>
                  <a:pt x="4720336" y="3646714"/>
                </a:cubicBezTo>
                <a:cubicBezTo>
                  <a:pt x="4551202" y="3655318"/>
                  <a:pt x="4408829" y="3633526"/>
                  <a:pt x="4136136" y="3646714"/>
                </a:cubicBezTo>
                <a:cubicBezTo>
                  <a:pt x="3863443" y="3659902"/>
                  <a:pt x="3707484" y="3621920"/>
                  <a:pt x="3446780" y="3646714"/>
                </a:cubicBezTo>
                <a:cubicBezTo>
                  <a:pt x="3186076" y="3671508"/>
                  <a:pt x="3167200" y="3611918"/>
                  <a:pt x="2967736" y="3646714"/>
                </a:cubicBezTo>
                <a:cubicBezTo>
                  <a:pt x="2768272" y="3681510"/>
                  <a:pt x="2342032" y="3639173"/>
                  <a:pt x="2173224" y="3646714"/>
                </a:cubicBezTo>
                <a:cubicBezTo>
                  <a:pt x="2004416" y="3654255"/>
                  <a:pt x="1780765" y="3624630"/>
                  <a:pt x="1589024" y="3646714"/>
                </a:cubicBezTo>
                <a:cubicBezTo>
                  <a:pt x="1397283" y="3668798"/>
                  <a:pt x="1020697" y="3622474"/>
                  <a:pt x="794512" y="3646714"/>
                </a:cubicBezTo>
                <a:cubicBezTo>
                  <a:pt x="568327" y="3670954"/>
                  <a:pt x="379821" y="3644863"/>
                  <a:pt x="0" y="3646714"/>
                </a:cubicBezTo>
                <a:cubicBezTo>
                  <a:pt x="-46324" y="3412571"/>
                  <a:pt x="41621" y="3247294"/>
                  <a:pt x="0" y="3125755"/>
                </a:cubicBezTo>
                <a:cubicBezTo>
                  <a:pt x="-41621" y="3004216"/>
                  <a:pt x="55677" y="2798112"/>
                  <a:pt x="0" y="2568329"/>
                </a:cubicBezTo>
                <a:cubicBezTo>
                  <a:pt x="-55677" y="2338546"/>
                  <a:pt x="31513" y="2135737"/>
                  <a:pt x="0" y="1974435"/>
                </a:cubicBezTo>
                <a:cubicBezTo>
                  <a:pt x="-31513" y="1813133"/>
                  <a:pt x="27012" y="1638675"/>
                  <a:pt x="0" y="1489943"/>
                </a:cubicBezTo>
                <a:cubicBezTo>
                  <a:pt x="-27012" y="1341211"/>
                  <a:pt x="2023" y="1109758"/>
                  <a:pt x="0" y="1005451"/>
                </a:cubicBezTo>
                <a:cubicBezTo>
                  <a:pt x="-2023" y="901144"/>
                  <a:pt x="25441" y="715082"/>
                  <a:pt x="0" y="593893"/>
                </a:cubicBezTo>
                <a:cubicBezTo>
                  <a:pt x="-25441" y="472704"/>
                  <a:pt x="67027" y="230263"/>
                  <a:pt x="0" y="0"/>
                </a:cubicBezTo>
                <a:close/>
              </a:path>
              <a:path w="10515600" h="364671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61628" y="195204"/>
                  <a:pt x="10472546" y="257431"/>
                  <a:pt x="10515600" y="411558"/>
                </a:cubicBezTo>
                <a:cubicBezTo>
                  <a:pt x="10558654" y="565685"/>
                  <a:pt x="10476761" y="751224"/>
                  <a:pt x="10515600" y="896050"/>
                </a:cubicBezTo>
                <a:cubicBezTo>
                  <a:pt x="10554439" y="1040876"/>
                  <a:pt x="10456827" y="1304563"/>
                  <a:pt x="10515600" y="1417009"/>
                </a:cubicBezTo>
                <a:cubicBezTo>
                  <a:pt x="10574373" y="1529455"/>
                  <a:pt x="10474058" y="1705393"/>
                  <a:pt x="10515600" y="1828567"/>
                </a:cubicBezTo>
                <a:cubicBezTo>
                  <a:pt x="10557142" y="1951741"/>
                  <a:pt x="10463617" y="2181587"/>
                  <a:pt x="10515600" y="2422460"/>
                </a:cubicBezTo>
                <a:cubicBezTo>
                  <a:pt x="10567583" y="2663333"/>
                  <a:pt x="10473221" y="2788294"/>
                  <a:pt x="10515600" y="2943419"/>
                </a:cubicBezTo>
                <a:cubicBezTo>
                  <a:pt x="10557979" y="3098544"/>
                  <a:pt x="10510548" y="3442527"/>
                  <a:pt x="10515600" y="3646714"/>
                </a:cubicBezTo>
                <a:cubicBezTo>
                  <a:pt x="10348507" y="3647666"/>
                  <a:pt x="10145100" y="3625233"/>
                  <a:pt x="10036556" y="3646714"/>
                </a:cubicBezTo>
                <a:cubicBezTo>
                  <a:pt x="9928012" y="3668195"/>
                  <a:pt x="9597898" y="3638826"/>
                  <a:pt x="9242044" y="3646714"/>
                </a:cubicBezTo>
                <a:cubicBezTo>
                  <a:pt x="8886190" y="3654602"/>
                  <a:pt x="8935605" y="3604633"/>
                  <a:pt x="8763000" y="3646714"/>
                </a:cubicBezTo>
                <a:cubicBezTo>
                  <a:pt x="8590395" y="3688795"/>
                  <a:pt x="8514275" y="3627711"/>
                  <a:pt x="8389112" y="3646714"/>
                </a:cubicBezTo>
                <a:cubicBezTo>
                  <a:pt x="8263949" y="3665717"/>
                  <a:pt x="8079691" y="3642153"/>
                  <a:pt x="7910068" y="3646714"/>
                </a:cubicBezTo>
                <a:cubicBezTo>
                  <a:pt x="7740445" y="3651275"/>
                  <a:pt x="7585178" y="3642495"/>
                  <a:pt x="7431024" y="3646714"/>
                </a:cubicBezTo>
                <a:cubicBezTo>
                  <a:pt x="7276870" y="3650933"/>
                  <a:pt x="6963742" y="3590779"/>
                  <a:pt x="6846824" y="3646714"/>
                </a:cubicBezTo>
                <a:cubicBezTo>
                  <a:pt x="6729906" y="3702649"/>
                  <a:pt x="6555347" y="3592794"/>
                  <a:pt x="6367780" y="3646714"/>
                </a:cubicBezTo>
                <a:cubicBezTo>
                  <a:pt x="6180213" y="3700634"/>
                  <a:pt x="5841063" y="3641636"/>
                  <a:pt x="5573268" y="3646714"/>
                </a:cubicBezTo>
                <a:cubicBezTo>
                  <a:pt x="5305473" y="3651792"/>
                  <a:pt x="5146155" y="3597370"/>
                  <a:pt x="4778756" y="3646714"/>
                </a:cubicBezTo>
                <a:cubicBezTo>
                  <a:pt x="4411357" y="3696058"/>
                  <a:pt x="4453353" y="3636681"/>
                  <a:pt x="4194556" y="3646714"/>
                </a:cubicBezTo>
                <a:cubicBezTo>
                  <a:pt x="3935759" y="3656747"/>
                  <a:pt x="3841519" y="3606123"/>
                  <a:pt x="3715512" y="3646714"/>
                </a:cubicBezTo>
                <a:cubicBezTo>
                  <a:pt x="3589505" y="3687305"/>
                  <a:pt x="3274661" y="3637402"/>
                  <a:pt x="2921000" y="3646714"/>
                </a:cubicBezTo>
                <a:cubicBezTo>
                  <a:pt x="2567339" y="3656026"/>
                  <a:pt x="2677356" y="3615106"/>
                  <a:pt x="2547112" y="3646714"/>
                </a:cubicBezTo>
                <a:cubicBezTo>
                  <a:pt x="2416868" y="3678322"/>
                  <a:pt x="2187082" y="3615367"/>
                  <a:pt x="1962912" y="3646714"/>
                </a:cubicBezTo>
                <a:cubicBezTo>
                  <a:pt x="1738742" y="3678061"/>
                  <a:pt x="1811349" y="3638626"/>
                  <a:pt x="1694180" y="3646714"/>
                </a:cubicBezTo>
                <a:cubicBezTo>
                  <a:pt x="1577011" y="3654802"/>
                  <a:pt x="1445231" y="3589485"/>
                  <a:pt x="1215136" y="3646714"/>
                </a:cubicBezTo>
                <a:cubicBezTo>
                  <a:pt x="985041" y="3703943"/>
                  <a:pt x="935072" y="3627326"/>
                  <a:pt x="841248" y="3646714"/>
                </a:cubicBezTo>
                <a:cubicBezTo>
                  <a:pt x="747424" y="3666102"/>
                  <a:pt x="296211" y="3633690"/>
                  <a:pt x="0" y="3646714"/>
                </a:cubicBezTo>
                <a:cubicBezTo>
                  <a:pt x="-43019" y="3545803"/>
                  <a:pt x="7235" y="3365998"/>
                  <a:pt x="0" y="3235156"/>
                </a:cubicBezTo>
                <a:cubicBezTo>
                  <a:pt x="-7235" y="3104314"/>
                  <a:pt x="25801" y="2880028"/>
                  <a:pt x="0" y="2641263"/>
                </a:cubicBezTo>
                <a:cubicBezTo>
                  <a:pt x="-25801" y="2402498"/>
                  <a:pt x="6197" y="2261624"/>
                  <a:pt x="0" y="2047369"/>
                </a:cubicBezTo>
                <a:cubicBezTo>
                  <a:pt x="-6197" y="1833114"/>
                  <a:pt x="23715" y="1717414"/>
                  <a:pt x="0" y="1562877"/>
                </a:cubicBezTo>
                <a:cubicBezTo>
                  <a:pt x="-23715" y="1408340"/>
                  <a:pt x="21195" y="1279797"/>
                  <a:pt x="0" y="1151320"/>
                </a:cubicBezTo>
                <a:cubicBezTo>
                  <a:pt x="-21195" y="1022843"/>
                  <a:pt x="7340" y="769582"/>
                  <a:pt x="0" y="557426"/>
                </a:cubicBezTo>
                <a:cubicBezTo>
                  <a:pt x="-7340" y="345270"/>
                  <a:pt x="56215" y="163552"/>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a:bodyPr>
          <a:lstStyle/>
          <a:p>
            <a:pPr algn="ctr"/>
            <a:r>
              <a:rPr lang="el-GR" sz="4800" dirty="0"/>
              <a:t>Η γυναικεία παρουσία στην καθημερινότητα του πολέμου </a:t>
            </a:r>
            <a:br>
              <a:rPr lang="el-GR" sz="4800" dirty="0"/>
            </a:br>
            <a:endParaRPr lang="el-GR" sz="4800" dirty="0"/>
          </a:p>
        </p:txBody>
      </p:sp>
    </p:spTree>
    <p:extLst>
      <p:ext uri="{BB962C8B-B14F-4D97-AF65-F5344CB8AC3E}">
        <p14:creationId xmlns:p14="http://schemas.microsoft.com/office/powerpoint/2010/main" val="958143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DF9A3-924B-BDC0-A79B-AAAFEDF8A6FC}"/>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4DB61070-CE75-9DC5-0198-B9D07097A984}"/>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7791947" y="802305"/>
            <a:ext cx="1710290" cy="2582863"/>
          </a:xfrm>
          <a:custGeom>
            <a:avLst/>
            <a:gdLst>
              <a:gd name="csX0" fmla="*/ 0 w 1710290"/>
              <a:gd name="csY0" fmla="*/ 0 h 2582863"/>
              <a:gd name="csX1" fmla="*/ 587200 w 1710290"/>
              <a:gd name="csY1" fmla="*/ 0 h 2582863"/>
              <a:gd name="csX2" fmla="*/ 1191502 w 1710290"/>
              <a:gd name="csY2" fmla="*/ 0 h 2582863"/>
              <a:gd name="csX3" fmla="*/ 1710290 w 1710290"/>
              <a:gd name="csY3" fmla="*/ 0 h 2582863"/>
              <a:gd name="csX4" fmla="*/ 1710290 w 1710290"/>
              <a:gd name="csY4" fmla="*/ 568230 h 2582863"/>
              <a:gd name="csX5" fmla="*/ 1710290 w 1710290"/>
              <a:gd name="csY5" fmla="*/ 1058974 h 2582863"/>
              <a:gd name="csX6" fmla="*/ 1710290 w 1710290"/>
              <a:gd name="csY6" fmla="*/ 1549718 h 2582863"/>
              <a:gd name="csX7" fmla="*/ 1710290 w 1710290"/>
              <a:gd name="csY7" fmla="*/ 2092119 h 2582863"/>
              <a:gd name="csX8" fmla="*/ 1710290 w 1710290"/>
              <a:gd name="csY8" fmla="*/ 2582863 h 2582863"/>
              <a:gd name="csX9" fmla="*/ 1123090 w 1710290"/>
              <a:gd name="csY9" fmla="*/ 2582863 h 2582863"/>
              <a:gd name="csX10" fmla="*/ 518788 w 1710290"/>
              <a:gd name="csY10" fmla="*/ 2582863 h 2582863"/>
              <a:gd name="csX11" fmla="*/ 0 w 1710290"/>
              <a:gd name="csY11" fmla="*/ 2582863 h 2582863"/>
              <a:gd name="csX12" fmla="*/ 0 w 1710290"/>
              <a:gd name="csY12" fmla="*/ 2066290 h 2582863"/>
              <a:gd name="csX13" fmla="*/ 0 w 1710290"/>
              <a:gd name="csY13" fmla="*/ 1523889 h 2582863"/>
              <a:gd name="csX14" fmla="*/ 0 w 1710290"/>
              <a:gd name="csY14" fmla="*/ 1084802 h 2582863"/>
              <a:gd name="csX15" fmla="*/ 0 w 1710290"/>
              <a:gd name="csY15" fmla="*/ 619887 h 2582863"/>
              <a:gd name="csX16" fmla="*/ 0 w 1710290"/>
              <a:gd name="csY16" fmla="*/ 0 h 2582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710290" h="2582863" fill="none" extrusionOk="0">
                <a:moveTo>
                  <a:pt x="0" y="0"/>
                </a:moveTo>
                <a:cubicBezTo>
                  <a:pt x="283908" y="-42808"/>
                  <a:pt x="431541" y="32999"/>
                  <a:pt x="587200" y="0"/>
                </a:cubicBezTo>
                <a:cubicBezTo>
                  <a:pt x="742859" y="-32999"/>
                  <a:pt x="1044335" y="25696"/>
                  <a:pt x="1191502" y="0"/>
                </a:cubicBezTo>
                <a:cubicBezTo>
                  <a:pt x="1338669" y="-25696"/>
                  <a:pt x="1577383" y="54907"/>
                  <a:pt x="1710290" y="0"/>
                </a:cubicBezTo>
                <a:cubicBezTo>
                  <a:pt x="1726610" y="140848"/>
                  <a:pt x="1643585" y="438850"/>
                  <a:pt x="1710290" y="568230"/>
                </a:cubicBezTo>
                <a:cubicBezTo>
                  <a:pt x="1776995" y="697610"/>
                  <a:pt x="1696156" y="835290"/>
                  <a:pt x="1710290" y="1058974"/>
                </a:cubicBezTo>
                <a:cubicBezTo>
                  <a:pt x="1724424" y="1282658"/>
                  <a:pt x="1689205" y="1440347"/>
                  <a:pt x="1710290" y="1549718"/>
                </a:cubicBezTo>
                <a:cubicBezTo>
                  <a:pt x="1731375" y="1659089"/>
                  <a:pt x="1684652" y="1909227"/>
                  <a:pt x="1710290" y="2092119"/>
                </a:cubicBezTo>
                <a:cubicBezTo>
                  <a:pt x="1735928" y="2275011"/>
                  <a:pt x="1686570" y="2402487"/>
                  <a:pt x="1710290" y="2582863"/>
                </a:cubicBezTo>
                <a:cubicBezTo>
                  <a:pt x="1433578" y="2629981"/>
                  <a:pt x="1300618" y="2551197"/>
                  <a:pt x="1123090" y="2582863"/>
                </a:cubicBezTo>
                <a:cubicBezTo>
                  <a:pt x="945562" y="2614529"/>
                  <a:pt x="699531" y="2555158"/>
                  <a:pt x="518788" y="2582863"/>
                </a:cubicBezTo>
                <a:cubicBezTo>
                  <a:pt x="338045" y="2610568"/>
                  <a:pt x="172705" y="2521710"/>
                  <a:pt x="0" y="2582863"/>
                </a:cubicBezTo>
                <a:cubicBezTo>
                  <a:pt x="-42473" y="2445141"/>
                  <a:pt x="2393" y="2313627"/>
                  <a:pt x="0" y="2066290"/>
                </a:cubicBezTo>
                <a:cubicBezTo>
                  <a:pt x="-2393" y="1818953"/>
                  <a:pt x="5022" y="1730364"/>
                  <a:pt x="0" y="1523889"/>
                </a:cubicBezTo>
                <a:cubicBezTo>
                  <a:pt x="-5022" y="1317414"/>
                  <a:pt x="49041" y="1284563"/>
                  <a:pt x="0" y="1084802"/>
                </a:cubicBezTo>
                <a:cubicBezTo>
                  <a:pt x="-49041" y="885041"/>
                  <a:pt x="33058" y="838129"/>
                  <a:pt x="0" y="619887"/>
                </a:cubicBezTo>
                <a:cubicBezTo>
                  <a:pt x="-33058" y="401646"/>
                  <a:pt x="18295" y="172992"/>
                  <a:pt x="0" y="0"/>
                </a:cubicBezTo>
                <a:close/>
              </a:path>
              <a:path w="1710290" h="2582863" stroke="0" extrusionOk="0">
                <a:moveTo>
                  <a:pt x="0" y="0"/>
                </a:moveTo>
                <a:cubicBezTo>
                  <a:pt x="175716" y="-9852"/>
                  <a:pt x="371696" y="36400"/>
                  <a:pt x="518788" y="0"/>
                </a:cubicBezTo>
                <a:cubicBezTo>
                  <a:pt x="665880" y="-36400"/>
                  <a:pt x="905167" y="13039"/>
                  <a:pt x="1054679" y="0"/>
                </a:cubicBezTo>
                <a:cubicBezTo>
                  <a:pt x="1204191" y="-13039"/>
                  <a:pt x="1463151" y="55338"/>
                  <a:pt x="1710290" y="0"/>
                </a:cubicBezTo>
                <a:cubicBezTo>
                  <a:pt x="1770909" y="118193"/>
                  <a:pt x="1656491" y="309972"/>
                  <a:pt x="1710290" y="516573"/>
                </a:cubicBezTo>
                <a:cubicBezTo>
                  <a:pt x="1764089" y="723174"/>
                  <a:pt x="1659152" y="872544"/>
                  <a:pt x="1710290" y="981488"/>
                </a:cubicBezTo>
                <a:cubicBezTo>
                  <a:pt x="1761428" y="1090432"/>
                  <a:pt x="1678329" y="1351814"/>
                  <a:pt x="1710290" y="1549718"/>
                </a:cubicBezTo>
                <a:cubicBezTo>
                  <a:pt x="1742251" y="1747622"/>
                  <a:pt x="1676340" y="1960547"/>
                  <a:pt x="1710290" y="2066290"/>
                </a:cubicBezTo>
                <a:cubicBezTo>
                  <a:pt x="1744240" y="2172033"/>
                  <a:pt x="1658185" y="2384522"/>
                  <a:pt x="1710290" y="2582863"/>
                </a:cubicBezTo>
                <a:cubicBezTo>
                  <a:pt x="1538155" y="2631855"/>
                  <a:pt x="1404187" y="2572666"/>
                  <a:pt x="1140193" y="2582863"/>
                </a:cubicBezTo>
                <a:cubicBezTo>
                  <a:pt x="876199" y="2593060"/>
                  <a:pt x="713984" y="2575208"/>
                  <a:pt x="604302" y="2582863"/>
                </a:cubicBezTo>
                <a:cubicBezTo>
                  <a:pt x="494620" y="2590518"/>
                  <a:pt x="245229" y="2560452"/>
                  <a:pt x="0" y="2582863"/>
                </a:cubicBezTo>
                <a:cubicBezTo>
                  <a:pt x="-50574" y="2432446"/>
                  <a:pt x="28598" y="2324600"/>
                  <a:pt x="0" y="2143776"/>
                </a:cubicBezTo>
                <a:cubicBezTo>
                  <a:pt x="-28598" y="1962952"/>
                  <a:pt x="21906" y="1805179"/>
                  <a:pt x="0" y="1575546"/>
                </a:cubicBezTo>
                <a:cubicBezTo>
                  <a:pt x="-21906" y="1345913"/>
                  <a:pt x="32812" y="1247371"/>
                  <a:pt x="0" y="1110631"/>
                </a:cubicBezTo>
                <a:cubicBezTo>
                  <a:pt x="-32812" y="973892"/>
                  <a:pt x="6225" y="709049"/>
                  <a:pt x="0" y="542401"/>
                </a:cubicBezTo>
                <a:cubicBezTo>
                  <a:pt x="-6225" y="375753"/>
                  <a:pt x="48925" y="269898"/>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E4F43DDA-F7EE-AC51-0818-1110DE0CCD73}"/>
              </a:ext>
            </a:extLst>
          </p:cNvPr>
          <p:cNvSpPr txBox="1"/>
          <p:nvPr/>
        </p:nvSpPr>
        <p:spPr>
          <a:xfrm>
            <a:off x="6469459" y="6184418"/>
            <a:ext cx="3632484" cy="461665"/>
          </a:xfrm>
          <a:custGeom>
            <a:avLst/>
            <a:gdLst>
              <a:gd name="csX0" fmla="*/ 0 w 3632484"/>
              <a:gd name="csY0" fmla="*/ 0 h 461665"/>
              <a:gd name="csX1" fmla="*/ 409952 w 3632484"/>
              <a:gd name="csY1" fmla="*/ 0 h 461665"/>
              <a:gd name="csX2" fmla="*/ 1001528 w 3632484"/>
              <a:gd name="csY2" fmla="*/ 0 h 461665"/>
              <a:gd name="csX3" fmla="*/ 1447804 w 3632484"/>
              <a:gd name="csY3" fmla="*/ 0 h 461665"/>
              <a:gd name="csX4" fmla="*/ 1930406 w 3632484"/>
              <a:gd name="csY4" fmla="*/ 0 h 461665"/>
              <a:gd name="csX5" fmla="*/ 2449332 w 3632484"/>
              <a:gd name="csY5" fmla="*/ 0 h 461665"/>
              <a:gd name="csX6" fmla="*/ 3004583 w 3632484"/>
              <a:gd name="csY6" fmla="*/ 0 h 461665"/>
              <a:gd name="csX7" fmla="*/ 3632484 w 3632484"/>
              <a:gd name="csY7" fmla="*/ 0 h 461665"/>
              <a:gd name="csX8" fmla="*/ 3632484 w 3632484"/>
              <a:gd name="csY8" fmla="*/ 461665 h 461665"/>
              <a:gd name="csX9" fmla="*/ 3186207 w 3632484"/>
              <a:gd name="csY9" fmla="*/ 461665 h 461665"/>
              <a:gd name="csX10" fmla="*/ 2739931 w 3632484"/>
              <a:gd name="csY10" fmla="*/ 461665 h 461665"/>
              <a:gd name="csX11" fmla="*/ 2329979 w 3632484"/>
              <a:gd name="csY11" fmla="*/ 461665 h 461665"/>
              <a:gd name="csX12" fmla="*/ 1920027 w 3632484"/>
              <a:gd name="csY12" fmla="*/ 461665 h 461665"/>
              <a:gd name="csX13" fmla="*/ 1328451 w 3632484"/>
              <a:gd name="csY13" fmla="*/ 461665 h 461665"/>
              <a:gd name="csX14" fmla="*/ 918500 w 3632484"/>
              <a:gd name="csY14" fmla="*/ 461665 h 461665"/>
              <a:gd name="csX15" fmla="*/ 0 w 3632484"/>
              <a:gd name="csY15" fmla="*/ 461665 h 461665"/>
              <a:gd name="csX16" fmla="*/ 0 w 3632484"/>
              <a:gd name="csY16" fmla="*/ 0 h 461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632484" h="461665" extrusionOk="0">
                <a:moveTo>
                  <a:pt x="0" y="0"/>
                </a:moveTo>
                <a:cubicBezTo>
                  <a:pt x="128240" y="-27417"/>
                  <a:pt x="252692" y="37682"/>
                  <a:pt x="409952" y="0"/>
                </a:cubicBezTo>
                <a:cubicBezTo>
                  <a:pt x="567212" y="-37682"/>
                  <a:pt x="806158" y="18440"/>
                  <a:pt x="1001528" y="0"/>
                </a:cubicBezTo>
                <a:cubicBezTo>
                  <a:pt x="1196898" y="-18440"/>
                  <a:pt x="1309705" y="23450"/>
                  <a:pt x="1447804" y="0"/>
                </a:cubicBezTo>
                <a:cubicBezTo>
                  <a:pt x="1585903" y="-23450"/>
                  <a:pt x="1750865" y="52160"/>
                  <a:pt x="1930406" y="0"/>
                </a:cubicBezTo>
                <a:cubicBezTo>
                  <a:pt x="2109947" y="-52160"/>
                  <a:pt x="2278025" y="31908"/>
                  <a:pt x="2449332" y="0"/>
                </a:cubicBezTo>
                <a:cubicBezTo>
                  <a:pt x="2620639" y="-31908"/>
                  <a:pt x="2757673" y="65002"/>
                  <a:pt x="3004583" y="0"/>
                </a:cubicBezTo>
                <a:cubicBezTo>
                  <a:pt x="3251493" y="-65002"/>
                  <a:pt x="3504951" y="68500"/>
                  <a:pt x="3632484" y="0"/>
                </a:cubicBezTo>
                <a:cubicBezTo>
                  <a:pt x="3657081" y="177096"/>
                  <a:pt x="3630478" y="305074"/>
                  <a:pt x="3632484" y="461665"/>
                </a:cubicBezTo>
                <a:cubicBezTo>
                  <a:pt x="3447152" y="486914"/>
                  <a:pt x="3285774" y="412824"/>
                  <a:pt x="3186207" y="461665"/>
                </a:cubicBezTo>
                <a:cubicBezTo>
                  <a:pt x="3086640" y="510506"/>
                  <a:pt x="2904240" y="432961"/>
                  <a:pt x="2739931" y="461665"/>
                </a:cubicBezTo>
                <a:cubicBezTo>
                  <a:pt x="2575622" y="490369"/>
                  <a:pt x="2526485" y="458486"/>
                  <a:pt x="2329979" y="461665"/>
                </a:cubicBezTo>
                <a:cubicBezTo>
                  <a:pt x="2133473" y="464844"/>
                  <a:pt x="2065429" y="427598"/>
                  <a:pt x="1920027" y="461665"/>
                </a:cubicBezTo>
                <a:cubicBezTo>
                  <a:pt x="1774625" y="495732"/>
                  <a:pt x="1540807" y="450935"/>
                  <a:pt x="1328451" y="461665"/>
                </a:cubicBezTo>
                <a:cubicBezTo>
                  <a:pt x="1116095" y="472395"/>
                  <a:pt x="1108942" y="419682"/>
                  <a:pt x="918500" y="461665"/>
                </a:cubicBezTo>
                <a:cubicBezTo>
                  <a:pt x="728058" y="503648"/>
                  <a:pt x="366361" y="375798"/>
                  <a:pt x="0" y="461665"/>
                </a:cubicBezTo>
                <a:cubicBezTo>
                  <a:pt x="-41551" y="275867"/>
                  <a:pt x="35046" y="229833"/>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 84-86. </a:t>
            </a:r>
          </a:p>
        </p:txBody>
      </p:sp>
      <p:pic>
        <p:nvPicPr>
          <p:cNvPr id="7" name="Εικόνα 6">
            <a:extLst>
              <a:ext uri="{FF2B5EF4-FFF2-40B4-BE49-F238E27FC236}">
                <a16:creationId xmlns:a16="http://schemas.microsoft.com/office/drawing/2014/main" id="{106FC05F-9EEC-E5B8-5E9A-EE057A3E49B0}"/>
              </a:ext>
            </a:extLst>
          </p:cNvPr>
          <p:cNvPicPr>
            <a:picLocks noChangeAspect="1"/>
          </p:cNvPicPr>
          <p:nvPr/>
        </p:nvPicPr>
        <p:blipFill>
          <a:blip r:embed="rId3">
            <a:extLst>
              <a:ext uri="{28A0092B-C50C-407E-A947-70E740481C1C}">
                <a14:useLocalDpi xmlns:a14="http://schemas.microsoft.com/office/drawing/2010/main" val="0"/>
              </a:ext>
            </a:extLst>
          </a:blip>
          <a:srcRect l="20477" t="28412" r="19361" b="21111"/>
          <a:stretch>
            <a:fillRect/>
          </a:stretch>
        </p:blipFill>
        <p:spPr>
          <a:xfrm rot="5400000">
            <a:off x="1829207" y="790134"/>
            <a:ext cx="1922485" cy="2819399"/>
          </a:xfrm>
          <a:custGeom>
            <a:avLst/>
            <a:gdLst>
              <a:gd name="csX0" fmla="*/ 0 w 1922485"/>
              <a:gd name="csY0" fmla="*/ 0 h 2819399"/>
              <a:gd name="csX1" fmla="*/ 422947 w 1922485"/>
              <a:gd name="csY1" fmla="*/ 0 h 2819399"/>
              <a:gd name="csX2" fmla="*/ 865118 w 1922485"/>
              <a:gd name="csY2" fmla="*/ 0 h 2819399"/>
              <a:gd name="csX3" fmla="*/ 1345740 w 1922485"/>
              <a:gd name="csY3" fmla="*/ 0 h 2819399"/>
              <a:gd name="csX4" fmla="*/ 1922485 w 1922485"/>
              <a:gd name="csY4" fmla="*/ 0 h 2819399"/>
              <a:gd name="csX5" fmla="*/ 1922485 w 1922485"/>
              <a:gd name="csY5" fmla="*/ 479298 h 2819399"/>
              <a:gd name="csX6" fmla="*/ 1922485 w 1922485"/>
              <a:gd name="csY6" fmla="*/ 1071372 h 2819399"/>
              <a:gd name="csX7" fmla="*/ 1922485 w 1922485"/>
              <a:gd name="csY7" fmla="*/ 1550669 h 2819399"/>
              <a:gd name="csX8" fmla="*/ 1922485 w 1922485"/>
              <a:gd name="csY8" fmla="*/ 2086355 h 2819399"/>
              <a:gd name="csX9" fmla="*/ 1922485 w 1922485"/>
              <a:gd name="csY9" fmla="*/ 2819399 h 2819399"/>
              <a:gd name="csX10" fmla="*/ 1441864 w 1922485"/>
              <a:gd name="csY10" fmla="*/ 2819399 h 2819399"/>
              <a:gd name="csX11" fmla="*/ 999692 w 1922485"/>
              <a:gd name="csY11" fmla="*/ 2819399 h 2819399"/>
              <a:gd name="csX12" fmla="*/ 499846 w 1922485"/>
              <a:gd name="csY12" fmla="*/ 2819399 h 2819399"/>
              <a:gd name="csX13" fmla="*/ 0 w 1922485"/>
              <a:gd name="csY13" fmla="*/ 2819399 h 2819399"/>
              <a:gd name="csX14" fmla="*/ 0 w 1922485"/>
              <a:gd name="csY14" fmla="*/ 2199131 h 2819399"/>
              <a:gd name="csX15" fmla="*/ 0 w 1922485"/>
              <a:gd name="csY15" fmla="*/ 1663445 h 2819399"/>
              <a:gd name="csX16" fmla="*/ 0 w 1922485"/>
              <a:gd name="csY16" fmla="*/ 1155954 h 2819399"/>
              <a:gd name="csX17" fmla="*/ 0 w 1922485"/>
              <a:gd name="csY17" fmla="*/ 676656 h 2819399"/>
              <a:gd name="csX18" fmla="*/ 0 w 1922485"/>
              <a:gd name="csY18" fmla="*/ 0 h 2819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922485" h="2819399" fill="none" extrusionOk="0">
                <a:moveTo>
                  <a:pt x="0" y="0"/>
                </a:moveTo>
                <a:cubicBezTo>
                  <a:pt x="209683" y="-27602"/>
                  <a:pt x="301874" y="42446"/>
                  <a:pt x="422947" y="0"/>
                </a:cubicBezTo>
                <a:cubicBezTo>
                  <a:pt x="544020" y="-42446"/>
                  <a:pt x="682142" y="50725"/>
                  <a:pt x="865118" y="0"/>
                </a:cubicBezTo>
                <a:cubicBezTo>
                  <a:pt x="1048094" y="-50725"/>
                  <a:pt x="1182315" y="17171"/>
                  <a:pt x="1345740" y="0"/>
                </a:cubicBezTo>
                <a:cubicBezTo>
                  <a:pt x="1509165" y="-17171"/>
                  <a:pt x="1647579" y="26816"/>
                  <a:pt x="1922485" y="0"/>
                </a:cubicBezTo>
                <a:cubicBezTo>
                  <a:pt x="1959724" y="165277"/>
                  <a:pt x="1893528" y="361344"/>
                  <a:pt x="1922485" y="479298"/>
                </a:cubicBezTo>
                <a:cubicBezTo>
                  <a:pt x="1951442" y="597252"/>
                  <a:pt x="1921844" y="948233"/>
                  <a:pt x="1922485" y="1071372"/>
                </a:cubicBezTo>
                <a:cubicBezTo>
                  <a:pt x="1923126" y="1194511"/>
                  <a:pt x="1866973" y="1403060"/>
                  <a:pt x="1922485" y="1550669"/>
                </a:cubicBezTo>
                <a:cubicBezTo>
                  <a:pt x="1977997" y="1698278"/>
                  <a:pt x="1887371" y="1821823"/>
                  <a:pt x="1922485" y="2086355"/>
                </a:cubicBezTo>
                <a:cubicBezTo>
                  <a:pt x="1957599" y="2350887"/>
                  <a:pt x="1921443" y="2624859"/>
                  <a:pt x="1922485" y="2819399"/>
                </a:cubicBezTo>
                <a:cubicBezTo>
                  <a:pt x="1730365" y="2874189"/>
                  <a:pt x="1646635" y="2771961"/>
                  <a:pt x="1441864" y="2819399"/>
                </a:cubicBezTo>
                <a:cubicBezTo>
                  <a:pt x="1237093" y="2866837"/>
                  <a:pt x="1122246" y="2785943"/>
                  <a:pt x="999692" y="2819399"/>
                </a:cubicBezTo>
                <a:cubicBezTo>
                  <a:pt x="877138" y="2852855"/>
                  <a:pt x="737288" y="2800805"/>
                  <a:pt x="499846" y="2819399"/>
                </a:cubicBezTo>
                <a:cubicBezTo>
                  <a:pt x="262404" y="2837993"/>
                  <a:pt x="161098" y="2782814"/>
                  <a:pt x="0" y="2819399"/>
                </a:cubicBezTo>
                <a:cubicBezTo>
                  <a:pt x="-50625" y="2542161"/>
                  <a:pt x="72426" y="2438676"/>
                  <a:pt x="0" y="2199131"/>
                </a:cubicBezTo>
                <a:cubicBezTo>
                  <a:pt x="-72426" y="1959586"/>
                  <a:pt x="60441" y="1908112"/>
                  <a:pt x="0" y="1663445"/>
                </a:cubicBezTo>
                <a:cubicBezTo>
                  <a:pt x="-60441" y="1418778"/>
                  <a:pt x="23257" y="1294596"/>
                  <a:pt x="0" y="1155954"/>
                </a:cubicBezTo>
                <a:cubicBezTo>
                  <a:pt x="-23257" y="1017312"/>
                  <a:pt x="3603" y="852713"/>
                  <a:pt x="0" y="676656"/>
                </a:cubicBezTo>
                <a:cubicBezTo>
                  <a:pt x="-3603" y="500599"/>
                  <a:pt x="11083" y="319025"/>
                  <a:pt x="0" y="0"/>
                </a:cubicBezTo>
                <a:close/>
              </a:path>
              <a:path w="1922485" h="2819399" stroke="0" extrusionOk="0">
                <a:moveTo>
                  <a:pt x="0" y="0"/>
                </a:moveTo>
                <a:cubicBezTo>
                  <a:pt x="105472" y="-19823"/>
                  <a:pt x="287801" y="7697"/>
                  <a:pt x="519071" y="0"/>
                </a:cubicBezTo>
                <a:cubicBezTo>
                  <a:pt x="750341" y="-7697"/>
                  <a:pt x="804011" y="2120"/>
                  <a:pt x="980467" y="0"/>
                </a:cubicBezTo>
                <a:cubicBezTo>
                  <a:pt x="1156923" y="-2120"/>
                  <a:pt x="1284542" y="15475"/>
                  <a:pt x="1422639" y="0"/>
                </a:cubicBezTo>
                <a:cubicBezTo>
                  <a:pt x="1560736" y="-15475"/>
                  <a:pt x="1674402" y="46260"/>
                  <a:pt x="1922485" y="0"/>
                </a:cubicBezTo>
                <a:cubicBezTo>
                  <a:pt x="1944320" y="255656"/>
                  <a:pt x="1905398" y="410096"/>
                  <a:pt x="1922485" y="620268"/>
                </a:cubicBezTo>
                <a:cubicBezTo>
                  <a:pt x="1939572" y="830440"/>
                  <a:pt x="1898111" y="1004819"/>
                  <a:pt x="1922485" y="1127760"/>
                </a:cubicBezTo>
                <a:cubicBezTo>
                  <a:pt x="1946859" y="1250701"/>
                  <a:pt x="1883808" y="1591326"/>
                  <a:pt x="1922485" y="1719833"/>
                </a:cubicBezTo>
                <a:cubicBezTo>
                  <a:pt x="1961162" y="1848340"/>
                  <a:pt x="1861215" y="2100506"/>
                  <a:pt x="1922485" y="2311907"/>
                </a:cubicBezTo>
                <a:cubicBezTo>
                  <a:pt x="1983755" y="2523308"/>
                  <a:pt x="1918766" y="2650291"/>
                  <a:pt x="1922485" y="2819399"/>
                </a:cubicBezTo>
                <a:cubicBezTo>
                  <a:pt x="1750515" y="2853972"/>
                  <a:pt x="1692956" y="2797395"/>
                  <a:pt x="1480313" y="2819399"/>
                </a:cubicBezTo>
                <a:cubicBezTo>
                  <a:pt x="1267670" y="2841403"/>
                  <a:pt x="1172007" y="2776296"/>
                  <a:pt x="1038142" y="2819399"/>
                </a:cubicBezTo>
                <a:cubicBezTo>
                  <a:pt x="904277" y="2862502"/>
                  <a:pt x="715675" y="2801284"/>
                  <a:pt x="595970" y="2819399"/>
                </a:cubicBezTo>
                <a:cubicBezTo>
                  <a:pt x="476265" y="2837514"/>
                  <a:pt x="164968" y="2751535"/>
                  <a:pt x="0" y="2819399"/>
                </a:cubicBezTo>
                <a:cubicBezTo>
                  <a:pt x="-3980" y="2588439"/>
                  <a:pt x="17364" y="2535378"/>
                  <a:pt x="0" y="2340101"/>
                </a:cubicBezTo>
                <a:cubicBezTo>
                  <a:pt x="-17364" y="2144824"/>
                  <a:pt x="8617" y="1888373"/>
                  <a:pt x="0" y="1748027"/>
                </a:cubicBezTo>
                <a:cubicBezTo>
                  <a:pt x="-8617" y="1607681"/>
                  <a:pt x="29419" y="1378222"/>
                  <a:pt x="0" y="1240536"/>
                </a:cubicBezTo>
                <a:cubicBezTo>
                  <a:pt x="-29419" y="1102850"/>
                  <a:pt x="51651" y="954936"/>
                  <a:pt x="0" y="676656"/>
                </a:cubicBezTo>
                <a:cubicBezTo>
                  <a:pt x="-51651" y="398376"/>
                  <a:pt x="11449" y="262652"/>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8" name="Τίτλος 1">
            <a:extLst>
              <a:ext uri="{FF2B5EF4-FFF2-40B4-BE49-F238E27FC236}">
                <a16:creationId xmlns:a16="http://schemas.microsoft.com/office/drawing/2014/main" id="{5403AEB1-EC85-087F-9805-84CE918BDC2F}"/>
              </a:ext>
            </a:extLst>
          </p:cNvPr>
          <p:cNvSpPr txBox="1">
            <a:spLocks/>
          </p:cNvSpPr>
          <p:nvPr/>
        </p:nvSpPr>
        <p:spPr>
          <a:xfrm>
            <a:off x="540811" y="3251095"/>
            <a:ext cx="4553703" cy="2540105"/>
          </a:xfrm>
          <a:custGeom>
            <a:avLst/>
            <a:gdLst>
              <a:gd name="csX0" fmla="*/ 0 w 4553703"/>
              <a:gd name="csY0" fmla="*/ 0 h 2540105"/>
              <a:gd name="csX1" fmla="*/ 432602 w 4553703"/>
              <a:gd name="csY1" fmla="*/ 0 h 2540105"/>
              <a:gd name="csX2" fmla="*/ 1047352 w 4553703"/>
              <a:gd name="csY2" fmla="*/ 0 h 2540105"/>
              <a:gd name="csX3" fmla="*/ 1707639 w 4553703"/>
              <a:gd name="csY3" fmla="*/ 0 h 2540105"/>
              <a:gd name="csX4" fmla="*/ 2322389 w 4553703"/>
              <a:gd name="csY4" fmla="*/ 0 h 2540105"/>
              <a:gd name="csX5" fmla="*/ 2982675 w 4553703"/>
              <a:gd name="csY5" fmla="*/ 0 h 2540105"/>
              <a:gd name="csX6" fmla="*/ 3460814 w 4553703"/>
              <a:gd name="csY6" fmla="*/ 0 h 2540105"/>
              <a:gd name="csX7" fmla="*/ 3984490 w 4553703"/>
              <a:gd name="csY7" fmla="*/ 0 h 2540105"/>
              <a:gd name="csX8" fmla="*/ 4553703 w 4553703"/>
              <a:gd name="csY8" fmla="*/ 0 h 2540105"/>
              <a:gd name="csX9" fmla="*/ 4553703 w 4553703"/>
              <a:gd name="csY9" fmla="*/ 431818 h 2540105"/>
              <a:gd name="csX10" fmla="*/ 4553703 w 4553703"/>
              <a:gd name="csY10" fmla="*/ 914438 h 2540105"/>
              <a:gd name="csX11" fmla="*/ 4553703 w 4553703"/>
              <a:gd name="csY11" fmla="*/ 1473261 h 2540105"/>
              <a:gd name="csX12" fmla="*/ 4553703 w 4553703"/>
              <a:gd name="csY12" fmla="*/ 1930480 h 2540105"/>
              <a:gd name="csX13" fmla="*/ 4553703 w 4553703"/>
              <a:gd name="csY13" fmla="*/ 2540105 h 2540105"/>
              <a:gd name="csX14" fmla="*/ 4121101 w 4553703"/>
              <a:gd name="csY14" fmla="*/ 2540105 h 2540105"/>
              <a:gd name="csX15" fmla="*/ 3551888 w 4553703"/>
              <a:gd name="csY15" fmla="*/ 2540105 h 2540105"/>
              <a:gd name="csX16" fmla="*/ 3073750 w 4553703"/>
              <a:gd name="csY16" fmla="*/ 2540105 h 2540105"/>
              <a:gd name="csX17" fmla="*/ 2504537 w 4553703"/>
              <a:gd name="csY17" fmla="*/ 2540105 h 2540105"/>
              <a:gd name="csX18" fmla="*/ 1980861 w 4553703"/>
              <a:gd name="csY18" fmla="*/ 2540105 h 2540105"/>
              <a:gd name="csX19" fmla="*/ 1320574 w 4553703"/>
              <a:gd name="csY19" fmla="*/ 2540105 h 2540105"/>
              <a:gd name="csX20" fmla="*/ 660287 w 4553703"/>
              <a:gd name="csY20" fmla="*/ 2540105 h 2540105"/>
              <a:gd name="csX21" fmla="*/ 0 w 4553703"/>
              <a:gd name="csY21" fmla="*/ 2540105 h 2540105"/>
              <a:gd name="csX22" fmla="*/ 0 w 4553703"/>
              <a:gd name="csY22" fmla="*/ 2108287 h 2540105"/>
              <a:gd name="csX23" fmla="*/ 0 w 4553703"/>
              <a:gd name="csY23" fmla="*/ 1625667 h 2540105"/>
              <a:gd name="csX24" fmla="*/ 0 w 4553703"/>
              <a:gd name="csY24" fmla="*/ 1066844 h 2540105"/>
              <a:gd name="csX25" fmla="*/ 0 w 4553703"/>
              <a:gd name="csY25" fmla="*/ 584224 h 2540105"/>
              <a:gd name="csX26" fmla="*/ 0 w 4553703"/>
              <a:gd name="csY26" fmla="*/ 0 h 25401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553703" h="2540105" fill="none" extrusionOk="0">
                <a:moveTo>
                  <a:pt x="0" y="0"/>
                </a:moveTo>
                <a:cubicBezTo>
                  <a:pt x="201245" y="-10048"/>
                  <a:pt x="302619" y="44917"/>
                  <a:pt x="432602" y="0"/>
                </a:cubicBezTo>
                <a:cubicBezTo>
                  <a:pt x="562585" y="-44917"/>
                  <a:pt x="786770" y="43495"/>
                  <a:pt x="1047352" y="0"/>
                </a:cubicBezTo>
                <a:cubicBezTo>
                  <a:pt x="1307934" y="-43495"/>
                  <a:pt x="1561326" y="68104"/>
                  <a:pt x="1707639" y="0"/>
                </a:cubicBezTo>
                <a:cubicBezTo>
                  <a:pt x="1853952" y="-68104"/>
                  <a:pt x="2154289" y="71474"/>
                  <a:pt x="2322389" y="0"/>
                </a:cubicBezTo>
                <a:cubicBezTo>
                  <a:pt x="2490489" y="-71474"/>
                  <a:pt x="2754455" y="992"/>
                  <a:pt x="2982675" y="0"/>
                </a:cubicBezTo>
                <a:cubicBezTo>
                  <a:pt x="3210895" y="-992"/>
                  <a:pt x="3233877" y="2718"/>
                  <a:pt x="3460814" y="0"/>
                </a:cubicBezTo>
                <a:cubicBezTo>
                  <a:pt x="3687751" y="-2718"/>
                  <a:pt x="3841262" y="23835"/>
                  <a:pt x="3984490" y="0"/>
                </a:cubicBezTo>
                <a:cubicBezTo>
                  <a:pt x="4127718" y="-23835"/>
                  <a:pt x="4338665" y="47413"/>
                  <a:pt x="4553703" y="0"/>
                </a:cubicBezTo>
                <a:cubicBezTo>
                  <a:pt x="4564991" y="151666"/>
                  <a:pt x="4502971" y="341589"/>
                  <a:pt x="4553703" y="431818"/>
                </a:cubicBezTo>
                <a:cubicBezTo>
                  <a:pt x="4604435" y="522047"/>
                  <a:pt x="4512949" y="686585"/>
                  <a:pt x="4553703" y="914438"/>
                </a:cubicBezTo>
                <a:cubicBezTo>
                  <a:pt x="4594457" y="1142291"/>
                  <a:pt x="4507272" y="1201469"/>
                  <a:pt x="4553703" y="1473261"/>
                </a:cubicBezTo>
                <a:cubicBezTo>
                  <a:pt x="4600134" y="1745053"/>
                  <a:pt x="4523525" y="1706826"/>
                  <a:pt x="4553703" y="1930480"/>
                </a:cubicBezTo>
                <a:cubicBezTo>
                  <a:pt x="4583881" y="2154134"/>
                  <a:pt x="4484220" y="2306391"/>
                  <a:pt x="4553703" y="2540105"/>
                </a:cubicBezTo>
                <a:cubicBezTo>
                  <a:pt x="4361667" y="2556933"/>
                  <a:pt x="4254261" y="2501265"/>
                  <a:pt x="4121101" y="2540105"/>
                </a:cubicBezTo>
                <a:cubicBezTo>
                  <a:pt x="3987941" y="2578945"/>
                  <a:pt x="3715326" y="2504229"/>
                  <a:pt x="3551888" y="2540105"/>
                </a:cubicBezTo>
                <a:cubicBezTo>
                  <a:pt x="3388450" y="2575981"/>
                  <a:pt x="3259822" y="2534151"/>
                  <a:pt x="3073750" y="2540105"/>
                </a:cubicBezTo>
                <a:cubicBezTo>
                  <a:pt x="2887678" y="2546059"/>
                  <a:pt x="2637642" y="2496847"/>
                  <a:pt x="2504537" y="2540105"/>
                </a:cubicBezTo>
                <a:cubicBezTo>
                  <a:pt x="2371432" y="2583363"/>
                  <a:pt x="2110959" y="2484682"/>
                  <a:pt x="1980861" y="2540105"/>
                </a:cubicBezTo>
                <a:cubicBezTo>
                  <a:pt x="1850763" y="2595528"/>
                  <a:pt x="1490093" y="2520722"/>
                  <a:pt x="1320574" y="2540105"/>
                </a:cubicBezTo>
                <a:cubicBezTo>
                  <a:pt x="1151055" y="2559488"/>
                  <a:pt x="837177" y="2491290"/>
                  <a:pt x="660287" y="2540105"/>
                </a:cubicBezTo>
                <a:cubicBezTo>
                  <a:pt x="483397" y="2588920"/>
                  <a:pt x="144498" y="2474140"/>
                  <a:pt x="0" y="2540105"/>
                </a:cubicBezTo>
                <a:cubicBezTo>
                  <a:pt x="-27735" y="2337002"/>
                  <a:pt x="49240" y="2256377"/>
                  <a:pt x="0" y="2108287"/>
                </a:cubicBezTo>
                <a:cubicBezTo>
                  <a:pt x="-49240" y="1960197"/>
                  <a:pt x="9677" y="1725057"/>
                  <a:pt x="0" y="1625667"/>
                </a:cubicBezTo>
                <a:cubicBezTo>
                  <a:pt x="-9677" y="1526277"/>
                  <a:pt x="42487" y="1262626"/>
                  <a:pt x="0" y="1066844"/>
                </a:cubicBezTo>
                <a:cubicBezTo>
                  <a:pt x="-42487" y="871062"/>
                  <a:pt x="2635" y="772398"/>
                  <a:pt x="0" y="584224"/>
                </a:cubicBezTo>
                <a:cubicBezTo>
                  <a:pt x="-2635" y="396050"/>
                  <a:pt x="70013" y="118578"/>
                  <a:pt x="0" y="0"/>
                </a:cubicBezTo>
                <a:close/>
              </a:path>
              <a:path w="4553703" h="2540105" stroke="0" extrusionOk="0">
                <a:moveTo>
                  <a:pt x="0" y="0"/>
                </a:moveTo>
                <a:cubicBezTo>
                  <a:pt x="145042" y="-8120"/>
                  <a:pt x="347131" y="36062"/>
                  <a:pt x="569213" y="0"/>
                </a:cubicBezTo>
                <a:cubicBezTo>
                  <a:pt x="791295" y="-36062"/>
                  <a:pt x="790492" y="39429"/>
                  <a:pt x="1001815" y="0"/>
                </a:cubicBezTo>
                <a:cubicBezTo>
                  <a:pt x="1213138" y="-39429"/>
                  <a:pt x="1343765" y="65421"/>
                  <a:pt x="1616565" y="0"/>
                </a:cubicBezTo>
                <a:cubicBezTo>
                  <a:pt x="1889365" y="-65421"/>
                  <a:pt x="1987697" y="23351"/>
                  <a:pt x="2140240" y="0"/>
                </a:cubicBezTo>
                <a:cubicBezTo>
                  <a:pt x="2292784" y="-23351"/>
                  <a:pt x="2565327" y="63477"/>
                  <a:pt x="2754990" y="0"/>
                </a:cubicBezTo>
                <a:cubicBezTo>
                  <a:pt x="2944653" y="-63477"/>
                  <a:pt x="3075591" y="19553"/>
                  <a:pt x="3278666" y="0"/>
                </a:cubicBezTo>
                <a:cubicBezTo>
                  <a:pt x="3481741" y="-19553"/>
                  <a:pt x="3612312" y="12672"/>
                  <a:pt x="3847879" y="0"/>
                </a:cubicBezTo>
                <a:cubicBezTo>
                  <a:pt x="4083446" y="-12672"/>
                  <a:pt x="4391114" y="57959"/>
                  <a:pt x="4553703" y="0"/>
                </a:cubicBezTo>
                <a:cubicBezTo>
                  <a:pt x="4569483" y="243707"/>
                  <a:pt x="4497624" y="316142"/>
                  <a:pt x="4553703" y="508021"/>
                </a:cubicBezTo>
                <a:cubicBezTo>
                  <a:pt x="4609782" y="699900"/>
                  <a:pt x="4514852" y="766483"/>
                  <a:pt x="4553703" y="990641"/>
                </a:cubicBezTo>
                <a:cubicBezTo>
                  <a:pt x="4592554" y="1214799"/>
                  <a:pt x="4536896" y="1283661"/>
                  <a:pt x="4553703" y="1447860"/>
                </a:cubicBezTo>
                <a:cubicBezTo>
                  <a:pt x="4570510" y="1612059"/>
                  <a:pt x="4521451" y="1870618"/>
                  <a:pt x="4553703" y="2006683"/>
                </a:cubicBezTo>
                <a:cubicBezTo>
                  <a:pt x="4585955" y="2142748"/>
                  <a:pt x="4496571" y="2290712"/>
                  <a:pt x="4553703" y="2540105"/>
                </a:cubicBezTo>
                <a:cubicBezTo>
                  <a:pt x="4364321" y="2542820"/>
                  <a:pt x="4217701" y="2494022"/>
                  <a:pt x="4121101" y="2540105"/>
                </a:cubicBezTo>
                <a:cubicBezTo>
                  <a:pt x="4024501" y="2586188"/>
                  <a:pt x="3846845" y="2528527"/>
                  <a:pt x="3688499" y="2540105"/>
                </a:cubicBezTo>
                <a:cubicBezTo>
                  <a:pt x="3530153" y="2551683"/>
                  <a:pt x="3365958" y="2493537"/>
                  <a:pt x="3119287" y="2540105"/>
                </a:cubicBezTo>
                <a:cubicBezTo>
                  <a:pt x="2872616" y="2586673"/>
                  <a:pt x="2704272" y="2467428"/>
                  <a:pt x="2459000" y="2540105"/>
                </a:cubicBezTo>
                <a:cubicBezTo>
                  <a:pt x="2213728" y="2612782"/>
                  <a:pt x="1967509" y="2521811"/>
                  <a:pt x="1844250" y="2540105"/>
                </a:cubicBezTo>
                <a:cubicBezTo>
                  <a:pt x="1720991" y="2558399"/>
                  <a:pt x="1556423" y="2482788"/>
                  <a:pt x="1366111" y="2540105"/>
                </a:cubicBezTo>
                <a:cubicBezTo>
                  <a:pt x="1175799" y="2597422"/>
                  <a:pt x="919142" y="2533039"/>
                  <a:pt x="751361" y="2540105"/>
                </a:cubicBezTo>
                <a:cubicBezTo>
                  <a:pt x="583580" y="2547171"/>
                  <a:pt x="151042" y="2461231"/>
                  <a:pt x="0" y="2540105"/>
                </a:cubicBezTo>
                <a:cubicBezTo>
                  <a:pt x="-52247" y="2323409"/>
                  <a:pt x="26024" y="2188616"/>
                  <a:pt x="0" y="2082886"/>
                </a:cubicBezTo>
                <a:cubicBezTo>
                  <a:pt x="-26024" y="1977156"/>
                  <a:pt x="26543" y="1801755"/>
                  <a:pt x="0" y="1549464"/>
                </a:cubicBezTo>
                <a:cubicBezTo>
                  <a:pt x="-26543" y="1297173"/>
                  <a:pt x="29396" y="1280243"/>
                  <a:pt x="0" y="1016042"/>
                </a:cubicBezTo>
                <a:cubicBezTo>
                  <a:pt x="-29396" y="751841"/>
                  <a:pt x="40555" y="778610"/>
                  <a:pt x="0" y="584224"/>
                </a:cubicBezTo>
                <a:cubicBezTo>
                  <a:pt x="-40555" y="389838"/>
                  <a:pt x="43338" y="157393"/>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800" dirty="0"/>
          </a:p>
          <a:p>
            <a:pPr algn="just"/>
            <a:r>
              <a:rPr lang="el-GR" sz="1800" dirty="0"/>
              <a:t>[…]Την 3</a:t>
            </a:r>
            <a:r>
              <a:rPr lang="el-GR" sz="1800" baseline="30000" dirty="0"/>
              <a:t>η</a:t>
            </a:r>
            <a:r>
              <a:rPr lang="el-GR" sz="1800" dirty="0"/>
              <a:t>  ημέρα  ήλθε  μία  νοσοκόμα, ήτο  νοσοκόμα  εις  ένα γιατρό, και  μου είπε  να πάω  μαζί της να με  εξετάσει  ο γιατρός. Την έλεγαν  Ελένη </a:t>
            </a:r>
            <a:r>
              <a:rPr lang="el-GR" sz="1800" dirty="0" err="1"/>
              <a:t>Κωνσταντινοπολίτισσαν</a:t>
            </a:r>
            <a:r>
              <a:rPr lang="el-GR" sz="1800" dirty="0"/>
              <a:t>. Φυσικά ήτο  σταλμένη  από την οργάνωση.  Πήγα, με  εξέτασε ο γιατρός, με  βρήκε  πολύ  καλά,  αλλά, μου είπε, ότι  ήμουν  πολύ  αδύνατος  και  κόντεψε  να  πάθω  από  ασιτία. Σύστησε δε εις την νοσοκόμα  την Ελένη να με πάρει σε διάφορα σπίτια  να μου  δώσουν τροφή για να δυναμώσω.[…] «Τώρα θα  πάμε   εις το σπίτι  της  θείας μου και  αν εις  τον </a:t>
            </a:r>
            <a:r>
              <a:rPr lang="el-GR" sz="1800" dirty="0" err="1"/>
              <a:t>δρόμον</a:t>
            </a:r>
            <a:r>
              <a:rPr lang="el-GR" sz="1800" dirty="0"/>
              <a:t>  μας ρωτήσει  κανένας να λέμε  ότι </a:t>
            </a:r>
            <a:r>
              <a:rPr lang="el-GR" sz="1800" dirty="0" err="1"/>
              <a:t>είμεθα</a:t>
            </a:r>
            <a:r>
              <a:rPr lang="el-GR" sz="1800" dirty="0"/>
              <a:t>  αρραβωνιασμένοι» […]πηγαίναμε   μαζί σε διάφορα  σπίτια  που τα ήξερε η  Ελένη  και μου  σύστησαν να  πηγαίνω τακτικά  όταν χρειαζόμουν  κάτι να μου δίνουν.     </a:t>
            </a:r>
          </a:p>
        </p:txBody>
      </p:sp>
      <p:sp>
        <p:nvSpPr>
          <p:cNvPr id="12" name="TextBox 11">
            <a:extLst>
              <a:ext uri="{FF2B5EF4-FFF2-40B4-BE49-F238E27FC236}">
                <a16:creationId xmlns:a16="http://schemas.microsoft.com/office/drawing/2014/main" id="{6CA033E6-0DF1-D4E7-179A-AFFD569C7DB3}"/>
              </a:ext>
            </a:extLst>
          </p:cNvPr>
          <p:cNvSpPr txBox="1"/>
          <p:nvPr/>
        </p:nvSpPr>
        <p:spPr>
          <a:xfrm>
            <a:off x="854897" y="6092085"/>
            <a:ext cx="4180109" cy="553998"/>
          </a:xfrm>
          <a:custGeom>
            <a:avLst/>
            <a:gdLst>
              <a:gd name="csX0" fmla="*/ 0 w 4180109"/>
              <a:gd name="csY0" fmla="*/ 0 h 553998"/>
              <a:gd name="csX1" fmla="*/ 680761 w 4180109"/>
              <a:gd name="csY1" fmla="*/ 0 h 553998"/>
              <a:gd name="csX2" fmla="*/ 1194317 w 4180109"/>
              <a:gd name="csY2" fmla="*/ 0 h 553998"/>
              <a:gd name="csX3" fmla="*/ 1707873 w 4180109"/>
              <a:gd name="csY3" fmla="*/ 0 h 553998"/>
              <a:gd name="csX4" fmla="*/ 2388634 w 4180109"/>
              <a:gd name="csY4" fmla="*/ 0 h 553998"/>
              <a:gd name="csX5" fmla="*/ 2902190 w 4180109"/>
              <a:gd name="csY5" fmla="*/ 0 h 553998"/>
              <a:gd name="csX6" fmla="*/ 3541149 w 4180109"/>
              <a:gd name="csY6" fmla="*/ 0 h 553998"/>
              <a:gd name="csX7" fmla="*/ 4180109 w 4180109"/>
              <a:gd name="csY7" fmla="*/ 0 h 553998"/>
              <a:gd name="csX8" fmla="*/ 4180109 w 4180109"/>
              <a:gd name="csY8" fmla="*/ 553998 h 553998"/>
              <a:gd name="csX9" fmla="*/ 3624752 w 4180109"/>
              <a:gd name="csY9" fmla="*/ 553998 h 553998"/>
              <a:gd name="csX10" fmla="*/ 3069394 w 4180109"/>
              <a:gd name="csY10" fmla="*/ 553998 h 553998"/>
              <a:gd name="csX11" fmla="*/ 2430435 w 4180109"/>
              <a:gd name="csY11" fmla="*/ 553998 h 553998"/>
              <a:gd name="csX12" fmla="*/ 1875077 w 4180109"/>
              <a:gd name="csY12" fmla="*/ 553998 h 553998"/>
              <a:gd name="csX13" fmla="*/ 1236118 w 4180109"/>
              <a:gd name="csY13" fmla="*/ 553998 h 553998"/>
              <a:gd name="csX14" fmla="*/ 638960 w 4180109"/>
              <a:gd name="csY14" fmla="*/ 553998 h 553998"/>
              <a:gd name="csX15" fmla="*/ 0 w 4180109"/>
              <a:gd name="csY15" fmla="*/ 553998 h 553998"/>
              <a:gd name="csX16" fmla="*/ 0 w 4180109"/>
              <a:gd name="csY16"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80109" h="553998" extrusionOk="0">
                <a:moveTo>
                  <a:pt x="0" y="0"/>
                </a:moveTo>
                <a:cubicBezTo>
                  <a:pt x="190206" y="-46801"/>
                  <a:pt x="382524" y="73091"/>
                  <a:pt x="680761" y="0"/>
                </a:cubicBezTo>
                <a:cubicBezTo>
                  <a:pt x="978998" y="-73091"/>
                  <a:pt x="1081603" y="29856"/>
                  <a:pt x="1194317" y="0"/>
                </a:cubicBezTo>
                <a:cubicBezTo>
                  <a:pt x="1307031" y="-29856"/>
                  <a:pt x="1536563" y="20586"/>
                  <a:pt x="1707873" y="0"/>
                </a:cubicBezTo>
                <a:cubicBezTo>
                  <a:pt x="1879183" y="-20586"/>
                  <a:pt x="2143391" y="22505"/>
                  <a:pt x="2388634" y="0"/>
                </a:cubicBezTo>
                <a:cubicBezTo>
                  <a:pt x="2633877" y="-22505"/>
                  <a:pt x="2734661" y="4684"/>
                  <a:pt x="2902190" y="0"/>
                </a:cubicBezTo>
                <a:cubicBezTo>
                  <a:pt x="3069719" y="-4684"/>
                  <a:pt x="3241716" y="14288"/>
                  <a:pt x="3541149" y="0"/>
                </a:cubicBezTo>
                <a:cubicBezTo>
                  <a:pt x="3840582" y="-14288"/>
                  <a:pt x="3990287" y="54610"/>
                  <a:pt x="4180109" y="0"/>
                </a:cubicBezTo>
                <a:cubicBezTo>
                  <a:pt x="4190330" y="178966"/>
                  <a:pt x="4169941" y="281118"/>
                  <a:pt x="4180109" y="553998"/>
                </a:cubicBezTo>
                <a:cubicBezTo>
                  <a:pt x="3902558" y="581102"/>
                  <a:pt x="3798645" y="502241"/>
                  <a:pt x="3624752" y="553998"/>
                </a:cubicBezTo>
                <a:cubicBezTo>
                  <a:pt x="3450859" y="605755"/>
                  <a:pt x="3283936" y="509360"/>
                  <a:pt x="3069394" y="553998"/>
                </a:cubicBezTo>
                <a:cubicBezTo>
                  <a:pt x="2854852" y="598636"/>
                  <a:pt x="2579068" y="525039"/>
                  <a:pt x="2430435" y="553998"/>
                </a:cubicBezTo>
                <a:cubicBezTo>
                  <a:pt x="2281802" y="582957"/>
                  <a:pt x="2027401" y="553176"/>
                  <a:pt x="1875077" y="553998"/>
                </a:cubicBezTo>
                <a:cubicBezTo>
                  <a:pt x="1722753" y="554820"/>
                  <a:pt x="1374654" y="525633"/>
                  <a:pt x="1236118" y="553998"/>
                </a:cubicBezTo>
                <a:cubicBezTo>
                  <a:pt x="1097582" y="582363"/>
                  <a:pt x="770492" y="520945"/>
                  <a:pt x="638960" y="553998"/>
                </a:cubicBezTo>
                <a:cubicBezTo>
                  <a:pt x="507428" y="587051"/>
                  <a:pt x="224796" y="514029"/>
                  <a:pt x="0" y="553998"/>
                </a:cubicBezTo>
                <a:cubicBezTo>
                  <a:pt x="-14559" y="383584"/>
                  <a:pt x="11245" y="194790"/>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σελ. 183.</a:t>
            </a:r>
          </a:p>
        </p:txBody>
      </p:sp>
      <p:sp>
        <p:nvSpPr>
          <p:cNvPr id="14" name="TextBox 13">
            <a:extLst>
              <a:ext uri="{FF2B5EF4-FFF2-40B4-BE49-F238E27FC236}">
                <a16:creationId xmlns:a16="http://schemas.microsoft.com/office/drawing/2014/main" id="{7168881D-EAA4-EF5A-E755-601F7FDE92C5}"/>
              </a:ext>
            </a:extLst>
          </p:cNvPr>
          <p:cNvSpPr txBox="1"/>
          <p:nvPr/>
        </p:nvSpPr>
        <p:spPr>
          <a:xfrm>
            <a:off x="5388429" y="363571"/>
            <a:ext cx="6517328" cy="400110"/>
          </a:xfrm>
          <a:custGeom>
            <a:avLst/>
            <a:gdLst>
              <a:gd name="csX0" fmla="*/ 0 w 6517328"/>
              <a:gd name="csY0" fmla="*/ 0 h 400110"/>
              <a:gd name="csX1" fmla="*/ 722831 w 6517328"/>
              <a:gd name="csY1" fmla="*/ 0 h 400110"/>
              <a:gd name="csX2" fmla="*/ 1380489 w 6517328"/>
              <a:gd name="csY2" fmla="*/ 0 h 400110"/>
              <a:gd name="csX3" fmla="*/ 2038146 w 6517328"/>
              <a:gd name="csY3" fmla="*/ 0 h 400110"/>
              <a:gd name="csX4" fmla="*/ 2500284 w 6517328"/>
              <a:gd name="csY4" fmla="*/ 0 h 400110"/>
              <a:gd name="csX5" fmla="*/ 3157942 w 6517328"/>
              <a:gd name="csY5" fmla="*/ 0 h 400110"/>
              <a:gd name="csX6" fmla="*/ 3750426 w 6517328"/>
              <a:gd name="csY6" fmla="*/ 0 h 400110"/>
              <a:gd name="csX7" fmla="*/ 4342910 w 6517328"/>
              <a:gd name="csY7" fmla="*/ 0 h 400110"/>
              <a:gd name="csX8" fmla="*/ 4935395 w 6517328"/>
              <a:gd name="csY8" fmla="*/ 0 h 400110"/>
              <a:gd name="csX9" fmla="*/ 5658226 w 6517328"/>
              <a:gd name="csY9" fmla="*/ 0 h 400110"/>
              <a:gd name="csX10" fmla="*/ 6517328 w 6517328"/>
              <a:gd name="csY10" fmla="*/ 0 h 400110"/>
              <a:gd name="csX11" fmla="*/ 6517328 w 6517328"/>
              <a:gd name="csY11" fmla="*/ 400110 h 400110"/>
              <a:gd name="csX12" fmla="*/ 5859670 w 6517328"/>
              <a:gd name="csY12" fmla="*/ 400110 h 400110"/>
              <a:gd name="csX13" fmla="*/ 5332359 w 6517328"/>
              <a:gd name="csY13" fmla="*/ 400110 h 400110"/>
              <a:gd name="csX14" fmla="*/ 4739875 w 6517328"/>
              <a:gd name="csY14" fmla="*/ 400110 h 400110"/>
              <a:gd name="csX15" fmla="*/ 4147391 w 6517328"/>
              <a:gd name="csY15" fmla="*/ 400110 h 400110"/>
              <a:gd name="csX16" fmla="*/ 3620079 w 6517328"/>
              <a:gd name="csY16" fmla="*/ 400110 h 400110"/>
              <a:gd name="csX17" fmla="*/ 2897249 w 6517328"/>
              <a:gd name="csY17" fmla="*/ 400110 h 400110"/>
              <a:gd name="csX18" fmla="*/ 2435111 w 6517328"/>
              <a:gd name="csY18" fmla="*/ 400110 h 400110"/>
              <a:gd name="csX19" fmla="*/ 1777453 w 6517328"/>
              <a:gd name="csY19" fmla="*/ 400110 h 400110"/>
              <a:gd name="csX20" fmla="*/ 1119795 w 6517328"/>
              <a:gd name="csY20" fmla="*/ 400110 h 400110"/>
              <a:gd name="csX21" fmla="*/ 0 w 6517328"/>
              <a:gd name="csY21" fmla="*/ 400110 h 400110"/>
              <a:gd name="csX22" fmla="*/ 0 w 6517328"/>
              <a:gd name="csY22"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6517328" h="400110" fill="none" extrusionOk="0">
                <a:moveTo>
                  <a:pt x="0" y="0"/>
                </a:moveTo>
                <a:cubicBezTo>
                  <a:pt x="246919" y="-33663"/>
                  <a:pt x="382208" y="32934"/>
                  <a:pt x="722831" y="0"/>
                </a:cubicBezTo>
                <a:cubicBezTo>
                  <a:pt x="1063454" y="-32934"/>
                  <a:pt x="1248067" y="68475"/>
                  <a:pt x="1380489" y="0"/>
                </a:cubicBezTo>
                <a:cubicBezTo>
                  <a:pt x="1512911" y="-68475"/>
                  <a:pt x="1882516" y="26895"/>
                  <a:pt x="2038146" y="0"/>
                </a:cubicBezTo>
                <a:cubicBezTo>
                  <a:pt x="2193776" y="-26895"/>
                  <a:pt x="2293734" y="6370"/>
                  <a:pt x="2500284" y="0"/>
                </a:cubicBezTo>
                <a:cubicBezTo>
                  <a:pt x="2706834" y="-6370"/>
                  <a:pt x="2976732" y="47943"/>
                  <a:pt x="3157942" y="0"/>
                </a:cubicBezTo>
                <a:cubicBezTo>
                  <a:pt x="3339152" y="-47943"/>
                  <a:pt x="3497298" y="34800"/>
                  <a:pt x="3750426" y="0"/>
                </a:cubicBezTo>
                <a:cubicBezTo>
                  <a:pt x="4003554" y="-34800"/>
                  <a:pt x="4102938" y="24377"/>
                  <a:pt x="4342910" y="0"/>
                </a:cubicBezTo>
                <a:cubicBezTo>
                  <a:pt x="4582882" y="-24377"/>
                  <a:pt x="4797119" y="52820"/>
                  <a:pt x="4935395" y="0"/>
                </a:cubicBezTo>
                <a:cubicBezTo>
                  <a:pt x="5073671" y="-52820"/>
                  <a:pt x="5362929" y="14132"/>
                  <a:pt x="5658226" y="0"/>
                </a:cubicBezTo>
                <a:cubicBezTo>
                  <a:pt x="5953523" y="-14132"/>
                  <a:pt x="6142074" y="7505"/>
                  <a:pt x="6517328" y="0"/>
                </a:cubicBezTo>
                <a:cubicBezTo>
                  <a:pt x="6517664" y="195109"/>
                  <a:pt x="6491446" y="211090"/>
                  <a:pt x="6517328" y="400110"/>
                </a:cubicBezTo>
                <a:cubicBezTo>
                  <a:pt x="6287262" y="415861"/>
                  <a:pt x="6127785" y="363428"/>
                  <a:pt x="5859670" y="400110"/>
                </a:cubicBezTo>
                <a:cubicBezTo>
                  <a:pt x="5591555" y="436792"/>
                  <a:pt x="5556842" y="340101"/>
                  <a:pt x="5332359" y="400110"/>
                </a:cubicBezTo>
                <a:cubicBezTo>
                  <a:pt x="5107876" y="460119"/>
                  <a:pt x="4958884" y="392324"/>
                  <a:pt x="4739875" y="400110"/>
                </a:cubicBezTo>
                <a:cubicBezTo>
                  <a:pt x="4520866" y="407896"/>
                  <a:pt x="4395898" y="345465"/>
                  <a:pt x="4147391" y="400110"/>
                </a:cubicBezTo>
                <a:cubicBezTo>
                  <a:pt x="3898884" y="454755"/>
                  <a:pt x="3792424" y="368130"/>
                  <a:pt x="3620079" y="400110"/>
                </a:cubicBezTo>
                <a:cubicBezTo>
                  <a:pt x="3447734" y="432090"/>
                  <a:pt x="3213758" y="393227"/>
                  <a:pt x="2897249" y="400110"/>
                </a:cubicBezTo>
                <a:cubicBezTo>
                  <a:pt x="2580740" y="406993"/>
                  <a:pt x="2643571" y="351374"/>
                  <a:pt x="2435111" y="400110"/>
                </a:cubicBezTo>
                <a:cubicBezTo>
                  <a:pt x="2226651" y="448846"/>
                  <a:pt x="2054838" y="392748"/>
                  <a:pt x="1777453" y="400110"/>
                </a:cubicBezTo>
                <a:cubicBezTo>
                  <a:pt x="1500068" y="407472"/>
                  <a:pt x="1315669" y="391390"/>
                  <a:pt x="1119795" y="400110"/>
                </a:cubicBezTo>
                <a:cubicBezTo>
                  <a:pt x="923921" y="408830"/>
                  <a:pt x="386771" y="337552"/>
                  <a:pt x="0" y="400110"/>
                </a:cubicBezTo>
                <a:cubicBezTo>
                  <a:pt x="-5801" y="204277"/>
                  <a:pt x="34660" y="137152"/>
                  <a:pt x="0" y="0"/>
                </a:cubicBezTo>
                <a:close/>
              </a:path>
              <a:path w="6517328" h="400110" stroke="0" extrusionOk="0">
                <a:moveTo>
                  <a:pt x="0" y="0"/>
                </a:moveTo>
                <a:cubicBezTo>
                  <a:pt x="211783" y="-21646"/>
                  <a:pt x="520855" y="32618"/>
                  <a:pt x="722831" y="0"/>
                </a:cubicBezTo>
                <a:cubicBezTo>
                  <a:pt x="924807" y="-32618"/>
                  <a:pt x="975583" y="30961"/>
                  <a:pt x="1184969" y="0"/>
                </a:cubicBezTo>
                <a:cubicBezTo>
                  <a:pt x="1394355" y="-30961"/>
                  <a:pt x="1478176" y="52122"/>
                  <a:pt x="1647107" y="0"/>
                </a:cubicBezTo>
                <a:cubicBezTo>
                  <a:pt x="1816038" y="-52122"/>
                  <a:pt x="2114361" y="72474"/>
                  <a:pt x="2369937" y="0"/>
                </a:cubicBezTo>
                <a:cubicBezTo>
                  <a:pt x="2625513" y="-72474"/>
                  <a:pt x="2670839" y="54"/>
                  <a:pt x="2832075" y="0"/>
                </a:cubicBezTo>
                <a:cubicBezTo>
                  <a:pt x="2993311" y="-54"/>
                  <a:pt x="3248304" y="23347"/>
                  <a:pt x="3489733" y="0"/>
                </a:cubicBezTo>
                <a:cubicBezTo>
                  <a:pt x="3731162" y="-23347"/>
                  <a:pt x="4013270" y="32217"/>
                  <a:pt x="4147391" y="0"/>
                </a:cubicBezTo>
                <a:cubicBezTo>
                  <a:pt x="4281512" y="-32217"/>
                  <a:pt x="4420465" y="21142"/>
                  <a:pt x="4674702" y="0"/>
                </a:cubicBezTo>
                <a:cubicBezTo>
                  <a:pt x="4928939" y="-21142"/>
                  <a:pt x="4922166" y="37513"/>
                  <a:pt x="5071666" y="0"/>
                </a:cubicBezTo>
                <a:cubicBezTo>
                  <a:pt x="5221166" y="-37513"/>
                  <a:pt x="5470306" y="22796"/>
                  <a:pt x="5794497" y="0"/>
                </a:cubicBezTo>
                <a:cubicBezTo>
                  <a:pt x="6118688" y="-22796"/>
                  <a:pt x="6314774" y="33669"/>
                  <a:pt x="6517328" y="0"/>
                </a:cubicBezTo>
                <a:cubicBezTo>
                  <a:pt x="6533961" y="136454"/>
                  <a:pt x="6479814" y="264016"/>
                  <a:pt x="6517328" y="400110"/>
                </a:cubicBezTo>
                <a:cubicBezTo>
                  <a:pt x="6347921" y="413260"/>
                  <a:pt x="6066058" y="354455"/>
                  <a:pt x="5924844" y="400110"/>
                </a:cubicBezTo>
                <a:cubicBezTo>
                  <a:pt x="5783630" y="445765"/>
                  <a:pt x="5494172" y="379400"/>
                  <a:pt x="5332359" y="400110"/>
                </a:cubicBezTo>
                <a:cubicBezTo>
                  <a:pt x="5170547" y="420820"/>
                  <a:pt x="4936339" y="364018"/>
                  <a:pt x="4805048" y="400110"/>
                </a:cubicBezTo>
                <a:cubicBezTo>
                  <a:pt x="4673757" y="436202"/>
                  <a:pt x="4506727" y="399931"/>
                  <a:pt x="4408084" y="400110"/>
                </a:cubicBezTo>
                <a:cubicBezTo>
                  <a:pt x="4309441" y="400289"/>
                  <a:pt x="4082911" y="388818"/>
                  <a:pt x="3945946" y="400110"/>
                </a:cubicBezTo>
                <a:cubicBezTo>
                  <a:pt x="3808981" y="411402"/>
                  <a:pt x="3719972" y="355848"/>
                  <a:pt x="3548981" y="400110"/>
                </a:cubicBezTo>
                <a:cubicBezTo>
                  <a:pt x="3377991" y="444372"/>
                  <a:pt x="3155445" y="395528"/>
                  <a:pt x="2891324" y="400110"/>
                </a:cubicBezTo>
                <a:cubicBezTo>
                  <a:pt x="2627203" y="404692"/>
                  <a:pt x="2586696" y="392822"/>
                  <a:pt x="2494359" y="400110"/>
                </a:cubicBezTo>
                <a:cubicBezTo>
                  <a:pt x="2402022" y="407398"/>
                  <a:pt x="2181811" y="376243"/>
                  <a:pt x="2032221" y="400110"/>
                </a:cubicBezTo>
                <a:cubicBezTo>
                  <a:pt x="1882631" y="423977"/>
                  <a:pt x="1645847" y="396687"/>
                  <a:pt x="1504910" y="400110"/>
                </a:cubicBezTo>
                <a:cubicBezTo>
                  <a:pt x="1363973" y="403533"/>
                  <a:pt x="1145495" y="342048"/>
                  <a:pt x="912426" y="400110"/>
                </a:cubicBezTo>
                <a:cubicBezTo>
                  <a:pt x="679357" y="458172"/>
                  <a:pt x="237747" y="369561"/>
                  <a:pt x="0" y="400110"/>
                </a:cubicBezTo>
                <a:cubicBezTo>
                  <a:pt x="-35333" y="209209"/>
                  <a:pt x="23001" y="86879"/>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2000" dirty="0"/>
              <a:t>Mehmet Ali İzmen</a:t>
            </a:r>
            <a:endParaRPr lang="el-GR" sz="2000" b="1" dirty="0"/>
          </a:p>
        </p:txBody>
      </p:sp>
      <p:sp>
        <p:nvSpPr>
          <p:cNvPr id="16" name="TextBox 15">
            <a:extLst>
              <a:ext uri="{FF2B5EF4-FFF2-40B4-BE49-F238E27FC236}">
                <a16:creationId xmlns:a16="http://schemas.microsoft.com/office/drawing/2014/main" id="{78DF91BE-AC3C-84A7-2CFF-F546D43C29A2}"/>
              </a:ext>
            </a:extLst>
          </p:cNvPr>
          <p:cNvSpPr txBox="1"/>
          <p:nvPr/>
        </p:nvSpPr>
        <p:spPr>
          <a:xfrm>
            <a:off x="972304" y="363571"/>
            <a:ext cx="3836232" cy="400110"/>
          </a:xfrm>
          <a:custGeom>
            <a:avLst/>
            <a:gdLst>
              <a:gd name="csX0" fmla="*/ 0 w 3836232"/>
              <a:gd name="csY0" fmla="*/ 0 h 400110"/>
              <a:gd name="csX1" fmla="*/ 432946 w 3836232"/>
              <a:gd name="csY1" fmla="*/ 0 h 400110"/>
              <a:gd name="csX2" fmla="*/ 942617 w 3836232"/>
              <a:gd name="csY2" fmla="*/ 0 h 400110"/>
              <a:gd name="csX3" fmla="*/ 1413926 w 3836232"/>
              <a:gd name="csY3" fmla="*/ 0 h 400110"/>
              <a:gd name="csX4" fmla="*/ 2000321 w 3836232"/>
              <a:gd name="csY4" fmla="*/ 0 h 400110"/>
              <a:gd name="csX5" fmla="*/ 2471629 w 3836232"/>
              <a:gd name="csY5" fmla="*/ 0 h 400110"/>
              <a:gd name="csX6" fmla="*/ 3019663 w 3836232"/>
              <a:gd name="csY6" fmla="*/ 0 h 400110"/>
              <a:gd name="csX7" fmla="*/ 3836232 w 3836232"/>
              <a:gd name="csY7" fmla="*/ 0 h 400110"/>
              <a:gd name="csX8" fmla="*/ 3836232 w 3836232"/>
              <a:gd name="csY8" fmla="*/ 400110 h 400110"/>
              <a:gd name="csX9" fmla="*/ 3211474 w 3836232"/>
              <a:gd name="csY9" fmla="*/ 400110 h 400110"/>
              <a:gd name="csX10" fmla="*/ 2586716 w 3836232"/>
              <a:gd name="csY10" fmla="*/ 400110 h 400110"/>
              <a:gd name="csX11" fmla="*/ 2000321 w 3836232"/>
              <a:gd name="csY11" fmla="*/ 400110 h 400110"/>
              <a:gd name="csX12" fmla="*/ 1452288 w 3836232"/>
              <a:gd name="csY12" fmla="*/ 400110 h 400110"/>
              <a:gd name="csX13" fmla="*/ 980979 w 3836232"/>
              <a:gd name="csY13" fmla="*/ 400110 h 400110"/>
              <a:gd name="csX14" fmla="*/ 471309 w 3836232"/>
              <a:gd name="csY14" fmla="*/ 400110 h 400110"/>
              <a:gd name="csX15" fmla="*/ 0 w 3836232"/>
              <a:gd name="csY15" fmla="*/ 400110 h 400110"/>
              <a:gd name="csX16" fmla="*/ 0 w 3836232"/>
              <a:gd name="csY16"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836232" h="400110" fill="none" extrusionOk="0">
                <a:moveTo>
                  <a:pt x="0" y="0"/>
                </a:moveTo>
                <a:cubicBezTo>
                  <a:pt x="132442" y="-44173"/>
                  <a:pt x="324065" y="31690"/>
                  <a:pt x="432946" y="0"/>
                </a:cubicBezTo>
                <a:cubicBezTo>
                  <a:pt x="541827" y="-31690"/>
                  <a:pt x="833803" y="14992"/>
                  <a:pt x="942617" y="0"/>
                </a:cubicBezTo>
                <a:cubicBezTo>
                  <a:pt x="1051431" y="-14992"/>
                  <a:pt x="1229247" y="16773"/>
                  <a:pt x="1413926" y="0"/>
                </a:cubicBezTo>
                <a:cubicBezTo>
                  <a:pt x="1598605" y="-16773"/>
                  <a:pt x="1852994" y="43633"/>
                  <a:pt x="2000321" y="0"/>
                </a:cubicBezTo>
                <a:cubicBezTo>
                  <a:pt x="2147648" y="-43633"/>
                  <a:pt x="2329326" y="30995"/>
                  <a:pt x="2471629" y="0"/>
                </a:cubicBezTo>
                <a:cubicBezTo>
                  <a:pt x="2613932" y="-30995"/>
                  <a:pt x="2758790" y="2276"/>
                  <a:pt x="3019663" y="0"/>
                </a:cubicBezTo>
                <a:cubicBezTo>
                  <a:pt x="3280536" y="-2276"/>
                  <a:pt x="3469098" y="28565"/>
                  <a:pt x="3836232" y="0"/>
                </a:cubicBezTo>
                <a:cubicBezTo>
                  <a:pt x="3880757" y="90968"/>
                  <a:pt x="3810758" y="226976"/>
                  <a:pt x="3836232" y="400110"/>
                </a:cubicBezTo>
                <a:cubicBezTo>
                  <a:pt x="3552410" y="450836"/>
                  <a:pt x="3419758" y="329917"/>
                  <a:pt x="3211474" y="400110"/>
                </a:cubicBezTo>
                <a:cubicBezTo>
                  <a:pt x="3003190" y="470303"/>
                  <a:pt x="2822182" y="350931"/>
                  <a:pt x="2586716" y="400110"/>
                </a:cubicBezTo>
                <a:cubicBezTo>
                  <a:pt x="2351250" y="449289"/>
                  <a:pt x="2209410" y="343387"/>
                  <a:pt x="2000321" y="400110"/>
                </a:cubicBezTo>
                <a:cubicBezTo>
                  <a:pt x="1791233" y="456833"/>
                  <a:pt x="1709566" y="361552"/>
                  <a:pt x="1452288" y="400110"/>
                </a:cubicBezTo>
                <a:cubicBezTo>
                  <a:pt x="1195010" y="438668"/>
                  <a:pt x="1147598" y="385936"/>
                  <a:pt x="980979" y="400110"/>
                </a:cubicBezTo>
                <a:cubicBezTo>
                  <a:pt x="814360" y="414284"/>
                  <a:pt x="694810" y="380530"/>
                  <a:pt x="471309" y="400110"/>
                </a:cubicBezTo>
                <a:cubicBezTo>
                  <a:pt x="247808" y="419690"/>
                  <a:pt x="104418" y="387219"/>
                  <a:pt x="0" y="400110"/>
                </a:cubicBezTo>
                <a:cubicBezTo>
                  <a:pt x="-20867" y="249877"/>
                  <a:pt x="45869" y="194925"/>
                  <a:pt x="0" y="0"/>
                </a:cubicBezTo>
                <a:close/>
              </a:path>
              <a:path w="3836232" h="400110" stroke="0" extrusionOk="0">
                <a:moveTo>
                  <a:pt x="0" y="0"/>
                </a:moveTo>
                <a:cubicBezTo>
                  <a:pt x="166016" y="-980"/>
                  <a:pt x="350862" y="17016"/>
                  <a:pt x="624758" y="0"/>
                </a:cubicBezTo>
                <a:cubicBezTo>
                  <a:pt x="898654" y="-17016"/>
                  <a:pt x="971109" y="52695"/>
                  <a:pt x="1096066" y="0"/>
                </a:cubicBezTo>
                <a:cubicBezTo>
                  <a:pt x="1221023" y="-52695"/>
                  <a:pt x="1445426" y="40092"/>
                  <a:pt x="1567375" y="0"/>
                </a:cubicBezTo>
                <a:cubicBezTo>
                  <a:pt x="1689324" y="-40092"/>
                  <a:pt x="1924057" y="46801"/>
                  <a:pt x="2192133" y="0"/>
                </a:cubicBezTo>
                <a:cubicBezTo>
                  <a:pt x="2460209" y="-46801"/>
                  <a:pt x="2526075" y="17058"/>
                  <a:pt x="2663441" y="0"/>
                </a:cubicBezTo>
                <a:cubicBezTo>
                  <a:pt x="2800807" y="-17058"/>
                  <a:pt x="3082868" y="59318"/>
                  <a:pt x="3249837" y="0"/>
                </a:cubicBezTo>
                <a:cubicBezTo>
                  <a:pt x="3416806" y="-59318"/>
                  <a:pt x="3713166" y="56465"/>
                  <a:pt x="3836232" y="0"/>
                </a:cubicBezTo>
                <a:cubicBezTo>
                  <a:pt x="3869962" y="130174"/>
                  <a:pt x="3811958" y="206209"/>
                  <a:pt x="3836232" y="400110"/>
                </a:cubicBezTo>
                <a:cubicBezTo>
                  <a:pt x="3615838" y="407387"/>
                  <a:pt x="3514756" y="399756"/>
                  <a:pt x="3326561" y="400110"/>
                </a:cubicBezTo>
                <a:cubicBezTo>
                  <a:pt x="3138366" y="400464"/>
                  <a:pt x="3064826" y="347530"/>
                  <a:pt x="2816890" y="400110"/>
                </a:cubicBezTo>
                <a:cubicBezTo>
                  <a:pt x="2568954" y="452690"/>
                  <a:pt x="2460940" y="366131"/>
                  <a:pt x="2230495" y="400110"/>
                </a:cubicBezTo>
                <a:cubicBezTo>
                  <a:pt x="2000050" y="434089"/>
                  <a:pt x="1838812" y="397011"/>
                  <a:pt x="1720824" y="400110"/>
                </a:cubicBezTo>
                <a:cubicBezTo>
                  <a:pt x="1602836" y="403209"/>
                  <a:pt x="1426114" y="338552"/>
                  <a:pt x="1134429" y="400110"/>
                </a:cubicBezTo>
                <a:cubicBezTo>
                  <a:pt x="842745" y="461668"/>
                  <a:pt x="749450" y="338537"/>
                  <a:pt x="586395" y="400110"/>
                </a:cubicBezTo>
                <a:cubicBezTo>
                  <a:pt x="423340" y="461683"/>
                  <a:pt x="279884" y="360488"/>
                  <a:pt x="0" y="400110"/>
                </a:cubicBezTo>
                <a:cubicBezTo>
                  <a:pt x="-28625" y="313542"/>
                  <a:pt x="47856" y="104406"/>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2000" dirty="0"/>
              <a:t>Γεώργιος  Πέτρου</a:t>
            </a:r>
            <a:endParaRPr lang="el-GR" sz="2000" b="1" dirty="0"/>
          </a:p>
        </p:txBody>
      </p:sp>
      <p:sp>
        <p:nvSpPr>
          <p:cNvPr id="4" name="Τίτλος 1">
            <a:extLst>
              <a:ext uri="{FF2B5EF4-FFF2-40B4-BE49-F238E27FC236}">
                <a16:creationId xmlns:a16="http://schemas.microsoft.com/office/drawing/2014/main" id="{9A04C7FD-5871-CC30-5329-DA94AF7C7E97}"/>
              </a:ext>
            </a:extLst>
          </p:cNvPr>
          <p:cNvSpPr txBox="1">
            <a:spLocks/>
          </p:cNvSpPr>
          <p:nvPr/>
        </p:nvSpPr>
        <p:spPr>
          <a:xfrm>
            <a:off x="5834743" y="3327295"/>
            <a:ext cx="6237513" cy="2540105"/>
          </a:xfrm>
          <a:custGeom>
            <a:avLst/>
            <a:gdLst>
              <a:gd name="csX0" fmla="*/ 0 w 6237513"/>
              <a:gd name="csY0" fmla="*/ 0 h 2540105"/>
              <a:gd name="csX1" fmla="*/ 629422 w 6237513"/>
              <a:gd name="csY1" fmla="*/ 0 h 2540105"/>
              <a:gd name="csX2" fmla="*/ 1009343 w 6237513"/>
              <a:gd name="csY2" fmla="*/ 0 h 2540105"/>
              <a:gd name="csX3" fmla="*/ 1638765 w 6237513"/>
              <a:gd name="csY3" fmla="*/ 0 h 2540105"/>
              <a:gd name="csX4" fmla="*/ 2018686 w 6237513"/>
              <a:gd name="csY4" fmla="*/ 0 h 2540105"/>
              <a:gd name="csX5" fmla="*/ 2460982 w 6237513"/>
              <a:gd name="csY5" fmla="*/ 0 h 2540105"/>
              <a:gd name="csX6" fmla="*/ 3152779 w 6237513"/>
              <a:gd name="csY6" fmla="*/ 0 h 2540105"/>
              <a:gd name="csX7" fmla="*/ 3719826 w 6237513"/>
              <a:gd name="csY7" fmla="*/ 0 h 2540105"/>
              <a:gd name="csX8" fmla="*/ 4099747 w 6237513"/>
              <a:gd name="csY8" fmla="*/ 0 h 2540105"/>
              <a:gd name="csX9" fmla="*/ 4542044 w 6237513"/>
              <a:gd name="csY9" fmla="*/ 0 h 2540105"/>
              <a:gd name="csX10" fmla="*/ 4984340 w 6237513"/>
              <a:gd name="csY10" fmla="*/ 0 h 2540105"/>
              <a:gd name="csX11" fmla="*/ 5551387 w 6237513"/>
              <a:gd name="csY11" fmla="*/ 0 h 2540105"/>
              <a:gd name="csX12" fmla="*/ 6237513 w 6237513"/>
              <a:gd name="csY12" fmla="*/ 0 h 2540105"/>
              <a:gd name="csX13" fmla="*/ 6237513 w 6237513"/>
              <a:gd name="csY13" fmla="*/ 431818 h 2540105"/>
              <a:gd name="csX14" fmla="*/ 6237513 w 6237513"/>
              <a:gd name="csY14" fmla="*/ 914438 h 2540105"/>
              <a:gd name="csX15" fmla="*/ 6237513 w 6237513"/>
              <a:gd name="csY15" fmla="*/ 1346256 h 2540105"/>
              <a:gd name="csX16" fmla="*/ 6237513 w 6237513"/>
              <a:gd name="csY16" fmla="*/ 1778074 h 2540105"/>
              <a:gd name="csX17" fmla="*/ 6237513 w 6237513"/>
              <a:gd name="csY17" fmla="*/ 2540105 h 2540105"/>
              <a:gd name="csX18" fmla="*/ 5670466 w 6237513"/>
              <a:gd name="csY18" fmla="*/ 2540105 h 2540105"/>
              <a:gd name="csX19" fmla="*/ 5228170 w 6237513"/>
              <a:gd name="csY19" fmla="*/ 2540105 h 2540105"/>
              <a:gd name="csX20" fmla="*/ 4598748 w 6237513"/>
              <a:gd name="csY20" fmla="*/ 2540105 h 2540105"/>
              <a:gd name="csX21" fmla="*/ 3969326 w 6237513"/>
              <a:gd name="csY21" fmla="*/ 2540105 h 2540105"/>
              <a:gd name="csX22" fmla="*/ 3339905 w 6237513"/>
              <a:gd name="csY22" fmla="*/ 2540105 h 2540105"/>
              <a:gd name="csX23" fmla="*/ 2710483 w 6237513"/>
              <a:gd name="csY23" fmla="*/ 2540105 h 2540105"/>
              <a:gd name="csX24" fmla="*/ 2081061 w 6237513"/>
              <a:gd name="csY24" fmla="*/ 2540105 h 2540105"/>
              <a:gd name="csX25" fmla="*/ 1451639 w 6237513"/>
              <a:gd name="csY25" fmla="*/ 2540105 h 2540105"/>
              <a:gd name="csX26" fmla="*/ 1071718 w 6237513"/>
              <a:gd name="csY26" fmla="*/ 2540105 h 2540105"/>
              <a:gd name="csX27" fmla="*/ 0 w 6237513"/>
              <a:gd name="csY27" fmla="*/ 2540105 h 2540105"/>
              <a:gd name="csX28" fmla="*/ 0 w 6237513"/>
              <a:gd name="csY28" fmla="*/ 2108287 h 2540105"/>
              <a:gd name="csX29" fmla="*/ 0 w 6237513"/>
              <a:gd name="csY29" fmla="*/ 1549464 h 2540105"/>
              <a:gd name="csX30" fmla="*/ 0 w 6237513"/>
              <a:gd name="csY30" fmla="*/ 1066844 h 2540105"/>
              <a:gd name="csX31" fmla="*/ 0 w 6237513"/>
              <a:gd name="csY31" fmla="*/ 635026 h 2540105"/>
              <a:gd name="csX32" fmla="*/ 0 w 6237513"/>
              <a:gd name="csY32" fmla="*/ 0 h 25401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6237513" h="2540105" fill="none" extrusionOk="0">
                <a:moveTo>
                  <a:pt x="0" y="0"/>
                </a:moveTo>
                <a:cubicBezTo>
                  <a:pt x="149094" y="-53874"/>
                  <a:pt x="398530" y="45165"/>
                  <a:pt x="629422" y="0"/>
                </a:cubicBezTo>
                <a:cubicBezTo>
                  <a:pt x="860314" y="-45165"/>
                  <a:pt x="862288" y="42965"/>
                  <a:pt x="1009343" y="0"/>
                </a:cubicBezTo>
                <a:cubicBezTo>
                  <a:pt x="1156398" y="-42965"/>
                  <a:pt x="1427080" y="16762"/>
                  <a:pt x="1638765" y="0"/>
                </a:cubicBezTo>
                <a:cubicBezTo>
                  <a:pt x="1850450" y="-16762"/>
                  <a:pt x="1856727" y="9160"/>
                  <a:pt x="2018686" y="0"/>
                </a:cubicBezTo>
                <a:cubicBezTo>
                  <a:pt x="2180645" y="-9160"/>
                  <a:pt x="2340670" y="13033"/>
                  <a:pt x="2460982" y="0"/>
                </a:cubicBezTo>
                <a:cubicBezTo>
                  <a:pt x="2581294" y="-13033"/>
                  <a:pt x="2981907" y="50940"/>
                  <a:pt x="3152779" y="0"/>
                </a:cubicBezTo>
                <a:cubicBezTo>
                  <a:pt x="3323651" y="-50940"/>
                  <a:pt x="3495675" y="60916"/>
                  <a:pt x="3719826" y="0"/>
                </a:cubicBezTo>
                <a:cubicBezTo>
                  <a:pt x="3943977" y="-60916"/>
                  <a:pt x="3929667" y="36849"/>
                  <a:pt x="4099747" y="0"/>
                </a:cubicBezTo>
                <a:cubicBezTo>
                  <a:pt x="4269827" y="-36849"/>
                  <a:pt x="4429819" y="47313"/>
                  <a:pt x="4542044" y="0"/>
                </a:cubicBezTo>
                <a:cubicBezTo>
                  <a:pt x="4654269" y="-47313"/>
                  <a:pt x="4876226" y="22777"/>
                  <a:pt x="4984340" y="0"/>
                </a:cubicBezTo>
                <a:cubicBezTo>
                  <a:pt x="5092454" y="-22777"/>
                  <a:pt x="5393077" y="19263"/>
                  <a:pt x="5551387" y="0"/>
                </a:cubicBezTo>
                <a:cubicBezTo>
                  <a:pt x="5709697" y="-19263"/>
                  <a:pt x="5999803" y="3786"/>
                  <a:pt x="6237513" y="0"/>
                </a:cubicBezTo>
                <a:cubicBezTo>
                  <a:pt x="6283409" y="163557"/>
                  <a:pt x="6226746" y="335591"/>
                  <a:pt x="6237513" y="431818"/>
                </a:cubicBezTo>
                <a:cubicBezTo>
                  <a:pt x="6248280" y="528045"/>
                  <a:pt x="6182233" y="678346"/>
                  <a:pt x="6237513" y="914438"/>
                </a:cubicBezTo>
                <a:cubicBezTo>
                  <a:pt x="6292793" y="1150530"/>
                  <a:pt x="6224413" y="1144832"/>
                  <a:pt x="6237513" y="1346256"/>
                </a:cubicBezTo>
                <a:cubicBezTo>
                  <a:pt x="6250613" y="1547680"/>
                  <a:pt x="6192897" y="1687984"/>
                  <a:pt x="6237513" y="1778074"/>
                </a:cubicBezTo>
                <a:cubicBezTo>
                  <a:pt x="6282129" y="1868164"/>
                  <a:pt x="6184822" y="2290498"/>
                  <a:pt x="6237513" y="2540105"/>
                </a:cubicBezTo>
                <a:cubicBezTo>
                  <a:pt x="6076926" y="2548253"/>
                  <a:pt x="5912218" y="2522503"/>
                  <a:pt x="5670466" y="2540105"/>
                </a:cubicBezTo>
                <a:cubicBezTo>
                  <a:pt x="5428714" y="2557707"/>
                  <a:pt x="5328550" y="2500454"/>
                  <a:pt x="5228170" y="2540105"/>
                </a:cubicBezTo>
                <a:cubicBezTo>
                  <a:pt x="5127790" y="2579756"/>
                  <a:pt x="4778162" y="2516562"/>
                  <a:pt x="4598748" y="2540105"/>
                </a:cubicBezTo>
                <a:cubicBezTo>
                  <a:pt x="4419334" y="2563648"/>
                  <a:pt x="4098823" y="2467037"/>
                  <a:pt x="3969326" y="2540105"/>
                </a:cubicBezTo>
                <a:cubicBezTo>
                  <a:pt x="3839829" y="2613173"/>
                  <a:pt x="3640003" y="2497050"/>
                  <a:pt x="3339905" y="2540105"/>
                </a:cubicBezTo>
                <a:cubicBezTo>
                  <a:pt x="3039807" y="2583160"/>
                  <a:pt x="2925702" y="2465014"/>
                  <a:pt x="2710483" y="2540105"/>
                </a:cubicBezTo>
                <a:cubicBezTo>
                  <a:pt x="2495264" y="2615196"/>
                  <a:pt x="2312025" y="2529909"/>
                  <a:pt x="2081061" y="2540105"/>
                </a:cubicBezTo>
                <a:cubicBezTo>
                  <a:pt x="1850097" y="2550301"/>
                  <a:pt x="1601470" y="2527641"/>
                  <a:pt x="1451639" y="2540105"/>
                </a:cubicBezTo>
                <a:cubicBezTo>
                  <a:pt x="1301808" y="2552569"/>
                  <a:pt x="1238273" y="2524821"/>
                  <a:pt x="1071718" y="2540105"/>
                </a:cubicBezTo>
                <a:cubicBezTo>
                  <a:pt x="905163" y="2555389"/>
                  <a:pt x="395627" y="2420009"/>
                  <a:pt x="0" y="2540105"/>
                </a:cubicBezTo>
                <a:cubicBezTo>
                  <a:pt x="-47053" y="2355677"/>
                  <a:pt x="45985" y="2247867"/>
                  <a:pt x="0" y="2108287"/>
                </a:cubicBezTo>
                <a:cubicBezTo>
                  <a:pt x="-45985" y="1968707"/>
                  <a:pt x="35448" y="1753750"/>
                  <a:pt x="0" y="1549464"/>
                </a:cubicBezTo>
                <a:cubicBezTo>
                  <a:pt x="-35448" y="1345178"/>
                  <a:pt x="16192" y="1305866"/>
                  <a:pt x="0" y="1066844"/>
                </a:cubicBezTo>
                <a:cubicBezTo>
                  <a:pt x="-16192" y="827822"/>
                  <a:pt x="37158" y="793190"/>
                  <a:pt x="0" y="635026"/>
                </a:cubicBezTo>
                <a:cubicBezTo>
                  <a:pt x="-37158" y="476862"/>
                  <a:pt x="27417" y="259905"/>
                  <a:pt x="0" y="0"/>
                </a:cubicBezTo>
                <a:close/>
              </a:path>
              <a:path w="6237513" h="2540105" stroke="0" extrusionOk="0">
                <a:moveTo>
                  <a:pt x="0" y="0"/>
                </a:moveTo>
                <a:cubicBezTo>
                  <a:pt x="188494" y="-28035"/>
                  <a:pt x="388840" y="34167"/>
                  <a:pt x="567047" y="0"/>
                </a:cubicBezTo>
                <a:cubicBezTo>
                  <a:pt x="745254" y="-34167"/>
                  <a:pt x="801872" y="45393"/>
                  <a:pt x="946968" y="0"/>
                </a:cubicBezTo>
                <a:cubicBezTo>
                  <a:pt x="1092064" y="-45393"/>
                  <a:pt x="1263755" y="60507"/>
                  <a:pt x="1576390" y="0"/>
                </a:cubicBezTo>
                <a:cubicBezTo>
                  <a:pt x="1889025" y="-60507"/>
                  <a:pt x="1852052" y="23679"/>
                  <a:pt x="2081061" y="0"/>
                </a:cubicBezTo>
                <a:cubicBezTo>
                  <a:pt x="2310070" y="-23679"/>
                  <a:pt x="2456886" y="55229"/>
                  <a:pt x="2710483" y="0"/>
                </a:cubicBezTo>
                <a:cubicBezTo>
                  <a:pt x="2964080" y="-55229"/>
                  <a:pt x="2971251" y="29265"/>
                  <a:pt x="3215154" y="0"/>
                </a:cubicBezTo>
                <a:cubicBezTo>
                  <a:pt x="3459057" y="-29265"/>
                  <a:pt x="3604560" y="46778"/>
                  <a:pt x="3782201" y="0"/>
                </a:cubicBezTo>
                <a:cubicBezTo>
                  <a:pt x="3959842" y="-46778"/>
                  <a:pt x="4079214" y="36022"/>
                  <a:pt x="4162122" y="0"/>
                </a:cubicBezTo>
                <a:cubicBezTo>
                  <a:pt x="4245030" y="-36022"/>
                  <a:pt x="4525055" y="21095"/>
                  <a:pt x="4729169" y="0"/>
                </a:cubicBezTo>
                <a:cubicBezTo>
                  <a:pt x="4933283" y="-21095"/>
                  <a:pt x="5005538" y="31287"/>
                  <a:pt x="5233840" y="0"/>
                </a:cubicBezTo>
                <a:cubicBezTo>
                  <a:pt x="5462142" y="-31287"/>
                  <a:pt x="5460417" y="28540"/>
                  <a:pt x="5613762" y="0"/>
                </a:cubicBezTo>
                <a:cubicBezTo>
                  <a:pt x="5767107" y="-28540"/>
                  <a:pt x="6018458" y="63056"/>
                  <a:pt x="6237513" y="0"/>
                </a:cubicBezTo>
                <a:cubicBezTo>
                  <a:pt x="6240243" y="162894"/>
                  <a:pt x="6180381" y="284029"/>
                  <a:pt x="6237513" y="533422"/>
                </a:cubicBezTo>
                <a:cubicBezTo>
                  <a:pt x="6294645" y="782815"/>
                  <a:pt x="6235309" y="756142"/>
                  <a:pt x="6237513" y="965240"/>
                </a:cubicBezTo>
                <a:cubicBezTo>
                  <a:pt x="6239717" y="1174338"/>
                  <a:pt x="6196041" y="1305831"/>
                  <a:pt x="6237513" y="1397058"/>
                </a:cubicBezTo>
                <a:cubicBezTo>
                  <a:pt x="6278985" y="1488285"/>
                  <a:pt x="6231277" y="1682992"/>
                  <a:pt x="6237513" y="1905079"/>
                </a:cubicBezTo>
                <a:cubicBezTo>
                  <a:pt x="6243749" y="2127166"/>
                  <a:pt x="6176195" y="2238656"/>
                  <a:pt x="6237513" y="2540105"/>
                </a:cubicBezTo>
                <a:cubicBezTo>
                  <a:pt x="6079302" y="2567869"/>
                  <a:pt x="5955580" y="2538606"/>
                  <a:pt x="5795217" y="2540105"/>
                </a:cubicBezTo>
                <a:cubicBezTo>
                  <a:pt x="5634854" y="2541604"/>
                  <a:pt x="5531736" y="2513748"/>
                  <a:pt x="5352920" y="2540105"/>
                </a:cubicBezTo>
                <a:cubicBezTo>
                  <a:pt x="5174104" y="2566462"/>
                  <a:pt x="4971885" y="2479901"/>
                  <a:pt x="4723498" y="2540105"/>
                </a:cubicBezTo>
                <a:cubicBezTo>
                  <a:pt x="4475111" y="2600309"/>
                  <a:pt x="4366857" y="2512062"/>
                  <a:pt x="4094077" y="2540105"/>
                </a:cubicBezTo>
                <a:cubicBezTo>
                  <a:pt x="3821297" y="2568148"/>
                  <a:pt x="3787660" y="2500456"/>
                  <a:pt x="3651780" y="2540105"/>
                </a:cubicBezTo>
                <a:cubicBezTo>
                  <a:pt x="3515900" y="2579754"/>
                  <a:pt x="3322911" y="2494428"/>
                  <a:pt x="3209484" y="2540105"/>
                </a:cubicBezTo>
                <a:cubicBezTo>
                  <a:pt x="3096057" y="2585782"/>
                  <a:pt x="2668704" y="2484043"/>
                  <a:pt x="2517687" y="2540105"/>
                </a:cubicBezTo>
                <a:cubicBezTo>
                  <a:pt x="2366670" y="2596167"/>
                  <a:pt x="2097114" y="2508869"/>
                  <a:pt x="1888265" y="2540105"/>
                </a:cubicBezTo>
                <a:cubicBezTo>
                  <a:pt x="1679416" y="2571341"/>
                  <a:pt x="1489767" y="2481852"/>
                  <a:pt x="1258844" y="2540105"/>
                </a:cubicBezTo>
                <a:cubicBezTo>
                  <a:pt x="1027921" y="2598358"/>
                  <a:pt x="929931" y="2512603"/>
                  <a:pt x="754172" y="2540105"/>
                </a:cubicBezTo>
                <a:cubicBezTo>
                  <a:pt x="578413" y="2567607"/>
                  <a:pt x="181537" y="2502319"/>
                  <a:pt x="0" y="2540105"/>
                </a:cubicBezTo>
                <a:cubicBezTo>
                  <a:pt x="-46131" y="2409074"/>
                  <a:pt x="106" y="2164667"/>
                  <a:pt x="0" y="2057485"/>
                </a:cubicBezTo>
                <a:cubicBezTo>
                  <a:pt x="-106" y="1950303"/>
                  <a:pt x="42305" y="1820652"/>
                  <a:pt x="0" y="1625667"/>
                </a:cubicBezTo>
                <a:cubicBezTo>
                  <a:pt x="-42305" y="1430682"/>
                  <a:pt x="59928" y="1267192"/>
                  <a:pt x="0" y="1066844"/>
                </a:cubicBezTo>
                <a:cubicBezTo>
                  <a:pt x="-59928" y="866496"/>
                  <a:pt x="48025" y="655513"/>
                  <a:pt x="0" y="533422"/>
                </a:cubicBezTo>
                <a:cubicBezTo>
                  <a:pt x="-48025" y="411331"/>
                  <a:pt x="31473" y="149687"/>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lvl="0" indent="-285750" algn="just">
              <a:buFont typeface="Wingdings" panose="05000000000000000000" pitchFamily="2" charset="2"/>
              <a:buChar char="q"/>
            </a:pPr>
            <a:r>
              <a:rPr lang="el-GR" sz="1600" dirty="0"/>
              <a:t>Οι σερβιτόρες στο χωριό </a:t>
            </a:r>
            <a:r>
              <a:rPr lang="el-GR" sz="1600" dirty="0" err="1"/>
              <a:t>Sğarta</a:t>
            </a:r>
            <a:r>
              <a:rPr lang="el-GR" sz="1600" dirty="0"/>
              <a:t> (Λίβανος), οι οποίες αλληλοεπιδρούν με το χιούμορ και τα πειράγματα των στρατιωτών. (σελ. 84)</a:t>
            </a:r>
          </a:p>
          <a:p>
            <a:pPr marL="285750" lvl="0" indent="-285750" algn="just">
              <a:buFont typeface="Wingdings" panose="05000000000000000000" pitchFamily="2" charset="2"/>
              <a:buChar char="q"/>
            </a:pPr>
            <a:r>
              <a:rPr lang="el-GR" sz="1600" dirty="0"/>
              <a:t>Οι ιερόδουλες στον ελαιώνα πλησίον του στρατοπέδου. Παρά τις ρητές απαγορεύσεις της διοίκησης, σε περίπτωση επαφής μαζί τους, η χρήση ειδικής προστατευτικής κρέμας αποτελούσε επιβεβλημένο ιατρικό μέτρο για την αποτροπή αφροδίσιων νοσημάτων. (σελ. 85)</a:t>
            </a:r>
          </a:p>
          <a:p>
            <a:pPr marL="285750" lvl="0" indent="-285750" algn="just">
              <a:buFont typeface="Wingdings" panose="05000000000000000000" pitchFamily="2" charset="2"/>
              <a:buChar char="q"/>
            </a:pPr>
            <a:r>
              <a:rPr lang="el-GR" sz="1600" dirty="0"/>
              <a:t>Οι ιερόδουλες της Αλεξάνδρειας, οι οποίες περιγράφονται από τον συγγραφέα ως "πιο καθαρές«. (σελ. 85)</a:t>
            </a:r>
          </a:p>
          <a:p>
            <a:pPr marL="285750" lvl="0" indent="-285750" algn="just">
              <a:buFont typeface="Wingdings" panose="05000000000000000000" pitchFamily="2" charset="2"/>
              <a:buChar char="q"/>
            </a:pPr>
            <a:r>
              <a:rPr lang="el-GR" sz="1600" dirty="0"/>
              <a:t>Η περίπτωση του Ιορδάνη από τη Λάρνακα, ο οποίος ερωτεύτηκε και παντρεύτηκε μια γυναίκα από το χωριό  </a:t>
            </a:r>
            <a:r>
              <a:rPr lang="el-GR" sz="1600" dirty="0" err="1"/>
              <a:t>Katana</a:t>
            </a:r>
            <a:r>
              <a:rPr lang="el-GR" sz="1600" dirty="0"/>
              <a:t> της Συρίας, με την οποία επαναπατρίστηκε μεταπολεμικά στην Κύπρο. (σελ. </a:t>
            </a:r>
            <a:r>
              <a:rPr lang="el-GR" sz="1600"/>
              <a:t>86)</a:t>
            </a:r>
            <a:endParaRPr lang="el-GR" sz="1600" dirty="0"/>
          </a:p>
        </p:txBody>
      </p:sp>
    </p:spTree>
    <p:extLst>
      <p:ext uri="{BB962C8B-B14F-4D97-AF65-F5344CB8AC3E}">
        <p14:creationId xmlns:p14="http://schemas.microsoft.com/office/powerpoint/2010/main" val="2770461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3F1B5-93E9-4C5B-8BAA-F463A4AD44C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B42E2D7-D429-E899-BB2A-FBC7382C040C}"/>
              </a:ext>
            </a:extLst>
          </p:cNvPr>
          <p:cNvSpPr>
            <a:spLocks noGrp="1"/>
          </p:cNvSpPr>
          <p:nvPr>
            <p:ph type="title"/>
          </p:nvPr>
        </p:nvSpPr>
        <p:spPr>
          <a:xfrm>
            <a:off x="1012370" y="1338943"/>
            <a:ext cx="10515600" cy="3646714"/>
          </a:xfrm>
          <a:custGeom>
            <a:avLst/>
            <a:gdLst>
              <a:gd name="csX0" fmla="*/ 0 w 10515600"/>
              <a:gd name="csY0" fmla="*/ 0 h 3646714"/>
              <a:gd name="csX1" fmla="*/ 268732 w 10515600"/>
              <a:gd name="csY1" fmla="*/ 0 h 3646714"/>
              <a:gd name="csX2" fmla="*/ 1063244 w 10515600"/>
              <a:gd name="csY2" fmla="*/ 0 h 3646714"/>
              <a:gd name="csX3" fmla="*/ 1857756 w 10515600"/>
              <a:gd name="csY3" fmla="*/ 0 h 3646714"/>
              <a:gd name="csX4" fmla="*/ 2441956 w 10515600"/>
              <a:gd name="csY4" fmla="*/ 0 h 3646714"/>
              <a:gd name="csX5" fmla="*/ 3026156 w 10515600"/>
              <a:gd name="csY5" fmla="*/ 0 h 3646714"/>
              <a:gd name="csX6" fmla="*/ 3715512 w 10515600"/>
              <a:gd name="csY6" fmla="*/ 0 h 3646714"/>
              <a:gd name="csX7" fmla="*/ 4194556 w 10515600"/>
              <a:gd name="csY7" fmla="*/ 0 h 3646714"/>
              <a:gd name="csX8" fmla="*/ 4673600 w 10515600"/>
              <a:gd name="csY8" fmla="*/ 0 h 3646714"/>
              <a:gd name="csX9" fmla="*/ 5047488 w 10515600"/>
              <a:gd name="csY9" fmla="*/ 0 h 3646714"/>
              <a:gd name="csX10" fmla="*/ 5736844 w 10515600"/>
              <a:gd name="csY10" fmla="*/ 0 h 3646714"/>
              <a:gd name="csX11" fmla="*/ 6321044 w 10515600"/>
              <a:gd name="csY11" fmla="*/ 0 h 3646714"/>
              <a:gd name="csX12" fmla="*/ 7115556 w 10515600"/>
              <a:gd name="csY12" fmla="*/ 0 h 3646714"/>
              <a:gd name="csX13" fmla="*/ 7594600 w 10515600"/>
              <a:gd name="csY13" fmla="*/ 0 h 3646714"/>
              <a:gd name="csX14" fmla="*/ 7863332 w 10515600"/>
              <a:gd name="csY14" fmla="*/ 0 h 3646714"/>
              <a:gd name="csX15" fmla="*/ 8132064 w 10515600"/>
              <a:gd name="csY15" fmla="*/ 0 h 3646714"/>
              <a:gd name="csX16" fmla="*/ 8821420 w 10515600"/>
              <a:gd name="csY16" fmla="*/ 0 h 3646714"/>
              <a:gd name="csX17" fmla="*/ 9615932 w 10515600"/>
              <a:gd name="csY17" fmla="*/ 0 h 3646714"/>
              <a:gd name="csX18" fmla="*/ 10515600 w 10515600"/>
              <a:gd name="csY18" fmla="*/ 0 h 3646714"/>
              <a:gd name="csX19" fmla="*/ 10515600 w 10515600"/>
              <a:gd name="csY19" fmla="*/ 484492 h 3646714"/>
              <a:gd name="csX20" fmla="*/ 10515600 w 10515600"/>
              <a:gd name="csY20" fmla="*/ 896050 h 3646714"/>
              <a:gd name="csX21" fmla="*/ 10515600 w 10515600"/>
              <a:gd name="csY21" fmla="*/ 1489943 h 3646714"/>
              <a:gd name="csX22" fmla="*/ 10515600 w 10515600"/>
              <a:gd name="csY22" fmla="*/ 2010902 h 3646714"/>
              <a:gd name="csX23" fmla="*/ 10515600 w 10515600"/>
              <a:gd name="csY23" fmla="*/ 2458927 h 3646714"/>
              <a:gd name="csX24" fmla="*/ 10515600 w 10515600"/>
              <a:gd name="csY24" fmla="*/ 2906952 h 3646714"/>
              <a:gd name="csX25" fmla="*/ 10515600 w 10515600"/>
              <a:gd name="csY25" fmla="*/ 3646714 h 3646714"/>
              <a:gd name="csX26" fmla="*/ 10036556 w 10515600"/>
              <a:gd name="csY26" fmla="*/ 3646714 h 3646714"/>
              <a:gd name="csX27" fmla="*/ 9557512 w 10515600"/>
              <a:gd name="csY27" fmla="*/ 3646714 h 3646714"/>
              <a:gd name="csX28" fmla="*/ 9288780 w 10515600"/>
              <a:gd name="csY28" fmla="*/ 3646714 h 3646714"/>
              <a:gd name="csX29" fmla="*/ 8599424 w 10515600"/>
              <a:gd name="csY29" fmla="*/ 3646714 h 3646714"/>
              <a:gd name="csX30" fmla="*/ 8015224 w 10515600"/>
              <a:gd name="csY30" fmla="*/ 3646714 h 3646714"/>
              <a:gd name="csX31" fmla="*/ 7746492 w 10515600"/>
              <a:gd name="csY31" fmla="*/ 3646714 h 3646714"/>
              <a:gd name="csX32" fmla="*/ 7057136 w 10515600"/>
              <a:gd name="csY32" fmla="*/ 3646714 h 3646714"/>
              <a:gd name="csX33" fmla="*/ 6262624 w 10515600"/>
              <a:gd name="csY33" fmla="*/ 3646714 h 3646714"/>
              <a:gd name="csX34" fmla="*/ 5888736 w 10515600"/>
              <a:gd name="csY34" fmla="*/ 3646714 h 3646714"/>
              <a:gd name="csX35" fmla="*/ 5094224 w 10515600"/>
              <a:gd name="csY35" fmla="*/ 3646714 h 3646714"/>
              <a:gd name="csX36" fmla="*/ 4720336 w 10515600"/>
              <a:gd name="csY36" fmla="*/ 3646714 h 3646714"/>
              <a:gd name="csX37" fmla="*/ 4136136 w 10515600"/>
              <a:gd name="csY37" fmla="*/ 3646714 h 3646714"/>
              <a:gd name="csX38" fmla="*/ 3446780 w 10515600"/>
              <a:gd name="csY38" fmla="*/ 3646714 h 3646714"/>
              <a:gd name="csX39" fmla="*/ 2967736 w 10515600"/>
              <a:gd name="csY39" fmla="*/ 3646714 h 3646714"/>
              <a:gd name="csX40" fmla="*/ 2173224 w 10515600"/>
              <a:gd name="csY40" fmla="*/ 3646714 h 3646714"/>
              <a:gd name="csX41" fmla="*/ 1589024 w 10515600"/>
              <a:gd name="csY41" fmla="*/ 3646714 h 3646714"/>
              <a:gd name="csX42" fmla="*/ 794512 w 10515600"/>
              <a:gd name="csY42" fmla="*/ 3646714 h 3646714"/>
              <a:gd name="csX43" fmla="*/ 0 w 10515600"/>
              <a:gd name="csY43" fmla="*/ 3646714 h 3646714"/>
              <a:gd name="csX44" fmla="*/ 0 w 10515600"/>
              <a:gd name="csY44" fmla="*/ 3125755 h 3646714"/>
              <a:gd name="csX45" fmla="*/ 0 w 10515600"/>
              <a:gd name="csY45" fmla="*/ 2568329 h 3646714"/>
              <a:gd name="csX46" fmla="*/ 0 w 10515600"/>
              <a:gd name="csY46" fmla="*/ 1974435 h 3646714"/>
              <a:gd name="csX47" fmla="*/ 0 w 10515600"/>
              <a:gd name="csY47" fmla="*/ 1489943 h 3646714"/>
              <a:gd name="csX48" fmla="*/ 0 w 10515600"/>
              <a:gd name="csY48" fmla="*/ 1005451 h 3646714"/>
              <a:gd name="csX49" fmla="*/ 0 w 10515600"/>
              <a:gd name="csY49" fmla="*/ 593893 h 3646714"/>
              <a:gd name="csX50" fmla="*/ 0 w 10515600"/>
              <a:gd name="csY50" fmla="*/ 0 h 36467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3646714" fill="none" extrusionOk="0">
                <a:moveTo>
                  <a:pt x="0" y="0"/>
                </a:moveTo>
                <a:cubicBezTo>
                  <a:pt x="70339" y="-25317"/>
                  <a:pt x="184022" y="26361"/>
                  <a:pt x="268732" y="0"/>
                </a:cubicBezTo>
                <a:cubicBezTo>
                  <a:pt x="353442" y="-26361"/>
                  <a:pt x="895198" y="3596"/>
                  <a:pt x="1063244" y="0"/>
                </a:cubicBezTo>
                <a:cubicBezTo>
                  <a:pt x="1231290" y="-3596"/>
                  <a:pt x="1517393" y="57271"/>
                  <a:pt x="1857756" y="0"/>
                </a:cubicBezTo>
                <a:cubicBezTo>
                  <a:pt x="2198119" y="-57271"/>
                  <a:pt x="2186857" y="22262"/>
                  <a:pt x="2441956" y="0"/>
                </a:cubicBezTo>
                <a:cubicBezTo>
                  <a:pt x="2697055" y="-22262"/>
                  <a:pt x="2803709" y="41716"/>
                  <a:pt x="3026156" y="0"/>
                </a:cubicBezTo>
                <a:cubicBezTo>
                  <a:pt x="3248603" y="-41716"/>
                  <a:pt x="3402394" y="18919"/>
                  <a:pt x="3715512" y="0"/>
                </a:cubicBezTo>
                <a:cubicBezTo>
                  <a:pt x="4028630" y="-18919"/>
                  <a:pt x="4079781" y="30472"/>
                  <a:pt x="4194556" y="0"/>
                </a:cubicBezTo>
                <a:cubicBezTo>
                  <a:pt x="4309331" y="-30472"/>
                  <a:pt x="4513671" y="12"/>
                  <a:pt x="4673600" y="0"/>
                </a:cubicBezTo>
                <a:cubicBezTo>
                  <a:pt x="4833529" y="-12"/>
                  <a:pt x="4972538" y="11434"/>
                  <a:pt x="5047488" y="0"/>
                </a:cubicBezTo>
                <a:cubicBezTo>
                  <a:pt x="5122438" y="-11434"/>
                  <a:pt x="5558447" y="67920"/>
                  <a:pt x="5736844" y="0"/>
                </a:cubicBezTo>
                <a:cubicBezTo>
                  <a:pt x="5915241" y="-67920"/>
                  <a:pt x="6050739" y="58751"/>
                  <a:pt x="6321044" y="0"/>
                </a:cubicBezTo>
                <a:cubicBezTo>
                  <a:pt x="6591349" y="-58751"/>
                  <a:pt x="6726438" y="57022"/>
                  <a:pt x="7115556" y="0"/>
                </a:cubicBezTo>
                <a:cubicBezTo>
                  <a:pt x="7504674" y="-57022"/>
                  <a:pt x="7447577" y="56203"/>
                  <a:pt x="7594600" y="0"/>
                </a:cubicBezTo>
                <a:cubicBezTo>
                  <a:pt x="7741623" y="-56203"/>
                  <a:pt x="7787534" y="17852"/>
                  <a:pt x="7863332" y="0"/>
                </a:cubicBezTo>
                <a:cubicBezTo>
                  <a:pt x="7939130" y="-17852"/>
                  <a:pt x="8061949" y="8039"/>
                  <a:pt x="8132064" y="0"/>
                </a:cubicBezTo>
                <a:cubicBezTo>
                  <a:pt x="8202179" y="-8039"/>
                  <a:pt x="8582819" y="15514"/>
                  <a:pt x="8821420" y="0"/>
                </a:cubicBezTo>
                <a:cubicBezTo>
                  <a:pt x="9060021" y="-15514"/>
                  <a:pt x="9404912" y="43478"/>
                  <a:pt x="9615932" y="0"/>
                </a:cubicBezTo>
                <a:cubicBezTo>
                  <a:pt x="9826952" y="-43478"/>
                  <a:pt x="10218369" y="94280"/>
                  <a:pt x="10515600" y="0"/>
                </a:cubicBezTo>
                <a:cubicBezTo>
                  <a:pt x="10571223" y="117389"/>
                  <a:pt x="10510281" y="258262"/>
                  <a:pt x="10515600" y="484492"/>
                </a:cubicBezTo>
                <a:cubicBezTo>
                  <a:pt x="10520919" y="710722"/>
                  <a:pt x="10486381" y="812659"/>
                  <a:pt x="10515600" y="896050"/>
                </a:cubicBezTo>
                <a:cubicBezTo>
                  <a:pt x="10544819" y="979441"/>
                  <a:pt x="10459353" y="1316706"/>
                  <a:pt x="10515600" y="1489943"/>
                </a:cubicBezTo>
                <a:cubicBezTo>
                  <a:pt x="10571847" y="1663180"/>
                  <a:pt x="10513183" y="1799564"/>
                  <a:pt x="10515600" y="2010902"/>
                </a:cubicBezTo>
                <a:cubicBezTo>
                  <a:pt x="10518017" y="2222240"/>
                  <a:pt x="10463166" y="2339208"/>
                  <a:pt x="10515600" y="2458927"/>
                </a:cubicBezTo>
                <a:cubicBezTo>
                  <a:pt x="10568034" y="2578647"/>
                  <a:pt x="10471601" y="2746484"/>
                  <a:pt x="10515600" y="2906952"/>
                </a:cubicBezTo>
                <a:cubicBezTo>
                  <a:pt x="10559599" y="3067420"/>
                  <a:pt x="10444198" y="3300860"/>
                  <a:pt x="10515600" y="3646714"/>
                </a:cubicBezTo>
                <a:cubicBezTo>
                  <a:pt x="10353137" y="3682797"/>
                  <a:pt x="10237111" y="3591394"/>
                  <a:pt x="10036556" y="3646714"/>
                </a:cubicBezTo>
                <a:cubicBezTo>
                  <a:pt x="9836001" y="3702034"/>
                  <a:pt x="9777898" y="3631043"/>
                  <a:pt x="9557512" y="3646714"/>
                </a:cubicBezTo>
                <a:cubicBezTo>
                  <a:pt x="9337126" y="3662385"/>
                  <a:pt x="9358353" y="3632490"/>
                  <a:pt x="9288780" y="3646714"/>
                </a:cubicBezTo>
                <a:cubicBezTo>
                  <a:pt x="9219207" y="3660938"/>
                  <a:pt x="8767204" y="3630849"/>
                  <a:pt x="8599424" y="3646714"/>
                </a:cubicBezTo>
                <a:cubicBezTo>
                  <a:pt x="8431644" y="3662579"/>
                  <a:pt x="8288111" y="3623289"/>
                  <a:pt x="8015224" y="3646714"/>
                </a:cubicBezTo>
                <a:cubicBezTo>
                  <a:pt x="7742337" y="3670139"/>
                  <a:pt x="7807729" y="3623782"/>
                  <a:pt x="7746492" y="3646714"/>
                </a:cubicBezTo>
                <a:cubicBezTo>
                  <a:pt x="7685255" y="3669646"/>
                  <a:pt x="7329717" y="3574905"/>
                  <a:pt x="7057136" y="3646714"/>
                </a:cubicBezTo>
                <a:cubicBezTo>
                  <a:pt x="6784555" y="3718523"/>
                  <a:pt x="6544882" y="3624745"/>
                  <a:pt x="6262624" y="3646714"/>
                </a:cubicBezTo>
                <a:cubicBezTo>
                  <a:pt x="5980366" y="3668683"/>
                  <a:pt x="6004777" y="3606664"/>
                  <a:pt x="5888736" y="3646714"/>
                </a:cubicBezTo>
                <a:cubicBezTo>
                  <a:pt x="5772695" y="3686764"/>
                  <a:pt x="5342852" y="3567648"/>
                  <a:pt x="5094224" y="3646714"/>
                </a:cubicBezTo>
                <a:cubicBezTo>
                  <a:pt x="4845596" y="3725780"/>
                  <a:pt x="4889470" y="3638110"/>
                  <a:pt x="4720336" y="3646714"/>
                </a:cubicBezTo>
                <a:cubicBezTo>
                  <a:pt x="4551202" y="3655318"/>
                  <a:pt x="4408829" y="3633526"/>
                  <a:pt x="4136136" y="3646714"/>
                </a:cubicBezTo>
                <a:cubicBezTo>
                  <a:pt x="3863443" y="3659902"/>
                  <a:pt x="3707484" y="3621920"/>
                  <a:pt x="3446780" y="3646714"/>
                </a:cubicBezTo>
                <a:cubicBezTo>
                  <a:pt x="3186076" y="3671508"/>
                  <a:pt x="3167200" y="3611918"/>
                  <a:pt x="2967736" y="3646714"/>
                </a:cubicBezTo>
                <a:cubicBezTo>
                  <a:pt x="2768272" y="3681510"/>
                  <a:pt x="2342032" y="3639173"/>
                  <a:pt x="2173224" y="3646714"/>
                </a:cubicBezTo>
                <a:cubicBezTo>
                  <a:pt x="2004416" y="3654255"/>
                  <a:pt x="1780765" y="3624630"/>
                  <a:pt x="1589024" y="3646714"/>
                </a:cubicBezTo>
                <a:cubicBezTo>
                  <a:pt x="1397283" y="3668798"/>
                  <a:pt x="1020697" y="3622474"/>
                  <a:pt x="794512" y="3646714"/>
                </a:cubicBezTo>
                <a:cubicBezTo>
                  <a:pt x="568327" y="3670954"/>
                  <a:pt x="379821" y="3644863"/>
                  <a:pt x="0" y="3646714"/>
                </a:cubicBezTo>
                <a:cubicBezTo>
                  <a:pt x="-46324" y="3412571"/>
                  <a:pt x="41621" y="3247294"/>
                  <a:pt x="0" y="3125755"/>
                </a:cubicBezTo>
                <a:cubicBezTo>
                  <a:pt x="-41621" y="3004216"/>
                  <a:pt x="55677" y="2798112"/>
                  <a:pt x="0" y="2568329"/>
                </a:cubicBezTo>
                <a:cubicBezTo>
                  <a:pt x="-55677" y="2338546"/>
                  <a:pt x="31513" y="2135737"/>
                  <a:pt x="0" y="1974435"/>
                </a:cubicBezTo>
                <a:cubicBezTo>
                  <a:pt x="-31513" y="1813133"/>
                  <a:pt x="27012" y="1638675"/>
                  <a:pt x="0" y="1489943"/>
                </a:cubicBezTo>
                <a:cubicBezTo>
                  <a:pt x="-27012" y="1341211"/>
                  <a:pt x="2023" y="1109758"/>
                  <a:pt x="0" y="1005451"/>
                </a:cubicBezTo>
                <a:cubicBezTo>
                  <a:pt x="-2023" y="901144"/>
                  <a:pt x="25441" y="715082"/>
                  <a:pt x="0" y="593893"/>
                </a:cubicBezTo>
                <a:cubicBezTo>
                  <a:pt x="-25441" y="472704"/>
                  <a:pt x="67027" y="230263"/>
                  <a:pt x="0" y="0"/>
                </a:cubicBezTo>
                <a:close/>
              </a:path>
              <a:path w="10515600" h="364671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61628" y="195204"/>
                  <a:pt x="10472546" y="257431"/>
                  <a:pt x="10515600" y="411558"/>
                </a:cubicBezTo>
                <a:cubicBezTo>
                  <a:pt x="10558654" y="565685"/>
                  <a:pt x="10476761" y="751224"/>
                  <a:pt x="10515600" y="896050"/>
                </a:cubicBezTo>
                <a:cubicBezTo>
                  <a:pt x="10554439" y="1040876"/>
                  <a:pt x="10456827" y="1304563"/>
                  <a:pt x="10515600" y="1417009"/>
                </a:cubicBezTo>
                <a:cubicBezTo>
                  <a:pt x="10574373" y="1529455"/>
                  <a:pt x="10474058" y="1705393"/>
                  <a:pt x="10515600" y="1828567"/>
                </a:cubicBezTo>
                <a:cubicBezTo>
                  <a:pt x="10557142" y="1951741"/>
                  <a:pt x="10463617" y="2181587"/>
                  <a:pt x="10515600" y="2422460"/>
                </a:cubicBezTo>
                <a:cubicBezTo>
                  <a:pt x="10567583" y="2663333"/>
                  <a:pt x="10473221" y="2788294"/>
                  <a:pt x="10515600" y="2943419"/>
                </a:cubicBezTo>
                <a:cubicBezTo>
                  <a:pt x="10557979" y="3098544"/>
                  <a:pt x="10510548" y="3442527"/>
                  <a:pt x="10515600" y="3646714"/>
                </a:cubicBezTo>
                <a:cubicBezTo>
                  <a:pt x="10348507" y="3647666"/>
                  <a:pt x="10145100" y="3625233"/>
                  <a:pt x="10036556" y="3646714"/>
                </a:cubicBezTo>
                <a:cubicBezTo>
                  <a:pt x="9928012" y="3668195"/>
                  <a:pt x="9597898" y="3638826"/>
                  <a:pt x="9242044" y="3646714"/>
                </a:cubicBezTo>
                <a:cubicBezTo>
                  <a:pt x="8886190" y="3654602"/>
                  <a:pt x="8935605" y="3604633"/>
                  <a:pt x="8763000" y="3646714"/>
                </a:cubicBezTo>
                <a:cubicBezTo>
                  <a:pt x="8590395" y="3688795"/>
                  <a:pt x="8514275" y="3627711"/>
                  <a:pt x="8389112" y="3646714"/>
                </a:cubicBezTo>
                <a:cubicBezTo>
                  <a:pt x="8263949" y="3665717"/>
                  <a:pt x="8079691" y="3642153"/>
                  <a:pt x="7910068" y="3646714"/>
                </a:cubicBezTo>
                <a:cubicBezTo>
                  <a:pt x="7740445" y="3651275"/>
                  <a:pt x="7585178" y="3642495"/>
                  <a:pt x="7431024" y="3646714"/>
                </a:cubicBezTo>
                <a:cubicBezTo>
                  <a:pt x="7276870" y="3650933"/>
                  <a:pt x="6963742" y="3590779"/>
                  <a:pt x="6846824" y="3646714"/>
                </a:cubicBezTo>
                <a:cubicBezTo>
                  <a:pt x="6729906" y="3702649"/>
                  <a:pt x="6555347" y="3592794"/>
                  <a:pt x="6367780" y="3646714"/>
                </a:cubicBezTo>
                <a:cubicBezTo>
                  <a:pt x="6180213" y="3700634"/>
                  <a:pt x="5841063" y="3641636"/>
                  <a:pt x="5573268" y="3646714"/>
                </a:cubicBezTo>
                <a:cubicBezTo>
                  <a:pt x="5305473" y="3651792"/>
                  <a:pt x="5146155" y="3597370"/>
                  <a:pt x="4778756" y="3646714"/>
                </a:cubicBezTo>
                <a:cubicBezTo>
                  <a:pt x="4411357" y="3696058"/>
                  <a:pt x="4453353" y="3636681"/>
                  <a:pt x="4194556" y="3646714"/>
                </a:cubicBezTo>
                <a:cubicBezTo>
                  <a:pt x="3935759" y="3656747"/>
                  <a:pt x="3841519" y="3606123"/>
                  <a:pt x="3715512" y="3646714"/>
                </a:cubicBezTo>
                <a:cubicBezTo>
                  <a:pt x="3589505" y="3687305"/>
                  <a:pt x="3274661" y="3637402"/>
                  <a:pt x="2921000" y="3646714"/>
                </a:cubicBezTo>
                <a:cubicBezTo>
                  <a:pt x="2567339" y="3656026"/>
                  <a:pt x="2677356" y="3615106"/>
                  <a:pt x="2547112" y="3646714"/>
                </a:cubicBezTo>
                <a:cubicBezTo>
                  <a:pt x="2416868" y="3678322"/>
                  <a:pt x="2187082" y="3615367"/>
                  <a:pt x="1962912" y="3646714"/>
                </a:cubicBezTo>
                <a:cubicBezTo>
                  <a:pt x="1738742" y="3678061"/>
                  <a:pt x="1811349" y="3638626"/>
                  <a:pt x="1694180" y="3646714"/>
                </a:cubicBezTo>
                <a:cubicBezTo>
                  <a:pt x="1577011" y="3654802"/>
                  <a:pt x="1445231" y="3589485"/>
                  <a:pt x="1215136" y="3646714"/>
                </a:cubicBezTo>
                <a:cubicBezTo>
                  <a:pt x="985041" y="3703943"/>
                  <a:pt x="935072" y="3627326"/>
                  <a:pt x="841248" y="3646714"/>
                </a:cubicBezTo>
                <a:cubicBezTo>
                  <a:pt x="747424" y="3666102"/>
                  <a:pt x="296211" y="3633690"/>
                  <a:pt x="0" y="3646714"/>
                </a:cubicBezTo>
                <a:cubicBezTo>
                  <a:pt x="-43019" y="3545803"/>
                  <a:pt x="7235" y="3365998"/>
                  <a:pt x="0" y="3235156"/>
                </a:cubicBezTo>
                <a:cubicBezTo>
                  <a:pt x="-7235" y="3104314"/>
                  <a:pt x="25801" y="2880028"/>
                  <a:pt x="0" y="2641263"/>
                </a:cubicBezTo>
                <a:cubicBezTo>
                  <a:pt x="-25801" y="2402498"/>
                  <a:pt x="6197" y="2261624"/>
                  <a:pt x="0" y="2047369"/>
                </a:cubicBezTo>
                <a:cubicBezTo>
                  <a:pt x="-6197" y="1833114"/>
                  <a:pt x="23715" y="1717414"/>
                  <a:pt x="0" y="1562877"/>
                </a:cubicBezTo>
                <a:cubicBezTo>
                  <a:pt x="-23715" y="1408340"/>
                  <a:pt x="21195" y="1279797"/>
                  <a:pt x="0" y="1151320"/>
                </a:cubicBezTo>
                <a:cubicBezTo>
                  <a:pt x="-21195" y="1022843"/>
                  <a:pt x="7340" y="769582"/>
                  <a:pt x="0" y="557426"/>
                </a:cubicBezTo>
                <a:cubicBezTo>
                  <a:pt x="-7340" y="345270"/>
                  <a:pt x="56215" y="163552"/>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a:bodyPr>
          <a:lstStyle/>
          <a:p>
            <a:pPr algn="ctr"/>
            <a:r>
              <a:rPr lang="el-GR" sz="4800" dirty="0"/>
              <a:t>Εκτός μάχης</a:t>
            </a:r>
            <a:br>
              <a:rPr lang="el-GR" sz="4800" dirty="0"/>
            </a:br>
            <a:br>
              <a:rPr lang="el-GR" sz="4800" dirty="0"/>
            </a:br>
            <a:endParaRPr lang="el-GR" sz="4800" dirty="0"/>
          </a:p>
        </p:txBody>
      </p:sp>
    </p:spTree>
    <p:extLst>
      <p:ext uri="{BB962C8B-B14F-4D97-AF65-F5344CB8AC3E}">
        <p14:creationId xmlns:p14="http://schemas.microsoft.com/office/powerpoint/2010/main" val="771610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F89AE0-F752-8B6C-3CDB-C7ED43822456}"/>
              </a:ext>
            </a:extLst>
          </p:cNvPr>
          <p:cNvSpPr txBox="1"/>
          <p:nvPr/>
        </p:nvSpPr>
        <p:spPr>
          <a:xfrm>
            <a:off x="1940320" y="5007125"/>
            <a:ext cx="3096138" cy="954107"/>
          </a:xfrm>
          <a:custGeom>
            <a:avLst/>
            <a:gdLst>
              <a:gd name="csX0" fmla="*/ 0 w 3096138"/>
              <a:gd name="csY0" fmla="*/ 0 h 954107"/>
              <a:gd name="csX1" fmla="*/ 577946 w 3096138"/>
              <a:gd name="csY1" fmla="*/ 0 h 954107"/>
              <a:gd name="csX2" fmla="*/ 1032046 w 3096138"/>
              <a:gd name="csY2" fmla="*/ 0 h 954107"/>
              <a:gd name="csX3" fmla="*/ 1486146 w 3096138"/>
              <a:gd name="csY3" fmla="*/ 0 h 954107"/>
              <a:gd name="csX4" fmla="*/ 2064092 w 3096138"/>
              <a:gd name="csY4" fmla="*/ 0 h 954107"/>
              <a:gd name="csX5" fmla="*/ 2518192 w 3096138"/>
              <a:gd name="csY5" fmla="*/ 0 h 954107"/>
              <a:gd name="csX6" fmla="*/ 3096138 w 3096138"/>
              <a:gd name="csY6" fmla="*/ 0 h 954107"/>
              <a:gd name="csX7" fmla="*/ 3096138 w 3096138"/>
              <a:gd name="csY7" fmla="*/ 486595 h 954107"/>
              <a:gd name="csX8" fmla="*/ 3096138 w 3096138"/>
              <a:gd name="csY8" fmla="*/ 954107 h 954107"/>
              <a:gd name="csX9" fmla="*/ 2611076 w 3096138"/>
              <a:gd name="csY9" fmla="*/ 954107 h 954107"/>
              <a:gd name="csX10" fmla="*/ 2126015 w 3096138"/>
              <a:gd name="csY10" fmla="*/ 954107 h 954107"/>
              <a:gd name="csX11" fmla="*/ 1579030 w 3096138"/>
              <a:gd name="csY11" fmla="*/ 954107 h 954107"/>
              <a:gd name="csX12" fmla="*/ 1093969 w 3096138"/>
              <a:gd name="csY12" fmla="*/ 954107 h 954107"/>
              <a:gd name="csX13" fmla="*/ 546984 w 3096138"/>
              <a:gd name="csY13" fmla="*/ 954107 h 954107"/>
              <a:gd name="csX14" fmla="*/ 0 w 3096138"/>
              <a:gd name="csY14" fmla="*/ 954107 h 954107"/>
              <a:gd name="csX15" fmla="*/ 0 w 3096138"/>
              <a:gd name="csY15" fmla="*/ 486595 h 954107"/>
              <a:gd name="csX16" fmla="*/ 0 w 3096138"/>
              <a:gd name="csY16"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096138" h="954107" extrusionOk="0">
                <a:moveTo>
                  <a:pt x="0" y="0"/>
                </a:moveTo>
                <a:cubicBezTo>
                  <a:pt x="134280" y="-1223"/>
                  <a:pt x="383299" y="31743"/>
                  <a:pt x="577946" y="0"/>
                </a:cubicBezTo>
                <a:cubicBezTo>
                  <a:pt x="772593" y="-31743"/>
                  <a:pt x="887656" y="6807"/>
                  <a:pt x="1032046" y="0"/>
                </a:cubicBezTo>
                <a:cubicBezTo>
                  <a:pt x="1176436" y="-6807"/>
                  <a:pt x="1349605" y="50045"/>
                  <a:pt x="1486146" y="0"/>
                </a:cubicBezTo>
                <a:cubicBezTo>
                  <a:pt x="1622687" y="-50045"/>
                  <a:pt x="1863836" y="14865"/>
                  <a:pt x="2064092" y="0"/>
                </a:cubicBezTo>
                <a:cubicBezTo>
                  <a:pt x="2264348" y="-14865"/>
                  <a:pt x="2313415" y="23482"/>
                  <a:pt x="2518192" y="0"/>
                </a:cubicBezTo>
                <a:cubicBezTo>
                  <a:pt x="2722969" y="-23482"/>
                  <a:pt x="2933481" y="57934"/>
                  <a:pt x="3096138" y="0"/>
                </a:cubicBezTo>
                <a:cubicBezTo>
                  <a:pt x="3119733" y="125256"/>
                  <a:pt x="3088705" y="342470"/>
                  <a:pt x="3096138" y="486595"/>
                </a:cubicBezTo>
                <a:cubicBezTo>
                  <a:pt x="3103571" y="630720"/>
                  <a:pt x="3083493" y="842613"/>
                  <a:pt x="3096138" y="954107"/>
                </a:cubicBezTo>
                <a:cubicBezTo>
                  <a:pt x="2893501" y="965650"/>
                  <a:pt x="2825334" y="917229"/>
                  <a:pt x="2611076" y="954107"/>
                </a:cubicBezTo>
                <a:cubicBezTo>
                  <a:pt x="2396818" y="990985"/>
                  <a:pt x="2315014" y="903001"/>
                  <a:pt x="2126015" y="954107"/>
                </a:cubicBezTo>
                <a:cubicBezTo>
                  <a:pt x="1937016" y="1005213"/>
                  <a:pt x="1851044" y="917070"/>
                  <a:pt x="1579030" y="954107"/>
                </a:cubicBezTo>
                <a:cubicBezTo>
                  <a:pt x="1307016" y="991144"/>
                  <a:pt x="1241645" y="928779"/>
                  <a:pt x="1093969" y="954107"/>
                </a:cubicBezTo>
                <a:cubicBezTo>
                  <a:pt x="946293" y="979435"/>
                  <a:pt x="792672" y="921248"/>
                  <a:pt x="546984" y="954107"/>
                </a:cubicBezTo>
                <a:cubicBezTo>
                  <a:pt x="301296" y="986966"/>
                  <a:pt x="261050" y="916455"/>
                  <a:pt x="0" y="954107"/>
                </a:cubicBezTo>
                <a:cubicBezTo>
                  <a:pt x="-28680" y="723107"/>
                  <a:pt x="14605" y="659536"/>
                  <a:pt x="0" y="486595"/>
                </a:cubicBezTo>
                <a:cubicBezTo>
                  <a:pt x="-14605" y="313654"/>
                  <a:pt x="12171" y="136954"/>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tr-TR" sz="1400" dirty="0"/>
              <a:t>Nevz</a:t>
            </a:r>
            <a:r>
              <a:rPr lang="en-US" sz="1400" dirty="0"/>
              <a:t>a</a:t>
            </a:r>
            <a:r>
              <a:rPr lang="tr-TR" sz="1400" dirty="0"/>
              <a:t>t Halil </a:t>
            </a:r>
          </a:p>
          <a:p>
            <a:r>
              <a:rPr lang="el-GR" sz="1400" dirty="0"/>
              <a:t>Λευκωσία</a:t>
            </a:r>
          </a:p>
          <a:p>
            <a:r>
              <a:rPr lang="en-US" sz="1400" dirty="0"/>
              <a:t>CY1</a:t>
            </a:r>
          </a:p>
          <a:p>
            <a:r>
              <a:rPr lang="el-GR" sz="1400" dirty="0"/>
              <a:t>Ημερομηνία κατάταξης : 02/10/1939 </a:t>
            </a:r>
            <a:endParaRPr lang="en-US" sz="1400" dirty="0"/>
          </a:p>
        </p:txBody>
      </p:sp>
      <p:sp>
        <p:nvSpPr>
          <p:cNvPr id="5" name="TextBox 4">
            <a:extLst>
              <a:ext uri="{FF2B5EF4-FFF2-40B4-BE49-F238E27FC236}">
                <a16:creationId xmlns:a16="http://schemas.microsoft.com/office/drawing/2014/main" id="{B2B4127D-C34B-EBDB-C041-4B0DC03C5C9A}"/>
              </a:ext>
            </a:extLst>
          </p:cNvPr>
          <p:cNvSpPr txBox="1"/>
          <p:nvPr/>
        </p:nvSpPr>
        <p:spPr>
          <a:xfrm>
            <a:off x="6527800" y="5007125"/>
            <a:ext cx="3657600" cy="954107"/>
          </a:xfrm>
          <a:custGeom>
            <a:avLst/>
            <a:gdLst>
              <a:gd name="csX0" fmla="*/ 0 w 3657600"/>
              <a:gd name="csY0" fmla="*/ 0 h 954107"/>
              <a:gd name="csX1" fmla="*/ 595666 w 3657600"/>
              <a:gd name="csY1" fmla="*/ 0 h 954107"/>
              <a:gd name="csX2" fmla="*/ 1045029 w 3657600"/>
              <a:gd name="csY2" fmla="*/ 0 h 954107"/>
              <a:gd name="csX3" fmla="*/ 1494391 w 3657600"/>
              <a:gd name="csY3" fmla="*/ 0 h 954107"/>
              <a:gd name="csX4" fmla="*/ 2090057 w 3657600"/>
              <a:gd name="csY4" fmla="*/ 0 h 954107"/>
              <a:gd name="csX5" fmla="*/ 2539419 w 3657600"/>
              <a:gd name="csY5" fmla="*/ 0 h 954107"/>
              <a:gd name="csX6" fmla="*/ 3098510 w 3657600"/>
              <a:gd name="csY6" fmla="*/ 0 h 954107"/>
              <a:gd name="csX7" fmla="*/ 3657600 w 3657600"/>
              <a:gd name="csY7" fmla="*/ 0 h 954107"/>
              <a:gd name="csX8" fmla="*/ 3657600 w 3657600"/>
              <a:gd name="csY8" fmla="*/ 467512 h 954107"/>
              <a:gd name="csX9" fmla="*/ 3657600 w 3657600"/>
              <a:gd name="csY9" fmla="*/ 954107 h 954107"/>
              <a:gd name="csX10" fmla="*/ 3061934 w 3657600"/>
              <a:gd name="csY10" fmla="*/ 954107 h 954107"/>
              <a:gd name="csX11" fmla="*/ 2502843 w 3657600"/>
              <a:gd name="csY11" fmla="*/ 954107 h 954107"/>
              <a:gd name="csX12" fmla="*/ 2016905 w 3657600"/>
              <a:gd name="csY12" fmla="*/ 954107 h 954107"/>
              <a:gd name="csX13" fmla="*/ 1457815 w 3657600"/>
              <a:gd name="csY13" fmla="*/ 954107 h 954107"/>
              <a:gd name="csX14" fmla="*/ 935301 w 3657600"/>
              <a:gd name="csY14" fmla="*/ 954107 h 954107"/>
              <a:gd name="csX15" fmla="*/ 449362 w 3657600"/>
              <a:gd name="csY15" fmla="*/ 954107 h 954107"/>
              <a:gd name="csX16" fmla="*/ 0 w 3657600"/>
              <a:gd name="csY16" fmla="*/ 954107 h 954107"/>
              <a:gd name="csX17" fmla="*/ 0 w 3657600"/>
              <a:gd name="csY17" fmla="*/ 496136 h 954107"/>
              <a:gd name="csX18" fmla="*/ 0 w 3657600"/>
              <a:gd name="csY18"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657600" h="954107" extrusionOk="0">
                <a:moveTo>
                  <a:pt x="0" y="0"/>
                </a:moveTo>
                <a:cubicBezTo>
                  <a:pt x="273949" y="-67529"/>
                  <a:pt x="440121" y="11796"/>
                  <a:pt x="595666" y="0"/>
                </a:cubicBezTo>
                <a:cubicBezTo>
                  <a:pt x="751211" y="-11796"/>
                  <a:pt x="928001" y="44102"/>
                  <a:pt x="1045029" y="0"/>
                </a:cubicBezTo>
                <a:cubicBezTo>
                  <a:pt x="1162057" y="-44102"/>
                  <a:pt x="1348512" y="23612"/>
                  <a:pt x="1494391" y="0"/>
                </a:cubicBezTo>
                <a:cubicBezTo>
                  <a:pt x="1640270" y="-23612"/>
                  <a:pt x="1884876" y="42248"/>
                  <a:pt x="2090057" y="0"/>
                </a:cubicBezTo>
                <a:cubicBezTo>
                  <a:pt x="2295238" y="-42248"/>
                  <a:pt x="2401708" y="9531"/>
                  <a:pt x="2539419" y="0"/>
                </a:cubicBezTo>
                <a:cubicBezTo>
                  <a:pt x="2677130" y="-9531"/>
                  <a:pt x="2944761" y="30064"/>
                  <a:pt x="3098510" y="0"/>
                </a:cubicBezTo>
                <a:cubicBezTo>
                  <a:pt x="3252259" y="-30064"/>
                  <a:pt x="3410021" y="6688"/>
                  <a:pt x="3657600" y="0"/>
                </a:cubicBezTo>
                <a:cubicBezTo>
                  <a:pt x="3661582" y="108972"/>
                  <a:pt x="3644955" y="356018"/>
                  <a:pt x="3657600" y="467512"/>
                </a:cubicBezTo>
                <a:cubicBezTo>
                  <a:pt x="3670245" y="579006"/>
                  <a:pt x="3630248" y="813711"/>
                  <a:pt x="3657600" y="954107"/>
                </a:cubicBezTo>
                <a:cubicBezTo>
                  <a:pt x="3425396" y="1006305"/>
                  <a:pt x="3193837" y="952043"/>
                  <a:pt x="3061934" y="954107"/>
                </a:cubicBezTo>
                <a:cubicBezTo>
                  <a:pt x="2930031" y="956171"/>
                  <a:pt x="2642125" y="949954"/>
                  <a:pt x="2502843" y="954107"/>
                </a:cubicBezTo>
                <a:cubicBezTo>
                  <a:pt x="2363561" y="958260"/>
                  <a:pt x="2177363" y="919402"/>
                  <a:pt x="2016905" y="954107"/>
                </a:cubicBezTo>
                <a:cubicBezTo>
                  <a:pt x="1856447" y="988812"/>
                  <a:pt x="1636452" y="941330"/>
                  <a:pt x="1457815" y="954107"/>
                </a:cubicBezTo>
                <a:cubicBezTo>
                  <a:pt x="1279178" y="966884"/>
                  <a:pt x="1164523" y="951940"/>
                  <a:pt x="935301" y="954107"/>
                </a:cubicBezTo>
                <a:cubicBezTo>
                  <a:pt x="706079" y="956274"/>
                  <a:pt x="601611" y="940076"/>
                  <a:pt x="449362" y="954107"/>
                </a:cubicBezTo>
                <a:cubicBezTo>
                  <a:pt x="297113" y="968138"/>
                  <a:pt x="129943" y="920728"/>
                  <a:pt x="0" y="954107"/>
                </a:cubicBezTo>
                <a:cubicBezTo>
                  <a:pt x="-48210" y="849079"/>
                  <a:pt x="30400" y="624227"/>
                  <a:pt x="0" y="496136"/>
                </a:cubicBezTo>
                <a:cubicBezTo>
                  <a:pt x="-30400" y="368045"/>
                  <a:pt x="13383" y="205037"/>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dirty="0"/>
              <a:t>Ανδρέας Παπαγεωργίου</a:t>
            </a:r>
          </a:p>
          <a:p>
            <a:r>
              <a:rPr lang="el-GR" sz="1400" dirty="0" err="1"/>
              <a:t>Συκόπετρα</a:t>
            </a:r>
            <a:r>
              <a:rPr lang="el-GR" sz="1400" dirty="0"/>
              <a:t>, Λεμεσός </a:t>
            </a:r>
          </a:p>
          <a:p>
            <a:r>
              <a:rPr lang="en-US" sz="1400" dirty="0"/>
              <a:t>CY22432</a:t>
            </a:r>
          </a:p>
          <a:p>
            <a:r>
              <a:rPr lang="el-GR" sz="1400" dirty="0"/>
              <a:t>Ημερομηνία κατάταξης : </a:t>
            </a:r>
            <a:r>
              <a:rPr lang="en-US" sz="1400" dirty="0"/>
              <a:t>15 </a:t>
            </a:r>
            <a:r>
              <a:rPr lang="el-GR" sz="1400" dirty="0"/>
              <a:t>Αυγούστου  1945</a:t>
            </a:r>
            <a:endParaRPr lang="tr-TR" sz="1400" dirty="0"/>
          </a:p>
        </p:txBody>
      </p:sp>
      <p:sp>
        <p:nvSpPr>
          <p:cNvPr id="7" name="TextBox 6">
            <a:extLst>
              <a:ext uri="{FF2B5EF4-FFF2-40B4-BE49-F238E27FC236}">
                <a16:creationId xmlns:a16="http://schemas.microsoft.com/office/drawing/2014/main" id="{56AF5AE5-C45D-9511-CF3A-852F0648C6FF}"/>
              </a:ext>
            </a:extLst>
          </p:cNvPr>
          <p:cNvSpPr txBox="1"/>
          <p:nvPr/>
        </p:nvSpPr>
        <p:spPr>
          <a:xfrm>
            <a:off x="220209" y="6401668"/>
            <a:ext cx="7116761" cy="430887"/>
          </a:xfrm>
          <a:prstGeom prst="rect">
            <a:avLst/>
          </a:prstGeom>
          <a:noFill/>
        </p:spPr>
        <p:txBody>
          <a:bodyPr wrap="square">
            <a:spAutoFit/>
          </a:bodyPr>
          <a:lstStyle/>
          <a:p>
            <a:r>
              <a:rPr lang="el-GR" sz="1100" i="0" dirty="0">
                <a:solidFill>
                  <a:srgbClr val="000000"/>
                </a:solidFill>
                <a:effectLst/>
              </a:rPr>
              <a:t>Πέτρος </a:t>
            </a:r>
            <a:r>
              <a:rPr lang="el-GR" sz="1100" i="0" dirty="0" err="1">
                <a:solidFill>
                  <a:srgbClr val="000000"/>
                </a:solidFill>
                <a:effectLst/>
              </a:rPr>
              <a:t>Παπαπολυβίου</a:t>
            </a:r>
            <a:r>
              <a:rPr lang="el-GR" sz="1100" i="0" dirty="0">
                <a:solidFill>
                  <a:srgbClr val="000000"/>
                </a:solidFill>
                <a:effectLst/>
              </a:rPr>
              <a:t>,</a:t>
            </a:r>
            <a:r>
              <a:rPr lang="el-GR" sz="1100" i="1" dirty="0">
                <a:solidFill>
                  <a:srgbClr val="000000"/>
                </a:solidFill>
                <a:effectLst/>
              </a:rPr>
              <a:t> </a:t>
            </a:r>
            <a:r>
              <a:rPr lang="el-GR" sz="1100" i="1" dirty="0"/>
              <a:t>Οι Κύπριοι εθελοντές του Β' Παγκοσμίου Πολέμου: τα μητρώα, οι κατάλογοι και ο φόρος του αίματος,</a:t>
            </a:r>
            <a:r>
              <a:rPr lang="el-GR" sz="1100" dirty="0"/>
              <a:t>  Πολιτιστικές Υπηρεσίες, Λευκωσία 2012, σ. 18, 53, 418.</a:t>
            </a:r>
          </a:p>
        </p:txBody>
      </p:sp>
      <p:pic>
        <p:nvPicPr>
          <p:cNvPr id="9" name="Εικόνα 8">
            <a:extLst>
              <a:ext uri="{FF2B5EF4-FFF2-40B4-BE49-F238E27FC236}">
                <a16:creationId xmlns:a16="http://schemas.microsoft.com/office/drawing/2014/main" id="{4517A453-282C-6313-A491-B28872C25A62}"/>
              </a:ext>
            </a:extLst>
          </p:cNvPr>
          <p:cNvPicPr>
            <a:picLocks noChangeAspect="1"/>
          </p:cNvPicPr>
          <p:nvPr/>
        </p:nvPicPr>
        <p:blipFill>
          <a:blip r:embed="rId2">
            <a:extLst>
              <a:ext uri="{28A0092B-C50C-407E-A947-70E740481C1C}">
                <a14:useLocalDpi xmlns:a14="http://schemas.microsoft.com/office/drawing/2010/main" val="0"/>
              </a:ext>
            </a:extLst>
          </a:blip>
          <a:srcRect l="45666" t="42405" r="19630" b="28788"/>
          <a:stretch>
            <a:fillRect/>
          </a:stretch>
        </p:blipFill>
        <p:spPr>
          <a:xfrm rot="5400000">
            <a:off x="3535773" y="1227530"/>
            <a:ext cx="4115943" cy="2562376"/>
          </a:xfrm>
          <a:custGeom>
            <a:avLst/>
            <a:gdLst>
              <a:gd name="csX0" fmla="*/ 0 w 4115943"/>
              <a:gd name="csY0" fmla="*/ 0 h 2562376"/>
              <a:gd name="csX1" fmla="*/ 670311 w 4115943"/>
              <a:gd name="csY1" fmla="*/ 0 h 2562376"/>
              <a:gd name="csX2" fmla="*/ 1340621 w 4115943"/>
              <a:gd name="csY2" fmla="*/ 0 h 2562376"/>
              <a:gd name="csX3" fmla="*/ 1969773 w 4115943"/>
              <a:gd name="csY3" fmla="*/ 0 h 2562376"/>
              <a:gd name="csX4" fmla="*/ 2557765 w 4115943"/>
              <a:gd name="csY4" fmla="*/ 0 h 2562376"/>
              <a:gd name="csX5" fmla="*/ 3022278 w 4115943"/>
              <a:gd name="csY5" fmla="*/ 0 h 2562376"/>
              <a:gd name="csX6" fmla="*/ 3527951 w 4115943"/>
              <a:gd name="csY6" fmla="*/ 0 h 2562376"/>
              <a:gd name="csX7" fmla="*/ 4115943 w 4115943"/>
              <a:gd name="csY7" fmla="*/ 0 h 2562376"/>
              <a:gd name="csX8" fmla="*/ 4115943 w 4115943"/>
              <a:gd name="csY8" fmla="*/ 435604 h 2562376"/>
              <a:gd name="csX9" fmla="*/ 4115943 w 4115943"/>
              <a:gd name="csY9" fmla="*/ 922455 h 2562376"/>
              <a:gd name="csX10" fmla="*/ 4115943 w 4115943"/>
              <a:gd name="csY10" fmla="*/ 1409307 h 2562376"/>
              <a:gd name="csX11" fmla="*/ 4115943 w 4115943"/>
              <a:gd name="csY11" fmla="*/ 1973030 h 2562376"/>
              <a:gd name="csX12" fmla="*/ 4115943 w 4115943"/>
              <a:gd name="csY12" fmla="*/ 2562376 h 2562376"/>
              <a:gd name="csX13" fmla="*/ 3651429 w 4115943"/>
              <a:gd name="csY13" fmla="*/ 2562376 h 2562376"/>
              <a:gd name="csX14" fmla="*/ 2981119 w 4115943"/>
              <a:gd name="csY14" fmla="*/ 2562376 h 2562376"/>
              <a:gd name="csX15" fmla="*/ 2434286 w 4115943"/>
              <a:gd name="csY15" fmla="*/ 2562376 h 2562376"/>
              <a:gd name="csX16" fmla="*/ 1805135 w 4115943"/>
              <a:gd name="csY16" fmla="*/ 2562376 h 2562376"/>
              <a:gd name="csX17" fmla="*/ 1340621 w 4115943"/>
              <a:gd name="csY17" fmla="*/ 2562376 h 2562376"/>
              <a:gd name="csX18" fmla="*/ 752630 w 4115943"/>
              <a:gd name="csY18" fmla="*/ 2562376 h 2562376"/>
              <a:gd name="csX19" fmla="*/ 0 w 4115943"/>
              <a:gd name="csY19" fmla="*/ 2562376 h 2562376"/>
              <a:gd name="csX20" fmla="*/ 0 w 4115943"/>
              <a:gd name="csY20" fmla="*/ 2101148 h 2562376"/>
              <a:gd name="csX21" fmla="*/ 0 w 4115943"/>
              <a:gd name="csY21" fmla="*/ 1537426 h 2562376"/>
              <a:gd name="csX22" fmla="*/ 0 w 4115943"/>
              <a:gd name="csY22" fmla="*/ 1101822 h 2562376"/>
              <a:gd name="csX23" fmla="*/ 0 w 4115943"/>
              <a:gd name="csY23" fmla="*/ 614970 h 2562376"/>
              <a:gd name="csX24" fmla="*/ 0 w 4115943"/>
              <a:gd name="csY24" fmla="*/ 0 h 25623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4115943" h="2562376" fill="none" extrusionOk="0">
                <a:moveTo>
                  <a:pt x="0" y="0"/>
                </a:moveTo>
                <a:cubicBezTo>
                  <a:pt x="220176" y="-25198"/>
                  <a:pt x="348792" y="68496"/>
                  <a:pt x="670311" y="0"/>
                </a:cubicBezTo>
                <a:cubicBezTo>
                  <a:pt x="991830" y="-68496"/>
                  <a:pt x="1075826" y="9626"/>
                  <a:pt x="1340621" y="0"/>
                </a:cubicBezTo>
                <a:cubicBezTo>
                  <a:pt x="1605416" y="-9626"/>
                  <a:pt x="1830815" y="47273"/>
                  <a:pt x="1969773" y="0"/>
                </a:cubicBezTo>
                <a:cubicBezTo>
                  <a:pt x="2108731" y="-47273"/>
                  <a:pt x="2290347" y="39999"/>
                  <a:pt x="2557765" y="0"/>
                </a:cubicBezTo>
                <a:cubicBezTo>
                  <a:pt x="2825183" y="-39999"/>
                  <a:pt x="2801066" y="10416"/>
                  <a:pt x="3022278" y="0"/>
                </a:cubicBezTo>
                <a:cubicBezTo>
                  <a:pt x="3243490" y="-10416"/>
                  <a:pt x="3275898" y="37977"/>
                  <a:pt x="3527951" y="0"/>
                </a:cubicBezTo>
                <a:cubicBezTo>
                  <a:pt x="3780004" y="-37977"/>
                  <a:pt x="3975441" y="1136"/>
                  <a:pt x="4115943" y="0"/>
                </a:cubicBezTo>
                <a:cubicBezTo>
                  <a:pt x="4144779" y="143749"/>
                  <a:pt x="4067481" y="255351"/>
                  <a:pt x="4115943" y="435604"/>
                </a:cubicBezTo>
                <a:cubicBezTo>
                  <a:pt x="4164405" y="615857"/>
                  <a:pt x="4089290" y="796690"/>
                  <a:pt x="4115943" y="922455"/>
                </a:cubicBezTo>
                <a:cubicBezTo>
                  <a:pt x="4142596" y="1048220"/>
                  <a:pt x="4113424" y="1218729"/>
                  <a:pt x="4115943" y="1409307"/>
                </a:cubicBezTo>
                <a:cubicBezTo>
                  <a:pt x="4118462" y="1599885"/>
                  <a:pt x="4072654" y="1788785"/>
                  <a:pt x="4115943" y="1973030"/>
                </a:cubicBezTo>
                <a:cubicBezTo>
                  <a:pt x="4159232" y="2157275"/>
                  <a:pt x="4077976" y="2425925"/>
                  <a:pt x="4115943" y="2562376"/>
                </a:cubicBezTo>
                <a:cubicBezTo>
                  <a:pt x="3976623" y="2592888"/>
                  <a:pt x="3783975" y="2512921"/>
                  <a:pt x="3651429" y="2562376"/>
                </a:cubicBezTo>
                <a:cubicBezTo>
                  <a:pt x="3518883" y="2611831"/>
                  <a:pt x="3121558" y="2538123"/>
                  <a:pt x="2981119" y="2562376"/>
                </a:cubicBezTo>
                <a:cubicBezTo>
                  <a:pt x="2840680" y="2586629"/>
                  <a:pt x="2601521" y="2502900"/>
                  <a:pt x="2434286" y="2562376"/>
                </a:cubicBezTo>
                <a:cubicBezTo>
                  <a:pt x="2267051" y="2621852"/>
                  <a:pt x="2050794" y="2525962"/>
                  <a:pt x="1805135" y="2562376"/>
                </a:cubicBezTo>
                <a:cubicBezTo>
                  <a:pt x="1559476" y="2598790"/>
                  <a:pt x="1519709" y="2524278"/>
                  <a:pt x="1340621" y="2562376"/>
                </a:cubicBezTo>
                <a:cubicBezTo>
                  <a:pt x="1161533" y="2600474"/>
                  <a:pt x="1000322" y="2537599"/>
                  <a:pt x="752630" y="2562376"/>
                </a:cubicBezTo>
                <a:cubicBezTo>
                  <a:pt x="504938" y="2587153"/>
                  <a:pt x="209369" y="2492891"/>
                  <a:pt x="0" y="2562376"/>
                </a:cubicBezTo>
                <a:cubicBezTo>
                  <a:pt x="-3972" y="2382725"/>
                  <a:pt x="51879" y="2204329"/>
                  <a:pt x="0" y="2101148"/>
                </a:cubicBezTo>
                <a:cubicBezTo>
                  <a:pt x="-51879" y="1997967"/>
                  <a:pt x="63891" y="1770078"/>
                  <a:pt x="0" y="1537426"/>
                </a:cubicBezTo>
                <a:cubicBezTo>
                  <a:pt x="-63891" y="1304774"/>
                  <a:pt x="40799" y="1277969"/>
                  <a:pt x="0" y="1101822"/>
                </a:cubicBezTo>
                <a:cubicBezTo>
                  <a:pt x="-40799" y="925675"/>
                  <a:pt x="38326" y="849893"/>
                  <a:pt x="0" y="614970"/>
                </a:cubicBezTo>
                <a:cubicBezTo>
                  <a:pt x="-38326" y="380047"/>
                  <a:pt x="46999" y="265381"/>
                  <a:pt x="0" y="0"/>
                </a:cubicBezTo>
                <a:close/>
              </a:path>
              <a:path w="4115943" h="2562376" stroke="0" extrusionOk="0">
                <a:moveTo>
                  <a:pt x="0" y="0"/>
                </a:moveTo>
                <a:cubicBezTo>
                  <a:pt x="191790" y="-12580"/>
                  <a:pt x="346425" y="34458"/>
                  <a:pt x="464514" y="0"/>
                </a:cubicBezTo>
                <a:cubicBezTo>
                  <a:pt x="582603" y="-34458"/>
                  <a:pt x="751460" y="7603"/>
                  <a:pt x="970187" y="0"/>
                </a:cubicBezTo>
                <a:cubicBezTo>
                  <a:pt x="1188914" y="-7603"/>
                  <a:pt x="1246303" y="34787"/>
                  <a:pt x="1475860" y="0"/>
                </a:cubicBezTo>
                <a:cubicBezTo>
                  <a:pt x="1705417" y="-34787"/>
                  <a:pt x="1838347" y="44558"/>
                  <a:pt x="2063851" y="0"/>
                </a:cubicBezTo>
                <a:cubicBezTo>
                  <a:pt x="2289355" y="-44558"/>
                  <a:pt x="2452518" y="7588"/>
                  <a:pt x="2569524" y="0"/>
                </a:cubicBezTo>
                <a:cubicBezTo>
                  <a:pt x="2686530" y="-7588"/>
                  <a:pt x="2853798" y="1245"/>
                  <a:pt x="3075197" y="0"/>
                </a:cubicBezTo>
                <a:cubicBezTo>
                  <a:pt x="3296596" y="-1245"/>
                  <a:pt x="3905339" y="33425"/>
                  <a:pt x="4115943" y="0"/>
                </a:cubicBezTo>
                <a:cubicBezTo>
                  <a:pt x="4165397" y="180879"/>
                  <a:pt x="4082565" y="350385"/>
                  <a:pt x="4115943" y="461228"/>
                </a:cubicBezTo>
                <a:cubicBezTo>
                  <a:pt x="4149321" y="572071"/>
                  <a:pt x="4095991" y="837757"/>
                  <a:pt x="4115943" y="973703"/>
                </a:cubicBezTo>
                <a:cubicBezTo>
                  <a:pt x="4135895" y="1109649"/>
                  <a:pt x="4103303" y="1259271"/>
                  <a:pt x="4115943" y="1537426"/>
                </a:cubicBezTo>
                <a:cubicBezTo>
                  <a:pt x="4128583" y="1815581"/>
                  <a:pt x="4076996" y="1868796"/>
                  <a:pt x="4115943" y="2075525"/>
                </a:cubicBezTo>
                <a:cubicBezTo>
                  <a:pt x="4154890" y="2282254"/>
                  <a:pt x="4070174" y="2363111"/>
                  <a:pt x="4115943" y="2562376"/>
                </a:cubicBezTo>
                <a:cubicBezTo>
                  <a:pt x="3967719" y="2566902"/>
                  <a:pt x="3866007" y="2550117"/>
                  <a:pt x="3651429" y="2562376"/>
                </a:cubicBezTo>
                <a:cubicBezTo>
                  <a:pt x="3436851" y="2574635"/>
                  <a:pt x="3296336" y="2520060"/>
                  <a:pt x="3186916" y="2562376"/>
                </a:cubicBezTo>
                <a:cubicBezTo>
                  <a:pt x="3077496" y="2604692"/>
                  <a:pt x="2759075" y="2505199"/>
                  <a:pt x="2516605" y="2562376"/>
                </a:cubicBezTo>
                <a:cubicBezTo>
                  <a:pt x="2274135" y="2619553"/>
                  <a:pt x="2178712" y="2531726"/>
                  <a:pt x="1928613" y="2562376"/>
                </a:cubicBezTo>
                <a:cubicBezTo>
                  <a:pt x="1678514" y="2593026"/>
                  <a:pt x="1484565" y="2499890"/>
                  <a:pt x="1340621" y="2562376"/>
                </a:cubicBezTo>
                <a:cubicBezTo>
                  <a:pt x="1196677" y="2624862"/>
                  <a:pt x="955352" y="2552247"/>
                  <a:pt x="834948" y="2562376"/>
                </a:cubicBezTo>
                <a:cubicBezTo>
                  <a:pt x="714544" y="2572505"/>
                  <a:pt x="411046" y="2466962"/>
                  <a:pt x="0" y="2562376"/>
                </a:cubicBezTo>
                <a:cubicBezTo>
                  <a:pt x="-36413" y="2400873"/>
                  <a:pt x="21413" y="2154262"/>
                  <a:pt x="0" y="1998653"/>
                </a:cubicBezTo>
                <a:cubicBezTo>
                  <a:pt x="-21413" y="1843044"/>
                  <a:pt x="22164" y="1638798"/>
                  <a:pt x="0" y="1511802"/>
                </a:cubicBezTo>
                <a:cubicBezTo>
                  <a:pt x="-22164" y="1384806"/>
                  <a:pt x="15811" y="1191508"/>
                  <a:pt x="0" y="973703"/>
                </a:cubicBezTo>
                <a:cubicBezTo>
                  <a:pt x="-15811" y="755898"/>
                  <a:pt x="14812" y="738184"/>
                  <a:pt x="0" y="538099"/>
                </a:cubicBezTo>
                <a:cubicBezTo>
                  <a:pt x="-14812" y="338014"/>
                  <a:pt x="3822" y="181950"/>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1" name="TextBox 10">
            <a:extLst>
              <a:ext uri="{FF2B5EF4-FFF2-40B4-BE49-F238E27FC236}">
                <a16:creationId xmlns:a16="http://schemas.microsoft.com/office/drawing/2014/main" id="{F0357999-7965-3C18-047D-833F3638FCC4}"/>
              </a:ext>
            </a:extLst>
          </p:cNvPr>
          <p:cNvSpPr txBox="1"/>
          <p:nvPr/>
        </p:nvSpPr>
        <p:spPr>
          <a:xfrm>
            <a:off x="7180762" y="1885165"/>
            <a:ext cx="4134937" cy="1384995"/>
          </a:xfrm>
          <a:custGeom>
            <a:avLst/>
            <a:gdLst>
              <a:gd name="csX0" fmla="*/ 0 w 4134937"/>
              <a:gd name="csY0" fmla="*/ 0 h 1384995"/>
              <a:gd name="csX1" fmla="*/ 673404 w 4134937"/>
              <a:gd name="csY1" fmla="*/ 0 h 1384995"/>
              <a:gd name="csX2" fmla="*/ 1181411 w 4134937"/>
              <a:gd name="csY2" fmla="*/ 0 h 1384995"/>
              <a:gd name="csX3" fmla="*/ 1689417 w 4134937"/>
              <a:gd name="csY3" fmla="*/ 0 h 1384995"/>
              <a:gd name="csX4" fmla="*/ 2362821 w 4134937"/>
              <a:gd name="csY4" fmla="*/ 0 h 1384995"/>
              <a:gd name="csX5" fmla="*/ 2870828 w 4134937"/>
              <a:gd name="csY5" fmla="*/ 0 h 1384995"/>
              <a:gd name="csX6" fmla="*/ 3502882 w 4134937"/>
              <a:gd name="csY6" fmla="*/ 0 h 1384995"/>
              <a:gd name="csX7" fmla="*/ 4134937 w 4134937"/>
              <a:gd name="csY7" fmla="*/ 0 h 1384995"/>
              <a:gd name="csX8" fmla="*/ 4134937 w 4134937"/>
              <a:gd name="csY8" fmla="*/ 447815 h 1384995"/>
              <a:gd name="csX9" fmla="*/ 4134937 w 4134937"/>
              <a:gd name="csY9" fmla="*/ 895630 h 1384995"/>
              <a:gd name="csX10" fmla="*/ 4134937 w 4134937"/>
              <a:gd name="csY10" fmla="*/ 1384995 h 1384995"/>
              <a:gd name="csX11" fmla="*/ 3626930 w 4134937"/>
              <a:gd name="csY11" fmla="*/ 1384995 h 1384995"/>
              <a:gd name="csX12" fmla="*/ 3077575 w 4134937"/>
              <a:gd name="csY12" fmla="*/ 1384995 h 1384995"/>
              <a:gd name="csX13" fmla="*/ 2445520 w 4134937"/>
              <a:gd name="csY13" fmla="*/ 1384995 h 1384995"/>
              <a:gd name="csX14" fmla="*/ 1854815 w 4134937"/>
              <a:gd name="csY14" fmla="*/ 1384995 h 1384995"/>
              <a:gd name="csX15" fmla="*/ 1305459 w 4134937"/>
              <a:gd name="csY15" fmla="*/ 1384995 h 1384995"/>
              <a:gd name="csX16" fmla="*/ 838802 w 4134937"/>
              <a:gd name="csY16" fmla="*/ 1384995 h 1384995"/>
              <a:gd name="csX17" fmla="*/ 0 w 4134937"/>
              <a:gd name="csY17" fmla="*/ 1384995 h 1384995"/>
              <a:gd name="csX18" fmla="*/ 0 w 4134937"/>
              <a:gd name="csY18" fmla="*/ 964880 h 1384995"/>
              <a:gd name="csX19" fmla="*/ 0 w 4134937"/>
              <a:gd name="csY19" fmla="*/ 503215 h 1384995"/>
              <a:gd name="csX20" fmla="*/ 0 w 4134937"/>
              <a:gd name="csY20" fmla="*/ 0 h 13849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134937" h="1384995" extrusionOk="0">
                <a:moveTo>
                  <a:pt x="0" y="0"/>
                </a:moveTo>
                <a:cubicBezTo>
                  <a:pt x="305497" y="-28517"/>
                  <a:pt x="359394" y="41263"/>
                  <a:pt x="673404" y="0"/>
                </a:cubicBezTo>
                <a:cubicBezTo>
                  <a:pt x="987414" y="-41263"/>
                  <a:pt x="936185" y="8737"/>
                  <a:pt x="1181411" y="0"/>
                </a:cubicBezTo>
                <a:cubicBezTo>
                  <a:pt x="1426637" y="-8737"/>
                  <a:pt x="1478082" y="41368"/>
                  <a:pt x="1689417" y="0"/>
                </a:cubicBezTo>
                <a:cubicBezTo>
                  <a:pt x="1900752" y="-41368"/>
                  <a:pt x="2165842" y="18499"/>
                  <a:pt x="2362821" y="0"/>
                </a:cubicBezTo>
                <a:cubicBezTo>
                  <a:pt x="2559800" y="-18499"/>
                  <a:pt x="2738633" y="6731"/>
                  <a:pt x="2870828" y="0"/>
                </a:cubicBezTo>
                <a:cubicBezTo>
                  <a:pt x="3003023" y="-6731"/>
                  <a:pt x="3290683" y="39005"/>
                  <a:pt x="3502882" y="0"/>
                </a:cubicBezTo>
                <a:cubicBezTo>
                  <a:pt x="3715081" y="-39005"/>
                  <a:pt x="4001138" y="11600"/>
                  <a:pt x="4134937" y="0"/>
                </a:cubicBezTo>
                <a:cubicBezTo>
                  <a:pt x="4176001" y="108356"/>
                  <a:pt x="4082022" y="245794"/>
                  <a:pt x="4134937" y="447815"/>
                </a:cubicBezTo>
                <a:cubicBezTo>
                  <a:pt x="4187852" y="649836"/>
                  <a:pt x="4082289" y="709737"/>
                  <a:pt x="4134937" y="895630"/>
                </a:cubicBezTo>
                <a:cubicBezTo>
                  <a:pt x="4187585" y="1081524"/>
                  <a:pt x="4102137" y="1179450"/>
                  <a:pt x="4134937" y="1384995"/>
                </a:cubicBezTo>
                <a:cubicBezTo>
                  <a:pt x="3986888" y="1439648"/>
                  <a:pt x="3822272" y="1358173"/>
                  <a:pt x="3626930" y="1384995"/>
                </a:cubicBezTo>
                <a:cubicBezTo>
                  <a:pt x="3431588" y="1411817"/>
                  <a:pt x="3252442" y="1321060"/>
                  <a:pt x="3077575" y="1384995"/>
                </a:cubicBezTo>
                <a:cubicBezTo>
                  <a:pt x="2902708" y="1448930"/>
                  <a:pt x="2758761" y="1321676"/>
                  <a:pt x="2445520" y="1384995"/>
                </a:cubicBezTo>
                <a:cubicBezTo>
                  <a:pt x="2132279" y="1448314"/>
                  <a:pt x="2027108" y="1326285"/>
                  <a:pt x="1854815" y="1384995"/>
                </a:cubicBezTo>
                <a:cubicBezTo>
                  <a:pt x="1682522" y="1443705"/>
                  <a:pt x="1416050" y="1368542"/>
                  <a:pt x="1305459" y="1384995"/>
                </a:cubicBezTo>
                <a:cubicBezTo>
                  <a:pt x="1194868" y="1401448"/>
                  <a:pt x="954679" y="1370010"/>
                  <a:pt x="838802" y="1384995"/>
                </a:cubicBezTo>
                <a:cubicBezTo>
                  <a:pt x="722925" y="1399980"/>
                  <a:pt x="373496" y="1310645"/>
                  <a:pt x="0" y="1384995"/>
                </a:cubicBezTo>
                <a:cubicBezTo>
                  <a:pt x="-39975" y="1226862"/>
                  <a:pt x="26839" y="1065932"/>
                  <a:pt x="0" y="964880"/>
                </a:cubicBezTo>
                <a:cubicBezTo>
                  <a:pt x="-26839" y="863828"/>
                  <a:pt x="50118" y="725170"/>
                  <a:pt x="0" y="503215"/>
                </a:cubicBezTo>
                <a:cubicBezTo>
                  <a:pt x="-50118" y="281260"/>
                  <a:pt x="21426" y="242805"/>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dirty="0"/>
              <a:t>Έλληνες (όρθιοι)  και Τούρκοι (καθιστοί) εθελοντές στρατιώτες  της Κύπρου.</a:t>
            </a:r>
          </a:p>
          <a:p>
            <a:endParaRPr lang="el-GR" sz="1400" dirty="0"/>
          </a:p>
          <a:p>
            <a:r>
              <a:rPr lang="tr-TR" sz="1400" dirty="0"/>
              <a:t>Mehmet Ali İzmen</a:t>
            </a:r>
            <a:r>
              <a:rPr lang="en-US" sz="1400" dirty="0"/>
              <a:t>, </a:t>
            </a:r>
            <a:r>
              <a:rPr lang="tr-TR" sz="1400" dirty="0"/>
              <a:t> </a:t>
            </a:r>
            <a:r>
              <a:rPr lang="el-GR" sz="1400" i="1" dirty="0"/>
              <a:t>I</a:t>
            </a:r>
            <a:r>
              <a:rPr lang="en-US" sz="1400" i="1" dirty="0"/>
              <a:t>I</a:t>
            </a:r>
            <a:r>
              <a:rPr lang="el-GR" sz="1400" i="1" dirty="0"/>
              <a:t>. </a:t>
            </a:r>
            <a:r>
              <a:rPr lang="el-GR" sz="1400" i="1" dirty="0" err="1"/>
              <a:t>dünya</a:t>
            </a:r>
            <a:r>
              <a:rPr lang="el-GR" sz="1400" i="1" dirty="0"/>
              <a:t> </a:t>
            </a:r>
            <a:r>
              <a:rPr lang="el-GR" sz="1400" i="1" dirty="0" err="1"/>
              <a:t>savași</a:t>
            </a:r>
            <a:r>
              <a:rPr lang="el-GR" sz="1400" i="1" dirty="0"/>
              <a:t> </a:t>
            </a:r>
            <a:r>
              <a:rPr lang="el-GR" sz="1400" i="1" dirty="0" err="1"/>
              <a:t>ve</a:t>
            </a:r>
            <a:r>
              <a:rPr lang="el-GR" sz="1400" i="1" dirty="0"/>
              <a:t> </a:t>
            </a:r>
            <a:r>
              <a:rPr lang="el-GR" sz="1400" i="1" dirty="0" err="1"/>
              <a:t>kibrislilarin</a:t>
            </a:r>
            <a:r>
              <a:rPr lang="el-GR" sz="1400" i="1" dirty="0"/>
              <a:t> </a:t>
            </a:r>
            <a:r>
              <a:rPr lang="el-GR" sz="1400" i="1" dirty="0" err="1"/>
              <a:t>katki</a:t>
            </a:r>
            <a:r>
              <a:rPr lang="en-US" sz="1400" i="1" dirty="0"/>
              <a:t>, </a:t>
            </a:r>
            <a:r>
              <a:rPr lang="el-GR" sz="1400" dirty="0"/>
              <a:t>Κερύνεια 2005, σελ. 268.</a:t>
            </a:r>
          </a:p>
          <a:p>
            <a:endParaRPr lang="en-US" sz="1400" dirty="0"/>
          </a:p>
        </p:txBody>
      </p:sp>
      <p:sp>
        <p:nvSpPr>
          <p:cNvPr id="13" name="TextBox 12">
            <a:extLst>
              <a:ext uri="{FF2B5EF4-FFF2-40B4-BE49-F238E27FC236}">
                <a16:creationId xmlns:a16="http://schemas.microsoft.com/office/drawing/2014/main" id="{E1F240DE-A0EF-1BC2-E405-EDBD95ABF3A6}"/>
              </a:ext>
            </a:extLst>
          </p:cNvPr>
          <p:cNvSpPr txBox="1"/>
          <p:nvPr/>
        </p:nvSpPr>
        <p:spPr>
          <a:xfrm>
            <a:off x="220209" y="324635"/>
            <a:ext cx="3096138" cy="307777"/>
          </a:xfrm>
          <a:custGeom>
            <a:avLst/>
            <a:gdLst>
              <a:gd name="csX0" fmla="*/ 0 w 3096138"/>
              <a:gd name="csY0" fmla="*/ 0 h 307777"/>
              <a:gd name="csX1" fmla="*/ 577946 w 3096138"/>
              <a:gd name="csY1" fmla="*/ 0 h 307777"/>
              <a:gd name="csX2" fmla="*/ 1032046 w 3096138"/>
              <a:gd name="csY2" fmla="*/ 0 h 307777"/>
              <a:gd name="csX3" fmla="*/ 1486146 w 3096138"/>
              <a:gd name="csY3" fmla="*/ 0 h 307777"/>
              <a:gd name="csX4" fmla="*/ 2064092 w 3096138"/>
              <a:gd name="csY4" fmla="*/ 0 h 307777"/>
              <a:gd name="csX5" fmla="*/ 2518192 w 3096138"/>
              <a:gd name="csY5" fmla="*/ 0 h 307777"/>
              <a:gd name="csX6" fmla="*/ 3096138 w 3096138"/>
              <a:gd name="csY6" fmla="*/ 0 h 307777"/>
              <a:gd name="csX7" fmla="*/ 3096138 w 3096138"/>
              <a:gd name="csY7" fmla="*/ 307777 h 307777"/>
              <a:gd name="csX8" fmla="*/ 2611076 w 3096138"/>
              <a:gd name="csY8" fmla="*/ 307777 h 307777"/>
              <a:gd name="csX9" fmla="*/ 2033131 w 3096138"/>
              <a:gd name="csY9" fmla="*/ 307777 h 307777"/>
              <a:gd name="csX10" fmla="*/ 1548069 w 3096138"/>
              <a:gd name="csY10" fmla="*/ 307777 h 307777"/>
              <a:gd name="csX11" fmla="*/ 1001085 w 3096138"/>
              <a:gd name="csY11" fmla="*/ 307777 h 307777"/>
              <a:gd name="csX12" fmla="*/ 516023 w 3096138"/>
              <a:gd name="csY12" fmla="*/ 307777 h 307777"/>
              <a:gd name="csX13" fmla="*/ 0 w 3096138"/>
              <a:gd name="csY13" fmla="*/ 307777 h 307777"/>
              <a:gd name="csX14" fmla="*/ 0 w 3096138"/>
              <a:gd name="csY14" fmla="*/ 0 h 3077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096138" h="307777" extrusionOk="0">
                <a:moveTo>
                  <a:pt x="0" y="0"/>
                </a:moveTo>
                <a:cubicBezTo>
                  <a:pt x="134280" y="-1223"/>
                  <a:pt x="383299" y="31743"/>
                  <a:pt x="577946" y="0"/>
                </a:cubicBezTo>
                <a:cubicBezTo>
                  <a:pt x="772593" y="-31743"/>
                  <a:pt x="887656" y="6807"/>
                  <a:pt x="1032046" y="0"/>
                </a:cubicBezTo>
                <a:cubicBezTo>
                  <a:pt x="1176436" y="-6807"/>
                  <a:pt x="1349605" y="50045"/>
                  <a:pt x="1486146" y="0"/>
                </a:cubicBezTo>
                <a:cubicBezTo>
                  <a:pt x="1622687" y="-50045"/>
                  <a:pt x="1863836" y="14865"/>
                  <a:pt x="2064092" y="0"/>
                </a:cubicBezTo>
                <a:cubicBezTo>
                  <a:pt x="2264348" y="-14865"/>
                  <a:pt x="2313415" y="23482"/>
                  <a:pt x="2518192" y="0"/>
                </a:cubicBezTo>
                <a:cubicBezTo>
                  <a:pt x="2722969" y="-23482"/>
                  <a:pt x="2933481" y="57934"/>
                  <a:pt x="3096138" y="0"/>
                </a:cubicBezTo>
                <a:cubicBezTo>
                  <a:pt x="3115896" y="127445"/>
                  <a:pt x="3088072" y="157705"/>
                  <a:pt x="3096138" y="307777"/>
                </a:cubicBezTo>
                <a:cubicBezTo>
                  <a:pt x="2876655" y="316925"/>
                  <a:pt x="2766194" y="287871"/>
                  <a:pt x="2611076" y="307777"/>
                </a:cubicBezTo>
                <a:cubicBezTo>
                  <a:pt x="2455958" y="327683"/>
                  <a:pt x="2185004" y="284919"/>
                  <a:pt x="2033131" y="307777"/>
                </a:cubicBezTo>
                <a:cubicBezTo>
                  <a:pt x="1881258" y="330635"/>
                  <a:pt x="1738792" y="264266"/>
                  <a:pt x="1548069" y="307777"/>
                </a:cubicBezTo>
                <a:cubicBezTo>
                  <a:pt x="1357346" y="351288"/>
                  <a:pt x="1270145" y="267667"/>
                  <a:pt x="1001085" y="307777"/>
                </a:cubicBezTo>
                <a:cubicBezTo>
                  <a:pt x="732025" y="347887"/>
                  <a:pt x="670862" y="284699"/>
                  <a:pt x="516023" y="307777"/>
                </a:cubicBezTo>
                <a:cubicBezTo>
                  <a:pt x="361184" y="330855"/>
                  <a:pt x="199632" y="307724"/>
                  <a:pt x="0" y="307777"/>
                </a:cubicBezTo>
                <a:cubicBezTo>
                  <a:pt x="-32862" y="184776"/>
                  <a:pt x="10636" y="74788"/>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dirty="0"/>
              <a:t>Μητρώο « Κυπριακού Συντάγματος»</a:t>
            </a:r>
            <a:endParaRPr lang="en-US" sz="1400" dirty="0"/>
          </a:p>
        </p:txBody>
      </p:sp>
    </p:spTree>
    <p:extLst>
      <p:ext uri="{BB962C8B-B14F-4D97-AF65-F5344CB8AC3E}">
        <p14:creationId xmlns:p14="http://schemas.microsoft.com/office/powerpoint/2010/main" val="1629837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5623B-B88A-B621-10AA-9836BDB154C9}"/>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C2B2F301-C82B-AF71-14DA-142456B23281}"/>
              </a:ext>
            </a:extLst>
          </p:cNvPr>
          <p:cNvPicPr>
            <a:picLocks noChangeAspect="1"/>
          </p:cNvPicPr>
          <p:nvPr/>
        </p:nvPicPr>
        <p:blipFill>
          <a:blip r:embed="rId2">
            <a:extLst>
              <a:ext uri="{28A0092B-C50C-407E-A947-70E740481C1C}">
                <a14:useLocalDpi xmlns:a14="http://schemas.microsoft.com/office/drawing/2010/main" val="0"/>
              </a:ext>
            </a:extLst>
          </a:blip>
          <a:srcRect l="45397" t="48816" r="20419" b="28623"/>
          <a:stretch>
            <a:fillRect/>
          </a:stretch>
        </p:blipFill>
        <p:spPr>
          <a:xfrm rot="5400000">
            <a:off x="7791947" y="735748"/>
            <a:ext cx="1710290" cy="2582863"/>
          </a:xfrm>
          <a:custGeom>
            <a:avLst/>
            <a:gdLst>
              <a:gd name="csX0" fmla="*/ 0 w 1710290"/>
              <a:gd name="csY0" fmla="*/ 0 h 2582863"/>
              <a:gd name="csX1" fmla="*/ 587200 w 1710290"/>
              <a:gd name="csY1" fmla="*/ 0 h 2582863"/>
              <a:gd name="csX2" fmla="*/ 1191502 w 1710290"/>
              <a:gd name="csY2" fmla="*/ 0 h 2582863"/>
              <a:gd name="csX3" fmla="*/ 1710290 w 1710290"/>
              <a:gd name="csY3" fmla="*/ 0 h 2582863"/>
              <a:gd name="csX4" fmla="*/ 1710290 w 1710290"/>
              <a:gd name="csY4" fmla="*/ 568230 h 2582863"/>
              <a:gd name="csX5" fmla="*/ 1710290 w 1710290"/>
              <a:gd name="csY5" fmla="*/ 1058974 h 2582863"/>
              <a:gd name="csX6" fmla="*/ 1710290 w 1710290"/>
              <a:gd name="csY6" fmla="*/ 1549718 h 2582863"/>
              <a:gd name="csX7" fmla="*/ 1710290 w 1710290"/>
              <a:gd name="csY7" fmla="*/ 2092119 h 2582863"/>
              <a:gd name="csX8" fmla="*/ 1710290 w 1710290"/>
              <a:gd name="csY8" fmla="*/ 2582863 h 2582863"/>
              <a:gd name="csX9" fmla="*/ 1123090 w 1710290"/>
              <a:gd name="csY9" fmla="*/ 2582863 h 2582863"/>
              <a:gd name="csX10" fmla="*/ 518788 w 1710290"/>
              <a:gd name="csY10" fmla="*/ 2582863 h 2582863"/>
              <a:gd name="csX11" fmla="*/ 0 w 1710290"/>
              <a:gd name="csY11" fmla="*/ 2582863 h 2582863"/>
              <a:gd name="csX12" fmla="*/ 0 w 1710290"/>
              <a:gd name="csY12" fmla="*/ 2066290 h 2582863"/>
              <a:gd name="csX13" fmla="*/ 0 w 1710290"/>
              <a:gd name="csY13" fmla="*/ 1523889 h 2582863"/>
              <a:gd name="csX14" fmla="*/ 0 w 1710290"/>
              <a:gd name="csY14" fmla="*/ 1084802 h 2582863"/>
              <a:gd name="csX15" fmla="*/ 0 w 1710290"/>
              <a:gd name="csY15" fmla="*/ 619887 h 2582863"/>
              <a:gd name="csX16" fmla="*/ 0 w 1710290"/>
              <a:gd name="csY16" fmla="*/ 0 h 2582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710290" h="2582863" fill="none" extrusionOk="0">
                <a:moveTo>
                  <a:pt x="0" y="0"/>
                </a:moveTo>
                <a:cubicBezTo>
                  <a:pt x="283908" y="-42808"/>
                  <a:pt x="431541" y="32999"/>
                  <a:pt x="587200" y="0"/>
                </a:cubicBezTo>
                <a:cubicBezTo>
                  <a:pt x="742859" y="-32999"/>
                  <a:pt x="1044335" y="25696"/>
                  <a:pt x="1191502" y="0"/>
                </a:cubicBezTo>
                <a:cubicBezTo>
                  <a:pt x="1338669" y="-25696"/>
                  <a:pt x="1577383" y="54907"/>
                  <a:pt x="1710290" y="0"/>
                </a:cubicBezTo>
                <a:cubicBezTo>
                  <a:pt x="1726610" y="140848"/>
                  <a:pt x="1643585" y="438850"/>
                  <a:pt x="1710290" y="568230"/>
                </a:cubicBezTo>
                <a:cubicBezTo>
                  <a:pt x="1776995" y="697610"/>
                  <a:pt x="1696156" y="835290"/>
                  <a:pt x="1710290" y="1058974"/>
                </a:cubicBezTo>
                <a:cubicBezTo>
                  <a:pt x="1724424" y="1282658"/>
                  <a:pt x="1689205" y="1440347"/>
                  <a:pt x="1710290" y="1549718"/>
                </a:cubicBezTo>
                <a:cubicBezTo>
                  <a:pt x="1731375" y="1659089"/>
                  <a:pt x="1684652" y="1909227"/>
                  <a:pt x="1710290" y="2092119"/>
                </a:cubicBezTo>
                <a:cubicBezTo>
                  <a:pt x="1735928" y="2275011"/>
                  <a:pt x="1686570" y="2402487"/>
                  <a:pt x="1710290" y="2582863"/>
                </a:cubicBezTo>
                <a:cubicBezTo>
                  <a:pt x="1433578" y="2629981"/>
                  <a:pt x="1300618" y="2551197"/>
                  <a:pt x="1123090" y="2582863"/>
                </a:cubicBezTo>
                <a:cubicBezTo>
                  <a:pt x="945562" y="2614529"/>
                  <a:pt x="699531" y="2555158"/>
                  <a:pt x="518788" y="2582863"/>
                </a:cubicBezTo>
                <a:cubicBezTo>
                  <a:pt x="338045" y="2610568"/>
                  <a:pt x="172705" y="2521710"/>
                  <a:pt x="0" y="2582863"/>
                </a:cubicBezTo>
                <a:cubicBezTo>
                  <a:pt x="-42473" y="2445141"/>
                  <a:pt x="2393" y="2313627"/>
                  <a:pt x="0" y="2066290"/>
                </a:cubicBezTo>
                <a:cubicBezTo>
                  <a:pt x="-2393" y="1818953"/>
                  <a:pt x="5022" y="1730364"/>
                  <a:pt x="0" y="1523889"/>
                </a:cubicBezTo>
                <a:cubicBezTo>
                  <a:pt x="-5022" y="1317414"/>
                  <a:pt x="49041" y="1284563"/>
                  <a:pt x="0" y="1084802"/>
                </a:cubicBezTo>
                <a:cubicBezTo>
                  <a:pt x="-49041" y="885041"/>
                  <a:pt x="33058" y="838129"/>
                  <a:pt x="0" y="619887"/>
                </a:cubicBezTo>
                <a:cubicBezTo>
                  <a:pt x="-33058" y="401646"/>
                  <a:pt x="18295" y="172992"/>
                  <a:pt x="0" y="0"/>
                </a:cubicBezTo>
                <a:close/>
              </a:path>
              <a:path w="1710290" h="2582863" stroke="0" extrusionOk="0">
                <a:moveTo>
                  <a:pt x="0" y="0"/>
                </a:moveTo>
                <a:cubicBezTo>
                  <a:pt x="175716" y="-9852"/>
                  <a:pt x="371696" y="36400"/>
                  <a:pt x="518788" y="0"/>
                </a:cubicBezTo>
                <a:cubicBezTo>
                  <a:pt x="665880" y="-36400"/>
                  <a:pt x="905167" y="13039"/>
                  <a:pt x="1054679" y="0"/>
                </a:cubicBezTo>
                <a:cubicBezTo>
                  <a:pt x="1204191" y="-13039"/>
                  <a:pt x="1463151" y="55338"/>
                  <a:pt x="1710290" y="0"/>
                </a:cubicBezTo>
                <a:cubicBezTo>
                  <a:pt x="1770909" y="118193"/>
                  <a:pt x="1656491" y="309972"/>
                  <a:pt x="1710290" y="516573"/>
                </a:cubicBezTo>
                <a:cubicBezTo>
                  <a:pt x="1764089" y="723174"/>
                  <a:pt x="1659152" y="872544"/>
                  <a:pt x="1710290" y="981488"/>
                </a:cubicBezTo>
                <a:cubicBezTo>
                  <a:pt x="1761428" y="1090432"/>
                  <a:pt x="1678329" y="1351814"/>
                  <a:pt x="1710290" y="1549718"/>
                </a:cubicBezTo>
                <a:cubicBezTo>
                  <a:pt x="1742251" y="1747622"/>
                  <a:pt x="1676340" y="1960547"/>
                  <a:pt x="1710290" y="2066290"/>
                </a:cubicBezTo>
                <a:cubicBezTo>
                  <a:pt x="1744240" y="2172033"/>
                  <a:pt x="1658185" y="2384522"/>
                  <a:pt x="1710290" y="2582863"/>
                </a:cubicBezTo>
                <a:cubicBezTo>
                  <a:pt x="1538155" y="2631855"/>
                  <a:pt x="1404187" y="2572666"/>
                  <a:pt x="1140193" y="2582863"/>
                </a:cubicBezTo>
                <a:cubicBezTo>
                  <a:pt x="876199" y="2593060"/>
                  <a:pt x="713984" y="2575208"/>
                  <a:pt x="604302" y="2582863"/>
                </a:cubicBezTo>
                <a:cubicBezTo>
                  <a:pt x="494620" y="2590518"/>
                  <a:pt x="245229" y="2560452"/>
                  <a:pt x="0" y="2582863"/>
                </a:cubicBezTo>
                <a:cubicBezTo>
                  <a:pt x="-50574" y="2432446"/>
                  <a:pt x="28598" y="2324600"/>
                  <a:pt x="0" y="2143776"/>
                </a:cubicBezTo>
                <a:cubicBezTo>
                  <a:pt x="-28598" y="1962952"/>
                  <a:pt x="21906" y="1805179"/>
                  <a:pt x="0" y="1575546"/>
                </a:cubicBezTo>
                <a:cubicBezTo>
                  <a:pt x="-21906" y="1345913"/>
                  <a:pt x="32812" y="1247371"/>
                  <a:pt x="0" y="1110631"/>
                </a:cubicBezTo>
                <a:cubicBezTo>
                  <a:pt x="-32812" y="973892"/>
                  <a:pt x="6225" y="709049"/>
                  <a:pt x="0" y="542401"/>
                </a:cubicBezTo>
                <a:cubicBezTo>
                  <a:pt x="-6225" y="375753"/>
                  <a:pt x="48925" y="269898"/>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EF734EB7-524A-C417-C855-64D1C6A94625}"/>
              </a:ext>
            </a:extLst>
          </p:cNvPr>
          <p:cNvSpPr txBox="1"/>
          <p:nvPr/>
        </p:nvSpPr>
        <p:spPr>
          <a:xfrm>
            <a:off x="6469459" y="6184418"/>
            <a:ext cx="3632484" cy="461665"/>
          </a:xfrm>
          <a:custGeom>
            <a:avLst/>
            <a:gdLst>
              <a:gd name="csX0" fmla="*/ 0 w 3632484"/>
              <a:gd name="csY0" fmla="*/ 0 h 461665"/>
              <a:gd name="csX1" fmla="*/ 409952 w 3632484"/>
              <a:gd name="csY1" fmla="*/ 0 h 461665"/>
              <a:gd name="csX2" fmla="*/ 1001528 w 3632484"/>
              <a:gd name="csY2" fmla="*/ 0 h 461665"/>
              <a:gd name="csX3" fmla="*/ 1447804 w 3632484"/>
              <a:gd name="csY3" fmla="*/ 0 h 461665"/>
              <a:gd name="csX4" fmla="*/ 1930406 w 3632484"/>
              <a:gd name="csY4" fmla="*/ 0 h 461665"/>
              <a:gd name="csX5" fmla="*/ 2449332 w 3632484"/>
              <a:gd name="csY5" fmla="*/ 0 h 461665"/>
              <a:gd name="csX6" fmla="*/ 3004583 w 3632484"/>
              <a:gd name="csY6" fmla="*/ 0 h 461665"/>
              <a:gd name="csX7" fmla="*/ 3632484 w 3632484"/>
              <a:gd name="csY7" fmla="*/ 0 h 461665"/>
              <a:gd name="csX8" fmla="*/ 3632484 w 3632484"/>
              <a:gd name="csY8" fmla="*/ 461665 h 461665"/>
              <a:gd name="csX9" fmla="*/ 3186207 w 3632484"/>
              <a:gd name="csY9" fmla="*/ 461665 h 461665"/>
              <a:gd name="csX10" fmla="*/ 2739931 w 3632484"/>
              <a:gd name="csY10" fmla="*/ 461665 h 461665"/>
              <a:gd name="csX11" fmla="*/ 2329979 w 3632484"/>
              <a:gd name="csY11" fmla="*/ 461665 h 461665"/>
              <a:gd name="csX12" fmla="*/ 1920027 w 3632484"/>
              <a:gd name="csY12" fmla="*/ 461665 h 461665"/>
              <a:gd name="csX13" fmla="*/ 1328451 w 3632484"/>
              <a:gd name="csY13" fmla="*/ 461665 h 461665"/>
              <a:gd name="csX14" fmla="*/ 918500 w 3632484"/>
              <a:gd name="csY14" fmla="*/ 461665 h 461665"/>
              <a:gd name="csX15" fmla="*/ 0 w 3632484"/>
              <a:gd name="csY15" fmla="*/ 461665 h 461665"/>
              <a:gd name="csX16" fmla="*/ 0 w 3632484"/>
              <a:gd name="csY16" fmla="*/ 0 h 461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632484" h="461665" extrusionOk="0">
                <a:moveTo>
                  <a:pt x="0" y="0"/>
                </a:moveTo>
                <a:cubicBezTo>
                  <a:pt x="128240" y="-27417"/>
                  <a:pt x="252692" y="37682"/>
                  <a:pt x="409952" y="0"/>
                </a:cubicBezTo>
                <a:cubicBezTo>
                  <a:pt x="567212" y="-37682"/>
                  <a:pt x="806158" y="18440"/>
                  <a:pt x="1001528" y="0"/>
                </a:cubicBezTo>
                <a:cubicBezTo>
                  <a:pt x="1196898" y="-18440"/>
                  <a:pt x="1309705" y="23450"/>
                  <a:pt x="1447804" y="0"/>
                </a:cubicBezTo>
                <a:cubicBezTo>
                  <a:pt x="1585903" y="-23450"/>
                  <a:pt x="1750865" y="52160"/>
                  <a:pt x="1930406" y="0"/>
                </a:cubicBezTo>
                <a:cubicBezTo>
                  <a:pt x="2109947" y="-52160"/>
                  <a:pt x="2278025" y="31908"/>
                  <a:pt x="2449332" y="0"/>
                </a:cubicBezTo>
                <a:cubicBezTo>
                  <a:pt x="2620639" y="-31908"/>
                  <a:pt x="2757673" y="65002"/>
                  <a:pt x="3004583" y="0"/>
                </a:cubicBezTo>
                <a:cubicBezTo>
                  <a:pt x="3251493" y="-65002"/>
                  <a:pt x="3504951" y="68500"/>
                  <a:pt x="3632484" y="0"/>
                </a:cubicBezTo>
                <a:cubicBezTo>
                  <a:pt x="3657081" y="177096"/>
                  <a:pt x="3630478" y="305074"/>
                  <a:pt x="3632484" y="461665"/>
                </a:cubicBezTo>
                <a:cubicBezTo>
                  <a:pt x="3447152" y="486914"/>
                  <a:pt x="3285774" y="412824"/>
                  <a:pt x="3186207" y="461665"/>
                </a:cubicBezTo>
                <a:cubicBezTo>
                  <a:pt x="3086640" y="510506"/>
                  <a:pt x="2904240" y="432961"/>
                  <a:pt x="2739931" y="461665"/>
                </a:cubicBezTo>
                <a:cubicBezTo>
                  <a:pt x="2575622" y="490369"/>
                  <a:pt x="2526485" y="458486"/>
                  <a:pt x="2329979" y="461665"/>
                </a:cubicBezTo>
                <a:cubicBezTo>
                  <a:pt x="2133473" y="464844"/>
                  <a:pt x="2065429" y="427598"/>
                  <a:pt x="1920027" y="461665"/>
                </a:cubicBezTo>
                <a:cubicBezTo>
                  <a:pt x="1774625" y="495732"/>
                  <a:pt x="1540807" y="450935"/>
                  <a:pt x="1328451" y="461665"/>
                </a:cubicBezTo>
                <a:cubicBezTo>
                  <a:pt x="1116095" y="472395"/>
                  <a:pt x="1108942" y="419682"/>
                  <a:pt x="918500" y="461665"/>
                </a:cubicBezTo>
                <a:cubicBezTo>
                  <a:pt x="728058" y="503648"/>
                  <a:pt x="366361" y="375798"/>
                  <a:pt x="0" y="461665"/>
                </a:cubicBezTo>
                <a:cubicBezTo>
                  <a:pt x="-41551" y="275867"/>
                  <a:pt x="35046" y="229833"/>
                  <a:pt x="0" y="0"/>
                </a:cubicBezTo>
                <a:close/>
              </a:path>
            </a:pathLst>
          </a:custGeom>
          <a:noFill/>
          <a:ln>
            <a:solidFill>
              <a:schemeClr val="tx1"/>
            </a:solidFill>
            <a:extLst>
              <a:ext uri="{C807C97D-BFC1-408E-A445-0C87EB9F89A2}">
                <ask:lineSketchStyleProps xmlns:ask="http://schemas.microsoft.com/office/drawing/2018/sketchyshapes" sd="2815936131">
                  <a:prstGeom prst="rect">
                    <a:avLst/>
                  </a:prstGeom>
                  <ask:type>
                    <ask:lineSketchScribble/>
                  </ask:type>
                </ask:lineSketchStyleProps>
              </a:ext>
            </a:extLst>
          </a:ln>
        </p:spPr>
        <p:txBody>
          <a:bodyPr wrap="square">
            <a:spAutoFit/>
          </a:bodyPr>
          <a:lstStyle/>
          <a:p>
            <a:pPr algn="just"/>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σελ. 88. </a:t>
            </a:r>
          </a:p>
        </p:txBody>
      </p:sp>
      <p:pic>
        <p:nvPicPr>
          <p:cNvPr id="7" name="Εικόνα 6">
            <a:extLst>
              <a:ext uri="{FF2B5EF4-FFF2-40B4-BE49-F238E27FC236}">
                <a16:creationId xmlns:a16="http://schemas.microsoft.com/office/drawing/2014/main" id="{73E77CF0-B688-C4E2-DDD2-C3AEBB664016}"/>
              </a:ext>
            </a:extLst>
          </p:cNvPr>
          <p:cNvPicPr>
            <a:picLocks noChangeAspect="1"/>
          </p:cNvPicPr>
          <p:nvPr/>
        </p:nvPicPr>
        <p:blipFill>
          <a:blip r:embed="rId3">
            <a:extLst>
              <a:ext uri="{28A0092B-C50C-407E-A947-70E740481C1C}">
                <a14:useLocalDpi xmlns:a14="http://schemas.microsoft.com/office/drawing/2010/main" val="0"/>
              </a:ext>
            </a:extLst>
          </a:blip>
          <a:srcRect l="20477" t="28412" r="19361" b="21111"/>
          <a:stretch>
            <a:fillRect/>
          </a:stretch>
        </p:blipFill>
        <p:spPr>
          <a:xfrm rot="5400000">
            <a:off x="1829207" y="790134"/>
            <a:ext cx="1922485" cy="2819399"/>
          </a:xfrm>
          <a:custGeom>
            <a:avLst/>
            <a:gdLst>
              <a:gd name="csX0" fmla="*/ 0 w 1922485"/>
              <a:gd name="csY0" fmla="*/ 0 h 2819399"/>
              <a:gd name="csX1" fmla="*/ 422947 w 1922485"/>
              <a:gd name="csY1" fmla="*/ 0 h 2819399"/>
              <a:gd name="csX2" fmla="*/ 865118 w 1922485"/>
              <a:gd name="csY2" fmla="*/ 0 h 2819399"/>
              <a:gd name="csX3" fmla="*/ 1345740 w 1922485"/>
              <a:gd name="csY3" fmla="*/ 0 h 2819399"/>
              <a:gd name="csX4" fmla="*/ 1922485 w 1922485"/>
              <a:gd name="csY4" fmla="*/ 0 h 2819399"/>
              <a:gd name="csX5" fmla="*/ 1922485 w 1922485"/>
              <a:gd name="csY5" fmla="*/ 479298 h 2819399"/>
              <a:gd name="csX6" fmla="*/ 1922485 w 1922485"/>
              <a:gd name="csY6" fmla="*/ 1071372 h 2819399"/>
              <a:gd name="csX7" fmla="*/ 1922485 w 1922485"/>
              <a:gd name="csY7" fmla="*/ 1550669 h 2819399"/>
              <a:gd name="csX8" fmla="*/ 1922485 w 1922485"/>
              <a:gd name="csY8" fmla="*/ 2086355 h 2819399"/>
              <a:gd name="csX9" fmla="*/ 1922485 w 1922485"/>
              <a:gd name="csY9" fmla="*/ 2819399 h 2819399"/>
              <a:gd name="csX10" fmla="*/ 1441864 w 1922485"/>
              <a:gd name="csY10" fmla="*/ 2819399 h 2819399"/>
              <a:gd name="csX11" fmla="*/ 999692 w 1922485"/>
              <a:gd name="csY11" fmla="*/ 2819399 h 2819399"/>
              <a:gd name="csX12" fmla="*/ 499846 w 1922485"/>
              <a:gd name="csY12" fmla="*/ 2819399 h 2819399"/>
              <a:gd name="csX13" fmla="*/ 0 w 1922485"/>
              <a:gd name="csY13" fmla="*/ 2819399 h 2819399"/>
              <a:gd name="csX14" fmla="*/ 0 w 1922485"/>
              <a:gd name="csY14" fmla="*/ 2199131 h 2819399"/>
              <a:gd name="csX15" fmla="*/ 0 w 1922485"/>
              <a:gd name="csY15" fmla="*/ 1663445 h 2819399"/>
              <a:gd name="csX16" fmla="*/ 0 w 1922485"/>
              <a:gd name="csY16" fmla="*/ 1155954 h 2819399"/>
              <a:gd name="csX17" fmla="*/ 0 w 1922485"/>
              <a:gd name="csY17" fmla="*/ 676656 h 2819399"/>
              <a:gd name="csX18" fmla="*/ 0 w 1922485"/>
              <a:gd name="csY18" fmla="*/ 0 h 2819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922485" h="2819399" fill="none" extrusionOk="0">
                <a:moveTo>
                  <a:pt x="0" y="0"/>
                </a:moveTo>
                <a:cubicBezTo>
                  <a:pt x="209683" y="-27602"/>
                  <a:pt x="301874" y="42446"/>
                  <a:pt x="422947" y="0"/>
                </a:cubicBezTo>
                <a:cubicBezTo>
                  <a:pt x="544020" y="-42446"/>
                  <a:pt x="682142" y="50725"/>
                  <a:pt x="865118" y="0"/>
                </a:cubicBezTo>
                <a:cubicBezTo>
                  <a:pt x="1048094" y="-50725"/>
                  <a:pt x="1182315" y="17171"/>
                  <a:pt x="1345740" y="0"/>
                </a:cubicBezTo>
                <a:cubicBezTo>
                  <a:pt x="1509165" y="-17171"/>
                  <a:pt x="1647579" y="26816"/>
                  <a:pt x="1922485" y="0"/>
                </a:cubicBezTo>
                <a:cubicBezTo>
                  <a:pt x="1959724" y="165277"/>
                  <a:pt x="1893528" y="361344"/>
                  <a:pt x="1922485" y="479298"/>
                </a:cubicBezTo>
                <a:cubicBezTo>
                  <a:pt x="1951442" y="597252"/>
                  <a:pt x="1921844" y="948233"/>
                  <a:pt x="1922485" y="1071372"/>
                </a:cubicBezTo>
                <a:cubicBezTo>
                  <a:pt x="1923126" y="1194511"/>
                  <a:pt x="1866973" y="1403060"/>
                  <a:pt x="1922485" y="1550669"/>
                </a:cubicBezTo>
                <a:cubicBezTo>
                  <a:pt x="1977997" y="1698278"/>
                  <a:pt x="1887371" y="1821823"/>
                  <a:pt x="1922485" y="2086355"/>
                </a:cubicBezTo>
                <a:cubicBezTo>
                  <a:pt x="1957599" y="2350887"/>
                  <a:pt x="1921443" y="2624859"/>
                  <a:pt x="1922485" y="2819399"/>
                </a:cubicBezTo>
                <a:cubicBezTo>
                  <a:pt x="1730365" y="2874189"/>
                  <a:pt x="1646635" y="2771961"/>
                  <a:pt x="1441864" y="2819399"/>
                </a:cubicBezTo>
                <a:cubicBezTo>
                  <a:pt x="1237093" y="2866837"/>
                  <a:pt x="1122246" y="2785943"/>
                  <a:pt x="999692" y="2819399"/>
                </a:cubicBezTo>
                <a:cubicBezTo>
                  <a:pt x="877138" y="2852855"/>
                  <a:pt x="737288" y="2800805"/>
                  <a:pt x="499846" y="2819399"/>
                </a:cubicBezTo>
                <a:cubicBezTo>
                  <a:pt x="262404" y="2837993"/>
                  <a:pt x="161098" y="2782814"/>
                  <a:pt x="0" y="2819399"/>
                </a:cubicBezTo>
                <a:cubicBezTo>
                  <a:pt x="-50625" y="2542161"/>
                  <a:pt x="72426" y="2438676"/>
                  <a:pt x="0" y="2199131"/>
                </a:cubicBezTo>
                <a:cubicBezTo>
                  <a:pt x="-72426" y="1959586"/>
                  <a:pt x="60441" y="1908112"/>
                  <a:pt x="0" y="1663445"/>
                </a:cubicBezTo>
                <a:cubicBezTo>
                  <a:pt x="-60441" y="1418778"/>
                  <a:pt x="23257" y="1294596"/>
                  <a:pt x="0" y="1155954"/>
                </a:cubicBezTo>
                <a:cubicBezTo>
                  <a:pt x="-23257" y="1017312"/>
                  <a:pt x="3603" y="852713"/>
                  <a:pt x="0" y="676656"/>
                </a:cubicBezTo>
                <a:cubicBezTo>
                  <a:pt x="-3603" y="500599"/>
                  <a:pt x="11083" y="319025"/>
                  <a:pt x="0" y="0"/>
                </a:cubicBezTo>
                <a:close/>
              </a:path>
              <a:path w="1922485" h="2819399" stroke="0" extrusionOk="0">
                <a:moveTo>
                  <a:pt x="0" y="0"/>
                </a:moveTo>
                <a:cubicBezTo>
                  <a:pt x="105472" y="-19823"/>
                  <a:pt x="287801" y="7697"/>
                  <a:pt x="519071" y="0"/>
                </a:cubicBezTo>
                <a:cubicBezTo>
                  <a:pt x="750341" y="-7697"/>
                  <a:pt x="804011" y="2120"/>
                  <a:pt x="980467" y="0"/>
                </a:cubicBezTo>
                <a:cubicBezTo>
                  <a:pt x="1156923" y="-2120"/>
                  <a:pt x="1284542" y="15475"/>
                  <a:pt x="1422639" y="0"/>
                </a:cubicBezTo>
                <a:cubicBezTo>
                  <a:pt x="1560736" y="-15475"/>
                  <a:pt x="1674402" y="46260"/>
                  <a:pt x="1922485" y="0"/>
                </a:cubicBezTo>
                <a:cubicBezTo>
                  <a:pt x="1944320" y="255656"/>
                  <a:pt x="1905398" y="410096"/>
                  <a:pt x="1922485" y="620268"/>
                </a:cubicBezTo>
                <a:cubicBezTo>
                  <a:pt x="1939572" y="830440"/>
                  <a:pt x="1898111" y="1004819"/>
                  <a:pt x="1922485" y="1127760"/>
                </a:cubicBezTo>
                <a:cubicBezTo>
                  <a:pt x="1946859" y="1250701"/>
                  <a:pt x="1883808" y="1591326"/>
                  <a:pt x="1922485" y="1719833"/>
                </a:cubicBezTo>
                <a:cubicBezTo>
                  <a:pt x="1961162" y="1848340"/>
                  <a:pt x="1861215" y="2100506"/>
                  <a:pt x="1922485" y="2311907"/>
                </a:cubicBezTo>
                <a:cubicBezTo>
                  <a:pt x="1983755" y="2523308"/>
                  <a:pt x="1918766" y="2650291"/>
                  <a:pt x="1922485" y="2819399"/>
                </a:cubicBezTo>
                <a:cubicBezTo>
                  <a:pt x="1750515" y="2853972"/>
                  <a:pt x="1692956" y="2797395"/>
                  <a:pt x="1480313" y="2819399"/>
                </a:cubicBezTo>
                <a:cubicBezTo>
                  <a:pt x="1267670" y="2841403"/>
                  <a:pt x="1172007" y="2776296"/>
                  <a:pt x="1038142" y="2819399"/>
                </a:cubicBezTo>
                <a:cubicBezTo>
                  <a:pt x="904277" y="2862502"/>
                  <a:pt x="715675" y="2801284"/>
                  <a:pt x="595970" y="2819399"/>
                </a:cubicBezTo>
                <a:cubicBezTo>
                  <a:pt x="476265" y="2837514"/>
                  <a:pt x="164968" y="2751535"/>
                  <a:pt x="0" y="2819399"/>
                </a:cubicBezTo>
                <a:cubicBezTo>
                  <a:pt x="-3980" y="2588439"/>
                  <a:pt x="17364" y="2535378"/>
                  <a:pt x="0" y="2340101"/>
                </a:cubicBezTo>
                <a:cubicBezTo>
                  <a:pt x="-17364" y="2144824"/>
                  <a:pt x="8617" y="1888373"/>
                  <a:pt x="0" y="1748027"/>
                </a:cubicBezTo>
                <a:cubicBezTo>
                  <a:pt x="-8617" y="1607681"/>
                  <a:pt x="29419" y="1378222"/>
                  <a:pt x="0" y="1240536"/>
                </a:cubicBezTo>
                <a:cubicBezTo>
                  <a:pt x="-29419" y="1102850"/>
                  <a:pt x="51651" y="954936"/>
                  <a:pt x="0" y="676656"/>
                </a:cubicBezTo>
                <a:cubicBezTo>
                  <a:pt x="-51651" y="398376"/>
                  <a:pt x="11449" y="262652"/>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8" name="Τίτλος 1">
            <a:extLst>
              <a:ext uri="{FF2B5EF4-FFF2-40B4-BE49-F238E27FC236}">
                <a16:creationId xmlns:a16="http://schemas.microsoft.com/office/drawing/2014/main" id="{C4FEAC5C-E2BC-8314-8C91-3C41B8996691}"/>
              </a:ext>
            </a:extLst>
          </p:cNvPr>
          <p:cNvSpPr txBox="1">
            <a:spLocks/>
          </p:cNvSpPr>
          <p:nvPr/>
        </p:nvSpPr>
        <p:spPr>
          <a:xfrm>
            <a:off x="540811" y="3251096"/>
            <a:ext cx="4553703" cy="2368314"/>
          </a:xfrm>
          <a:custGeom>
            <a:avLst/>
            <a:gdLst>
              <a:gd name="csX0" fmla="*/ 0 w 4553703"/>
              <a:gd name="csY0" fmla="*/ 0 h 2368314"/>
              <a:gd name="csX1" fmla="*/ 432602 w 4553703"/>
              <a:gd name="csY1" fmla="*/ 0 h 2368314"/>
              <a:gd name="csX2" fmla="*/ 910741 w 4553703"/>
              <a:gd name="csY2" fmla="*/ 0 h 2368314"/>
              <a:gd name="csX3" fmla="*/ 1434416 w 4553703"/>
              <a:gd name="csY3" fmla="*/ 0 h 2368314"/>
              <a:gd name="csX4" fmla="*/ 2049166 w 4553703"/>
              <a:gd name="csY4" fmla="*/ 0 h 2368314"/>
              <a:gd name="csX5" fmla="*/ 2709453 w 4553703"/>
              <a:gd name="csY5" fmla="*/ 0 h 2368314"/>
              <a:gd name="csX6" fmla="*/ 3324203 w 4553703"/>
              <a:gd name="csY6" fmla="*/ 0 h 2368314"/>
              <a:gd name="csX7" fmla="*/ 3984490 w 4553703"/>
              <a:gd name="csY7" fmla="*/ 0 h 2368314"/>
              <a:gd name="csX8" fmla="*/ 4553703 w 4553703"/>
              <a:gd name="csY8" fmla="*/ 0 h 2368314"/>
              <a:gd name="csX9" fmla="*/ 4553703 w 4553703"/>
              <a:gd name="csY9" fmla="*/ 568395 h 2368314"/>
              <a:gd name="csX10" fmla="*/ 4553703 w 4553703"/>
              <a:gd name="csY10" fmla="*/ 1207840 h 2368314"/>
              <a:gd name="csX11" fmla="*/ 4553703 w 4553703"/>
              <a:gd name="csY11" fmla="*/ 1799919 h 2368314"/>
              <a:gd name="csX12" fmla="*/ 4553703 w 4553703"/>
              <a:gd name="csY12" fmla="*/ 2368314 h 2368314"/>
              <a:gd name="csX13" fmla="*/ 3893416 w 4553703"/>
              <a:gd name="csY13" fmla="*/ 2368314 h 2368314"/>
              <a:gd name="csX14" fmla="*/ 3278666 w 4553703"/>
              <a:gd name="csY14" fmla="*/ 2368314 h 2368314"/>
              <a:gd name="csX15" fmla="*/ 2709453 w 4553703"/>
              <a:gd name="csY15" fmla="*/ 2368314 h 2368314"/>
              <a:gd name="csX16" fmla="*/ 2185777 w 4553703"/>
              <a:gd name="csY16" fmla="*/ 2368314 h 2368314"/>
              <a:gd name="csX17" fmla="*/ 1616565 w 4553703"/>
              <a:gd name="csY17" fmla="*/ 2368314 h 2368314"/>
              <a:gd name="csX18" fmla="*/ 1138426 w 4553703"/>
              <a:gd name="csY18" fmla="*/ 2368314 h 2368314"/>
              <a:gd name="csX19" fmla="*/ 569213 w 4553703"/>
              <a:gd name="csY19" fmla="*/ 2368314 h 2368314"/>
              <a:gd name="csX20" fmla="*/ 0 w 4553703"/>
              <a:gd name="csY20" fmla="*/ 2368314 h 2368314"/>
              <a:gd name="csX21" fmla="*/ 0 w 4553703"/>
              <a:gd name="csY21" fmla="*/ 1728869 h 2368314"/>
              <a:gd name="csX22" fmla="*/ 0 w 4553703"/>
              <a:gd name="csY22" fmla="*/ 1089424 h 2368314"/>
              <a:gd name="csX23" fmla="*/ 0 w 4553703"/>
              <a:gd name="csY23" fmla="*/ 521029 h 2368314"/>
              <a:gd name="csX24" fmla="*/ 0 w 4553703"/>
              <a:gd name="csY24" fmla="*/ 0 h 23683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4553703" h="2368314" fill="none" extrusionOk="0">
                <a:moveTo>
                  <a:pt x="0" y="0"/>
                </a:moveTo>
                <a:cubicBezTo>
                  <a:pt x="170731" y="-36066"/>
                  <a:pt x="262175" y="30373"/>
                  <a:pt x="432602" y="0"/>
                </a:cubicBezTo>
                <a:cubicBezTo>
                  <a:pt x="603029" y="-30373"/>
                  <a:pt x="745365" y="17791"/>
                  <a:pt x="910741" y="0"/>
                </a:cubicBezTo>
                <a:cubicBezTo>
                  <a:pt x="1076117" y="-17791"/>
                  <a:pt x="1307054" y="53855"/>
                  <a:pt x="1434416" y="0"/>
                </a:cubicBezTo>
                <a:cubicBezTo>
                  <a:pt x="1561779" y="-53855"/>
                  <a:pt x="1788584" y="43495"/>
                  <a:pt x="2049166" y="0"/>
                </a:cubicBezTo>
                <a:cubicBezTo>
                  <a:pt x="2309748" y="-43495"/>
                  <a:pt x="2563140" y="68104"/>
                  <a:pt x="2709453" y="0"/>
                </a:cubicBezTo>
                <a:cubicBezTo>
                  <a:pt x="2855766" y="-68104"/>
                  <a:pt x="3156103" y="71474"/>
                  <a:pt x="3324203" y="0"/>
                </a:cubicBezTo>
                <a:cubicBezTo>
                  <a:pt x="3492303" y="-71474"/>
                  <a:pt x="3751319" y="74200"/>
                  <a:pt x="3984490" y="0"/>
                </a:cubicBezTo>
                <a:cubicBezTo>
                  <a:pt x="4217661" y="-74200"/>
                  <a:pt x="4297261" y="16511"/>
                  <a:pt x="4553703" y="0"/>
                </a:cubicBezTo>
                <a:cubicBezTo>
                  <a:pt x="4601052" y="221152"/>
                  <a:pt x="4527809" y="441176"/>
                  <a:pt x="4553703" y="568395"/>
                </a:cubicBezTo>
                <a:cubicBezTo>
                  <a:pt x="4579597" y="695614"/>
                  <a:pt x="4545507" y="913357"/>
                  <a:pt x="4553703" y="1207840"/>
                </a:cubicBezTo>
                <a:cubicBezTo>
                  <a:pt x="4561899" y="1502324"/>
                  <a:pt x="4483637" y="1539397"/>
                  <a:pt x="4553703" y="1799919"/>
                </a:cubicBezTo>
                <a:cubicBezTo>
                  <a:pt x="4623769" y="2060441"/>
                  <a:pt x="4539751" y="2191361"/>
                  <a:pt x="4553703" y="2368314"/>
                </a:cubicBezTo>
                <a:cubicBezTo>
                  <a:pt x="4368976" y="2413035"/>
                  <a:pt x="4168291" y="2350157"/>
                  <a:pt x="3893416" y="2368314"/>
                </a:cubicBezTo>
                <a:cubicBezTo>
                  <a:pt x="3618541" y="2386471"/>
                  <a:pt x="3447100" y="2366151"/>
                  <a:pt x="3278666" y="2368314"/>
                </a:cubicBezTo>
                <a:cubicBezTo>
                  <a:pt x="3110232" y="2370477"/>
                  <a:pt x="2914153" y="2308652"/>
                  <a:pt x="2709453" y="2368314"/>
                </a:cubicBezTo>
                <a:cubicBezTo>
                  <a:pt x="2504753" y="2427976"/>
                  <a:pt x="2372258" y="2353526"/>
                  <a:pt x="2185777" y="2368314"/>
                </a:cubicBezTo>
                <a:cubicBezTo>
                  <a:pt x="1999296" y="2383102"/>
                  <a:pt x="1779985" y="2332188"/>
                  <a:pt x="1616565" y="2368314"/>
                </a:cubicBezTo>
                <a:cubicBezTo>
                  <a:pt x="1453145" y="2404440"/>
                  <a:pt x="1324939" y="2364838"/>
                  <a:pt x="1138426" y="2368314"/>
                </a:cubicBezTo>
                <a:cubicBezTo>
                  <a:pt x="951913" y="2371790"/>
                  <a:pt x="702318" y="2325056"/>
                  <a:pt x="569213" y="2368314"/>
                </a:cubicBezTo>
                <a:cubicBezTo>
                  <a:pt x="436108" y="2411572"/>
                  <a:pt x="246608" y="2315493"/>
                  <a:pt x="0" y="2368314"/>
                </a:cubicBezTo>
                <a:cubicBezTo>
                  <a:pt x="-71378" y="2166768"/>
                  <a:pt x="5527" y="1988815"/>
                  <a:pt x="0" y="1728869"/>
                </a:cubicBezTo>
                <a:cubicBezTo>
                  <a:pt x="-5527" y="1468924"/>
                  <a:pt x="50063" y="1358210"/>
                  <a:pt x="0" y="1089424"/>
                </a:cubicBezTo>
                <a:cubicBezTo>
                  <a:pt x="-50063" y="820639"/>
                  <a:pt x="24536" y="763607"/>
                  <a:pt x="0" y="521029"/>
                </a:cubicBezTo>
                <a:cubicBezTo>
                  <a:pt x="-24536" y="278452"/>
                  <a:pt x="7274" y="133759"/>
                  <a:pt x="0" y="0"/>
                </a:cubicBezTo>
                <a:close/>
              </a:path>
              <a:path w="4553703" h="2368314" stroke="0" extrusionOk="0">
                <a:moveTo>
                  <a:pt x="0" y="0"/>
                </a:moveTo>
                <a:cubicBezTo>
                  <a:pt x="145042" y="-8120"/>
                  <a:pt x="347131" y="36062"/>
                  <a:pt x="569213" y="0"/>
                </a:cubicBezTo>
                <a:cubicBezTo>
                  <a:pt x="791295" y="-36062"/>
                  <a:pt x="790492" y="39429"/>
                  <a:pt x="1001815" y="0"/>
                </a:cubicBezTo>
                <a:cubicBezTo>
                  <a:pt x="1213138" y="-39429"/>
                  <a:pt x="1343765" y="65421"/>
                  <a:pt x="1616565" y="0"/>
                </a:cubicBezTo>
                <a:cubicBezTo>
                  <a:pt x="1889365" y="-65421"/>
                  <a:pt x="1987697" y="23351"/>
                  <a:pt x="2140240" y="0"/>
                </a:cubicBezTo>
                <a:cubicBezTo>
                  <a:pt x="2292784" y="-23351"/>
                  <a:pt x="2565327" y="63477"/>
                  <a:pt x="2754990" y="0"/>
                </a:cubicBezTo>
                <a:cubicBezTo>
                  <a:pt x="2944653" y="-63477"/>
                  <a:pt x="3075591" y="19553"/>
                  <a:pt x="3278666" y="0"/>
                </a:cubicBezTo>
                <a:cubicBezTo>
                  <a:pt x="3481741" y="-19553"/>
                  <a:pt x="3612312" y="12672"/>
                  <a:pt x="3847879" y="0"/>
                </a:cubicBezTo>
                <a:cubicBezTo>
                  <a:pt x="4083446" y="-12672"/>
                  <a:pt x="4391114" y="57959"/>
                  <a:pt x="4553703" y="0"/>
                </a:cubicBezTo>
                <a:cubicBezTo>
                  <a:pt x="4571686" y="261010"/>
                  <a:pt x="4488696" y="337707"/>
                  <a:pt x="4553703" y="592079"/>
                </a:cubicBezTo>
                <a:cubicBezTo>
                  <a:pt x="4618710" y="846451"/>
                  <a:pt x="4541897" y="939547"/>
                  <a:pt x="4553703" y="1160474"/>
                </a:cubicBezTo>
                <a:cubicBezTo>
                  <a:pt x="4565509" y="1381402"/>
                  <a:pt x="4529043" y="1571108"/>
                  <a:pt x="4553703" y="1705186"/>
                </a:cubicBezTo>
                <a:cubicBezTo>
                  <a:pt x="4578363" y="1839264"/>
                  <a:pt x="4550069" y="2098489"/>
                  <a:pt x="4553703" y="2368314"/>
                </a:cubicBezTo>
                <a:cubicBezTo>
                  <a:pt x="4312691" y="2442981"/>
                  <a:pt x="4128048" y="2296931"/>
                  <a:pt x="3893416" y="2368314"/>
                </a:cubicBezTo>
                <a:cubicBezTo>
                  <a:pt x="3658784" y="2439697"/>
                  <a:pt x="3607815" y="2365245"/>
                  <a:pt x="3324203" y="2368314"/>
                </a:cubicBezTo>
                <a:cubicBezTo>
                  <a:pt x="3040591" y="2371383"/>
                  <a:pt x="3049947" y="2356736"/>
                  <a:pt x="2891601" y="2368314"/>
                </a:cubicBezTo>
                <a:cubicBezTo>
                  <a:pt x="2733255" y="2379892"/>
                  <a:pt x="2569060" y="2321746"/>
                  <a:pt x="2322389" y="2368314"/>
                </a:cubicBezTo>
                <a:cubicBezTo>
                  <a:pt x="2075718" y="2414882"/>
                  <a:pt x="1907374" y="2295637"/>
                  <a:pt x="1662102" y="2368314"/>
                </a:cubicBezTo>
                <a:cubicBezTo>
                  <a:pt x="1416830" y="2440991"/>
                  <a:pt x="1170611" y="2350020"/>
                  <a:pt x="1047352" y="2368314"/>
                </a:cubicBezTo>
                <a:cubicBezTo>
                  <a:pt x="924093" y="2386608"/>
                  <a:pt x="759525" y="2310997"/>
                  <a:pt x="569213" y="2368314"/>
                </a:cubicBezTo>
                <a:cubicBezTo>
                  <a:pt x="378901" y="2425631"/>
                  <a:pt x="145788" y="2355970"/>
                  <a:pt x="0" y="2368314"/>
                </a:cubicBezTo>
                <a:cubicBezTo>
                  <a:pt x="-64969" y="2243054"/>
                  <a:pt x="69161" y="1949482"/>
                  <a:pt x="0" y="1752552"/>
                </a:cubicBezTo>
                <a:cubicBezTo>
                  <a:pt x="-69161" y="1555622"/>
                  <a:pt x="56982" y="1347653"/>
                  <a:pt x="0" y="1184157"/>
                </a:cubicBezTo>
                <a:cubicBezTo>
                  <a:pt x="-56982" y="1020662"/>
                  <a:pt x="43329" y="839741"/>
                  <a:pt x="0" y="568395"/>
                </a:cubicBezTo>
                <a:cubicBezTo>
                  <a:pt x="-43329" y="297049"/>
                  <a:pt x="55268" y="146046"/>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800" dirty="0"/>
              <a:t>[…]Όταν  προχώρησα  κάπου  1 ½  χιλιόμετρο,  αντιλήφθηκα τον </a:t>
            </a:r>
            <a:r>
              <a:rPr lang="el-GR" sz="1800" dirty="0" err="1"/>
              <a:t>Κυπραίο</a:t>
            </a:r>
            <a:r>
              <a:rPr lang="el-GR" sz="1800" dirty="0"/>
              <a:t>  πάνω  ψηλά, καμιά 300αριά  μέτρα περίπου   και  κατέβαινε τρέχοντα. Όταν  με είδε  άρχισε να τρέχει  πιο ψηλά. Του φώναξα   πού πηγαίνει,  και μου είπε  ότι τον  έστειλαν  οι άλλοι να  κοιτάξει   πώς είναι ο  άρρωστος  και αν μπορεί  να τον  οδηγήσει  πάνω στο βουνό. Του είπα εγώ  να περιμένει  να τον  πλησιάσω, αυτός  όμως  άρχισε  να τρέχει   έως ότου  τον  έχασα. Εγώ  αμέσως  αντιλήφθηκα ότι   κάτι  έκανε  αυτός. Πάντως  υποψιάσθηκα  ότι πήρε τα  χρήματα. Αμέσως έτρεξα, πήγα  κοντά εις τους άλλους και τους βρήκα όλους  και κοιμόντουσαν. Τους  ξύπνησα  αμέσως   και τους ρώτησα για τα  χρήματα. Αμέσως  δε ο  Λεν  ο Αυστραλός,  ο οποίος τα   βαστούσε όλα, έτρεξε. […]. Κοιτάξαμε  και δεν τα βρήκαμε και φυσικά  καταλάβαμε  ότι μας τα έκλεψε  ο </a:t>
            </a:r>
            <a:r>
              <a:rPr lang="el-GR" sz="1800" dirty="0" err="1"/>
              <a:t>Κυπραίος</a:t>
            </a:r>
            <a:r>
              <a:rPr lang="el-GR" sz="1800" dirty="0"/>
              <a:t>  και έφυγε.</a:t>
            </a:r>
          </a:p>
        </p:txBody>
      </p:sp>
      <p:sp>
        <p:nvSpPr>
          <p:cNvPr id="12" name="TextBox 11">
            <a:extLst>
              <a:ext uri="{FF2B5EF4-FFF2-40B4-BE49-F238E27FC236}">
                <a16:creationId xmlns:a16="http://schemas.microsoft.com/office/drawing/2014/main" id="{6B38B239-2CFF-2860-E696-060B30567C4C}"/>
              </a:ext>
            </a:extLst>
          </p:cNvPr>
          <p:cNvSpPr txBox="1"/>
          <p:nvPr/>
        </p:nvSpPr>
        <p:spPr>
          <a:xfrm>
            <a:off x="854897" y="6092085"/>
            <a:ext cx="4180109" cy="553998"/>
          </a:xfrm>
          <a:custGeom>
            <a:avLst/>
            <a:gdLst>
              <a:gd name="csX0" fmla="*/ 0 w 4180109"/>
              <a:gd name="csY0" fmla="*/ 0 h 553998"/>
              <a:gd name="csX1" fmla="*/ 680761 w 4180109"/>
              <a:gd name="csY1" fmla="*/ 0 h 553998"/>
              <a:gd name="csX2" fmla="*/ 1194317 w 4180109"/>
              <a:gd name="csY2" fmla="*/ 0 h 553998"/>
              <a:gd name="csX3" fmla="*/ 1707873 w 4180109"/>
              <a:gd name="csY3" fmla="*/ 0 h 553998"/>
              <a:gd name="csX4" fmla="*/ 2388634 w 4180109"/>
              <a:gd name="csY4" fmla="*/ 0 h 553998"/>
              <a:gd name="csX5" fmla="*/ 2902190 w 4180109"/>
              <a:gd name="csY5" fmla="*/ 0 h 553998"/>
              <a:gd name="csX6" fmla="*/ 3541149 w 4180109"/>
              <a:gd name="csY6" fmla="*/ 0 h 553998"/>
              <a:gd name="csX7" fmla="*/ 4180109 w 4180109"/>
              <a:gd name="csY7" fmla="*/ 0 h 553998"/>
              <a:gd name="csX8" fmla="*/ 4180109 w 4180109"/>
              <a:gd name="csY8" fmla="*/ 553998 h 553998"/>
              <a:gd name="csX9" fmla="*/ 3624752 w 4180109"/>
              <a:gd name="csY9" fmla="*/ 553998 h 553998"/>
              <a:gd name="csX10" fmla="*/ 3069394 w 4180109"/>
              <a:gd name="csY10" fmla="*/ 553998 h 553998"/>
              <a:gd name="csX11" fmla="*/ 2430435 w 4180109"/>
              <a:gd name="csY11" fmla="*/ 553998 h 553998"/>
              <a:gd name="csX12" fmla="*/ 1875077 w 4180109"/>
              <a:gd name="csY12" fmla="*/ 553998 h 553998"/>
              <a:gd name="csX13" fmla="*/ 1236118 w 4180109"/>
              <a:gd name="csY13" fmla="*/ 553998 h 553998"/>
              <a:gd name="csX14" fmla="*/ 638960 w 4180109"/>
              <a:gd name="csY14" fmla="*/ 553998 h 553998"/>
              <a:gd name="csX15" fmla="*/ 0 w 4180109"/>
              <a:gd name="csY15" fmla="*/ 553998 h 553998"/>
              <a:gd name="csX16" fmla="*/ 0 w 4180109"/>
              <a:gd name="csY16"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180109" h="553998" extrusionOk="0">
                <a:moveTo>
                  <a:pt x="0" y="0"/>
                </a:moveTo>
                <a:cubicBezTo>
                  <a:pt x="190206" y="-46801"/>
                  <a:pt x="382524" y="73091"/>
                  <a:pt x="680761" y="0"/>
                </a:cubicBezTo>
                <a:cubicBezTo>
                  <a:pt x="978998" y="-73091"/>
                  <a:pt x="1081603" y="29856"/>
                  <a:pt x="1194317" y="0"/>
                </a:cubicBezTo>
                <a:cubicBezTo>
                  <a:pt x="1307031" y="-29856"/>
                  <a:pt x="1536563" y="20586"/>
                  <a:pt x="1707873" y="0"/>
                </a:cubicBezTo>
                <a:cubicBezTo>
                  <a:pt x="1879183" y="-20586"/>
                  <a:pt x="2143391" y="22505"/>
                  <a:pt x="2388634" y="0"/>
                </a:cubicBezTo>
                <a:cubicBezTo>
                  <a:pt x="2633877" y="-22505"/>
                  <a:pt x="2734661" y="4684"/>
                  <a:pt x="2902190" y="0"/>
                </a:cubicBezTo>
                <a:cubicBezTo>
                  <a:pt x="3069719" y="-4684"/>
                  <a:pt x="3241716" y="14288"/>
                  <a:pt x="3541149" y="0"/>
                </a:cubicBezTo>
                <a:cubicBezTo>
                  <a:pt x="3840582" y="-14288"/>
                  <a:pt x="3990287" y="54610"/>
                  <a:pt x="4180109" y="0"/>
                </a:cubicBezTo>
                <a:cubicBezTo>
                  <a:pt x="4190330" y="178966"/>
                  <a:pt x="4169941" y="281118"/>
                  <a:pt x="4180109" y="553998"/>
                </a:cubicBezTo>
                <a:cubicBezTo>
                  <a:pt x="3902558" y="581102"/>
                  <a:pt x="3798645" y="502241"/>
                  <a:pt x="3624752" y="553998"/>
                </a:cubicBezTo>
                <a:cubicBezTo>
                  <a:pt x="3450859" y="605755"/>
                  <a:pt x="3283936" y="509360"/>
                  <a:pt x="3069394" y="553998"/>
                </a:cubicBezTo>
                <a:cubicBezTo>
                  <a:pt x="2854852" y="598636"/>
                  <a:pt x="2579068" y="525039"/>
                  <a:pt x="2430435" y="553998"/>
                </a:cubicBezTo>
                <a:cubicBezTo>
                  <a:pt x="2281802" y="582957"/>
                  <a:pt x="2027401" y="553176"/>
                  <a:pt x="1875077" y="553998"/>
                </a:cubicBezTo>
                <a:cubicBezTo>
                  <a:pt x="1722753" y="554820"/>
                  <a:pt x="1374654" y="525633"/>
                  <a:pt x="1236118" y="553998"/>
                </a:cubicBezTo>
                <a:cubicBezTo>
                  <a:pt x="1097582" y="582363"/>
                  <a:pt x="770492" y="520945"/>
                  <a:pt x="638960" y="553998"/>
                </a:cubicBezTo>
                <a:cubicBezTo>
                  <a:pt x="507428" y="587051"/>
                  <a:pt x="224796" y="514029"/>
                  <a:pt x="0" y="553998"/>
                </a:cubicBezTo>
                <a:cubicBezTo>
                  <a:pt x="-14559" y="383584"/>
                  <a:pt x="11245" y="194790"/>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t>Πέτρος </a:t>
            </a:r>
            <a:r>
              <a:rPr lang="el-GR" sz="1000" dirty="0" err="1"/>
              <a:t>Παπαπολυβίου</a:t>
            </a:r>
            <a:r>
              <a:rPr lang="el-GR" sz="1000" dirty="0"/>
              <a:t>, </a:t>
            </a:r>
            <a:r>
              <a:rPr lang="el-GR" sz="1000" i="1" dirty="0"/>
              <a:t>Αναζητώντας την ελευθερία : ένας Κύπριος στρατιώτης του βρετανικού στρατού στην κατοχική Θεσσαλονίκη και Χαλκιδική, 1941-1942</a:t>
            </a:r>
            <a:r>
              <a:rPr lang="el-GR" sz="1000" dirty="0"/>
              <a:t>, Επίκεντρο, Αθήνα 2009, σελ. 210.</a:t>
            </a:r>
          </a:p>
        </p:txBody>
      </p:sp>
      <p:sp>
        <p:nvSpPr>
          <p:cNvPr id="14" name="TextBox 13">
            <a:extLst>
              <a:ext uri="{FF2B5EF4-FFF2-40B4-BE49-F238E27FC236}">
                <a16:creationId xmlns:a16="http://schemas.microsoft.com/office/drawing/2014/main" id="{C8511E0F-7455-8055-B370-18BF88C3CCF2}"/>
              </a:ext>
            </a:extLst>
          </p:cNvPr>
          <p:cNvSpPr txBox="1"/>
          <p:nvPr/>
        </p:nvSpPr>
        <p:spPr>
          <a:xfrm>
            <a:off x="5388429" y="363571"/>
            <a:ext cx="6517328" cy="400110"/>
          </a:xfrm>
          <a:custGeom>
            <a:avLst/>
            <a:gdLst>
              <a:gd name="csX0" fmla="*/ 0 w 6517328"/>
              <a:gd name="csY0" fmla="*/ 0 h 400110"/>
              <a:gd name="csX1" fmla="*/ 722831 w 6517328"/>
              <a:gd name="csY1" fmla="*/ 0 h 400110"/>
              <a:gd name="csX2" fmla="*/ 1380489 w 6517328"/>
              <a:gd name="csY2" fmla="*/ 0 h 400110"/>
              <a:gd name="csX3" fmla="*/ 2038146 w 6517328"/>
              <a:gd name="csY3" fmla="*/ 0 h 400110"/>
              <a:gd name="csX4" fmla="*/ 2500284 w 6517328"/>
              <a:gd name="csY4" fmla="*/ 0 h 400110"/>
              <a:gd name="csX5" fmla="*/ 3157942 w 6517328"/>
              <a:gd name="csY5" fmla="*/ 0 h 400110"/>
              <a:gd name="csX6" fmla="*/ 3750426 w 6517328"/>
              <a:gd name="csY6" fmla="*/ 0 h 400110"/>
              <a:gd name="csX7" fmla="*/ 4342910 w 6517328"/>
              <a:gd name="csY7" fmla="*/ 0 h 400110"/>
              <a:gd name="csX8" fmla="*/ 4935395 w 6517328"/>
              <a:gd name="csY8" fmla="*/ 0 h 400110"/>
              <a:gd name="csX9" fmla="*/ 5658226 w 6517328"/>
              <a:gd name="csY9" fmla="*/ 0 h 400110"/>
              <a:gd name="csX10" fmla="*/ 6517328 w 6517328"/>
              <a:gd name="csY10" fmla="*/ 0 h 400110"/>
              <a:gd name="csX11" fmla="*/ 6517328 w 6517328"/>
              <a:gd name="csY11" fmla="*/ 400110 h 400110"/>
              <a:gd name="csX12" fmla="*/ 5859670 w 6517328"/>
              <a:gd name="csY12" fmla="*/ 400110 h 400110"/>
              <a:gd name="csX13" fmla="*/ 5332359 w 6517328"/>
              <a:gd name="csY13" fmla="*/ 400110 h 400110"/>
              <a:gd name="csX14" fmla="*/ 4739875 w 6517328"/>
              <a:gd name="csY14" fmla="*/ 400110 h 400110"/>
              <a:gd name="csX15" fmla="*/ 4147391 w 6517328"/>
              <a:gd name="csY15" fmla="*/ 400110 h 400110"/>
              <a:gd name="csX16" fmla="*/ 3620079 w 6517328"/>
              <a:gd name="csY16" fmla="*/ 400110 h 400110"/>
              <a:gd name="csX17" fmla="*/ 2897249 w 6517328"/>
              <a:gd name="csY17" fmla="*/ 400110 h 400110"/>
              <a:gd name="csX18" fmla="*/ 2435111 w 6517328"/>
              <a:gd name="csY18" fmla="*/ 400110 h 400110"/>
              <a:gd name="csX19" fmla="*/ 1777453 w 6517328"/>
              <a:gd name="csY19" fmla="*/ 400110 h 400110"/>
              <a:gd name="csX20" fmla="*/ 1119795 w 6517328"/>
              <a:gd name="csY20" fmla="*/ 400110 h 400110"/>
              <a:gd name="csX21" fmla="*/ 0 w 6517328"/>
              <a:gd name="csY21" fmla="*/ 400110 h 400110"/>
              <a:gd name="csX22" fmla="*/ 0 w 6517328"/>
              <a:gd name="csY22"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6517328" h="400110" fill="none" extrusionOk="0">
                <a:moveTo>
                  <a:pt x="0" y="0"/>
                </a:moveTo>
                <a:cubicBezTo>
                  <a:pt x="246919" y="-33663"/>
                  <a:pt x="382208" y="32934"/>
                  <a:pt x="722831" y="0"/>
                </a:cubicBezTo>
                <a:cubicBezTo>
                  <a:pt x="1063454" y="-32934"/>
                  <a:pt x="1248067" y="68475"/>
                  <a:pt x="1380489" y="0"/>
                </a:cubicBezTo>
                <a:cubicBezTo>
                  <a:pt x="1512911" y="-68475"/>
                  <a:pt x="1882516" y="26895"/>
                  <a:pt x="2038146" y="0"/>
                </a:cubicBezTo>
                <a:cubicBezTo>
                  <a:pt x="2193776" y="-26895"/>
                  <a:pt x="2293734" y="6370"/>
                  <a:pt x="2500284" y="0"/>
                </a:cubicBezTo>
                <a:cubicBezTo>
                  <a:pt x="2706834" y="-6370"/>
                  <a:pt x="2976732" y="47943"/>
                  <a:pt x="3157942" y="0"/>
                </a:cubicBezTo>
                <a:cubicBezTo>
                  <a:pt x="3339152" y="-47943"/>
                  <a:pt x="3497298" y="34800"/>
                  <a:pt x="3750426" y="0"/>
                </a:cubicBezTo>
                <a:cubicBezTo>
                  <a:pt x="4003554" y="-34800"/>
                  <a:pt x="4102938" y="24377"/>
                  <a:pt x="4342910" y="0"/>
                </a:cubicBezTo>
                <a:cubicBezTo>
                  <a:pt x="4582882" y="-24377"/>
                  <a:pt x="4797119" y="52820"/>
                  <a:pt x="4935395" y="0"/>
                </a:cubicBezTo>
                <a:cubicBezTo>
                  <a:pt x="5073671" y="-52820"/>
                  <a:pt x="5362929" y="14132"/>
                  <a:pt x="5658226" y="0"/>
                </a:cubicBezTo>
                <a:cubicBezTo>
                  <a:pt x="5953523" y="-14132"/>
                  <a:pt x="6142074" y="7505"/>
                  <a:pt x="6517328" y="0"/>
                </a:cubicBezTo>
                <a:cubicBezTo>
                  <a:pt x="6517664" y="195109"/>
                  <a:pt x="6491446" y="211090"/>
                  <a:pt x="6517328" y="400110"/>
                </a:cubicBezTo>
                <a:cubicBezTo>
                  <a:pt x="6287262" y="415861"/>
                  <a:pt x="6127785" y="363428"/>
                  <a:pt x="5859670" y="400110"/>
                </a:cubicBezTo>
                <a:cubicBezTo>
                  <a:pt x="5591555" y="436792"/>
                  <a:pt x="5556842" y="340101"/>
                  <a:pt x="5332359" y="400110"/>
                </a:cubicBezTo>
                <a:cubicBezTo>
                  <a:pt x="5107876" y="460119"/>
                  <a:pt x="4958884" y="392324"/>
                  <a:pt x="4739875" y="400110"/>
                </a:cubicBezTo>
                <a:cubicBezTo>
                  <a:pt x="4520866" y="407896"/>
                  <a:pt x="4395898" y="345465"/>
                  <a:pt x="4147391" y="400110"/>
                </a:cubicBezTo>
                <a:cubicBezTo>
                  <a:pt x="3898884" y="454755"/>
                  <a:pt x="3792424" y="368130"/>
                  <a:pt x="3620079" y="400110"/>
                </a:cubicBezTo>
                <a:cubicBezTo>
                  <a:pt x="3447734" y="432090"/>
                  <a:pt x="3213758" y="393227"/>
                  <a:pt x="2897249" y="400110"/>
                </a:cubicBezTo>
                <a:cubicBezTo>
                  <a:pt x="2580740" y="406993"/>
                  <a:pt x="2643571" y="351374"/>
                  <a:pt x="2435111" y="400110"/>
                </a:cubicBezTo>
                <a:cubicBezTo>
                  <a:pt x="2226651" y="448846"/>
                  <a:pt x="2054838" y="392748"/>
                  <a:pt x="1777453" y="400110"/>
                </a:cubicBezTo>
                <a:cubicBezTo>
                  <a:pt x="1500068" y="407472"/>
                  <a:pt x="1315669" y="391390"/>
                  <a:pt x="1119795" y="400110"/>
                </a:cubicBezTo>
                <a:cubicBezTo>
                  <a:pt x="923921" y="408830"/>
                  <a:pt x="386771" y="337552"/>
                  <a:pt x="0" y="400110"/>
                </a:cubicBezTo>
                <a:cubicBezTo>
                  <a:pt x="-5801" y="204277"/>
                  <a:pt x="34660" y="137152"/>
                  <a:pt x="0" y="0"/>
                </a:cubicBezTo>
                <a:close/>
              </a:path>
              <a:path w="6517328" h="400110" stroke="0" extrusionOk="0">
                <a:moveTo>
                  <a:pt x="0" y="0"/>
                </a:moveTo>
                <a:cubicBezTo>
                  <a:pt x="211783" y="-21646"/>
                  <a:pt x="520855" y="32618"/>
                  <a:pt x="722831" y="0"/>
                </a:cubicBezTo>
                <a:cubicBezTo>
                  <a:pt x="924807" y="-32618"/>
                  <a:pt x="975583" y="30961"/>
                  <a:pt x="1184969" y="0"/>
                </a:cubicBezTo>
                <a:cubicBezTo>
                  <a:pt x="1394355" y="-30961"/>
                  <a:pt x="1478176" y="52122"/>
                  <a:pt x="1647107" y="0"/>
                </a:cubicBezTo>
                <a:cubicBezTo>
                  <a:pt x="1816038" y="-52122"/>
                  <a:pt x="2114361" y="72474"/>
                  <a:pt x="2369937" y="0"/>
                </a:cubicBezTo>
                <a:cubicBezTo>
                  <a:pt x="2625513" y="-72474"/>
                  <a:pt x="2670839" y="54"/>
                  <a:pt x="2832075" y="0"/>
                </a:cubicBezTo>
                <a:cubicBezTo>
                  <a:pt x="2993311" y="-54"/>
                  <a:pt x="3248304" y="23347"/>
                  <a:pt x="3489733" y="0"/>
                </a:cubicBezTo>
                <a:cubicBezTo>
                  <a:pt x="3731162" y="-23347"/>
                  <a:pt x="4013270" y="32217"/>
                  <a:pt x="4147391" y="0"/>
                </a:cubicBezTo>
                <a:cubicBezTo>
                  <a:pt x="4281512" y="-32217"/>
                  <a:pt x="4420465" y="21142"/>
                  <a:pt x="4674702" y="0"/>
                </a:cubicBezTo>
                <a:cubicBezTo>
                  <a:pt x="4928939" y="-21142"/>
                  <a:pt x="4922166" y="37513"/>
                  <a:pt x="5071666" y="0"/>
                </a:cubicBezTo>
                <a:cubicBezTo>
                  <a:pt x="5221166" y="-37513"/>
                  <a:pt x="5470306" y="22796"/>
                  <a:pt x="5794497" y="0"/>
                </a:cubicBezTo>
                <a:cubicBezTo>
                  <a:pt x="6118688" y="-22796"/>
                  <a:pt x="6314774" y="33669"/>
                  <a:pt x="6517328" y="0"/>
                </a:cubicBezTo>
                <a:cubicBezTo>
                  <a:pt x="6533961" y="136454"/>
                  <a:pt x="6479814" y="264016"/>
                  <a:pt x="6517328" y="400110"/>
                </a:cubicBezTo>
                <a:cubicBezTo>
                  <a:pt x="6347921" y="413260"/>
                  <a:pt x="6066058" y="354455"/>
                  <a:pt x="5924844" y="400110"/>
                </a:cubicBezTo>
                <a:cubicBezTo>
                  <a:pt x="5783630" y="445765"/>
                  <a:pt x="5494172" y="379400"/>
                  <a:pt x="5332359" y="400110"/>
                </a:cubicBezTo>
                <a:cubicBezTo>
                  <a:pt x="5170547" y="420820"/>
                  <a:pt x="4936339" y="364018"/>
                  <a:pt x="4805048" y="400110"/>
                </a:cubicBezTo>
                <a:cubicBezTo>
                  <a:pt x="4673757" y="436202"/>
                  <a:pt x="4506727" y="399931"/>
                  <a:pt x="4408084" y="400110"/>
                </a:cubicBezTo>
                <a:cubicBezTo>
                  <a:pt x="4309441" y="400289"/>
                  <a:pt x="4082911" y="388818"/>
                  <a:pt x="3945946" y="400110"/>
                </a:cubicBezTo>
                <a:cubicBezTo>
                  <a:pt x="3808981" y="411402"/>
                  <a:pt x="3719972" y="355848"/>
                  <a:pt x="3548981" y="400110"/>
                </a:cubicBezTo>
                <a:cubicBezTo>
                  <a:pt x="3377991" y="444372"/>
                  <a:pt x="3155445" y="395528"/>
                  <a:pt x="2891324" y="400110"/>
                </a:cubicBezTo>
                <a:cubicBezTo>
                  <a:pt x="2627203" y="404692"/>
                  <a:pt x="2586696" y="392822"/>
                  <a:pt x="2494359" y="400110"/>
                </a:cubicBezTo>
                <a:cubicBezTo>
                  <a:pt x="2402022" y="407398"/>
                  <a:pt x="2181811" y="376243"/>
                  <a:pt x="2032221" y="400110"/>
                </a:cubicBezTo>
                <a:cubicBezTo>
                  <a:pt x="1882631" y="423977"/>
                  <a:pt x="1645847" y="396687"/>
                  <a:pt x="1504910" y="400110"/>
                </a:cubicBezTo>
                <a:cubicBezTo>
                  <a:pt x="1363973" y="403533"/>
                  <a:pt x="1145495" y="342048"/>
                  <a:pt x="912426" y="400110"/>
                </a:cubicBezTo>
                <a:cubicBezTo>
                  <a:pt x="679357" y="458172"/>
                  <a:pt x="237747" y="369561"/>
                  <a:pt x="0" y="400110"/>
                </a:cubicBezTo>
                <a:cubicBezTo>
                  <a:pt x="-35333" y="209209"/>
                  <a:pt x="23001" y="86879"/>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2000" dirty="0"/>
              <a:t>Mehmet Ali İzmen</a:t>
            </a:r>
            <a:endParaRPr lang="el-GR" sz="2000" b="1" dirty="0"/>
          </a:p>
        </p:txBody>
      </p:sp>
      <p:sp>
        <p:nvSpPr>
          <p:cNvPr id="16" name="TextBox 15">
            <a:extLst>
              <a:ext uri="{FF2B5EF4-FFF2-40B4-BE49-F238E27FC236}">
                <a16:creationId xmlns:a16="http://schemas.microsoft.com/office/drawing/2014/main" id="{89823AA1-E085-0CD0-490C-27A297D3F8EF}"/>
              </a:ext>
            </a:extLst>
          </p:cNvPr>
          <p:cNvSpPr txBox="1"/>
          <p:nvPr/>
        </p:nvSpPr>
        <p:spPr>
          <a:xfrm>
            <a:off x="972304" y="363571"/>
            <a:ext cx="3836232" cy="400110"/>
          </a:xfrm>
          <a:custGeom>
            <a:avLst/>
            <a:gdLst>
              <a:gd name="csX0" fmla="*/ 0 w 3836232"/>
              <a:gd name="csY0" fmla="*/ 0 h 400110"/>
              <a:gd name="csX1" fmla="*/ 432946 w 3836232"/>
              <a:gd name="csY1" fmla="*/ 0 h 400110"/>
              <a:gd name="csX2" fmla="*/ 942617 w 3836232"/>
              <a:gd name="csY2" fmla="*/ 0 h 400110"/>
              <a:gd name="csX3" fmla="*/ 1413926 w 3836232"/>
              <a:gd name="csY3" fmla="*/ 0 h 400110"/>
              <a:gd name="csX4" fmla="*/ 2000321 w 3836232"/>
              <a:gd name="csY4" fmla="*/ 0 h 400110"/>
              <a:gd name="csX5" fmla="*/ 2471629 w 3836232"/>
              <a:gd name="csY5" fmla="*/ 0 h 400110"/>
              <a:gd name="csX6" fmla="*/ 3019663 w 3836232"/>
              <a:gd name="csY6" fmla="*/ 0 h 400110"/>
              <a:gd name="csX7" fmla="*/ 3836232 w 3836232"/>
              <a:gd name="csY7" fmla="*/ 0 h 400110"/>
              <a:gd name="csX8" fmla="*/ 3836232 w 3836232"/>
              <a:gd name="csY8" fmla="*/ 400110 h 400110"/>
              <a:gd name="csX9" fmla="*/ 3211474 w 3836232"/>
              <a:gd name="csY9" fmla="*/ 400110 h 400110"/>
              <a:gd name="csX10" fmla="*/ 2586716 w 3836232"/>
              <a:gd name="csY10" fmla="*/ 400110 h 400110"/>
              <a:gd name="csX11" fmla="*/ 2000321 w 3836232"/>
              <a:gd name="csY11" fmla="*/ 400110 h 400110"/>
              <a:gd name="csX12" fmla="*/ 1452288 w 3836232"/>
              <a:gd name="csY12" fmla="*/ 400110 h 400110"/>
              <a:gd name="csX13" fmla="*/ 980979 w 3836232"/>
              <a:gd name="csY13" fmla="*/ 400110 h 400110"/>
              <a:gd name="csX14" fmla="*/ 471309 w 3836232"/>
              <a:gd name="csY14" fmla="*/ 400110 h 400110"/>
              <a:gd name="csX15" fmla="*/ 0 w 3836232"/>
              <a:gd name="csY15" fmla="*/ 400110 h 400110"/>
              <a:gd name="csX16" fmla="*/ 0 w 3836232"/>
              <a:gd name="csY16"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836232" h="400110" fill="none" extrusionOk="0">
                <a:moveTo>
                  <a:pt x="0" y="0"/>
                </a:moveTo>
                <a:cubicBezTo>
                  <a:pt x="132442" y="-44173"/>
                  <a:pt x="324065" y="31690"/>
                  <a:pt x="432946" y="0"/>
                </a:cubicBezTo>
                <a:cubicBezTo>
                  <a:pt x="541827" y="-31690"/>
                  <a:pt x="833803" y="14992"/>
                  <a:pt x="942617" y="0"/>
                </a:cubicBezTo>
                <a:cubicBezTo>
                  <a:pt x="1051431" y="-14992"/>
                  <a:pt x="1229247" y="16773"/>
                  <a:pt x="1413926" y="0"/>
                </a:cubicBezTo>
                <a:cubicBezTo>
                  <a:pt x="1598605" y="-16773"/>
                  <a:pt x="1852994" y="43633"/>
                  <a:pt x="2000321" y="0"/>
                </a:cubicBezTo>
                <a:cubicBezTo>
                  <a:pt x="2147648" y="-43633"/>
                  <a:pt x="2329326" y="30995"/>
                  <a:pt x="2471629" y="0"/>
                </a:cubicBezTo>
                <a:cubicBezTo>
                  <a:pt x="2613932" y="-30995"/>
                  <a:pt x="2758790" y="2276"/>
                  <a:pt x="3019663" y="0"/>
                </a:cubicBezTo>
                <a:cubicBezTo>
                  <a:pt x="3280536" y="-2276"/>
                  <a:pt x="3469098" y="28565"/>
                  <a:pt x="3836232" y="0"/>
                </a:cubicBezTo>
                <a:cubicBezTo>
                  <a:pt x="3880757" y="90968"/>
                  <a:pt x="3810758" y="226976"/>
                  <a:pt x="3836232" y="400110"/>
                </a:cubicBezTo>
                <a:cubicBezTo>
                  <a:pt x="3552410" y="450836"/>
                  <a:pt x="3419758" y="329917"/>
                  <a:pt x="3211474" y="400110"/>
                </a:cubicBezTo>
                <a:cubicBezTo>
                  <a:pt x="3003190" y="470303"/>
                  <a:pt x="2822182" y="350931"/>
                  <a:pt x="2586716" y="400110"/>
                </a:cubicBezTo>
                <a:cubicBezTo>
                  <a:pt x="2351250" y="449289"/>
                  <a:pt x="2209410" y="343387"/>
                  <a:pt x="2000321" y="400110"/>
                </a:cubicBezTo>
                <a:cubicBezTo>
                  <a:pt x="1791233" y="456833"/>
                  <a:pt x="1709566" y="361552"/>
                  <a:pt x="1452288" y="400110"/>
                </a:cubicBezTo>
                <a:cubicBezTo>
                  <a:pt x="1195010" y="438668"/>
                  <a:pt x="1147598" y="385936"/>
                  <a:pt x="980979" y="400110"/>
                </a:cubicBezTo>
                <a:cubicBezTo>
                  <a:pt x="814360" y="414284"/>
                  <a:pt x="694810" y="380530"/>
                  <a:pt x="471309" y="400110"/>
                </a:cubicBezTo>
                <a:cubicBezTo>
                  <a:pt x="247808" y="419690"/>
                  <a:pt x="104418" y="387219"/>
                  <a:pt x="0" y="400110"/>
                </a:cubicBezTo>
                <a:cubicBezTo>
                  <a:pt x="-20867" y="249877"/>
                  <a:pt x="45869" y="194925"/>
                  <a:pt x="0" y="0"/>
                </a:cubicBezTo>
                <a:close/>
              </a:path>
              <a:path w="3836232" h="400110" stroke="0" extrusionOk="0">
                <a:moveTo>
                  <a:pt x="0" y="0"/>
                </a:moveTo>
                <a:cubicBezTo>
                  <a:pt x="166016" y="-980"/>
                  <a:pt x="350862" y="17016"/>
                  <a:pt x="624758" y="0"/>
                </a:cubicBezTo>
                <a:cubicBezTo>
                  <a:pt x="898654" y="-17016"/>
                  <a:pt x="971109" y="52695"/>
                  <a:pt x="1096066" y="0"/>
                </a:cubicBezTo>
                <a:cubicBezTo>
                  <a:pt x="1221023" y="-52695"/>
                  <a:pt x="1445426" y="40092"/>
                  <a:pt x="1567375" y="0"/>
                </a:cubicBezTo>
                <a:cubicBezTo>
                  <a:pt x="1689324" y="-40092"/>
                  <a:pt x="1924057" y="46801"/>
                  <a:pt x="2192133" y="0"/>
                </a:cubicBezTo>
                <a:cubicBezTo>
                  <a:pt x="2460209" y="-46801"/>
                  <a:pt x="2526075" y="17058"/>
                  <a:pt x="2663441" y="0"/>
                </a:cubicBezTo>
                <a:cubicBezTo>
                  <a:pt x="2800807" y="-17058"/>
                  <a:pt x="3082868" y="59318"/>
                  <a:pt x="3249837" y="0"/>
                </a:cubicBezTo>
                <a:cubicBezTo>
                  <a:pt x="3416806" y="-59318"/>
                  <a:pt x="3713166" y="56465"/>
                  <a:pt x="3836232" y="0"/>
                </a:cubicBezTo>
                <a:cubicBezTo>
                  <a:pt x="3869962" y="130174"/>
                  <a:pt x="3811958" y="206209"/>
                  <a:pt x="3836232" y="400110"/>
                </a:cubicBezTo>
                <a:cubicBezTo>
                  <a:pt x="3615838" y="407387"/>
                  <a:pt x="3514756" y="399756"/>
                  <a:pt x="3326561" y="400110"/>
                </a:cubicBezTo>
                <a:cubicBezTo>
                  <a:pt x="3138366" y="400464"/>
                  <a:pt x="3064826" y="347530"/>
                  <a:pt x="2816890" y="400110"/>
                </a:cubicBezTo>
                <a:cubicBezTo>
                  <a:pt x="2568954" y="452690"/>
                  <a:pt x="2460940" y="366131"/>
                  <a:pt x="2230495" y="400110"/>
                </a:cubicBezTo>
                <a:cubicBezTo>
                  <a:pt x="2000050" y="434089"/>
                  <a:pt x="1838812" y="397011"/>
                  <a:pt x="1720824" y="400110"/>
                </a:cubicBezTo>
                <a:cubicBezTo>
                  <a:pt x="1602836" y="403209"/>
                  <a:pt x="1426114" y="338552"/>
                  <a:pt x="1134429" y="400110"/>
                </a:cubicBezTo>
                <a:cubicBezTo>
                  <a:pt x="842745" y="461668"/>
                  <a:pt x="749450" y="338537"/>
                  <a:pt x="586395" y="400110"/>
                </a:cubicBezTo>
                <a:cubicBezTo>
                  <a:pt x="423340" y="461683"/>
                  <a:pt x="279884" y="360488"/>
                  <a:pt x="0" y="400110"/>
                </a:cubicBezTo>
                <a:cubicBezTo>
                  <a:pt x="-28625" y="313542"/>
                  <a:pt x="47856" y="104406"/>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2000" dirty="0"/>
              <a:t>Γεώργιος  Πέτρου</a:t>
            </a:r>
            <a:endParaRPr lang="el-GR" sz="2000" b="1" dirty="0"/>
          </a:p>
        </p:txBody>
      </p:sp>
      <p:sp>
        <p:nvSpPr>
          <p:cNvPr id="4" name="Τίτλος 1">
            <a:extLst>
              <a:ext uri="{FF2B5EF4-FFF2-40B4-BE49-F238E27FC236}">
                <a16:creationId xmlns:a16="http://schemas.microsoft.com/office/drawing/2014/main" id="{A7090279-F42F-16D5-7CFF-A9CB229FA807}"/>
              </a:ext>
            </a:extLst>
          </p:cNvPr>
          <p:cNvSpPr txBox="1">
            <a:spLocks/>
          </p:cNvSpPr>
          <p:nvPr/>
        </p:nvSpPr>
        <p:spPr>
          <a:xfrm>
            <a:off x="5834743" y="3037115"/>
            <a:ext cx="6237513" cy="2837720"/>
          </a:xfrm>
          <a:custGeom>
            <a:avLst/>
            <a:gdLst>
              <a:gd name="csX0" fmla="*/ 0 w 6237513"/>
              <a:gd name="csY0" fmla="*/ 0 h 2837720"/>
              <a:gd name="csX1" fmla="*/ 629422 w 6237513"/>
              <a:gd name="csY1" fmla="*/ 0 h 2837720"/>
              <a:gd name="csX2" fmla="*/ 1009343 w 6237513"/>
              <a:gd name="csY2" fmla="*/ 0 h 2837720"/>
              <a:gd name="csX3" fmla="*/ 1638765 w 6237513"/>
              <a:gd name="csY3" fmla="*/ 0 h 2837720"/>
              <a:gd name="csX4" fmla="*/ 2018686 w 6237513"/>
              <a:gd name="csY4" fmla="*/ 0 h 2837720"/>
              <a:gd name="csX5" fmla="*/ 2460982 w 6237513"/>
              <a:gd name="csY5" fmla="*/ 0 h 2837720"/>
              <a:gd name="csX6" fmla="*/ 3152779 w 6237513"/>
              <a:gd name="csY6" fmla="*/ 0 h 2837720"/>
              <a:gd name="csX7" fmla="*/ 3719826 w 6237513"/>
              <a:gd name="csY7" fmla="*/ 0 h 2837720"/>
              <a:gd name="csX8" fmla="*/ 4099747 w 6237513"/>
              <a:gd name="csY8" fmla="*/ 0 h 2837720"/>
              <a:gd name="csX9" fmla="*/ 4542044 w 6237513"/>
              <a:gd name="csY9" fmla="*/ 0 h 2837720"/>
              <a:gd name="csX10" fmla="*/ 4984340 w 6237513"/>
              <a:gd name="csY10" fmla="*/ 0 h 2837720"/>
              <a:gd name="csX11" fmla="*/ 5551387 w 6237513"/>
              <a:gd name="csY11" fmla="*/ 0 h 2837720"/>
              <a:gd name="csX12" fmla="*/ 6237513 w 6237513"/>
              <a:gd name="csY12" fmla="*/ 0 h 2837720"/>
              <a:gd name="csX13" fmla="*/ 6237513 w 6237513"/>
              <a:gd name="csY13" fmla="*/ 482412 h 2837720"/>
              <a:gd name="csX14" fmla="*/ 6237513 w 6237513"/>
              <a:gd name="csY14" fmla="*/ 1021579 h 2837720"/>
              <a:gd name="csX15" fmla="*/ 6237513 w 6237513"/>
              <a:gd name="csY15" fmla="*/ 1503992 h 2837720"/>
              <a:gd name="csX16" fmla="*/ 6237513 w 6237513"/>
              <a:gd name="csY16" fmla="*/ 1986404 h 2837720"/>
              <a:gd name="csX17" fmla="*/ 6237513 w 6237513"/>
              <a:gd name="csY17" fmla="*/ 2837720 h 2837720"/>
              <a:gd name="csX18" fmla="*/ 5670466 w 6237513"/>
              <a:gd name="csY18" fmla="*/ 2837720 h 2837720"/>
              <a:gd name="csX19" fmla="*/ 5228170 w 6237513"/>
              <a:gd name="csY19" fmla="*/ 2837720 h 2837720"/>
              <a:gd name="csX20" fmla="*/ 4598748 w 6237513"/>
              <a:gd name="csY20" fmla="*/ 2837720 h 2837720"/>
              <a:gd name="csX21" fmla="*/ 3969326 w 6237513"/>
              <a:gd name="csY21" fmla="*/ 2837720 h 2837720"/>
              <a:gd name="csX22" fmla="*/ 3339905 w 6237513"/>
              <a:gd name="csY22" fmla="*/ 2837720 h 2837720"/>
              <a:gd name="csX23" fmla="*/ 2710483 w 6237513"/>
              <a:gd name="csY23" fmla="*/ 2837720 h 2837720"/>
              <a:gd name="csX24" fmla="*/ 2081061 w 6237513"/>
              <a:gd name="csY24" fmla="*/ 2837720 h 2837720"/>
              <a:gd name="csX25" fmla="*/ 1451639 w 6237513"/>
              <a:gd name="csY25" fmla="*/ 2837720 h 2837720"/>
              <a:gd name="csX26" fmla="*/ 1071718 w 6237513"/>
              <a:gd name="csY26" fmla="*/ 2837720 h 2837720"/>
              <a:gd name="csX27" fmla="*/ 0 w 6237513"/>
              <a:gd name="csY27" fmla="*/ 2837720 h 2837720"/>
              <a:gd name="csX28" fmla="*/ 0 w 6237513"/>
              <a:gd name="csY28" fmla="*/ 2355308 h 2837720"/>
              <a:gd name="csX29" fmla="*/ 0 w 6237513"/>
              <a:gd name="csY29" fmla="*/ 1731009 h 2837720"/>
              <a:gd name="csX30" fmla="*/ 0 w 6237513"/>
              <a:gd name="csY30" fmla="*/ 1191842 h 2837720"/>
              <a:gd name="csX31" fmla="*/ 0 w 6237513"/>
              <a:gd name="csY31" fmla="*/ 709430 h 2837720"/>
              <a:gd name="csX32" fmla="*/ 0 w 6237513"/>
              <a:gd name="csY32" fmla="*/ 0 h 2837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6237513" h="2837720" fill="none" extrusionOk="0">
                <a:moveTo>
                  <a:pt x="0" y="0"/>
                </a:moveTo>
                <a:cubicBezTo>
                  <a:pt x="149094" y="-53874"/>
                  <a:pt x="398530" y="45165"/>
                  <a:pt x="629422" y="0"/>
                </a:cubicBezTo>
                <a:cubicBezTo>
                  <a:pt x="860314" y="-45165"/>
                  <a:pt x="862288" y="42965"/>
                  <a:pt x="1009343" y="0"/>
                </a:cubicBezTo>
                <a:cubicBezTo>
                  <a:pt x="1156398" y="-42965"/>
                  <a:pt x="1427080" y="16762"/>
                  <a:pt x="1638765" y="0"/>
                </a:cubicBezTo>
                <a:cubicBezTo>
                  <a:pt x="1850450" y="-16762"/>
                  <a:pt x="1856727" y="9160"/>
                  <a:pt x="2018686" y="0"/>
                </a:cubicBezTo>
                <a:cubicBezTo>
                  <a:pt x="2180645" y="-9160"/>
                  <a:pt x="2340670" y="13033"/>
                  <a:pt x="2460982" y="0"/>
                </a:cubicBezTo>
                <a:cubicBezTo>
                  <a:pt x="2581294" y="-13033"/>
                  <a:pt x="2981907" y="50940"/>
                  <a:pt x="3152779" y="0"/>
                </a:cubicBezTo>
                <a:cubicBezTo>
                  <a:pt x="3323651" y="-50940"/>
                  <a:pt x="3495675" y="60916"/>
                  <a:pt x="3719826" y="0"/>
                </a:cubicBezTo>
                <a:cubicBezTo>
                  <a:pt x="3943977" y="-60916"/>
                  <a:pt x="3929667" y="36849"/>
                  <a:pt x="4099747" y="0"/>
                </a:cubicBezTo>
                <a:cubicBezTo>
                  <a:pt x="4269827" y="-36849"/>
                  <a:pt x="4429819" y="47313"/>
                  <a:pt x="4542044" y="0"/>
                </a:cubicBezTo>
                <a:cubicBezTo>
                  <a:pt x="4654269" y="-47313"/>
                  <a:pt x="4876226" y="22777"/>
                  <a:pt x="4984340" y="0"/>
                </a:cubicBezTo>
                <a:cubicBezTo>
                  <a:pt x="5092454" y="-22777"/>
                  <a:pt x="5393077" y="19263"/>
                  <a:pt x="5551387" y="0"/>
                </a:cubicBezTo>
                <a:cubicBezTo>
                  <a:pt x="5709697" y="-19263"/>
                  <a:pt x="5999803" y="3786"/>
                  <a:pt x="6237513" y="0"/>
                </a:cubicBezTo>
                <a:cubicBezTo>
                  <a:pt x="6241477" y="101004"/>
                  <a:pt x="6210614" y="348476"/>
                  <a:pt x="6237513" y="482412"/>
                </a:cubicBezTo>
                <a:cubicBezTo>
                  <a:pt x="6264412" y="616348"/>
                  <a:pt x="6195722" y="907717"/>
                  <a:pt x="6237513" y="1021579"/>
                </a:cubicBezTo>
                <a:cubicBezTo>
                  <a:pt x="6279304" y="1135441"/>
                  <a:pt x="6200387" y="1377490"/>
                  <a:pt x="6237513" y="1503992"/>
                </a:cubicBezTo>
                <a:cubicBezTo>
                  <a:pt x="6274639" y="1630494"/>
                  <a:pt x="6193871" y="1832632"/>
                  <a:pt x="6237513" y="1986404"/>
                </a:cubicBezTo>
                <a:cubicBezTo>
                  <a:pt x="6281155" y="2140176"/>
                  <a:pt x="6138565" y="2424739"/>
                  <a:pt x="6237513" y="2837720"/>
                </a:cubicBezTo>
                <a:cubicBezTo>
                  <a:pt x="6076926" y="2845868"/>
                  <a:pt x="5912218" y="2820118"/>
                  <a:pt x="5670466" y="2837720"/>
                </a:cubicBezTo>
                <a:cubicBezTo>
                  <a:pt x="5428714" y="2855322"/>
                  <a:pt x="5328550" y="2798069"/>
                  <a:pt x="5228170" y="2837720"/>
                </a:cubicBezTo>
                <a:cubicBezTo>
                  <a:pt x="5127790" y="2877371"/>
                  <a:pt x="4778162" y="2814177"/>
                  <a:pt x="4598748" y="2837720"/>
                </a:cubicBezTo>
                <a:cubicBezTo>
                  <a:pt x="4419334" y="2861263"/>
                  <a:pt x="4098823" y="2764652"/>
                  <a:pt x="3969326" y="2837720"/>
                </a:cubicBezTo>
                <a:cubicBezTo>
                  <a:pt x="3839829" y="2910788"/>
                  <a:pt x="3640003" y="2794665"/>
                  <a:pt x="3339905" y="2837720"/>
                </a:cubicBezTo>
                <a:cubicBezTo>
                  <a:pt x="3039807" y="2880775"/>
                  <a:pt x="2925702" y="2762629"/>
                  <a:pt x="2710483" y="2837720"/>
                </a:cubicBezTo>
                <a:cubicBezTo>
                  <a:pt x="2495264" y="2912811"/>
                  <a:pt x="2312025" y="2827524"/>
                  <a:pt x="2081061" y="2837720"/>
                </a:cubicBezTo>
                <a:cubicBezTo>
                  <a:pt x="1850097" y="2847916"/>
                  <a:pt x="1601470" y="2825256"/>
                  <a:pt x="1451639" y="2837720"/>
                </a:cubicBezTo>
                <a:cubicBezTo>
                  <a:pt x="1301808" y="2850184"/>
                  <a:pt x="1238273" y="2822436"/>
                  <a:pt x="1071718" y="2837720"/>
                </a:cubicBezTo>
                <a:cubicBezTo>
                  <a:pt x="905163" y="2853004"/>
                  <a:pt x="395627" y="2717624"/>
                  <a:pt x="0" y="2837720"/>
                </a:cubicBezTo>
                <a:cubicBezTo>
                  <a:pt x="-46966" y="2635314"/>
                  <a:pt x="15674" y="2595169"/>
                  <a:pt x="0" y="2355308"/>
                </a:cubicBezTo>
                <a:cubicBezTo>
                  <a:pt x="-15674" y="2115447"/>
                  <a:pt x="21593" y="1958725"/>
                  <a:pt x="0" y="1731009"/>
                </a:cubicBezTo>
                <a:cubicBezTo>
                  <a:pt x="-21593" y="1503293"/>
                  <a:pt x="49452" y="1318117"/>
                  <a:pt x="0" y="1191842"/>
                </a:cubicBezTo>
                <a:cubicBezTo>
                  <a:pt x="-49452" y="1065567"/>
                  <a:pt x="56257" y="874050"/>
                  <a:pt x="0" y="709430"/>
                </a:cubicBezTo>
                <a:cubicBezTo>
                  <a:pt x="-56257" y="544810"/>
                  <a:pt x="20857" y="245789"/>
                  <a:pt x="0" y="0"/>
                </a:cubicBezTo>
                <a:close/>
              </a:path>
              <a:path w="6237513" h="2837720" stroke="0" extrusionOk="0">
                <a:moveTo>
                  <a:pt x="0" y="0"/>
                </a:moveTo>
                <a:cubicBezTo>
                  <a:pt x="188494" y="-28035"/>
                  <a:pt x="388840" y="34167"/>
                  <a:pt x="567047" y="0"/>
                </a:cubicBezTo>
                <a:cubicBezTo>
                  <a:pt x="745254" y="-34167"/>
                  <a:pt x="801872" y="45393"/>
                  <a:pt x="946968" y="0"/>
                </a:cubicBezTo>
                <a:cubicBezTo>
                  <a:pt x="1092064" y="-45393"/>
                  <a:pt x="1263755" y="60507"/>
                  <a:pt x="1576390" y="0"/>
                </a:cubicBezTo>
                <a:cubicBezTo>
                  <a:pt x="1889025" y="-60507"/>
                  <a:pt x="1852052" y="23679"/>
                  <a:pt x="2081061" y="0"/>
                </a:cubicBezTo>
                <a:cubicBezTo>
                  <a:pt x="2310070" y="-23679"/>
                  <a:pt x="2456886" y="55229"/>
                  <a:pt x="2710483" y="0"/>
                </a:cubicBezTo>
                <a:cubicBezTo>
                  <a:pt x="2964080" y="-55229"/>
                  <a:pt x="2971251" y="29265"/>
                  <a:pt x="3215154" y="0"/>
                </a:cubicBezTo>
                <a:cubicBezTo>
                  <a:pt x="3459057" y="-29265"/>
                  <a:pt x="3604560" y="46778"/>
                  <a:pt x="3782201" y="0"/>
                </a:cubicBezTo>
                <a:cubicBezTo>
                  <a:pt x="3959842" y="-46778"/>
                  <a:pt x="4079214" y="36022"/>
                  <a:pt x="4162122" y="0"/>
                </a:cubicBezTo>
                <a:cubicBezTo>
                  <a:pt x="4245030" y="-36022"/>
                  <a:pt x="4525055" y="21095"/>
                  <a:pt x="4729169" y="0"/>
                </a:cubicBezTo>
                <a:cubicBezTo>
                  <a:pt x="4933283" y="-21095"/>
                  <a:pt x="5005538" y="31287"/>
                  <a:pt x="5233840" y="0"/>
                </a:cubicBezTo>
                <a:cubicBezTo>
                  <a:pt x="5462142" y="-31287"/>
                  <a:pt x="5460417" y="28540"/>
                  <a:pt x="5613762" y="0"/>
                </a:cubicBezTo>
                <a:cubicBezTo>
                  <a:pt x="5767107" y="-28540"/>
                  <a:pt x="6018458" y="63056"/>
                  <a:pt x="6237513" y="0"/>
                </a:cubicBezTo>
                <a:cubicBezTo>
                  <a:pt x="6239305" y="140534"/>
                  <a:pt x="6171035" y="304598"/>
                  <a:pt x="6237513" y="595921"/>
                </a:cubicBezTo>
                <a:cubicBezTo>
                  <a:pt x="6303991" y="887244"/>
                  <a:pt x="6235407" y="875311"/>
                  <a:pt x="6237513" y="1078334"/>
                </a:cubicBezTo>
                <a:cubicBezTo>
                  <a:pt x="6239619" y="1281357"/>
                  <a:pt x="6218748" y="1439250"/>
                  <a:pt x="6237513" y="1560746"/>
                </a:cubicBezTo>
                <a:cubicBezTo>
                  <a:pt x="6256278" y="1682242"/>
                  <a:pt x="6222652" y="1978547"/>
                  <a:pt x="6237513" y="2128290"/>
                </a:cubicBezTo>
                <a:cubicBezTo>
                  <a:pt x="6252374" y="2278033"/>
                  <a:pt x="6223320" y="2534268"/>
                  <a:pt x="6237513" y="2837720"/>
                </a:cubicBezTo>
                <a:cubicBezTo>
                  <a:pt x="6079302" y="2865484"/>
                  <a:pt x="5955580" y="2836221"/>
                  <a:pt x="5795217" y="2837720"/>
                </a:cubicBezTo>
                <a:cubicBezTo>
                  <a:pt x="5634854" y="2839219"/>
                  <a:pt x="5531736" y="2811363"/>
                  <a:pt x="5352920" y="2837720"/>
                </a:cubicBezTo>
                <a:cubicBezTo>
                  <a:pt x="5174104" y="2864077"/>
                  <a:pt x="4971885" y="2777516"/>
                  <a:pt x="4723498" y="2837720"/>
                </a:cubicBezTo>
                <a:cubicBezTo>
                  <a:pt x="4475111" y="2897924"/>
                  <a:pt x="4366857" y="2809677"/>
                  <a:pt x="4094077" y="2837720"/>
                </a:cubicBezTo>
                <a:cubicBezTo>
                  <a:pt x="3821297" y="2865763"/>
                  <a:pt x="3787660" y="2798071"/>
                  <a:pt x="3651780" y="2837720"/>
                </a:cubicBezTo>
                <a:cubicBezTo>
                  <a:pt x="3515900" y="2877369"/>
                  <a:pt x="3322911" y="2792043"/>
                  <a:pt x="3209484" y="2837720"/>
                </a:cubicBezTo>
                <a:cubicBezTo>
                  <a:pt x="3096057" y="2883397"/>
                  <a:pt x="2668704" y="2781658"/>
                  <a:pt x="2517687" y="2837720"/>
                </a:cubicBezTo>
                <a:cubicBezTo>
                  <a:pt x="2366670" y="2893782"/>
                  <a:pt x="2097114" y="2806484"/>
                  <a:pt x="1888265" y="2837720"/>
                </a:cubicBezTo>
                <a:cubicBezTo>
                  <a:pt x="1679416" y="2868956"/>
                  <a:pt x="1489767" y="2779467"/>
                  <a:pt x="1258844" y="2837720"/>
                </a:cubicBezTo>
                <a:cubicBezTo>
                  <a:pt x="1027921" y="2895973"/>
                  <a:pt x="929931" y="2810218"/>
                  <a:pt x="754172" y="2837720"/>
                </a:cubicBezTo>
                <a:cubicBezTo>
                  <a:pt x="578413" y="2865222"/>
                  <a:pt x="181537" y="2799934"/>
                  <a:pt x="0" y="2837720"/>
                </a:cubicBezTo>
                <a:cubicBezTo>
                  <a:pt x="-46961" y="2588017"/>
                  <a:pt x="7517" y="2470494"/>
                  <a:pt x="0" y="2298553"/>
                </a:cubicBezTo>
                <a:cubicBezTo>
                  <a:pt x="-7517" y="2126612"/>
                  <a:pt x="55214" y="1987165"/>
                  <a:pt x="0" y="1816141"/>
                </a:cubicBezTo>
                <a:cubicBezTo>
                  <a:pt x="-55214" y="1645117"/>
                  <a:pt x="51211" y="1386382"/>
                  <a:pt x="0" y="1191842"/>
                </a:cubicBezTo>
                <a:cubicBezTo>
                  <a:pt x="-51211" y="997302"/>
                  <a:pt x="27219" y="850631"/>
                  <a:pt x="0" y="595921"/>
                </a:cubicBezTo>
                <a:cubicBezTo>
                  <a:pt x="-27219" y="341211"/>
                  <a:pt x="14744" y="197813"/>
                  <a:pt x="0" y="0"/>
                </a:cubicBezTo>
                <a:close/>
              </a:path>
            </a:pathLst>
          </a:custGeom>
          <a:solidFill>
            <a:schemeClr val="bg1"/>
          </a:solidFill>
          <a:ln>
            <a:solidFill>
              <a:schemeClr val="tx1"/>
            </a:solidFill>
            <a:extLst>
              <a:ext uri="{C807C97D-BFC1-408E-A445-0C87EB9F89A2}">
                <ask:lineSketchStyleProps xmlns:ask="http://schemas.microsoft.com/office/drawing/2018/sketchyshapes" sd="2913756423">
                  <a:prstGeom prst="rect">
                    <a:avLst/>
                  </a:prstGeom>
                  <ask:type>
                    <ask:lineSketchScribble/>
                  </ask:type>
                </ask:lineSketchStyleProps>
              </a:ext>
            </a:extLst>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1600" dirty="0"/>
          </a:p>
          <a:p>
            <a:r>
              <a:rPr lang="el-GR" sz="1600" dirty="0"/>
              <a:t>[…]Το παιχνίδι δύο στρατιωτών με ένα όπλο έμελλε να αποβεί μοιραίο για τον Κυριάκο από την </a:t>
            </a:r>
            <a:r>
              <a:rPr lang="el-GR" sz="1600" dirty="0" err="1"/>
              <a:t>Τσάδα</a:t>
            </a:r>
            <a:r>
              <a:rPr lang="el-GR" sz="1600" dirty="0"/>
              <a:t>, ο οποίος έχασε τη ζωή του όταν αυτό εκπυρσοκρότησε. Μετά την ταφή του άτυχου νέου στο στρατιωτικό νεκροταφείο, οι αρχές απέδωσαν την ευθύνη στον 15χρονο </a:t>
            </a:r>
            <a:r>
              <a:rPr lang="el-GR" sz="1600" dirty="0" err="1"/>
              <a:t>Ahmet</a:t>
            </a:r>
            <a:r>
              <a:rPr lang="el-GR" sz="1600" dirty="0"/>
              <a:t> </a:t>
            </a:r>
            <a:r>
              <a:rPr lang="el-GR" sz="1600" dirty="0" err="1"/>
              <a:t>Cemal</a:t>
            </a:r>
            <a:r>
              <a:rPr lang="el-GR" sz="1600" dirty="0"/>
              <a:t> από την Πόλη </a:t>
            </a:r>
            <a:r>
              <a:rPr lang="el-GR" sz="1600" dirty="0" err="1"/>
              <a:t>Χρυσοχούς</a:t>
            </a:r>
            <a:r>
              <a:rPr lang="el-GR" sz="1600" dirty="0"/>
              <a:t>. Αν και καταδικάστηκε σε τρεις μήνες φυλάκιση, εξέτισε μόλις 15 ημέρες, καθώς αποφυλακίστηκε πρόωρα για να σταλεί στο πολεμικό μέτωπο της  Ιταλίας.</a:t>
            </a:r>
          </a:p>
          <a:p>
            <a:endParaRPr lang="el-GR" sz="1200" dirty="0"/>
          </a:p>
          <a:p>
            <a:endParaRPr lang="el-GR" sz="1200" dirty="0"/>
          </a:p>
          <a:p>
            <a:r>
              <a:rPr lang="tr-TR" sz="1200" dirty="0"/>
              <a:t>Ahmet Cemal</a:t>
            </a:r>
            <a:r>
              <a:rPr lang="el-GR" sz="1200" dirty="0"/>
              <a:t>  (</a:t>
            </a:r>
            <a:r>
              <a:rPr lang="en-US" sz="1200" dirty="0"/>
              <a:t>CY 18515</a:t>
            </a:r>
            <a:r>
              <a:rPr lang="el-GR" sz="1200" dirty="0"/>
              <a:t>)</a:t>
            </a:r>
            <a:r>
              <a:rPr lang="en-US" sz="1200" dirty="0"/>
              <a:t>  </a:t>
            </a:r>
            <a:r>
              <a:rPr lang="el-GR" sz="1200" dirty="0"/>
              <a:t>Ημέρα  κατάταξης  :  05/11/1942 </a:t>
            </a:r>
            <a:r>
              <a:rPr lang="en-US" sz="1200" dirty="0"/>
              <a:t> </a:t>
            </a:r>
            <a:r>
              <a:rPr lang="el-GR" sz="1200" dirty="0"/>
              <a:t> Υπηρέτησε και  στην Κ.Ε.Δ. </a:t>
            </a:r>
            <a:r>
              <a:rPr lang="en-US" sz="1200" dirty="0"/>
              <a:t>CVF 2560</a:t>
            </a:r>
            <a:endParaRPr lang="el-GR" sz="1200" dirty="0"/>
          </a:p>
          <a:p>
            <a:r>
              <a:rPr lang="el-GR" sz="1200" dirty="0">
                <a:solidFill>
                  <a:srgbClr val="000000"/>
                </a:solidFill>
              </a:rPr>
              <a:t>Πέτρος </a:t>
            </a:r>
            <a:r>
              <a:rPr lang="el-GR" sz="1200" dirty="0" err="1">
                <a:solidFill>
                  <a:srgbClr val="000000"/>
                </a:solidFill>
              </a:rPr>
              <a:t>Παπαπολυβίου</a:t>
            </a:r>
            <a:r>
              <a:rPr lang="el-GR" sz="1200" dirty="0">
                <a:solidFill>
                  <a:srgbClr val="000000"/>
                </a:solidFill>
              </a:rPr>
              <a:t>,</a:t>
            </a:r>
            <a:r>
              <a:rPr lang="el-GR" sz="1200" i="1" dirty="0">
                <a:solidFill>
                  <a:srgbClr val="000000"/>
                </a:solidFill>
              </a:rPr>
              <a:t> </a:t>
            </a:r>
            <a:r>
              <a:rPr lang="el-GR" sz="1200" i="1" dirty="0"/>
              <a:t>Οι Κύπριοι εθελοντές του Β' Παγκοσμίου Πολέμου: τα μητρώα, οι κατάλογοι και ο φόρος του αίματος,</a:t>
            </a:r>
            <a:r>
              <a:rPr lang="el-GR" sz="1200" dirty="0"/>
              <a:t>  Πολιτιστικές Υπηρεσίες, Λευκωσία 2012, σελ. </a:t>
            </a:r>
            <a:r>
              <a:rPr lang="en-US" sz="1200" dirty="0"/>
              <a:t>311</a:t>
            </a:r>
            <a:r>
              <a:rPr lang="el-GR" sz="1200" dirty="0"/>
              <a:t>.</a:t>
            </a:r>
          </a:p>
          <a:p>
            <a:endParaRPr lang="el-GR" sz="1800" dirty="0"/>
          </a:p>
        </p:txBody>
      </p:sp>
    </p:spTree>
    <p:extLst>
      <p:ext uri="{BB962C8B-B14F-4D97-AF65-F5344CB8AC3E}">
        <p14:creationId xmlns:p14="http://schemas.microsoft.com/office/powerpoint/2010/main" val="1937977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F9115-DBC3-E041-BF41-DA3BD9532AF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5987B4-DDFC-5267-1862-6C8B4E9278FE}"/>
              </a:ext>
            </a:extLst>
          </p:cNvPr>
          <p:cNvSpPr txBox="1"/>
          <p:nvPr/>
        </p:nvSpPr>
        <p:spPr>
          <a:xfrm>
            <a:off x="4669972" y="5236028"/>
            <a:ext cx="7522028" cy="400110"/>
          </a:xfrm>
          <a:custGeom>
            <a:avLst/>
            <a:gdLst>
              <a:gd name="csX0" fmla="*/ 0 w 7522028"/>
              <a:gd name="csY0" fmla="*/ 0 h 400110"/>
              <a:gd name="csX1" fmla="*/ 729058 w 7522028"/>
              <a:gd name="csY1" fmla="*/ 0 h 400110"/>
              <a:gd name="csX2" fmla="*/ 1157235 w 7522028"/>
              <a:gd name="csY2" fmla="*/ 0 h 400110"/>
              <a:gd name="csX3" fmla="*/ 1585412 w 7522028"/>
              <a:gd name="csY3" fmla="*/ 0 h 400110"/>
              <a:gd name="csX4" fmla="*/ 2314470 w 7522028"/>
              <a:gd name="csY4" fmla="*/ 0 h 400110"/>
              <a:gd name="csX5" fmla="*/ 2742647 w 7522028"/>
              <a:gd name="csY5" fmla="*/ 0 h 400110"/>
              <a:gd name="csX6" fmla="*/ 3396485 w 7522028"/>
              <a:gd name="csY6" fmla="*/ 0 h 400110"/>
              <a:gd name="csX7" fmla="*/ 4050323 w 7522028"/>
              <a:gd name="csY7" fmla="*/ 0 h 400110"/>
              <a:gd name="csX8" fmla="*/ 4553720 w 7522028"/>
              <a:gd name="csY8" fmla="*/ 0 h 400110"/>
              <a:gd name="csX9" fmla="*/ 4906677 w 7522028"/>
              <a:gd name="csY9" fmla="*/ 0 h 400110"/>
              <a:gd name="csX10" fmla="*/ 5635735 w 7522028"/>
              <a:gd name="csY10" fmla="*/ 0 h 400110"/>
              <a:gd name="csX11" fmla="*/ 5988692 w 7522028"/>
              <a:gd name="csY11" fmla="*/ 0 h 400110"/>
              <a:gd name="csX12" fmla="*/ 6416869 w 7522028"/>
              <a:gd name="csY12" fmla="*/ 0 h 400110"/>
              <a:gd name="csX13" fmla="*/ 6995486 w 7522028"/>
              <a:gd name="csY13" fmla="*/ 0 h 400110"/>
              <a:gd name="csX14" fmla="*/ 7522028 w 7522028"/>
              <a:gd name="csY14" fmla="*/ 0 h 400110"/>
              <a:gd name="csX15" fmla="*/ 7522028 w 7522028"/>
              <a:gd name="csY15" fmla="*/ 400110 h 400110"/>
              <a:gd name="csX16" fmla="*/ 7093851 w 7522028"/>
              <a:gd name="csY16" fmla="*/ 400110 h 400110"/>
              <a:gd name="csX17" fmla="*/ 6665674 w 7522028"/>
              <a:gd name="csY17" fmla="*/ 400110 h 400110"/>
              <a:gd name="csX18" fmla="*/ 6312717 w 7522028"/>
              <a:gd name="csY18" fmla="*/ 400110 h 400110"/>
              <a:gd name="csX19" fmla="*/ 5658880 w 7522028"/>
              <a:gd name="csY19" fmla="*/ 400110 h 400110"/>
              <a:gd name="csX20" fmla="*/ 5305923 w 7522028"/>
              <a:gd name="csY20" fmla="*/ 400110 h 400110"/>
              <a:gd name="csX21" fmla="*/ 4877746 w 7522028"/>
              <a:gd name="csY21" fmla="*/ 400110 h 400110"/>
              <a:gd name="csX22" fmla="*/ 4374349 w 7522028"/>
              <a:gd name="csY22" fmla="*/ 400110 h 400110"/>
              <a:gd name="csX23" fmla="*/ 3795731 w 7522028"/>
              <a:gd name="csY23" fmla="*/ 400110 h 400110"/>
              <a:gd name="csX24" fmla="*/ 3367554 w 7522028"/>
              <a:gd name="csY24" fmla="*/ 400110 h 400110"/>
              <a:gd name="csX25" fmla="*/ 2939377 w 7522028"/>
              <a:gd name="csY25" fmla="*/ 400110 h 400110"/>
              <a:gd name="csX26" fmla="*/ 2435980 w 7522028"/>
              <a:gd name="csY26" fmla="*/ 400110 h 400110"/>
              <a:gd name="csX27" fmla="*/ 1706922 w 7522028"/>
              <a:gd name="csY27" fmla="*/ 400110 h 400110"/>
              <a:gd name="csX28" fmla="*/ 977864 w 7522028"/>
              <a:gd name="csY28" fmla="*/ 400110 h 400110"/>
              <a:gd name="csX29" fmla="*/ 0 w 7522028"/>
              <a:gd name="csY29" fmla="*/ 400110 h 400110"/>
              <a:gd name="csX30" fmla="*/ 0 w 7522028"/>
              <a:gd name="csY30" fmla="*/ 0 h 4001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7522028" h="400110" extrusionOk="0">
                <a:moveTo>
                  <a:pt x="0" y="0"/>
                </a:moveTo>
                <a:cubicBezTo>
                  <a:pt x="302248" y="-22050"/>
                  <a:pt x="450846" y="12414"/>
                  <a:pt x="729058" y="0"/>
                </a:cubicBezTo>
                <a:cubicBezTo>
                  <a:pt x="1007270" y="-12414"/>
                  <a:pt x="1052418" y="19484"/>
                  <a:pt x="1157235" y="0"/>
                </a:cubicBezTo>
                <a:cubicBezTo>
                  <a:pt x="1262052" y="-19484"/>
                  <a:pt x="1490980" y="7580"/>
                  <a:pt x="1585412" y="0"/>
                </a:cubicBezTo>
                <a:cubicBezTo>
                  <a:pt x="1679844" y="-7580"/>
                  <a:pt x="2126185" y="357"/>
                  <a:pt x="2314470" y="0"/>
                </a:cubicBezTo>
                <a:cubicBezTo>
                  <a:pt x="2502755" y="-357"/>
                  <a:pt x="2623732" y="38311"/>
                  <a:pt x="2742647" y="0"/>
                </a:cubicBezTo>
                <a:cubicBezTo>
                  <a:pt x="2861562" y="-38311"/>
                  <a:pt x="3264199" y="59437"/>
                  <a:pt x="3396485" y="0"/>
                </a:cubicBezTo>
                <a:cubicBezTo>
                  <a:pt x="3528771" y="-59437"/>
                  <a:pt x="3801179" y="56275"/>
                  <a:pt x="4050323" y="0"/>
                </a:cubicBezTo>
                <a:cubicBezTo>
                  <a:pt x="4299467" y="-56275"/>
                  <a:pt x="4446156" y="46622"/>
                  <a:pt x="4553720" y="0"/>
                </a:cubicBezTo>
                <a:cubicBezTo>
                  <a:pt x="4661284" y="-46622"/>
                  <a:pt x="4802671" y="13562"/>
                  <a:pt x="4906677" y="0"/>
                </a:cubicBezTo>
                <a:cubicBezTo>
                  <a:pt x="5010683" y="-13562"/>
                  <a:pt x="5394852" y="29262"/>
                  <a:pt x="5635735" y="0"/>
                </a:cubicBezTo>
                <a:cubicBezTo>
                  <a:pt x="5876618" y="-29262"/>
                  <a:pt x="5901077" y="25168"/>
                  <a:pt x="5988692" y="0"/>
                </a:cubicBezTo>
                <a:cubicBezTo>
                  <a:pt x="6076307" y="-25168"/>
                  <a:pt x="6255362" y="2573"/>
                  <a:pt x="6416869" y="0"/>
                </a:cubicBezTo>
                <a:cubicBezTo>
                  <a:pt x="6578376" y="-2573"/>
                  <a:pt x="6791745" y="14346"/>
                  <a:pt x="6995486" y="0"/>
                </a:cubicBezTo>
                <a:cubicBezTo>
                  <a:pt x="7199227" y="-14346"/>
                  <a:pt x="7276030" y="26285"/>
                  <a:pt x="7522028" y="0"/>
                </a:cubicBezTo>
                <a:cubicBezTo>
                  <a:pt x="7534915" y="181091"/>
                  <a:pt x="7498872" y="218458"/>
                  <a:pt x="7522028" y="400110"/>
                </a:cubicBezTo>
                <a:cubicBezTo>
                  <a:pt x="7334386" y="440562"/>
                  <a:pt x="7240189" y="389764"/>
                  <a:pt x="7093851" y="400110"/>
                </a:cubicBezTo>
                <a:cubicBezTo>
                  <a:pt x="6947513" y="410456"/>
                  <a:pt x="6846547" y="388740"/>
                  <a:pt x="6665674" y="400110"/>
                </a:cubicBezTo>
                <a:cubicBezTo>
                  <a:pt x="6484801" y="411480"/>
                  <a:pt x="6443354" y="376125"/>
                  <a:pt x="6312717" y="400110"/>
                </a:cubicBezTo>
                <a:cubicBezTo>
                  <a:pt x="6182080" y="424095"/>
                  <a:pt x="5908700" y="332972"/>
                  <a:pt x="5658880" y="400110"/>
                </a:cubicBezTo>
                <a:cubicBezTo>
                  <a:pt x="5409060" y="467248"/>
                  <a:pt x="5377300" y="381589"/>
                  <a:pt x="5305923" y="400110"/>
                </a:cubicBezTo>
                <a:cubicBezTo>
                  <a:pt x="5234546" y="418631"/>
                  <a:pt x="5067354" y="383893"/>
                  <a:pt x="4877746" y="400110"/>
                </a:cubicBezTo>
                <a:cubicBezTo>
                  <a:pt x="4688138" y="416327"/>
                  <a:pt x="4608961" y="364196"/>
                  <a:pt x="4374349" y="400110"/>
                </a:cubicBezTo>
                <a:cubicBezTo>
                  <a:pt x="4139737" y="436024"/>
                  <a:pt x="4062919" y="367622"/>
                  <a:pt x="3795731" y="400110"/>
                </a:cubicBezTo>
                <a:cubicBezTo>
                  <a:pt x="3528543" y="432598"/>
                  <a:pt x="3483956" y="390295"/>
                  <a:pt x="3367554" y="400110"/>
                </a:cubicBezTo>
                <a:cubicBezTo>
                  <a:pt x="3251152" y="409925"/>
                  <a:pt x="3056631" y="353456"/>
                  <a:pt x="2939377" y="400110"/>
                </a:cubicBezTo>
                <a:cubicBezTo>
                  <a:pt x="2822123" y="446764"/>
                  <a:pt x="2573696" y="365866"/>
                  <a:pt x="2435980" y="400110"/>
                </a:cubicBezTo>
                <a:cubicBezTo>
                  <a:pt x="2298264" y="434354"/>
                  <a:pt x="2022446" y="371850"/>
                  <a:pt x="1706922" y="400110"/>
                </a:cubicBezTo>
                <a:cubicBezTo>
                  <a:pt x="1391398" y="428370"/>
                  <a:pt x="1251806" y="399398"/>
                  <a:pt x="977864" y="400110"/>
                </a:cubicBezTo>
                <a:cubicBezTo>
                  <a:pt x="703922" y="400822"/>
                  <a:pt x="487268" y="298161"/>
                  <a:pt x="0" y="400110"/>
                </a:cubicBezTo>
                <a:cubicBezTo>
                  <a:pt x="-15872" y="249415"/>
                  <a:pt x="33768" y="112874"/>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2000" dirty="0"/>
              <a:t>Η παρουσίαση είναι δυναμική και θα </a:t>
            </a:r>
            <a:r>
              <a:rPr lang="el-GR" sz="2000" dirty="0" err="1"/>
              <a:t>επικαιροποιείται</a:t>
            </a:r>
            <a:r>
              <a:rPr lang="el-GR" sz="2000" dirty="0"/>
              <a:t> καθημερινά.</a:t>
            </a:r>
          </a:p>
        </p:txBody>
      </p:sp>
      <p:sp>
        <p:nvSpPr>
          <p:cNvPr id="4" name="Ορθογώνιο 3">
            <a:extLst>
              <a:ext uri="{FF2B5EF4-FFF2-40B4-BE49-F238E27FC236}">
                <a16:creationId xmlns:a16="http://schemas.microsoft.com/office/drawing/2014/main" id="{06636D61-5CC1-5C2A-D832-A7FB8A539D13}"/>
              </a:ext>
            </a:extLst>
          </p:cNvPr>
          <p:cNvSpPr/>
          <p:nvPr/>
        </p:nvSpPr>
        <p:spPr>
          <a:xfrm>
            <a:off x="8961128" y="5799715"/>
            <a:ext cx="2586431" cy="832054"/>
          </a:xfrm>
          <a:custGeom>
            <a:avLst/>
            <a:gdLst>
              <a:gd name="csX0" fmla="*/ 0 w 2586431"/>
              <a:gd name="csY0" fmla="*/ 0 h 832054"/>
              <a:gd name="csX1" fmla="*/ 465558 w 2586431"/>
              <a:gd name="csY1" fmla="*/ 0 h 832054"/>
              <a:gd name="csX2" fmla="*/ 931115 w 2586431"/>
              <a:gd name="csY2" fmla="*/ 0 h 832054"/>
              <a:gd name="csX3" fmla="*/ 1370808 w 2586431"/>
              <a:gd name="csY3" fmla="*/ 0 h 832054"/>
              <a:gd name="csX4" fmla="*/ 1810502 w 2586431"/>
              <a:gd name="csY4" fmla="*/ 0 h 832054"/>
              <a:gd name="csX5" fmla="*/ 2586431 w 2586431"/>
              <a:gd name="csY5" fmla="*/ 0 h 832054"/>
              <a:gd name="csX6" fmla="*/ 2586431 w 2586431"/>
              <a:gd name="csY6" fmla="*/ 432668 h 832054"/>
              <a:gd name="csX7" fmla="*/ 2586431 w 2586431"/>
              <a:gd name="csY7" fmla="*/ 832054 h 832054"/>
              <a:gd name="csX8" fmla="*/ 2043280 w 2586431"/>
              <a:gd name="csY8" fmla="*/ 832054 h 832054"/>
              <a:gd name="csX9" fmla="*/ 1474266 w 2586431"/>
              <a:gd name="csY9" fmla="*/ 832054 h 832054"/>
              <a:gd name="csX10" fmla="*/ 956979 w 2586431"/>
              <a:gd name="csY10" fmla="*/ 832054 h 832054"/>
              <a:gd name="csX11" fmla="*/ 465558 w 2586431"/>
              <a:gd name="csY11" fmla="*/ 832054 h 832054"/>
              <a:gd name="csX12" fmla="*/ 0 w 2586431"/>
              <a:gd name="csY12" fmla="*/ 832054 h 832054"/>
              <a:gd name="csX13" fmla="*/ 0 w 2586431"/>
              <a:gd name="csY13" fmla="*/ 432668 h 832054"/>
              <a:gd name="csX14" fmla="*/ 0 w 2586431"/>
              <a:gd name="csY14" fmla="*/ 0 h 8320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586431" h="832054" fill="none" extrusionOk="0">
                <a:moveTo>
                  <a:pt x="0" y="0"/>
                </a:moveTo>
                <a:cubicBezTo>
                  <a:pt x="225521" y="-42563"/>
                  <a:pt x="250339" y="49801"/>
                  <a:pt x="465558" y="0"/>
                </a:cubicBezTo>
                <a:cubicBezTo>
                  <a:pt x="680777" y="-49801"/>
                  <a:pt x="721308" y="29871"/>
                  <a:pt x="931115" y="0"/>
                </a:cubicBezTo>
                <a:cubicBezTo>
                  <a:pt x="1140922" y="-29871"/>
                  <a:pt x="1155088" y="48265"/>
                  <a:pt x="1370808" y="0"/>
                </a:cubicBezTo>
                <a:cubicBezTo>
                  <a:pt x="1586528" y="-48265"/>
                  <a:pt x="1633585" y="9005"/>
                  <a:pt x="1810502" y="0"/>
                </a:cubicBezTo>
                <a:cubicBezTo>
                  <a:pt x="1987419" y="-9005"/>
                  <a:pt x="2311501" y="79258"/>
                  <a:pt x="2586431" y="0"/>
                </a:cubicBezTo>
                <a:cubicBezTo>
                  <a:pt x="2633597" y="183602"/>
                  <a:pt x="2582770" y="274533"/>
                  <a:pt x="2586431" y="432668"/>
                </a:cubicBezTo>
                <a:cubicBezTo>
                  <a:pt x="2590092" y="590803"/>
                  <a:pt x="2560739" y="725332"/>
                  <a:pt x="2586431" y="832054"/>
                </a:cubicBezTo>
                <a:cubicBezTo>
                  <a:pt x="2371898" y="867633"/>
                  <a:pt x="2282427" y="793523"/>
                  <a:pt x="2043280" y="832054"/>
                </a:cubicBezTo>
                <a:cubicBezTo>
                  <a:pt x="1804133" y="870585"/>
                  <a:pt x="1690640" y="785418"/>
                  <a:pt x="1474266" y="832054"/>
                </a:cubicBezTo>
                <a:cubicBezTo>
                  <a:pt x="1257892" y="878690"/>
                  <a:pt x="1176536" y="790060"/>
                  <a:pt x="956979" y="832054"/>
                </a:cubicBezTo>
                <a:cubicBezTo>
                  <a:pt x="737422" y="874048"/>
                  <a:pt x="654705" y="788915"/>
                  <a:pt x="465558" y="832054"/>
                </a:cubicBezTo>
                <a:cubicBezTo>
                  <a:pt x="276411" y="875193"/>
                  <a:pt x="111486" y="799596"/>
                  <a:pt x="0" y="832054"/>
                </a:cubicBezTo>
                <a:cubicBezTo>
                  <a:pt x="-46423" y="657187"/>
                  <a:pt x="42579" y="551804"/>
                  <a:pt x="0" y="432668"/>
                </a:cubicBezTo>
                <a:cubicBezTo>
                  <a:pt x="-42579" y="313532"/>
                  <a:pt x="12257" y="111212"/>
                  <a:pt x="0" y="0"/>
                </a:cubicBezTo>
                <a:close/>
              </a:path>
              <a:path w="2586431" h="832054" stroke="0" extrusionOk="0">
                <a:moveTo>
                  <a:pt x="0" y="0"/>
                </a:moveTo>
                <a:cubicBezTo>
                  <a:pt x="229611" y="-60480"/>
                  <a:pt x="338155" y="41173"/>
                  <a:pt x="517286" y="0"/>
                </a:cubicBezTo>
                <a:cubicBezTo>
                  <a:pt x="696417" y="-41173"/>
                  <a:pt x="802745" y="54931"/>
                  <a:pt x="1086301" y="0"/>
                </a:cubicBezTo>
                <a:cubicBezTo>
                  <a:pt x="1369857" y="-54931"/>
                  <a:pt x="1335456" y="28407"/>
                  <a:pt x="1525994" y="0"/>
                </a:cubicBezTo>
                <a:cubicBezTo>
                  <a:pt x="1716532" y="-28407"/>
                  <a:pt x="1881892" y="37338"/>
                  <a:pt x="2017416" y="0"/>
                </a:cubicBezTo>
                <a:cubicBezTo>
                  <a:pt x="2152940" y="-37338"/>
                  <a:pt x="2459142" y="29931"/>
                  <a:pt x="2586431" y="0"/>
                </a:cubicBezTo>
                <a:cubicBezTo>
                  <a:pt x="2630161" y="144219"/>
                  <a:pt x="2580416" y="322359"/>
                  <a:pt x="2586431" y="432668"/>
                </a:cubicBezTo>
                <a:cubicBezTo>
                  <a:pt x="2592446" y="542977"/>
                  <a:pt x="2571906" y="660698"/>
                  <a:pt x="2586431" y="832054"/>
                </a:cubicBezTo>
                <a:cubicBezTo>
                  <a:pt x="2398087" y="894350"/>
                  <a:pt x="2287185" y="780485"/>
                  <a:pt x="2043280" y="832054"/>
                </a:cubicBezTo>
                <a:cubicBezTo>
                  <a:pt x="1799375" y="883623"/>
                  <a:pt x="1741772" y="797292"/>
                  <a:pt x="1577723" y="832054"/>
                </a:cubicBezTo>
                <a:cubicBezTo>
                  <a:pt x="1413674" y="866816"/>
                  <a:pt x="1137699" y="795175"/>
                  <a:pt x="1008708" y="832054"/>
                </a:cubicBezTo>
                <a:cubicBezTo>
                  <a:pt x="879717" y="868933"/>
                  <a:pt x="684907" y="784211"/>
                  <a:pt x="569015" y="832054"/>
                </a:cubicBezTo>
                <a:cubicBezTo>
                  <a:pt x="453123" y="879897"/>
                  <a:pt x="242586" y="801050"/>
                  <a:pt x="0" y="832054"/>
                </a:cubicBezTo>
                <a:cubicBezTo>
                  <a:pt x="-816" y="666847"/>
                  <a:pt x="43968" y="539487"/>
                  <a:pt x="0" y="432668"/>
                </a:cubicBezTo>
                <a:cubicBezTo>
                  <a:pt x="-43968" y="325849"/>
                  <a:pt x="39813" y="214767"/>
                  <a:pt x="0" y="0"/>
                </a:cubicBezTo>
                <a:close/>
              </a:path>
            </a:pathLst>
          </a:custGeom>
          <a:solidFill>
            <a:schemeClr val="bg1"/>
          </a:solidFill>
          <a:ln w="57150">
            <a:solidFill>
              <a:schemeClr val="tx1"/>
            </a:solidFill>
            <a:extLst>
              <a:ext uri="{C807C97D-BFC1-408E-A445-0C87EB9F89A2}">
                <ask:lineSketchStyleProps xmlns:ask="http://schemas.microsoft.com/office/drawing/2018/sketchyshapes" sd="481711788">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200" b="1" dirty="0" err="1">
                <a:solidFill>
                  <a:schemeClr val="tx1"/>
                </a:solidFill>
              </a:rPr>
              <a:t>Δρ</a:t>
            </a:r>
            <a:r>
              <a:rPr lang="el-GR" sz="1200" b="1" dirty="0">
                <a:solidFill>
                  <a:schemeClr val="tx1"/>
                </a:solidFill>
              </a:rPr>
              <a:t> Ελένη Χαραλάμπους</a:t>
            </a:r>
            <a:endParaRPr lang="en-US" sz="1200" b="1" dirty="0">
              <a:solidFill>
                <a:schemeClr val="tx1"/>
              </a:solidFill>
            </a:endParaRPr>
          </a:p>
          <a:p>
            <a:pPr algn="ctr"/>
            <a:r>
              <a:rPr lang="el-GR" sz="1200" dirty="0">
                <a:solidFill>
                  <a:schemeClr val="tx1"/>
                </a:solidFill>
              </a:rPr>
              <a:t>https://www.e-charalambous</a:t>
            </a:r>
            <a:r>
              <a:rPr lang="el-GR" sz="1200">
                <a:solidFill>
                  <a:schemeClr val="tx1"/>
                </a:solidFill>
              </a:rPr>
              <a:t>.com</a:t>
            </a:r>
            <a:endParaRPr lang="el-GR" sz="1200" dirty="0">
              <a:solidFill>
                <a:schemeClr val="tx1"/>
              </a:solidFill>
            </a:endParaRPr>
          </a:p>
        </p:txBody>
      </p:sp>
    </p:spTree>
    <p:extLst>
      <p:ext uri="{BB962C8B-B14F-4D97-AF65-F5344CB8AC3E}">
        <p14:creationId xmlns:p14="http://schemas.microsoft.com/office/powerpoint/2010/main" val="3746609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9617D-63A8-AF60-B72E-8E1DD374653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89E6F41-6E44-6400-B2B2-C81DC080B9EE}"/>
              </a:ext>
            </a:extLst>
          </p:cNvPr>
          <p:cNvSpPr>
            <a:spLocks noGrp="1"/>
          </p:cNvSpPr>
          <p:nvPr>
            <p:ph type="title"/>
          </p:nvPr>
        </p:nvSpPr>
        <p:spPr>
          <a:xfrm>
            <a:off x="838200" y="1567544"/>
            <a:ext cx="10515600" cy="3550104"/>
          </a:xfrm>
          <a:custGeom>
            <a:avLst/>
            <a:gdLst>
              <a:gd name="csX0" fmla="*/ 0 w 10515600"/>
              <a:gd name="csY0" fmla="*/ 0 h 3550104"/>
              <a:gd name="csX1" fmla="*/ 268732 w 10515600"/>
              <a:gd name="csY1" fmla="*/ 0 h 3550104"/>
              <a:gd name="csX2" fmla="*/ 747776 w 10515600"/>
              <a:gd name="csY2" fmla="*/ 0 h 3550104"/>
              <a:gd name="csX3" fmla="*/ 1542288 w 10515600"/>
              <a:gd name="csY3" fmla="*/ 0 h 3550104"/>
              <a:gd name="csX4" fmla="*/ 2021332 w 10515600"/>
              <a:gd name="csY4" fmla="*/ 0 h 3550104"/>
              <a:gd name="csX5" fmla="*/ 2815844 w 10515600"/>
              <a:gd name="csY5" fmla="*/ 0 h 3550104"/>
              <a:gd name="csX6" fmla="*/ 3610356 w 10515600"/>
              <a:gd name="csY6" fmla="*/ 0 h 3550104"/>
              <a:gd name="csX7" fmla="*/ 4194556 w 10515600"/>
              <a:gd name="csY7" fmla="*/ 0 h 3550104"/>
              <a:gd name="csX8" fmla="*/ 4778756 w 10515600"/>
              <a:gd name="csY8" fmla="*/ 0 h 3550104"/>
              <a:gd name="csX9" fmla="*/ 5468112 w 10515600"/>
              <a:gd name="csY9" fmla="*/ 0 h 3550104"/>
              <a:gd name="csX10" fmla="*/ 5947156 w 10515600"/>
              <a:gd name="csY10" fmla="*/ 0 h 3550104"/>
              <a:gd name="csX11" fmla="*/ 6426200 w 10515600"/>
              <a:gd name="csY11" fmla="*/ 0 h 3550104"/>
              <a:gd name="csX12" fmla="*/ 6800088 w 10515600"/>
              <a:gd name="csY12" fmla="*/ 0 h 3550104"/>
              <a:gd name="csX13" fmla="*/ 7489444 w 10515600"/>
              <a:gd name="csY13" fmla="*/ 0 h 3550104"/>
              <a:gd name="csX14" fmla="*/ 8073644 w 10515600"/>
              <a:gd name="csY14" fmla="*/ 0 h 3550104"/>
              <a:gd name="csX15" fmla="*/ 8868156 w 10515600"/>
              <a:gd name="csY15" fmla="*/ 0 h 3550104"/>
              <a:gd name="csX16" fmla="*/ 9347200 w 10515600"/>
              <a:gd name="csY16" fmla="*/ 0 h 3550104"/>
              <a:gd name="csX17" fmla="*/ 9615932 w 10515600"/>
              <a:gd name="csY17" fmla="*/ 0 h 3550104"/>
              <a:gd name="csX18" fmla="*/ 9884664 w 10515600"/>
              <a:gd name="csY18" fmla="*/ 0 h 3550104"/>
              <a:gd name="csX19" fmla="*/ 10515600 w 10515600"/>
              <a:gd name="csY19" fmla="*/ 0 h 3550104"/>
              <a:gd name="csX20" fmla="*/ 10515600 w 10515600"/>
              <a:gd name="csY20" fmla="*/ 662686 h 3550104"/>
              <a:gd name="csX21" fmla="*/ 10515600 w 10515600"/>
              <a:gd name="csY21" fmla="*/ 1289871 h 3550104"/>
              <a:gd name="csX22" fmla="*/ 10515600 w 10515600"/>
              <a:gd name="csY22" fmla="*/ 1917056 h 3550104"/>
              <a:gd name="csX23" fmla="*/ 10515600 w 10515600"/>
              <a:gd name="csY23" fmla="*/ 2402237 h 3550104"/>
              <a:gd name="csX24" fmla="*/ 10515600 w 10515600"/>
              <a:gd name="csY24" fmla="*/ 3550104 h 3550104"/>
              <a:gd name="csX25" fmla="*/ 9931400 w 10515600"/>
              <a:gd name="csY25" fmla="*/ 3550104 h 3550104"/>
              <a:gd name="csX26" fmla="*/ 9662668 w 10515600"/>
              <a:gd name="csY26" fmla="*/ 3550104 h 3550104"/>
              <a:gd name="csX27" fmla="*/ 9288780 w 10515600"/>
              <a:gd name="csY27" fmla="*/ 3550104 h 3550104"/>
              <a:gd name="csX28" fmla="*/ 8809736 w 10515600"/>
              <a:gd name="csY28" fmla="*/ 3550104 h 3550104"/>
              <a:gd name="csX29" fmla="*/ 8435848 w 10515600"/>
              <a:gd name="csY29" fmla="*/ 3550104 h 3550104"/>
              <a:gd name="csX30" fmla="*/ 7956804 w 10515600"/>
              <a:gd name="csY30" fmla="*/ 3550104 h 3550104"/>
              <a:gd name="csX31" fmla="*/ 7688072 w 10515600"/>
              <a:gd name="csY31" fmla="*/ 3550104 h 3550104"/>
              <a:gd name="csX32" fmla="*/ 6998716 w 10515600"/>
              <a:gd name="csY32" fmla="*/ 3550104 h 3550104"/>
              <a:gd name="csX33" fmla="*/ 6414516 w 10515600"/>
              <a:gd name="csY33" fmla="*/ 3550104 h 3550104"/>
              <a:gd name="csX34" fmla="*/ 6145784 w 10515600"/>
              <a:gd name="csY34" fmla="*/ 3550104 h 3550104"/>
              <a:gd name="csX35" fmla="*/ 5456428 w 10515600"/>
              <a:gd name="csY35" fmla="*/ 3550104 h 3550104"/>
              <a:gd name="csX36" fmla="*/ 4661916 w 10515600"/>
              <a:gd name="csY36" fmla="*/ 3550104 h 3550104"/>
              <a:gd name="csX37" fmla="*/ 4288028 w 10515600"/>
              <a:gd name="csY37" fmla="*/ 3550104 h 3550104"/>
              <a:gd name="csX38" fmla="*/ 3493516 w 10515600"/>
              <a:gd name="csY38" fmla="*/ 3550104 h 3550104"/>
              <a:gd name="csX39" fmla="*/ 3119628 w 10515600"/>
              <a:gd name="csY39" fmla="*/ 3550104 h 3550104"/>
              <a:gd name="csX40" fmla="*/ 2535428 w 10515600"/>
              <a:gd name="csY40" fmla="*/ 3550104 h 3550104"/>
              <a:gd name="csX41" fmla="*/ 1846072 w 10515600"/>
              <a:gd name="csY41" fmla="*/ 3550104 h 3550104"/>
              <a:gd name="csX42" fmla="*/ 1367028 w 10515600"/>
              <a:gd name="csY42" fmla="*/ 3550104 h 3550104"/>
              <a:gd name="csX43" fmla="*/ 572516 w 10515600"/>
              <a:gd name="csY43" fmla="*/ 3550104 h 3550104"/>
              <a:gd name="csX44" fmla="*/ 0 w 10515600"/>
              <a:gd name="csY44" fmla="*/ 3550104 h 3550104"/>
              <a:gd name="csX45" fmla="*/ 0 w 10515600"/>
              <a:gd name="csY45" fmla="*/ 2887418 h 3550104"/>
              <a:gd name="csX46" fmla="*/ 0 w 10515600"/>
              <a:gd name="csY46" fmla="*/ 2260233 h 3550104"/>
              <a:gd name="csX47" fmla="*/ 0 w 10515600"/>
              <a:gd name="csY47" fmla="*/ 1633048 h 3550104"/>
              <a:gd name="csX48" fmla="*/ 0 w 10515600"/>
              <a:gd name="csY48" fmla="*/ 1005863 h 3550104"/>
              <a:gd name="csX49" fmla="*/ 0 w 10515600"/>
              <a:gd name="csY49" fmla="*/ 0 h 35501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10515600" h="3550104" fill="none" extrusionOk="0">
                <a:moveTo>
                  <a:pt x="0" y="0"/>
                </a:moveTo>
                <a:cubicBezTo>
                  <a:pt x="75853" y="-12775"/>
                  <a:pt x="205538" y="4095"/>
                  <a:pt x="268732" y="0"/>
                </a:cubicBezTo>
                <a:cubicBezTo>
                  <a:pt x="331926" y="-4095"/>
                  <a:pt x="633447" y="31860"/>
                  <a:pt x="747776" y="0"/>
                </a:cubicBezTo>
                <a:cubicBezTo>
                  <a:pt x="862105" y="-31860"/>
                  <a:pt x="1152397" y="69321"/>
                  <a:pt x="1542288" y="0"/>
                </a:cubicBezTo>
                <a:cubicBezTo>
                  <a:pt x="1932179" y="-69321"/>
                  <a:pt x="1868914" y="43186"/>
                  <a:pt x="2021332" y="0"/>
                </a:cubicBezTo>
                <a:cubicBezTo>
                  <a:pt x="2173750" y="-43186"/>
                  <a:pt x="2647798" y="3596"/>
                  <a:pt x="2815844" y="0"/>
                </a:cubicBezTo>
                <a:cubicBezTo>
                  <a:pt x="2983890" y="-3596"/>
                  <a:pt x="3269993" y="57271"/>
                  <a:pt x="3610356" y="0"/>
                </a:cubicBezTo>
                <a:cubicBezTo>
                  <a:pt x="3950719" y="-57271"/>
                  <a:pt x="3939457" y="22262"/>
                  <a:pt x="4194556" y="0"/>
                </a:cubicBezTo>
                <a:cubicBezTo>
                  <a:pt x="4449655" y="-22262"/>
                  <a:pt x="4556309" y="41716"/>
                  <a:pt x="4778756" y="0"/>
                </a:cubicBezTo>
                <a:cubicBezTo>
                  <a:pt x="5001203" y="-41716"/>
                  <a:pt x="5154994" y="18919"/>
                  <a:pt x="5468112" y="0"/>
                </a:cubicBezTo>
                <a:cubicBezTo>
                  <a:pt x="5781230" y="-18919"/>
                  <a:pt x="5832381" y="30472"/>
                  <a:pt x="5947156" y="0"/>
                </a:cubicBezTo>
                <a:cubicBezTo>
                  <a:pt x="6061931" y="-30472"/>
                  <a:pt x="6266271" y="12"/>
                  <a:pt x="6426200" y="0"/>
                </a:cubicBezTo>
                <a:cubicBezTo>
                  <a:pt x="6586129" y="-12"/>
                  <a:pt x="6725138" y="11434"/>
                  <a:pt x="6800088" y="0"/>
                </a:cubicBezTo>
                <a:cubicBezTo>
                  <a:pt x="6875038" y="-11434"/>
                  <a:pt x="7311047" y="67920"/>
                  <a:pt x="7489444" y="0"/>
                </a:cubicBezTo>
                <a:cubicBezTo>
                  <a:pt x="7667841" y="-67920"/>
                  <a:pt x="7803339" y="58751"/>
                  <a:pt x="8073644" y="0"/>
                </a:cubicBezTo>
                <a:cubicBezTo>
                  <a:pt x="8343949" y="-58751"/>
                  <a:pt x="8479038" y="57022"/>
                  <a:pt x="8868156" y="0"/>
                </a:cubicBezTo>
                <a:cubicBezTo>
                  <a:pt x="9257274" y="-57022"/>
                  <a:pt x="9200177" y="56203"/>
                  <a:pt x="9347200" y="0"/>
                </a:cubicBezTo>
                <a:cubicBezTo>
                  <a:pt x="9494223" y="-56203"/>
                  <a:pt x="9540134" y="17852"/>
                  <a:pt x="9615932" y="0"/>
                </a:cubicBezTo>
                <a:cubicBezTo>
                  <a:pt x="9691730" y="-17852"/>
                  <a:pt x="9814549" y="8039"/>
                  <a:pt x="9884664" y="0"/>
                </a:cubicBezTo>
                <a:cubicBezTo>
                  <a:pt x="9954779" y="-8039"/>
                  <a:pt x="10379112" y="4297"/>
                  <a:pt x="10515600" y="0"/>
                </a:cubicBezTo>
                <a:cubicBezTo>
                  <a:pt x="10584044" y="287405"/>
                  <a:pt x="10465342" y="511950"/>
                  <a:pt x="10515600" y="662686"/>
                </a:cubicBezTo>
                <a:cubicBezTo>
                  <a:pt x="10565858" y="813422"/>
                  <a:pt x="10467052" y="1031230"/>
                  <a:pt x="10515600" y="1289871"/>
                </a:cubicBezTo>
                <a:cubicBezTo>
                  <a:pt x="10564148" y="1548512"/>
                  <a:pt x="10483815" y="1765959"/>
                  <a:pt x="10515600" y="1917056"/>
                </a:cubicBezTo>
                <a:cubicBezTo>
                  <a:pt x="10547385" y="2068154"/>
                  <a:pt x="10485768" y="2182903"/>
                  <a:pt x="10515600" y="2402237"/>
                </a:cubicBezTo>
                <a:cubicBezTo>
                  <a:pt x="10545432" y="2621571"/>
                  <a:pt x="10392954" y="2982916"/>
                  <a:pt x="10515600" y="3550104"/>
                </a:cubicBezTo>
                <a:cubicBezTo>
                  <a:pt x="10355254" y="3613826"/>
                  <a:pt x="10124243" y="3529391"/>
                  <a:pt x="9931400" y="3550104"/>
                </a:cubicBezTo>
                <a:cubicBezTo>
                  <a:pt x="9738557" y="3570817"/>
                  <a:pt x="9746044" y="3529391"/>
                  <a:pt x="9662668" y="3550104"/>
                </a:cubicBezTo>
                <a:cubicBezTo>
                  <a:pt x="9579292" y="3570817"/>
                  <a:pt x="9397653" y="3533394"/>
                  <a:pt x="9288780" y="3550104"/>
                </a:cubicBezTo>
                <a:cubicBezTo>
                  <a:pt x="9179907" y="3566814"/>
                  <a:pt x="8920309" y="3534437"/>
                  <a:pt x="8809736" y="3550104"/>
                </a:cubicBezTo>
                <a:cubicBezTo>
                  <a:pt x="8699163" y="3565771"/>
                  <a:pt x="8617909" y="3525630"/>
                  <a:pt x="8435848" y="3550104"/>
                </a:cubicBezTo>
                <a:cubicBezTo>
                  <a:pt x="8253787" y="3574578"/>
                  <a:pt x="8177190" y="3534433"/>
                  <a:pt x="7956804" y="3550104"/>
                </a:cubicBezTo>
                <a:cubicBezTo>
                  <a:pt x="7736418" y="3565775"/>
                  <a:pt x="7757645" y="3535880"/>
                  <a:pt x="7688072" y="3550104"/>
                </a:cubicBezTo>
                <a:cubicBezTo>
                  <a:pt x="7618499" y="3564328"/>
                  <a:pt x="7166496" y="3534239"/>
                  <a:pt x="6998716" y="3550104"/>
                </a:cubicBezTo>
                <a:cubicBezTo>
                  <a:pt x="6830936" y="3565969"/>
                  <a:pt x="6687403" y="3526679"/>
                  <a:pt x="6414516" y="3550104"/>
                </a:cubicBezTo>
                <a:cubicBezTo>
                  <a:pt x="6141629" y="3573529"/>
                  <a:pt x="6207021" y="3527172"/>
                  <a:pt x="6145784" y="3550104"/>
                </a:cubicBezTo>
                <a:cubicBezTo>
                  <a:pt x="6084547" y="3573036"/>
                  <a:pt x="5729009" y="3478295"/>
                  <a:pt x="5456428" y="3550104"/>
                </a:cubicBezTo>
                <a:cubicBezTo>
                  <a:pt x="5183847" y="3621913"/>
                  <a:pt x="4944174" y="3528135"/>
                  <a:pt x="4661916" y="3550104"/>
                </a:cubicBezTo>
                <a:cubicBezTo>
                  <a:pt x="4379658" y="3572073"/>
                  <a:pt x="4404069" y="3510054"/>
                  <a:pt x="4288028" y="3550104"/>
                </a:cubicBezTo>
                <a:cubicBezTo>
                  <a:pt x="4171987" y="3590154"/>
                  <a:pt x="3742144" y="3471038"/>
                  <a:pt x="3493516" y="3550104"/>
                </a:cubicBezTo>
                <a:cubicBezTo>
                  <a:pt x="3244888" y="3629170"/>
                  <a:pt x="3288762" y="3541500"/>
                  <a:pt x="3119628" y="3550104"/>
                </a:cubicBezTo>
                <a:cubicBezTo>
                  <a:pt x="2950494" y="3558708"/>
                  <a:pt x="2808121" y="3536916"/>
                  <a:pt x="2535428" y="3550104"/>
                </a:cubicBezTo>
                <a:cubicBezTo>
                  <a:pt x="2262735" y="3563292"/>
                  <a:pt x="2106776" y="3525310"/>
                  <a:pt x="1846072" y="3550104"/>
                </a:cubicBezTo>
                <a:cubicBezTo>
                  <a:pt x="1585368" y="3574898"/>
                  <a:pt x="1566492" y="3515308"/>
                  <a:pt x="1367028" y="3550104"/>
                </a:cubicBezTo>
                <a:cubicBezTo>
                  <a:pt x="1167564" y="3584900"/>
                  <a:pt x="741324" y="3542563"/>
                  <a:pt x="572516" y="3550104"/>
                </a:cubicBezTo>
                <a:cubicBezTo>
                  <a:pt x="403708" y="3557645"/>
                  <a:pt x="210691" y="3494370"/>
                  <a:pt x="0" y="3550104"/>
                </a:cubicBezTo>
                <a:cubicBezTo>
                  <a:pt x="-70096" y="3395478"/>
                  <a:pt x="23191" y="3058325"/>
                  <a:pt x="0" y="2887418"/>
                </a:cubicBezTo>
                <a:cubicBezTo>
                  <a:pt x="-23191" y="2716511"/>
                  <a:pt x="44568" y="2468097"/>
                  <a:pt x="0" y="2260233"/>
                </a:cubicBezTo>
                <a:cubicBezTo>
                  <a:pt x="-44568" y="2052369"/>
                  <a:pt x="13297" y="1868163"/>
                  <a:pt x="0" y="1633048"/>
                </a:cubicBezTo>
                <a:cubicBezTo>
                  <a:pt x="-13297" y="1397933"/>
                  <a:pt x="49310" y="1288071"/>
                  <a:pt x="0" y="1005863"/>
                </a:cubicBezTo>
                <a:cubicBezTo>
                  <a:pt x="-49310" y="723656"/>
                  <a:pt x="80086" y="392278"/>
                  <a:pt x="0" y="0"/>
                </a:cubicBezTo>
                <a:close/>
              </a:path>
              <a:path w="10515600" h="355010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51346" y="226061"/>
                  <a:pt x="10488069" y="386354"/>
                  <a:pt x="10515600" y="485181"/>
                </a:cubicBezTo>
                <a:cubicBezTo>
                  <a:pt x="10543131" y="584008"/>
                  <a:pt x="10493694" y="856330"/>
                  <a:pt x="10515600" y="1041364"/>
                </a:cubicBezTo>
                <a:cubicBezTo>
                  <a:pt x="10537506" y="1226398"/>
                  <a:pt x="10492647" y="1513017"/>
                  <a:pt x="10515600" y="1633048"/>
                </a:cubicBezTo>
                <a:cubicBezTo>
                  <a:pt x="10538553" y="1753079"/>
                  <a:pt x="10465787" y="2009660"/>
                  <a:pt x="10515600" y="2118229"/>
                </a:cubicBezTo>
                <a:cubicBezTo>
                  <a:pt x="10565413" y="2226798"/>
                  <a:pt x="10446558" y="2461955"/>
                  <a:pt x="10515600" y="2780915"/>
                </a:cubicBezTo>
                <a:cubicBezTo>
                  <a:pt x="10584642" y="3099875"/>
                  <a:pt x="10496876" y="3362801"/>
                  <a:pt x="10515600" y="3550104"/>
                </a:cubicBezTo>
                <a:cubicBezTo>
                  <a:pt x="10429330" y="3587131"/>
                  <a:pt x="10236902" y="3539530"/>
                  <a:pt x="10141712" y="3550104"/>
                </a:cubicBezTo>
                <a:cubicBezTo>
                  <a:pt x="10046522" y="3560678"/>
                  <a:pt x="9771212" y="3528623"/>
                  <a:pt x="9662668" y="3550104"/>
                </a:cubicBezTo>
                <a:cubicBezTo>
                  <a:pt x="9554124" y="3571585"/>
                  <a:pt x="9224010" y="3542216"/>
                  <a:pt x="8868156" y="3550104"/>
                </a:cubicBezTo>
                <a:cubicBezTo>
                  <a:pt x="8512302" y="3557992"/>
                  <a:pt x="8561717" y="3508023"/>
                  <a:pt x="8389112" y="3550104"/>
                </a:cubicBezTo>
                <a:cubicBezTo>
                  <a:pt x="8216507" y="3592185"/>
                  <a:pt x="8140387" y="3531101"/>
                  <a:pt x="8015224" y="3550104"/>
                </a:cubicBezTo>
                <a:cubicBezTo>
                  <a:pt x="7890061" y="3569107"/>
                  <a:pt x="7705803" y="3545543"/>
                  <a:pt x="7536180" y="3550104"/>
                </a:cubicBezTo>
                <a:cubicBezTo>
                  <a:pt x="7366557" y="3554665"/>
                  <a:pt x="7211290" y="3545885"/>
                  <a:pt x="7057136" y="3550104"/>
                </a:cubicBezTo>
                <a:cubicBezTo>
                  <a:pt x="6902982" y="3554323"/>
                  <a:pt x="6589854" y="3494169"/>
                  <a:pt x="6472936" y="3550104"/>
                </a:cubicBezTo>
                <a:cubicBezTo>
                  <a:pt x="6356018" y="3606039"/>
                  <a:pt x="6181459" y="3496184"/>
                  <a:pt x="5993892" y="3550104"/>
                </a:cubicBezTo>
                <a:cubicBezTo>
                  <a:pt x="5806325" y="3604024"/>
                  <a:pt x="5467175" y="3545026"/>
                  <a:pt x="5199380" y="3550104"/>
                </a:cubicBezTo>
                <a:cubicBezTo>
                  <a:pt x="4931585" y="3555182"/>
                  <a:pt x="4772267" y="3500760"/>
                  <a:pt x="4404868" y="3550104"/>
                </a:cubicBezTo>
                <a:cubicBezTo>
                  <a:pt x="4037469" y="3599448"/>
                  <a:pt x="4079465" y="3540071"/>
                  <a:pt x="3820668" y="3550104"/>
                </a:cubicBezTo>
                <a:cubicBezTo>
                  <a:pt x="3561871" y="3560137"/>
                  <a:pt x="3467631" y="3509513"/>
                  <a:pt x="3341624" y="3550104"/>
                </a:cubicBezTo>
                <a:cubicBezTo>
                  <a:pt x="3215617" y="3590695"/>
                  <a:pt x="2900773" y="3540792"/>
                  <a:pt x="2547112" y="3550104"/>
                </a:cubicBezTo>
                <a:cubicBezTo>
                  <a:pt x="2193451" y="3559416"/>
                  <a:pt x="2303468" y="3518496"/>
                  <a:pt x="2173224" y="3550104"/>
                </a:cubicBezTo>
                <a:cubicBezTo>
                  <a:pt x="2042980" y="3581712"/>
                  <a:pt x="1813194" y="3518757"/>
                  <a:pt x="1589024" y="3550104"/>
                </a:cubicBezTo>
                <a:cubicBezTo>
                  <a:pt x="1364854" y="3581451"/>
                  <a:pt x="1437461" y="3542016"/>
                  <a:pt x="1320292" y="3550104"/>
                </a:cubicBezTo>
                <a:cubicBezTo>
                  <a:pt x="1203123" y="3558192"/>
                  <a:pt x="1071343" y="3492875"/>
                  <a:pt x="841248" y="3550104"/>
                </a:cubicBezTo>
                <a:cubicBezTo>
                  <a:pt x="611153" y="3607333"/>
                  <a:pt x="354840" y="3530716"/>
                  <a:pt x="0" y="3550104"/>
                </a:cubicBezTo>
                <a:cubicBezTo>
                  <a:pt x="-20495" y="3283450"/>
                  <a:pt x="67307" y="3203252"/>
                  <a:pt x="0" y="2922919"/>
                </a:cubicBezTo>
                <a:cubicBezTo>
                  <a:pt x="-67307" y="2642586"/>
                  <a:pt x="47176" y="2606034"/>
                  <a:pt x="0" y="2366736"/>
                </a:cubicBezTo>
                <a:cubicBezTo>
                  <a:pt x="-47176" y="2127438"/>
                  <a:pt x="33153" y="1882374"/>
                  <a:pt x="0" y="1704050"/>
                </a:cubicBezTo>
                <a:cubicBezTo>
                  <a:pt x="-33153" y="1525726"/>
                  <a:pt x="30246" y="1369573"/>
                  <a:pt x="0" y="1041364"/>
                </a:cubicBezTo>
                <a:cubicBezTo>
                  <a:pt x="-30246" y="713155"/>
                  <a:pt x="124225" y="426556"/>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fontScale="90000"/>
          </a:bodyPr>
          <a:lstStyle/>
          <a:p>
            <a:pPr algn="ctr"/>
            <a:br>
              <a:rPr lang="el-GR" dirty="0"/>
            </a:br>
            <a:br>
              <a:rPr lang="el-GR" dirty="0"/>
            </a:br>
            <a:br>
              <a:rPr lang="el-GR" dirty="0"/>
            </a:br>
            <a:br>
              <a:rPr lang="el-GR" dirty="0"/>
            </a:br>
            <a:br>
              <a:rPr lang="el-GR" dirty="0"/>
            </a:br>
            <a:r>
              <a:rPr lang="el-GR" dirty="0"/>
              <a:t> </a:t>
            </a:r>
            <a:br>
              <a:rPr lang="el-GR" dirty="0"/>
            </a:br>
            <a:br>
              <a:rPr lang="el-GR" dirty="0"/>
            </a:br>
            <a:r>
              <a:rPr lang="el-GR" sz="4400" dirty="0"/>
              <a:t>Β' Παγκόσμιος Πόλεμος  - Κύπριοι  στρατιώτες   : </a:t>
            </a:r>
            <a:br>
              <a:rPr lang="el-GR" sz="4400" dirty="0"/>
            </a:br>
            <a:r>
              <a:rPr lang="el-GR" dirty="0"/>
              <a:t>Εθνικότητα  των  στρατιωτών </a:t>
            </a:r>
            <a:br>
              <a:rPr lang="el-GR" dirty="0"/>
            </a:br>
            <a:endParaRPr lang="el-GR" dirty="0"/>
          </a:p>
        </p:txBody>
      </p:sp>
    </p:spTree>
    <p:extLst>
      <p:ext uri="{BB962C8B-B14F-4D97-AF65-F5344CB8AC3E}">
        <p14:creationId xmlns:p14="http://schemas.microsoft.com/office/powerpoint/2010/main" val="2195408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6B8A9-F033-4D0D-0BAD-40FC392D1E12}"/>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DEECDE76-C4A1-8536-1DA9-01B3F81EF07A}"/>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2181554" y="253987"/>
            <a:ext cx="2787479" cy="4108512"/>
          </a:xfrm>
          <a:custGeom>
            <a:avLst/>
            <a:gdLst>
              <a:gd name="csX0" fmla="*/ 0 w 2787479"/>
              <a:gd name="csY0" fmla="*/ 0 h 4108512"/>
              <a:gd name="csX1" fmla="*/ 529621 w 2787479"/>
              <a:gd name="csY1" fmla="*/ 0 h 4108512"/>
              <a:gd name="csX2" fmla="*/ 1142866 w 2787479"/>
              <a:gd name="csY2" fmla="*/ 0 h 4108512"/>
              <a:gd name="csX3" fmla="*/ 1700362 w 2787479"/>
              <a:gd name="csY3" fmla="*/ 0 h 4108512"/>
              <a:gd name="csX4" fmla="*/ 2202108 w 2787479"/>
              <a:gd name="csY4" fmla="*/ 0 h 4108512"/>
              <a:gd name="csX5" fmla="*/ 2787479 w 2787479"/>
              <a:gd name="csY5" fmla="*/ 0 h 4108512"/>
              <a:gd name="csX6" fmla="*/ 2787479 w 2787479"/>
              <a:gd name="csY6" fmla="*/ 504760 h 4108512"/>
              <a:gd name="csX7" fmla="*/ 2787479 w 2787479"/>
              <a:gd name="csY7" fmla="*/ 968435 h 4108512"/>
              <a:gd name="csX8" fmla="*/ 2787479 w 2787479"/>
              <a:gd name="csY8" fmla="*/ 1596450 h 4108512"/>
              <a:gd name="csX9" fmla="*/ 2787479 w 2787479"/>
              <a:gd name="csY9" fmla="*/ 2101210 h 4108512"/>
              <a:gd name="csX10" fmla="*/ 2787479 w 2787479"/>
              <a:gd name="csY10" fmla="*/ 2605970 h 4108512"/>
              <a:gd name="csX11" fmla="*/ 2787479 w 2787479"/>
              <a:gd name="csY11" fmla="*/ 3069645 h 4108512"/>
              <a:gd name="csX12" fmla="*/ 2787479 w 2787479"/>
              <a:gd name="csY12" fmla="*/ 4108512 h 4108512"/>
              <a:gd name="csX13" fmla="*/ 2285733 w 2787479"/>
              <a:gd name="csY13" fmla="*/ 4108512 h 4108512"/>
              <a:gd name="csX14" fmla="*/ 1728237 w 2787479"/>
              <a:gd name="csY14" fmla="*/ 4108512 h 4108512"/>
              <a:gd name="csX15" fmla="*/ 1114992 w 2787479"/>
              <a:gd name="csY15" fmla="*/ 4108512 h 4108512"/>
              <a:gd name="csX16" fmla="*/ 501746 w 2787479"/>
              <a:gd name="csY16" fmla="*/ 4108512 h 4108512"/>
              <a:gd name="csX17" fmla="*/ 0 w 2787479"/>
              <a:gd name="csY17" fmla="*/ 4108512 h 4108512"/>
              <a:gd name="csX18" fmla="*/ 0 w 2787479"/>
              <a:gd name="csY18" fmla="*/ 3521582 h 4108512"/>
              <a:gd name="csX19" fmla="*/ 0 w 2787479"/>
              <a:gd name="csY19" fmla="*/ 3016822 h 4108512"/>
              <a:gd name="csX20" fmla="*/ 0 w 2787479"/>
              <a:gd name="csY20" fmla="*/ 2512062 h 4108512"/>
              <a:gd name="csX21" fmla="*/ 0 w 2787479"/>
              <a:gd name="csY21" fmla="*/ 2048387 h 4108512"/>
              <a:gd name="csX22" fmla="*/ 0 w 2787479"/>
              <a:gd name="csY22" fmla="*/ 1584712 h 4108512"/>
              <a:gd name="csX23" fmla="*/ 0 w 2787479"/>
              <a:gd name="csY23" fmla="*/ 1038867 h 4108512"/>
              <a:gd name="csX24" fmla="*/ 0 w 2787479"/>
              <a:gd name="csY24" fmla="*/ 0 h 41085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787479" h="4108512" fill="none" extrusionOk="0">
                <a:moveTo>
                  <a:pt x="0" y="0"/>
                </a:moveTo>
                <a:cubicBezTo>
                  <a:pt x="173604" y="-43353"/>
                  <a:pt x="418922" y="8332"/>
                  <a:pt x="529621" y="0"/>
                </a:cubicBezTo>
                <a:cubicBezTo>
                  <a:pt x="640320" y="-8332"/>
                  <a:pt x="907618" y="14710"/>
                  <a:pt x="1142866" y="0"/>
                </a:cubicBezTo>
                <a:cubicBezTo>
                  <a:pt x="1378114" y="-14710"/>
                  <a:pt x="1454863" y="35001"/>
                  <a:pt x="1700362" y="0"/>
                </a:cubicBezTo>
                <a:cubicBezTo>
                  <a:pt x="1945861" y="-35001"/>
                  <a:pt x="1955723" y="9986"/>
                  <a:pt x="2202108" y="0"/>
                </a:cubicBezTo>
                <a:cubicBezTo>
                  <a:pt x="2448493" y="-9986"/>
                  <a:pt x="2517023" y="19113"/>
                  <a:pt x="2787479" y="0"/>
                </a:cubicBezTo>
                <a:cubicBezTo>
                  <a:pt x="2816478" y="200595"/>
                  <a:pt x="2760086" y="287629"/>
                  <a:pt x="2787479" y="504760"/>
                </a:cubicBezTo>
                <a:cubicBezTo>
                  <a:pt x="2814872" y="721891"/>
                  <a:pt x="2767958" y="766950"/>
                  <a:pt x="2787479" y="968435"/>
                </a:cubicBezTo>
                <a:cubicBezTo>
                  <a:pt x="2807000" y="1169920"/>
                  <a:pt x="2717247" y="1352402"/>
                  <a:pt x="2787479" y="1596450"/>
                </a:cubicBezTo>
                <a:cubicBezTo>
                  <a:pt x="2857711" y="1840499"/>
                  <a:pt x="2739785" y="1856863"/>
                  <a:pt x="2787479" y="2101210"/>
                </a:cubicBezTo>
                <a:cubicBezTo>
                  <a:pt x="2835173" y="2345557"/>
                  <a:pt x="2736314" y="2423488"/>
                  <a:pt x="2787479" y="2605970"/>
                </a:cubicBezTo>
                <a:cubicBezTo>
                  <a:pt x="2838644" y="2788452"/>
                  <a:pt x="2780513" y="2928048"/>
                  <a:pt x="2787479" y="3069645"/>
                </a:cubicBezTo>
                <a:cubicBezTo>
                  <a:pt x="2794445" y="3211242"/>
                  <a:pt x="2700501" y="3815249"/>
                  <a:pt x="2787479" y="4108512"/>
                </a:cubicBezTo>
                <a:cubicBezTo>
                  <a:pt x="2686095" y="4127743"/>
                  <a:pt x="2456208" y="4052814"/>
                  <a:pt x="2285733" y="4108512"/>
                </a:cubicBezTo>
                <a:cubicBezTo>
                  <a:pt x="2115258" y="4164210"/>
                  <a:pt x="2000752" y="4082469"/>
                  <a:pt x="1728237" y="4108512"/>
                </a:cubicBezTo>
                <a:cubicBezTo>
                  <a:pt x="1455722" y="4134555"/>
                  <a:pt x="1355950" y="4081486"/>
                  <a:pt x="1114992" y="4108512"/>
                </a:cubicBezTo>
                <a:cubicBezTo>
                  <a:pt x="874035" y="4135538"/>
                  <a:pt x="731356" y="4079829"/>
                  <a:pt x="501746" y="4108512"/>
                </a:cubicBezTo>
                <a:cubicBezTo>
                  <a:pt x="272136" y="4137195"/>
                  <a:pt x="178192" y="4099792"/>
                  <a:pt x="0" y="4108512"/>
                </a:cubicBezTo>
                <a:cubicBezTo>
                  <a:pt x="-57344" y="3825129"/>
                  <a:pt x="43337" y="3761863"/>
                  <a:pt x="0" y="3521582"/>
                </a:cubicBezTo>
                <a:cubicBezTo>
                  <a:pt x="-43337" y="3281301"/>
                  <a:pt x="56663" y="3140016"/>
                  <a:pt x="0" y="3016822"/>
                </a:cubicBezTo>
                <a:cubicBezTo>
                  <a:pt x="-56663" y="2893628"/>
                  <a:pt x="13333" y="2732148"/>
                  <a:pt x="0" y="2512062"/>
                </a:cubicBezTo>
                <a:cubicBezTo>
                  <a:pt x="-13333" y="2291976"/>
                  <a:pt x="41795" y="2221775"/>
                  <a:pt x="0" y="2048387"/>
                </a:cubicBezTo>
                <a:cubicBezTo>
                  <a:pt x="-41795" y="1874999"/>
                  <a:pt x="45527" y="1773568"/>
                  <a:pt x="0" y="1584712"/>
                </a:cubicBezTo>
                <a:cubicBezTo>
                  <a:pt x="-45527" y="1395856"/>
                  <a:pt x="60057" y="1257501"/>
                  <a:pt x="0" y="1038867"/>
                </a:cubicBezTo>
                <a:cubicBezTo>
                  <a:pt x="-60057" y="820234"/>
                  <a:pt x="97943" y="438924"/>
                  <a:pt x="0" y="0"/>
                </a:cubicBezTo>
                <a:close/>
              </a:path>
              <a:path w="2787479" h="4108512" stroke="0" extrusionOk="0">
                <a:moveTo>
                  <a:pt x="0" y="0"/>
                </a:moveTo>
                <a:cubicBezTo>
                  <a:pt x="243551" y="-4411"/>
                  <a:pt x="461605" y="24922"/>
                  <a:pt x="613245" y="0"/>
                </a:cubicBezTo>
                <a:cubicBezTo>
                  <a:pt x="764885" y="-24922"/>
                  <a:pt x="995430" y="44251"/>
                  <a:pt x="1142866" y="0"/>
                </a:cubicBezTo>
                <a:cubicBezTo>
                  <a:pt x="1290302" y="-44251"/>
                  <a:pt x="1405977" y="46270"/>
                  <a:pt x="1644613" y="0"/>
                </a:cubicBezTo>
                <a:cubicBezTo>
                  <a:pt x="1883249" y="-46270"/>
                  <a:pt x="1912798" y="2742"/>
                  <a:pt x="2118484" y="0"/>
                </a:cubicBezTo>
                <a:cubicBezTo>
                  <a:pt x="2324170" y="-2742"/>
                  <a:pt x="2571185" y="17129"/>
                  <a:pt x="2787479" y="0"/>
                </a:cubicBezTo>
                <a:cubicBezTo>
                  <a:pt x="2788036" y="178557"/>
                  <a:pt x="2775166" y="299513"/>
                  <a:pt x="2787479" y="504760"/>
                </a:cubicBezTo>
                <a:cubicBezTo>
                  <a:pt x="2799792" y="710007"/>
                  <a:pt x="2747875" y="972164"/>
                  <a:pt x="2787479" y="1132775"/>
                </a:cubicBezTo>
                <a:cubicBezTo>
                  <a:pt x="2827083" y="1293386"/>
                  <a:pt x="2732314" y="1517316"/>
                  <a:pt x="2787479" y="1760791"/>
                </a:cubicBezTo>
                <a:cubicBezTo>
                  <a:pt x="2842644" y="2004266"/>
                  <a:pt x="2772628" y="2014193"/>
                  <a:pt x="2787479" y="2265551"/>
                </a:cubicBezTo>
                <a:cubicBezTo>
                  <a:pt x="2802330" y="2516909"/>
                  <a:pt x="2753623" y="2572041"/>
                  <a:pt x="2787479" y="2770311"/>
                </a:cubicBezTo>
                <a:cubicBezTo>
                  <a:pt x="2821335" y="2968581"/>
                  <a:pt x="2736092" y="3177976"/>
                  <a:pt x="2787479" y="3398326"/>
                </a:cubicBezTo>
                <a:cubicBezTo>
                  <a:pt x="2838866" y="3618677"/>
                  <a:pt x="2703539" y="3875081"/>
                  <a:pt x="2787479" y="4108512"/>
                </a:cubicBezTo>
                <a:cubicBezTo>
                  <a:pt x="2636647" y="4136455"/>
                  <a:pt x="2402592" y="4082024"/>
                  <a:pt x="2174234" y="4108512"/>
                </a:cubicBezTo>
                <a:cubicBezTo>
                  <a:pt x="1945877" y="4135000"/>
                  <a:pt x="1902461" y="4100999"/>
                  <a:pt x="1700362" y="4108512"/>
                </a:cubicBezTo>
                <a:cubicBezTo>
                  <a:pt x="1498263" y="4116025"/>
                  <a:pt x="1433969" y="4080586"/>
                  <a:pt x="1198616" y="4108512"/>
                </a:cubicBezTo>
                <a:cubicBezTo>
                  <a:pt x="963263" y="4136438"/>
                  <a:pt x="820088" y="4050711"/>
                  <a:pt x="585371" y="4108512"/>
                </a:cubicBezTo>
                <a:cubicBezTo>
                  <a:pt x="350654" y="4166313"/>
                  <a:pt x="143959" y="4094110"/>
                  <a:pt x="0" y="4108512"/>
                </a:cubicBezTo>
                <a:cubicBezTo>
                  <a:pt x="-36949" y="3997318"/>
                  <a:pt x="11127" y="3756742"/>
                  <a:pt x="0" y="3603752"/>
                </a:cubicBezTo>
                <a:cubicBezTo>
                  <a:pt x="-11127" y="3450762"/>
                  <a:pt x="30815" y="3350955"/>
                  <a:pt x="0" y="3140077"/>
                </a:cubicBezTo>
                <a:cubicBezTo>
                  <a:pt x="-30815" y="2929199"/>
                  <a:pt x="31009" y="2672740"/>
                  <a:pt x="0" y="2470977"/>
                </a:cubicBezTo>
                <a:cubicBezTo>
                  <a:pt x="-31009" y="2269214"/>
                  <a:pt x="33710" y="2098480"/>
                  <a:pt x="0" y="1966216"/>
                </a:cubicBezTo>
                <a:cubicBezTo>
                  <a:pt x="-33710" y="1833952"/>
                  <a:pt x="15460" y="1551622"/>
                  <a:pt x="0" y="1338201"/>
                </a:cubicBezTo>
                <a:cubicBezTo>
                  <a:pt x="-15460" y="1124780"/>
                  <a:pt x="34999" y="1047675"/>
                  <a:pt x="0" y="833441"/>
                </a:cubicBezTo>
                <a:cubicBezTo>
                  <a:pt x="-34999" y="619207"/>
                  <a:pt x="67179" y="316936"/>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11" name="TextBox 10">
            <a:extLst>
              <a:ext uri="{FF2B5EF4-FFF2-40B4-BE49-F238E27FC236}">
                <a16:creationId xmlns:a16="http://schemas.microsoft.com/office/drawing/2014/main" id="{B0475E56-4BB9-7876-01F5-072D7D4A3B2B}"/>
              </a:ext>
            </a:extLst>
          </p:cNvPr>
          <p:cNvSpPr txBox="1"/>
          <p:nvPr/>
        </p:nvSpPr>
        <p:spPr>
          <a:xfrm>
            <a:off x="2348193" y="3874412"/>
            <a:ext cx="3096138" cy="738664"/>
          </a:xfrm>
          <a:custGeom>
            <a:avLst/>
            <a:gdLst>
              <a:gd name="csX0" fmla="*/ 0 w 3096138"/>
              <a:gd name="csY0" fmla="*/ 0 h 738664"/>
              <a:gd name="csX1" fmla="*/ 577946 w 3096138"/>
              <a:gd name="csY1" fmla="*/ 0 h 738664"/>
              <a:gd name="csX2" fmla="*/ 1032046 w 3096138"/>
              <a:gd name="csY2" fmla="*/ 0 h 738664"/>
              <a:gd name="csX3" fmla="*/ 1486146 w 3096138"/>
              <a:gd name="csY3" fmla="*/ 0 h 738664"/>
              <a:gd name="csX4" fmla="*/ 2064092 w 3096138"/>
              <a:gd name="csY4" fmla="*/ 0 h 738664"/>
              <a:gd name="csX5" fmla="*/ 2518192 w 3096138"/>
              <a:gd name="csY5" fmla="*/ 0 h 738664"/>
              <a:gd name="csX6" fmla="*/ 3096138 w 3096138"/>
              <a:gd name="csY6" fmla="*/ 0 h 738664"/>
              <a:gd name="csX7" fmla="*/ 3096138 w 3096138"/>
              <a:gd name="csY7" fmla="*/ 376719 h 738664"/>
              <a:gd name="csX8" fmla="*/ 3096138 w 3096138"/>
              <a:gd name="csY8" fmla="*/ 738664 h 738664"/>
              <a:gd name="csX9" fmla="*/ 2611076 w 3096138"/>
              <a:gd name="csY9" fmla="*/ 738664 h 738664"/>
              <a:gd name="csX10" fmla="*/ 2126015 w 3096138"/>
              <a:gd name="csY10" fmla="*/ 738664 h 738664"/>
              <a:gd name="csX11" fmla="*/ 1579030 w 3096138"/>
              <a:gd name="csY11" fmla="*/ 738664 h 738664"/>
              <a:gd name="csX12" fmla="*/ 1093969 w 3096138"/>
              <a:gd name="csY12" fmla="*/ 738664 h 738664"/>
              <a:gd name="csX13" fmla="*/ 546984 w 3096138"/>
              <a:gd name="csY13" fmla="*/ 738664 h 738664"/>
              <a:gd name="csX14" fmla="*/ 0 w 3096138"/>
              <a:gd name="csY14" fmla="*/ 738664 h 738664"/>
              <a:gd name="csX15" fmla="*/ 0 w 3096138"/>
              <a:gd name="csY15" fmla="*/ 376719 h 738664"/>
              <a:gd name="csX16" fmla="*/ 0 w 3096138"/>
              <a:gd name="csY16" fmla="*/ 0 h 7386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096138" h="738664" extrusionOk="0">
                <a:moveTo>
                  <a:pt x="0" y="0"/>
                </a:moveTo>
                <a:cubicBezTo>
                  <a:pt x="134280" y="-1223"/>
                  <a:pt x="383299" y="31743"/>
                  <a:pt x="577946" y="0"/>
                </a:cubicBezTo>
                <a:cubicBezTo>
                  <a:pt x="772593" y="-31743"/>
                  <a:pt x="887656" y="6807"/>
                  <a:pt x="1032046" y="0"/>
                </a:cubicBezTo>
                <a:cubicBezTo>
                  <a:pt x="1176436" y="-6807"/>
                  <a:pt x="1349605" y="50045"/>
                  <a:pt x="1486146" y="0"/>
                </a:cubicBezTo>
                <a:cubicBezTo>
                  <a:pt x="1622687" y="-50045"/>
                  <a:pt x="1863836" y="14865"/>
                  <a:pt x="2064092" y="0"/>
                </a:cubicBezTo>
                <a:cubicBezTo>
                  <a:pt x="2264348" y="-14865"/>
                  <a:pt x="2313415" y="23482"/>
                  <a:pt x="2518192" y="0"/>
                </a:cubicBezTo>
                <a:cubicBezTo>
                  <a:pt x="2722969" y="-23482"/>
                  <a:pt x="2933481" y="57934"/>
                  <a:pt x="3096138" y="0"/>
                </a:cubicBezTo>
                <a:cubicBezTo>
                  <a:pt x="3125596" y="105835"/>
                  <a:pt x="3077670" y="217001"/>
                  <a:pt x="3096138" y="376719"/>
                </a:cubicBezTo>
                <a:cubicBezTo>
                  <a:pt x="3114606" y="536437"/>
                  <a:pt x="3055037" y="587808"/>
                  <a:pt x="3096138" y="738664"/>
                </a:cubicBezTo>
                <a:cubicBezTo>
                  <a:pt x="2893501" y="750207"/>
                  <a:pt x="2825334" y="701786"/>
                  <a:pt x="2611076" y="738664"/>
                </a:cubicBezTo>
                <a:cubicBezTo>
                  <a:pt x="2396818" y="775542"/>
                  <a:pt x="2315014" y="687558"/>
                  <a:pt x="2126015" y="738664"/>
                </a:cubicBezTo>
                <a:cubicBezTo>
                  <a:pt x="1937016" y="789770"/>
                  <a:pt x="1851044" y="701627"/>
                  <a:pt x="1579030" y="738664"/>
                </a:cubicBezTo>
                <a:cubicBezTo>
                  <a:pt x="1307016" y="775701"/>
                  <a:pt x="1241645" y="713336"/>
                  <a:pt x="1093969" y="738664"/>
                </a:cubicBezTo>
                <a:cubicBezTo>
                  <a:pt x="946293" y="763992"/>
                  <a:pt x="792672" y="705805"/>
                  <a:pt x="546984" y="738664"/>
                </a:cubicBezTo>
                <a:cubicBezTo>
                  <a:pt x="301296" y="771523"/>
                  <a:pt x="261050" y="701012"/>
                  <a:pt x="0" y="738664"/>
                </a:cubicBezTo>
                <a:cubicBezTo>
                  <a:pt x="-31549" y="601591"/>
                  <a:pt x="42193" y="469083"/>
                  <a:pt x="0" y="376719"/>
                </a:cubicBezTo>
                <a:cubicBezTo>
                  <a:pt x="-42193" y="284355"/>
                  <a:pt x="40126" y="185328"/>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a:t>
            </a:r>
            <a:endParaRPr lang="en-US" sz="1400" dirty="0"/>
          </a:p>
          <a:p>
            <a:pPr algn="ctr"/>
            <a:r>
              <a:rPr lang="en-US" sz="1400" dirty="0"/>
              <a:t>CY/2089</a:t>
            </a:r>
            <a:endParaRPr lang="el-GR" sz="1400" dirty="0"/>
          </a:p>
          <a:p>
            <a:endParaRPr lang="el-GR" sz="1400" dirty="0"/>
          </a:p>
        </p:txBody>
      </p:sp>
      <p:pic>
        <p:nvPicPr>
          <p:cNvPr id="15" name="Εικόνα 14">
            <a:extLst>
              <a:ext uri="{FF2B5EF4-FFF2-40B4-BE49-F238E27FC236}">
                <a16:creationId xmlns:a16="http://schemas.microsoft.com/office/drawing/2014/main" id="{8BC6780C-B31C-1FE5-0B48-890F26844724}"/>
              </a:ext>
            </a:extLst>
          </p:cNvPr>
          <p:cNvPicPr>
            <a:picLocks noChangeAspect="1"/>
          </p:cNvPicPr>
          <p:nvPr/>
        </p:nvPicPr>
        <p:blipFill>
          <a:blip r:embed="rId3">
            <a:extLst>
              <a:ext uri="{28A0092B-C50C-407E-A947-70E740481C1C}">
                <a14:useLocalDpi xmlns:a14="http://schemas.microsoft.com/office/drawing/2010/main" val="0"/>
              </a:ext>
            </a:extLst>
          </a:blip>
          <a:srcRect l="45397" t="48816" r="20419" b="28623"/>
          <a:stretch>
            <a:fillRect/>
          </a:stretch>
        </p:blipFill>
        <p:spPr>
          <a:xfrm rot="5400000">
            <a:off x="7201837" y="409992"/>
            <a:ext cx="2837824" cy="3746159"/>
          </a:xfrm>
          <a:custGeom>
            <a:avLst/>
            <a:gdLst>
              <a:gd name="csX0" fmla="*/ 0 w 2837824"/>
              <a:gd name="csY0" fmla="*/ 0 h 3746159"/>
              <a:gd name="csX1" fmla="*/ 624321 w 2837824"/>
              <a:gd name="csY1" fmla="*/ 0 h 3746159"/>
              <a:gd name="csX2" fmla="*/ 1248643 w 2837824"/>
              <a:gd name="csY2" fmla="*/ 0 h 3746159"/>
              <a:gd name="csX3" fmla="*/ 1844586 w 2837824"/>
              <a:gd name="csY3" fmla="*/ 0 h 3746159"/>
              <a:gd name="csX4" fmla="*/ 2837824 w 2837824"/>
              <a:gd name="csY4" fmla="*/ 0 h 3746159"/>
              <a:gd name="csX5" fmla="*/ 2837824 w 2837824"/>
              <a:gd name="csY5" fmla="*/ 422781 h 3746159"/>
              <a:gd name="csX6" fmla="*/ 2837824 w 2837824"/>
              <a:gd name="csY6" fmla="*/ 995408 h 3746159"/>
              <a:gd name="csX7" fmla="*/ 2837824 w 2837824"/>
              <a:gd name="csY7" fmla="*/ 1530574 h 3746159"/>
              <a:gd name="csX8" fmla="*/ 2837824 w 2837824"/>
              <a:gd name="csY8" fmla="*/ 2103201 h 3746159"/>
              <a:gd name="csX9" fmla="*/ 2837824 w 2837824"/>
              <a:gd name="csY9" fmla="*/ 2600905 h 3746159"/>
              <a:gd name="csX10" fmla="*/ 2837824 w 2837824"/>
              <a:gd name="csY10" fmla="*/ 3098609 h 3746159"/>
              <a:gd name="csX11" fmla="*/ 2837824 w 2837824"/>
              <a:gd name="csY11" fmla="*/ 3746159 h 3746159"/>
              <a:gd name="csX12" fmla="*/ 2241881 w 2837824"/>
              <a:gd name="csY12" fmla="*/ 3746159 h 3746159"/>
              <a:gd name="csX13" fmla="*/ 1645938 w 2837824"/>
              <a:gd name="csY13" fmla="*/ 3746159 h 3746159"/>
              <a:gd name="csX14" fmla="*/ 1021617 w 2837824"/>
              <a:gd name="csY14" fmla="*/ 3746159 h 3746159"/>
              <a:gd name="csX15" fmla="*/ 0 w 2837824"/>
              <a:gd name="csY15" fmla="*/ 3746159 h 3746159"/>
              <a:gd name="csX16" fmla="*/ 0 w 2837824"/>
              <a:gd name="csY16" fmla="*/ 3173532 h 3746159"/>
              <a:gd name="csX17" fmla="*/ 0 w 2837824"/>
              <a:gd name="csY17" fmla="*/ 2600905 h 3746159"/>
              <a:gd name="csX18" fmla="*/ 0 w 2837824"/>
              <a:gd name="csY18" fmla="*/ 2140662 h 3746159"/>
              <a:gd name="csX19" fmla="*/ 0 w 2837824"/>
              <a:gd name="csY19" fmla="*/ 1605497 h 3746159"/>
              <a:gd name="csX20" fmla="*/ 0 w 2837824"/>
              <a:gd name="csY20" fmla="*/ 1145254 h 3746159"/>
              <a:gd name="csX21" fmla="*/ 0 w 2837824"/>
              <a:gd name="csY21" fmla="*/ 535166 h 3746159"/>
              <a:gd name="csX22" fmla="*/ 0 w 2837824"/>
              <a:gd name="csY22" fmla="*/ 0 h 37461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837824" h="3746159" fill="none" extrusionOk="0">
                <a:moveTo>
                  <a:pt x="0" y="0"/>
                </a:moveTo>
                <a:cubicBezTo>
                  <a:pt x="157779" y="-14692"/>
                  <a:pt x="426568" y="56324"/>
                  <a:pt x="624321" y="0"/>
                </a:cubicBezTo>
                <a:cubicBezTo>
                  <a:pt x="822074" y="-56324"/>
                  <a:pt x="959164" y="13466"/>
                  <a:pt x="1248643" y="0"/>
                </a:cubicBezTo>
                <a:cubicBezTo>
                  <a:pt x="1538122" y="-13466"/>
                  <a:pt x="1674616" y="33991"/>
                  <a:pt x="1844586" y="0"/>
                </a:cubicBezTo>
                <a:cubicBezTo>
                  <a:pt x="2014556" y="-33991"/>
                  <a:pt x="2638738" y="49480"/>
                  <a:pt x="2837824" y="0"/>
                </a:cubicBezTo>
                <a:cubicBezTo>
                  <a:pt x="2873990" y="211149"/>
                  <a:pt x="2788897" y="213129"/>
                  <a:pt x="2837824" y="422781"/>
                </a:cubicBezTo>
                <a:cubicBezTo>
                  <a:pt x="2886751" y="632433"/>
                  <a:pt x="2821270" y="811111"/>
                  <a:pt x="2837824" y="995408"/>
                </a:cubicBezTo>
                <a:cubicBezTo>
                  <a:pt x="2854378" y="1179705"/>
                  <a:pt x="2792827" y="1385205"/>
                  <a:pt x="2837824" y="1530574"/>
                </a:cubicBezTo>
                <a:cubicBezTo>
                  <a:pt x="2882821" y="1675943"/>
                  <a:pt x="2786123" y="1879761"/>
                  <a:pt x="2837824" y="2103201"/>
                </a:cubicBezTo>
                <a:cubicBezTo>
                  <a:pt x="2889525" y="2326641"/>
                  <a:pt x="2779925" y="2365044"/>
                  <a:pt x="2837824" y="2600905"/>
                </a:cubicBezTo>
                <a:cubicBezTo>
                  <a:pt x="2895723" y="2836766"/>
                  <a:pt x="2819858" y="2914586"/>
                  <a:pt x="2837824" y="3098609"/>
                </a:cubicBezTo>
                <a:cubicBezTo>
                  <a:pt x="2855790" y="3282632"/>
                  <a:pt x="2807717" y="3445864"/>
                  <a:pt x="2837824" y="3746159"/>
                </a:cubicBezTo>
                <a:cubicBezTo>
                  <a:pt x="2715339" y="3794259"/>
                  <a:pt x="2379514" y="3682522"/>
                  <a:pt x="2241881" y="3746159"/>
                </a:cubicBezTo>
                <a:cubicBezTo>
                  <a:pt x="2104248" y="3809796"/>
                  <a:pt x="1901148" y="3716772"/>
                  <a:pt x="1645938" y="3746159"/>
                </a:cubicBezTo>
                <a:cubicBezTo>
                  <a:pt x="1390728" y="3775546"/>
                  <a:pt x="1194445" y="3733541"/>
                  <a:pt x="1021617" y="3746159"/>
                </a:cubicBezTo>
                <a:cubicBezTo>
                  <a:pt x="848789" y="3758777"/>
                  <a:pt x="356894" y="3697010"/>
                  <a:pt x="0" y="3746159"/>
                </a:cubicBezTo>
                <a:cubicBezTo>
                  <a:pt x="-42516" y="3605569"/>
                  <a:pt x="67992" y="3333428"/>
                  <a:pt x="0" y="3173532"/>
                </a:cubicBezTo>
                <a:cubicBezTo>
                  <a:pt x="-67992" y="3013636"/>
                  <a:pt x="39069" y="2747657"/>
                  <a:pt x="0" y="2600905"/>
                </a:cubicBezTo>
                <a:cubicBezTo>
                  <a:pt x="-39069" y="2454153"/>
                  <a:pt x="27741" y="2355644"/>
                  <a:pt x="0" y="2140662"/>
                </a:cubicBezTo>
                <a:cubicBezTo>
                  <a:pt x="-27741" y="1925680"/>
                  <a:pt x="36621" y="1736863"/>
                  <a:pt x="0" y="1605497"/>
                </a:cubicBezTo>
                <a:cubicBezTo>
                  <a:pt x="-36621" y="1474131"/>
                  <a:pt x="49711" y="1262872"/>
                  <a:pt x="0" y="1145254"/>
                </a:cubicBezTo>
                <a:cubicBezTo>
                  <a:pt x="-49711" y="1027636"/>
                  <a:pt x="27849" y="811545"/>
                  <a:pt x="0" y="535166"/>
                </a:cubicBezTo>
                <a:cubicBezTo>
                  <a:pt x="-27849" y="258787"/>
                  <a:pt x="35777" y="155476"/>
                  <a:pt x="0" y="0"/>
                </a:cubicBezTo>
                <a:close/>
              </a:path>
              <a:path w="2837824" h="3746159" stroke="0" extrusionOk="0">
                <a:moveTo>
                  <a:pt x="0" y="0"/>
                </a:moveTo>
                <a:cubicBezTo>
                  <a:pt x="194493" y="-21256"/>
                  <a:pt x="357423" y="30399"/>
                  <a:pt x="482430" y="0"/>
                </a:cubicBezTo>
                <a:cubicBezTo>
                  <a:pt x="607437" y="-30399"/>
                  <a:pt x="747375" y="54050"/>
                  <a:pt x="993238" y="0"/>
                </a:cubicBezTo>
                <a:cubicBezTo>
                  <a:pt x="1239101" y="-54050"/>
                  <a:pt x="1311328" y="60030"/>
                  <a:pt x="1504047" y="0"/>
                </a:cubicBezTo>
                <a:cubicBezTo>
                  <a:pt x="1696766" y="-60030"/>
                  <a:pt x="1811993" y="37793"/>
                  <a:pt x="2071612" y="0"/>
                </a:cubicBezTo>
                <a:cubicBezTo>
                  <a:pt x="2331232" y="-37793"/>
                  <a:pt x="2525932" y="14453"/>
                  <a:pt x="2837824" y="0"/>
                </a:cubicBezTo>
                <a:cubicBezTo>
                  <a:pt x="2878521" y="206472"/>
                  <a:pt x="2819315" y="354728"/>
                  <a:pt x="2837824" y="460242"/>
                </a:cubicBezTo>
                <a:cubicBezTo>
                  <a:pt x="2856333" y="565756"/>
                  <a:pt x="2813518" y="881702"/>
                  <a:pt x="2837824" y="995408"/>
                </a:cubicBezTo>
                <a:cubicBezTo>
                  <a:pt x="2862130" y="1109114"/>
                  <a:pt x="2782704" y="1226658"/>
                  <a:pt x="2837824" y="1455650"/>
                </a:cubicBezTo>
                <a:cubicBezTo>
                  <a:pt x="2892944" y="1684642"/>
                  <a:pt x="2836928" y="1844410"/>
                  <a:pt x="2837824" y="1990816"/>
                </a:cubicBezTo>
                <a:cubicBezTo>
                  <a:pt x="2838720" y="2137222"/>
                  <a:pt x="2834161" y="2448385"/>
                  <a:pt x="2837824" y="2600905"/>
                </a:cubicBezTo>
                <a:cubicBezTo>
                  <a:pt x="2841487" y="2753425"/>
                  <a:pt x="2779081" y="2984117"/>
                  <a:pt x="2837824" y="3173532"/>
                </a:cubicBezTo>
                <a:cubicBezTo>
                  <a:pt x="2896567" y="3362947"/>
                  <a:pt x="2836271" y="3463860"/>
                  <a:pt x="2837824" y="3746159"/>
                </a:cubicBezTo>
                <a:cubicBezTo>
                  <a:pt x="2597452" y="3778185"/>
                  <a:pt x="2591485" y="3732710"/>
                  <a:pt x="2355394" y="3746159"/>
                </a:cubicBezTo>
                <a:cubicBezTo>
                  <a:pt x="2119303" y="3759608"/>
                  <a:pt x="2013159" y="3715125"/>
                  <a:pt x="1872964" y="3746159"/>
                </a:cubicBezTo>
                <a:cubicBezTo>
                  <a:pt x="1732769" y="3777193"/>
                  <a:pt x="1468078" y="3741698"/>
                  <a:pt x="1248643" y="3746159"/>
                </a:cubicBezTo>
                <a:cubicBezTo>
                  <a:pt x="1029208" y="3750620"/>
                  <a:pt x="838271" y="3714225"/>
                  <a:pt x="681078" y="3746159"/>
                </a:cubicBezTo>
                <a:cubicBezTo>
                  <a:pt x="523886" y="3778093"/>
                  <a:pt x="310439" y="3701457"/>
                  <a:pt x="0" y="3746159"/>
                </a:cubicBezTo>
                <a:cubicBezTo>
                  <a:pt x="-43622" y="3594570"/>
                  <a:pt x="44183" y="3424044"/>
                  <a:pt x="0" y="3285917"/>
                </a:cubicBezTo>
                <a:cubicBezTo>
                  <a:pt x="-44183" y="3147790"/>
                  <a:pt x="10906" y="2857132"/>
                  <a:pt x="0" y="2713289"/>
                </a:cubicBezTo>
                <a:cubicBezTo>
                  <a:pt x="-10906" y="2569446"/>
                  <a:pt x="70301" y="2324215"/>
                  <a:pt x="0" y="2103201"/>
                </a:cubicBezTo>
                <a:cubicBezTo>
                  <a:pt x="-70301" y="1882187"/>
                  <a:pt x="21800" y="1709468"/>
                  <a:pt x="0" y="1605497"/>
                </a:cubicBezTo>
                <a:cubicBezTo>
                  <a:pt x="-21800" y="1501526"/>
                  <a:pt x="42248" y="1150186"/>
                  <a:pt x="0" y="1032870"/>
                </a:cubicBezTo>
                <a:cubicBezTo>
                  <a:pt x="-42248" y="915554"/>
                  <a:pt x="47635" y="703937"/>
                  <a:pt x="0" y="610089"/>
                </a:cubicBezTo>
                <a:cubicBezTo>
                  <a:pt x="-47635" y="516241"/>
                  <a:pt x="27363" y="273431"/>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7" name="TextBox 16">
            <a:extLst>
              <a:ext uri="{FF2B5EF4-FFF2-40B4-BE49-F238E27FC236}">
                <a16:creationId xmlns:a16="http://schemas.microsoft.com/office/drawing/2014/main" id="{7E65D029-6571-52C6-B430-772430B45E3B}"/>
              </a:ext>
            </a:extLst>
          </p:cNvPr>
          <p:cNvSpPr txBox="1"/>
          <p:nvPr/>
        </p:nvSpPr>
        <p:spPr>
          <a:xfrm>
            <a:off x="7804322" y="3897044"/>
            <a:ext cx="1883228" cy="523220"/>
          </a:xfrm>
          <a:custGeom>
            <a:avLst/>
            <a:gdLst>
              <a:gd name="csX0" fmla="*/ 0 w 1883228"/>
              <a:gd name="csY0" fmla="*/ 0 h 523220"/>
              <a:gd name="csX1" fmla="*/ 508472 w 1883228"/>
              <a:gd name="csY1" fmla="*/ 0 h 523220"/>
              <a:gd name="csX2" fmla="*/ 941614 w 1883228"/>
              <a:gd name="csY2" fmla="*/ 0 h 523220"/>
              <a:gd name="csX3" fmla="*/ 1374756 w 1883228"/>
              <a:gd name="csY3" fmla="*/ 0 h 523220"/>
              <a:gd name="csX4" fmla="*/ 1883228 w 1883228"/>
              <a:gd name="csY4" fmla="*/ 0 h 523220"/>
              <a:gd name="csX5" fmla="*/ 1883228 w 1883228"/>
              <a:gd name="csY5" fmla="*/ 523220 h 523220"/>
              <a:gd name="csX6" fmla="*/ 1450086 w 1883228"/>
              <a:gd name="csY6" fmla="*/ 523220 h 523220"/>
              <a:gd name="csX7" fmla="*/ 998111 w 1883228"/>
              <a:gd name="csY7" fmla="*/ 523220 h 523220"/>
              <a:gd name="csX8" fmla="*/ 489639 w 1883228"/>
              <a:gd name="csY8" fmla="*/ 523220 h 523220"/>
              <a:gd name="csX9" fmla="*/ 0 w 1883228"/>
              <a:gd name="csY9" fmla="*/ 523220 h 523220"/>
              <a:gd name="csX10" fmla="*/ 0 w 1883228"/>
              <a:gd name="csY10"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883228" h="523220" extrusionOk="0">
                <a:moveTo>
                  <a:pt x="0" y="0"/>
                </a:moveTo>
                <a:cubicBezTo>
                  <a:pt x="166534" y="-56579"/>
                  <a:pt x="402475" y="14018"/>
                  <a:pt x="508472" y="0"/>
                </a:cubicBezTo>
                <a:cubicBezTo>
                  <a:pt x="614469" y="-14018"/>
                  <a:pt x="852290" y="50925"/>
                  <a:pt x="941614" y="0"/>
                </a:cubicBezTo>
                <a:cubicBezTo>
                  <a:pt x="1030938" y="-50925"/>
                  <a:pt x="1200038" y="9516"/>
                  <a:pt x="1374756" y="0"/>
                </a:cubicBezTo>
                <a:cubicBezTo>
                  <a:pt x="1549474" y="-9516"/>
                  <a:pt x="1718232" y="7957"/>
                  <a:pt x="1883228" y="0"/>
                </a:cubicBezTo>
                <a:cubicBezTo>
                  <a:pt x="1905752" y="202473"/>
                  <a:pt x="1882720" y="416786"/>
                  <a:pt x="1883228" y="523220"/>
                </a:cubicBezTo>
                <a:cubicBezTo>
                  <a:pt x="1673016" y="568314"/>
                  <a:pt x="1602528" y="488407"/>
                  <a:pt x="1450086" y="523220"/>
                </a:cubicBezTo>
                <a:cubicBezTo>
                  <a:pt x="1297644" y="558033"/>
                  <a:pt x="1103521" y="497723"/>
                  <a:pt x="998111" y="523220"/>
                </a:cubicBezTo>
                <a:cubicBezTo>
                  <a:pt x="892701" y="548717"/>
                  <a:pt x="706600" y="468105"/>
                  <a:pt x="489639" y="523220"/>
                </a:cubicBezTo>
                <a:cubicBezTo>
                  <a:pt x="272678" y="578335"/>
                  <a:pt x="162239" y="513078"/>
                  <a:pt x="0" y="523220"/>
                </a:cubicBezTo>
                <a:cubicBezTo>
                  <a:pt x="-57839" y="340013"/>
                  <a:pt x="37449" y="218594"/>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1400" dirty="0"/>
              <a:t>Mehmet Ali İzmen  </a:t>
            </a:r>
            <a:endParaRPr lang="el-GR" sz="1400" dirty="0"/>
          </a:p>
          <a:p>
            <a:pPr algn="ctr"/>
            <a:r>
              <a:rPr lang="en-US" sz="1400" dirty="0"/>
              <a:t>CY/18658</a:t>
            </a:r>
          </a:p>
        </p:txBody>
      </p:sp>
      <p:sp>
        <p:nvSpPr>
          <p:cNvPr id="8" name="TextBox 7">
            <a:extLst>
              <a:ext uri="{FF2B5EF4-FFF2-40B4-BE49-F238E27FC236}">
                <a16:creationId xmlns:a16="http://schemas.microsoft.com/office/drawing/2014/main" id="{49A2DE15-591C-FA97-EB23-A3E1F7BF9BB6}"/>
              </a:ext>
            </a:extLst>
          </p:cNvPr>
          <p:cNvSpPr txBox="1"/>
          <p:nvPr/>
        </p:nvSpPr>
        <p:spPr>
          <a:xfrm>
            <a:off x="3153047" y="4810964"/>
            <a:ext cx="2133600" cy="307776"/>
          </a:xfrm>
          <a:custGeom>
            <a:avLst/>
            <a:gdLst>
              <a:gd name="csX0" fmla="*/ 0 w 2133600"/>
              <a:gd name="csY0" fmla="*/ 0 h 307776"/>
              <a:gd name="csX1" fmla="*/ 533400 w 2133600"/>
              <a:gd name="csY1" fmla="*/ 0 h 307776"/>
              <a:gd name="csX2" fmla="*/ 1088136 w 2133600"/>
              <a:gd name="csY2" fmla="*/ 0 h 307776"/>
              <a:gd name="csX3" fmla="*/ 1621536 w 2133600"/>
              <a:gd name="csY3" fmla="*/ 0 h 307776"/>
              <a:gd name="csX4" fmla="*/ 2133600 w 2133600"/>
              <a:gd name="csY4" fmla="*/ 0 h 307776"/>
              <a:gd name="csX5" fmla="*/ 2133600 w 2133600"/>
              <a:gd name="csY5" fmla="*/ 307776 h 307776"/>
              <a:gd name="csX6" fmla="*/ 1664208 w 2133600"/>
              <a:gd name="csY6" fmla="*/ 307776 h 307776"/>
              <a:gd name="csX7" fmla="*/ 1130808 w 2133600"/>
              <a:gd name="csY7" fmla="*/ 307776 h 307776"/>
              <a:gd name="csX8" fmla="*/ 661416 w 2133600"/>
              <a:gd name="csY8" fmla="*/ 307776 h 307776"/>
              <a:gd name="csX9" fmla="*/ 0 w 2133600"/>
              <a:gd name="csY9" fmla="*/ 307776 h 307776"/>
              <a:gd name="csX10" fmla="*/ 0 w 2133600"/>
              <a:gd name="csY10" fmla="*/ 0 h 3077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33600" h="307776" fill="none" extrusionOk="0">
                <a:moveTo>
                  <a:pt x="0" y="0"/>
                </a:moveTo>
                <a:cubicBezTo>
                  <a:pt x="156200" y="-21105"/>
                  <a:pt x="336058" y="40078"/>
                  <a:pt x="533400" y="0"/>
                </a:cubicBezTo>
                <a:cubicBezTo>
                  <a:pt x="730742" y="-40078"/>
                  <a:pt x="883967" y="13140"/>
                  <a:pt x="1088136" y="0"/>
                </a:cubicBezTo>
                <a:cubicBezTo>
                  <a:pt x="1292305" y="-13140"/>
                  <a:pt x="1478422" y="41696"/>
                  <a:pt x="1621536" y="0"/>
                </a:cubicBezTo>
                <a:cubicBezTo>
                  <a:pt x="1764650" y="-41696"/>
                  <a:pt x="1924421" y="36696"/>
                  <a:pt x="2133600" y="0"/>
                </a:cubicBezTo>
                <a:cubicBezTo>
                  <a:pt x="2149121" y="141516"/>
                  <a:pt x="2130426" y="228258"/>
                  <a:pt x="2133600" y="307776"/>
                </a:cubicBezTo>
                <a:cubicBezTo>
                  <a:pt x="2013858" y="339480"/>
                  <a:pt x="1874761" y="256721"/>
                  <a:pt x="1664208" y="307776"/>
                </a:cubicBezTo>
                <a:cubicBezTo>
                  <a:pt x="1453655" y="358831"/>
                  <a:pt x="1305221" y="258875"/>
                  <a:pt x="1130808" y="307776"/>
                </a:cubicBezTo>
                <a:cubicBezTo>
                  <a:pt x="956395" y="356677"/>
                  <a:pt x="801645" y="276038"/>
                  <a:pt x="661416" y="307776"/>
                </a:cubicBezTo>
                <a:cubicBezTo>
                  <a:pt x="521187" y="339514"/>
                  <a:pt x="257006" y="301869"/>
                  <a:pt x="0" y="307776"/>
                </a:cubicBezTo>
                <a:cubicBezTo>
                  <a:pt x="-18935" y="187597"/>
                  <a:pt x="23063" y="75069"/>
                  <a:pt x="0" y="0"/>
                </a:cubicBezTo>
                <a:close/>
              </a:path>
              <a:path w="2133600" h="307776" stroke="0" extrusionOk="0">
                <a:moveTo>
                  <a:pt x="0" y="0"/>
                </a:moveTo>
                <a:cubicBezTo>
                  <a:pt x="118549" y="-62112"/>
                  <a:pt x="321887" y="19731"/>
                  <a:pt x="576072" y="0"/>
                </a:cubicBezTo>
                <a:cubicBezTo>
                  <a:pt x="830257" y="-19731"/>
                  <a:pt x="850866" y="53130"/>
                  <a:pt x="1066800" y="0"/>
                </a:cubicBezTo>
                <a:cubicBezTo>
                  <a:pt x="1282734" y="-53130"/>
                  <a:pt x="1346648" y="58350"/>
                  <a:pt x="1557528" y="0"/>
                </a:cubicBezTo>
                <a:cubicBezTo>
                  <a:pt x="1768408" y="-58350"/>
                  <a:pt x="1983411" y="4485"/>
                  <a:pt x="2133600" y="0"/>
                </a:cubicBezTo>
                <a:cubicBezTo>
                  <a:pt x="2141118" y="119176"/>
                  <a:pt x="2116768" y="169438"/>
                  <a:pt x="2133600" y="307776"/>
                </a:cubicBezTo>
                <a:cubicBezTo>
                  <a:pt x="1963785" y="354939"/>
                  <a:pt x="1766651" y="287015"/>
                  <a:pt x="1642872" y="307776"/>
                </a:cubicBezTo>
                <a:cubicBezTo>
                  <a:pt x="1519093" y="328537"/>
                  <a:pt x="1265134" y="259297"/>
                  <a:pt x="1130808" y="307776"/>
                </a:cubicBezTo>
                <a:cubicBezTo>
                  <a:pt x="996482" y="356255"/>
                  <a:pt x="696060" y="246888"/>
                  <a:pt x="554736" y="307776"/>
                </a:cubicBezTo>
                <a:cubicBezTo>
                  <a:pt x="413412" y="368664"/>
                  <a:pt x="182357" y="296994"/>
                  <a:pt x="0" y="307776"/>
                </a:cubicBezTo>
                <a:cubicBezTo>
                  <a:pt x="-33740" y="188574"/>
                  <a:pt x="2986" y="115187"/>
                  <a:pt x="0" y="0"/>
                </a:cubicBezTo>
                <a:close/>
              </a:path>
            </a:pathLst>
          </a:custGeom>
          <a:solidFill>
            <a:schemeClr val="tx2">
              <a:lumMod val="10000"/>
              <a:lumOff val="9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79.80% </a:t>
            </a:r>
            <a:r>
              <a:rPr lang="tr-TR" sz="1400" dirty="0"/>
              <a:t>Greek </a:t>
            </a:r>
            <a:endParaRPr lang="en-US" sz="1400" dirty="0"/>
          </a:p>
        </p:txBody>
      </p:sp>
      <p:sp>
        <p:nvSpPr>
          <p:cNvPr id="10" name="TextBox 9">
            <a:extLst>
              <a:ext uri="{FF2B5EF4-FFF2-40B4-BE49-F238E27FC236}">
                <a16:creationId xmlns:a16="http://schemas.microsoft.com/office/drawing/2014/main" id="{A87322A9-0082-235D-ED19-89DD274EF599}"/>
              </a:ext>
            </a:extLst>
          </p:cNvPr>
          <p:cNvSpPr txBox="1"/>
          <p:nvPr/>
        </p:nvSpPr>
        <p:spPr>
          <a:xfrm>
            <a:off x="7804322" y="4863085"/>
            <a:ext cx="2133600" cy="307777"/>
          </a:xfrm>
          <a:custGeom>
            <a:avLst/>
            <a:gdLst>
              <a:gd name="csX0" fmla="*/ 0 w 2133600"/>
              <a:gd name="csY0" fmla="*/ 0 h 307777"/>
              <a:gd name="csX1" fmla="*/ 533400 w 2133600"/>
              <a:gd name="csY1" fmla="*/ 0 h 307777"/>
              <a:gd name="csX2" fmla="*/ 1088136 w 2133600"/>
              <a:gd name="csY2" fmla="*/ 0 h 307777"/>
              <a:gd name="csX3" fmla="*/ 1621536 w 2133600"/>
              <a:gd name="csY3" fmla="*/ 0 h 307777"/>
              <a:gd name="csX4" fmla="*/ 2133600 w 2133600"/>
              <a:gd name="csY4" fmla="*/ 0 h 307777"/>
              <a:gd name="csX5" fmla="*/ 2133600 w 2133600"/>
              <a:gd name="csY5" fmla="*/ 307777 h 307777"/>
              <a:gd name="csX6" fmla="*/ 1664208 w 2133600"/>
              <a:gd name="csY6" fmla="*/ 307777 h 307777"/>
              <a:gd name="csX7" fmla="*/ 1130808 w 2133600"/>
              <a:gd name="csY7" fmla="*/ 307777 h 307777"/>
              <a:gd name="csX8" fmla="*/ 661416 w 2133600"/>
              <a:gd name="csY8" fmla="*/ 307777 h 307777"/>
              <a:gd name="csX9" fmla="*/ 0 w 2133600"/>
              <a:gd name="csY9" fmla="*/ 307777 h 307777"/>
              <a:gd name="csX10" fmla="*/ 0 w 2133600"/>
              <a:gd name="csY10" fmla="*/ 0 h 3077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33600" h="307777" fill="none" extrusionOk="0">
                <a:moveTo>
                  <a:pt x="0" y="0"/>
                </a:moveTo>
                <a:cubicBezTo>
                  <a:pt x="156200" y="-21105"/>
                  <a:pt x="336058" y="40078"/>
                  <a:pt x="533400" y="0"/>
                </a:cubicBezTo>
                <a:cubicBezTo>
                  <a:pt x="730742" y="-40078"/>
                  <a:pt x="883967" y="13140"/>
                  <a:pt x="1088136" y="0"/>
                </a:cubicBezTo>
                <a:cubicBezTo>
                  <a:pt x="1292305" y="-13140"/>
                  <a:pt x="1478422" y="41696"/>
                  <a:pt x="1621536" y="0"/>
                </a:cubicBezTo>
                <a:cubicBezTo>
                  <a:pt x="1764650" y="-41696"/>
                  <a:pt x="1924421" y="36696"/>
                  <a:pt x="2133600" y="0"/>
                </a:cubicBezTo>
                <a:cubicBezTo>
                  <a:pt x="2154311" y="129872"/>
                  <a:pt x="2104640" y="227000"/>
                  <a:pt x="2133600" y="307777"/>
                </a:cubicBezTo>
                <a:cubicBezTo>
                  <a:pt x="2013858" y="339481"/>
                  <a:pt x="1874761" y="256722"/>
                  <a:pt x="1664208" y="307777"/>
                </a:cubicBezTo>
                <a:cubicBezTo>
                  <a:pt x="1453655" y="358832"/>
                  <a:pt x="1305221" y="258876"/>
                  <a:pt x="1130808" y="307777"/>
                </a:cubicBezTo>
                <a:cubicBezTo>
                  <a:pt x="956395" y="356678"/>
                  <a:pt x="801645" y="276039"/>
                  <a:pt x="661416" y="307777"/>
                </a:cubicBezTo>
                <a:cubicBezTo>
                  <a:pt x="521187" y="339515"/>
                  <a:pt x="257006" y="301870"/>
                  <a:pt x="0" y="307777"/>
                </a:cubicBezTo>
                <a:cubicBezTo>
                  <a:pt x="-21436" y="189453"/>
                  <a:pt x="13644" y="88725"/>
                  <a:pt x="0" y="0"/>
                </a:cubicBezTo>
                <a:close/>
              </a:path>
              <a:path w="2133600" h="307777" stroke="0" extrusionOk="0">
                <a:moveTo>
                  <a:pt x="0" y="0"/>
                </a:moveTo>
                <a:cubicBezTo>
                  <a:pt x="118549" y="-62112"/>
                  <a:pt x="321887" y="19731"/>
                  <a:pt x="576072" y="0"/>
                </a:cubicBezTo>
                <a:cubicBezTo>
                  <a:pt x="830257" y="-19731"/>
                  <a:pt x="850866" y="53130"/>
                  <a:pt x="1066800" y="0"/>
                </a:cubicBezTo>
                <a:cubicBezTo>
                  <a:pt x="1282734" y="-53130"/>
                  <a:pt x="1346648" y="58350"/>
                  <a:pt x="1557528" y="0"/>
                </a:cubicBezTo>
                <a:cubicBezTo>
                  <a:pt x="1768408" y="-58350"/>
                  <a:pt x="1983411" y="4485"/>
                  <a:pt x="2133600" y="0"/>
                </a:cubicBezTo>
                <a:cubicBezTo>
                  <a:pt x="2149460" y="115546"/>
                  <a:pt x="2127910" y="157954"/>
                  <a:pt x="2133600" y="307777"/>
                </a:cubicBezTo>
                <a:cubicBezTo>
                  <a:pt x="1963785" y="354940"/>
                  <a:pt x="1766651" y="287016"/>
                  <a:pt x="1642872" y="307777"/>
                </a:cubicBezTo>
                <a:cubicBezTo>
                  <a:pt x="1519093" y="328538"/>
                  <a:pt x="1265134" y="259298"/>
                  <a:pt x="1130808" y="307777"/>
                </a:cubicBezTo>
                <a:cubicBezTo>
                  <a:pt x="996482" y="356256"/>
                  <a:pt x="696060" y="246889"/>
                  <a:pt x="554736" y="307777"/>
                </a:cubicBezTo>
                <a:cubicBezTo>
                  <a:pt x="413412" y="368665"/>
                  <a:pt x="182357" y="296995"/>
                  <a:pt x="0" y="307777"/>
                </a:cubicBezTo>
                <a:cubicBezTo>
                  <a:pt x="-8776" y="191290"/>
                  <a:pt x="34670" y="119971"/>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1400" dirty="0"/>
              <a:t>19</a:t>
            </a:r>
            <a:r>
              <a:rPr lang="el-GR" sz="1400" dirty="0"/>
              <a:t>.</a:t>
            </a:r>
            <a:r>
              <a:rPr lang="tr-TR" sz="1400" dirty="0"/>
              <a:t>73</a:t>
            </a:r>
            <a:r>
              <a:rPr lang="el-GR" sz="1400" dirty="0"/>
              <a:t>% </a:t>
            </a:r>
            <a:r>
              <a:rPr lang="tr-TR" sz="1400" dirty="0"/>
              <a:t>Türk  </a:t>
            </a:r>
            <a:endParaRPr lang="en-US" sz="1400" dirty="0"/>
          </a:p>
        </p:txBody>
      </p:sp>
      <p:sp>
        <p:nvSpPr>
          <p:cNvPr id="13" name="TextBox 12">
            <a:extLst>
              <a:ext uri="{FF2B5EF4-FFF2-40B4-BE49-F238E27FC236}">
                <a16:creationId xmlns:a16="http://schemas.microsoft.com/office/drawing/2014/main" id="{30A81B1E-3DE8-8908-39F1-83DA6F420943}"/>
              </a:ext>
            </a:extLst>
          </p:cNvPr>
          <p:cNvSpPr txBox="1"/>
          <p:nvPr/>
        </p:nvSpPr>
        <p:spPr>
          <a:xfrm>
            <a:off x="540249" y="6434713"/>
            <a:ext cx="11017772" cy="261610"/>
          </a:xfrm>
          <a:prstGeom prst="rect">
            <a:avLst/>
          </a:prstGeom>
          <a:noFill/>
        </p:spPr>
        <p:txBody>
          <a:bodyPr wrap="square">
            <a:spAutoFit/>
          </a:bodyPr>
          <a:lstStyle/>
          <a:p>
            <a:r>
              <a:rPr lang="el-GR" sz="1100" i="0" dirty="0">
                <a:solidFill>
                  <a:srgbClr val="000000"/>
                </a:solidFill>
                <a:effectLst/>
              </a:rPr>
              <a:t>Πέτρος </a:t>
            </a:r>
            <a:r>
              <a:rPr lang="el-GR" sz="1100" i="0" dirty="0" err="1">
                <a:solidFill>
                  <a:srgbClr val="000000"/>
                </a:solidFill>
                <a:effectLst/>
              </a:rPr>
              <a:t>Παπαπολυβίου</a:t>
            </a:r>
            <a:r>
              <a:rPr lang="el-GR" sz="1100" i="0" dirty="0">
                <a:solidFill>
                  <a:srgbClr val="000000"/>
                </a:solidFill>
                <a:effectLst/>
              </a:rPr>
              <a:t>,</a:t>
            </a:r>
            <a:r>
              <a:rPr lang="el-GR" sz="1100" i="1" dirty="0">
                <a:solidFill>
                  <a:srgbClr val="000000"/>
                </a:solidFill>
                <a:effectLst/>
              </a:rPr>
              <a:t> </a:t>
            </a:r>
            <a:r>
              <a:rPr lang="el-GR" sz="1100" i="1" dirty="0"/>
              <a:t>Οι Κύπριοι εθελοντές του Β' Παγκοσμίου Πολέμου: τα μητρώα, οι κατάλογοι και ο φόρος του αίματος,</a:t>
            </a:r>
            <a:r>
              <a:rPr lang="el-GR" sz="1100" dirty="0"/>
              <a:t>  Πολιτιστικές Υπηρεσίες, Λευκωσία 2012, σ. 32, 47.</a:t>
            </a:r>
          </a:p>
        </p:txBody>
      </p:sp>
      <p:sp>
        <p:nvSpPr>
          <p:cNvPr id="4" name="TextBox 3">
            <a:extLst>
              <a:ext uri="{FF2B5EF4-FFF2-40B4-BE49-F238E27FC236}">
                <a16:creationId xmlns:a16="http://schemas.microsoft.com/office/drawing/2014/main" id="{2CDBD7DA-5A7E-B3DB-D2EC-2587214BEADA}"/>
              </a:ext>
            </a:extLst>
          </p:cNvPr>
          <p:cNvSpPr txBox="1"/>
          <p:nvPr/>
        </p:nvSpPr>
        <p:spPr>
          <a:xfrm>
            <a:off x="633979" y="5325734"/>
            <a:ext cx="10924042" cy="954107"/>
          </a:xfrm>
          <a:custGeom>
            <a:avLst/>
            <a:gdLst>
              <a:gd name="csX0" fmla="*/ 0 w 10924042"/>
              <a:gd name="csY0" fmla="*/ 0 h 954107"/>
              <a:gd name="csX1" fmla="*/ 793430 w 10924042"/>
              <a:gd name="csY1" fmla="*/ 0 h 954107"/>
              <a:gd name="csX2" fmla="*/ 1149899 w 10924042"/>
              <a:gd name="csY2" fmla="*/ 0 h 954107"/>
              <a:gd name="csX3" fmla="*/ 1506368 w 10924042"/>
              <a:gd name="csY3" fmla="*/ 0 h 954107"/>
              <a:gd name="csX4" fmla="*/ 2299798 w 10924042"/>
              <a:gd name="csY4" fmla="*/ 0 h 954107"/>
              <a:gd name="csX5" fmla="*/ 2656267 w 10924042"/>
              <a:gd name="csY5" fmla="*/ 0 h 954107"/>
              <a:gd name="csX6" fmla="*/ 3340457 w 10924042"/>
              <a:gd name="csY6" fmla="*/ 0 h 954107"/>
              <a:gd name="csX7" fmla="*/ 4024647 w 10924042"/>
              <a:gd name="csY7" fmla="*/ 0 h 954107"/>
              <a:gd name="csX8" fmla="*/ 4490356 w 10924042"/>
              <a:gd name="csY8" fmla="*/ 0 h 954107"/>
              <a:gd name="csX9" fmla="*/ 4737585 w 10924042"/>
              <a:gd name="csY9" fmla="*/ 0 h 954107"/>
              <a:gd name="csX10" fmla="*/ 5531015 w 10924042"/>
              <a:gd name="csY10" fmla="*/ 0 h 954107"/>
              <a:gd name="csX11" fmla="*/ 5778243 w 10924042"/>
              <a:gd name="csY11" fmla="*/ 0 h 954107"/>
              <a:gd name="csX12" fmla="*/ 6134712 w 10924042"/>
              <a:gd name="csY12" fmla="*/ 0 h 954107"/>
              <a:gd name="csX13" fmla="*/ 6709662 w 10924042"/>
              <a:gd name="csY13" fmla="*/ 0 h 954107"/>
              <a:gd name="csX14" fmla="*/ 7175371 w 10924042"/>
              <a:gd name="csY14" fmla="*/ 0 h 954107"/>
              <a:gd name="csX15" fmla="*/ 7750320 w 10924042"/>
              <a:gd name="csY15" fmla="*/ 0 h 954107"/>
              <a:gd name="csX16" fmla="*/ 8325270 w 10924042"/>
              <a:gd name="csY16" fmla="*/ 0 h 954107"/>
              <a:gd name="csX17" fmla="*/ 8900219 w 10924042"/>
              <a:gd name="csY17" fmla="*/ 0 h 954107"/>
              <a:gd name="csX18" fmla="*/ 9147448 w 10924042"/>
              <a:gd name="csY18" fmla="*/ 0 h 954107"/>
              <a:gd name="csX19" fmla="*/ 9394676 w 10924042"/>
              <a:gd name="csY19" fmla="*/ 0 h 954107"/>
              <a:gd name="csX20" fmla="*/ 10188107 w 10924042"/>
              <a:gd name="csY20" fmla="*/ 0 h 954107"/>
              <a:gd name="csX21" fmla="*/ 10924042 w 10924042"/>
              <a:gd name="csY21" fmla="*/ 0 h 954107"/>
              <a:gd name="csX22" fmla="*/ 10924042 w 10924042"/>
              <a:gd name="csY22" fmla="*/ 448430 h 954107"/>
              <a:gd name="csX23" fmla="*/ 10924042 w 10924042"/>
              <a:gd name="csY23" fmla="*/ 954107 h 954107"/>
              <a:gd name="csX24" fmla="*/ 10349092 w 10924042"/>
              <a:gd name="csY24" fmla="*/ 954107 h 954107"/>
              <a:gd name="csX25" fmla="*/ 9992624 w 10924042"/>
              <a:gd name="csY25" fmla="*/ 954107 h 954107"/>
              <a:gd name="csX26" fmla="*/ 9526915 w 10924042"/>
              <a:gd name="csY26" fmla="*/ 954107 h 954107"/>
              <a:gd name="csX27" fmla="*/ 8733484 w 10924042"/>
              <a:gd name="csY27" fmla="*/ 954107 h 954107"/>
              <a:gd name="csX28" fmla="*/ 7940054 w 10924042"/>
              <a:gd name="csY28" fmla="*/ 954107 h 954107"/>
              <a:gd name="csX29" fmla="*/ 7146623 w 10924042"/>
              <a:gd name="csY29" fmla="*/ 954107 h 954107"/>
              <a:gd name="csX30" fmla="*/ 6790155 w 10924042"/>
              <a:gd name="csY30" fmla="*/ 954107 h 954107"/>
              <a:gd name="csX31" fmla="*/ 6433686 w 10924042"/>
              <a:gd name="csY31" fmla="*/ 954107 h 954107"/>
              <a:gd name="csX32" fmla="*/ 6077217 w 10924042"/>
              <a:gd name="csY32" fmla="*/ 954107 h 954107"/>
              <a:gd name="csX33" fmla="*/ 5829989 w 10924042"/>
              <a:gd name="csY33" fmla="*/ 954107 h 954107"/>
              <a:gd name="csX34" fmla="*/ 5473520 w 10924042"/>
              <a:gd name="csY34" fmla="*/ 954107 h 954107"/>
              <a:gd name="csX35" fmla="*/ 4898570 w 10924042"/>
              <a:gd name="csY35" fmla="*/ 954107 h 954107"/>
              <a:gd name="csX36" fmla="*/ 4323621 w 10924042"/>
              <a:gd name="csY36" fmla="*/ 954107 h 954107"/>
              <a:gd name="csX37" fmla="*/ 3748671 w 10924042"/>
              <a:gd name="csY37" fmla="*/ 954107 h 954107"/>
              <a:gd name="csX38" fmla="*/ 3501443 w 10924042"/>
              <a:gd name="csY38" fmla="*/ 954107 h 954107"/>
              <a:gd name="csX39" fmla="*/ 2817253 w 10924042"/>
              <a:gd name="csY39" fmla="*/ 954107 h 954107"/>
              <a:gd name="csX40" fmla="*/ 2242303 w 10924042"/>
              <a:gd name="csY40" fmla="*/ 954107 h 954107"/>
              <a:gd name="csX41" fmla="*/ 1667354 w 10924042"/>
              <a:gd name="csY41" fmla="*/ 954107 h 954107"/>
              <a:gd name="csX42" fmla="*/ 1310885 w 10924042"/>
              <a:gd name="csY42" fmla="*/ 954107 h 954107"/>
              <a:gd name="csX43" fmla="*/ 845176 w 10924042"/>
              <a:gd name="csY43" fmla="*/ 954107 h 954107"/>
              <a:gd name="csX44" fmla="*/ 0 w 10924042"/>
              <a:gd name="csY44" fmla="*/ 954107 h 954107"/>
              <a:gd name="csX45" fmla="*/ 0 w 10924042"/>
              <a:gd name="csY45" fmla="*/ 505677 h 954107"/>
              <a:gd name="csX46" fmla="*/ 0 w 10924042"/>
              <a:gd name="csY46"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10924042" h="954107" extrusionOk="0">
                <a:moveTo>
                  <a:pt x="0" y="0"/>
                </a:moveTo>
                <a:cubicBezTo>
                  <a:pt x="369491" y="-1049"/>
                  <a:pt x="558442" y="87971"/>
                  <a:pt x="793430" y="0"/>
                </a:cubicBezTo>
                <a:cubicBezTo>
                  <a:pt x="1028418" y="-87971"/>
                  <a:pt x="1050816" y="21610"/>
                  <a:pt x="1149899" y="0"/>
                </a:cubicBezTo>
                <a:cubicBezTo>
                  <a:pt x="1248982" y="-21610"/>
                  <a:pt x="1374113" y="28073"/>
                  <a:pt x="1506368" y="0"/>
                </a:cubicBezTo>
                <a:cubicBezTo>
                  <a:pt x="1638623" y="-28073"/>
                  <a:pt x="2104682" y="78213"/>
                  <a:pt x="2299798" y="0"/>
                </a:cubicBezTo>
                <a:cubicBezTo>
                  <a:pt x="2494914" y="-78213"/>
                  <a:pt x="2540086" y="32142"/>
                  <a:pt x="2656267" y="0"/>
                </a:cubicBezTo>
                <a:cubicBezTo>
                  <a:pt x="2772448" y="-32142"/>
                  <a:pt x="3083846" y="76014"/>
                  <a:pt x="3340457" y="0"/>
                </a:cubicBezTo>
                <a:cubicBezTo>
                  <a:pt x="3597068" y="-76014"/>
                  <a:pt x="3833492" y="19167"/>
                  <a:pt x="4024647" y="0"/>
                </a:cubicBezTo>
                <a:cubicBezTo>
                  <a:pt x="4215802" y="-19167"/>
                  <a:pt x="4275681" y="36491"/>
                  <a:pt x="4490356" y="0"/>
                </a:cubicBezTo>
                <a:cubicBezTo>
                  <a:pt x="4705031" y="-36491"/>
                  <a:pt x="4644456" y="17526"/>
                  <a:pt x="4737585" y="0"/>
                </a:cubicBezTo>
                <a:cubicBezTo>
                  <a:pt x="4830714" y="-17526"/>
                  <a:pt x="5319249" y="531"/>
                  <a:pt x="5531015" y="0"/>
                </a:cubicBezTo>
                <a:cubicBezTo>
                  <a:pt x="5742781" y="-531"/>
                  <a:pt x="5700185" y="11672"/>
                  <a:pt x="5778243" y="0"/>
                </a:cubicBezTo>
                <a:cubicBezTo>
                  <a:pt x="5856301" y="-11672"/>
                  <a:pt x="5976628" y="42531"/>
                  <a:pt x="6134712" y="0"/>
                </a:cubicBezTo>
                <a:cubicBezTo>
                  <a:pt x="6292796" y="-42531"/>
                  <a:pt x="6519445" y="22221"/>
                  <a:pt x="6709662" y="0"/>
                </a:cubicBezTo>
                <a:cubicBezTo>
                  <a:pt x="6899879" y="-22221"/>
                  <a:pt x="6971434" y="10893"/>
                  <a:pt x="7175371" y="0"/>
                </a:cubicBezTo>
                <a:cubicBezTo>
                  <a:pt x="7379308" y="-10893"/>
                  <a:pt x="7567851" y="60030"/>
                  <a:pt x="7750320" y="0"/>
                </a:cubicBezTo>
                <a:cubicBezTo>
                  <a:pt x="7932789" y="-60030"/>
                  <a:pt x="8051951" y="48631"/>
                  <a:pt x="8325270" y="0"/>
                </a:cubicBezTo>
                <a:cubicBezTo>
                  <a:pt x="8598589" y="-48631"/>
                  <a:pt x="8730735" y="6210"/>
                  <a:pt x="8900219" y="0"/>
                </a:cubicBezTo>
                <a:cubicBezTo>
                  <a:pt x="9069703" y="-6210"/>
                  <a:pt x="9047397" y="13376"/>
                  <a:pt x="9147448" y="0"/>
                </a:cubicBezTo>
                <a:cubicBezTo>
                  <a:pt x="9247499" y="-13376"/>
                  <a:pt x="9332572" y="22333"/>
                  <a:pt x="9394676" y="0"/>
                </a:cubicBezTo>
                <a:cubicBezTo>
                  <a:pt x="9456780" y="-22333"/>
                  <a:pt x="9934026" y="59329"/>
                  <a:pt x="10188107" y="0"/>
                </a:cubicBezTo>
                <a:cubicBezTo>
                  <a:pt x="10442188" y="-59329"/>
                  <a:pt x="10747623" y="82526"/>
                  <a:pt x="10924042" y="0"/>
                </a:cubicBezTo>
                <a:cubicBezTo>
                  <a:pt x="10936052" y="110647"/>
                  <a:pt x="10909170" y="252173"/>
                  <a:pt x="10924042" y="448430"/>
                </a:cubicBezTo>
                <a:cubicBezTo>
                  <a:pt x="10938914" y="644687"/>
                  <a:pt x="10912696" y="834223"/>
                  <a:pt x="10924042" y="954107"/>
                </a:cubicBezTo>
                <a:cubicBezTo>
                  <a:pt x="10754353" y="998542"/>
                  <a:pt x="10580525" y="896838"/>
                  <a:pt x="10349092" y="954107"/>
                </a:cubicBezTo>
                <a:cubicBezTo>
                  <a:pt x="10117659" y="1011376"/>
                  <a:pt x="10105009" y="912780"/>
                  <a:pt x="9992624" y="954107"/>
                </a:cubicBezTo>
                <a:cubicBezTo>
                  <a:pt x="9880239" y="995434"/>
                  <a:pt x="9649211" y="925815"/>
                  <a:pt x="9526915" y="954107"/>
                </a:cubicBezTo>
                <a:cubicBezTo>
                  <a:pt x="9404619" y="982399"/>
                  <a:pt x="8946930" y="883913"/>
                  <a:pt x="8733484" y="954107"/>
                </a:cubicBezTo>
                <a:cubicBezTo>
                  <a:pt x="8520038" y="1024301"/>
                  <a:pt x="8275351" y="923812"/>
                  <a:pt x="7940054" y="954107"/>
                </a:cubicBezTo>
                <a:cubicBezTo>
                  <a:pt x="7604757" y="984402"/>
                  <a:pt x="7540753" y="870721"/>
                  <a:pt x="7146623" y="954107"/>
                </a:cubicBezTo>
                <a:cubicBezTo>
                  <a:pt x="6752493" y="1037493"/>
                  <a:pt x="6865395" y="937953"/>
                  <a:pt x="6790155" y="954107"/>
                </a:cubicBezTo>
                <a:cubicBezTo>
                  <a:pt x="6714915" y="970261"/>
                  <a:pt x="6509216" y="913457"/>
                  <a:pt x="6433686" y="954107"/>
                </a:cubicBezTo>
                <a:cubicBezTo>
                  <a:pt x="6358156" y="994757"/>
                  <a:pt x="6197587" y="948900"/>
                  <a:pt x="6077217" y="954107"/>
                </a:cubicBezTo>
                <a:cubicBezTo>
                  <a:pt x="5956847" y="959314"/>
                  <a:pt x="5884486" y="932769"/>
                  <a:pt x="5829989" y="954107"/>
                </a:cubicBezTo>
                <a:cubicBezTo>
                  <a:pt x="5775492" y="975445"/>
                  <a:pt x="5602696" y="948098"/>
                  <a:pt x="5473520" y="954107"/>
                </a:cubicBezTo>
                <a:cubicBezTo>
                  <a:pt x="5344344" y="960116"/>
                  <a:pt x="5028974" y="943897"/>
                  <a:pt x="4898570" y="954107"/>
                </a:cubicBezTo>
                <a:cubicBezTo>
                  <a:pt x="4768166" y="964317"/>
                  <a:pt x="4465881" y="891740"/>
                  <a:pt x="4323621" y="954107"/>
                </a:cubicBezTo>
                <a:cubicBezTo>
                  <a:pt x="4181361" y="1016474"/>
                  <a:pt x="3904316" y="943576"/>
                  <a:pt x="3748671" y="954107"/>
                </a:cubicBezTo>
                <a:cubicBezTo>
                  <a:pt x="3593026" y="964638"/>
                  <a:pt x="3589499" y="935364"/>
                  <a:pt x="3501443" y="954107"/>
                </a:cubicBezTo>
                <a:cubicBezTo>
                  <a:pt x="3413387" y="972850"/>
                  <a:pt x="3040648" y="893008"/>
                  <a:pt x="2817253" y="954107"/>
                </a:cubicBezTo>
                <a:cubicBezTo>
                  <a:pt x="2593858" y="1015206"/>
                  <a:pt x="2374167" y="949887"/>
                  <a:pt x="2242303" y="954107"/>
                </a:cubicBezTo>
                <a:cubicBezTo>
                  <a:pt x="2110439" y="958327"/>
                  <a:pt x="1860923" y="953338"/>
                  <a:pt x="1667354" y="954107"/>
                </a:cubicBezTo>
                <a:cubicBezTo>
                  <a:pt x="1473785" y="954876"/>
                  <a:pt x="1469260" y="949754"/>
                  <a:pt x="1310885" y="954107"/>
                </a:cubicBezTo>
                <a:cubicBezTo>
                  <a:pt x="1152510" y="958460"/>
                  <a:pt x="1036992" y="899201"/>
                  <a:pt x="845176" y="954107"/>
                </a:cubicBezTo>
                <a:cubicBezTo>
                  <a:pt x="653360" y="1009013"/>
                  <a:pt x="295084" y="951440"/>
                  <a:pt x="0" y="954107"/>
                </a:cubicBezTo>
                <a:cubicBezTo>
                  <a:pt x="-51177" y="853350"/>
                  <a:pt x="52654" y="635085"/>
                  <a:pt x="0" y="505677"/>
                </a:cubicBezTo>
                <a:cubicBezTo>
                  <a:pt x="-52654" y="376269"/>
                  <a:pt x="27273" y="171489"/>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dirty="0"/>
              <a:t>[…]Οι Κύπριοι βετεράνοι   είχαν  συγκεντρώσει  μέχρι  σήμερα  πλήρη  στοιχεία  για τους τόπους  ταφής και την ημερομηνία   θανάτου 338  Κυπρίων  στρατιωτών,  των οποίων  τα ονόματα  έχουν  χαραχθεί  σε ειδικό  Μνημείο,  στη  Λευκωσία,  όπου  πραγματοποιείται,  κάθε Νοέμβριο, η ετήσια  τελετή  για την «Ημέρα  Ανάμνησης» : Οι 271  (ποσοστό 80,1%) είναι  Έλληνες, οι  63  (ποσοστό 18.6%) Τούρκοι, οι τρεις  </a:t>
            </a:r>
            <a:r>
              <a:rPr lang="el-GR" sz="1400" dirty="0" err="1"/>
              <a:t>Μαρωνίτες</a:t>
            </a:r>
            <a:r>
              <a:rPr lang="el-GR" sz="1400" dirty="0"/>
              <a:t>  και ένας Αρμένιος.  </a:t>
            </a:r>
          </a:p>
        </p:txBody>
      </p:sp>
      <p:sp>
        <p:nvSpPr>
          <p:cNvPr id="6" name="TextBox 5">
            <a:extLst>
              <a:ext uri="{FF2B5EF4-FFF2-40B4-BE49-F238E27FC236}">
                <a16:creationId xmlns:a16="http://schemas.microsoft.com/office/drawing/2014/main" id="{C0681E3F-3FA8-B79E-11B2-F91F1FAC2FE9}"/>
              </a:ext>
            </a:extLst>
          </p:cNvPr>
          <p:cNvSpPr txBox="1"/>
          <p:nvPr/>
        </p:nvSpPr>
        <p:spPr>
          <a:xfrm>
            <a:off x="220209" y="290594"/>
            <a:ext cx="3096138" cy="307777"/>
          </a:xfrm>
          <a:custGeom>
            <a:avLst/>
            <a:gdLst>
              <a:gd name="csX0" fmla="*/ 0 w 3096138"/>
              <a:gd name="csY0" fmla="*/ 0 h 307777"/>
              <a:gd name="csX1" fmla="*/ 577946 w 3096138"/>
              <a:gd name="csY1" fmla="*/ 0 h 307777"/>
              <a:gd name="csX2" fmla="*/ 1032046 w 3096138"/>
              <a:gd name="csY2" fmla="*/ 0 h 307777"/>
              <a:gd name="csX3" fmla="*/ 1486146 w 3096138"/>
              <a:gd name="csY3" fmla="*/ 0 h 307777"/>
              <a:gd name="csX4" fmla="*/ 2064092 w 3096138"/>
              <a:gd name="csY4" fmla="*/ 0 h 307777"/>
              <a:gd name="csX5" fmla="*/ 2518192 w 3096138"/>
              <a:gd name="csY5" fmla="*/ 0 h 307777"/>
              <a:gd name="csX6" fmla="*/ 3096138 w 3096138"/>
              <a:gd name="csY6" fmla="*/ 0 h 307777"/>
              <a:gd name="csX7" fmla="*/ 3096138 w 3096138"/>
              <a:gd name="csY7" fmla="*/ 307777 h 307777"/>
              <a:gd name="csX8" fmla="*/ 2611076 w 3096138"/>
              <a:gd name="csY8" fmla="*/ 307777 h 307777"/>
              <a:gd name="csX9" fmla="*/ 2033131 w 3096138"/>
              <a:gd name="csY9" fmla="*/ 307777 h 307777"/>
              <a:gd name="csX10" fmla="*/ 1548069 w 3096138"/>
              <a:gd name="csY10" fmla="*/ 307777 h 307777"/>
              <a:gd name="csX11" fmla="*/ 1001085 w 3096138"/>
              <a:gd name="csY11" fmla="*/ 307777 h 307777"/>
              <a:gd name="csX12" fmla="*/ 516023 w 3096138"/>
              <a:gd name="csY12" fmla="*/ 307777 h 307777"/>
              <a:gd name="csX13" fmla="*/ 0 w 3096138"/>
              <a:gd name="csY13" fmla="*/ 307777 h 307777"/>
              <a:gd name="csX14" fmla="*/ 0 w 3096138"/>
              <a:gd name="csY14" fmla="*/ 0 h 3077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096138" h="307777" extrusionOk="0">
                <a:moveTo>
                  <a:pt x="0" y="0"/>
                </a:moveTo>
                <a:cubicBezTo>
                  <a:pt x="134280" y="-1223"/>
                  <a:pt x="383299" y="31743"/>
                  <a:pt x="577946" y="0"/>
                </a:cubicBezTo>
                <a:cubicBezTo>
                  <a:pt x="772593" y="-31743"/>
                  <a:pt x="887656" y="6807"/>
                  <a:pt x="1032046" y="0"/>
                </a:cubicBezTo>
                <a:cubicBezTo>
                  <a:pt x="1176436" y="-6807"/>
                  <a:pt x="1349605" y="50045"/>
                  <a:pt x="1486146" y="0"/>
                </a:cubicBezTo>
                <a:cubicBezTo>
                  <a:pt x="1622687" y="-50045"/>
                  <a:pt x="1863836" y="14865"/>
                  <a:pt x="2064092" y="0"/>
                </a:cubicBezTo>
                <a:cubicBezTo>
                  <a:pt x="2264348" y="-14865"/>
                  <a:pt x="2313415" y="23482"/>
                  <a:pt x="2518192" y="0"/>
                </a:cubicBezTo>
                <a:cubicBezTo>
                  <a:pt x="2722969" y="-23482"/>
                  <a:pt x="2933481" y="57934"/>
                  <a:pt x="3096138" y="0"/>
                </a:cubicBezTo>
                <a:cubicBezTo>
                  <a:pt x="3115896" y="127445"/>
                  <a:pt x="3088072" y="157705"/>
                  <a:pt x="3096138" y="307777"/>
                </a:cubicBezTo>
                <a:cubicBezTo>
                  <a:pt x="2876655" y="316925"/>
                  <a:pt x="2766194" y="287871"/>
                  <a:pt x="2611076" y="307777"/>
                </a:cubicBezTo>
                <a:cubicBezTo>
                  <a:pt x="2455958" y="327683"/>
                  <a:pt x="2185004" y="284919"/>
                  <a:pt x="2033131" y="307777"/>
                </a:cubicBezTo>
                <a:cubicBezTo>
                  <a:pt x="1881258" y="330635"/>
                  <a:pt x="1738792" y="264266"/>
                  <a:pt x="1548069" y="307777"/>
                </a:cubicBezTo>
                <a:cubicBezTo>
                  <a:pt x="1357346" y="351288"/>
                  <a:pt x="1270145" y="267667"/>
                  <a:pt x="1001085" y="307777"/>
                </a:cubicBezTo>
                <a:cubicBezTo>
                  <a:pt x="732025" y="347887"/>
                  <a:pt x="670862" y="284699"/>
                  <a:pt x="516023" y="307777"/>
                </a:cubicBezTo>
                <a:cubicBezTo>
                  <a:pt x="361184" y="330855"/>
                  <a:pt x="199632" y="307724"/>
                  <a:pt x="0" y="307777"/>
                </a:cubicBezTo>
                <a:cubicBezTo>
                  <a:pt x="-32862" y="184776"/>
                  <a:pt x="10636" y="74788"/>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dirty="0"/>
              <a:t>Μητρώο « Κυπριακού Συντάγματος»</a:t>
            </a:r>
            <a:endParaRPr lang="en-US" sz="1400" dirty="0"/>
          </a:p>
        </p:txBody>
      </p:sp>
    </p:spTree>
    <p:extLst>
      <p:ext uri="{BB962C8B-B14F-4D97-AF65-F5344CB8AC3E}">
        <p14:creationId xmlns:p14="http://schemas.microsoft.com/office/powerpoint/2010/main" val="2922453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50258-7376-249F-02F1-5333615A65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1737DC-9F78-D50D-F7F9-D62D75B2FBBF}"/>
              </a:ext>
            </a:extLst>
          </p:cNvPr>
          <p:cNvSpPr txBox="1"/>
          <p:nvPr/>
        </p:nvSpPr>
        <p:spPr>
          <a:xfrm>
            <a:off x="2884714" y="269939"/>
            <a:ext cx="6096000" cy="923330"/>
          </a:xfrm>
          <a:custGeom>
            <a:avLst/>
            <a:gdLst>
              <a:gd name="csX0" fmla="*/ 0 w 6096000"/>
              <a:gd name="csY0" fmla="*/ 0 h 923330"/>
              <a:gd name="csX1" fmla="*/ 676102 w 6096000"/>
              <a:gd name="csY1" fmla="*/ 0 h 923330"/>
              <a:gd name="csX2" fmla="*/ 1108364 w 6096000"/>
              <a:gd name="csY2" fmla="*/ 0 h 923330"/>
              <a:gd name="csX3" fmla="*/ 1540625 w 6096000"/>
              <a:gd name="csY3" fmla="*/ 0 h 923330"/>
              <a:gd name="csX4" fmla="*/ 2216727 w 6096000"/>
              <a:gd name="csY4" fmla="*/ 0 h 923330"/>
              <a:gd name="csX5" fmla="*/ 2648989 w 6096000"/>
              <a:gd name="csY5" fmla="*/ 0 h 923330"/>
              <a:gd name="csX6" fmla="*/ 3264131 w 6096000"/>
              <a:gd name="csY6" fmla="*/ 0 h 923330"/>
              <a:gd name="csX7" fmla="*/ 3879273 w 6096000"/>
              <a:gd name="csY7" fmla="*/ 0 h 923330"/>
              <a:gd name="csX8" fmla="*/ 4372495 w 6096000"/>
              <a:gd name="csY8" fmla="*/ 0 h 923330"/>
              <a:gd name="csX9" fmla="*/ 4743796 w 6096000"/>
              <a:gd name="csY9" fmla="*/ 0 h 923330"/>
              <a:gd name="csX10" fmla="*/ 5419898 w 6096000"/>
              <a:gd name="csY10" fmla="*/ 0 h 923330"/>
              <a:gd name="csX11" fmla="*/ 6096000 w 6096000"/>
              <a:gd name="csY11" fmla="*/ 0 h 923330"/>
              <a:gd name="csX12" fmla="*/ 6096000 w 6096000"/>
              <a:gd name="csY12" fmla="*/ 443198 h 923330"/>
              <a:gd name="csX13" fmla="*/ 6096000 w 6096000"/>
              <a:gd name="csY13" fmla="*/ 923330 h 923330"/>
              <a:gd name="csX14" fmla="*/ 5480858 w 6096000"/>
              <a:gd name="csY14" fmla="*/ 923330 h 923330"/>
              <a:gd name="csX15" fmla="*/ 4987636 w 6096000"/>
              <a:gd name="csY15" fmla="*/ 923330 h 923330"/>
              <a:gd name="csX16" fmla="*/ 4616335 w 6096000"/>
              <a:gd name="csY16" fmla="*/ 923330 h 923330"/>
              <a:gd name="csX17" fmla="*/ 4184073 w 6096000"/>
              <a:gd name="csY17" fmla="*/ 923330 h 923330"/>
              <a:gd name="csX18" fmla="*/ 3812771 w 6096000"/>
              <a:gd name="csY18" fmla="*/ 923330 h 923330"/>
              <a:gd name="csX19" fmla="*/ 3197629 w 6096000"/>
              <a:gd name="csY19" fmla="*/ 923330 h 923330"/>
              <a:gd name="csX20" fmla="*/ 2826327 w 6096000"/>
              <a:gd name="csY20" fmla="*/ 923330 h 923330"/>
              <a:gd name="csX21" fmla="*/ 2394065 w 6096000"/>
              <a:gd name="csY21" fmla="*/ 923330 h 923330"/>
              <a:gd name="csX22" fmla="*/ 1900844 w 6096000"/>
              <a:gd name="csY22" fmla="*/ 923330 h 923330"/>
              <a:gd name="csX23" fmla="*/ 1346662 w 6096000"/>
              <a:gd name="csY23" fmla="*/ 923330 h 923330"/>
              <a:gd name="csX24" fmla="*/ 914400 w 6096000"/>
              <a:gd name="csY24" fmla="*/ 923330 h 923330"/>
              <a:gd name="csX25" fmla="*/ 482138 w 6096000"/>
              <a:gd name="csY25" fmla="*/ 923330 h 923330"/>
              <a:gd name="csX26" fmla="*/ 0 w 6096000"/>
              <a:gd name="csY26" fmla="*/ 923330 h 923330"/>
              <a:gd name="csX27" fmla="*/ 0 w 6096000"/>
              <a:gd name="csY27" fmla="*/ 443198 h 923330"/>
              <a:gd name="csX28" fmla="*/ 0 w 6096000"/>
              <a:gd name="csY28" fmla="*/ 0 h 923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096000" h="923330" extrusionOk="0">
                <a:moveTo>
                  <a:pt x="0" y="0"/>
                </a:moveTo>
                <a:cubicBezTo>
                  <a:pt x="228541" y="-5610"/>
                  <a:pt x="401687" y="30438"/>
                  <a:pt x="676102" y="0"/>
                </a:cubicBezTo>
                <a:cubicBezTo>
                  <a:pt x="950517" y="-30438"/>
                  <a:pt x="1019937" y="51082"/>
                  <a:pt x="1108364" y="0"/>
                </a:cubicBezTo>
                <a:cubicBezTo>
                  <a:pt x="1196791" y="-51082"/>
                  <a:pt x="1399320" y="2334"/>
                  <a:pt x="1540625" y="0"/>
                </a:cubicBezTo>
                <a:cubicBezTo>
                  <a:pt x="1681930" y="-2334"/>
                  <a:pt x="2020123" y="29185"/>
                  <a:pt x="2216727" y="0"/>
                </a:cubicBezTo>
                <a:cubicBezTo>
                  <a:pt x="2413331" y="-29185"/>
                  <a:pt x="2502359" y="29278"/>
                  <a:pt x="2648989" y="0"/>
                </a:cubicBezTo>
                <a:cubicBezTo>
                  <a:pt x="2795619" y="-29278"/>
                  <a:pt x="3098275" y="9638"/>
                  <a:pt x="3264131" y="0"/>
                </a:cubicBezTo>
                <a:cubicBezTo>
                  <a:pt x="3429987" y="-9638"/>
                  <a:pt x="3649329" y="65601"/>
                  <a:pt x="3879273" y="0"/>
                </a:cubicBezTo>
                <a:cubicBezTo>
                  <a:pt x="4109217" y="-65601"/>
                  <a:pt x="4141333" y="39210"/>
                  <a:pt x="4372495" y="0"/>
                </a:cubicBezTo>
                <a:cubicBezTo>
                  <a:pt x="4603657" y="-39210"/>
                  <a:pt x="4569878" y="43292"/>
                  <a:pt x="4743796" y="0"/>
                </a:cubicBezTo>
                <a:cubicBezTo>
                  <a:pt x="4917714" y="-43292"/>
                  <a:pt x="5279454" y="2817"/>
                  <a:pt x="5419898" y="0"/>
                </a:cubicBezTo>
                <a:cubicBezTo>
                  <a:pt x="5560342" y="-2817"/>
                  <a:pt x="5794687" y="27667"/>
                  <a:pt x="6096000" y="0"/>
                </a:cubicBezTo>
                <a:cubicBezTo>
                  <a:pt x="6127557" y="211606"/>
                  <a:pt x="6067205" y="236285"/>
                  <a:pt x="6096000" y="443198"/>
                </a:cubicBezTo>
                <a:cubicBezTo>
                  <a:pt x="6124795" y="650111"/>
                  <a:pt x="6077654" y="700216"/>
                  <a:pt x="6096000" y="923330"/>
                </a:cubicBezTo>
                <a:cubicBezTo>
                  <a:pt x="5966974" y="930749"/>
                  <a:pt x="5715033" y="892739"/>
                  <a:pt x="5480858" y="923330"/>
                </a:cubicBezTo>
                <a:cubicBezTo>
                  <a:pt x="5246683" y="953921"/>
                  <a:pt x="5129100" y="919246"/>
                  <a:pt x="4987636" y="923330"/>
                </a:cubicBezTo>
                <a:cubicBezTo>
                  <a:pt x="4846172" y="927414"/>
                  <a:pt x="4743425" y="908881"/>
                  <a:pt x="4616335" y="923330"/>
                </a:cubicBezTo>
                <a:cubicBezTo>
                  <a:pt x="4489245" y="937779"/>
                  <a:pt x="4301163" y="913696"/>
                  <a:pt x="4184073" y="923330"/>
                </a:cubicBezTo>
                <a:cubicBezTo>
                  <a:pt x="4066983" y="932964"/>
                  <a:pt x="3938385" y="922108"/>
                  <a:pt x="3812771" y="923330"/>
                </a:cubicBezTo>
                <a:cubicBezTo>
                  <a:pt x="3687157" y="924552"/>
                  <a:pt x="3501241" y="921631"/>
                  <a:pt x="3197629" y="923330"/>
                </a:cubicBezTo>
                <a:cubicBezTo>
                  <a:pt x="2894017" y="925029"/>
                  <a:pt x="3004118" y="892421"/>
                  <a:pt x="2826327" y="923330"/>
                </a:cubicBezTo>
                <a:cubicBezTo>
                  <a:pt x="2648536" y="954239"/>
                  <a:pt x="2605911" y="888619"/>
                  <a:pt x="2394065" y="923330"/>
                </a:cubicBezTo>
                <a:cubicBezTo>
                  <a:pt x="2182219" y="958041"/>
                  <a:pt x="2045131" y="909371"/>
                  <a:pt x="1900844" y="923330"/>
                </a:cubicBezTo>
                <a:cubicBezTo>
                  <a:pt x="1756557" y="937289"/>
                  <a:pt x="1516706" y="885059"/>
                  <a:pt x="1346662" y="923330"/>
                </a:cubicBezTo>
                <a:cubicBezTo>
                  <a:pt x="1176618" y="961601"/>
                  <a:pt x="1055242" y="890456"/>
                  <a:pt x="914400" y="923330"/>
                </a:cubicBezTo>
                <a:cubicBezTo>
                  <a:pt x="773558" y="956204"/>
                  <a:pt x="587406" y="891385"/>
                  <a:pt x="482138" y="923330"/>
                </a:cubicBezTo>
                <a:cubicBezTo>
                  <a:pt x="376870" y="955275"/>
                  <a:pt x="135356" y="882337"/>
                  <a:pt x="0" y="923330"/>
                </a:cubicBezTo>
                <a:cubicBezTo>
                  <a:pt x="-37684" y="687881"/>
                  <a:pt x="47396" y="648436"/>
                  <a:pt x="0" y="443198"/>
                </a:cubicBezTo>
                <a:cubicBezTo>
                  <a:pt x="-47396" y="237960"/>
                  <a:pt x="42545" y="208463"/>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dirty="0"/>
              <a:t>Β' Παγκόσμιος Πόλεμος   - Κύπριοι  στρατιώτες   : </a:t>
            </a:r>
          </a:p>
          <a:p>
            <a:r>
              <a:rPr lang="el-GR" dirty="0"/>
              <a:t>H περίπτωση  του  Γεώργιου  Πέτρου  και του  </a:t>
            </a:r>
            <a:r>
              <a:rPr lang="el-GR" dirty="0" err="1"/>
              <a:t>Μehmet</a:t>
            </a:r>
            <a:r>
              <a:rPr lang="el-GR" dirty="0"/>
              <a:t> </a:t>
            </a:r>
            <a:r>
              <a:rPr lang="el-GR" dirty="0" err="1"/>
              <a:t>Ali</a:t>
            </a:r>
            <a:r>
              <a:rPr lang="el-GR" dirty="0"/>
              <a:t> </a:t>
            </a:r>
            <a:r>
              <a:rPr lang="el-GR" dirty="0" err="1"/>
              <a:t>İzmen</a:t>
            </a:r>
            <a:endParaRPr lang="el-GR" dirty="0"/>
          </a:p>
        </p:txBody>
      </p:sp>
      <p:sp>
        <p:nvSpPr>
          <p:cNvPr id="5" name="Ορθογώνιο 4">
            <a:extLst>
              <a:ext uri="{FF2B5EF4-FFF2-40B4-BE49-F238E27FC236}">
                <a16:creationId xmlns:a16="http://schemas.microsoft.com/office/drawing/2014/main" id="{26298F1B-34BE-D41A-9692-2CB422096914}"/>
              </a:ext>
            </a:extLst>
          </p:cNvPr>
          <p:cNvSpPr/>
          <p:nvPr/>
        </p:nvSpPr>
        <p:spPr>
          <a:xfrm>
            <a:off x="8047039" y="5862136"/>
            <a:ext cx="4046990" cy="832054"/>
          </a:xfrm>
          <a:custGeom>
            <a:avLst/>
            <a:gdLst>
              <a:gd name="csX0" fmla="*/ 0 w 4046990"/>
              <a:gd name="csY0" fmla="*/ 0 h 832054"/>
              <a:gd name="csX1" fmla="*/ 618611 w 4046990"/>
              <a:gd name="csY1" fmla="*/ 0 h 832054"/>
              <a:gd name="csX2" fmla="*/ 1277693 w 4046990"/>
              <a:gd name="csY2" fmla="*/ 0 h 832054"/>
              <a:gd name="csX3" fmla="*/ 1936774 w 4046990"/>
              <a:gd name="csY3" fmla="*/ 0 h 832054"/>
              <a:gd name="csX4" fmla="*/ 2433975 w 4046990"/>
              <a:gd name="csY4" fmla="*/ 0 h 832054"/>
              <a:gd name="csX5" fmla="*/ 2890707 w 4046990"/>
              <a:gd name="csY5" fmla="*/ 0 h 832054"/>
              <a:gd name="csX6" fmla="*/ 3387909 w 4046990"/>
              <a:gd name="csY6" fmla="*/ 0 h 832054"/>
              <a:gd name="csX7" fmla="*/ 4046990 w 4046990"/>
              <a:gd name="csY7" fmla="*/ 0 h 832054"/>
              <a:gd name="csX8" fmla="*/ 4046990 w 4046990"/>
              <a:gd name="csY8" fmla="*/ 416027 h 832054"/>
              <a:gd name="csX9" fmla="*/ 4046990 w 4046990"/>
              <a:gd name="csY9" fmla="*/ 832054 h 832054"/>
              <a:gd name="csX10" fmla="*/ 3468849 w 4046990"/>
              <a:gd name="csY10" fmla="*/ 832054 h 832054"/>
              <a:gd name="csX11" fmla="*/ 2850237 w 4046990"/>
              <a:gd name="csY11" fmla="*/ 832054 h 832054"/>
              <a:gd name="csX12" fmla="*/ 2312566 w 4046990"/>
              <a:gd name="csY12" fmla="*/ 832054 h 832054"/>
              <a:gd name="csX13" fmla="*/ 1855834 w 4046990"/>
              <a:gd name="csY13" fmla="*/ 832054 h 832054"/>
              <a:gd name="csX14" fmla="*/ 1196753 w 4046990"/>
              <a:gd name="csY14" fmla="*/ 832054 h 832054"/>
              <a:gd name="csX15" fmla="*/ 578141 w 4046990"/>
              <a:gd name="csY15" fmla="*/ 832054 h 832054"/>
              <a:gd name="csX16" fmla="*/ 0 w 4046990"/>
              <a:gd name="csY16" fmla="*/ 832054 h 832054"/>
              <a:gd name="csX17" fmla="*/ 0 w 4046990"/>
              <a:gd name="csY17" fmla="*/ 424348 h 832054"/>
              <a:gd name="csX18" fmla="*/ 0 w 4046990"/>
              <a:gd name="csY18" fmla="*/ 0 h 8320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4046990" h="832054" fill="none" extrusionOk="0">
                <a:moveTo>
                  <a:pt x="0" y="0"/>
                </a:moveTo>
                <a:cubicBezTo>
                  <a:pt x="226629" y="-33116"/>
                  <a:pt x="327424" y="50607"/>
                  <a:pt x="618611" y="0"/>
                </a:cubicBezTo>
                <a:cubicBezTo>
                  <a:pt x="909798" y="-50607"/>
                  <a:pt x="1059603" y="48410"/>
                  <a:pt x="1277693" y="0"/>
                </a:cubicBezTo>
                <a:cubicBezTo>
                  <a:pt x="1495783" y="-48410"/>
                  <a:pt x="1628099" y="61506"/>
                  <a:pt x="1936774" y="0"/>
                </a:cubicBezTo>
                <a:cubicBezTo>
                  <a:pt x="2245449" y="-61506"/>
                  <a:pt x="2247459" y="33902"/>
                  <a:pt x="2433975" y="0"/>
                </a:cubicBezTo>
                <a:cubicBezTo>
                  <a:pt x="2620491" y="-33902"/>
                  <a:pt x="2706327" y="21074"/>
                  <a:pt x="2890707" y="0"/>
                </a:cubicBezTo>
                <a:cubicBezTo>
                  <a:pt x="3075087" y="-21074"/>
                  <a:pt x="3185151" y="17484"/>
                  <a:pt x="3387909" y="0"/>
                </a:cubicBezTo>
                <a:cubicBezTo>
                  <a:pt x="3590667" y="-17484"/>
                  <a:pt x="3767748" y="57960"/>
                  <a:pt x="4046990" y="0"/>
                </a:cubicBezTo>
                <a:cubicBezTo>
                  <a:pt x="4070113" y="124764"/>
                  <a:pt x="4036166" y="283934"/>
                  <a:pt x="4046990" y="416027"/>
                </a:cubicBezTo>
                <a:cubicBezTo>
                  <a:pt x="4057814" y="548120"/>
                  <a:pt x="4027560" y="710411"/>
                  <a:pt x="4046990" y="832054"/>
                </a:cubicBezTo>
                <a:cubicBezTo>
                  <a:pt x="3782059" y="881930"/>
                  <a:pt x="3729109" y="804174"/>
                  <a:pt x="3468849" y="832054"/>
                </a:cubicBezTo>
                <a:cubicBezTo>
                  <a:pt x="3208589" y="859934"/>
                  <a:pt x="3109290" y="808118"/>
                  <a:pt x="2850237" y="832054"/>
                </a:cubicBezTo>
                <a:cubicBezTo>
                  <a:pt x="2591184" y="855990"/>
                  <a:pt x="2548256" y="808698"/>
                  <a:pt x="2312566" y="832054"/>
                </a:cubicBezTo>
                <a:cubicBezTo>
                  <a:pt x="2076876" y="855410"/>
                  <a:pt x="2063139" y="783010"/>
                  <a:pt x="1855834" y="832054"/>
                </a:cubicBezTo>
                <a:cubicBezTo>
                  <a:pt x="1648529" y="881098"/>
                  <a:pt x="1478068" y="790908"/>
                  <a:pt x="1196753" y="832054"/>
                </a:cubicBezTo>
                <a:cubicBezTo>
                  <a:pt x="915438" y="873200"/>
                  <a:pt x="730699" y="813372"/>
                  <a:pt x="578141" y="832054"/>
                </a:cubicBezTo>
                <a:cubicBezTo>
                  <a:pt x="425583" y="850736"/>
                  <a:pt x="218793" y="822754"/>
                  <a:pt x="0" y="832054"/>
                </a:cubicBezTo>
                <a:cubicBezTo>
                  <a:pt x="-4386" y="648246"/>
                  <a:pt x="47639" y="587082"/>
                  <a:pt x="0" y="424348"/>
                </a:cubicBezTo>
                <a:cubicBezTo>
                  <a:pt x="-47639" y="261614"/>
                  <a:pt x="19632" y="187355"/>
                  <a:pt x="0" y="0"/>
                </a:cubicBezTo>
                <a:close/>
              </a:path>
              <a:path w="4046990" h="832054" stroke="0" extrusionOk="0">
                <a:moveTo>
                  <a:pt x="0" y="0"/>
                </a:moveTo>
                <a:cubicBezTo>
                  <a:pt x="270269" y="-43849"/>
                  <a:pt x="451827" y="27612"/>
                  <a:pt x="578141" y="0"/>
                </a:cubicBezTo>
                <a:cubicBezTo>
                  <a:pt x="704455" y="-27612"/>
                  <a:pt x="972304" y="49732"/>
                  <a:pt x="1237223" y="0"/>
                </a:cubicBezTo>
                <a:cubicBezTo>
                  <a:pt x="1502142" y="-49732"/>
                  <a:pt x="1577940" y="37462"/>
                  <a:pt x="1693954" y="0"/>
                </a:cubicBezTo>
                <a:cubicBezTo>
                  <a:pt x="1809968" y="-37462"/>
                  <a:pt x="2106383" y="63182"/>
                  <a:pt x="2231626" y="0"/>
                </a:cubicBezTo>
                <a:cubicBezTo>
                  <a:pt x="2356869" y="-63182"/>
                  <a:pt x="2663408" y="46381"/>
                  <a:pt x="2850237" y="0"/>
                </a:cubicBezTo>
                <a:cubicBezTo>
                  <a:pt x="3037066" y="-46381"/>
                  <a:pt x="3212818" y="27106"/>
                  <a:pt x="3509318" y="0"/>
                </a:cubicBezTo>
                <a:cubicBezTo>
                  <a:pt x="3805818" y="-27106"/>
                  <a:pt x="3828022" y="38324"/>
                  <a:pt x="4046990" y="0"/>
                </a:cubicBezTo>
                <a:cubicBezTo>
                  <a:pt x="4075574" y="144945"/>
                  <a:pt x="4005573" y="200659"/>
                  <a:pt x="4046990" y="399386"/>
                </a:cubicBezTo>
                <a:cubicBezTo>
                  <a:pt x="4088407" y="598113"/>
                  <a:pt x="4040299" y="616193"/>
                  <a:pt x="4046990" y="832054"/>
                </a:cubicBezTo>
                <a:cubicBezTo>
                  <a:pt x="3827850" y="861720"/>
                  <a:pt x="3644097" y="791592"/>
                  <a:pt x="3509318" y="832054"/>
                </a:cubicBezTo>
                <a:cubicBezTo>
                  <a:pt x="3374539" y="872516"/>
                  <a:pt x="3211187" y="821816"/>
                  <a:pt x="3052587" y="832054"/>
                </a:cubicBezTo>
                <a:cubicBezTo>
                  <a:pt x="2893987" y="842292"/>
                  <a:pt x="2530670" y="791385"/>
                  <a:pt x="2393506" y="832054"/>
                </a:cubicBezTo>
                <a:cubicBezTo>
                  <a:pt x="2256342" y="872723"/>
                  <a:pt x="2001068" y="827212"/>
                  <a:pt x="1896304" y="832054"/>
                </a:cubicBezTo>
                <a:cubicBezTo>
                  <a:pt x="1791540" y="836896"/>
                  <a:pt x="1519700" y="824506"/>
                  <a:pt x="1358632" y="832054"/>
                </a:cubicBezTo>
                <a:cubicBezTo>
                  <a:pt x="1197564" y="839602"/>
                  <a:pt x="906786" y="822402"/>
                  <a:pt x="780491" y="832054"/>
                </a:cubicBezTo>
                <a:cubicBezTo>
                  <a:pt x="654196" y="841706"/>
                  <a:pt x="246343" y="821672"/>
                  <a:pt x="0" y="832054"/>
                </a:cubicBezTo>
                <a:cubicBezTo>
                  <a:pt x="-38334" y="625628"/>
                  <a:pt x="12950" y="584786"/>
                  <a:pt x="0" y="399386"/>
                </a:cubicBezTo>
                <a:cubicBezTo>
                  <a:pt x="-12950" y="213986"/>
                  <a:pt x="11281" y="171750"/>
                  <a:pt x="0" y="0"/>
                </a:cubicBezTo>
                <a:close/>
              </a:path>
            </a:pathLst>
          </a:custGeom>
          <a:solidFill>
            <a:schemeClr val="bg1"/>
          </a:solidFill>
          <a:ln w="57150">
            <a:solidFill>
              <a:schemeClr val="tx1"/>
            </a:solidFill>
            <a:extLst>
              <a:ext uri="{C807C97D-BFC1-408E-A445-0C87EB9F89A2}">
                <ask:lineSketchStyleProps xmlns:ask="http://schemas.microsoft.com/office/drawing/2018/sketchyshapes" sd="481711788">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err="1">
                <a:solidFill>
                  <a:schemeClr val="tx1"/>
                </a:solidFill>
              </a:rPr>
              <a:t>Δρ</a:t>
            </a:r>
            <a:r>
              <a:rPr lang="el-GR" sz="1600" b="1" dirty="0">
                <a:solidFill>
                  <a:schemeClr val="tx1"/>
                </a:solidFill>
              </a:rPr>
              <a:t> Ελένη Χαραλάμπους</a:t>
            </a:r>
            <a:endParaRPr lang="en-US" sz="1600" b="1" dirty="0">
              <a:solidFill>
                <a:schemeClr val="tx1"/>
              </a:solidFill>
            </a:endParaRPr>
          </a:p>
          <a:p>
            <a:pPr algn="ctr"/>
            <a:r>
              <a:rPr lang="el-GR" sz="1600" dirty="0">
                <a:solidFill>
                  <a:schemeClr val="tx1"/>
                </a:solidFill>
              </a:rPr>
              <a:t>https://www.e-charalambous.com</a:t>
            </a:r>
          </a:p>
          <a:p>
            <a:pPr algn="ctr"/>
            <a:r>
              <a:rPr lang="el-GR" sz="1600" dirty="0">
                <a:solidFill>
                  <a:schemeClr val="tx1"/>
                </a:solidFill>
              </a:rPr>
              <a:t>elenecharalampous72@gmail.com</a:t>
            </a:r>
            <a:r>
              <a:rPr lang="el-GR" sz="1600" b="1" dirty="0">
                <a:solidFill>
                  <a:schemeClr val="tx1"/>
                </a:solidFill>
              </a:rPr>
              <a:t>  </a:t>
            </a:r>
            <a:endParaRPr lang="el-CY" sz="1600" b="1" dirty="0">
              <a:solidFill>
                <a:schemeClr val="tx1"/>
              </a:solidFill>
            </a:endParaRPr>
          </a:p>
        </p:txBody>
      </p:sp>
      <p:pic>
        <p:nvPicPr>
          <p:cNvPr id="7" name="Εικόνα 6">
            <a:extLst>
              <a:ext uri="{FF2B5EF4-FFF2-40B4-BE49-F238E27FC236}">
                <a16:creationId xmlns:a16="http://schemas.microsoft.com/office/drawing/2014/main" id="{C8820F4F-74BB-0AD1-4E1F-7A1D11F83B15}"/>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2046753" y="1308924"/>
            <a:ext cx="2764493" cy="3461658"/>
          </a:xfrm>
          <a:custGeom>
            <a:avLst/>
            <a:gdLst>
              <a:gd name="csX0" fmla="*/ 0 w 2764493"/>
              <a:gd name="csY0" fmla="*/ 0 h 3461658"/>
              <a:gd name="csX1" fmla="*/ 497609 w 2764493"/>
              <a:gd name="csY1" fmla="*/ 0 h 3461658"/>
              <a:gd name="csX2" fmla="*/ 1050507 w 2764493"/>
              <a:gd name="csY2" fmla="*/ 0 h 3461658"/>
              <a:gd name="csX3" fmla="*/ 1575761 w 2764493"/>
              <a:gd name="csY3" fmla="*/ 0 h 3461658"/>
              <a:gd name="csX4" fmla="*/ 2183949 w 2764493"/>
              <a:gd name="csY4" fmla="*/ 0 h 3461658"/>
              <a:gd name="csX5" fmla="*/ 2764493 w 2764493"/>
              <a:gd name="csY5" fmla="*/ 0 h 3461658"/>
              <a:gd name="csX6" fmla="*/ 2764493 w 2764493"/>
              <a:gd name="csY6" fmla="*/ 507710 h 3461658"/>
              <a:gd name="csX7" fmla="*/ 2764493 w 2764493"/>
              <a:gd name="csY7" fmla="*/ 980803 h 3461658"/>
              <a:gd name="csX8" fmla="*/ 2764493 w 2764493"/>
              <a:gd name="csY8" fmla="*/ 1557746 h 3461658"/>
              <a:gd name="csX9" fmla="*/ 2764493 w 2764493"/>
              <a:gd name="csY9" fmla="*/ 2030839 h 3461658"/>
              <a:gd name="csX10" fmla="*/ 2764493 w 2764493"/>
              <a:gd name="csY10" fmla="*/ 2642399 h 3461658"/>
              <a:gd name="csX11" fmla="*/ 2764493 w 2764493"/>
              <a:gd name="csY11" fmla="*/ 3461658 h 3461658"/>
              <a:gd name="csX12" fmla="*/ 2266884 w 2764493"/>
              <a:gd name="csY12" fmla="*/ 3461658 h 3461658"/>
              <a:gd name="csX13" fmla="*/ 1796920 w 2764493"/>
              <a:gd name="csY13" fmla="*/ 3461658 h 3461658"/>
              <a:gd name="csX14" fmla="*/ 1271667 w 2764493"/>
              <a:gd name="csY14" fmla="*/ 3461658 h 3461658"/>
              <a:gd name="csX15" fmla="*/ 663478 w 2764493"/>
              <a:gd name="csY15" fmla="*/ 3461658 h 3461658"/>
              <a:gd name="csX16" fmla="*/ 0 w 2764493"/>
              <a:gd name="csY16" fmla="*/ 3461658 h 3461658"/>
              <a:gd name="csX17" fmla="*/ 0 w 2764493"/>
              <a:gd name="csY17" fmla="*/ 2815482 h 3461658"/>
              <a:gd name="csX18" fmla="*/ 0 w 2764493"/>
              <a:gd name="csY18" fmla="*/ 2273155 h 3461658"/>
              <a:gd name="csX19" fmla="*/ 0 w 2764493"/>
              <a:gd name="csY19" fmla="*/ 1730829 h 3461658"/>
              <a:gd name="csX20" fmla="*/ 0 w 2764493"/>
              <a:gd name="csY20" fmla="*/ 1188503 h 3461658"/>
              <a:gd name="csX21" fmla="*/ 0 w 2764493"/>
              <a:gd name="csY21" fmla="*/ 680793 h 3461658"/>
              <a:gd name="csX22" fmla="*/ 0 w 2764493"/>
              <a:gd name="csY22" fmla="*/ 0 h 3461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764493" h="3461658" fill="none" extrusionOk="0">
                <a:moveTo>
                  <a:pt x="0" y="0"/>
                </a:moveTo>
                <a:cubicBezTo>
                  <a:pt x="151272" y="-15058"/>
                  <a:pt x="372633" y="6403"/>
                  <a:pt x="497609" y="0"/>
                </a:cubicBezTo>
                <a:cubicBezTo>
                  <a:pt x="622585" y="-6403"/>
                  <a:pt x="907643" y="25507"/>
                  <a:pt x="1050507" y="0"/>
                </a:cubicBezTo>
                <a:cubicBezTo>
                  <a:pt x="1193371" y="-25507"/>
                  <a:pt x="1439740" y="60549"/>
                  <a:pt x="1575761" y="0"/>
                </a:cubicBezTo>
                <a:cubicBezTo>
                  <a:pt x="1711782" y="-60549"/>
                  <a:pt x="1978123" y="40495"/>
                  <a:pt x="2183949" y="0"/>
                </a:cubicBezTo>
                <a:cubicBezTo>
                  <a:pt x="2389775" y="-40495"/>
                  <a:pt x="2551826" y="45933"/>
                  <a:pt x="2764493" y="0"/>
                </a:cubicBezTo>
                <a:cubicBezTo>
                  <a:pt x="2787826" y="226680"/>
                  <a:pt x="2725821" y="254040"/>
                  <a:pt x="2764493" y="507710"/>
                </a:cubicBezTo>
                <a:cubicBezTo>
                  <a:pt x="2803165" y="761380"/>
                  <a:pt x="2708497" y="826530"/>
                  <a:pt x="2764493" y="980803"/>
                </a:cubicBezTo>
                <a:cubicBezTo>
                  <a:pt x="2820489" y="1135076"/>
                  <a:pt x="2722326" y="1302516"/>
                  <a:pt x="2764493" y="1557746"/>
                </a:cubicBezTo>
                <a:cubicBezTo>
                  <a:pt x="2806660" y="1812976"/>
                  <a:pt x="2750409" y="1930831"/>
                  <a:pt x="2764493" y="2030839"/>
                </a:cubicBezTo>
                <a:cubicBezTo>
                  <a:pt x="2778577" y="2130847"/>
                  <a:pt x="2699353" y="2441159"/>
                  <a:pt x="2764493" y="2642399"/>
                </a:cubicBezTo>
                <a:cubicBezTo>
                  <a:pt x="2829633" y="2843639"/>
                  <a:pt x="2732623" y="3092412"/>
                  <a:pt x="2764493" y="3461658"/>
                </a:cubicBezTo>
                <a:cubicBezTo>
                  <a:pt x="2628204" y="3488537"/>
                  <a:pt x="2371920" y="3425497"/>
                  <a:pt x="2266884" y="3461658"/>
                </a:cubicBezTo>
                <a:cubicBezTo>
                  <a:pt x="2161848" y="3497819"/>
                  <a:pt x="2008220" y="3414901"/>
                  <a:pt x="1796920" y="3461658"/>
                </a:cubicBezTo>
                <a:cubicBezTo>
                  <a:pt x="1585620" y="3508415"/>
                  <a:pt x="1482236" y="3456366"/>
                  <a:pt x="1271667" y="3461658"/>
                </a:cubicBezTo>
                <a:cubicBezTo>
                  <a:pt x="1061098" y="3466950"/>
                  <a:pt x="872281" y="3412792"/>
                  <a:pt x="663478" y="3461658"/>
                </a:cubicBezTo>
                <a:cubicBezTo>
                  <a:pt x="454675" y="3510524"/>
                  <a:pt x="236398" y="3449413"/>
                  <a:pt x="0" y="3461658"/>
                </a:cubicBezTo>
                <a:cubicBezTo>
                  <a:pt x="-34112" y="3187072"/>
                  <a:pt x="59100" y="3058086"/>
                  <a:pt x="0" y="2815482"/>
                </a:cubicBezTo>
                <a:cubicBezTo>
                  <a:pt x="-59100" y="2572878"/>
                  <a:pt x="676" y="2461769"/>
                  <a:pt x="0" y="2273155"/>
                </a:cubicBezTo>
                <a:cubicBezTo>
                  <a:pt x="-676" y="2084541"/>
                  <a:pt x="65063" y="1910313"/>
                  <a:pt x="0" y="1730829"/>
                </a:cubicBezTo>
                <a:cubicBezTo>
                  <a:pt x="-65063" y="1551345"/>
                  <a:pt x="4134" y="1433045"/>
                  <a:pt x="0" y="1188503"/>
                </a:cubicBezTo>
                <a:cubicBezTo>
                  <a:pt x="-4134" y="943961"/>
                  <a:pt x="43264" y="855639"/>
                  <a:pt x="0" y="680793"/>
                </a:cubicBezTo>
                <a:cubicBezTo>
                  <a:pt x="-43264" y="505947"/>
                  <a:pt x="38573" y="216807"/>
                  <a:pt x="0" y="0"/>
                </a:cubicBezTo>
                <a:close/>
              </a:path>
              <a:path w="2764493" h="3461658" stroke="0" extrusionOk="0">
                <a:moveTo>
                  <a:pt x="0" y="0"/>
                </a:moveTo>
                <a:cubicBezTo>
                  <a:pt x="288068" y="-21699"/>
                  <a:pt x="452790" y="15809"/>
                  <a:pt x="608188" y="0"/>
                </a:cubicBezTo>
                <a:cubicBezTo>
                  <a:pt x="763586" y="-15809"/>
                  <a:pt x="938326" y="43148"/>
                  <a:pt x="1133442" y="0"/>
                </a:cubicBezTo>
                <a:cubicBezTo>
                  <a:pt x="1328558" y="-43148"/>
                  <a:pt x="1413843" y="53985"/>
                  <a:pt x="1631051" y="0"/>
                </a:cubicBezTo>
                <a:cubicBezTo>
                  <a:pt x="1848259" y="-53985"/>
                  <a:pt x="1889207" y="1197"/>
                  <a:pt x="2101015" y="0"/>
                </a:cubicBezTo>
                <a:cubicBezTo>
                  <a:pt x="2312823" y="-1197"/>
                  <a:pt x="2450996" y="67319"/>
                  <a:pt x="2764493" y="0"/>
                </a:cubicBezTo>
                <a:cubicBezTo>
                  <a:pt x="2796545" y="215542"/>
                  <a:pt x="2709769" y="253975"/>
                  <a:pt x="2764493" y="507710"/>
                </a:cubicBezTo>
                <a:cubicBezTo>
                  <a:pt x="2819217" y="761445"/>
                  <a:pt x="2734565" y="837778"/>
                  <a:pt x="2764493" y="1119269"/>
                </a:cubicBezTo>
                <a:cubicBezTo>
                  <a:pt x="2794421" y="1400760"/>
                  <a:pt x="2714092" y="1606040"/>
                  <a:pt x="2764493" y="1730829"/>
                </a:cubicBezTo>
                <a:cubicBezTo>
                  <a:pt x="2814894" y="1855618"/>
                  <a:pt x="2751737" y="2032753"/>
                  <a:pt x="2764493" y="2238539"/>
                </a:cubicBezTo>
                <a:cubicBezTo>
                  <a:pt x="2777249" y="2444325"/>
                  <a:pt x="2741356" y="2609419"/>
                  <a:pt x="2764493" y="2746249"/>
                </a:cubicBezTo>
                <a:cubicBezTo>
                  <a:pt x="2787630" y="2883079"/>
                  <a:pt x="2702134" y="3285861"/>
                  <a:pt x="2764493" y="3461658"/>
                </a:cubicBezTo>
                <a:cubicBezTo>
                  <a:pt x="2616337" y="3463949"/>
                  <a:pt x="2302400" y="3459298"/>
                  <a:pt x="2183949" y="3461658"/>
                </a:cubicBezTo>
                <a:cubicBezTo>
                  <a:pt x="2065498" y="3464018"/>
                  <a:pt x="1794851" y="3403055"/>
                  <a:pt x="1603406" y="3461658"/>
                </a:cubicBezTo>
                <a:cubicBezTo>
                  <a:pt x="1411961" y="3520261"/>
                  <a:pt x="1363461" y="3445270"/>
                  <a:pt x="1133442" y="3461658"/>
                </a:cubicBezTo>
                <a:cubicBezTo>
                  <a:pt x="903423" y="3478046"/>
                  <a:pt x="795341" y="3410159"/>
                  <a:pt x="635833" y="3461658"/>
                </a:cubicBezTo>
                <a:cubicBezTo>
                  <a:pt x="476325" y="3513157"/>
                  <a:pt x="162055" y="3430485"/>
                  <a:pt x="0" y="3461658"/>
                </a:cubicBezTo>
                <a:cubicBezTo>
                  <a:pt x="-57075" y="3235608"/>
                  <a:pt x="57424" y="3078574"/>
                  <a:pt x="0" y="2953948"/>
                </a:cubicBezTo>
                <a:cubicBezTo>
                  <a:pt x="-57424" y="2829322"/>
                  <a:pt x="7124" y="2667037"/>
                  <a:pt x="0" y="2480855"/>
                </a:cubicBezTo>
                <a:cubicBezTo>
                  <a:pt x="-7124" y="2294673"/>
                  <a:pt x="54167" y="2149213"/>
                  <a:pt x="0" y="2007762"/>
                </a:cubicBezTo>
                <a:cubicBezTo>
                  <a:pt x="-54167" y="1866311"/>
                  <a:pt x="54089" y="1649801"/>
                  <a:pt x="0" y="1361585"/>
                </a:cubicBezTo>
                <a:cubicBezTo>
                  <a:pt x="-54089" y="1073369"/>
                  <a:pt x="51037" y="960062"/>
                  <a:pt x="0" y="853876"/>
                </a:cubicBezTo>
                <a:cubicBezTo>
                  <a:pt x="-51037" y="747690"/>
                  <a:pt x="9814" y="326844"/>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11" name="TextBox 10">
            <a:extLst>
              <a:ext uri="{FF2B5EF4-FFF2-40B4-BE49-F238E27FC236}">
                <a16:creationId xmlns:a16="http://schemas.microsoft.com/office/drawing/2014/main" id="{3CDCC8BE-9706-6D53-B2CC-748C37B55266}"/>
              </a:ext>
            </a:extLst>
          </p:cNvPr>
          <p:cNvSpPr txBox="1"/>
          <p:nvPr/>
        </p:nvSpPr>
        <p:spPr>
          <a:xfrm>
            <a:off x="250371" y="4646446"/>
            <a:ext cx="7644268" cy="1538883"/>
          </a:xfrm>
          <a:custGeom>
            <a:avLst/>
            <a:gdLst>
              <a:gd name="csX0" fmla="*/ 0 w 7644268"/>
              <a:gd name="csY0" fmla="*/ 0 h 1538883"/>
              <a:gd name="csX1" fmla="*/ 740906 w 7644268"/>
              <a:gd name="csY1" fmla="*/ 0 h 1538883"/>
              <a:gd name="csX2" fmla="*/ 1176041 w 7644268"/>
              <a:gd name="csY2" fmla="*/ 0 h 1538883"/>
              <a:gd name="csX3" fmla="*/ 1611176 w 7644268"/>
              <a:gd name="csY3" fmla="*/ 0 h 1538883"/>
              <a:gd name="csX4" fmla="*/ 2352082 w 7644268"/>
              <a:gd name="csY4" fmla="*/ 0 h 1538883"/>
              <a:gd name="csX5" fmla="*/ 2787218 w 7644268"/>
              <a:gd name="csY5" fmla="*/ 0 h 1538883"/>
              <a:gd name="csX6" fmla="*/ 3451681 w 7644268"/>
              <a:gd name="csY6" fmla="*/ 0 h 1538883"/>
              <a:gd name="csX7" fmla="*/ 4116144 w 7644268"/>
              <a:gd name="csY7" fmla="*/ 0 h 1538883"/>
              <a:gd name="csX8" fmla="*/ 4627722 w 7644268"/>
              <a:gd name="csY8" fmla="*/ 0 h 1538883"/>
              <a:gd name="csX9" fmla="*/ 4986415 w 7644268"/>
              <a:gd name="csY9" fmla="*/ 0 h 1538883"/>
              <a:gd name="csX10" fmla="*/ 5727321 w 7644268"/>
              <a:gd name="csY10" fmla="*/ 0 h 1538883"/>
              <a:gd name="csX11" fmla="*/ 6086013 w 7644268"/>
              <a:gd name="csY11" fmla="*/ 0 h 1538883"/>
              <a:gd name="csX12" fmla="*/ 6521149 w 7644268"/>
              <a:gd name="csY12" fmla="*/ 0 h 1538883"/>
              <a:gd name="csX13" fmla="*/ 7109169 w 7644268"/>
              <a:gd name="csY13" fmla="*/ 0 h 1538883"/>
              <a:gd name="csX14" fmla="*/ 7644268 w 7644268"/>
              <a:gd name="csY14" fmla="*/ 0 h 1538883"/>
              <a:gd name="csX15" fmla="*/ 7644268 w 7644268"/>
              <a:gd name="csY15" fmla="*/ 512961 h 1538883"/>
              <a:gd name="csX16" fmla="*/ 7644268 w 7644268"/>
              <a:gd name="csY16" fmla="*/ 995144 h 1538883"/>
              <a:gd name="csX17" fmla="*/ 7644268 w 7644268"/>
              <a:gd name="csY17" fmla="*/ 1538883 h 1538883"/>
              <a:gd name="csX18" fmla="*/ 7209133 w 7644268"/>
              <a:gd name="csY18" fmla="*/ 1538883 h 1538883"/>
              <a:gd name="csX19" fmla="*/ 6544669 w 7644268"/>
              <a:gd name="csY19" fmla="*/ 1538883 h 1538883"/>
              <a:gd name="csX20" fmla="*/ 6185977 w 7644268"/>
              <a:gd name="csY20" fmla="*/ 1538883 h 1538883"/>
              <a:gd name="csX21" fmla="*/ 5750842 w 7644268"/>
              <a:gd name="csY21" fmla="*/ 1538883 h 1538883"/>
              <a:gd name="csX22" fmla="*/ 5239264 w 7644268"/>
              <a:gd name="csY22" fmla="*/ 1538883 h 1538883"/>
              <a:gd name="csX23" fmla="*/ 4651243 w 7644268"/>
              <a:gd name="csY23" fmla="*/ 1538883 h 1538883"/>
              <a:gd name="csX24" fmla="*/ 4216108 w 7644268"/>
              <a:gd name="csY24" fmla="*/ 1538883 h 1538883"/>
              <a:gd name="csX25" fmla="*/ 3780973 w 7644268"/>
              <a:gd name="csY25" fmla="*/ 1538883 h 1538883"/>
              <a:gd name="csX26" fmla="*/ 3269395 w 7644268"/>
              <a:gd name="csY26" fmla="*/ 1538883 h 1538883"/>
              <a:gd name="csX27" fmla="*/ 2528489 w 7644268"/>
              <a:gd name="csY27" fmla="*/ 1538883 h 1538883"/>
              <a:gd name="csX28" fmla="*/ 1787583 w 7644268"/>
              <a:gd name="csY28" fmla="*/ 1538883 h 1538883"/>
              <a:gd name="csX29" fmla="*/ 1046677 w 7644268"/>
              <a:gd name="csY29" fmla="*/ 1538883 h 1538883"/>
              <a:gd name="csX30" fmla="*/ 611541 w 7644268"/>
              <a:gd name="csY30" fmla="*/ 1538883 h 1538883"/>
              <a:gd name="csX31" fmla="*/ 0 w 7644268"/>
              <a:gd name="csY31" fmla="*/ 1538883 h 1538883"/>
              <a:gd name="csX32" fmla="*/ 0 w 7644268"/>
              <a:gd name="csY32" fmla="*/ 1056700 h 1538883"/>
              <a:gd name="csX33" fmla="*/ 0 w 7644268"/>
              <a:gd name="csY33" fmla="*/ 589905 h 1538883"/>
              <a:gd name="csX34" fmla="*/ 0 w 7644268"/>
              <a:gd name="csY34" fmla="*/ 0 h 15388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7644268" h="1538883" extrusionOk="0">
                <a:moveTo>
                  <a:pt x="0" y="0"/>
                </a:moveTo>
                <a:cubicBezTo>
                  <a:pt x="358879" y="-62455"/>
                  <a:pt x="588258" y="38415"/>
                  <a:pt x="740906" y="0"/>
                </a:cubicBezTo>
                <a:cubicBezTo>
                  <a:pt x="893554" y="-38415"/>
                  <a:pt x="988263" y="51548"/>
                  <a:pt x="1176041" y="0"/>
                </a:cubicBezTo>
                <a:cubicBezTo>
                  <a:pt x="1363819" y="-51548"/>
                  <a:pt x="1411745" y="36313"/>
                  <a:pt x="1611176" y="0"/>
                </a:cubicBezTo>
                <a:cubicBezTo>
                  <a:pt x="1810607" y="-36313"/>
                  <a:pt x="2193096" y="23512"/>
                  <a:pt x="2352082" y="0"/>
                </a:cubicBezTo>
                <a:cubicBezTo>
                  <a:pt x="2511068" y="-23512"/>
                  <a:pt x="2651319" y="35213"/>
                  <a:pt x="2787218" y="0"/>
                </a:cubicBezTo>
                <a:cubicBezTo>
                  <a:pt x="2923117" y="-35213"/>
                  <a:pt x="3206040" y="11884"/>
                  <a:pt x="3451681" y="0"/>
                </a:cubicBezTo>
                <a:cubicBezTo>
                  <a:pt x="3697322" y="-11884"/>
                  <a:pt x="3844722" y="42100"/>
                  <a:pt x="4116144" y="0"/>
                </a:cubicBezTo>
                <a:cubicBezTo>
                  <a:pt x="4387566" y="-42100"/>
                  <a:pt x="4447823" y="11172"/>
                  <a:pt x="4627722" y="0"/>
                </a:cubicBezTo>
                <a:cubicBezTo>
                  <a:pt x="4807621" y="-11172"/>
                  <a:pt x="4889250" y="36199"/>
                  <a:pt x="4986415" y="0"/>
                </a:cubicBezTo>
                <a:cubicBezTo>
                  <a:pt x="5083580" y="-36199"/>
                  <a:pt x="5388839" y="21610"/>
                  <a:pt x="5727321" y="0"/>
                </a:cubicBezTo>
                <a:cubicBezTo>
                  <a:pt x="6065803" y="-21610"/>
                  <a:pt x="5956038" y="4163"/>
                  <a:pt x="6086013" y="0"/>
                </a:cubicBezTo>
                <a:cubicBezTo>
                  <a:pt x="6215988" y="-4163"/>
                  <a:pt x="6316095" y="10797"/>
                  <a:pt x="6521149" y="0"/>
                </a:cubicBezTo>
                <a:cubicBezTo>
                  <a:pt x="6726203" y="-10797"/>
                  <a:pt x="6955130" y="7901"/>
                  <a:pt x="7109169" y="0"/>
                </a:cubicBezTo>
                <a:cubicBezTo>
                  <a:pt x="7263208" y="-7901"/>
                  <a:pt x="7521034" y="23614"/>
                  <a:pt x="7644268" y="0"/>
                </a:cubicBezTo>
                <a:cubicBezTo>
                  <a:pt x="7702401" y="247829"/>
                  <a:pt x="7607103" y="282945"/>
                  <a:pt x="7644268" y="512961"/>
                </a:cubicBezTo>
                <a:cubicBezTo>
                  <a:pt x="7681433" y="742977"/>
                  <a:pt x="7588847" y="838844"/>
                  <a:pt x="7644268" y="995144"/>
                </a:cubicBezTo>
                <a:cubicBezTo>
                  <a:pt x="7699689" y="1151444"/>
                  <a:pt x="7598653" y="1406914"/>
                  <a:pt x="7644268" y="1538883"/>
                </a:cubicBezTo>
                <a:cubicBezTo>
                  <a:pt x="7506654" y="1555615"/>
                  <a:pt x="7300479" y="1504958"/>
                  <a:pt x="7209133" y="1538883"/>
                </a:cubicBezTo>
                <a:cubicBezTo>
                  <a:pt x="7117787" y="1572808"/>
                  <a:pt x="6711694" y="1466875"/>
                  <a:pt x="6544669" y="1538883"/>
                </a:cubicBezTo>
                <a:cubicBezTo>
                  <a:pt x="6377644" y="1610891"/>
                  <a:pt x="6290442" y="1501040"/>
                  <a:pt x="6185977" y="1538883"/>
                </a:cubicBezTo>
                <a:cubicBezTo>
                  <a:pt x="6081512" y="1576726"/>
                  <a:pt x="5960356" y="1500820"/>
                  <a:pt x="5750842" y="1538883"/>
                </a:cubicBezTo>
                <a:cubicBezTo>
                  <a:pt x="5541328" y="1576946"/>
                  <a:pt x="5422660" y="1522694"/>
                  <a:pt x="5239264" y="1538883"/>
                </a:cubicBezTo>
                <a:cubicBezTo>
                  <a:pt x="5055868" y="1555072"/>
                  <a:pt x="4906084" y="1503763"/>
                  <a:pt x="4651243" y="1538883"/>
                </a:cubicBezTo>
                <a:cubicBezTo>
                  <a:pt x="4396402" y="1574003"/>
                  <a:pt x="4337546" y="1519583"/>
                  <a:pt x="4216108" y="1538883"/>
                </a:cubicBezTo>
                <a:cubicBezTo>
                  <a:pt x="4094670" y="1558183"/>
                  <a:pt x="3967730" y="1521946"/>
                  <a:pt x="3780973" y="1538883"/>
                </a:cubicBezTo>
                <a:cubicBezTo>
                  <a:pt x="3594216" y="1555820"/>
                  <a:pt x="3458129" y="1483276"/>
                  <a:pt x="3269395" y="1538883"/>
                </a:cubicBezTo>
                <a:cubicBezTo>
                  <a:pt x="3080661" y="1594490"/>
                  <a:pt x="2727238" y="1497646"/>
                  <a:pt x="2528489" y="1538883"/>
                </a:cubicBezTo>
                <a:cubicBezTo>
                  <a:pt x="2329740" y="1580120"/>
                  <a:pt x="1984753" y="1501593"/>
                  <a:pt x="1787583" y="1538883"/>
                </a:cubicBezTo>
                <a:cubicBezTo>
                  <a:pt x="1590413" y="1576173"/>
                  <a:pt x="1356008" y="1472115"/>
                  <a:pt x="1046677" y="1538883"/>
                </a:cubicBezTo>
                <a:cubicBezTo>
                  <a:pt x="737346" y="1605651"/>
                  <a:pt x="756806" y="1494900"/>
                  <a:pt x="611541" y="1538883"/>
                </a:cubicBezTo>
                <a:cubicBezTo>
                  <a:pt x="466276" y="1582866"/>
                  <a:pt x="132040" y="1484461"/>
                  <a:pt x="0" y="1538883"/>
                </a:cubicBezTo>
                <a:cubicBezTo>
                  <a:pt x="-50362" y="1306861"/>
                  <a:pt x="2048" y="1219101"/>
                  <a:pt x="0" y="1056700"/>
                </a:cubicBezTo>
                <a:cubicBezTo>
                  <a:pt x="-2048" y="894299"/>
                  <a:pt x="54241" y="703793"/>
                  <a:pt x="0" y="589905"/>
                </a:cubicBezTo>
                <a:cubicBezTo>
                  <a:pt x="-54241" y="476018"/>
                  <a:pt x="5599" y="223236"/>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a:t>
            </a:r>
            <a:endParaRPr lang="en-US" sz="1400" dirty="0"/>
          </a:p>
          <a:p>
            <a:pPr algn="ctr"/>
            <a:r>
              <a:rPr lang="en-US" sz="1400" dirty="0"/>
              <a:t>CY/2089</a:t>
            </a:r>
            <a:endParaRPr lang="el-GR" sz="1400" dirty="0"/>
          </a:p>
          <a:p>
            <a:pPr algn="ctr"/>
            <a:endParaRPr lang="el-GR" sz="1400" dirty="0"/>
          </a:p>
          <a:p>
            <a:r>
              <a:rPr lang="el-GR" sz="1400" dirty="0"/>
              <a:t>Ήταν ένας από τους  μεγαλύτερους  σε ηλικία άνδρες του «Κυπριακού Συντάγματος». </a:t>
            </a:r>
          </a:p>
          <a:p>
            <a:endParaRPr lang="el-GR" sz="1400" dirty="0"/>
          </a:p>
          <a:p>
            <a:r>
              <a:rPr lang="el-GR" sz="1200" dirty="0"/>
              <a:t>Πέτρος </a:t>
            </a:r>
            <a:r>
              <a:rPr lang="el-GR" sz="1200" dirty="0" err="1"/>
              <a:t>Παπαπολυβίου</a:t>
            </a:r>
            <a:r>
              <a:rPr lang="el-GR" sz="1200" dirty="0"/>
              <a:t>, </a:t>
            </a:r>
            <a:r>
              <a:rPr lang="el-GR" sz="1200" i="1" dirty="0"/>
              <a:t>Αναζητώντας την ελευθερία : ένας Κύπριος στρατιώτης του βρετανικού στρατού στην κατοχική Θεσσαλονίκη και Χαλκιδική, 1941-1942</a:t>
            </a:r>
            <a:r>
              <a:rPr lang="el-GR" sz="1200" dirty="0"/>
              <a:t>, Επίκεντρο, Αθήνα 2009, σ. 134, 339.</a:t>
            </a:r>
          </a:p>
        </p:txBody>
      </p:sp>
      <p:sp>
        <p:nvSpPr>
          <p:cNvPr id="13" name="TextBox 12">
            <a:extLst>
              <a:ext uri="{FF2B5EF4-FFF2-40B4-BE49-F238E27FC236}">
                <a16:creationId xmlns:a16="http://schemas.microsoft.com/office/drawing/2014/main" id="{12D43174-DAAE-A8C8-4E91-7313CFF240DC}"/>
              </a:ext>
            </a:extLst>
          </p:cNvPr>
          <p:cNvSpPr txBox="1"/>
          <p:nvPr/>
        </p:nvSpPr>
        <p:spPr>
          <a:xfrm>
            <a:off x="6379029" y="1241719"/>
            <a:ext cx="6096000" cy="307777"/>
          </a:xfrm>
          <a:prstGeom prst="rect">
            <a:avLst/>
          </a:prstGeom>
          <a:noFill/>
        </p:spPr>
        <p:txBody>
          <a:bodyPr wrap="square">
            <a:spAutoFit/>
          </a:bodyPr>
          <a:lstStyle/>
          <a:p>
            <a:r>
              <a:rPr lang="el-GR" sz="1400" dirty="0"/>
              <a:t>Η στράτευση επιτρεπόταν  σε όσους  είχαν συμπληρώσει τα 18 χρόνια.</a:t>
            </a:r>
            <a:endParaRPr lang="el-GR" dirty="0"/>
          </a:p>
        </p:txBody>
      </p:sp>
      <p:pic>
        <p:nvPicPr>
          <p:cNvPr id="15" name="Εικόνα 14">
            <a:extLst>
              <a:ext uri="{FF2B5EF4-FFF2-40B4-BE49-F238E27FC236}">
                <a16:creationId xmlns:a16="http://schemas.microsoft.com/office/drawing/2014/main" id="{F5ECB9D6-3BD9-0BB9-D76E-59514643E736}"/>
              </a:ext>
            </a:extLst>
          </p:cNvPr>
          <p:cNvPicPr>
            <a:picLocks noChangeAspect="1"/>
          </p:cNvPicPr>
          <p:nvPr/>
        </p:nvPicPr>
        <p:blipFill>
          <a:blip r:embed="rId3">
            <a:extLst>
              <a:ext uri="{28A0092B-C50C-407E-A947-70E740481C1C}">
                <a14:useLocalDpi xmlns:a14="http://schemas.microsoft.com/office/drawing/2010/main" val="0"/>
              </a:ext>
            </a:extLst>
          </a:blip>
          <a:srcRect l="45397" t="48816" r="20419" b="28623"/>
          <a:stretch>
            <a:fillRect/>
          </a:stretch>
        </p:blipFill>
        <p:spPr>
          <a:xfrm rot="5400000">
            <a:off x="6357271" y="1674664"/>
            <a:ext cx="2764494" cy="2846614"/>
          </a:xfrm>
          <a:custGeom>
            <a:avLst/>
            <a:gdLst>
              <a:gd name="csX0" fmla="*/ 0 w 2764494"/>
              <a:gd name="csY0" fmla="*/ 0 h 2846614"/>
              <a:gd name="csX1" fmla="*/ 525254 w 2764494"/>
              <a:gd name="csY1" fmla="*/ 0 h 2846614"/>
              <a:gd name="csX2" fmla="*/ 1078153 w 2764494"/>
              <a:gd name="csY2" fmla="*/ 0 h 2846614"/>
              <a:gd name="csX3" fmla="*/ 1548117 w 2764494"/>
              <a:gd name="csY3" fmla="*/ 0 h 2846614"/>
              <a:gd name="csX4" fmla="*/ 2128660 w 2764494"/>
              <a:gd name="csY4" fmla="*/ 0 h 2846614"/>
              <a:gd name="csX5" fmla="*/ 2764494 w 2764494"/>
              <a:gd name="csY5" fmla="*/ 0 h 2846614"/>
              <a:gd name="csX6" fmla="*/ 2764494 w 2764494"/>
              <a:gd name="csY6" fmla="*/ 626255 h 2846614"/>
              <a:gd name="csX7" fmla="*/ 2764494 w 2764494"/>
              <a:gd name="csY7" fmla="*/ 1224044 h 2846614"/>
              <a:gd name="csX8" fmla="*/ 2764494 w 2764494"/>
              <a:gd name="csY8" fmla="*/ 1793367 h 2846614"/>
              <a:gd name="csX9" fmla="*/ 2764494 w 2764494"/>
              <a:gd name="csY9" fmla="*/ 2846614 h 2846614"/>
              <a:gd name="csX10" fmla="*/ 2183950 w 2764494"/>
              <a:gd name="csY10" fmla="*/ 2846614 h 2846614"/>
              <a:gd name="csX11" fmla="*/ 1603407 w 2764494"/>
              <a:gd name="csY11" fmla="*/ 2846614 h 2846614"/>
              <a:gd name="csX12" fmla="*/ 1078153 w 2764494"/>
              <a:gd name="csY12" fmla="*/ 2846614 h 2846614"/>
              <a:gd name="csX13" fmla="*/ 497609 w 2764494"/>
              <a:gd name="csY13" fmla="*/ 2846614 h 2846614"/>
              <a:gd name="csX14" fmla="*/ 0 w 2764494"/>
              <a:gd name="csY14" fmla="*/ 2846614 h 2846614"/>
              <a:gd name="csX15" fmla="*/ 0 w 2764494"/>
              <a:gd name="csY15" fmla="*/ 2220359 h 2846614"/>
              <a:gd name="csX16" fmla="*/ 0 w 2764494"/>
              <a:gd name="csY16" fmla="*/ 1736435 h 2846614"/>
              <a:gd name="csX17" fmla="*/ 0 w 2764494"/>
              <a:gd name="csY17" fmla="*/ 1195578 h 2846614"/>
              <a:gd name="csX18" fmla="*/ 0 w 2764494"/>
              <a:gd name="csY18" fmla="*/ 683187 h 2846614"/>
              <a:gd name="csX19" fmla="*/ 0 w 2764494"/>
              <a:gd name="csY19" fmla="*/ 0 h 28466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764494" h="2846614" fill="none" extrusionOk="0">
                <a:moveTo>
                  <a:pt x="0" y="0"/>
                </a:moveTo>
                <a:cubicBezTo>
                  <a:pt x="197491" y="-31481"/>
                  <a:pt x="369674" y="29467"/>
                  <a:pt x="525254" y="0"/>
                </a:cubicBezTo>
                <a:cubicBezTo>
                  <a:pt x="680834" y="-29467"/>
                  <a:pt x="928806" y="2584"/>
                  <a:pt x="1078153" y="0"/>
                </a:cubicBezTo>
                <a:cubicBezTo>
                  <a:pt x="1227500" y="-2584"/>
                  <a:pt x="1367035" y="8416"/>
                  <a:pt x="1548117" y="0"/>
                </a:cubicBezTo>
                <a:cubicBezTo>
                  <a:pt x="1729199" y="-8416"/>
                  <a:pt x="1865938" y="26229"/>
                  <a:pt x="2128660" y="0"/>
                </a:cubicBezTo>
                <a:cubicBezTo>
                  <a:pt x="2391382" y="-26229"/>
                  <a:pt x="2606394" y="23085"/>
                  <a:pt x="2764494" y="0"/>
                </a:cubicBezTo>
                <a:cubicBezTo>
                  <a:pt x="2812189" y="289807"/>
                  <a:pt x="2702513" y="448494"/>
                  <a:pt x="2764494" y="626255"/>
                </a:cubicBezTo>
                <a:cubicBezTo>
                  <a:pt x="2826475" y="804017"/>
                  <a:pt x="2742153" y="946867"/>
                  <a:pt x="2764494" y="1224044"/>
                </a:cubicBezTo>
                <a:cubicBezTo>
                  <a:pt x="2786835" y="1501221"/>
                  <a:pt x="2749194" y="1644865"/>
                  <a:pt x="2764494" y="1793367"/>
                </a:cubicBezTo>
                <a:cubicBezTo>
                  <a:pt x="2779794" y="1941869"/>
                  <a:pt x="2705502" y="2525566"/>
                  <a:pt x="2764494" y="2846614"/>
                </a:cubicBezTo>
                <a:cubicBezTo>
                  <a:pt x="2595858" y="2863643"/>
                  <a:pt x="2424328" y="2822934"/>
                  <a:pt x="2183950" y="2846614"/>
                </a:cubicBezTo>
                <a:cubicBezTo>
                  <a:pt x="1943572" y="2870294"/>
                  <a:pt x="1814896" y="2793839"/>
                  <a:pt x="1603407" y="2846614"/>
                </a:cubicBezTo>
                <a:cubicBezTo>
                  <a:pt x="1391918" y="2899389"/>
                  <a:pt x="1327749" y="2812157"/>
                  <a:pt x="1078153" y="2846614"/>
                </a:cubicBezTo>
                <a:cubicBezTo>
                  <a:pt x="828557" y="2881071"/>
                  <a:pt x="785987" y="2777043"/>
                  <a:pt x="497609" y="2846614"/>
                </a:cubicBezTo>
                <a:cubicBezTo>
                  <a:pt x="209231" y="2916185"/>
                  <a:pt x="220704" y="2837686"/>
                  <a:pt x="0" y="2846614"/>
                </a:cubicBezTo>
                <a:cubicBezTo>
                  <a:pt x="-7942" y="2552326"/>
                  <a:pt x="48526" y="2387474"/>
                  <a:pt x="0" y="2220359"/>
                </a:cubicBezTo>
                <a:cubicBezTo>
                  <a:pt x="-48526" y="2053244"/>
                  <a:pt x="51226" y="1921765"/>
                  <a:pt x="0" y="1736435"/>
                </a:cubicBezTo>
                <a:cubicBezTo>
                  <a:pt x="-51226" y="1551105"/>
                  <a:pt x="58762" y="1455141"/>
                  <a:pt x="0" y="1195578"/>
                </a:cubicBezTo>
                <a:cubicBezTo>
                  <a:pt x="-58762" y="936015"/>
                  <a:pt x="32257" y="878835"/>
                  <a:pt x="0" y="683187"/>
                </a:cubicBezTo>
                <a:cubicBezTo>
                  <a:pt x="-32257" y="487539"/>
                  <a:pt x="17470" y="218744"/>
                  <a:pt x="0" y="0"/>
                </a:cubicBezTo>
                <a:close/>
              </a:path>
              <a:path w="2764494" h="2846614" stroke="0" extrusionOk="0">
                <a:moveTo>
                  <a:pt x="0" y="0"/>
                </a:moveTo>
                <a:cubicBezTo>
                  <a:pt x="167092" y="-1183"/>
                  <a:pt x="340437" y="39900"/>
                  <a:pt x="469964" y="0"/>
                </a:cubicBezTo>
                <a:cubicBezTo>
                  <a:pt x="599491" y="-39900"/>
                  <a:pt x="736079" y="55031"/>
                  <a:pt x="967573" y="0"/>
                </a:cubicBezTo>
                <a:cubicBezTo>
                  <a:pt x="1199067" y="-55031"/>
                  <a:pt x="1256670" y="59293"/>
                  <a:pt x="1465182" y="0"/>
                </a:cubicBezTo>
                <a:cubicBezTo>
                  <a:pt x="1673694" y="-59293"/>
                  <a:pt x="1904543" y="35822"/>
                  <a:pt x="2018081" y="0"/>
                </a:cubicBezTo>
                <a:cubicBezTo>
                  <a:pt x="2131619" y="-35822"/>
                  <a:pt x="2604146" y="71731"/>
                  <a:pt x="2764494" y="0"/>
                </a:cubicBezTo>
                <a:cubicBezTo>
                  <a:pt x="2823727" y="253316"/>
                  <a:pt x="2735966" y="394300"/>
                  <a:pt x="2764494" y="512391"/>
                </a:cubicBezTo>
                <a:cubicBezTo>
                  <a:pt x="2793022" y="630482"/>
                  <a:pt x="2700352" y="893389"/>
                  <a:pt x="2764494" y="1081713"/>
                </a:cubicBezTo>
                <a:cubicBezTo>
                  <a:pt x="2828636" y="1270037"/>
                  <a:pt x="2755804" y="1480248"/>
                  <a:pt x="2764494" y="1594104"/>
                </a:cubicBezTo>
                <a:cubicBezTo>
                  <a:pt x="2773184" y="1707960"/>
                  <a:pt x="2721730" y="1962520"/>
                  <a:pt x="2764494" y="2163427"/>
                </a:cubicBezTo>
                <a:cubicBezTo>
                  <a:pt x="2807258" y="2364334"/>
                  <a:pt x="2717750" y="2685897"/>
                  <a:pt x="2764494" y="2846614"/>
                </a:cubicBezTo>
                <a:cubicBezTo>
                  <a:pt x="2517454" y="2879968"/>
                  <a:pt x="2345105" y="2807897"/>
                  <a:pt x="2183950" y="2846614"/>
                </a:cubicBezTo>
                <a:cubicBezTo>
                  <a:pt x="2022795" y="2885331"/>
                  <a:pt x="1836735" y="2814226"/>
                  <a:pt x="1713986" y="2846614"/>
                </a:cubicBezTo>
                <a:cubicBezTo>
                  <a:pt x="1591237" y="2879002"/>
                  <a:pt x="1452543" y="2834796"/>
                  <a:pt x="1244022" y="2846614"/>
                </a:cubicBezTo>
                <a:cubicBezTo>
                  <a:pt x="1035501" y="2858432"/>
                  <a:pt x="960936" y="2797992"/>
                  <a:pt x="774058" y="2846614"/>
                </a:cubicBezTo>
                <a:cubicBezTo>
                  <a:pt x="587180" y="2895236"/>
                  <a:pt x="251363" y="2785371"/>
                  <a:pt x="0" y="2846614"/>
                </a:cubicBezTo>
                <a:cubicBezTo>
                  <a:pt x="-44077" y="2677708"/>
                  <a:pt x="65496" y="2398000"/>
                  <a:pt x="0" y="2277291"/>
                </a:cubicBezTo>
                <a:cubicBezTo>
                  <a:pt x="-65496" y="2156582"/>
                  <a:pt x="56138" y="1880965"/>
                  <a:pt x="0" y="1679502"/>
                </a:cubicBezTo>
                <a:cubicBezTo>
                  <a:pt x="-56138" y="1478039"/>
                  <a:pt x="52762" y="1386578"/>
                  <a:pt x="0" y="1110179"/>
                </a:cubicBezTo>
                <a:cubicBezTo>
                  <a:pt x="-52762" y="833780"/>
                  <a:pt x="31029" y="639007"/>
                  <a:pt x="0" y="512391"/>
                </a:cubicBezTo>
                <a:cubicBezTo>
                  <a:pt x="-31029" y="385775"/>
                  <a:pt x="45228" y="255887"/>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7" name="TextBox 16">
            <a:extLst>
              <a:ext uri="{FF2B5EF4-FFF2-40B4-BE49-F238E27FC236}">
                <a16:creationId xmlns:a16="http://schemas.microsoft.com/office/drawing/2014/main" id="{D9CCD5AA-C755-C208-9C80-8D1FBE68F0F2}"/>
              </a:ext>
            </a:extLst>
          </p:cNvPr>
          <p:cNvSpPr txBox="1"/>
          <p:nvPr/>
        </p:nvSpPr>
        <p:spPr>
          <a:xfrm>
            <a:off x="9307287" y="1657506"/>
            <a:ext cx="2634342" cy="3754874"/>
          </a:xfrm>
          <a:custGeom>
            <a:avLst/>
            <a:gdLst>
              <a:gd name="csX0" fmla="*/ 0 w 2634342"/>
              <a:gd name="csY0" fmla="*/ 0 h 3754874"/>
              <a:gd name="csX1" fmla="*/ 579555 w 2634342"/>
              <a:gd name="csY1" fmla="*/ 0 h 3754874"/>
              <a:gd name="csX2" fmla="*/ 1053737 w 2634342"/>
              <a:gd name="csY2" fmla="*/ 0 h 3754874"/>
              <a:gd name="csX3" fmla="*/ 1527918 w 2634342"/>
              <a:gd name="csY3" fmla="*/ 0 h 3754874"/>
              <a:gd name="csX4" fmla="*/ 2107474 w 2634342"/>
              <a:gd name="csY4" fmla="*/ 0 h 3754874"/>
              <a:gd name="csX5" fmla="*/ 2634342 w 2634342"/>
              <a:gd name="csY5" fmla="*/ 0 h 3754874"/>
              <a:gd name="csX6" fmla="*/ 2634342 w 2634342"/>
              <a:gd name="csY6" fmla="*/ 573959 h 3754874"/>
              <a:gd name="csX7" fmla="*/ 2634342 w 2634342"/>
              <a:gd name="csY7" fmla="*/ 1110370 h 3754874"/>
              <a:gd name="csX8" fmla="*/ 2634342 w 2634342"/>
              <a:gd name="csY8" fmla="*/ 1609232 h 3754874"/>
              <a:gd name="csX9" fmla="*/ 2634342 w 2634342"/>
              <a:gd name="csY9" fmla="*/ 2108094 h 3754874"/>
              <a:gd name="csX10" fmla="*/ 2634342 w 2634342"/>
              <a:gd name="csY10" fmla="*/ 2719602 h 3754874"/>
              <a:gd name="csX11" fmla="*/ 2634342 w 2634342"/>
              <a:gd name="csY11" fmla="*/ 3180915 h 3754874"/>
              <a:gd name="csX12" fmla="*/ 2634342 w 2634342"/>
              <a:gd name="csY12" fmla="*/ 3754874 h 3754874"/>
              <a:gd name="csX13" fmla="*/ 2107474 w 2634342"/>
              <a:gd name="csY13" fmla="*/ 3754874 h 3754874"/>
              <a:gd name="csX14" fmla="*/ 1580605 w 2634342"/>
              <a:gd name="csY14" fmla="*/ 3754874 h 3754874"/>
              <a:gd name="csX15" fmla="*/ 1080080 w 2634342"/>
              <a:gd name="csY15" fmla="*/ 3754874 h 3754874"/>
              <a:gd name="csX16" fmla="*/ 632242 w 2634342"/>
              <a:gd name="csY16" fmla="*/ 3754874 h 3754874"/>
              <a:gd name="csX17" fmla="*/ 0 w 2634342"/>
              <a:gd name="csY17" fmla="*/ 3754874 h 3754874"/>
              <a:gd name="csX18" fmla="*/ 0 w 2634342"/>
              <a:gd name="csY18" fmla="*/ 3331110 h 3754874"/>
              <a:gd name="csX19" fmla="*/ 0 w 2634342"/>
              <a:gd name="csY19" fmla="*/ 2794699 h 3754874"/>
              <a:gd name="csX20" fmla="*/ 0 w 2634342"/>
              <a:gd name="csY20" fmla="*/ 2370935 h 3754874"/>
              <a:gd name="csX21" fmla="*/ 0 w 2634342"/>
              <a:gd name="csY21" fmla="*/ 1947170 h 3754874"/>
              <a:gd name="csX22" fmla="*/ 0 w 2634342"/>
              <a:gd name="csY22" fmla="*/ 1523406 h 3754874"/>
              <a:gd name="csX23" fmla="*/ 0 w 2634342"/>
              <a:gd name="csY23" fmla="*/ 1062093 h 3754874"/>
              <a:gd name="csX24" fmla="*/ 0 w 2634342"/>
              <a:gd name="csY24" fmla="*/ 0 h 3754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634342" h="3754874" extrusionOk="0">
                <a:moveTo>
                  <a:pt x="0" y="0"/>
                </a:moveTo>
                <a:cubicBezTo>
                  <a:pt x="165856" y="-10615"/>
                  <a:pt x="437647" y="33669"/>
                  <a:pt x="579555" y="0"/>
                </a:cubicBezTo>
                <a:cubicBezTo>
                  <a:pt x="721463" y="-33669"/>
                  <a:pt x="872614" y="20702"/>
                  <a:pt x="1053737" y="0"/>
                </a:cubicBezTo>
                <a:cubicBezTo>
                  <a:pt x="1234860" y="-20702"/>
                  <a:pt x="1407837" y="26018"/>
                  <a:pt x="1527918" y="0"/>
                </a:cubicBezTo>
                <a:cubicBezTo>
                  <a:pt x="1647999" y="-26018"/>
                  <a:pt x="1942101" y="37556"/>
                  <a:pt x="2107474" y="0"/>
                </a:cubicBezTo>
                <a:cubicBezTo>
                  <a:pt x="2272847" y="-37556"/>
                  <a:pt x="2423806" y="33569"/>
                  <a:pt x="2634342" y="0"/>
                </a:cubicBezTo>
                <a:cubicBezTo>
                  <a:pt x="2675212" y="135533"/>
                  <a:pt x="2603290" y="448347"/>
                  <a:pt x="2634342" y="573959"/>
                </a:cubicBezTo>
                <a:cubicBezTo>
                  <a:pt x="2665394" y="699571"/>
                  <a:pt x="2610774" y="916423"/>
                  <a:pt x="2634342" y="1110370"/>
                </a:cubicBezTo>
                <a:cubicBezTo>
                  <a:pt x="2657910" y="1304317"/>
                  <a:pt x="2615455" y="1366158"/>
                  <a:pt x="2634342" y="1609232"/>
                </a:cubicBezTo>
                <a:cubicBezTo>
                  <a:pt x="2653229" y="1852306"/>
                  <a:pt x="2603758" y="1954290"/>
                  <a:pt x="2634342" y="2108094"/>
                </a:cubicBezTo>
                <a:cubicBezTo>
                  <a:pt x="2664926" y="2261898"/>
                  <a:pt x="2603138" y="2471103"/>
                  <a:pt x="2634342" y="2719602"/>
                </a:cubicBezTo>
                <a:cubicBezTo>
                  <a:pt x="2665546" y="2968101"/>
                  <a:pt x="2585889" y="2950596"/>
                  <a:pt x="2634342" y="3180915"/>
                </a:cubicBezTo>
                <a:cubicBezTo>
                  <a:pt x="2682795" y="3411234"/>
                  <a:pt x="2599332" y="3634057"/>
                  <a:pt x="2634342" y="3754874"/>
                </a:cubicBezTo>
                <a:cubicBezTo>
                  <a:pt x="2372296" y="3798685"/>
                  <a:pt x="2338758" y="3698618"/>
                  <a:pt x="2107474" y="3754874"/>
                </a:cubicBezTo>
                <a:cubicBezTo>
                  <a:pt x="1876190" y="3811130"/>
                  <a:pt x="1710494" y="3733521"/>
                  <a:pt x="1580605" y="3754874"/>
                </a:cubicBezTo>
                <a:cubicBezTo>
                  <a:pt x="1450716" y="3776227"/>
                  <a:pt x="1301025" y="3737678"/>
                  <a:pt x="1080080" y="3754874"/>
                </a:cubicBezTo>
                <a:cubicBezTo>
                  <a:pt x="859135" y="3772070"/>
                  <a:pt x="848342" y="3711560"/>
                  <a:pt x="632242" y="3754874"/>
                </a:cubicBezTo>
                <a:cubicBezTo>
                  <a:pt x="416142" y="3798188"/>
                  <a:pt x="307285" y="3686442"/>
                  <a:pt x="0" y="3754874"/>
                </a:cubicBezTo>
                <a:cubicBezTo>
                  <a:pt x="-40057" y="3551279"/>
                  <a:pt x="6687" y="3530877"/>
                  <a:pt x="0" y="3331110"/>
                </a:cubicBezTo>
                <a:cubicBezTo>
                  <a:pt x="-6687" y="3131343"/>
                  <a:pt x="5652" y="2975625"/>
                  <a:pt x="0" y="2794699"/>
                </a:cubicBezTo>
                <a:cubicBezTo>
                  <a:pt x="-5652" y="2613773"/>
                  <a:pt x="31416" y="2469297"/>
                  <a:pt x="0" y="2370935"/>
                </a:cubicBezTo>
                <a:cubicBezTo>
                  <a:pt x="-31416" y="2272573"/>
                  <a:pt x="24227" y="2092564"/>
                  <a:pt x="0" y="1947170"/>
                </a:cubicBezTo>
                <a:cubicBezTo>
                  <a:pt x="-24227" y="1801777"/>
                  <a:pt x="13191" y="1660969"/>
                  <a:pt x="0" y="1523406"/>
                </a:cubicBezTo>
                <a:cubicBezTo>
                  <a:pt x="-13191" y="1385843"/>
                  <a:pt x="24111" y="1236269"/>
                  <a:pt x="0" y="1062093"/>
                </a:cubicBezTo>
                <a:cubicBezTo>
                  <a:pt x="-24111" y="887917"/>
                  <a:pt x="41742" y="298831"/>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1400" dirty="0"/>
              <a:t>Mehmet Ali İzmen  </a:t>
            </a:r>
            <a:endParaRPr lang="el-GR" sz="1400" dirty="0"/>
          </a:p>
          <a:p>
            <a:pPr algn="ctr"/>
            <a:r>
              <a:rPr lang="en-US" sz="1400" dirty="0"/>
              <a:t>CY/18658</a:t>
            </a:r>
          </a:p>
          <a:p>
            <a:pPr algn="ctr"/>
            <a:endParaRPr lang="el-GR" sz="1400" dirty="0"/>
          </a:p>
          <a:p>
            <a:pPr algn="ctr"/>
            <a:r>
              <a:rPr lang="el-GR" sz="1400" dirty="0"/>
              <a:t>Σε ηλικία  16 ετών κατατάχθηκε  στο «Κυπριακό Σύνταγμα»  συμμετείχε  στον πόλεμο  στη Μέση  Ανατολή, την Αίγυπτο,  τη Συρία, την Παλαιστίνη  και την Ιταλία, και  τρία  χρόνια  αργότερα,  τον  Σεπτέμβριο  του 1945  απολύθηκε  από το «Κυπριακό Σύνταγμα» και  επέστρεψε στην  Κύπρο. </a:t>
            </a:r>
          </a:p>
          <a:p>
            <a:pPr algn="ctr"/>
            <a:endParaRPr lang="en-US" sz="1400" dirty="0"/>
          </a:p>
          <a:p>
            <a:pPr algn="ctr"/>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 280,  292.</a:t>
            </a:r>
          </a:p>
        </p:txBody>
      </p:sp>
    </p:spTree>
    <p:extLst>
      <p:ext uri="{BB962C8B-B14F-4D97-AF65-F5344CB8AC3E}">
        <p14:creationId xmlns:p14="http://schemas.microsoft.com/office/powerpoint/2010/main" val="2067155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C4256-3A5A-4916-58A8-AD0DF2CE5AB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3BCDDE8-23D4-7F26-BAB1-767828928B1A}"/>
              </a:ext>
            </a:extLst>
          </p:cNvPr>
          <p:cNvSpPr>
            <a:spLocks noGrp="1"/>
          </p:cNvSpPr>
          <p:nvPr>
            <p:ph type="title"/>
          </p:nvPr>
        </p:nvSpPr>
        <p:spPr>
          <a:xfrm>
            <a:off x="838200" y="1567544"/>
            <a:ext cx="10515600" cy="3550104"/>
          </a:xfrm>
          <a:custGeom>
            <a:avLst/>
            <a:gdLst>
              <a:gd name="csX0" fmla="*/ 0 w 10515600"/>
              <a:gd name="csY0" fmla="*/ 0 h 3550104"/>
              <a:gd name="csX1" fmla="*/ 268732 w 10515600"/>
              <a:gd name="csY1" fmla="*/ 0 h 3550104"/>
              <a:gd name="csX2" fmla="*/ 747776 w 10515600"/>
              <a:gd name="csY2" fmla="*/ 0 h 3550104"/>
              <a:gd name="csX3" fmla="*/ 1542288 w 10515600"/>
              <a:gd name="csY3" fmla="*/ 0 h 3550104"/>
              <a:gd name="csX4" fmla="*/ 2021332 w 10515600"/>
              <a:gd name="csY4" fmla="*/ 0 h 3550104"/>
              <a:gd name="csX5" fmla="*/ 2815844 w 10515600"/>
              <a:gd name="csY5" fmla="*/ 0 h 3550104"/>
              <a:gd name="csX6" fmla="*/ 3610356 w 10515600"/>
              <a:gd name="csY6" fmla="*/ 0 h 3550104"/>
              <a:gd name="csX7" fmla="*/ 4194556 w 10515600"/>
              <a:gd name="csY7" fmla="*/ 0 h 3550104"/>
              <a:gd name="csX8" fmla="*/ 4778756 w 10515600"/>
              <a:gd name="csY8" fmla="*/ 0 h 3550104"/>
              <a:gd name="csX9" fmla="*/ 5468112 w 10515600"/>
              <a:gd name="csY9" fmla="*/ 0 h 3550104"/>
              <a:gd name="csX10" fmla="*/ 5947156 w 10515600"/>
              <a:gd name="csY10" fmla="*/ 0 h 3550104"/>
              <a:gd name="csX11" fmla="*/ 6426200 w 10515600"/>
              <a:gd name="csY11" fmla="*/ 0 h 3550104"/>
              <a:gd name="csX12" fmla="*/ 6800088 w 10515600"/>
              <a:gd name="csY12" fmla="*/ 0 h 3550104"/>
              <a:gd name="csX13" fmla="*/ 7489444 w 10515600"/>
              <a:gd name="csY13" fmla="*/ 0 h 3550104"/>
              <a:gd name="csX14" fmla="*/ 8073644 w 10515600"/>
              <a:gd name="csY14" fmla="*/ 0 h 3550104"/>
              <a:gd name="csX15" fmla="*/ 8868156 w 10515600"/>
              <a:gd name="csY15" fmla="*/ 0 h 3550104"/>
              <a:gd name="csX16" fmla="*/ 9347200 w 10515600"/>
              <a:gd name="csY16" fmla="*/ 0 h 3550104"/>
              <a:gd name="csX17" fmla="*/ 9615932 w 10515600"/>
              <a:gd name="csY17" fmla="*/ 0 h 3550104"/>
              <a:gd name="csX18" fmla="*/ 9884664 w 10515600"/>
              <a:gd name="csY18" fmla="*/ 0 h 3550104"/>
              <a:gd name="csX19" fmla="*/ 10515600 w 10515600"/>
              <a:gd name="csY19" fmla="*/ 0 h 3550104"/>
              <a:gd name="csX20" fmla="*/ 10515600 w 10515600"/>
              <a:gd name="csY20" fmla="*/ 662686 h 3550104"/>
              <a:gd name="csX21" fmla="*/ 10515600 w 10515600"/>
              <a:gd name="csY21" fmla="*/ 1289871 h 3550104"/>
              <a:gd name="csX22" fmla="*/ 10515600 w 10515600"/>
              <a:gd name="csY22" fmla="*/ 1917056 h 3550104"/>
              <a:gd name="csX23" fmla="*/ 10515600 w 10515600"/>
              <a:gd name="csY23" fmla="*/ 2402237 h 3550104"/>
              <a:gd name="csX24" fmla="*/ 10515600 w 10515600"/>
              <a:gd name="csY24" fmla="*/ 3550104 h 3550104"/>
              <a:gd name="csX25" fmla="*/ 9931400 w 10515600"/>
              <a:gd name="csY25" fmla="*/ 3550104 h 3550104"/>
              <a:gd name="csX26" fmla="*/ 9662668 w 10515600"/>
              <a:gd name="csY26" fmla="*/ 3550104 h 3550104"/>
              <a:gd name="csX27" fmla="*/ 9288780 w 10515600"/>
              <a:gd name="csY27" fmla="*/ 3550104 h 3550104"/>
              <a:gd name="csX28" fmla="*/ 8809736 w 10515600"/>
              <a:gd name="csY28" fmla="*/ 3550104 h 3550104"/>
              <a:gd name="csX29" fmla="*/ 8435848 w 10515600"/>
              <a:gd name="csY29" fmla="*/ 3550104 h 3550104"/>
              <a:gd name="csX30" fmla="*/ 7956804 w 10515600"/>
              <a:gd name="csY30" fmla="*/ 3550104 h 3550104"/>
              <a:gd name="csX31" fmla="*/ 7688072 w 10515600"/>
              <a:gd name="csY31" fmla="*/ 3550104 h 3550104"/>
              <a:gd name="csX32" fmla="*/ 6998716 w 10515600"/>
              <a:gd name="csY32" fmla="*/ 3550104 h 3550104"/>
              <a:gd name="csX33" fmla="*/ 6414516 w 10515600"/>
              <a:gd name="csY33" fmla="*/ 3550104 h 3550104"/>
              <a:gd name="csX34" fmla="*/ 6145784 w 10515600"/>
              <a:gd name="csY34" fmla="*/ 3550104 h 3550104"/>
              <a:gd name="csX35" fmla="*/ 5456428 w 10515600"/>
              <a:gd name="csY35" fmla="*/ 3550104 h 3550104"/>
              <a:gd name="csX36" fmla="*/ 4661916 w 10515600"/>
              <a:gd name="csY36" fmla="*/ 3550104 h 3550104"/>
              <a:gd name="csX37" fmla="*/ 4288028 w 10515600"/>
              <a:gd name="csY37" fmla="*/ 3550104 h 3550104"/>
              <a:gd name="csX38" fmla="*/ 3493516 w 10515600"/>
              <a:gd name="csY38" fmla="*/ 3550104 h 3550104"/>
              <a:gd name="csX39" fmla="*/ 3119628 w 10515600"/>
              <a:gd name="csY39" fmla="*/ 3550104 h 3550104"/>
              <a:gd name="csX40" fmla="*/ 2535428 w 10515600"/>
              <a:gd name="csY40" fmla="*/ 3550104 h 3550104"/>
              <a:gd name="csX41" fmla="*/ 1846072 w 10515600"/>
              <a:gd name="csY41" fmla="*/ 3550104 h 3550104"/>
              <a:gd name="csX42" fmla="*/ 1367028 w 10515600"/>
              <a:gd name="csY42" fmla="*/ 3550104 h 3550104"/>
              <a:gd name="csX43" fmla="*/ 572516 w 10515600"/>
              <a:gd name="csY43" fmla="*/ 3550104 h 3550104"/>
              <a:gd name="csX44" fmla="*/ 0 w 10515600"/>
              <a:gd name="csY44" fmla="*/ 3550104 h 3550104"/>
              <a:gd name="csX45" fmla="*/ 0 w 10515600"/>
              <a:gd name="csY45" fmla="*/ 2887418 h 3550104"/>
              <a:gd name="csX46" fmla="*/ 0 w 10515600"/>
              <a:gd name="csY46" fmla="*/ 2260233 h 3550104"/>
              <a:gd name="csX47" fmla="*/ 0 w 10515600"/>
              <a:gd name="csY47" fmla="*/ 1633048 h 3550104"/>
              <a:gd name="csX48" fmla="*/ 0 w 10515600"/>
              <a:gd name="csY48" fmla="*/ 1005863 h 3550104"/>
              <a:gd name="csX49" fmla="*/ 0 w 10515600"/>
              <a:gd name="csY49" fmla="*/ 0 h 35501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10515600" h="3550104" fill="none" extrusionOk="0">
                <a:moveTo>
                  <a:pt x="0" y="0"/>
                </a:moveTo>
                <a:cubicBezTo>
                  <a:pt x="75853" y="-12775"/>
                  <a:pt x="205538" y="4095"/>
                  <a:pt x="268732" y="0"/>
                </a:cubicBezTo>
                <a:cubicBezTo>
                  <a:pt x="331926" y="-4095"/>
                  <a:pt x="633447" y="31860"/>
                  <a:pt x="747776" y="0"/>
                </a:cubicBezTo>
                <a:cubicBezTo>
                  <a:pt x="862105" y="-31860"/>
                  <a:pt x="1152397" y="69321"/>
                  <a:pt x="1542288" y="0"/>
                </a:cubicBezTo>
                <a:cubicBezTo>
                  <a:pt x="1932179" y="-69321"/>
                  <a:pt x="1868914" y="43186"/>
                  <a:pt x="2021332" y="0"/>
                </a:cubicBezTo>
                <a:cubicBezTo>
                  <a:pt x="2173750" y="-43186"/>
                  <a:pt x="2647798" y="3596"/>
                  <a:pt x="2815844" y="0"/>
                </a:cubicBezTo>
                <a:cubicBezTo>
                  <a:pt x="2983890" y="-3596"/>
                  <a:pt x="3269993" y="57271"/>
                  <a:pt x="3610356" y="0"/>
                </a:cubicBezTo>
                <a:cubicBezTo>
                  <a:pt x="3950719" y="-57271"/>
                  <a:pt x="3939457" y="22262"/>
                  <a:pt x="4194556" y="0"/>
                </a:cubicBezTo>
                <a:cubicBezTo>
                  <a:pt x="4449655" y="-22262"/>
                  <a:pt x="4556309" y="41716"/>
                  <a:pt x="4778756" y="0"/>
                </a:cubicBezTo>
                <a:cubicBezTo>
                  <a:pt x="5001203" y="-41716"/>
                  <a:pt x="5154994" y="18919"/>
                  <a:pt x="5468112" y="0"/>
                </a:cubicBezTo>
                <a:cubicBezTo>
                  <a:pt x="5781230" y="-18919"/>
                  <a:pt x="5832381" y="30472"/>
                  <a:pt x="5947156" y="0"/>
                </a:cubicBezTo>
                <a:cubicBezTo>
                  <a:pt x="6061931" y="-30472"/>
                  <a:pt x="6266271" y="12"/>
                  <a:pt x="6426200" y="0"/>
                </a:cubicBezTo>
                <a:cubicBezTo>
                  <a:pt x="6586129" y="-12"/>
                  <a:pt x="6725138" y="11434"/>
                  <a:pt x="6800088" y="0"/>
                </a:cubicBezTo>
                <a:cubicBezTo>
                  <a:pt x="6875038" y="-11434"/>
                  <a:pt x="7311047" y="67920"/>
                  <a:pt x="7489444" y="0"/>
                </a:cubicBezTo>
                <a:cubicBezTo>
                  <a:pt x="7667841" y="-67920"/>
                  <a:pt x="7803339" y="58751"/>
                  <a:pt x="8073644" y="0"/>
                </a:cubicBezTo>
                <a:cubicBezTo>
                  <a:pt x="8343949" y="-58751"/>
                  <a:pt x="8479038" y="57022"/>
                  <a:pt x="8868156" y="0"/>
                </a:cubicBezTo>
                <a:cubicBezTo>
                  <a:pt x="9257274" y="-57022"/>
                  <a:pt x="9200177" y="56203"/>
                  <a:pt x="9347200" y="0"/>
                </a:cubicBezTo>
                <a:cubicBezTo>
                  <a:pt x="9494223" y="-56203"/>
                  <a:pt x="9540134" y="17852"/>
                  <a:pt x="9615932" y="0"/>
                </a:cubicBezTo>
                <a:cubicBezTo>
                  <a:pt x="9691730" y="-17852"/>
                  <a:pt x="9814549" y="8039"/>
                  <a:pt x="9884664" y="0"/>
                </a:cubicBezTo>
                <a:cubicBezTo>
                  <a:pt x="9954779" y="-8039"/>
                  <a:pt x="10379112" y="4297"/>
                  <a:pt x="10515600" y="0"/>
                </a:cubicBezTo>
                <a:cubicBezTo>
                  <a:pt x="10584044" y="287405"/>
                  <a:pt x="10465342" y="511950"/>
                  <a:pt x="10515600" y="662686"/>
                </a:cubicBezTo>
                <a:cubicBezTo>
                  <a:pt x="10565858" y="813422"/>
                  <a:pt x="10467052" y="1031230"/>
                  <a:pt x="10515600" y="1289871"/>
                </a:cubicBezTo>
                <a:cubicBezTo>
                  <a:pt x="10564148" y="1548512"/>
                  <a:pt x="10483815" y="1765959"/>
                  <a:pt x="10515600" y="1917056"/>
                </a:cubicBezTo>
                <a:cubicBezTo>
                  <a:pt x="10547385" y="2068154"/>
                  <a:pt x="10485768" y="2182903"/>
                  <a:pt x="10515600" y="2402237"/>
                </a:cubicBezTo>
                <a:cubicBezTo>
                  <a:pt x="10545432" y="2621571"/>
                  <a:pt x="10392954" y="2982916"/>
                  <a:pt x="10515600" y="3550104"/>
                </a:cubicBezTo>
                <a:cubicBezTo>
                  <a:pt x="10355254" y="3613826"/>
                  <a:pt x="10124243" y="3529391"/>
                  <a:pt x="9931400" y="3550104"/>
                </a:cubicBezTo>
                <a:cubicBezTo>
                  <a:pt x="9738557" y="3570817"/>
                  <a:pt x="9746044" y="3529391"/>
                  <a:pt x="9662668" y="3550104"/>
                </a:cubicBezTo>
                <a:cubicBezTo>
                  <a:pt x="9579292" y="3570817"/>
                  <a:pt x="9397653" y="3533394"/>
                  <a:pt x="9288780" y="3550104"/>
                </a:cubicBezTo>
                <a:cubicBezTo>
                  <a:pt x="9179907" y="3566814"/>
                  <a:pt x="8920309" y="3534437"/>
                  <a:pt x="8809736" y="3550104"/>
                </a:cubicBezTo>
                <a:cubicBezTo>
                  <a:pt x="8699163" y="3565771"/>
                  <a:pt x="8617909" y="3525630"/>
                  <a:pt x="8435848" y="3550104"/>
                </a:cubicBezTo>
                <a:cubicBezTo>
                  <a:pt x="8253787" y="3574578"/>
                  <a:pt x="8177190" y="3534433"/>
                  <a:pt x="7956804" y="3550104"/>
                </a:cubicBezTo>
                <a:cubicBezTo>
                  <a:pt x="7736418" y="3565775"/>
                  <a:pt x="7757645" y="3535880"/>
                  <a:pt x="7688072" y="3550104"/>
                </a:cubicBezTo>
                <a:cubicBezTo>
                  <a:pt x="7618499" y="3564328"/>
                  <a:pt x="7166496" y="3534239"/>
                  <a:pt x="6998716" y="3550104"/>
                </a:cubicBezTo>
                <a:cubicBezTo>
                  <a:pt x="6830936" y="3565969"/>
                  <a:pt x="6687403" y="3526679"/>
                  <a:pt x="6414516" y="3550104"/>
                </a:cubicBezTo>
                <a:cubicBezTo>
                  <a:pt x="6141629" y="3573529"/>
                  <a:pt x="6207021" y="3527172"/>
                  <a:pt x="6145784" y="3550104"/>
                </a:cubicBezTo>
                <a:cubicBezTo>
                  <a:pt x="6084547" y="3573036"/>
                  <a:pt x="5729009" y="3478295"/>
                  <a:pt x="5456428" y="3550104"/>
                </a:cubicBezTo>
                <a:cubicBezTo>
                  <a:pt x="5183847" y="3621913"/>
                  <a:pt x="4944174" y="3528135"/>
                  <a:pt x="4661916" y="3550104"/>
                </a:cubicBezTo>
                <a:cubicBezTo>
                  <a:pt x="4379658" y="3572073"/>
                  <a:pt x="4404069" y="3510054"/>
                  <a:pt x="4288028" y="3550104"/>
                </a:cubicBezTo>
                <a:cubicBezTo>
                  <a:pt x="4171987" y="3590154"/>
                  <a:pt x="3742144" y="3471038"/>
                  <a:pt x="3493516" y="3550104"/>
                </a:cubicBezTo>
                <a:cubicBezTo>
                  <a:pt x="3244888" y="3629170"/>
                  <a:pt x="3288762" y="3541500"/>
                  <a:pt x="3119628" y="3550104"/>
                </a:cubicBezTo>
                <a:cubicBezTo>
                  <a:pt x="2950494" y="3558708"/>
                  <a:pt x="2808121" y="3536916"/>
                  <a:pt x="2535428" y="3550104"/>
                </a:cubicBezTo>
                <a:cubicBezTo>
                  <a:pt x="2262735" y="3563292"/>
                  <a:pt x="2106776" y="3525310"/>
                  <a:pt x="1846072" y="3550104"/>
                </a:cubicBezTo>
                <a:cubicBezTo>
                  <a:pt x="1585368" y="3574898"/>
                  <a:pt x="1566492" y="3515308"/>
                  <a:pt x="1367028" y="3550104"/>
                </a:cubicBezTo>
                <a:cubicBezTo>
                  <a:pt x="1167564" y="3584900"/>
                  <a:pt x="741324" y="3542563"/>
                  <a:pt x="572516" y="3550104"/>
                </a:cubicBezTo>
                <a:cubicBezTo>
                  <a:pt x="403708" y="3557645"/>
                  <a:pt x="210691" y="3494370"/>
                  <a:pt x="0" y="3550104"/>
                </a:cubicBezTo>
                <a:cubicBezTo>
                  <a:pt x="-70096" y="3395478"/>
                  <a:pt x="23191" y="3058325"/>
                  <a:pt x="0" y="2887418"/>
                </a:cubicBezTo>
                <a:cubicBezTo>
                  <a:pt x="-23191" y="2716511"/>
                  <a:pt x="44568" y="2468097"/>
                  <a:pt x="0" y="2260233"/>
                </a:cubicBezTo>
                <a:cubicBezTo>
                  <a:pt x="-44568" y="2052369"/>
                  <a:pt x="13297" y="1868163"/>
                  <a:pt x="0" y="1633048"/>
                </a:cubicBezTo>
                <a:cubicBezTo>
                  <a:pt x="-13297" y="1397933"/>
                  <a:pt x="49310" y="1288071"/>
                  <a:pt x="0" y="1005863"/>
                </a:cubicBezTo>
                <a:cubicBezTo>
                  <a:pt x="-49310" y="723656"/>
                  <a:pt x="80086" y="392278"/>
                  <a:pt x="0" y="0"/>
                </a:cubicBezTo>
                <a:close/>
              </a:path>
              <a:path w="10515600" h="3550104" stroke="0" extrusionOk="0">
                <a:moveTo>
                  <a:pt x="0" y="0"/>
                </a:moveTo>
                <a:cubicBezTo>
                  <a:pt x="268489" y="-38206"/>
                  <a:pt x="404731" y="62161"/>
                  <a:pt x="584200" y="0"/>
                </a:cubicBezTo>
                <a:cubicBezTo>
                  <a:pt x="763669" y="-62161"/>
                  <a:pt x="797883" y="23391"/>
                  <a:pt x="852932" y="0"/>
                </a:cubicBezTo>
                <a:cubicBezTo>
                  <a:pt x="907981" y="-23391"/>
                  <a:pt x="1290325" y="77769"/>
                  <a:pt x="1542288" y="0"/>
                </a:cubicBezTo>
                <a:cubicBezTo>
                  <a:pt x="1794251" y="-77769"/>
                  <a:pt x="1813344" y="4028"/>
                  <a:pt x="2021332" y="0"/>
                </a:cubicBezTo>
                <a:cubicBezTo>
                  <a:pt x="2229320" y="-4028"/>
                  <a:pt x="2522182" y="53898"/>
                  <a:pt x="2710688" y="0"/>
                </a:cubicBezTo>
                <a:cubicBezTo>
                  <a:pt x="2899194" y="-53898"/>
                  <a:pt x="3024633" y="35721"/>
                  <a:pt x="3189732" y="0"/>
                </a:cubicBezTo>
                <a:cubicBezTo>
                  <a:pt x="3354831" y="-35721"/>
                  <a:pt x="3516223" y="12101"/>
                  <a:pt x="3773932" y="0"/>
                </a:cubicBezTo>
                <a:cubicBezTo>
                  <a:pt x="4031641" y="-12101"/>
                  <a:pt x="3942013" y="22123"/>
                  <a:pt x="4042664" y="0"/>
                </a:cubicBezTo>
                <a:cubicBezTo>
                  <a:pt x="4143315" y="-22123"/>
                  <a:pt x="4396686" y="25318"/>
                  <a:pt x="4626864" y="0"/>
                </a:cubicBezTo>
                <a:cubicBezTo>
                  <a:pt x="4857042" y="-25318"/>
                  <a:pt x="4872358" y="10261"/>
                  <a:pt x="5105908" y="0"/>
                </a:cubicBezTo>
                <a:cubicBezTo>
                  <a:pt x="5339458" y="-10261"/>
                  <a:pt x="5257136" y="22097"/>
                  <a:pt x="5374640" y="0"/>
                </a:cubicBezTo>
                <a:cubicBezTo>
                  <a:pt x="5492144" y="-22097"/>
                  <a:pt x="5891757" y="73042"/>
                  <a:pt x="6169152" y="0"/>
                </a:cubicBezTo>
                <a:cubicBezTo>
                  <a:pt x="6446547" y="-73042"/>
                  <a:pt x="6648584" y="74532"/>
                  <a:pt x="6858508" y="0"/>
                </a:cubicBezTo>
                <a:cubicBezTo>
                  <a:pt x="7068432" y="-74532"/>
                  <a:pt x="7397903" y="84511"/>
                  <a:pt x="7653020" y="0"/>
                </a:cubicBezTo>
                <a:cubicBezTo>
                  <a:pt x="7908137" y="-84511"/>
                  <a:pt x="7928959" y="12224"/>
                  <a:pt x="8132064" y="0"/>
                </a:cubicBezTo>
                <a:cubicBezTo>
                  <a:pt x="8335169" y="-12224"/>
                  <a:pt x="8279331" y="18851"/>
                  <a:pt x="8400796" y="0"/>
                </a:cubicBezTo>
                <a:cubicBezTo>
                  <a:pt x="8522261" y="-18851"/>
                  <a:pt x="8926936" y="66950"/>
                  <a:pt x="9195308" y="0"/>
                </a:cubicBezTo>
                <a:cubicBezTo>
                  <a:pt x="9463680" y="-66950"/>
                  <a:pt x="9769814" y="4494"/>
                  <a:pt x="9989820" y="0"/>
                </a:cubicBezTo>
                <a:cubicBezTo>
                  <a:pt x="10209826" y="-4494"/>
                  <a:pt x="10269852" y="60418"/>
                  <a:pt x="10515600" y="0"/>
                </a:cubicBezTo>
                <a:cubicBezTo>
                  <a:pt x="10551346" y="226061"/>
                  <a:pt x="10488069" y="386354"/>
                  <a:pt x="10515600" y="485181"/>
                </a:cubicBezTo>
                <a:cubicBezTo>
                  <a:pt x="10543131" y="584008"/>
                  <a:pt x="10493694" y="856330"/>
                  <a:pt x="10515600" y="1041364"/>
                </a:cubicBezTo>
                <a:cubicBezTo>
                  <a:pt x="10537506" y="1226398"/>
                  <a:pt x="10492647" y="1513017"/>
                  <a:pt x="10515600" y="1633048"/>
                </a:cubicBezTo>
                <a:cubicBezTo>
                  <a:pt x="10538553" y="1753079"/>
                  <a:pt x="10465787" y="2009660"/>
                  <a:pt x="10515600" y="2118229"/>
                </a:cubicBezTo>
                <a:cubicBezTo>
                  <a:pt x="10565413" y="2226798"/>
                  <a:pt x="10446558" y="2461955"/>
                  <a:pt x="10515600" y="2780915"/>
                </a:cubicBezTo>
                <a:cubicBezTo>
                  <a:pt x="10584642" y="3099875"/>
                  <a:pt x="10496876" y="3362801"/>
                  <a:pt x="10515600" y="3550104"/>
                </a:cubicBezTo>
                <a:cubicBezTo>
                  <a:pt x="10429330" y="3587131"/>
                  <a:pt x="10236902" y="3539530"/>
                  <a:pt x="10141712" y="3550104"/>
                </a:cubicBezTo>
                <a:cubicBezTo>
                  <a:pt x="10046522" y="3560678"/>
                  <a:pt x="9771212" y="3528623"/>
                  <a:pt x="9662668" y="3550104"/>
                </a:cubicBezTo>
                <a:cubicBezTo>
                  <a:pt x="9554124" y="3571585"/>
                  <a:pt x="9224010" y="3542216"/>
                  <a:pt x="8868156" y="3550104"/>
                </a:cubicBezTo>
                <a:cubicBezTo>
                  <a:pt x="8512302" y="3557992"/>
                  <a:pt x="8561717" y="3508023"/>
                  <a:pt x="8389112" y="3550104"/>
                </a:cubicBezTo>
                <a:cubicBezTo>
                  <a:pt x="8216507" y="3592185"/>
                  <a:pt x="8140387" y="3531101"/>
                  <a:pt x="8015224" y="3550104"/>
                </a:cubicBezTo>
                <a:cubicBezTo>
                  <a:pt x="7890061" y="3569107"/>
                  <a:pt x="7705803" y="3545543"/>
                  <a:pt x="7536180" y="3550104"/>
                </a:cubicBezTo>
                <a:cubicBezTo>
                  <a:pt x="7366557" y="3554665"/>
                  <a:pt x="7211290" y="3545885"/>
                  <a:pt x="7057136" y="3550104"/>
                </a:cubicBezTo>
                <a:cubicBezTo>
                  <a:pt x="6902982" y="3554323"/>
                  <a:pt x="6589854" y="3494169"/>
                  <a:pt x="6472936" y="3550104"/>
                </a:cubicBezTo>
                <a:cubicBezTo>
                  <a:pt x="6356018" y="3606039"/>
                  <a:pt x="6181459" y="3496184"/>
                  <a:pt x="5993892" y="3550104"/>
                </a:cubicBezTo>
                <a:cubicBezTo>
                  <a:pt x="5806325" y="3604024"/>
                  <a:pt x="5467175" y="3545026"/>
                  <a:pt x="5199380" y="3550104"/>
                </a:cubicBezTo>
                <a:cubicBezTo>
                  <a:pt x="4931585" y="3555182"/>
                  <a:pt x="4772267" y="3500760"/>
                  <a:pt x="4404868" y="3550104"/>
                </a:cubicBezTo>
                <a:cubicBezTo>
                  <a:pt x="4037469" y="3599448"/>
                  <a:pt x="4079465" y="3540071"/>
                  <a:pt x="3820668" y="3550104"/>
                </a:cubicBezTo>
                <a:cubicBezTo>
                  <a:pt x="3561871" y="3560137"/>
                  <a:pt x="3467631" y="3509513"/>
                  <a:pt x="3341624" y="3550104"/>
                </a:cubicBezTo>
                <a:cubicBezTo>
                  <a:pt x="3215617" y="3590695"/>
                  <a:pt x="2900773" y="3540792"/>
                  <a:pt x="2547112" y="3550104"/>
                </a:cubicBezTo>
                <a:cubicBezTo>
                  <a:pt x="2193451" y="3559416"/>
                  <a:pt x="2303468" y="3518496"/>
                  <a:pt x="2173224" y="3550104"/>
                </a:cubicBezTo>
                <a:cubicBezTo>
                  <a:pt x="2042980" y="3581712"/>
                  <a:pt x="1813194" y="3518757"/>
                  <a:pt x="1589024" y="3550104"/>
                </a:cubicBezTo>
                <a:cubicBezTo>
                  <a:pt x="1364854" y="3581451"/>
                  <a:pt x="1437461" y="3542016"/>
                  <a:pt x="1320292" y="3550104"/>
                </a:cubicBezTo>
                <a:cubicBezTo>
                  <a:pt x="1203123" y="3558192"/>
                  <a:pt x="1071343" y="3492875"/>
                  <a:pt x="841248" y="3550104"/>
                </a:cubicBezTo>
                <a:cubicBezTo>
                  <a:pt x="611153" y="3607333"/>
                  <a:pt x="354840" y="3530716"/>
                  <a:pt x="0" y="3550104"/>
                </a:cubicBezTo>
                <a:cubicBezTo>
                  <a:pt x="-20495" y="3283450"/>
                  <a:pt x="67307" y="3203252"/>
                  <a:pt x="0" y="2922919"/>
                </a:cubicBezTo>
                <a:cubicBezTo>
                  <a:pt x="-67307" y="2642586"/>
                  <a:pt x="47176" y="2606034"/>
                  <a:pt x="0" y="2366736"/>
                </a:cubicBezTo>
                <a:cubicBezTo>
                  <a:pt x="-47176" y="2127438"/>
                  <a:pt x="33153" y="1882374"/>
                  <a:pt x="0" y="1704050"/>
                </a:cubicBezTo>
                <a:cubicBezTo>
                  <a:pt x="-33153" y="1525726"/>
                  <a:pt x="30246" y="1369573"/>
                  <a:pt x="0" y="1041364"/>
                </a:cubicBezTo>
                <a:cubicBezTo>
                  <a:pt x="-30246" y="713155"/>
                  <a:pt x="124225" y="426556"/>
                  <a:pt x="0" y="0"/>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2913756423">
                  <ask:type>
                    <ask:lineSketchScribble/>
                  </ask:type>
                </ask:lineSketchStyleProps>
              </a:ext>
            </a:extLst>
          </a:ln>
        </p:spPr>
        <p:txBody>
          <a:bodyPr>
            <a:normAutofit fontScale="90000"/>
          </a:bodyPr>
          <a:lstStyle/>
          <a:p>
            <a:pPr algn="ctr"/>
            <a:br>
              <a:rPr lang="el-GR" dirty="0"/>
            </a:br>
            <a:br>
              <a:rPr lang="el-GR" dirty="0"/>
            </a:br>
            <a:br>
              <a:rPr lang="el-GR" dirty="0"/>
            </a:br>
            <a:br>
              <a:rPr lang="el-GR" dirty="0"/>
            </a:br>
            <a:br>
              <a:rPr lang="el-GR" dirty="0"/>
            </a:br>
            <a:r>
              <a:rPr lang="el-GR" dirty="0"/>
              <a:t> </a:t>
            </a:r>
            <a:br>
              <a:rPr lang="el-GR" dirty="0"/>
            </a:br>
            <a:br>
              <a:rPr lang="el-GR" dirty="0"/>
            </a:br>
            <a:r>
              <a:rPr lang="el-GR" sz="4400" dirty="0"/>
              <a:t>Β' Παγκόσμιος Πόλεμος  - Κύπριοι  στρατιώτες   : </a:t>
            </a:r>
            <a:br>
              <a:rPr lang="el-GR" sz="4400" dirty="0"/>
            </a:br>
            <a:r>
              <a:rPr lang="el-GR" sz="4400" dirty="0"/>
              <a:t>Βιογραφικό  στρατιωτών </a:t>
            </a:r>
            <a:br>
              <a:rPr lang="el-GR" sz="4400" dirty="0"/>
            </a:br>
            <a:endParaRPr lang="el-GR" sz="4400" dirty="0"/>
          </a:p>
        </p:txBody>
      </p:sp>
    </p:spTree>
    <p:extLst>
      <p:ext uri="{BB962C8B-B14F-4D97-AF65-F5344CB8AC3E}">
        <p14:creationId xmlns:p14="http://schemas.microsoft.com/office/powerpoint/2010/main" val="3643635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E8998-DA17-DBA6-4C34-DE3E84BD3E58}"/>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36AE5427-F14E-438D-6770-D13FF375B94C}"/>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1765375" y="35238"/>
            <a:ext cx="3150132" cy="5188656"/>
          </a:xfrm>
          <a:custGeom>
            <a:avLst/>
            <a:gdLst>
              <a:gd name="csX0" fmla="*/ 0 w 3150132"/>
              <a:gd name="csY0" fmla="*/ 0 h 5188656"/>
              <a:gd name="csX1" fmla="*/ 462019 w 3150132"/>
              <a:gd name="csY1" fmla="*/ 0 h 5188656"/>
              <a:gd name="csX2" fmla="*/ 892537 w 3150132"/>
              <a:gd name="csY2" fmla="*/ 0 h 5188656"/>
              <a:gd name="csX3" fmla="*/ 1449061 w 3150132"/>
              <a:gd name="csY3" fmla="*/ 0 h 5188656"/>
              <a:gd name="csX4" fmla="*/ 1974083 w 3150132"/>
              <a:gd name="csY4" fmla="*/ 0 h 5188656"/>
              <a:gd name="csX5" fmla="*/ 2467603 w 3150132"/>
              <a:gd name="csY5" fmla="*/ 0 h 5188656"/>
              <a:gd name="csX6" fmla="*/ 3150132 w 3150132"/>
              <a:gd name="csY6" fmla="*/ 0 h 5188656"/>
              <a:gd name="csX7" fmla="*/ 3150132 w 3150132"/>
              <a:gd name="csY7" fmla="*/ 420858 h 5188656"/>
              <a:gd name="csX8" fmla="*/ 3150132 w 3150132"/>
              <a:gd name="csY8" fmla="*/ 997375 h 5188656"/>
              <a:gd name="csX9" fmla="*/ 3150132 w 3150132"/>
              <a:gd name="csY9" fmla="*/ 1470119 h 5188656"/>
              <a:gd name="csX10" fmla="*/ 3150132 w 3150132"/>
              <a:gd name="csY10" fmla="*/ 2150410 h 5188656"/>
              <a:gd name="csX11" fmla="*/ 3150132 w 3150132"/>
              <a:gd name="csY11" fmla="*/ 2623154 h 5188656"/>
              <a:gd name="csX12" fmla="*/ 3150132 w 3150132"/>
              <a:gd name="csY12" fmla="*/ 3303444 h 5188656"/>
              <a:gd name="csX13" fmla="*/ 3150132 w 3150132"/>
              <a:gd name="csY13" fmla="*/ 3879962 h 5188656"/>
              <a:gd name="csX14" fmla="*/ 3150132 w 3150132"/>
              <a:gd name="csY14" fmla="*/ 4508366 h 5188656"/>
              <a:gd name="csX15" fmla="*/ 3150132 w 3150132"/>
              <a:gd name="csY15" fmla="*/ 5188656 h 5188656"/>
              <a:gd name="csX16" fmla="*/ 2688113 w 3150132"/>
              <a:gd name="csY16" fmla="*/ 5188656 h 5188656"/>
              <a:gd name="csX17" fmla="*/ 2131589 w 3150132"/>
              <a:gd name="csY17" fmla="*/ 5188656 h 5188656"/>
              <a:gd name="csX18" fmla="*/ 1575066 w 3150132"/>
              <a:gd name="csY18" fmla="*/ 5188656 h 5188656"/>
              <a:gd name="csX19" fmla="*/ 1113047 w 3150132"/>
              <a:gd name="csY19" fmla="*/ 5188656 h 5188656"/>
              <a:gd name="csX20" fmla="*/ 556523 w 3150132"/>
              <a:gd name="csY20" fmla="*/ 5188656 h 5188656"/>
              <a:gd name="csX21" fmla="*/ 0 w 3150132"/>
              <a:gd name="csY21" fmla="*/ 5188656 h 5188656"/>
              <a:gd name="csX22" fmla="*/ 0 w 3150132"/>
              <a:gd name="csY22" fmla="*/ 4560252 h 5188656"/>
              <a:gd name="csX23" fmla="*/ 0 w 3150132"/>
              <a:gd name="csY23" fmla="*/ 3983735 h 5188656"/>
              <a:gd name="csX24" fmla="*/ 0 w 3150132"/>
              <a:gd name="csY24" fmla="*/ 3562877 h 5188656"/>
              <a:gd name="csX25" fmla="*/ 0 w 3150132"/>
              <a:gd name="csY25" fmla="*/ 2986360 h 5188656"/>
              <a:gd name="csX26" fmla="*/ 0 w 3150132"/>
              <a:gd name="csY26" fmla="*/ 2357956 h 5188656"/>
              <a:gd name="csX27" fmla="*/ 0 w 3150132"/>
              <a:gd name="csY27" fmla="*/ 1833325 h 5188656"/>
              <a:gd name="csX28" fmla="*/ 0 w 3150132"/>
              <a:gd name="csY28" fmla="*/ 1308694 h 5188656"/>
              <a:gd name="csX29" fmla="*/ 0 w 3150132"/>
              <a:gd name="csY29" fmla="*/ 784064 h 5188656"/>
              <a:gd name="csX30" fmla="*/ 0 w 3150132"/>
              <a:gd name="csY30" fmla="*/ 0 h 51886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150132" h="5188656" fill="none" extrusionOk="0">
                <a:moveTo>
                  <a:pt x="0" y="0"/>
                </a:moveTo>
                <a:cubicBezTo>
                  <a:pt x="210308" y="-28216"/>
                  <a:pt x="356417" y="40568"/>
                  <a:pt x="462019" y="0"/>
                </a:cubicBezTo>
                <a:cubicBezTo>
                  <a:pt x="567621" y="-40568"/>
                  <a:pt x="720060" y="35347"/>
                  <a:pt x="892537" y="0"/>
                </a:cubicBezTo>
                <a:cubicBezTo>
                  <a:pt x="1065014" y="-35347"/>
                  <a:pt x="1253554" y="7050"/>
                  <a:pt x="1449061" y="0"/>
                </a:cubicBezTo>
                <a:cubicBezTo>
                  <a:pt x="1644568" y="-7050"/>
                  <a:pt x="1767109" y="56957"/>
                  <a:pt x="1974083" y="0"/>
                </a:cubicBezTo>
                <a:cubicBezTo>
                  <a:pt x="2181057" y="-56957"/>
                  <a:pt x="2235729" y="14231"/>
                  <a:pt x="2467603" y="0"/>
                </a:cubicBezTo>
                <a:cubicBezTo>
                  <a:pt x="2699477" y="-14231"/>
                  <a:pt x="2957627" y="5663"/>
                  <a:pt x="3150132" y="0"/>
                </a:cubicBezTo>
                <a:cubicBezTo>
                  <a:pt x="3152134" y="200210"/>
                  <a:pt x="3100456" y="320602"/>
                  <a:pt x="3150132" y="420858"/>
                </a:cubicBezTo>
                <a:cubicBezTo>
                  <a:pt x="3199808" y="521114"/>
                  <a:pt x="3082326" y="881936"/>
                  <a:pt x="3150132" y="997375"/>
                </a:cubicBezTo>
                <a:cubicBezTo>
                  <a:pt x="3217938" y="1112814"/>
                  <a:pt x="3114581" y="1367261"/>
                  <a:pt x="3150132" y="1470119"/>
                </a:cubicBezTo>
                <a:cubicBezTo>
                  <a:pt x="3185683" y="1572977"/>
                  <a:pt x="3072935" y="1918656"/>
                  <a:pt x="3150132" y="2150410"/>
                </a:cubicBezTo>
                <a:cubicBezTo>
                  <a:pt x="3227329" y="2382164"/>
                  <a:pt x="3100256" y="2423779"/>
                  <a:pt x="3150132" y="2623154"/>
                </a:cubicBezTo>
                <a:cubicBezTo>
                  <a:pt x="3200008" y="2822529"/>
                  <a:pt x="3129124" y="3103265"/>
                  <a:pt x="3150132" y="3303444"/>
                </a:cubicBezTo>
                <a:cubicBezTo>
                  <a:pt x="3171140" y="3503623"/>
                  <a:pt x="3147019" y="3721202"/>
                  <a:pt x="3150132" y="3879962"/>
                </a:cubicBezTo>
                <a:cubicBezTo>
                  <a:pt x="3153245" y="4038722"/>
                  <a:pt x="3099626" y="4209154"/>
                  <a:pt x="3150132" y="4508366"/>
                </a:cubicBezTo>
                <a:cubicBezTo>
                  <a:pt x="3200638" y="4807578"/>
                  <a:pt x="3120404" y="4974754"/>
                  <a:pt x="3150132" y="5188656"/>
                </a:cubicBezTo>
                <a:cubicBezTo>
                  <a:pt x="2982056" y="5237747"/>
                  <a:pt x="2832774" y="5167025"/>
                  <a:pt x="2688113" y="5188656"/>
                </a:cubicBezTo>
                <a:cubicBezTo>
                  <a:pt x="2543452" y="5210287"/>
                  <a:pt x="2285111" y="5169785"/>
                  <a:pt x="2131589" y="5188656"/>
                </a:cubicBezTo>
                <a:cubicBezTo>
                  <a:pt x="1978067" y="5207527"/>
                  <a:pt x="1762934" y="5176664"/>
                  <a:pt x="1575066" y="5188656"/>
                </a:cubicBezTo>
                <a:cubicBezTo>
                  <a:pt x="1387198" y="5200648"/>
                  <a:pt x="1247692" y="5172972"/>
                  <a:pt x="1113047" y="5188656"/>
                </a:cubicBezTo>
                <a:cubicBezTo>
                  <a:pt x="978402" y="5204340"/>
                  <a:pt x="687729" y="5125089"/>
                  <a:pt x="556523" y="5188656"/>
                </a:cubicBezTo>
                <a:cubicBezTo>
                  <a:pt x="425317" y="5252223"/>
                  <a:pt x="179325" y="5163290"/>
                  <a:pt x="0" y="5188656"/>
                </a:cubicBezTo>
                <a:cubicBezTo>
                  <a:pt x="-21929" y="4903733"/>
                  <a:pt x="48694" y="4699367"/>
                  <a:pt x="0" y="4560252"/>
                </a:cubicBezTo>
                <a:cubicBezTo>
                  <a:pt x="-48694" y="4421137"/>
                  <a:pt x="39661" y="4146869"/>
                  <a:pt x="0" y="3983735"/>
                </a:cubicBezTo>
                <a:cubicBezTo>
                  <a:pt x="-39661" y="3820601"/>
                  <a:pt x="21006" y="3718273"/>
                  <a:pt x="0" y="3562877"/>
                </a:cubicBezTo>
                <a:cubicBezTo>
                  <a:pt x="-21006" y="3407481"/>
                  <a:pt x="16756" y="3201647"/>
                  <a:pt x="0" y="2986360"/>
                </a:cubicBezTo>
                <a:cubicBezTo>
                  <a:pt x="-16756" y="2771073"/>
                  <a:pt x="43492" y="2596558"/>
                  <a:pt x="0" y="2357956"/>
                </a:cubicBezTo>
                <a:cubicBezTo>
                  <a:pt x="-43492" y="2119354"/>
                  <a:pt x="15658" y="1959336"/>
                  <a:pt x="0" y="1833325"/>
                </a:cubicBezTo>
                <a:cubicBezTo>
                  <a:pt x="-15658" y="1707314"/>
                  <a:pt x="27642" y="1417919"/>
                  <a:pt x="0" y="1308694"/>
                </a:cubicBezTo>
                <a:cubicBezTo>
                  <a:pt x="-27642" y="1199469"/>
                  <a:pt x="4788" y="957795"/>
                  <a:pt x="0" y="784064"/>
                </a:cubicBezTo>
                <a:cubicBezTo>
                  <a:pt x="-4788" y="610333"/>
                  <a:pt x="80757" y="230117"/>
                  <a:pt x="0" y="0"/>
                </a:cubicBezTo>
                <a:close/>
              </a:path>
              <a:path w="3150132" h="5188656" stroke="0" extrusionOk="0">
                <a:moveTo>
                  <a:pt x="0" y="0"/>
                </a:moveTo>
                <a:cubicBezTo>
                  <a:pt x="284452" y="-38385"/>
                  <a:pt x="414659" y="62284"/>
                  <a:pt x="588025" y="0"/>
                </a:cubicBezTo>
                <a:cubicBezTo>
                  <a:pt x="761392" y="-62284"/>
                  <a:pt x="911107" y="34679"/>
                  <a:pt x="1081545" y="0"/>
                </a:cubicBezTo>
                <a:cubicBezTo>
                  <a:pt x="1251983" y="-34679"/>
                  <a:pt x="1428857" y="50655"/>
                  <a:pt x="1543565" y="0"/>
                </a:cubicBezTo>
                <a:cubicBezTo>
                  <a:pt x="1658273" y="-50655"/>
                  <a:pt x="1829735" y="27826"/>
                  <a:pt x="1974083" y="0"/>
                </a:cubicBezTo>
                <a:cubicBezTo>
                  <a:pt x="2118431" y="-27826"/>
                  <a:pt x="2379625" y="37613"/>
                  <a:pt x="2562107" y="0"/>
                </a:cubicBezTo>
                <a:cubicBezTo>
                  <a:pt x="2744589" y="-37613"/>
                  <a:pt x="3007342" y="33874"/>
                  <a:pt x="3150132" y="0"/>
                </a:cubicBezTo>
                <a:cubicBezTo>
                  <a:pt x="3178369" y="163387"/>
                  <a:pt x="3143071" y="299208"/>
                  <a:pt x="3150132" y="420858"/>
                </a:cubicBezTo>
                <a:cubicBezTo>
                  <a:pt x="3157193" y="542508"/>
                  <a:pt x="3096533" y="849455"/>
                  <a:pt x="3150132" y="1049262"/>
                </a:cubicBezTo>
                <a:cubicBezTo>
                  <a:pt x="3203731" y="1249069"/>
                  <a:pt x="3121005" y="1346853"/>
                  <a:pt x="3150132" y="1522006"/>
                </a:cubicBezTo>
                <a:cubicBezTo>
                  <a:pt x="3179259" y="1697159"/>
                  <a:pt x="3123737" y="1878759"/>
                  <a:pt x="3150132" y="1994750"/>
                </a:cubicBezTo>
                <a:cubicBezTo>
                  <a:pt x="3176527" y="2110741"/>
                  <a:pt x="3102900" y="2456238"/>
                  <a:pt x="3150132" y="2623154"/>
                </a:cubicBezTo>
                <a:cubicBezTo>
                  <a:pt x="3197364" y="2790070"/>
                  <a:pt x="3105065" y="3057965"/>
                  <a:pt x="3150132" y="3251558"/>
                </a:cubicBezTo>
                <a:cubicBezTo>
                  <a:pt x="3195199" y="3445151"/>
                  <a:pt x="3129766" y="3603092"/>
                  <a:pt x="3150132" y="3931848"/>
                </a:cubicBezTo>
                <a:cubicBezTo>
                  <a:pt x="3170498" y="4260604"/>
                  <a:pt x="3146229" y="4242857"/>
                  <a:pt x="3150132" y="4404592"/>
                </a:cubicBezTo>
                <a:cubicBezTo>
                  <a:pt x="3154035" y="4566327"/>
                  <a:pt x="3104395" y="5031836"/>
                  <a:pt x="3150132" y="5188656"/>
                </a:cubicBezTo>
                <a:cubicBezTo>
                  <a:pt x="3012658" y="5224718"/>
                  <a:pt x="2850304" y="5141401"/>
                  <a:pt x="2625110" y="5188656"/>
                </a:cubicBezTo>
                <a:cubicBezTo>
                  <a:pt x="2399916" y="5235911"/>
                  <a:pt x="2305474" y="5157738"/>
                  <a:pt x="2163091" y="5188656"/>
                </a:cubicBezTo>
                <a:cubicBezTo>
                  <a:pt x="2020708" y="5219574"/>
                  <a:pt x="1812395" y="5139448"/>
                  <a:pt x="1701071" y="5188656"/>
                </a:cubicBezTo>
                <a:cubicBezTo>
                  <a:pt x="1589747" y="5237864"/>
                  <a:pt x="1428981" y="5144177"/>
                  <a:pt x="1176049" y="5188656"/>
                </a:cubicBezTo>
                <a:cubicBezTo>
                  <a:pt x="923117" y="5233135"/>
                  <a:pt x="886884" y="5168607"/>
                  <a:pt x="619526" y="5188656"/>
                </a:cubicBezTo>
                <a:cubicBezTo>
                  <a:pt x="352168" y="5208705"/>
                  <a:pt x="139617" y="5137317"/>
                  <a:pt x="0" y="5188656"/>
                </a:cubicBezTo>
                <a:cubicBezTo>
                  <a:pt x="-52964" y="4942208"/>
                  <a:pt x="21098" y="4787054"/>
                  <a:pt x="0" y="4664025"/>
                </a:cubicBezTo>
                <a:cubicBezTo>
                  <a:pt x="-21098" y="4540996"/>
                  <a:pt x="47042" y="4417943"/>
                  <a:pt x="0" y="4191281"/>
                </a:cubicBezTo>
                <a:cubicBezTo>
                  <a:pt x="-47042" y="3964619"/>
                  <a:pt x="60346" y="3733110"/>
                  <a:pt x="0" y="3614764"/>
                </a:cubicBezTo>
                <a:cubicBezTo>
                  <a:pt x="-60346" y="3496418"/>
                  <a:pt x="33000" y="3202390"/>
                  <a:pt x="0" y="3090133"/>
                </a:cubicBezTo>
                <a:cubicBezTo>
                  <a:pt x="-33000" y="2977876"/>
                  <a:pt x="28574" y="2684085"/>
                  <a:pt x="0" y="2461729"/>
                </a:cubicBezTo>
                <a:cubicBezTo>
                  <a:pt x="-28574" y="2239373"/>
                  <a:pt x="75068" y="2055502"/>
                  <a:pt x="0" y="1781439"/>
                </a:cubicBezTo>
                <a:cubicBezTo>
                  <a:pt x="-75068" y="1507376"/>
                  <a:pt x="20961" y="1382781"/>
                  <a:pt x="0" y="1101148"/>
                </a:cubicBezTo>
                <a:cubicBezTo>
                  <a:pt x="-20961" y="819515"/>
                  <a:pt x="62467" y="747487"/>
                  <a:pt x="0" y="576517"/>
                </a:cubicBezTo>
                <a:cubicBezTo>
                  <a:pt x="-62467" y="405547"/>
                  <a:pt x="5576" y="169094"/>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sp>
        <p:nvSpPr>
          <p:cNvPr id="11" name="TextBox 10">
            <a:extLst>
              <a:ext uri="{FF2B5EF4-FFF2-40B4-BE49-F238E27FC236}">
                <a16:creationId xmlns:a16="http://schemas.microsoft.com/office/drawing/2014/main" id="{AC4285BA-4ADA-BB2F-B284-84E3CEC1DC75}"/>
              </a:ext>
            </a:extLst>
          </p:cNvPr>
          <p:cNvSpPr txBox="1"/>
          <p:nvPr/>
        </p:nvSpPr>
        <p:spPr>
          <a:xfrm>
            <a:off x="220209" y="4895879"/>
            <a:ext cx="6309521" cy="1169551"/>
          </a:xfrm>
          <a:custGeom>
            <a:avLst/>
            <a:gdLst>
              <a:gd name="csX0" fmla="*/ 0 w 6309521"/>
              <a:gd name="csY0" fmla="*/ 0 h 1169551"/>
              <a:gd name="csX1" fmla="*/ 699783 w 6309521"/>
              <a:gd name="csY1" fmla="*/ 0 h 1169551"/>
              <a:gd name="csX2" fmla="*/ 1147186 w 6309521"/>
              <a:gd name="csY2" fmla="*/ 0 h 1169551"/>
              <a:gd name="csX3" fmla="*/ 1594588 w 6309521"/>
              <a:gd name="csY3" fmla="*/ 0 h 1169551"/>
              <a:gd name="csX4" fmla="*/ 2294371 w 6309521"/>
              <a:gd name="csY4" fmla="*/ 0 h 1169551"/>
              <a:gd name="csX5" fmla="*/ 2741774 w 6309521"/>
              <a:gd name="csY5" fmla="*/ 0 h 1169551"/>
              <a:gd name="csX6" fmla="*/ 3378462 w 6309521"/>
              <a:gd name="csY6" fmla="*/ 0 h 1169551"/>
              <a:gd name="csX7" fmla="*/ 4015150 w 6309521"/>
              <a:gd name="csY7" fmla="*/ 0 h 1169551"/>
              <a:gd name="csX8" fmla="*/ 4525647 w 6309521"/>
              <a:gd name="csY8" fmla="*/ 0 h 1169551"/>
              <a:gd name="csX9" fmla="*/ 4909955 w 6309521"/>
              <a:gd name="csY9" fmla="*/ 0 h 1169551"/>
              <a:gd name="csX10" fmla="*/ 5609738 w 6309521"/>
              <a:gd name="csY10" fmla="*/ 0 h 1169551"/>
              <a:gd name="csX11" fmla="*/ 6309521 w 6309521"/>
              <a:gd name="csY11" fmla="*/ 0 h 1169551"/>
              <a:gd name="csX12" fmla="*/ 6309521 w 6309521"/>
              <a:gd name="csY12" fmla="*/ 561384 h 1169551"/>
              <a:gd name="csX13" fmla="*/ 6309521 w 6309521"/>
              <a:gd name="csY13" fmla="*/ 1169551 h 1169551"/>
              <a:gd name="csX14" fmla="*/ 5672833 w 6309521"/>
              <a:gd name="csY14" fmla="*/ 1169551 h 1169551"/>
              <a:gd name="csX15" fmla="*/ 5162335 w 6309521"/>
              <a:gd name="csY15" fmla="*/ 1169551 h 1169551"/>
              <a:gd name="csX16" fmla="*/ 4778028 w 6309521"/>
              <a:gd name="csY16" fmla="*/ 1169551 h 1169551"/>
              <a:gd name="csX17" fmla="*/ 4330626 w 6309521"/>
              <a:gd name="csY17" fmla="*/ 1169551 h 1169551"/>
              <a:gd name="csX18" fmla="*/ 3946319 w 6309521"/>
              <a:gd name="csY18" fmla="*/ 1169551 h 1169551"/>
              <a:gd name="csX19" fmla="*/ 3309631 w 6309521"/>
              <a:gd name="csY19" fmla="*/ 1169551 h 1169551"/>
              <a:gd name="csX20" fmla="*/ 2925323 w 6309521"/>
              <a:gd name="csY20" fmla="*/ 1169551 h 1169551"/>
              <a:gd name="csX21" fmla="*/ 2477921 w 6309521"/>
              <a:gd name="csY21" fmla="*/ 1169551 h 1169551"/>
              <a:gd name="csX22" fmla="*/ 1967423 w 6309521"/>
              <a:gd name="csY22" fmla="*/ 1169551 h 1169551"/>
              <a:gd name="csX23" fmla="*/ 1393831 w 6309521"/>
              <a:gd name="csY23" fmla="*/ 1169551 h 1169551"/>
              <a:gd name="csX24" fmla="*/ 946428 w 6309521"/>
              <a:gd name="csY24" fmla="*/ 1169551 h 1169551"/>
              <a:gd name="csX25" fmla="*/ 499026 w 6309521"/>
              <a:gd name="csY25" fmla="*/ 1169551 h 1169551"/>
              <a:gd name="csX26" fmla="*/ 0 w 6309521"/>
              <a:gd name="csY26" fmla="*/ 1169551 h 1169551"/>
              <a:gd name="csX27" fmla="*/ 0 w 6309521"/>
              <a:gd name="csY27" fmla="*/ 561384 h 1169551"/>
              <a:gd name="csX28" fmla="*/ 0 w 6309521"/>
              <a:gd name="csY28" fmla="*/ 0 h 1169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309521" h="1169551" extrusionOk="0">
                <a:moveTo>
                  <a:pt x="0" y="0"/>
                </a:moveTo>
                <a:cubicBezTo>
                  <a:pt x="194444" y="-68152"/>
                  <a:pt x="522191" y="46410"/>
                  <a:pt x="699783" y="0"/>
                </a:cubicBezTo>
                <a:cubicBezTo>
                  <a:pt x="877375" y="-46410"/>
                  <a:pt x="988697" y="29370"/>
                  <a:pt x="1147186" y="0"/>
                </a:cubicBezTo>
                <a:cubicBezTo>
                  <a:pt x="1305675" y="-29370"/>
                  <a:pt x="1475319" y="542"/>
                  <a:pt x="1594588" y="0"/>
                </a:cubicBezTo>
                <a:cubicBezTo>
                  <a:pt x="1713857" y="-542"/>
                  <a:pt x="2079151" y="3719"/>
                  <a:pt x="2294371" y="0"/>
                </a:cubicBezTo>
                <a:cubicBezTo>
                  <a:pt x="2509591" y="-3719"/>
                  <a:pt x="2643912" y="34276"/>
                  <a:pt x="2741774" y="0"/>
                </a:cubicBezTo>
                <a:cubicBezTo>
                  <a:pt x="2839636" y="-34276"/>
                  <a:pt x="3235156" y="14821"/>
                  <a:pt x="3378462" y="0"/>
                </a:cubicBezTo>
                <a:cubicBezTo>
                  <a:pt x="3521768" y="-14821"/>
                  <a:pt x="3854575" y="20390"/>
                  <a:pt x="4015150" y="0"/>
                </a:cubicBezTo>
                <a:cubicBezTo>
                  <a:pt x="4175725" y="-20390"/>
                  <a:pt x="4422359" y="1608"/>
                  <a:pt x="4525647" y="0"/>
                </a:cubicBezTo>
                <a:cubicBezTo>
                  <a:pt x="4628935" y="-1608"/>
                  <a:pt x="4812828" y="32205"/>
                  <a:pt x="4909955" y="0"/>
                </a:cubicBezTo>
                <a:cubicBezTo>
                  <a:pt x="5007082" y="-32205"/>
                  <a:pt x="5425105" y="13665"/>
                  <a:pt x="5609738" y="0"/>
                </a:cubicBezTo>
                <a:cubicBezTo>
                  <a:pt x="5794371" y="-13665"/>
                  <a:pt x="6128316" y="62021"/>
                  <a:pt x="6309521" y="0"/>
                </a:cubicBezTo>
                <a:cubicBezTo>
                  <a:pt x="6351331" y="211332"/>
                  <a:pt x="6262978" y="387079"/>
                  <a:pt x="6309521" y="561384"/>
                </a:cubicBezTo>
                <a:cubicBezTo>
                  <a:pt x="6356064" y="735689"/>
                  <a:pt x="6239903" y="1038016"/>
                  <a:pt x="6309521" y="1169551"/>
                </a:cubicBezTo>
                <a:cubicBezTo>
                  <a:pt x="6063523" y="1221706"/>
                  <a:pt x="5803258" y="1151059"/>
                  <a:pt x="5672833" y="1169551"/>
                </a:cubicBezTo>
                <a:cubicBezTo>
                  <a:pt x="5542408" y="1188043"/>
                  <a:pt x="5367671" y="1123671"/>
                  <a:pt x="5162335" y="1169551"/>
                </a:cubicBezTo>
                <a:cubicBezTo>
                  <a:pt x="4956999" y="1215431"/>
                  <a:pt x="4937251" y="1169380"/>
                  <a:pt x="4778028" y="1169551"/>
                </a:cubicBezTo>
                <a:cubicBezTo>
                  <a:pt x="4618805" y="1169722"/>
                  <a:pt x="4461316" y="1120550"/>
                  <a:pt x="4330626" y="1169551"/>
                </a:cubicBezTo>
                <a:cubicBezTo>
                  <a:pt x="4199936" y="1218552"/>
                  <a:pt x="4134225" y="1163472"/>
                  <a:pt x="3946319" y="1169551"/>
                </a:cubicBezTo>
                <a:cubicBezTo>
                  <a:pt x="3758413" y="1175630"/>
                  <a:pt x="3618027" y="1114500"/>
                  <a:pt x="3309631" y="1169551"/>
                </a:cubicBezTo>
                <a:cubicBezTo>
                  <a:pt x="3001235" y="1224602"/>
                  <a:pt x="3075490" y="1157847"/>
                  <a:pt x="2925323" y="1169551"/>
                </a:cubicBezTo>
                <a:cubicBezTo>
                  <a:pt x="2775156" y="1181255"/>
                  <a:pt x="2700296" y="1155587"/>
                  <a:pt x="2477921" y="1169551"/>
                </a:cubicBezTo>
                <a:cubicBezTo>
                  <a:pt x="2255546" y="1183515"/>
                  <a:pt x="2163030" y="1150796"/>
                  <a:pt x="1967423" y="1169551"/>
                </a:cubicBezTo>
                <a:cubicBezTo>
                  <a:pt x="1771816" y="1188306"/>
                  <a:pt x="1511907" y="1109454"/>
                  <a:pt x="1393831" y="1169551"/>
                </a:cubicBezTo>
                <a:cubicBezTo>
                  <a:pt x="1275755" y="1229648"/>
                  <a:pt x="1163776" y="1131626"/>
                  <a:pt x="946428" y="1169551"/>
                </a:cubicBezTo>
                <a:cubicBezTo>
                  <a:pt x="729080" y="1207476"/>
                  <a:pt x="648157" y="1121623"/>
                  <a:pt x="499026" y="1169551"/>
                </a:cubicBezTo>
                <a:cubicBezTo>
                  <a:pt x="349895" y="1217479"/>
                  <a:pt x="159858" y="1132607"/>
                  <a:pt x="0" y="1169551"/>
                </a:cubicBezTo>
                <a:cubicBezTo>
                  <a:pt x="-64197" y="984252"/>
                  <a:pt x="44044" y="847858"/>
                  <a:pt x="0" y="561384"/>
                </a:cubicBezTo>
                <a:cubicBezTo>
                  <a:pt x="-44044" y="274910"/>
                  <a:pt x="17902" y="273277"/>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 Γεώργιος  Πέτρου  34 ετών</a:t>
            </a:r>
            <a:endParaRPr lang="en-US" sz="1400" dirty="0"/>
          </a:p>
          <a:p>
            <a:pPr algn="ctr"/>
            <a:r>
              <a:rPr lang="en-US" sz="1400" dirty="0"/>
              <a:t>CY/2089</a:t>
            </a:r>
            <a:endParaRPr lang="el-GR" sz="1400" dirty="0"/>
          </a:p>
          <a:p>
            <a:pPr algn="ctr"/>
            <a:endParaRPr lang="el-GR" sz="1400" dirty="0"/>
          </a:p>
          <a:p>
            <a:pPr algn="ctr"/>
            <a:r>
              <a:rPr lang="el-GR" sz="1400" dirty="0"/>
              <a:t>28/05/1940 </a:t>
            </a:r>
            <a:r>
              <a:rPr lang="el-GR" sz="1400" dirty="0" err="1"/>
              <a:t>Κελλάκι</a:t>
            </a:r>
            <a:r>
              <a:rPr lang="el-GR" sz="1400" dirty="0"/>
              <a:t>, Λεμεσός.</a:t>
            </a:r>
          </a:p>
          <a:p>
            <a:pPr algn="ctr"/>
            <a:r>
              <a:rPr lang="el-GR" sz="1400" dirty="0"/>
              <a:t>Αιχμάλωτος  πολέμου  </a:t>
            </a:r>
          </a:p>
        </p:txBody>
      </p:sp>
      <p:pic>
        <p:nvPicPr>
          <p:cNvPr id="15" name="Εικόνα 14">
            <a:extLst>
              <a:ext uri="{FF2B5EF4-FFF2-40B4-BE49-F238E27FC236}">
                <a16:creationId xmlns:a16="http://schemas.microsoft.com/office/drawing/2014/main" id="{6FBFE220-09F3-D879-F851-248325AB1E50}"/>
              </a:ext>
            </a:extLst>
          </p:cNvPr>
          <p:cNvPicPr>
            <a:picLocks noChangeAspect="1"/>
          </p:cNvPicPr>
          <p:nvPr/>
        </p:nvPicPr>
        <p:blipFill>
          <a:blip r:embed="rId3">
            <a:extLst>
              <a:ext uri="{28A0092B-C50C-407E-A947-70E740481C1C}">
                <a14:useLocalDpi xmlns:a14="http://schemas.microsoft.com/office/drawing/2010/main" val="0"/>
              </a:ext>
            </a:extLst>
          </a:blip>
          <a:srcRect l="45397" t="48816" r="20419" b="28623"/>
          <a:stretch>
            <a:fillRect/>
          </a:stretch>
        </p:blipFill>
        <p:spPr>
          <a:xfrm rot="5400000">
            <a:off x="7585383" y="169515"/>
            <a:ext cx="3335187" cy="4920102"/>
          </a:xfrm>
          <a:custGeom>
            <a:avLst/>
            <a:gdLst>
              <a:gd name="csX0" fmla="*/ 0 w 3335187"/>
              <a:gd name="csY0" fmla="*/ 0 h 4920102"/>
              <a:gd name="csX1" fmla="*/ 555865 w 3335187"/>
              <a:gd name="csY1" fmla="*/ 0 h 4920102"/>
              <a:gd name="csX2" fmla="*/ 1145081 w 3335187"/>
              <a:gd name="csY2" fmla="*/ 0 h 4920102"/>
              <a:gd name="csX3" fmla="*/ 1600890 w 3335187"/>
              <a:gd name="csY3" fmla="*/ 0 h 4920102"/>
              <a:gd name="csX4" fmla="*/ 2090051 w 3335187"/>
              <a:gd name="csY4" fmla="*/ 0 h 4920102"/>
              <a:gd name="csX5" fmla="*/ 2579211 w 3335187"/>
              <a:gd name="csY5" fmla="*/ 0 h 4920102"/>
              <a:gd name="csX6" fmla="*/ 3335187 w 3335187"/>
              <a:gd name="csY6" fmla="*/ 0 h 4920102"/>
              <a:gd name="csX7" fmla="*/ 3335187 w 3335187"/>
              <a:gd name="csY7" fmla="*/ 595879 h 4920102"/>
              <a:gd name="csX8" fmla="*/ 3335187 w 3335187"/>
              <a:gd name="csY8" fmla="*/ 994954 h 4920102"/>
              <a:gd name="csX9" fmla="*/ 3335187 w 3335187"/>
              <a:gd name="csY9" fmla="*/ 1541632 h 4920102"/>
              <a:gd name="csX10" fmla="*/ 3335187 w 3335187"/>
              <a:gd name="csY10" fmla="*/ 2039109 h 4920102"/>
              <a:gd name="csX11" fmla="*/ 3335187 w 3335187"/>
              <a:gd name="csY11" fmla="*/ 2684189 h 4920102"/>
              <a:gd name="csX12" fmla="*/ 3335187 w 3335187"/>
              <a:gd name="csY12" fmla="*/ 3181666 h 4920102"/>
              <a:gd name="csX13" fmla="*/ 3335187 w 3335187"/>
              <a:gd name="csY13" fmla="*/ 3826746 h 4920102"/>
              <a:gd name="csX14" fmla="*/ 3335187 w 3335187"/>
              <a:gd name="csY14" fmla="*/ 4324223 h 4920102"/>
              <a:gd name="csX15" fmla="*/ 3335187 w 3335187"/>
              <a:gd name="csY15" fmla="*/ 4920102 h 4920102"/>
              <a:gd name="csX16" fmla="*/ 2712619 w 3335187"/>
              <a:gd name="csY16" fmla="*/ 4920102 h 4920102"/>
              <a:gd name="csX17" fmla="*/ 2256810 w 3335187"/>
              <a:gd name="csY17" fmla="*/ 4920102 h 4920102"/>
              <a:gd name="csX18" fmla="*/ 1634242 w 3335187"/>
              <a:gd name="csY18" fmla="*/ 4920102 h 4920102"/>
              <a:gd name="csX19" fmla="*/ 1111729 w 3335187"/>
              <a:gd name="csY19" fmla="*/ 4920102 h 4920102"/>
              <a:gd name="csX20" fmla="*/ 522513 w 3335187"/>
              <a:gd name="csY20" fmla="*/ 4920102 h 4920102"/>
              <a:gd name="csX21" fmla="*/ 0 w 3335187"/>
              <a:gd name="csY21" fmla="*/ 4920102 h 4920102"/>
              <a:gd name="csX22" fmla="*/ 0 w 3335187"/>
              <a:gd name="csY22" fmla="*/ 4324223 h 4920102"/>
              <a:gd name="csX23" fmla="*/ 0 w 3335187"/>
              <a:gd name="csY23" fmla="*/ 3875947 h 4920102"/>
              <a:gd name="csX24" fmla="*/ 0 w 3335187"/>
              <a:gd name="csY24" fmla="*/ 3329269 h 4920102"/>
              <a:gd name="csX25" fmla="*/ 0 w 3335187"/>
              <a:gd name="csY25" fmla="*/ 2733390 h 4920102"/>
              <a:gd name="csX26" fmla="*/ 0 w 3335187"/>
              <a:gd name="csY26" fmla="*/ 2137511 h 4920102"/>
              <a:gd name="csX27" fmla="*/ 0 w 3335187"/>
              <a:gd name="csY27" fmla="*/ 1541632 h 4920102"/>
              <a:gd name="csX28" fmla="*/ 0 w 3335187"/>
              <a:gd name="csY28" fmla="*/ 896552 h 4920102"/>
              <a:gd name="csX29" fmla="*/ 0 w 3335187"/>
              <a:gd name="csY29" fmla="*/ 0 h 49201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3335187" h="4920102" fill="none" extrusionOk="0">
                <a:moveTo>
                  <a:pt x="0" y="0"/>
                </a:moveTo>
                <a:cubicBezTo>
                  <a:pt x="119167" y="-30814"/>
                  <a:pt x="349614" y="4170"/>
                  <a:pt x="555865" y="0"/>
                </a:cubicBezTo>
                <a:cubicBezTo>
                  <a:pt x="762117" y="-4170"/>
                  <a:pt x="1007104" y="56555"/>
                  <a:pt x="1145081" y="0"/>
                </a:cubicBezTo>
                <a:cubicBezTo>
                  <a:pt x="1283058" y="-56555"/>
                  <a:pt x="1433316" y="5082"/>
                  <a:pt x="1600890" y="0"/>
                </a:cubicBezTo>
                <a:cubicBezTo>
                  <a:pt x="1768464" y="-5082"/>
                  <a:pt x="1846493" y="1476"/>
                  <a:pt x="2090051" y="0"/>
                </a:cubicBezTo>
                <a:cubicBezTo>
                  <a:pt x="2333609" y="-1476"/>
                  <a:pt x="2410111" y="56482"/>
                  <a:pt x="2579211" y="0"/>
                </a:cubicBezTo>
                <a:cubicBezTo>
                  <a:pt x="2748311" y="-56482"/>
                  <a:pt x="3007767" y="58143"/>
                  <a:pt x="3335187" y="0"/>
                </a:cubicBezTo>
                <a:cubicBezTo>
                  <a:pt x="3396995" y="223125"/>
                  <a:pt x="3326264" y="337044"/>
                  <a:pt x="3335187" y="595879"/>
                </a:cubicBezTo>
                <a:cubicBezTo>
                  <a:pt x="3344110" y="854714"/>
                  <a:pt x="3298811" y="868930"/>
                  <a:pt x="3335187" y="994954"/>
                </a:cubicBezTo>
                <a:cubicBezTo>
                  <a:pt x="3371563" y="1120979"/>
                  <a:pt x="3289745" y="1302981"/>
                  <a:pt x="3335187" y="1541632"/>
                </a:cubicBezTo>
                <a:cubicBezTo>
                  <a:pt x="3380629" y="1780283"/>
                  <a:pt x="3283887" y="1855130"/>
                  <a:pt x="3335187" y="2039109"/>
                </a:cubicBezTo>
                <a:cubicBezTo>
                  <a:pt x="3386487" y="2223088"/>
                  <a:pt x="3280295" y="2513159"/>
                  <a:pt x="3335187" y="2684189"/>
                </a:cubicBezTo>
                <a:cubicBezTo>
                  <a:pt x="3390079" y="2855219"/>
                  <a:pt x="3304154" y="2945974"/>
                  <a:pt x="3335187" y="3181666"/>
                </a:cubicBezTo>
                <a:cubicBezTo>
                  <a:pt x="3366220" y="3417358"/>
                  <a:pt x="3303709" y="3572600"/>
                  <a:pt x="3335187" y="3826746"/>
                </a:cubicBezTo>
                <a:cubicBezTo>
                  <a:pt x="3366665" y="4080892"/>
                  <a:pt x="3323752" y="4122539"/>
                  <a:pt x="3335187" y="4324223"/>
                </a:cubicBezTo>
                <a:cubicBezTo>
                  <a:pt x="3346622" y="4525907"/>
                  <a:pt x="3301307" y="4738528"/>
                  <a:pt x="3335187" y="4920102"/>
                </a:cubicBezTo>
                <a:cubicBezTo>
                  <a:pt x="3157947" y="4972049"/>
                  <a:pt x="2940929" y="4877193"/>
                  <a:pt x="2712619" y="4920102"/>
                </a:cubicBezTo>
                <a:cubicBezTo>
                  <a:pt x="2484309" y="4963011"/>
                  <a:pt x="2426671" y="4875666"/>
                  <a:pt x="2256810" y="4920102"/>
                </a:cubicBezTo>
                <a:cubicBezTo>
                  <a:pt x="2086949" y="4964538"/>
                  <a:pt x="1858030" y="4919602"/>
                  <a:pt x="1634242" y="4920102"/>
                </a:cubicBezTo>
                <a:cubicBezTo>
                  <a:pt x="1410454" y="4920602"/>
                  <a:pt x="1318509" y="4871016"/>
                  <a:pt x="1111729" y="4920102"/>
                </a:cubicBezTo>
                <a:cubicBezTo>
                  <a:pt x="904949" y="4969188"/>
                  <a:pt x="765906" y="4855469"/>
                  <a:pt x="522513" y="4920102"/>
                </a:cubicBezTo>
                <a:cubicBezTo>
                  <a:pt x="279120" y="4984735"/>
                  <a:pt x="133670" y="4905833"/>
                  <a:pt x="0" y="4920102"/>
                </a:cubicBezTo>
                <a:cubicBezTo>
                  <a:pt x="-47758" y="4688804"/>
                  <a:pt x="8876" y="4575561"/>
                  <a:pt x="0" y="4324223"/>
                </a:cubicBezTo>
                <a:cubicBezTo>
                  <a:pt x="-8876" y="4072885"/>
                  <a:pt x="9292" y="4038593"/>
                  <a:pt x="0" y="3875947"/>
                </a:cubicBezTo>
                <a:cubicBezTo>
                  <a:pt x="-9292" y="3713301"/>
                  <a:pt x="17131" y="3444613"/>
                  <a:pt x="0" y="3329269"/>
                </a:cubicBezTo>
                <a:cubicBezTo>
                  <a:pt x="-17131" y="3213925"/>
                  <a:pt x="1230" y="2985432"/>
                  <a:pt x="0" y="2733390"/>
                </a:cubicBezTo>
                <a:cubicBezTo>
                  <a:pt x="-1230" y="2481348"/>
                  <a:pt x="21586" y="2340279"/>
                  <a:pt x="0" y="2137511"/>
                </a:cubicBezTo>
                <a:cubicBezTo>
                  <a:pt x="-21586" y="1934743"/>
                  <a:pt x="43737" y="1705790"/>
                  <a:pt x="0" y="1541632"/>
                </a:cubicBezTo>
                <a:cubicBezTo>
                  <a:pt x="-43737" y="1377474"/>
                  <a:pt x="35074" y="1062478"/>
                  <a:pt x="0" y="896552"/>
                </a:cubicBezTo>
                <a:cubicBezTo>
                  <a:pt x="-35074" y="730626"/>
                  <a:pt x="54247" y="295659"/>
                  <a:pt x="0" y="0"/>
                </a:cubicBezTo>
                <a:close/>
              </a:path>
              <a:path w="3335187" h="4920102" stroke="0" extrusionOk="0">
                <a:moveTo>
                  <a:pt x="0" y="0"/>
                </a:moveTo>
                <a:cubicBezTo>
                  <a:pt x="167514" y="-4931"/>
                  <a:pt x="327217" y="4397"/>
                  <a:pt x="455809" y="0"/>
                </a:cubicBezTo>
                <a:cubicBezTo>
                  <a:pt x="584401" y="-4397"/>
                  <a:pt x="784106" y="33749"/>
                  <a:pt x="944970" y="0"/>
                </a:cubicBezTo>
                <a:cubicBezTo>
                  <a:pt x="1105834" y="-33749"/>
                  <a:pt x="1245334" y="23219"/>
                  <a:pt x="1434130" y="0"/>
                </a:cubicBezTo>
                <a:cubicBezTo>
                  <a:pt x="1622926" y="-23219"/>
                  <a:pt x="1714391" y="52973"/>
                  <a:pt x="1989995" y="0"/>
                </a:cubicBezTo>
                <a:cubicBezTo>
                  <a:pt x="2265599" y="-52973"/>
                  <a:pt x="2371977" y="824"/>
                  <a:pt x="2479156" y="0"/>
                </a:cubicBezTo>
                <a:cubicBezTo>
                  <a:pt x="2586335" y="-824"/>
                  <a:pt x="3086928" y="79339"/>
                  <a:pt x="3335187" y="0"/>
                </a:cubicBezTo>
                <a:cubicBezTo>
                  <a:pt x="3353358" y="239716"/>
                  <a:pt x="3301480" y="455020"/>
                  <a:pt x="3335187" y="645080"/>
                </a:cubicBezTo>
                <a:cubicBezTo>
                  <a:pt x="3368894" y="835140"/>
                  <a:pt x="3305207" y="979164"/>
                  <a:pt x="3335187" y="1093356"/>
                </a:cubicBezTo>
                <a:cubicBezTo>
                  <a:pt x="3365167" y="1207548"/>
                  <a:pt x="3311874" y="1491640"/>
                  <a:pt x="3335187" y="1640034"/>
                </a:cubicBezTo>
                <a:cubicBezTo>
                  <a:pt x="3358500" y="1788428"/>
                  <a:pt x="3300115" y="2000456"/>
                  <a:pt x="3335187" y="2285114"/>
                </a:cubicBezTo>
                <a:cubicBezTo>
                  <a:pt x="3370259" y="2569772"/>
                  <a:pt x="3274394" y="2625921"/>
                  <a:pt x="3335187" y="2880993"/>
                </a:cubicBezTo>
                <a:cubicBezTo>
                  <a:pt x="3395980" y="3136065"/>
                  <a:pt x="3323059" y="3245377"/>
                  <a:pt x="3335187" y="3427671"/>
                </a:cubicBezTo>
                <a:cubicBezTo>
                  <a:pt x="3347315" y="3609965"/>
                  <a:pt x="3299133" y="3685218"/>
                  <a:pt x="3335187" y="3826746"/>
                </a:cubicBezTo>
                <a:cubicBezTo>
                  <a:pt x="3371241" y="3968274"/>
                  <a:pt x="3295402" y="4221425"/>
                  <a:pt x="3335187" y="4324223"/>
                </a:cubicBezTo>
                <a:cubicBezTo>
                  <a:pt x="3374972" y="4427021"/>
                  <a:pt x="3275453" y="4668645"/>
                  <a:pt x="3335187" y="4920102"/>
                </a:cubicBezTo>
                <a:cubicBezTo>
                  <a:pt x="3228261" y="4936376"/>
                  <a:pt x="2971465" y="4893714"/>
                  <a:pt x="2812674" y="4920102"/>
                </a:cubicBezTo>
                <a:cubicBezTo>
                  <a:pt x="2653883" y="4946490"/>
                  <a:pt x="2373963" y="4901547"/>
                  <a:pt x="2256810" y="4920102"/>
                </a:cubicBezTo>
                <a:cubicBezTo>
                  <a:pt x="2139657" y="4938657"/>
                  <a:pt x="2009825" y="4896228"/>
                  <a:pt x="1767649" y="4920102"/>
                </a:cubicBezTo>
                <a:cubicBezTo>
                  <a:pt x="1525473" y="4943976"/>
                  <a:pt x="1341164" y="4888238"/>
                  <a:pt x="1145081" y="4920102"/>
                </a:cubicBezTo>
                <a:cubicBezTo>
                  <a:pt x="948998" y="4951966"/>
                  <a:pt x="701089" y="4902685"/>
                  <a:pt x="522513" y="4920102"/>
                </a:cubicBezTo>
                <a:cubicBezTo>
                  <a:pt x="343937" y="4937519"/>
                  <a:pt x="194971" y="4869663"/>
                  <a:pt x="0" y="4920102"/>
                </a:cubicBezTo>
                <a:cubicBezTo>
                  <a:pt x="-11657" y="4728494"/>
                  <a:pt x="12249" y="4474090"/>
                  <a:pt x="0" y="4324223"/>
                </a:cubicBezTo>
                <a:cubicBezTo>
                  <a:pt x="-12249" y="4174356"/>
                  <a:pt x="405" y="4079476"/>
                  <a:pt x="0" y="3925148"/>
                </a:cubicBezTo>
                <a:cubicBezTo>
                  <a:pt x="-405" y="3770821"/>
                  <a:pt x="49166" y="3444785"/>
                  <a:pt x="0" y="3280068"/>
                </a:cubicBezTo>
                <a:cubicBezTo>
                  <a:pt x="-49166" y="3115351"/>
                  <a:pt x="54747" y="2868564"/>
                  <a:pt x="0" y="2634988"/>
                </a:cubicBezTo>
                <a:cubicBezTo>
                  <a:pt x="-54747" y="2401412"/>
                  <a:pt x="46564" y="2154010"/>
                  <a:pt x="0" y="1989908"/>
                </a:cubicBezTo>
                <a:cubicBezTo>
                  <a:pt x="-46564" y="1825806"/>
                  <a:pt x="28366" y="1688535"/>
                  <a:pt x="0" y="1590833"/>
                </a:cubicBezTo>
                <a:cubicBezTo>
                  <a:pt x="-28366" y="1493132"/>
                  <a:pt x="45311" y="1245491"/>
                  <a:pt x="0" y="945753"/>
                </a:cubicBezTo>
                <a:cubicBezTo>
                  <a:pt x="-45311" y="646015"/>
                  <a:pt x="78517" y="400129"/>
                  <a:pt x="0" y="0"/>
                </a:cubicBezTo>
                <a:close/>
              </a:path>
            </a:pathLst>
          </a:custGeom>
          <a:ln>
            <a:solidFill>
              <a:schemeClr val="tx1"/>
            </a:solidFill>
            <a:extLst>
              <a:ext uri="{C807C97D-BFC1-408E-A445-0C87EB9F89A2}">
                <ask:lineSketchStyleProps xmlns:ask="http://schemas.microsoft.com/office/drawing/2018/sketchyshapes" sd="2871493760">
                  <a:prstGeom prst="rect">
                    <a:avLst/>
                  </a:prstGeom>
                  <ask:type>
                    <ask:lineSketchScribble/>
                  </ask:type>
                </ask:lineSketchStyleProps>
              </a:ext>
            </a:extLst>
          </a:ln>
        </p:spPr>
      </p:pic>
      <p:sp>
        <p:nvSpPr>
          <p:cNvPr id="17" name="TextBox 16">
            <a:extLst>
              <a:ext uri="{FF2B5EF4-FFF2-40B4-BE49-F238E27FC236}">
                <a16:creationId xmlns:a16="http://schemas.microsoft.com/office/drawing/2014/main" id="{41B0A963-29DF-0158-30B8-6CDD55B861D0}"/>
              </a:ext>
            </a:extLst>
          </p:cNvPr>
          <p:cNvSpPr txBox="1"/>
          <p:nvPr/>
        </p:nvSpPr>
        <p:spPr>
          <a:xfrm>
            <a:off x="7032171" y="4764638"/>
            <a:ext cx="4680857" cy="1169551"/>
          </a:xfrm>
          <a:custGeom>
            <a:avLst/>
            <a:gdLst>
              <a:gd name="csX0" fmla="*/ 0 w 4680857"/>
              <a:gd name="csY0" fmla="*/ 0 h 1169551"/>
              <a:gd name="csX1" fmla="*/ 678724 w 4680857"/>
              <a:gd name="csY1" fmla="*/ 0 h 1169551"/>
              <a:gd name="csX2" fmla="*/ 1170214 w 4680857"/>
              <a:gd name="csY2" fmla="*/ 0 h 1169551"/>
              <a:gd name="csX3" fmla="*/ 1661704 w 4680857"/>
              <a:gd name="csY3" fmla="*/ 0 h 1169551"/>
              <a:gd name="csX4" fmla="*/ 2340429 w 4680857"/>
              <a:gd name="csY4" fmla="*/ 0 h 1169551"/>
              <a:gd name="csX5" fmla="*/ 2831918 w 4680857"/>
              <a:gd name="csY5" fmla="*/ 0 h 1169551"/>
              <a:gd name="csX6" fmla="*/ 3463834 w 4680857"/>
              <a:gd name="csY6" fmla="*/ 0 h 1169551"/>
              <a:gd name="csX7" fmla="*/ 4095750 w 4680857"/>
              <a:gd name="csY7" fmla="*/ 0 h 1169551"/>
              <a:gd name="csX8" fmla="*/ 4680857 w 4680857"/>
              <a:gd name="csY8" fmla="*/ 0 h 1169551"/>
              <a:gd name="csX9" fmla="*/ 4680857 w 4680857"/>
              <a:gd name="csY9" fmla="*/ 549689 h 1169551"/>
              <a:gd name="csX10" fmla="*/ 4680857 w 4680857"/>
              <a:gd name="csY10" fmla="*/ 1169551 h 1169551"/>
              <a:gd name="csX11" fmla="*/ 4189367 w 4680857"/>
              <a:gd name="csY11" fmla="*/ 1169551 h 1169551"/>
              <a:gd name="csX12" fmla="*/ 3651068 w 4680857"/>
              <a:gd name="csY12" fmla="*/ 1169551 h 1169551"/>
              <a:gd name="csX13" fmla="*/ 3019153 w 4680857"/>
              <a:gd name="csY13" fmla="*/ 1169551 h 1169551"/>
              <a:gd name="csX14" fmla="*/ 2434046 w 4680857"/>
              <a:gd name="csY14" fmla="*/ 1169551 h 1169551"/>
              <a:gd name="csX15" fmla="*/ 1895747 w 4680857"/>
              <a:gd name="csY15" fmla="*/ 1169551 h 1169551"/>
              <a:gd name="csX16" fmla="*/ 1451066 w 4680857"/>
              <a:gd name="csY16" fmla="*/ 1169551 h 1169551"/>
              <a:gd name="csX17" fmla="*/ 959576 w 4680857"/>
              <a:gd name="csY17" fmla="*/ 1169551 h 1169551"/>
              <a:gd name="csX18" fmla="*/ 514894 w 4680857"/>
              <a:gd name="csY18" fmla="*/ 1169551 h 1169551"/>
              <a:gd name="csX19" fmla="*/ 0 w 4680857"/>
              <a:gd name="csY19" fmla="*/ 1169551 h 1169551"/>
              <a:gd name="csX20" fmla="*/ 0 w 4680857"/>
              <a:gd name="csY20" fmla="*/ 619862 h 1169551"/>
              <a:gd name="csX21" fmla="*/ 0 w 4680857"/>
              <a:gd name="csY21" fmla="*/ 0 h 1169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680857" h="1169551" extrusionOk="0">
                <a:moveTo>
                  <a:pt x="0" y="0"/>
                </a:moveTo>
                <a:cubicBezTo>
                  <a:pt x="161451" y="-17831"/>
                  <a:pt x="348883" y="37405"/>
                  <a:pt x="678724" y="0"/>
                </a:cubicBezTo>
                <a:cubicBezTo>
                  <a:pt x="1008565" y="-37405"/>
                  <a:pt x="1049497" y="58433"/>
                  <a:pt x="1170214" y="0"/>
                </a:cubicBezTo>
                <a:cubicBezTo>
                  <a:pt x="1290931" y="-58433"/>
                  <a:pt x="1536889" y="17568"/>
                  <a:pt x="1661704" y="0"/>
                </a:cubicBezTo>
                <a:cubicBezTo>
                  <a:pt x="1786519" y="-17568"/>
                  <a:pt x="2126412" y="12469"/>
                  <a:pt x="2340429" y="0"/>
                </a:cubicBezTo>
                <a:cubicBezTo>
                  <a:pt x="2554447" y="-12469"/>
                  <a:pt x="2616438" y="26603"/>
                  <a:pt x="2831918" y="0"/>
                </a:cubicBezTo>
                <a:cubicBezTo>
                  <a:pt x="3047398" y="-26603"/>
                  <a:pt x="3242120" y="49717"/>
                  <a:pt x="3463834" y="0"/>
                </a:cubicBezTo>
                <a:cubicBezTo>
                  <a:pt x="3685548" y="-49717"/>
                  <a:pt x="3938437" y="2972"/>
                  <a:pt x="4095750" y="0"/>
                </a:cubicBezTo>
                <a:cubicBezTo>
                  <a:pt x="4253063" y="-2972"/>
                  <a:pt x="4530161" y="3709"/>
                  <a:pt x="4680857" y="0"/>
                </a:cubicBezTo>
                <a:cubicBezTo>
                  <a:pt x="4694799" y="175451"/>
                  <a:pt x="4671074" y="332965"/>
                  <a:pt x="4680857" y="549689"/>
                </a:cubicBezTo>
                <a:cubicBezTo>
                  <a:pt x="4690640" y="766413"/>
                  <a:pt x="4673832" y="943352"/>
                  <a:pt x="4680857" y="1169551"/>
                </a:cubicBezTo>
                <a:cubicBezTo>
                  <a:pt x="4489210" y="1181817"/>
                  <a:pt x="4343879" y="1165288"/>
                  <a:pt x="4189367" y="1169551"/>
                </a:cubicBezTo>
                <a:cubicBezTo>
                  <a:pt x="4034855" y="1173814"/>
                  <a:pt x="3831053" y="1168961"/>
                  <a:pt x="3651068" y="1169551"/>
                </a:cubicBezTo>
                <a:cubicBezTo>
                  <a:pt x="3471083" y="1170141"/>
                  <a:pt x="3309048" y="1166547"/>
                  <a:pt x="3019153" y="1169551"/>
                </a:cubicBezTo>
                <a:cubicBezTo>
                  <a:pt x="2729258" y="1172555"/>
                  <a:pt x="2652815" y="1147004"/>
                  <a:pt x="2434046" y="1169551"/>
                </a:cubicBezTo>
                <a:cubicBezTo>
                  <a:pt x="2215277" y="1192098"/>
                  <a:pt x="2050699" y="1132978"/>
                  <a:pt x="1895747" y="1169551"/>
                </a:cubicBezTo>
                <a:cubicBezTo>
                  <a:pt x="1740795" y="1206124"/>
                  <a:pt x="1548631" y="1154095"/>
                  <a:pt x="1451066" y="1169551"/>
                </a:cubicBezTo>
                <a:cubicBezTo>
                  <a:pt x="1353501" y="1185007"/>
                  <a:pt x="1081442" y="1142015"/>
                  <a:pt x="959576" y="1169551"/>
                </a:cubicBezTo>
                <a:cubicBezTo>
                  <a:pt x="837710" y="1197087"/>
                  <a:pt x="613926" y="1149272"/>
                  <a:pt x="514894" y="1169551"/>
                </a:cubicBezTo>
                <a:cubicBezTo>
                  <a:pt x="415862" y="1189830"/>
                  <a:pt x="158814" y="1136174"/>
                  <a:pt x="0" y="1169551"/>
                </a:cubicBezTo>
                <a:cubicBezTo>
                  <a:pt x="-36284" y="1017080"/>
                  <a:pt x="50252" y="842645"/>
                  <a:pt x="0" y="619862"/>
                </a:cubicBezTo>
                <a:cubicBezTo>
                  <a:pt x="-50252" y="397079"/>
                  <a:pt x="70856" y="154590"/>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tr-TR" sz="1400" dirty="0"/>
              <a:t>Mehmet Ali İzmen  </a:t>
            </a:r>
            <a:r>
              <a:rPr lang="el-GR" sz="1400" dirty="0"/>
              <a:t>16 ετών </a:t>
            </a:r>
          </a:p>
          <a:p>
            <a:pPr algn="ctr"/>
            <a:r>
              <a:rPr lang="en-US" sz="1400" dirty="0"/>
              <a:t>CY/18658</a:t>
            </a:r>
          </a:p>
          <a:p>
            <a:pPr algn="ctr"/>
            <a:r>
              <a:rPr lang="el-GR" sz="1400" dirty="0"/>
              <a:t>01/01/1943  </a:t>
            </a:r>
            <a:r>
              <a:rPr lang="el-GR" sz="1400" dirty="0" err="1"/>
              <a:t>Λεύκαρα</a:t>
            </a:r>
            <a:r>
              <a:rPr lang="el-GR" sz="1400" dirty="0"/>
              <a:t>, Λάρνακα.</a:t>
            </a:r>
          </a:p>
          <a:p>
            <a:pPr algn="ctr"/>
            <a:r>
              <a:rPr lang="el-GR" sz="1400" dirty="0"/>
              <a:t>Υπηρέτησε και  στην  Κυπριακή Εθελοντική Δύναμη  (</a:t>
            </a:r>
            <a:r>
              <a:rPr lang="en-US" sz="1400" dirty="0"/>
              <a:t>CVF 2446</a:t>
            </a:r>
            <a:r>
              <a:rPr lang="el-GR" sz="1400" dirty="0"/>
              <a:t>)</a:t>
            </a:r>
          </a:p>
        </p:txBody>
      </p:sp>
      <p:sp>
        <p:nvSpPr>
          <p:cNvPr id="4" name="TextBox 3">
            <a:extLst>
              <a:ext uri="{FF2B5EF4-FFF2-40B4-BE49-F238E27FC236}">
                <a16:creationId xmlns:a16="http://schemas.microsoft.com/office/drawing/2014/main" id="{F4EB516C-1500-B6DE-84BB-95CADFC092E2}"/>
              </a:ext>
            </a:extLst>
          </p:cNvPr>
          <p:cNvSpPr txBox="1"/>
          <p:nvPr/>
        </p:nvSpPr>
        <p:spPr>
          <a:xfrm>
            <a:off x="220209" y="6401668"/>
            <a:ext cx="7116761" cy="430887"/>
          </a:xfrm>
          <a:prstGeom prst="rect">
            <a:avLst/>
          </a:prstGeom>
          <a:noFill/>
        </p:spPr>
        <p:txBody>
          <a:bodyPr wrap="square">
            <a:spAutoFit/>
          </a:bodyPr>
          <a:lstStyle/>
          <a:p>
            <a:r>
              <a:rPr lang="el-GR" sz="1100" i="0" dirty="0">
                <a:solidFill>
                  <a:srgbClr val="000000"/>
                </a:solidFill>
                <a:effectLst/>
              </a:rPr>
              <a:t>Πέτρος </a:t>
            </a:r>
            <a:r>
              <a:rPr lang="el-GR" sz="1100" i="0" dirty="0" err="1">
                <a:solidFill>
                  <a:srgbClr val="000000"/>
                </a:solidFill>
                <a:effectLst/>
              </a:rPr>
              <a:t>Παπαπολυβίου</a:t>
            </a:r>
            <a:r>
              <a:rPr lang="el-GR" sz="1100" i="0" dirty="0">
                <a:solidFill>
                  <a:srgbClr val="000000"/>
                </a:solidFill>
                <a:effectLst/>
              </a:rPr>
              <a:t>,</a:t>
            </a:r>
            <a:r>
              <a:rPr lang="el-GR" sz="1100" i="1" dirty="0">
                <a:solidFill>
                  <a:srgbClr val="000000"/>
                </a:solidFill>
                <a:effectLst/>
              </a:rPr>
              <a:t> </a:t>
            </a:r>
            <a:r>
              <a:rPr lang="el-GR" sz="1100" i="1" dirty="0"/>
              <a:t>Οι Κύπριοι εθελοντές του Β' Παγκοσμίου Πολέμου: τα μητρώα, οι κατάλογοι και ο φόρος του αίματος,</a:t>
            </a:r>
            <a:r>
              <a:rPr lang="el-GR" sz="1100" dirty="0"/>
              <a:t>  Πολιτιστικές Υπηρεσίες, Λευκωσία 2012, σ.  117, 316</a:t>
            </a:r>
            <a:r>
              <a:rPr lang="tr-TR" sz="1100" dirty="0"/>
              <a:t>.</a:t>
            </a:r>
            <a:r>
              <a:rPr lang="el-GR" sz="1100" dirty="0"/>
              <a:t> </a:t>
            </a:r>
          </a:p>
        </p:txBody>
      </p:sp>
      <p:sp>
        <p:nvSpPr>
          <p:cNvPr id="5" name="TextBox 4">
            <a:extLst>
              <a:ext uri="{FF2B5EF4-FFF2-40B4-BE49-F238E27FC236}">
                <a16:creationId xmlns:a16="http://schemas.microsoft.com/office/drawing/2014/main" id="{26E077BA-C1D6-D0FD-A934-D811AB66F33D}"/>
              </a:ext>
            </a:extLst>
          </p:cNvPr>
          <p:cNvSpPr txBox="1"/>
          <p:nvPr/>
        </p:nvSpPr>
        <p:spPr>
          <a:xfrm>
            <a:off x="7032171" y="6396335"/>
            <a:ext cx="5192486" cy="461665"/>
          </a:xfrm>
          <a:prstGeom prst="rect">
            <a:avLst/>
          </a:prstGeom>
          <a:noFill/>
        </p:spPr>
        <p:txBody>
          <a:bodyPr wrap="square">
            <a:spAutoFit/>
          </a:bodyPr>
          <a:lstStyle/>
          <a:p>
            <a:pPr algn="ctr"/>
            <a:r>
              <a:rPr lang="tr-TR" sz="1200" dirty="0"/>
              <a:t>Mehmet Ali İzmen</a:t>
            </a:r>
            <a:r>
              <a:rPr lang="en-US" sz="1200" dirty="0"/>
              <a:t>, </a:t>
            </a:r>
            <a:r>
              <a:rPr lang="tr-TR" sz="1200" dirty="0"/>
              <a:t> </a:t>
            </a:r>
            <a:r>
              <a:rPr lang="el-GR" sz="1200" i="1" dirty="0"/>
              <a:t>I</a:t>
            </a:r>
            <a:r>
              <a:rPr lang="en-US" sz="1200" i="1" dirty="0"/>
              <a:t>I</a:t>
            </a:r>
            <a:r>
              <a:rPr lang="el-GR" sz="1200" i="1" dirty="0"/>
              <a:t>. </a:t>
            </a:r>
            <a:r>
              <a:rPr lang="el-GR" sz="1200" i="1" dirty="0" err="1"/>
              <a:t>dünya</a:t>
            </a:r>
            <a:r>
              <a:rPr lang="el-GR" sz="1200" i="1" dirty="0"/>
              <a:t> </a:t>
            </a:r>
            <a:r>
              <a:rPr lang="el-GR" sz="1200" i="1" dirty="0" err="1"/>
              <a:t>savași</a:t>
            </a:r>
            <a:r>
              <a:rPr lang="el-GR" sz="1200" i="1" dirty="0"/>
              <a:t> </a:t>
            </a:r>
            <a:r>
              <a:rPr lang="el-GR" sz="1200" i="1" dirty="0" err="1"/>
              <a:t>ve</a:t>
            </a:r>
            <a:r>
              <a:rPr lang="el-GR" sz="1200" i="1" dirty="0"/>
              <a:t> </a:t>
            </a:r>
            <a:r>
              <a:rPr lang="el-GR" sz="1200" i="1" dirty="0" err="1"/>
              <a:t>kibrislilarin</a:t>
            </a:r>
            <a:r>
              <a:rPr lang="el-GR" sz="1200" i="1" dirty="0"/>
              <a:t> </a:t>
            </a:r>
            <a:r>
              <a:rPr lang="el-GR" sz="1200" i="1" dirty="0" err="1"/>
              <a:t>katki</a:t>
            </a:r>
            <a:r>
              <a:rPr lang="en-US" sz="1200" i="1" dirty="0"/>
              <a:t>, </a:t>
            </a:r>
            <a:r>
              <a:rPr lang="el-GR" sz="1200" dirty="0"/>
              <a:t>Κερύνεια 2005, σελ. 76. </a:t>
            </a:r>
          </a:p>
        </p:txBody>
      </p:sp>
    </p:spTree>
    <p:extLst>
      <p:ext uri="{BB962C8B-B14F-4D97-AF65-F5344CB8AC3E}">
        <p14:creationId xmlns:p14="http://schemas.microsoft.com/office/powerpoint/2010/main" val="2569845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03E325-8533-BED4-BF37-1FCF77E7B403}"/>
              </a:ext>
            </a:extLst>
          </p:cNvPr>
          <p:cNvSpPr>
            <a:spLocks noGrp="1"/>
          </p:cNvSpPr>
          <p:nvPr>
            <p:ph type="title"/>
          </p:nvPr>
        </p:nvSpPr>
        <p:spPr>
          <a:xfrm>
            <a:off x="141514" y="107273"/>
            <a:ext cx="4321629" cy="1325563"/>
          </a:xfrm>
          <a:custGeom>
            <a:avLst/>
            <a:gdLst>
              <a:gd name="csX0" fmla="*/ 0 w 4321629"/>
              <a:gd name="csY0" fmla="*/ 0 h 1325563"/>
              <a:gd name="csX1" fmla="*/ 496987 w 4321629"/>
              <a:gd name="csY1" fmla="*/ 0 h 1325563"/>
              <a:gd name="csX2" fmla="*/ 1123624 w 4321629"/>
              <a:gd name="csY2" fmla="*/ 0 h 1325563"/>
              <a:gd name="csX3" fmla="*/ 1534178 w 4321629"/>
              <a:gd name="csY3" fmla="*/ 0 h 1325563"/>
              <a:gd name="csX4" fmla="*/ 2117598 w 4321629"/>
              <a:gd name="csY4" fmla="*/ 0 h 1325563"/>
              <a:gd name="csX5" fmla="*/ 2571369 w 4321629"/>
              <a:gd name="csY5" fmla="*/ 0 h 1325563"/>
              <a:gd name="csX6" fmla="*/ 2981924 w 4321629"/>
              <a:gd name="csY6" fmla="*/ 0 h 1325563"/>
              <a:gd name="csX7" fmla="*/ 3565344 w 4321629"/>
              <a:gd name="csY7" fmla="*/ 0 h 1325563"/>
              <a:gd name="csX8" fmla="*/ 4321629 w 4321629"/>
              <a:gd name="csY8" fmla="*/ 0 h 1325563"/>
              <a:gd name="csX9" fmla="*/ 4321629 w 4321629"/>
              <a:gd name="csY9" fmla="*/ 428599 h 1325563"/>
              <a:gd name="csX10" fmla="*/ 4321629 w 4321629"/>
              <a:gd name="csY10" fmla="*/ 857197 h 1325563"/>
              <a:gd name="csX11" fmla="*/ 4321629 w 4321629"/>
              <a:gd name="csY11" fmla="*/ 1325563 h 1325563"/>
              <a:gd name="csX12" fmla="*/ 3911074 w 4321629"/>
              <a:gd name="csY12" fmla="*/ 1325563 h 1325563"/>
              <a:gd name="csX13" fmla="*/ 3327654 w 4321629"/>
              <a:gd name="csY13" fmla="*/ 1325563 h 1325563"/>
              <a:gd name="csX14" fmla="*/ 2787451 w 4321629"/>
              <a:gd name="csY14" fmla="*/ 1325563 h 1325563"/>
              <a:gd name="csX15" fmla="*/ 2376896 w 4321629"/>
              <a:gd name="csY15" fmla="*/ 1325563 h 1325563"/>
              <a:gd name="csX16" fmla="*/ 1879909 w 4321629"/>
              <a:gd name="csY16" fmla="*/ 1325563 h 1325563"/>
              <a:gd name="csX17" fmla="*/ 1339705 w 4321629"/>
              <a:gd name="csY17" fmla="*/ 1325563 h 1325563"/>
              <a:gd name="csX18" fmla="*/ 842718 w 4321629"/>
              <a:gd name="csY18" fmla="*/ 1325563 h 1325563"/>
              <a:gd name="csX19" fmla="*/ 0 w 4321629"/>
              <a:gd name="csY19" fmla="*/ 1325563 h 1325563"/>
              <a:gd name="csX20" fmla="*/ 0 w 4321629"/>
              <a:gd name="csY20" fmla="*/ 883709 h 1325563"/>
              <a:gd name="csX21" fmla="*/ 0 w 4321629"/>
              <a:gd name="csY21" fmla="*/ 415343 h 1325563"/>
              <a:gd name="csX22" fmla="*/ 0 w 4321629"/>
              <a:gd name="csY22" fmla="*/ 0 h 1325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321629" h="1325563" fill="none" extrusionOk="0">
                <a:moveTo>
                  <a:pt x="0" y="0"/>
                </a:moveTo>
                <a:cubicBezTo>
                  <a:pt x="234961" y="-56406"/>
                  <a:pt x="349759" y="46561"/>
                  <a:pt x="496987" y="0"/>
                </a:cubicBezTo>
                <a:cubicBezTo>
                  <a:pt x="644215" y="-46561"/>
                  <a:pt x="911979" y="29560"/>
                  <a:pt x="1123624" y="0"/>
                </a:cubicBezTo>
                <a:cubicBezTo>
                  <a:pt x="1335269" y="-29560"/>
                  <a:pt x="1422097" y="46146"/>
                  <a:pt x="1534178" y="0"/>
                </a:cubicBezTo>
                <a:cubicBezTo>
                  <a:pt x="1646259" y="-46146"/>
                  <a:pt x="1955727" y="27880"/>
                  <a:pt x="2117598" y="0"/>
                </a:cubicBezTo>
                <a:cubicBezTo>
                  <a:pt x="2279469" y="-27880"/>
                  <a:pt x="2345041" y="12287"/>
                  <a:pt x="2571369" y="0"/>
                </a:cubicBezTo>
                <a:cubicBezTo>
                  <a:pt x="2797697" y="-12287"/>
                  <a:pt x="2776840" y="33059"/>
                  <a:pt x="2981924" y="0"/>
                </a:cubicBezTo>
                <a:cubicBezTo>
                  <a:pt x="3187008" y="-33059"/>
                  <a:pt x="3368589" y="18938"/>
                  <a:pt x="3565344" y="0"/>
                </a:cubicBezTo>
                <a:cubicBezTo>
                  <a:pt x="3762099" y="-18938"/>
                  <a:pt x="3994604" y="80123"/>
                  <a:pt x="4321629" y="0"/>
                </a:cubicBezTo>
                <a:cubicBezTo>
                  <a:pt x="4352332" y="178512"/>
                  <a:pt x="4297237" y="313458"/>
                  <a:pt x="4321629" y="428599"/>
                </a:cubicBezTo>
                <a:cubicBezTo>
                  <a:pt x="4346021" y="543740"/>
                  <a:pt x="4282954" y="684883"/>
                  <a:pt x="4321629" y="857197"/>
                </a:cubicBezTo>
                <a:cubicBezTo>
                  <a:pt x="4360304" y="1029511"/>
                  <a:pt x="4304486" y="1120056"/>
                  <a:pt x="4321629" y="1325563"/>
                </a:cubicBezTo>
                <a:cubicBezTo>
                  <a:pt x="4176107" y="1346476"/>
                  <a:pt x="4030738" y="1277458"/>
                  <a:pt x="3911074" y="1325563"/>
                </a:cubicBezTo>
                <a:cubicBezTo>
                  <a:pt x="3791411" y="1373668"/>
                  <a:pt x="3603054" y="1310970"/>
                  <a:pt x="3327654" y="1325563"/>
                </a:cubicBezTo>
                <a:cubicBezTo>
                  <a:pt x="3052254" y="1340156"/>
                  <a:pt x="3004156" y="1311549"/>
                  <a:pt x="2787451" y="1325563"/>
                </a:cubicBezTo>
                <a:cubicBezTo>
                  <a:pt x="2570746" y="1339577"/>
                  <a:pt x="2461253" y="1284870"/>
                  <a:pt x="2376896" y="1325563"/>
                </a:cubicBezTo>
                <a:cubicBezTo>
                  <a:pt x="2292540" y="1366256"/>
                  <a:pt x="2059875" y="1324691"/>
                  <a:pt x="1879909" y="1325563"/>
                </a:cubicBezTo>
                <a:cubicBezTo>
                  <a:pt x="1699943" y="1326435"/>
                  <a:pt x="1533698" y="1311439"/>
                  <a:pt x="1339705" y="1325563"/>
                </a:cubicBezTo>
                <a:cubicBezTo>
                  <a:pt x="1145712" y="1339687"/>
                  <a:pt x="977582" y="1298419"/>
                  <a:pt x="842718" y="1325563"/>
                </a:cubicBezTo>
                <a:cubicBezTo>
                  <a:pt x="707854" y="1352707"/>
                  <a:pt x="289004" y="1266448"/>
                  <a:pt x="0" y="1325563"/>
                </a:cubicBezTo>
                <a:cubicBezTo>
                  <a:pt x="-11035" y="1147313"/>
                  <a:pt x="38401" y="1058362"/>
                  <a:pt x="0" y="883709"/>
                </a:cubicBezTo>
                <a:cubicBezTo>
                  <a:pt x="-38401" y="709056"/>
                  <a:pt x="11618" y="518947"/>
                  <a:pt x="0" y="415343"/>
                </a:cubicBezTo>
                <a:cubicBezTo>
                  <a:pt x="-11618" y="311739"/>
                  <a:pt x="10336" y="204853"/>
                  <a:pt x="0" y="0"/>
                </a:cubicBezTo>
                <a:close/>
              </a:path>
              <a:path w="4321629" h="1325563" stroke="0" extrusionOk="0">
                <a:moveTo>
                  <a:pt x="0" y="0"/>
                </a:moveTo>
                <a:cubicBezTo>
                  <a:pt x="228378" y="-5097"/>
                  <a:pt x="345273" y="39501"/>
                  <a:pt x="540204" y="0"/>
                </a:cubicBezTo>
                <a:cubicBezTo>
                  <a:pt x="735135" y="-39501"/>
                  <a:pt x="842370" y="27310"/>
                  <a:pt x="950758" y="0"/>
                </a:cubicBezTo>
                <a:cubicBezTo>
                  <a:pt x="1059146" y="-27310"/>
                  <a:pt x="1346850" y="38529"/>
                  <a:pt x="1577395" y="0"/>
                </a:cubicBezTo>
                <a:cubicBezTo>
                  <a:pt x="1807940" y="-38529"/>
                  <a:pt x="1824016" y="50282"/>
                  <a:pt x="2031166" y="0"/>
                </a:cubicBezTo>
                <a:cubicBezTo>
                  <a:pt x="2238316" y="-50282"/>
                  <a:pt x="2489858" y="1214"/>
                  <a:pt x="2614586" y="0"/>
                </a:cubicBezTo>
                <a:cubicBezTo>
                  <a:pt x="2739314" y="-1214"/>
                  <a:pt x="2883067" y="6049"/>
                  <a:pt x="3111573" y="0"/>
                </a:cubicBezTo>
                <a:cubicBezTo>
                  <a:pt x="3340079" y="-6049"/>
                  <a:pt x="3428768" y="57276"/>
                  <a:pt x="3651777" y="0"/>
                </a:cubicBezTo>
                <a:cubicBezTo>
                  <a:pt x="3874786" y="-57276"/>
                  <a:pt x="4091185" y="54430"/>
                  <a:pt x="4321629" y="0"/>
                </a:cubicBezTo>
                <a:cubicBezTo>
                  <a:pt x="4338171" y="155935"/>
                  <a:pt x="4316362" y="222973"/>
                  <a:pt x="4321629" y="415343"/>
                </a:cubicBezTo>
                <a:cubicBezTo>
                  <a:pt x="4326896" y="607713"/>
                  <a:pt x="4306463" y="660630"/>
                  <a:pt x="4321629" y="817431"/>
                </a:cubicBezTo>
                <a:cubicBezTo>
                  <a:pt x="4336795" y="974232"/>
                  <a:pt x="4273726" y="1101453"/>
                  <a:pt x="4321629" y="1325563"/>
                </a:cubicBezTo>
                <a:cubicBezTo>
                  <a:pt x="4094007" y="1383683"/>
                  <a:pt x="4040061" y="1267637"/>
                  <a:pt x="3781425" y="1325563"/>
                </a:cubicBezTo>
                <a:cubicBezTo>
                  <a:pt x="3522789" y="1383489"/>
                  <a:pt x="3466244" y="1306978"/>
                  <a:pt x="3241222" y="1325563"/>
                </a:cubicBezTo>
                <a:cubicBezTo>
                  <a:pt x="3016200" y="1344148"/>
                  <a:pt x="2929404" y="1292764"/>
                  <a:pt x="2701018" y="1325563"/>
                </a:cubicBezTo>
                <a:cubicBezTo>
                  <a:pt x="2472632" y="1358362"/>
                  <a:pt x="2491423" y="1323095"/>
                  <a:pt x="2290463" y="1325563"/>
                </a:cubicBezTo>
                <a:cubicBezTo>
                  <a:pt x="2089503" y="1328031"/>
                  <a:pt x="1965546" y="1281989"/>
                  <a:pt x="1836692" y="1325563"/>
                </a:cubicBezTo>
                <a:cubicBezTo>
                  <a:pt x="1707838" y="1369137"/>
                  <a:pt x="1562342" y="1287183"/>
                  <a:pt x="1382921" y="1325563"/>
                </a:cubicBezTo>
                <a:cubicBezTo>
                  <a:pt x="1203500" y="1363943"/>
                  <a:pt x="1062284" y="1300192"/>
                  <a:pt x="799501" y="1325563"/>
                </a:cubicBezTo>
                <a:cubicBezTo>
                  <a:pt x="536718" y="1350934"/>
                  <a:pt x="218024" y="1255717"/>
                  <a:pt x="0" y="1325563"/>
                </a:cubicBezTo>
                <a:cubicBezTo>
                  <a:pt x="-23794" y="1132074"/>
                  <a:pt x="8733" y="1063788"/>
                  <a:pt x="0" y="857197"/>
                </a:cubicBezTo>
                <a:cubicBezTo>
                  <a:pt x="-8733" y="650606"/>
                  <a:pt x="48073" y="509627"/>
                  <a:pt x="0" y="415343"/>
                </a:cubicBezTo>
                <a:cubicBezTo>
                  <a:pt x="-48073" y="321059"/>
                  <a:pt x="26119" y="149674"/>
                  <a:pt x="0" y="0"/>
                </a:cubicBezTo>
                <a:close/>
              </a:path>
            </a:pathLst>
          </a:custGeom>
          <a:ln>
            <a:solidFill>
              <a:schemeClr val="tx1"/>
            </a:solidFill>
            <a:extLst>
              <a:ext uri="{C807C97D-BFC1-408E-A445-0C87EB9F89A2}">
                <ask:lineSketchStyleProps xmlns:ask="http://schemas.microsoft.com/office/drawing/2018/sketchyshapes" sd="1001342919">
                  <ask:type>
                    <ask:lineSketchScribble/>
                  </ask:type>
                </ask:lineSketchStyleProps>
              </a:ext>
            </a:extLst>
          </a:ln>
        </p:spPr>
        <p:txBody>
          <a:bodyPr>
            <a:normAutofit/>
          </a:bodyPr>
          <a:lstStyle/>
          <a:p>
            <a:r>
              <a:rPr lang="el-GR" dirty="0"/>
              <a:t>Γεώργιος  Πέτρου </a:t>
            </a:r>
            <a:br>
              <a:rPr lang="en-US" dirty="0"/>
            </a:br>
            <a:r>
              <a:rPr lang="en-US" dirty="0"/>
              <a:t>CY/2089</a:t>
            </a:r>
            <a:endParaRPr lang="el-GR" dirty="0"/>
          </a:p>
        </p:txBody>
      </p:sp>
      <p:pic>
        <p:nvPicPr>
          <p:cNvPr id="4" name="Εικόνα 3">
            <a:extLst>
              <a:ext uri="{FF2B5EF4-FFF2-40B4-BE49-F238E27FC236}">
                <a16:creationId xmlns:a16="http://schemas.microsoft.com/office/drawing/2014/main" id="{208A2275-867A-4E85-4896-21791914B44E}"/>
              </a:ext>
            </a:extLst>
          </p:cNvPr>
          <p:cNvPicPr>
            <a:picLocks noChangeAspect="1"/>
          </p:cNvPicPr>
          <p:nvPr/>
        </p:nvPicPr>
        <p:blipFill>
          <a:blip r:embed="rId2">
            <a:extLst>
              <a:ext uri="{28A0092B-C50C-407E-A947-70E740481C1C}">
                <a14:useLocalDpi xmlns:a14="http://schemas.microsoft.com/office/drawing/2010/main" val="0"/>
              </a:ext>
            </a:extLst>
          </a:blip>
          <a:srcRect l="20477" t="28412" r="19361" b="21111"/>
          <a:stretch>
            <a:fillRect/>
          </a:stretch>
        </p:blipFill>
        <p:spPr>
          <a:xfrm rot="5400000">
            <a:off x="1001724" y="1292666"/>
            <a:ext cx="2764493" cy="3461658"/>
          </a:xfrm>
          <a:custGeom>
            <a:avLst/>
            <a:gdLst>
              <a:gd name="csX0" fmla="*/ 0 w 2764493"/>
              <a:gd name="csY0" fmla="*/ 0 h 3461658"/>
              <a:gd name="csX1" fmla="*/ 497609 w 2764493"/>
              <a:gd name="csY1" fmla="*/ 0 h 3461658"/>
              <a:gd name="csX2" fmla="*/ 1050507 w 2764493"/>
              <a:gd name="csY2" fmla="*/ 0 h 3461658"/>
              <a:gd name="csX3" fmla="*/ 1575761 w 2764493"/>
              <a:gd name="csY3" fmla="*/ 0 h 3461658"/>
              <a:gd name="csX4" fmla="*/ 2183949 w 2764493"/>
              <a:gd name="csY4" fmla="*/ 0 h 3461658"/>
              <a:gd name="csX5" fmla="*/ 2764493 w 2764493"/>
              <a:gd name="csY5" fmla="*/ 0 h 3461658"/>
              <a:gd name="csX6" fmla="*/ 2764493 w 2764493"/>
              <a:gd name="csY6" fmla="*/ 507710 h 3461658"/>
              <a:gd name="csX7" fmla="*/ 2764493 w 2764493"/>
              <a:gd name="csY7" fmla="*/ 980803 h 3461658"/>
              <a:gd name="csX8" fmla="*/ 2764493 w 2764493"/>
              <a:gd name="csY8" fmla="*/ 1557746 h 3461658"/>
              <a:gd name="csX9" fmla="*/ 2764493 w 2764493"/>
              <a:gd name="csY9" fmla="*/ 2030839 h 3461658"/>
              <a:gd name="csX10" fmla="*/ 2764493 w 2764493"/>
              <a:gd name="csY10" fmla="*/ 2642399 h 3461658"/>
              <a:gd name="csX11" fmla="*/ 2764493 w 2764493"/>
              <a:gd name="csY11" fmla="*/ 3461658 h 3461658"/>
              <a:gd name="csX12" fmla="*/ 2266884 w 2764493"/>
              <a:gd name="csY12" fmla="*/ 3461658 h 3461658"/>
              <a:gd name="csX13" fmla="*/ 1796920 w 2764493"/>
              <a:gd name="csY13" fmla="*/ 3461658 h 3461658"/>
              <a:gd name="csX14" fmla="*/ 1271667 w 2764493"/>
              <a:gd name="csY14" fmla="*/ 3461658 h 3461658"/>
              <a:gd name="csX15" fmla="*/ 663478 w 2764493"/>
              <a:gd name="csY15" fmla="*/ 3461658 h 3461658"/>
              <a:gd name="csX16" fmla="*/ 0 w 2764493"/>
              <a:gd name="csY16" fmla="*/ 3461658 h 3461658"/>
              <a:gd name="csX17" fmla="*/ 0 w 2764493"/>
              <a:gd name="csY17" fmla="*/ 2815482 h 3461658"/>
              <a:gd name="csX18" fmla="*/ 0 w 2764493"/>
              <a:gd name="csY18" fmla="*/ 2273155 h 3461658"/>
              <a:gd name="csX19" fmla="*/ 0 w 2764493"/>
              <a:gd name="csY19" fmla="*/ 1730829 h 3461658"/>
              <a:gd name="csX20" fmla="*/ 0 w 2764493"/>
              <a:gd name="csY20" fmla="*/ 1188503 h 3461658"/>
              <a:gd name="csX21" fmla="*/ 0 w 2764493"/>
              <a:gd name="csY21" fmla="*/ 680793 h 3461658"/>
              <a:gd name="csX22" fmla="*/ 0 w 2764493"/>
              <a:gd name="csY22" fmla="*/ 0 h 3461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764493" h="3461658" fill="none" extrusionOk="0">
                <a:moveTo>
                  <a:pt x="0" y="0"/>
                </a:moveTo>
                <a:cubicBezTo>
                  <a:pt x="151272" y="-15058"/>
                  <a:pt x="372633" y="6403"/>
                  <a:pt x="497609" y="0"/>
                </a:cubicBezTo>
                <a:cubicBezTo>
                  <a:pt x="622585" y="-6403"/>
                  <a:pt x="907643" y="25507"/>
                  <a:pt x="1050507" y="0"/>
                </a:cubicBezTo>
                <a:cubicBezTo>
                  <a:pt x="1193371" y="-25507"/>
                  <a:pt x="1439740" y="60549"/>
                  <a:pt x="1575761" y="0"/>
                </a:cubicBezTo>
                <a:cubicBezTo>
                  <a:pt x="1711782" y="-60549"/>
                  <a:pt x="1978123" y="40495"/>
                  <a:pt x="2183949" y="0"/>
                </a:cubicBezTo>
                <a:cubicBezTo>
                  <a:pt x="2389775" y="-40495"/>
                  <a:pt x="2551826" y="45933"/>
                  <a:pt x="2764493" y="0"/>
                </a:cubicBezTo>
                <a:cubicBezTo>
                  <a:pt x="2787826" y="226680"/>
                  <a:pt x="2725821" y="254040"/>
                  <a:pt x="2764493" y="507710"/>
                </a:cubicBezTo>
                <a:cubicBezTo>
                  <a:pt x="2803165" y="761380"/>
                  <a:pt x="2708497" y="826530"/>
                  <a:pt x="2764493" y="980803"/>
                </a:cubicBezTo>
                <a:cubicBezTo>
                  <a:pt x="2820489" y="1135076"/>
                  <a:pt x="2722326" y="1302516"/>
                  <a:pt x="2764493" y="1557746"/>
                </a:cubicBezTo>
                <a:cubicBezTo>
                  <a:pt x="2806660" y="1812976"/>
                  <a:pt x="2750409" y="1930831"/>
                  <a:pt x="2764493" y="2030839"/>
                </a:cubicBezTo>
                <a:cubicBezTo>
                  <a:pt x="2778577" y="2130847"/>
                  <a:pt x="2699353" y="2441159"/>
                  <a:pt x="2764493" y="2642399"/>
                </a:cubicBezTo>
                <a:cubicBezTo>
                  <a:pt x="2829633" y="2843639"/>
                  <a:pt x="2732623" y="3092412"/>
                  <a:pt x="2764493" y="3461658"/>
                </a:cubicBezTo>
                <a:cubicBezTo>
                  <a:pt x="2628204" y="3488537"/>
                  <a:pt x="2371920" y="3425497"/>
                  <a:pt x="2266884" y="3461658"/>
                </a:cubicBezTo>
                <a:cubicBezTo>
                  <a:pt x="2161848" y="3497819"/>
                  <a:pt x="2008220" y="3414901"/>
                  <a:pt x="1796920" y="3461658"/>
                </a:cubicBezTo>
                <a:cubicBezTo>
                  <a:pt x="1585620" y="3508415"/>
                  <a:pt x="1482236" y="3456366"/>
                  <a:pt x="1271667" y="3461658"/>
                </a:cubicBezTo>
                <a:cubicBezTo>
                  <a:pt x="1061098" y="3466950"/>
                  <a:pt x="872281" y="3412792"/>
                  <a:pt x="663478" y="3461658"/>
                </a:cubicBezTo>
                <a:cubicBezTo>
                  <a:pt x="454675" y="3510524"/>
                  <a:pt x="236398" y="3449413"/>
                  <a:pt x="0" y="3461658"/>
                </a:cubicBezTo>
                <a:cubicBezTo>
                  <a:pt x="-34112" y="3187072"/>
                  <a:pt x="59100" y="3058086"/>
                  <a:pt x="0" y="2815482"/>
                </a:cubicBezTo>
                <a:cubicBezTo>
                  <a:pt x="-59100" y="2572878"/>
                  <a:pt x="676" y="2461769"/>
                  <a:pt x="0" y="2273155"/>
                </a:cubicBezTo>
                <a:cubicBezTo>
                  <a:pt x="-676" y="2084541"/>
                  <a:pt x="65063" y="1910313"/>
                  <a:pt x="0" y="1730829"/>
                </a:cubicBezTo>
                <a:cubicBezTo>
                  <a:pt x="-65063" y="1551345"/>
                  <a:pt x="4134" y="1433045"/>
                  <a:pt x="0" y="1188503"/>
                </a:cubicBezTo>
                <a:cubicBezTo>
                  <a:pt x="-4134" y="943961"/>
                  <a:pt x="43264" y="855639"/>
                  <a:pt x="0" y="680793"/>
                </a:cubicBezTo>
                <a:cubicBezTo>
                  <a:pt x="-43264" y="505947"/>
                  <a:pt x="38573" y="216807"/>
                  <a:pt x="0" y="0"/>
                </a:cubicBezTo>
                <a:close/>
              </a:path>
              <a:path w="2764493" h="3461658" stroke="0" extrusionOk="0">
                <a:moveTo>
                  <a:pt x="0" y="0"/>
                </a:moveTo>
                <a:cubicBezTo>
                  <a:pt x="288068" y="-21699"/>
                  <a:pt x="452790" y="15809"/>
                  <a:pt x="608188" y="0"/>
                </a:cubicBezTo>
                <a:cubicBezTo>
                  <a:pt x="763586" y="-15809"/>
                  <a:pt x="938326" y="43148"/>
                  <a:pt x="1133442" y="0"/>
                </a:cubicBezTo>
                <a:cubicBezTo>
                  <a:pt x="1328558" y="-43148"/>
                  <a:pt x="1413843" y="53985"/>
                  <a:pt x="1631051" y="0"/>
                </a:cubicBezTo>
                <a:cubicBezTo>
                  <a:pt x="1848259" y="-53985"/>
                  <a:pt x="1889207" y="1197"/>
                  <a:pt x="2101015" y="0"/>
                </a:cubicBezTo>
                <a:cubicBezTo>
                  <a:pt x="2312823" y="-1197"/>
                  <a:pt x="2450996" y="67319"/>
                  <a:pt x="2764493" y="0"/>
                </a:cubicBezTo>
                <a:cubicBezTo>
                  <a:pt x="2796545" y="215542"/>
                  <a:pt x="2709769" y="253975"/>
                  <a:pt x="2764493" y="507710"/>
                </a:cubicBezTo>
                <a:cubicBezTo>
                  <a:pt x="2819217" y="761445"/>
                  <a:pt x="2734565" y="837778"/>
                  <a:pt x="2764493" y="1119269"/>
                </a:cubicBezTo>
                <a:cubicBezTo>
                  <a:pt x="2794421" y="1400760"/>
                  <a:pt x="2714092" y="1606040"/>
                  <a:pt x="2764493" y="1730829"/>
                </a:cubicBezTo>
                <a:cubicBezTo>
                  <a:pt x="2814894" y="1855618"/>
                  <a:pt x="2751737" y="2032753"/>
                  <a:pt x="2764493" y="2238539"/>
                </a:cubicBezTo>
                <a:cubicBezTo>
                  <a:pt x="2777249" y="2444325"/>
                  <a:pt x="2741356" y="2609419"/>
                  <a:pt x="2764493" y="2746249"/>
                </a:cubicBezTo>
                <a:cubicBezTo>
                  <a:pt x="2787630" y="2883079"/>
                  <a:pt x="2702134" y="3285861"/>
                  <a:pt x="2764493" y="3461658"/>
                </a:cubicBezTo>
                <a:cubicBezTo>
                  <a:pt x="2616337" y="3463949"/>
                  <a:pt x="2302400" y="3459298"/>
                  <a:pt x="2183949" y="3461658"/>
                </a:cubicBezTo>
                <a:cubicBezTo>
                  <a:pt x="2065498" y="3464018"/>
                  <a:pt x="1794851" y="3403055"/>
                  <a:pt x="1603406" y="3461658"/>
                </a:cubicBezTo>
                <a:cubicBezTo>
                  <a:pt x="1411961" y="3520261"/>
                  <a:pt x="1363461" y="3445270"/>
                  <a:pt x="1133442" y="3461658"/>
                </a:cubicBezTo>
                <a:cubicBezTo>
                  <a:pt x="903423" y="3478046"/>
                  <a:pt x="795341" y="3410159"/>
                  <a:pt x="635833" y="3461658"/>
                </a:cubicBezTo>
                <a:cubicBezTo>
                  <a:pt x="476325" y="3513157"/>
                  <a:pt x="162055" y="3430485"/>
                  <a:pt x="0" y="3461658"/>
                </a:cubicBezTo>
                <a:cubicBezTo>
                  <a:pt x="-57075" y="3235608"/>
                  <a:pt x="57424" y="3078574"/>
                  <a:pt x="0" y="2953948"/>
                </a:cubicBezTo>
                <a:cubicBezTo>
                  <a:pt x="-57424" y="2829322"/>
                  <a:pt x="7124" y="2667037"/>
                  <a:pt x="0" y="2480855"/>
                </a:cubicBezTo>
                <a:cubicBezTo>
                  <a:pt x="-7124" y="2294673"/>
                  <a:pt x="54167" y="2149213"/>
                  <a:pt x="0" y="2007762"/>
                </a:cubicBezTo>
                <a:cubicBezTo>
                  <a:pt x="-54167" y="1866311"/>
                  <a:pt x="54089" y="1649801"/>
                  <a:pt x="0" y="1361585"/>
                </a:cubicBezTo>
                <a:cubicBezTo>
                  <a:pt x="-54089" y="1073369"/>
                  <a:pt x="51037" y="960062"/>
                  <a:pt x="0" y="853876"/>
                </a:cubicBezTo>
                <a:cubicBezTo>
                  <a:pt x="-51037" y="747690"/>
                  <a:pt x="9814" y="326844"/>
                  <a:pt x="0" y="0"/>
                </a:cubicBezTo>
                <a:close/>
              </a:path>
            </a:pathLst>
          </a:custGeom>
          <a:ln>
            <a:solidFill>
              <a:schemeClr val="tx1"/>
            </a:solidFill>
            <a:extLst>
              <a:ext uri="{C807C97D-BFC1-408E-A445-0C87EB9F89A2}">
                <ask:lineSketchStyleProps xmlns:ask="http://schemas.microsoft.com/office/drawing/2018/sketchyshapes" sd="3755545141">
                  <a:prstGeom prst="rect">
                    <a:avLst/>
                  </a:prstGeom>
                  <ask:type>
                    <ask:lineSketchScribble/>
                  </ask:type>
                </ask:lineSketchStyleProps>
              </a:ext>
            </a:extLst>
          </a:ln>
        </p:spPr>
      </p:pic>
      <p:pic>
        <p:nvPicPr>
          <p:cNvPr id="6" name="Εικόνα 5">
            <a:extLst>
              <a:ext uri="{FF2B5EF4-FFF2-40B4-BE49-F238E27FC236}">
                <a16:creationId xmlns:a16="http://schemas.microsoft.com/office/drawing/2014/main" id="{8C860D3B-BEF6-4C3F-B429-AD79440D46D4}"/>
              </a:ext>
            </a:extLst>
          </p:cNvPr>
          <p:cNvPicPr>
            <a:picLocks noChangeAspect="1"/>
          </p:cNvPicPr>
          <p:nvPr/>
        </p:nvPicPr>
        <p:blipFill>
          <a:blip r:embed="rId3">
            <a:extLst>
              <a:ext uri="{28A0092B-C50C-407E-A947-70E740481C1C}">
                <a14:useLocalDpi xmlns:a14="http://schemas.microsoft.com/office/drawing/2010/main" val="0"/>
              </a:ext>
            </a:extLst>
          </a:blip>
          <a:srcRect l="21747" t="25873" r="25713" b="13598"/>
          <a:stretch>
            <a:fillRect/>
          </a:stretch>
        </p:blipFill>
        <p:spPr>
          <a:xfrm>
            <a:off x="4620987" y="125641"/>
            <a:ext cx="3603171" cy="3031217"/>
          </a:xfrm>
          <a:custGeom>
            <a:avLst/>
            <a:gdLst>
              <a:gd name="csX0" fmla="*/ 0 w 3603171"/>
              <a:gd name="csY0" fmla="*/ 0 h 3031217"/>
              <a:gd name="csX1" fmla="*/ 442675 w 3603171"/>
              <a:gd name="csY1" fmla="*/ 0 h 3031217"/>
              <a:gd name="csX2" fmla="*/ 885351 w 3603171"/>
              <a:gd name="csY2" fmla="*/ 0 h 3031217"/>
              <a:gd name="csX3" fmla="*/ 1400089 w 3603171"/>
              <a:gd name="csY3" fmla="*/ 0 h 3031217"/>
              <a:gd name="csX4" fmla="*/ 1950860 w 3603171"/>
              <a:gd name="csY4" fmla="*/ 0 h 3031217"/>
              <a:gd name="csX5" fmla="*/ 2393535 w 3603171"/>
              <a:gd name="csY5" fmla="*/ 0 h 3031217"/>
              <a:gd name="csX6" fmla="*/ 2908274 w 3603171"/>
              <a:gd name="csY6" fmla="*/ 0 h 3031217"/>
              <a:gd name="csX7" fmla="*/ 3603171 w 3603171"/>
              <a:gd name="csY7" fmla="*/ 0 h 3031217"/>
              <a:gd name="csX8" fmla="*/ 3603171 w 3603171"/>
              <a:gd name="csY8" fmla="*/ 565827 h 3031217"/>
              <a:gd name="csX9" fmla="*/ 3603171 w 3603171"/>
              <a:gd name="csY9" fmla="*/ 980093 h 3031217"/>
              <a:gd name="csX10" fmla="*/ 3603171 w 3603171"/>
              <a:gd name="csY10" fmla="*/ 1454984 h 3031217"/>
              <a:gd name="csX11" fmla="*/ 3603171 w 3603171"/>
              <a:gd name="csY11" fmla="*/ 1990499 h 3031217"/>
              <a:gd name="csX12" fmla="*/ 3603171 w 3603171"/>
              <a:gd name="csY12" fmla="*/ 2404765 h 3031217"/>
              <a:gd name="csX13" fmla="*/ 3603171 w 3603171"/>
              <a:gd name="csY13" fmla="*/ 3031217 h 3031217"/>
              <a:gd name="csX14" fmla="*/ 3124464 w 3603171"/>
              <a:gd name="csY14" fmla="*/ 3031217 h 3031217"/>
              <a:gd name="csX15" fmla="*/ 2645757 w 3603171"/>
              <a:gd name="csY15" fmla="*/ 3031217 h 3031217"/>
              <a:gd name="csX16" fmla="*/ 2167050 w 3603171"/>
              <a:gd name="csY16" fmla="*/ 3031217 h 3031217"/>
              <a:gd name="csX17" fmla="*/ 1652311 w 3603171"/>
              <a:gd name="csY17" fmla="*/ 3031217 h 3031217"/>
              <a:gd name="csX18" fmla="*/ 1209636 w 3603171"/>
              <a:gd name="csY18" fmla="*/ 3031217 h 3031217"/>
              <a:gd name="csX19" fmla="*/ 802992 w 3603171"/>
              <a:gd name="csY19" fmla="*/ 3031217 h 3031217"/>
              <a:gd name="csX20" fmla="*/ 0 w 3603171"/>
              <a:gd name="csY20" fmla="*/ 3031217 h 3031217"/>
              <a:gd name="csX21" fmla="*/ 0 w 3603171"/>
              <a:gd name="csY21" fmla="*/ 2556326 h 3031217"/>
              <a:gd name="csX22" fmla="*/ 0 w 3603171"/>
              <a:gd name="csY22" fmla="*/ 1990499 h 3031217"/>
              <a:gd name="csX23" fmla="*/ 0 w 3603171"/>
              <a:gd name="csY23" fmla="*/ 1424672 h 3031217"/>
              <a:gd name="csX24" fmla="*/ 0 w 3603171"/>
              <a:gd name="csY24" fmla="*/ 858845 h 3031217"/>
              <a:gd name="csX25" fmla="*/ 0 w 3603171"/>
              <a:gd name="csY25" fmla="*/ 0 h 3031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3603171" h="3031217" fill="none" extrusionOk="0">
                <a:moveTo>
                  <a:pt x="0" y="0"/>
                </a:moveTo>
                <a:cubicBezTo>
                  <a:pt x="218562" y="-6377"/>
                  <a:pt x="278028" y="19323"/>
                  <a:pt x="442675" y="0"/>
                </a:cubicBezTo>
                <a:cubicBezTo>
                  <a:pt x="607323" y="-19323"/>
                  <a:pt x="701243" y="12460"/>
                  <a:pt x="885351" y="0"/>
                </a:cubicBezTo>
                <a:cubicBezTo>
                  <a:pt x="1069459" y="-12460"/>
                  <a:pt x="1201370" y="34213"/>
                  <a:pt x="1400089" y="0"/>
                </a:cubicBezTo>
                <a:cubicBezTo>
                  <a:pt x="1598808" y="-34213"/>
                  <a:pt x="1747511" y="3084"/>
                  <a:pt x="1950860" y="0"/>
                </a:cubicBezTo>
                <a:cubicBezTo>
                  <a:pt x="2154209" y="-3084"/>
                  <a:pt x="2262823" y="22152"/>
                  <a:pt x="2393535" y="0"/>
                </a:cubicBezTo>
                <a:cubicBezTo>
                  <a:pt x="2524248" y="-22152"/>
                  <a:pt x="2658357" y="33334"/>
                  <a:pt x="2908274" y="0"/>
                </a:cubicBezTo>
                <a:cubicBezTo>
                  <a:pt x="3158191" y="-33334"/>
                  <a:pt x="3320075" y="36997"/>
                  <a:pt x="3603171" y="0"/>
                </a:cubicBezTo>
                <a:cubicBezTo>
                  <a:pt x="3652473" y="159463"/>
                  <a:pt x="3560884" y="299672"/>
                  <a:pt x="3603171" y="565827"/>
                </a:cubicBezTo>
                <a:cubicBezTo>
                  <a:pt x="3645458" y="831982"/>
                  <a:pt x="3602454" y="823016"/>
                  <a:pt x="3603171" y="980093"/>
                </a:cubicBezTo>
                <a:cubicBezTo>
                  <a:pt x="3603888" y="1137170"/>
                  <a:pt x="3561478" y="1230269"/>
                  <a:pt x="3603171" y="1454984"/>
                </a:cubicBezTo>
                <a:cubicBezTo>
                  <a:pt x="3644864" y="1679699"/>
                  <a:pt x="3595188" y="1835413"/>
                  <a:pt x="3603171" y="1990499"/>
                </a:cubicBezTo>
                <a:cubicBezTo>
                  <a:pt x="3611154" y="2145585"/>
                  <a:pt x="3564447" y="2241899"/>
                  <a:pt x="3603171" y="2404765"/>
                </a:cubicBezTo>
                <a:cubicBezTo>
                  <a:pt x="3641895" y="2567631"/>
                  <a:pt x="3590078" y="2786850"/>
                  <a:pt x="3603171" y="3031217"/>
                </a:cubicBezTo>
                <a:cubicBezTo>
                  <a:pt x="3464249" y="3032629"/>
                  <a:pt x="3334555" y="2984140"/>
                  <a:pt x="3124464" y="3031217"/>
                </a:cubicBezTo>
                <a:cubicBezTo>
                  <a:pt x="2914373" y="3078294"/>
                  <a:pt x="2870732" y="2994293"/>
                  <a:pt x="2645757" y="3031217"/>
                </a:cubicBezTo>
                <a:cubicBezTo>
                  <a:pt x="2420782" y="3068141"/>
                  <a:pt x="2394638" y="2999255"/>
                  <a:pt x="2167050" y="3031217"/>
                </a:cubicBezTo>
                <a:cubicBezTo>
                  <a:pt x="1939462" y="3063179"/>
                  <a:pt x="1794779" y="2982588"/>
                  <a:pt x="1652311" y="3031217"/>
                </a:cubicBezTo>
                <a:cubicBezTo>
                  <a:pt x="1509843" y="3079846"/>
                  <a:pt x="1347765" y="2988317"/>
                  <a:pt x="1209636" y="3031217"/>
                </a:cubicBezTo>
                <a:cubicBezTo>
                  <a:pt x="1071507" y="3074117"/>
                  <a:pt x="959747" y="3022841"/>
                  <a:pt x="802992" y="3031217"/>
                </a:cubicBezTo>
                <a:cubicBezTo>
                  <a:pt x="646237" y="3039593"/>
                  <a:pt x="381088" y="2961559"/>
                  <a:pt x="0" y="3031217"/>
                </a:cubicBezTo>
                <a:cubicBezTo>
                  <a:pt x="-25067" y="2813775"/>
                  <a:pt x="52998" y="2743671"/>
                  <a:pt x="0" y="2556326"/>
                </a:cubicBezTo>
                <a:cubicBezTo>
                  <a:pt x="-52998" y="2368981"/>
                  <a:pt x="21642" y="2130048"/>
                  <a:pt x="0" y="1990499"/>
                </a:cubicBezTo>
                <a:cubicBezTo>
                  <a:pt x="-21642" y="1850950"/>
                  <a:pt x="24688" y="1548720"/>
                  <a:pt x="0" y="1424672"/>
                </a:cubicBezTo>
                <a:cubicBezTo>
                  <a:pt x="-24688" y="1300624"/>
                  <a:pt x="5983" y="1085374"/>
                  <a:pt x="0" y="858845"/>
                </a:cubicBezTo>
                <a:cubicBezTo>
                  <a:pt x="-5983" y="632316"/>
                  <a:pt x="86267" y="239482"/>
                  <a:pt x="0" y="0"/>
                </a:cubicBezTo>
                <a:close/>
              </a:path>
              <a:path w="3603171" h="3031217" stroke="0" extrusionOk="0">
                <a:moveTo>
                  <a:pt x="0" y="0"/>
                </a:moveTo>
                <a:cubicBezTo>
                  <a:pt x="164995" y="-32524"/>
                  <a:pt x="382678" y="49557"/>
                  <a:pt x="586802" y="0"/>
                </a:cubicBezTo>
                <a:cubicBezTo>
                  <a:pt x="790926" y="-49557"/>
                  <a:pt x="888217" y="27794"/>
                  <a:pt x="1173604" y="0"/>
                </a:cubicBezTo>
                <a:cubicBezTo>
                  <a:pt x="1458991" y="-27794"/>
                  <a:pt x="1622872" y="42358"/>
                  <a:pt x="1760406" y="0"/>
                </a:cubicBezTo>
                <a:cubicBezTo>
                  <a:pt x="1897940" y="-42358"/>
                  <a:pt x="2038646" y="6886"/>
                  <a:pt x="2311177" y="0"/>
                </a:cubicBezTo>
                <a:cubicBezTo>
                  <a:pt x="2583708" y="-6886"/>
                  <a:pt x="2642484" y="31706"/>
                  <a:pt x="2789884" y="0"/>
                </a:cubicBezTo>
                <a:cubicBezTo>
                  <a:pt x="2937284" y="-31706"/>
                  <a:pt x="3206951" y="80028"/>
                  <a:pt x="3603171" y="0"/>
                </a:cubicBezTo>
                <a:cubicBezTo>
                  <a:pt x="3607498" y="235630"/>
                  <a:pt x="3579286" y="295415"/>
                  <a:pt x="3603171" y="474891"/>
                </a:cubicBezTo>
                <a:cubicBezTo>
                  <a:pt x="3627056" y="654367"/>
                  <a:pt x="3574324" y="723336"/>
                  <a:pt x="3603171" y="919469"/>
                </a:cubicBezTo>
                <a:cubicBezTo>
                  <a:pt x="3632018" y="1115602"/>
                  <a:pt x="3582925" y="1291760"/>
                  <a:pt x="3603171" y="1394360"/>
                </a:cubicBezTo>
                <a:cubicBezTo>
                  <a:pt x="3623417" y="1496960"/>
                  <a:pt x="3554745" y="1736847"/>
                  <a:pt x="3603171" y="1899563"/>
                </a:cubicBezTo>
                <a:cubicBezTo>
                  <a:pt x="3651597" y="2062279"/>
                  <a:pt x="3558925" y="2182623"/>
                  <a:pt x="3603171" y="2344141"/>
                </a:cubicBezTo>
                <a:cubicBezTo>
                  <a:pt x="3647417" y="2505659"/>
                  <a:pt x="3558013" y="2794568"/>
                  <a:pt x="3603171" y="3031217"/>
                </a:cubicBezTo>
                <a:cubicBezTo>
                  <a:pt x="3394339" y="3090695"/>
                  <a:pt x="3340606" y="2970122"/>
                  <a:pt x="3088432" y="3031217"/>
                </a:cubicBezTo>
                <a:cubicBezTo>
                  <a:pt x="2836258" y="3092312"/>
                  <a:pt x="2787675" y="3027878"/>
                  <a:pt x="2681789" y="3031217"/>
                </a:cubicBezTo>
                <a:cubicBezTo>
                  <a:pt x="2575903" y="3034556"/>
                  <a:pt x="2243380" y="2973412"/>
                  <a:pt x="2131018" y="3031217"/>
                </a:cubicBezTo>
                <a:cubicBezTo>
                  <a:pt x="2018656" y="3089022"/>
                  <a:pt x="1909246" y="3002857"/>
                  <a:pt x="1688343" y="3031217"/>
                </a:cubicBezTo>
                <a:cubicBezTo>
                  <a:pt x="1467440" y="3059577"/>
                  <a:pt x="1428820" y="2992651"/>
                  <a:pt x="1209636" y="3031217"/>
                </a:cubicBezTo>
                <a:cubicBezTo>
                  <a:pt x="990452" y="3069783"/>
                  <a:pt x="870666" y="3019204"/>
                  <a:pt x="658866" y="3031217"/>
                </a:cubicBezTo>
                <a:cubicBezTo>
                  <a:pt x="447066" y="3043230"/>
                  <a:pt x="284859" y="2989986"/>
                  <a:pt x="0" y="3031217"/>
                </a:cubicBezTo>
                <a:cubicBezTo>
                  <a:pt x="-51919" y="2903490"/>
                  <a:pt x="28540" y="2720134"/>
                  <a:pt x="0" y="2586639"/>
                </a:cubicBezTo>
                <a:cubicBezTo>
                  <a:pt x="-28540" y="2453144"/>
                  <a:pt x="48787" y="2262577"/>
                  <a:pt x="0" y="2172372"/>
                </a:cubicBezTo>
                <a:cubicBezTo>
                  <a:pt x="-48787" y="2082167"/>
                  <a:pt x="47990" y="1846128"/>
                  <a:pt x="0" y="1697482"/>
                </a:cubicBezTo>
                <a:cubicBezTo>
                  <a:pt x="-47990" y="1548836"/>
                  <a:pt x="35291" y="1324442"/>
                  <a:pt x="0" y="1131654"/>
                </a:cubicBezTo>
                <a:cubicBezTo>
                  <a:pt x="-35291" y="938866"/>
                  <a:pt x="52819" y="753292"/>
                  <a:pt x="0" y="656764"/>
                </a:cubicBezTo>
                <a:cubicBezTo>
                  <a:pt x="-52819" y="560236"/>
                  <a:pt x="2830" y="161189"/>
                  <a:pt x="0" y="0"/>
                </a:cubicBezTo>
                <a:close/>
              </a:path>
            </a:pathLst>
          </a:custGeom>
          <a:ln>
            <a:solidFill>
              <a:schemeClr val="tx1"/>
            </a:solidFill>
            <a:extLst>
              <a:ext uri="{C807C97D-BFC1-408E-A445-0C87EB9F89A2}">
                <ask:lineSketchStyleProps xmlns:ask="http://schemas.microsoft.com/office/drawing/2018/sketchyshapes" sd="3170946798">
                  <a:prstGeom prst="rect">
                    <a:avLst/>
                  </a:prstGeom>
                  <ask:type>
                    <ask:lineSketchScribble/>
                  </ask:type>
                </ask:lineSketchStyleProps>
              </a:ext>
            </a:extLst>
          </a:ln>
        </p:spPr>
      </p:pic>
      <p:pic>
        <p:nvPicPr>
          <p:cNvPr id="8" name="Εικόνα 7">
            <a:extLst>
              <a:ext uri="{FF2B5EF4-FFF2-40B4-BE49-F238E27FC236}">
                <a16:creationId xmlns:a16="http://schemas.microsoft.com/office/drawing/2014/main" id="{DAC79DB4-6FC1-C6CF-DB49-768B9A5A8EEA}"/>
              </a:ext>
            </a:extLst>
          </p:cNvPr>
          <p:cNvPicPr>
            <a:picLocks noChangeAspect="1"/>
          </p:cNvPicPr>
          <p:nvPr/>
        </p:nvPicPr>
        <p:blipFill>
          <a:blip r:embed="rId4">
            <a:extLst>
              <a:ext uri="{28A0092B-C50C-407E-A947-70E740481C1C}">
                <a14:useLocalDpi xmlns:a14="http://schemas.microsoft.com/office/drawing/2010/main" val="0"/>
              </a:ext>
            </a:extLst>
          </a:blip>
          <a:srcRect l="17302" t="21640" r="9365" b="12540"/>
          <a:stretch>
            <a:fillRect/>
          </a:stretch>
        </p:blipFill>
        <p:spPr>
          <a:xfrm>
            <a:off x="6096000" y="3429000"/>
            <a:ext cx="5029200" cy="3113315"/>
          </a:xfrm>
          <a:custGeom>
            <a:avLst/>
            <a:gdLst>
              <a:gd name="csX0" fmla="*/ 0 w 5029200"/>
              <a:gd name="csY0" fmla="*/ 0 h 3113315"/>
              <a:gd name="csX1" fmla="*/ 508508 w 5029200"/>
              <a:gd name="csY1" fmla="*/ 0 h 3113315"/>
              <a:gd name="csX2" fmla="*/ 916432 w 5029200"/>
              <a:gd name="csY2" fmla="*/ 0 h 3113315"/>
              <a:gd name="csX3" fmla="*/ 1525524 w 5029200"/>
              <a:gd name="csY3" fmla="*/ 0 h 3113315"/>
              <a:gd name="csX4" fmla="*/ 1983740 w 5029200"/>
              <a:gd name="csY4" fmla="*/ 0 h 3113315"/>
              <a:gd name="csX5" fmla="*/ 2441956 w 5029200"/>
              <a:gd name="csY5" fmla="*/ 0 h 3113315"/>
              <a:gd name="csX6" fmla="*/ 2900172 w 5029200"/>
              <a:gd name="csY6" fmla="*/ 0 h 3113315"/>
              <a:gd name="csX7" fmla="*/ 3408680 w 5029200"/>
              <a:gd name="csY7" fmla="*/ 0 h 3113315"/>
              <a:gd name="csX8" fmla="*/ 3967480 w 5029200"/>
              <a:gd name="csY8" fmla="*/ 0 h 3113315"/>
              <a:gd name="csX9" fmla="*/ 5029200 w 5029200"/>
              <a:gd name="csY9" fmla="*/ 0 h 3113315"/>
              <a:gd name="csX10" fmla="*/ 5029200 w 5029200"/>
              <a:gd name="csY10" fmla="*/ 550019 h 3113315"/>
              <a:gd name="csX11" fmla="*/ 5029200 w 5029200"/>
              <a:gd name="csY11" fmla="*/ 1100038 h 3113315"/>
              <a:gd name="csX12" fmla="*/ 5029200 w 5029200"/>
              <a:gd name="csY12" fmla="*/ 1650057 h 3113315"/>
              <a:gd name="csX13" fmla="*/ 5029200 w 5029200"/>
              <a:gd name="csY13" fmla="*/ 2137810 h 3113315"/>
              <a:gd name="csX14" fmla="*/ 5029200 w 5029200"/>
              <a:gd name="csY14" fmla="*/ 3113315 h 3113315"/>
              <a:gd name="csX15" fmla="*/ 4570984 w 5029200"/>
              <a:gd name="csY15" fmla="*/ 3113315 h 3113315"/>
              <a:gd name="csX16" fmla="*/ 4112768 w 5029200"/>
              <a:gd name="csY16" fmla="*/ 3113315 h 3113315"/>
              <a:gd name="csX17" fmla="*/ 3704844 w 5029200"/>
              <a:gd name="csY17" fmla="*/ 3113315 h 3113315"/>
              <a:gd name="csX18" fmla="*/ 3296920 w 5029200"/>
              <a:gd name="csY18" fmla="*/ 3113315 h 3113315"/>
              <a:gd name="csX19" fmla="*/ 2838704 w 5029200"/>
              <a:gd name="csY19" fmla="*/ 3113315 h 3113315"/>
              <a:gd name="csX20" fmla="*/ 2380488 w 5029200"/>
              <a:gd name="csY20" fmla="*/ 3113315 h 3113315"/>
              <a:gd name="csX21" fmla="*/ 1721104 w 5029200"/>
              <a:gd name="csY21" fmla="*/ 3113315 h 3113315"/>
              <a:gd name="csX22" fmla="*/ 1262888 w 5029200"/>
              <a:gd name="csY22" fmla="*/ 3113315 h 3113315"/>
              <a:gd name="csX23" fmla="*/ 754380 w 5029200"/>
              <a:gd name="csY23" fmla="*/ 3113315 h 3113315"/>
              <a:gd name="csX24" fmla="*/ 0 w 5029200"/>
              <a:gd name="csY24" fmla="*/ 3113315 h 3113315"/>
              <a:gd name="csX25" fmla="*/ 0 w 5029200"/>
              <a:gd name="csY25" fmla="*/ 2687829 h 3113315"/>
              <a:gd name="csX26" fmla="*/ 0 w 5029200"/>
              <a:gd name="csY26" fmla="*/ 2231209 h 3113315"/>
              <a:gd name="csX27" fmla="*/ 0 w 5029200"/>
              <a:gd name="csY27" fmla="*/ 1805723 h 3113315"/>
              <a:gd name="csX28" fmla="*/ 0 w 5029200"/>
              <a:gd name="csY28" fmla="*/ 1286837 h 3113315"/>
              <a:gd name="csX29" fmla="*/ 0 w 5029200"/>
              <a:gd name="csY29" fmla="*/ 861350 h 3113315"/>
              <a:gd name="csX30" fmla="*/ 0 w 5029200"/>
              <a:gd name="csY30" fmla="*/ 0 h 31133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5029200" h="3113315" fill="none" extrusionOk="0">
                <a:moveTo>
                  <a:pt x="0" y="0"/>
                </a:moveTo>
                <a:cubicBezTo>
                  <a:pt x="145433" y="-523"/>
                  <a:pt x="342152" y="43756"/>
                  <a:pt x="508508" y="0"/>
                </a:cubicBezTo>
                <a:cubicBezTo>
                  <a:pt x="674864" y="-43756"/>
                  <a:pt x="827658" y="7738"/>
                  <a:pt x="916432" y="0"/>
                </a:cubicBezTo>
                <a:cubicBezTo>
                  <a:pt x="1005206" y="-7738"/>
                  <a:pt x="1379729" y="23851"/>
                  <a:pt x="1525524" y="0"/>
                </a:cubicBezTo>
                <a:cubicBezTo>
                  <a:pt x="1671319" y="-23851"/>
                  <a:pt x="1870816" y="27816"/>
                  <a:pt x="1983740" y="0"/>
                </a:cubicBezTo>
                <a:cubicBezTo>
                  <a:pt x="2096664" y="-27816"/>
                  <a:pt x="2241225" y="54823"/>
                  <a:pt x="2441956" y="0"/>
                </a:cubicBezTo>
                <a:cubicBezTo>
                  <a:pt x="2642687" y="-54823"/>
                  <a:pt x="2775338" y="32931"/>
                  <a:pt x="2900172" y="0"/>
                </a:cubicBezTo>
                <a:cubicBezTo>
                  <a:pt x="3025006" y="-32931"/>
                  <a:pt x="3285965" y="29337"/>
                  <a:pt x="3408680" y="0"/>
                </a:cubicBezTo>
                <a:cubicBezTo>
                  <a:pt x="3531395" y="-29337"/>
                  <a:pt x="3736041" y="5352"/>
                  <a:pt x="3967480" y="0"/>
                </a:cubicBezTo>
                <a:cubicBezTo>
                  <a:pt x="4198919" y="-5352"/>
                  <a:pt x="4587117" y="34240"/>
                  <a:pt x="5029200" y="0"/>
                </a:cubicBezTo>
                <a:cubicBezTo>
                  <a:pt x="5088662" y="201832"/>
                  <a:pt x="4971813" y="385453"/>
                  <a:pt x="5029200" y="550019"/>
                </a:cubicBezTo>
                <a:cubicBezTo>
                  <a:pt x="5086587" y="714585"/>
                  <a:pt x="5014295" y="946940"/>
                  <a:pt x="5029200" y="1100038"/>
                </a:cubicBezTo>
                <a:cubicBezTo>
                  <a:pt x="5044105" y="1253136"/>
                  <a:pt x="5023737" y="1381500"/>
                  <a:pt x="5029200" y="1650057"/>
                </a:cubicBezTo>
                <a:cubicBezTo>
                  <a:pt x="5034663" y="1918614"/>
                  <a:pt x="4974883" y="1954986"/>
                  <a:pt x="5029200" y="2137810"/>
                </a:cubicBezTo>
                <a:cubicBezTo>
                  <a:pt x="5083517" y="2320634"/>
                  <a:pt x="4948061" y="2800345"/>
                  <a:pt x="5029200" y="3113315"/>
                </a:cubicBezTo>
                <a:cubicBezTo>
                  <a:pt x="4800719" y="3122401"/>
                  <a:pt x="4686159" y="3104260"/>
                  <a:pt x="4570984" y="3113315"/>
                </a:cubicBezTo>
                <a:cubicBezTo>
                  <a:pt x="4455809" y="3122370"/>
                  <a:pt x="4251619" y="3105344"/>
                  <a:pt x="4112768" y="3113315"/>
                </a:cubicBezTo>
                <a:cubicBezTo>
                  <a:pt x="3973917" y="3121286"/>
                  <a:pt x="3873323" y="3067638"/>
                  <a:pt x="3704844" y="3113315"/>
                </a:cubicBezTo>
                <a:cubicBezTo>
                  <a:pt x="3536365" y="3158992"/>
                  <a:pt x="3401786" y="3065058"/>
                  <a:pt x="3296920" y="3113315"/>
                </a:cubicBezTo>
                <a:cubicBezTo>
                  <a:pt x="3192054" y="3161572"/>
                  <a:pt x="2947221" y="3086057"/>
                  <a:pt x="2838704" y="3113315"/>
                </a:cubicBezTo>
                <a:cubicBezTo>
                  <a:pt x="2730187" y="3140573"/>
                  <a:pt x="2559898" y="3076975"/>
                  <a:pt x="2380488" y="3113315"/>
                </a:cubicBezTo>
                <a:cubicBezTo>
                  <a:pt x="2201078" y="3149655"/>
                  <a:pt x="1992261" y="3037841"/>
                  <a:pt x="1721104" y="3113315"/>
                </a:cubicBezTo>
                <a:cubicBezTo>
                  <a:pt x="1449947" y="3188789"/>
                  <a:pt x="1364785" y="3072533"/>
                  <a:pt x="1262888" y="3113315"/>
                </a:cubicBezTo>
                <a:cubicBezTo>
                  <a:pt x="1160991" y="3154097"/>
                  <a:pt x="904847" y="3091831"/>
                  <a:pt x="754380" y="3113315"/>
                </a:cubicBezTo>
                <a:cubicBezTo>
                  <a:pt x="603913" y="3134799"/>
                  <a:pt x="239273" y="3110368"/>
                  <a:pt x="0" y="3113315"/>
                </a:cubicBezTo>
                <a:cubicBezTo>
                  <a:pt x="-50289" y="3002761"/>
                  <a:pt x="44130" y="2870562"/>
                  <a:pt x="0" y="2687829"/>
                </a:cubicBezTo>
                <a:cubicBezTo>
                  <a:pt x="-44130" y="2505096"/>
                  <a:pt x="16788" y="2419897"/>
                  <a:pt x="0" y="2231209"/>
                </a:cubicBezTo>
                <a:cubicBezTo>
                  <a:pt x="-16788" y="2042521"/>
                  <a:pt x="20414" y="1956357"/>
                  <a:pt x="0" y="1805723"/>
                </a:cubicBezTo>
                <a:cubicBezTo>
                  <a:pt x="-20414" y="1655089"/>
                  <a:pt x="43525" y="1502562"/>
                  <a:pt x="0" y="1286837"/>
                </a:cubicBezTo>
                <a:cubicBezTo>
                  <a:pt x="-43525" y="1071112"/>
                  <a:pt x="20134" y="973225"/>
                  <a:pt x="0" y="861350"/>
                </a:cubicBezTo>
                <a:cubicBezTo>
                  <a:pt x="-20134" y="749475"/>
                  <a:pt x="83649" y="177452"/>
                  <a:pt x="0" y="0"/>
                </a:cubicBezTo>
                <a:close/>
              </a:path>
              <a:path w="5029200" h="3113315" stroke="0" extrusionOk="0">
                <a:moveTo>
                  <a:pt x="0" y="0"/>
                </a:moveTo>
                <a:cubicBezTo>
                  <a:pt x="225813" y="-41844"/>
                  <a:pt x="426990" y="690"/>
                  <a:pt x="659384" y="0"/>
                </a:cubicBezTo>
                <a:cubicBezTo>
                  <a:pt x="891778" y="-690"/>
                  <a:pt x="1060385" y="45541"/>
                  <a:pt x="1268476" y="0"/>
                </a:cubicBezTo>
                <a:cubicBezTo>
                  <a:pt x="1476567" y="-45541"/>
                  <a:pt x="1501786" y="31047"/>
                  <a:pt x="1726692" y="0"/>
                </a:cubicBezTo>
                <a:cubicBezTo>
                  <a:pt x="1951598" y="-31047"/>
                  <a:pt x="2212585" y="3652"/>
                  <a:pt x="2335784" y="0"/>
                </a:cubicBezTo>
                <a:cubicBezTo>
                  <a:pt x="2458983" y="-3652"/>
                  <a:pt x="2742001" y="19696"/>
                  <a:pt x="2844292" y="0"/>
                </a:cubicBezTo>
                <a:cubicBezTo>
                  <a:pt x="2946583" y="-19696"/>
                  <a:pt x="3230125" y="10985"/>
                  <a:pt x="3352800" y="0"/>
                </a:cubicBezTo>
                <a:cubicBezTo>
                  <a:pt x="3475475" y="-10985"/>
                  <a:pt x="3654655" y="31710"/>
                  <a:pt x="3911600" y="0"/>
                </a:cubicBezTo>
                <a:cubicBezTo>
                  <a:pt x="4168545" y="-31710"/>
                  <a:pt x="4148426" y="49871"/>
                  <a:pt x="4369816" y="0"/>
                </a:cubicBezTo>
                <a:cubicBezTo>
                  <a:pt x="4591206" y="-49871"/>
                  <a:pt x="4722701" y="52917"/>
                  <a:pt x="5029200" y="0"/>
                </a:cubicBezTo>
                <a:cubicBezTo>
                  <a:pt x="5065031" y="205058"/>
                  <a:pt x="5013058" y="285933"/>
                  <a:pt x="5029200" y="487753"/>
                </a:cubicBezTo>
                <a:cubicBezTo>
                  <a:pt x="5045342" y="689573"/>
                  <a:pt x="5016199" y="740363"/>
                  <a:pt x="5029200" y="944372"/>
                </a:cubicBezTo>
                <a:cubicBezTo>
                  <a:pt x="5042201" y="1148381"/>
                  <a:pt x="4985992" y="1331779"/>
                  <a:pt x="5029200" y="1525524"/>
                </a:cubicBezTo>
                <a:cubicBezTo>
                  <a:pt x="5072408" y="1719269"/>
                  <a:pt x="4988922" y="1835510"/>
                  <a:pt x="5029200" y="2044410"/>
                </a:cubicBezTo>
                <a:cubicBezTo>
                  <a:pt x="5069478" y="2253310"/>
                  <a:pt x="5006112" y="2333394"/>
                  <a:pt x="5029200" y="2594429"/>
                </a:cubicBezTo>
                <a:cubicBezTo>
                  <a:pt x="5052288" y="2855464"/>
                  <a:pt x="4981934" y="2901868"/>
                  <a:pt x="5029200" y="3113315"/>
                </a:cubicBezTo>
                <a:cubicBezTo>
                  <a:pt x="4940098" y="3113964"/>
                  <a:pt x="4705576" y="3107071"/>
                  <a:pt x="4621276" y="3113315"/>
                </a:cubicBezTo>
                <a:cubicBezTo>
                  <a:pt x="4536976" y="3119559"/>
                  <a:pt x="4301257" y="3110439"/>
                  <a:pt x="4213352" y="3113315"/>
                </a:cubicBezTo>
                <a:cubicBezTo>
                  <a:pt x="4125447" y="3116191"/>
                  <a:pt x="3864236" y="3087595"/>
                  <a:pt x="3654552" y="3113315"/>
                </a:cubicBezTo>
                <a:cubicBezTo>
                  <a:pt x="3444868" y="3139035"/>
                  <a:pt x="3151741" y="3108577"/>
                  <a:pt x="2995168" y="3113315"/>
                </a:cubicBezTo>
                <a:cubicBezTo>
                  <a:pt x="2838595" y="3118053"/>
                  <a:pt x="2785186" y="3067934"/>
                  <a:pt x="2587244" y="3113315"/>
                </a:cubicBezTo>
                <a:cubicBezTo>
                  <a:pt x="2389302" y="3158696"/>
                  <a:pt x="2193561" y="3090887"/>
                  <a:pt x="1978152" y="3113315"/>
                </a:cubicBezTo>
                <a:cubicBezTo>
                  <a:pt x="1762743" y="3135743"/>
                  <a:pt x="1639827" y="3063378"/>
                  <a:pt x="1519936" y="3113315"/>
                </a:cubicBezTo>
                <a:cubicBezTo>
                  <a:pt x="1400045" y="3163252"/>
                  <a:pt x="1246255" y="3087405"/>
                  <a:pt x="1112012" y="3113315"/>
                </a:cubicBezTo>
                <a:cubicBezTo>
                  <a:pt x="977769" y="3139225"/>
                  <a:pt x="447874" y="3051970"/>
                  <a:pt x="0" y="3113315"/>
                </a:cubicBezTo>
                <a:cubicBezTo>
                  <a:pt x="-55383" y="2911048"/>
                  <a:pt x="4533" y="2832416"/>
                  <a:pt x="0" y="2594429"/>
                </a:cubicBezTo>
                <a:cubicBezTo>
                  <a:pt x="-4533" y="2356442"/>
                  <a:pt x="19070" y="2344005"/>
                  <a:pt x="0" y="2137810"/>
                </a:cubicBezTo>
                <a:cubicBezTo>
                  <a:pt x="-19070" y="1931615"/>
                  <a:pt x="19697" y="1722299"/>
                  <a:pt x="0" y="1587791"/>
                </a:cubicBezTo>
                <a:cubicBezTo>
                  <a:pt x="-19697" y="1453283"/>
                  <a:pt x="26166" y="1231076"/>
                  <a:pt x="0" y="1131171"/>
                </a:cubicBezTo>
                <a:cubicBezTo>
                  <a:pt x="-26166" y="1031266"/>
                  <a:pt x="30964" y="771911"/>
                  <a:pt x="0" y="674552"/>
                </a:cubicBezTo>
                <a:cubicBezTo>
                  <a:pt x="-30964" y="577193"/>
                  <a:pt x="78629" y="312243"/>
                  <a:pt x="0" y="0"/>
                </a:cubicBezTo>
                <a:close/>
              </a:path>
            </a:pathLst>
          </a:custGeom>
          <a:ln>
            <a:solidFill>
              <a:schemeClr val="tx1"/>
            </a:solidFill>
            <a:extLst>
              <a:ext uri="{C807C97D-BFC1-408E-A445-0C87EB9F89A2}">
                <ask:lineSketchStyleProps xmlns:ask="http://schemas.microsoft.com/office/drawing/2018/sketchyshapes" sd="2081660032">
                  <a:prstGeom prst="rect">
                    <a:avLst/>
                  </a:prstGeom>
                  <ask:type>
                    <ask:lineSketchScribble/>
                  </ask:type>
                </ask:lineSketchStyleProps>
              </a:ext>
            </a:extLst>
          </a:ln>
        </p:spPr>
      </p:pic>
      <p:sp>
        <p:nvSpPr>
          <p:cNvPr id="10" name="TextBox 9">
            <a:extLst>
              <a:ext uri="{FF2B5EF4-FFF2-40B4-BE49-F238E27FC236}">
                <a16:creationId xmlns:a16="http://schemas.microsoft.com/office/drawing/2014/main" id="{9E799664-9420-AF37-6E9F-8FF131B56BB7}"/>
              </a:ext>
            </a:extLst>
          </p:cNvPr>
          <p:cNvSpPr txBox="1"/>
          <p:nvPr/>
        </p:nvSpPr>
        <p:spPr>
          <a:xfrm>
            <a:off x="653140" y="4667878"/>
            <a:ext cx="3461659" cy="307777"/>
          </a:xfrm>
          <a:custGeom>
            <a:avLst/>
            <a:gdLst>
              <a:gd name="csX0" fmla="*/ 0 w 3461659"/>
              <a:gd name="csY0" fmla="*/ 0 h 307777"/>
              <a:gd name="csX1" fmla="*/ 646176 w 3461659"/>
              <a:gd name="csY1" fmla="*/ 0 h 307777"/>
              <a:gd name="csX2" fmla="*/ 1153886 w 3461659"/>
              <a:gd name="csY2" fmla="*/ 0 h 307777"/>
              <a:gd name="csX3" fmla="*/ 1661596 w 3461659"/>
              <a:gd name="csY3" fmla="*/ 0 h 307777"/>
              <a:gd name="csX4" fmla="*/ 2307773 w 3461659"/>
              <a:gd name="csY4" fmla="*/ 0 h 307777"/>
              <a:gd name="csX5" fmla="*/ 2815483 w 3461659"/>
              <a:gd name="csY5" fmla="*/ 0 h 307777"/>
              <a:gd name="csX6" fmla="*/ 3461659 w 3461659"/>
              <a:gd name="csY6" fmla="*/ 0 h 307777"/>
              <a:gd name="csX7" fmla="*/ 3461659 w 3461659"/>
              <a:gd name="csY7" fmla="*/ 307777 h 307777"/>
              <a:gd name="csX8" fmla="*/ 2919332 w 3461659"/>
              <a:gd name="csY8" fmla="*/ 307777 h 307777"/>
              <a:gd name="csX9" fmla="*/ 2273156 w 3461659"/>
              <a:gd name="csY9" fmla="*/ 307777 h 307777"/>
              <a:gd name="csX10" fmla="*/ 1730830 w 3461659"/>
              <a:gd name="csY10" fmla="*/ 307777 h 307777"/>
              <a:gd name="csX11" fmla="*/ 1119270 w 3461659"/>
              <a:gd name="csY11" fmla="*/ 307777 h 307777"/>
              <a:gd name="csX12" fmla="*/ 576943 w 3461659"/>
              <a:gd name="csY12" fmla="*/ 307777 h 307777"/>
              <a:gd name="csX13" fmla="*/ 0 w 3461659"/>
              <a:gd name="csY13" fmla="*/ 307777 h 307777"/>
              <a:gd name="csX14" fmla="*/ 0 w 3461659"/>
              <a:gd name="csY14" fmla="*/ 0 h 3077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461659" h="307777" extrusionOk="0">
                <a:moveTo>
                  <a:pt x="0" y="0"/>
                </a:moveTo>
                <a:cubicBezTo>
                  <a:pt x="155449" y="-6150"/>
                  <a:pt x="329952" y="23023"/>
                  <a:pt x="646176" y="0"/>
                </a:cubicBezTo>
                <a:cubicBezTo>
                  <a:pt x="962400" y="-23023"/>
                  <a:pt x="975269" y="38050"/>
                  <a:pt x="1153886" y="0"/>
                </a:cubicBezTo>
                <a:cubicBezTo>
                  <a:pt x="1332503" y="-38050"/>
                  <a:pt x="1526691" y="54103"/>
                  <a:pt x="1661596" y="0"/>
                </a:cubicBezTo>
                <a:cubicBezTo>
                  <a:pt x="1796501" y="-54103"/>
                  <a:pt x="2141964" y="21055"/>
                  <a:pt x="2307773" y="0"/>
                </a:cubicBezTo>
                <a:cubicBezTo>
                  <a:pt x="2473582" y="-21055"/>
                  <a:pt x="2575059" y="45434"/>
                  <a:pt x="2815483" y="0"/>
                </a:cubicBezTo>
                <a:cubicBezTo>
                  <a:pt x="3055907" y="-45434"/>
                  <a:pt x="3195739" y="41905"/>
                  <a:pt x="3461659" y="0"/>
                </a:cubicBezTo>
                <a:cubicBezTo>
                  <a:pt x="3481417" y="127445"/>
                  <a:pt x="3453593" y="157705"/>
                  <a:pt x="3461659" y="307777"/>
                </a:cubicBezTo>
                <a:cubicBezTo>
                  <a:pt x="3323117" y="350349"/>
                  <a:pt x="3124770" y="266762"/>
                  <a:pt x="2919332" y="307777"/>
                </a:cubicBezTo>
                <a:cubicBezTo>
                  <a:pt x="2713894" y="348792"/>
                  <a:pt x="2543543" y="304310"/>
                  <a:pt x="2273156" y="307777"/>
                </a:cubicBezTo>
                <a:cubicBezTo>
                  <a:pt x="2002769" y="311244"/>
                  <a:pt x="1852159" y="307342"/>
                  <a:pt x="1730830" y="307777"/>
                </a:cubicBezTo>
                <a:cubicBezTo>
                  <a:pt x="1609501" y="308212"/>
                  <a:pt x="1338074" y="268143"/>
                  <a:pt x="1119270" y="307777"/>
                </a:cubicBezTo>
                <a:cubicBezTo>
                  <a:pt x="900466" y="347411"/>
                  <a:pt x="722187" y="274054"/>
                  <a:pt x="576943" y="307777"/>
                </a:cubicBezTo>
                <a:cubicBezTo>
                  <a:pt x="431699" y="341500"/>
                  <a:pt x="182013" y="241740"/>
                  <a:pt x="0" y="307777"/>
                </a:cubicBezTo>
                <a:cubicBezTo>
                  <a:pt x="-32862" y="184776"/>
                  <a:pt x="10636" y="74788"/>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pPr algn="ctr"/>
            <a:r>
              <a:rPr lang="el-GR" sz="1400" dirty="0"/>
              <a:t>28/05/1940 </a:t>
            </a:r>
            <a:r>
              <a:rPr lang="el-GR" sz="1400" dirty="0" err="1"/>
              <a:t>Κελλάκι</a:t>
            </a:r>
            <a:r>
              <a:rPr lang="el-GR" sz="1400" dirty="0"/>
              <a:t>, Λεμεσός</a:t>
            </a:r>
            <a:r>
              <a:rPr lang="tr-TR" sz="1400" dirty="0"/>
              <a:t>.</a:t>
            </a:r>
            <a:endParaRPr lang="el-GR" sz="1400" dirty="0"/>
          </a:p>
        </p:txBody>
      </p:sp>
      <p:pic>
        <p:nvPicPr>
          <p:cNvPr id="12" name="Εικόνα 11">
            <a:extLst>
              <a:ext uri="{FF2B5EF4-FFF2-40B4-BE49-F238E27FC236}">
                <a16:creationId xmlns:a16="http://schemas.microsoft.com/office/drawing/2014/main" id="{1EEECF60-F7C8-9647-0D45-BB84747A1DBB}"/>
              </a:ext>
            </a:extLst>
          </p:cNvPr>
          <p:cNvPicPr>
            <a:picLocks noChangeAspect="1"/>
          </p:cNvPicPr>
          <p:nvPr/>
        </p:nvPicPr>
        <p:blipFill>
          <a:blip r:embed="rId5">
            <a:extLst>
              <a:ext uri="{28A0092B-C50C-407E-A947-70E740481C1C}">
                <a14:useLocalDpi xmlns:a14="http://schemas.microsoft.com/office/drawing/2010/main" val="0"/>
              </a:ext>
            </a:extLst>
          </a:blip>
          <a:srcRect l="22857" t="27842" r="16984" b="23951"/>
          <a:stretch>
            <a:fillRect/>
          </a:stretch>
        </p:blipFill>
        <p:spPr>
          <a:xfrm>
            <a:off x="8382002" y="125641"/>
            <a:ext cx="3603170" cy="3031217"/>
          </a:xfrm>
          <a:custGeom>
            <a:avLst/>
            <a:gdLst>
              <a:gd name="csX0" fmla="*/ 0 w 3603170"/>
              <a:gd name="csY0" fmla="*/ 0 h 3031217"/>
              <a:gd name="csX1" fmla="*/ 478707 w 3603170"/>
              <a:gd name="csY1" fmla="*/ 0 h 3031217"/>
              <a:gd name="csX2" fmla="*/ 957414 w 3603170"/>
              <a:gd name="csY2" fmla="*/ 0 h 3031217"/>
              <a:gd name="csX3" fmla="*/ 1436121 w 3603170"/>
              <a:gd name="csY3" fmla="*/ 0 h 3031217"/>
              <a:gd name="csX4" fmla="*/ 1842764 w 3603170"/>
              <a:gd name="csY4" fmla="*/ 0 h 3031217"/>
              <a:gd name="csX5" fmla="*/ 2429566 w 3603170"/>
              <a:gd name="csY5" fmla="*/ 0 h 3031217"/>
              <a:gd name="csX6" fmla="*/ 2908273 w 3603170"/>
              <a:gd name="csY6" fmla="*/ 0 h 3031217"/>
              <a:gd name="csX7" fmla="*/ 3603170 w 3603170"/>
              <a:gd name="csY7" fmla="*/ 0 h 3031217"/>
              <a:gd name="csX8" fmla="*/ 3603170 w 3603170"/>
              <a:gd name="csY8" fmla="*/ 444578 h 3031217"/>
              <a:gd name="csX9" fmla="*/ 3603170 w 3603170"/>
              <a:gd name="csY9" fmla="*/ 858845 h 3031217"/>
              <a:gd name="csX10" fmla="*/ 3603170 w 3603170"/>
              <a:gd name="csY10" fmla="*/ 1273111 h 3031217"/>
              <a:gd name="csX11" fmla="*/ 3603170 w 3603170"/>
              <a:gd name="csY11" fmla="*/ 1687377 h 3031217"/>
              <a:gd name="csX12" fmla="*/ 3603170 w 3603170"/>
              <a:gd name="csY12" fmla="*/ 2131956 h 3031217"/>
              <a:gd name="csX13" fmla="*/ 3603170 w 3603170"/>
              <a:gd name="csY13" fmla="*/ 3031217 h 3031217"/>
              <a:gd name="csX14" fmla="*/ 3196527 w 3603170"/>
              <a:gd name="csY14" fmla="*/ 3031217 h 3031217"/>
              <a:gd name="csX15" fmla="*/ 2645756 w 3603170"/>
              <a:gd name="csY15" fmla="*/ 3031217 h 3031217"/>
              <a:gd name="csX16" fmla="*/ 2058954 w 3603170"/>
              <a:gd name="csY16" fmla="*/ 3031217 h 3031217"/>
              <a:gd name="csX17" fmla="*/ 1472152 w 3603170"/>
              <a:gd name="csY17" fmla="*/ 3031217 h 3031217"/>
              <a:gd name="csX18" fmla="*/ 1029477 w 3603170"/>
              <a:gd name="csY18" fmla="*/ 3031217 h 3031217"/>
              <a:gd name="csX19" fmla="*/ 586802 w 3603170"/>
              <a:gd name="csY19" fmla="*/ 3031217 h 3031217"/>
              <a:gd name="csX20" fmla="*/ 0 w 3603170"/>
              <a:gd name="csY20" fmla="*/ 3031217 h 3031217"/>
              <a:gd name="csX21" fmla="*/ 0 w 3603170"/>
              <a:gd name="csY21" fmla="*/ 2586639 h 3031217"/>
              <a:gd name="csX22" fmla="*/ 0 w 3603170"/>
              <a:gd name="csY22" fmla="*/ 2172372 h 3031217"/>
              <a:gd name="csX23" fmla="*/ 0 w 3603170"/>
              <a:gd name="csY23" fmla="*/ 1697482 h 3031217"/>
              <a:gd name="csX24" fmla="*/ 0 w 3603170"/>
              <a:gd name="csY24" fmla="*/ 1161967 h 3031217"/>
              <a:gd name="csX25" fmla="*/ 0 w 3603170"/>
              <a:gd name="csY25" fmla="*/ 717388 h 3031217"/>
              <a:gd name="csX26" fmla="*/ 0 w 3603170"/>
              <a:gd name="csY26" fmla="*/ 0 h 3031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03170" h="3031217" fill="none" extrusionOk="0">
                <a:moveTo>
                  <a:pt x="0" y="0"/>
                </a:moveTo>
                <a:cubicBezTo>
                  <a:pt x="194239" y="-3687"/>
                  <a:pt x="334669" y="15280"/>
                  <a:pt x="478707" y="0"/>
                </a:cubicBezTo>
                <a:cubicBezTo>
                  <a:pt x="622745" y="-15280"/>
                  <a:pt x="833041" y="30229"/>
                  <a:pt x="957414" y="0"/>
                </a:cubicBezTo>
                <a:cubicBezTo>
                  <a:pt x="1081787" y="-30229"/>
                  <a:pt x="1282298" y="43333"/>
                  <a:pt x="1436121" y="0"/>
                </a:cubicBezTo>
                <a:cubicBezTo>
                  <a:pt x="1589944" y="-43333"/>
                  <a:pt x="1700649" y="10125"/>
                  <a:pt x="1842764" y="0"/>
                </a:cubicBezTo>
                <a:cubicBezTo>
                  <a:pt x="1984879" y="-10125"/>
                  <a:pt x="2193324" y="57097"/>
                  <a:pt x="2429566" y="0"/>
                </a:cubicBezTo>
                <a:cubicBezTo>
                  <a:pt x="2665808" y="-57097"/>
                  <a:pt x="2678748" y="34208"/>
                  <a:pt x="2908273" y="0"/>
                </a:cubicBezTo>
                <a:cubicBezTo>
                  <a:pt x="3137798" y="-34208"/>
                  <a:pt x="3306264" y="21963"/>
                  <a:pt x="3603170" y="0"/>
                </a:cubicBezTo>
                <a:cubicBezTo>
                  <a:pt x="3628438" y="113049"/>
                  <a:pt x="3581705" y="233092"/>
                  <a:pt x="3603170" y="444578"/>
                </a:cubicBezTo>
                <a:cubicBezTo>
                  <a:pt x="3624635" y="656064"/>
                  <a:pt x="3575871" y="748352"/>
                  <a:pt x="3603170" y="858845"/>
                </a:cubicBezTo>
                <a:cubicBezTo>
                  <a:pt x="3630469" y="969338"/>
                  <a:pt x="3579913" y="1074520"/>
                  <a:pt x="3603170" y="1273111"/>
                </a:cubicBezTo>
                <a:cubicBezTo>
                  <a:pt x="3626427" y="1471702"/>
                  <a:pt x="3581210" y="1594697"/>
                  <a:pt x="3603170" y="1687377"/>
                </a:cubicBezTo>
                <a:cubicBezTo>
                  <a:pt x="3625130" y="1780057"/>
                  <a:pt x="3573783" y="1958124"/>
                  <a:pt x="3603170" y="2131956"/>
                </a:cubicBezTo>
                <a:cubicBezTo>
                  <a:pt x="3632557" y="2305788"/>
                  <a:pt x="3564528" y="2815101"/>
                  <a:pt x="3603170" y="3031217"/>
                </a:cubicBezTo>
                <a:cubicBezTo>
                  <a:pt x="3400543" y="3069765"/>
                  <a:pt x="3316946" y="3006826"/>
                  <a:pt x="3196527" y="3031217"/>
                </a:cubicBezTo>
                <a:cubicBezTo>
                  <a:pt x="3076108" y="3055608"/>
                  <a:pt x="2846520" y="3030020"/>
                  <a:pt x="2645756" y="3031217"/>
                </a:cubicBezTo>
                <a:cubicBezTo>
                  <a:pt x="2444992" y="3032414"/>
                  <a:pt x="2191667" y="3025803"/>
                  <a:pt x="2058954" y="3031217"/>
                </a:cubicBezTo>
                <a:cubicBezTo>
                  <a:pt x="1926241" y="3036631"/>
                  <a:pt x="1720316" y="2998516"/>
                  <a:pt x="1472152" y="3031217"/>
                </a:cubicBezTo>
                <a:cubicBezTo>
                  <a:pt x="1223988" y="3063918"/>
                  <a:pt x="1170010" y="2986417"/>
                  <a:pt x="1029477" y="3031217"/>
                </a:cubicBezTo>
                <a:cubicBezTo>
                  <a:pt x="888945" y="3076017"/>
                  <a:pt x="774853" y="2984418"/>
                  <a:pt x="586802" y="3031217"/>
                </a:cubicBezTo>
                <a:cubicBezTo>
                  <a:pt x="398752" y="3078016"/>
                  <a:pt x="166371" y="3010952"/>
                  <a:pt x="0" y="3031217"/>
                </a:cubicBezTo>
                <a:cubicBezTo>
                  <a:pt x="-10953" y="2827934"/>
                  <a:pt x="20100" y="2752433"/>
                  <a:pt x="0" y="2586639"/>
                </a:cubicBezTo>
                <a:cubicBezTo>
                  <a:pt x="-20100" y="2420845"/>
                  <a:pt x="3779" y="2296361"/>
                  <a:pt x="0" y="2172372"/>
                </a:cubicBezTo>
                <a:cubicBezTo>
                  <a:pt x="-3779" y="2048383"/>
                  <a:pt x="27787" y="1796312"/>
                  <a:pt x="0" y="1697482"/>
                </a:cubicBezTo>
                <a:cubicBezTo>
                  <a:pt x="-27787" y="1598652"/>
                  <a:pt x="35968" y="1319402"/>
                  <a:pt x="0" y="1161967"/>
                </a:cubicBezTo>
                <a:cubicBezTo>
                  <a:pt x="-35968" y="1004533"/>
                  <a:pt x="13870" y="863619"/>
                  <a:pt x="0" y="717388"/>
                </a:cubicBezTo>
                <a:cubicBezTo>
                  <a:pt x="-13870" y="571157"/>
                  <a:pt x="75955" y="201492"/>
                  <a:pt x="0" y="0"/>
                </a:cubicBezTo>
                <a:close/>
              </a:path>
              <a:path w="3603170" h="3031217" stroke="0" extrusionOk="0">
                <a:moveTo>
                  <a:pt x="0" y="0"/>
                </a:moveTo>
                <a:cubicBezTo>
                  <a:pt x="162336" y="-36027"/>
                  <a:pt x="274542" y="46533"/>
                  <a:pt x="514739" y="0"/>
                </a:cubicBezTo>
                <a:cubicBezTo>
                  <a:pt x="754936" y="-46533"/>
                  <a:pt x="780792" y="40859"/>
                  <a:pt x="957414" y="0"/>
                </a:cubicBezTo>
                <a:cubicBezTo>
                  <a:pt x="1134036" y="-40859"/>
                  <a:pt x="1192421" y="237"/>
                  <a:pt x="1364057" y="0"/>
                </a:cubicBezTo>
                <a:cubicBezTo>
                  <a:pt x="1535693" y="-237"/>
                  <a:pt x="1732183" y="42367"/>
                  <a:pt x="1950859" y="0"/>
                </a:cubicBezTo>
                <a:cubicBezTo>
                  <a:pt x="2169535" y="-42367"/>
                  <a:pt x="2284385" y="3468"/>
                  <a:pt x="2393534" y="0"/>
                </a:cubicBezTo>
                <a:cubicBezTo>
                  <a:pt x="2502684" y="-3468"/>
                  <a:pt x="2693342" y="15679"/>
                  <a:pt x="2908273" y="0"/>
                </a:cubicBezTo>
                <a:cubicBezTo>
                  <a:pt x="3123204" y="-15679"/>
                  <a:pt x="3272063" y="53174"/>
                  <a:pt x="3603170" y="0"/>
                </a:cubicBezTo>
                <a:cubicBezTo>
                  <a:pt x="3625501" y="171553"/>
                  <a:pt x="3601602" y="252645"/>
                  <a:pt x="3603170" y="474891"/>
                </a:cubicBezTo>
                <a:cubicBezTo>
                  <a:pt x="3604738" y="697137"/>
                  <a:pt x="3594816" y="723064"/>
                  <a:pt x="3603170" y="919469"/>
                </a:cubicBezTo>
                <a:cubicBezTo>
                  <a:pt x="3611524" y="1115874"/>
                  <a:pt x="3599886" y="1243242"/>
                  <a:pt x="3603170" y="1364048"/>
                </a:cubicBezTo>
                <a:cubicBezTo>
                  <a:pt x="3606454" y="1484854"/>
                  <a:pt x="3569669" y="1726447"/>
                  <a:pt x="3603170" y="1929875"/>
                </a:cubicBezTo>
                <a:cubicBezTo>
                  <a:pt x="3636671" y="2133303"/>
                  <a:pt x="3582749" y="2311327"/>
                  <a:pt x="3603170" y="2495702"/>
                </a:cubicBezTo>
                <a:cubicBezTo>
                  <a:pt x="3623591" y="2680077"/>
                  <a:pt x="3564190" y="2861405"/>
                  <a:pt x="3603170" y="3031217"/>
                </a:cubicBezTo>
                <a:cubicBezTo>
                  <a:pt x="3491212" y="3038178"/>
                  <a:pt x="3353042" y="3008913"/>
                  <a:pt x="3160495" y="3031217"/>
                </a:cubicBezTo>
                <a:cubicBezTo>
                  <a:pt x="2967948" y="3053521"/>
                  <a:pt x="2745905" y="3008429"/>
                  <a:pt x="2573693" y="3031217"/>
                </a:cubicBezTo>
                <a:cubicBezTo>
                  <a:pt x="2401481" y="3054005"/>
                  <a:pt x="2157044" y="3001766"/>
                  <a:pt x="2022923" y="3031217"/>
                </a:cubicBezTo>
                <a:cubicBezTo>
                  <a:pt x="1888802" y="3060668"/>
                  <a:pt x="1788115" y="3001483"/>
                  <a:pt x="1616279" y="3031217"/>
                </a:cubicBezTo>
                <a:cubicBezTo>
                  <a:pt x="1444443" y="3060951"/>
                  <a:pt x="1196103" y="2968282"/>
                  <a:pt x="1029477" y="3031217"/>
                </a:cubicBezTo>
                <a:cubicBezTo>
                  <a:pt x="862851" y="3094152"/>
                  <a:pt x="715834" y="3009863"/>
                  <a:pt x="514739" y="3031217"/>
                </a:cubicBezTo>
                <a:cubicBezTo>
                  <a:pt x="313644" y="3052571"/>
                  <a:pt x="173931" y="2995774"/>
                  <a:pt x="0" y="3031217"/>
                </a:cubicBezTo>
                <a:cubicBezTo>
                  <a:pt x="-64997" y="2907331"/>
                  <a:pt x="17149" y="2624439"/>
                  <a:pt x="0" y="2465390"/>
                </a:cubicBezTo>
                <a:cubicBezTo>
                  <a:pt x="-17149" y="2306341"/>
                  <a:pt x="31753" y="2149023"/>
                  <a:pt x="0" y="2051124"/>
                </a:cubicBezTo>
                <a:cubicBezTo>
                  <a:pt x="-31753" y="1953225"/>
                  <a:pt x="22125" y="1790767"/>
                  <a:pt x="0" y="1545921"/>
                </a:cubicBezTo>
                <a:cubicBezTo>
                  <a:pt x="-22125" y="1301075"/>
                  <a:pt x="26546" y="1292371"/>
                  <a:pt x="0" y="1131654"/>
                </a:cubicBezTo>
                <a:cubicBezTo>
                  <a:pt x="-26546" y="970937"/>
                  <a:pt x="13845" y="897810"/>
                  <a:pt x="0" y="717388"/>
                </a:cubicBezTo>
                <a:cubicBezTo>
                  <a:pt x="-13845" y="536966"/>
                  <a:pt x="66236" y="258812"/>
                  <a:pt x="0" y="0"/>
                </a:cubicBezTo>
                <a:close/>
              </a:path>
            </a:pathLst>
          </a:custGeom>
          <a:ln>
            <a:solidFill>
              <a:schemeClr val="tx1"/>
            </a:solidFill>
            <a:extLst>
              <a:ext uri="{C807C97D-BFC1-408E-A445-0C87EB9F89A2}">
                <ask:lineSketchStyleProps xmlns:ask="http://schemas.microsoft.com/office/drawing/2018/sketchyshapes" sd="3358446373">
                  <a:prstGeom prst="rect">
                    <a:avLst/>
                  </a:prstGeom>
                  <ask:type>
                    <ask:lineSketchScribble/>
                  </ask:type>
                </ask:lineSketchStyleProps>
              </a:ext>
            </a:extLst>
          </a:ln>
        </p:spPr>
      </p:pic>
      <p:pic>
        <p:nvPicPr>
          <p:cNvPr id="14" name="Εικόνα 13">
            <a:extLst>
              <a:ext uri="{FF2B5EF4-FFF2-40B4-BE49-F238E27FC236}">
                <a16:creationId xmlns:a16="http://schemas.microsoft.com/office/drawing/2014/main" id="{6BB646D9-B190-3A84-50F9-1DF34AF88D04}"/>
              </a:ext>
            </a:extLst>
          </p:cNvPr>
          <p:cNvPicPr>
            <a:picLocks noChangeAspect="1"/>
          </p:cNvPicPr>
          <p:nvPr/>
        </p:nvPicPr>
        <p:blipFill>
          <a:blip r:embed="rId6">
            <a:extLst>
              <a:ext uri="{28A0092B-C50C-407E-A947-70E740481C1C}">
                <a14:useLocalDpi xmlns:a14="http://schemas.microsoft.com/office/drawing/2010/main" val="0"/>
              </a:ext>
            </a:extLst>
          </a:blip>
          <a:srcRect l="8729" t="46253" r="20636" b="37090"/>
          <a:stretch>
            <a:fillRect/>
          </a:stretch>
        </p:blipFill>
        <p:spPr>
          <a:xfrm>
            <a:off x="653140" y="5237791"/>
            <a:ext cx="4844143" cy="856773"/>
          </a:xfrm>
          <a:custGeom>
            <a:avLst/>
            <a:gdLst>
              <a:gd name="csX0" fmla="*/ 0 w 4844143"/>
              <a:gd name="csY0" fmla="*/ 0 h 856773"/>
              <a:gd name="csX1" fmla="*/ 635121 w 4844143"/>
              <a:gd name="csY1" fmla="*/ 0 h 856773"/>
              <a:gd name="csX2" fmla="*/ 1221801 w 4844143"/>
              <a:gd name="csY2" fmla="*/ 0 h 856773"/>
              <a:gd name="csX3" fmla="*/ 1856921 w 4844143"/>
              <a:gd name="csY3" fmla="*/ 0 h 856773"/>
              <a:gd name="csX4" fmla="*/ 2492042 w 4844143"/>
              <a:gd name="csY4" fmla="*/ 0 h 856773"/>
              <a:gd name="csX5" fmla="*/ 2981839 w 4844143"/>
              <a:gd name="csY5" fmla="*/ 0 h 856773"/>
              <a:gd name="csX6" fmla="*/ 3520077 w 4844143"/>
              <a:gd name="csY6" fmla="*/ 0 h 856773"/>
              <a:gd name="csX7" fmla="*/ 4009874 w 4844143"/>
              <a:gd name="csY7" fmla="*/ 0 h 856773"/>
              <a:gd name="csX8" fmla="*/ 4844143 w 4844143"/>
              <a:gd name="csY8" fmla="*/ 0 h 856773"/>
              <a:gd name="csX9" fmla="*/ 4844143 w 4844143"/>
              <a:gd name="csY9" fmla="*/ 419819 h 856773"/>
              <a:gd name="csX10" fmla="*/ 4844143 w 4844143"/>
              <a:gd name="csY10" fmla="*/ 856773 h 856773"/>
              <a:gd name="csX11" fmla="*/ 4402788 w 4844143"/>
              <a:gd name="csY11" fmla="*/ 856773 h 856773"/>
              <a:gd name="csX12" fmla="*/ 3961432 w 4844143"/>
              <a:gd name="csY12" fmla="*/ 856773 h 856773"/>
              <a:gd name="csX13" fmla="*/ 3326312 w 4844143"/>
              <a:gd name="csY13" fmla="*/ 856773 h 856773"/>
              <a:gd name="csX14" fmla="*/ 2884956 w 4844143"/>
              <a:gd name="csY14" fmla="*/ 856773 h 856773"/>
              <a:gd name="csX15" fmla="*/ 2492042 w 4844143"/>
              <a:gd name="csY15" fmla="*/ 856773 h 856773"/>
              <a:gd name="csX16" fmla="*/ 2099129 w 4844143"/>
              <a:gd name="csY16" fmla="*/ 856773 h 856773"/>
              <a:gd name="csX17" fmla="*/ 1464008 w 4844143"/>
              <a:gd name="csY17" fmla="*/ 856773 h 856773"/>
              <a:gd name="csX18" fmla="*/ 974211 w 4844143"/>
              <a:gd name="csY18" fmla="*/ 856773 h 856773"/>
              <a:gd name="csX19" fmla="*/ 0 w 4844143"/>
              <a:gd name="csY19" fmla="*/ 856773 h 856773"/>
              <a:gd name="csX20" fmla="*/ 0 w 4844143"/>
              <a:gd name="csY20" fmla="*/ 428387 h 856773"/>
              <a:gd name="csX21" fmla="*/ 0 w 4844143"/>
              <a:gd name="csY21" fmla="*/ 0 h 8567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844143" h="856773" fill="none" extrusionOk="0">
                <a:moveTo>
                  <a:pt x="0" y="0"/>
                </a:moveTo>
                <a:cubicBezTo>
                  <a:pt x="290692" y="-66480"/>
                  <a:pt x="420222" y="75045"/>
                  <a:pt x="635121" y="0"/>
                </a:cubicBezTo>
                <a:cubicBezTo>
                  <a:pt x="850020" y="-75045"/>
                  <a:pt x="1052207" y="27424"/>
                  <a:pt x="1221801" y="0"/>
                </a:cubicBezTo>
                <a:cubicBezTo>
                  <a:pt x="1391395" y="-27424"/>
                  <a:pt x="1671390" y="32056"/>
                  <a:pt x="1856921" y="0"/>
                </a:cubicBezTo>
                <a:cubicBezTo>
                  <a:pt x="2042452" y="-32056"/>
                  <a:pt x="2219669" y="35241"/>
                  <a:pt x="2492042" y="0"/>
                </a:cubicBezTo>
                <a:cubicBezTo>
                  <a:pt x="2764415" y="-35241"/>
                  <a:pt x="2880692" y="7682"/>
                  <a:pt x="2981839" y="0"/>
                </a:cubicBezTo>
                <a:cubicBezTo>
                  <a:pt x="3082986" y="-7682"/>
                  <a:pt x="3308076" y="37261"/>
                  <a:pt x="3520077" y="0"/>
                </a:cubicBezTo>
                <a:cubicBezTo>
                  <a:pt x="3732078" y="-37261"/>
                  <a:pt x="3860539" y="43275"/>
                  <a:pt x="4009874" y="0"/>
                </a:cubicBezTo>
                <a:cubicBezTo>
                  <a:pt x="4159209" y="-43275"/>
                  <a:pt x="4583707" y="33608"/>
                  <a:pt x="4844143" y="0"/>
                </a:cubicBezTo>
                <a:cubicBezTo>
                  <a:pt x="4887984" y="117033"/>
                  <a:pt x="4800826" y="246730"/>
                  <a:pt x="4844143" y="419819"/>
                </a:cubicBezTo>
                <a:cubicBezTo>
                  <a:pt x="4887460" y="592908"/>
                  <a:pt x="4801416" y="675148"/>
                  <a:pt x="4844143" y="856773"/>
                </a:cubicBezTo>
                <a:cubicBezTo>
                  <a:pt x="4682233" y="862808"/>
                  <a:pt x="4561154" y="806569"/>
                  <a:pt x="4402788" y="856773"/>
                </a:cubicBezTo>
                <a:cubicBezTo>
                  <a:pt x="4244422" y="906977"/>
                  <a:pt x="4140027" y="825194"/>
                  <a:pt x="3961432" y="856773"/>
                </a:cubicBezTo>
                <a:cubicBezTo>
                  <a:pt x="3782837" y="888352"/>
                  <a:pt x="3550591" y="791700"/>
                  <a:pt x="3326312" y="856773"/>
                </a:cubicBezTo>
                <a:cubicBezTo>
                  <a:pt x="3102033" y="921846"/>
                  <a:pt x="3093242" y="836610"/>
                  <a:pt x="2884956" y="856773"/>
                </a:cubicBezTo>
                <a:cubicBezTo>
                  <a:pt x="2676670" y="876936"/>
                  <a:pt x="2680206" y="826166"/>
                  <a:pt x="2492042" y="856773"/>
                </a:cubicBezTo>
                <a:cubicBezTo>
                  <a:pt x="2303878" y="887380"/>
                  <a:pt x="2214207" y="810974"/>
                  <a:pt x="2099129" y="856773"/>
                </a:cubicBezTo>
                <a:cubicBezTo>
                  <a:pt x="1984051" y="902572"/>
                  <a:pt x="1692666" y="814528"/>
                  <a:pt x="1464008" y="856773"/>
                </a:cubicBezTo>
                <a:cubicBezTo>
                  <a:pt x="1235350" y="899018"/>
                  <a:pt x="1178640" y="835526"/>
                  <a:pt x="974211" y="856773"/>
                </a:cubicBezTo>
                <a:cubicBezTo>
                  <a:pt x="769782" y="878020"/>
                  <a:pt x="212273" y="794425"/>
                  <a:pt x="0" y="856773"/>
                </a:cubicBezTo>
                <a:cubicBezTo>
                  <a:pt x="-32488" y="746785"/>
                  <a:pt x="27303" y="641199"/>
                  <a:pt x="0" y="428387"/>
                </a:cubicBezTo>
                <a:cubicBezTo>
                  <a:pt x="-27303" y="215575"/>
                  <a:pt x="8699" y="104091"/>
                  <a:pt x="0" y="0"/>
                </a:cubicBezTo>
                <a:close/>
              </a:path>
              <a:path w="4844143" h="856773" stroke="0" extrusionOk="0">
                <a:moveTo>
                  <a:pt x="0" y="0"/>
                </a:moveTo>
                <a:cubicBezTo>
                  <a:pt x="216272" y="-15174"/>
                  <a:pt x="301863" y="20428"/>
                  <a:pt x="586680" y="0"/>
                </a:cubicBezTo>
                <a:cubicBezTo>
                  <a:pt x="871497" y="-20428"/>
                  <a:pt x="914070" y="11700"/>
                  <a:pt x="1173359" y="0"/>
                </a:cubicBezTo>
                <a:cubicBezTo>
                  <a:pt x="1432648" y="-11700"/>
                  <a:pt x="1555935" y="16499"/>
                  <a:pt x="1663156" y="0"/>
                </a:cubicBezTo>
                <a:cubicBezTo>
                  <a:pt x="1770377" y="-16499"/>
                  <a:pt x="1890095" y="48701"/>
                  <a:pt x="2104511" y="0"/>
                </a:cubicBezTo>
                <a:cubicBezTo>
                  <a:pt x="2318927" y="-48701"/>
                  <a:pt x="2493738" y="49250"/>
                  <a:pt x="2642749" y="0"/>
                </a:cubicBezTo>
                <a:cubicBezTo>
                  <a:pt x="2791760" y="-49250"/>
                  <a:pt x="2946192" y="33336"/>
                  <a:pt x="3132546" y="0"/>
                </a:cubicBezTo>
                <a:cubicBezTo>
                  <a:pt x="3318900" y="-33336"/>
                  <a:pt x="3362746" y="27515"/>
                  <a:pt x="3573901" y="0"/>
                </a:cubicBezTo>
                <a:cubicBezTo>
                  <a:pt x="3785056" y="-27515"/>
                  <a:pt x="3850496" y="28241"/>
                  <a:pt x="4015256" y="0"/>
                </a:cubicBezTo>
                <a:cubicBezTo>
                  <a:pt x="4180016" y="-28241"/>
                  <a:pt x="4563541" y="5736"/>
                  <a:pt x="4844143" y="0"/>
                </a:cubicBezTo>
                <a:cubicBezTo>
                  <a:pt x="4884924" y="178703"/>
                  <a:pt x="4818796" y="299481"/>
                  <a:pt x="4844143" y="428387"/>
                </a:cubicBezTo>
                <a:cubicBezTo>
                  <a:pt x="4869490" y="557293"/>
                  <a:pt x="4803778" y="758831"/>
                  <a:pt x="4844143" y="856773"/>
                </a:cubicBezTo>
                <a:cubicBezTo>
                  <a:pt x="4717856" y="876601"/>
                  <a:pt x="4556929" y="824755"/>
                  <a:pt x="4451229" y="856773"/>
                </a:cubicBezTo>
                <a:cubicBezTo>
                  <a:pt x="4345529" y="888791"/>
                  <a:pt x="4061848" y="849345"/>
                  <a:pt x="3816108" y="856773"/>
                </a:cubicBezTo>
                <a:cubicBezTo>
                  <a:pt x="3570368" y="864201"/>
                  <a:pt x="3440285" y="818669"/>
                  <a:pt x="3326312" y="856773"/>
                </a:cubicBezTo>
                <a:cubicBezTo>
                  <a:pt x="3212339" y="894877"/>
                  <a:pt x="2844884" y="807760"/>
                  <a:pt x="2691191" y="856773"/>
                </a:cubicBezTo>
                <a:cubicBezTo>
                  <a:pt x="2537498" y="905786"/>
                  <a:pt x="2282062" y="790548"/>
                  <a:pt x="2104511" y="856773"/>
                </a:cubicBezTo>
                <a:cubicBezTo>
                  <a:pt x="1926960" y="922998"/>
                  <a:pt x="1670762" y="827406"/>
                  <a:pt x="1517831" y="856773"/>
                </a:cubicBezTo>
                <a:cubicBezTo>
                  <a:pt x="1364900" y="886140"/>
                  <a:pt x="1228694" y="832174"/>
                  <a:pt x="1076476" y="856773"/>
                </a:cubicBezTo>
                <a:cubicBezTo>
                  <a:pt x="924258" y="881372"/>
                  <a:pt x="823973" y="818275"/>
                  <a:pt x="683562" y="856773"/>
                </a:cubicBezTo>
                <a:cubicBezTo>
                  <a:pt x="543151" y="895271"/>
                  <a:pt x="213413" y="800570"/>
                  <a:pt x="0" y="856773"/>
                </a:cubicBezTo>
                <a:cubicBezTo>
                  <a:pt x="-15628" y="684765"/>
                  <a:pt x="7797" y="627928"/>
                  <a:pt x="0" y="454090"/>
                </a:cubicBezTo>
                <a:cubicBezTo>
                  <a:pt x="-7797" y="280252"/>
                  <a:pt x="5652" y="218264"/>
                  <a:pt x="0" y="0"/>
                </a:cubicBezTo>
                <a:close/>
              </a:path>
            </a:pathLst>
          </a:custGeom>
          <a:ln>
            <a:solidFill>
              <a:schemeClr val="tx1"/>
            </a:solidFill>
            <a:extLst>
              <a:ext uri="{C807C97D-BFC1-408E-A445-0C87EB9F89A2}">
                <ask:lineSketchStyleProps xmlns:ask="http://schemas.microsoft.com/office/drawing/2018/sketchyshapes" sd="1461317582">
                  <a:prstGeom prst="rect">
                    <a:avLst/>
                  </a:prstGeom>
                  <ask:type>
                    <ask:lineSketchScribble/>
                  </ask:type>
                </ask:lineSketchStyleProps>
              </a:ext>
            </a:extLst>
          </a:ln>
        </p:spPr>
      </p:pic>
      <p:sp>
        <p:nvSpPr>
          <p:cNvPr id="16" name="TextBox 15">
            <a:extLst>
              <a:ext uri="{FF2B5EF4-FFF2-40B4-BE49-F238E27FC236}">
                <a16:creationId xmlns:a16="http://schemas.microsoft.com/office/drawing/2014/main" id="{AEC43BC1-D9C5-F070-DAF0-182F361F08F6}"/>
              </a:ext>
            </a:extLst>
          </p:cNvPr>
          <p:cNvSpPr txBox="1"/>
          <p:nvPr/>
        </p:nvSpPr>
        <p:spPr>
          <a:xfrm>
            <a:off x="379751" y="6209676"/>
            <a:ext cx="5204618" cy="553998"/>
          </a:xfrm>
          <a:custGeom>
            <a:avLst/>
            <a:gdLst>
              <a:gd name="csX0" fmla="*/ 0 w 5204618"/>
              <a:gd name="csY0" fmla="*/ 0 h 553998"/>
              <a:gd name="csX1" fmla="*/ 682383 w 5204618"/>
              <a:gd name="csY1" fmla="*/ 0 h 553998"/>
              <a:gd name="csX2" fmla="*/ 1156582 w 5204618"/>
              <a:gd name="csY2" fmla="*/ 0 h 553998"/>
              <a:gd name="csX3" fmla="*/ 1630780 w 5204618"/>
              <a:gd name="csY3" fmla="*/ 0 h 553998"/>
              <a:gd name="csX4" fmla="*/ 2313164 w 5204618"/>
              <a:gd name="csY4" fmla="*/ 0 h 553998"/>
              <a:gd name="csX5" fmla="*/ 2787362 w 5204618"/>
              <a:gd name="csY5" fmla="*/ 0 h 553998"/>
              <a:gd name="csX6" fmla="*/ 3417699 w 5204618"/>
              <a:gd name="csY6" fmla="*/ 0 h 553998"/>
              <a:gd name="csX7" fmla="*/ 4048036 w 5204618"/>
              <a:gd name="csY7" fmla="*/ 0 h 553998"/>
              <a:gd name="csX8" fmla="*/ 4574281 w 5204618"/>
              <a:gd name="csY8" fmla="*/ 0 h 553998"/>
              <a:gd name="csX9" fmla="*/ 5204618 w 5204618"/>
              <a:gd name="csY9" fmla="*/ 0 h 553998"/>
              <a:gd name="csX10" fmla="*/ 5204618 w 5204618"/>
              <a:gd name="csY10" fmla="*/ 553998 h 553998"/>
              <a:gd name="csX11" fmla="*/ 4730419 w 5204618"/>
              <a:gd name="csY11" fmla="*/ 553998 h 553998"/>
              <a:gd name="csX12" fmla="*/ 4204175 w 5204618"/>
              <a:gd name="csY12" fmla="*/ 553998 h 553998"/>
              <a:gd name="csX13" fmla="*/ 3573838 w 5204618"/>
              <a:gd name="csY13" fmla="*/ 553998 h 553998"/>
              <a:gd name="csX14" fmla="*/ 2995547 w 5204618"/>
              <a:gd name="csY14" fmla="*/ 553998 h 553998"/>
              <a:gd name="csX15" fmla="*/ 2469302 w 5204618"/>
              <a:gd name="csY15" fmla="*/ 553998 h 553998"/>
              <a:gd name="csX16" fmla="*/ 2047150 w 5204618"/>
              <a:gd name="csY16" fmla="*/ 553998 h 553998"/>
              <a:gd name="csX17" fmla="*/ 1572951 w 5204618"/>
              <a:gd name="csY17" fmla="*/ 553998 h 553998"/>
              <a:gd name="csX18" fmla="*/ 1150799 w 5204618"/>
              <a:gd name="csY18" fmla="*/ 553998 h 553998"/>
              <a:gd name="csX19" fmla="*/ 520462 w 5204618"/>
              <a:gd name="csY19" fmla="*/ 553998 h 553998"/>
              <a:gd name="csX20" fmla="*/ 0 w 5204618"/>
              <a:gd name="csY20" fmla="*/ 553998 h 553998"/>
              <a:gd name="csX21" fmla="*/ 0 w 5204618"/>
              <a:gd name="csY21"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204618" h="553998" extrusionOk="0">
                <a:moveTo>
                  <a:pt x="0" y="0"/>
                </a:moveTo>
                <a:cubicBezTo>
                  <a:pt x="331022" y="-67901"/>
                  <a:pt x="543609" y="22896"/>
                  <a:pt x="682383" y="0"/>
                </a:cubicBezTo>
                <a:cubicBezTo>
                  <a:pt x="821157" y="-22896"/>
                  <a:pt x="973534" y="39311"/>
                  <a:pt x="1156582" y="0"/>
                </a:cubicBezTo>
                <a:cubicBezTo>
                  <a:pt x="1339630" y="-39311"/>
                  <a:pt x="1535799" y="45997"/>
                  <a:pt x="1630780" y="0"/>
                </a:cubicBezTo>
                <a:cubicBezTo>
                  <a:pt x="1725761" y="-45997"/>
                  <a:pt x="2101359" y="1652"/>
                  <a:pt x="2313164" y="0"/>
                </a:cubicBezTo>
                <a:cubicBezTo>
                  <a:pt x="2524969" y="-1652"/>
                  <a:pt x="2626016" y="37454"/>
                  <a:pt x="2787362" y="0"/>
                </a:cubicBezTo>
                <a:cubicBezTo>
                  <a:pt x="2948708" y="-37454"/>
                  <a:pt x="3255939" y="36526"/>
                  <a:pt x="3417699" y="0"/>
                </a:cubicBezTo>
                <a:cubicBezTo>
                  <a:pt x="3579459" y="-36526"/>
                  <a:pt x="3845245" y="65725"/>
                  <a:pt x="4048036" y="0"/>
                </a:cubicBezTo>
                <a:cubicBezTo>
                  <a:pt x="4250827" y="-65725"/>
                  <a:pt x="4435602" y="10206"/>
                  <a:pt x="4574281" y="0"/>
                </a:cubicBezTo>
                <a:cubicBezTo>
                  <a:pt x="4712960" y="-10206"/>
                  <a:pt x="4923555" y="10816"/>
                  <a:pt x="5204618" y="0"/>
                </a:cubicBezTo>
                <a:cubicBezTo>
                  <a:pt x="5234570" y="205785"/>
                  <a:pt x="5164551" y="421385"/>
                  <a:pt x="5204618" y="553998"/>
                </a:cubicBezTo>
                <a:cubicBezTo>
                  <a:pt x="5016424" y="605321"/>
                  <a:pt x="4948507" y="537646"/>
                  <a:pt x="4730419" y="553998"/>
                </a:cubicBezTo>
                <a:cubicBezTo>
                  <a:pt x="4512331" y="570350"/>
                  <a:pt x="4411965" y="550426"/>
                  <a:pt x="4204175" y="553998"/>
                </a:cubicBezTo>
                <a:cubicBezTo>
                  <a:pt x="3996385" y="557570"/>
                  <a:pt x="3750246" y="502724"/>
                  <a:pt x="3573838" y="553998"/>
                </a:cubicBezTo>
                <a:cubicBezTo>
                  <a:pt x="3397430" y="605272"/>
                  <a:pt x="3114863" y="497461"/>
                  <a:pt x="2995547" y="553998"/>
                </a:cubicBezTo>
                <a:cubicBezTo>
                  <a:pt x="2876231" y="610535"/>
                  <a:pt x="2621163" y="493833"/>
                  <a:pt x="2469302" y="553998"/>
                </a:cubicBezTo>
                <a:cubicBezTo>
                  <a:pt x="2317442" y="614163"/>
                  <a:pt x="2236413" y="515736"/>
                  <a:pt x="2047150" y="553998"/>
                </a:cubicBezTo>
                <a:cubicBezTo>
                  <a:pt x="1857887" y="592260"/>
                  <a:pt x="1721349" y="517345"/>
                  <a:pt x="1572951" y="553998"/>
                </a:cubicBezTo>
                <a:cubicBezTo>
                  <a:pt x="1424553" y="590651"/>
                  <a:pt x="1334407" y="520289"/>
                  <a:pt x="1150799" y="553998"/>
                </a:cubicBezTo>
                <a:cubicBezTo>
                  <a:pt x="967191" y="587707"/>
                  <a:pt x="707292" y="551164"/>
                  <a:pt x="520462" y="553998"/>
                </a:cubicBezTo>
                <a:cubicBezTo>
                  <a:pt x="333632" y="556832"/>
                  <a:pt x="259817" y="535417"/>
                  <a:pt x="0" y="553998"/>
                </a:cubicBezTo>
                <a:cubicBezTo>
                  <a:pt x="-15752" y="368178"/>
                  <a:pt x="34819" y="174306"/>
                  <a:pt x="0" y="0"/>
                </a:cubicBezTo>
                <a:close/>
              </a:path>
            </a:pathLst>
          </a:custGeom>
          <a:no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000" dirty="0">
                <a:solidFill>
                  <a:srgbClr val="000000"/>
                </a:solidFill>
              </a:rPr>
              <a:t>Πέτρος </a:t>
            </a:r>
            <a:r>
              <a:rPr lang="el-GR" sz="1000" dirty="0" err="1">
                <a:solidFill>
                  <a:srgbClr val="000000"/>
                </a:solidFill>
              </a:rPr>
              <a:t>Παπαπολυβίου</a:t>
            </a:r>
            <a:r>
              <a:rPr lang="el-GR" sz="1000" dirty="0">
                <a:solidFill>
                  <a:srgbClr val="000000"/>
                </a:solidFill>
              </a:rPr>
              <a:t>,</a:t>
            </a:r>
            <a:r>
              <a:rPr lang="el-GR" sz="1000" i="1" dirty="0">
                <a:solidFill>
                  <a:srgbClr val="000000"/>
                </a:solidFill>
              </a:rPr>
              <a:t> </a:t>
            </a:r>
            <a:r>
              <a:rPr lang="el-GR" sz="1000" i="1" dirty="0"/>
              <a:t>Οι Κύπριοι εθελοντές του Β' Παγκοσμίου Πολέμου: τα μητρώα, οι κατάλογοι και ο φόρος του αίματος,</a:t>
            </a:r>
            <a:r>
              <a:rPr lang="el-GR" sz="1000" dirty="0"/>
              <a:t>  Πολιτιστικές Υπηρεσίες, Λευκωσία 2012, σ.  </a:t>
            </a:r>
            <a:r>
              <a:rPr lang="tr-TR" sz="1000" dirty="0"/>
              <a:t> 22</a:t>
            </a:r>
            <a:r>
              <a:rPr lang="el-GR" sz="1000" dirty="0"/>
              <a:t>, 24, 30, 838. </a:t>
            </a:r>
          </a:p>
        </p:txBody>
      </p:sp>
    </p:spTree>
    <p:extLst>
      <p:ext uri="{BB962C8B-B14F-4D97-AF65-F5344CB8AC3E}">
        <p14:creationId xmlns:p14="http://schemas.microsoft.com/office/powerpoint/2010/main" val="304472968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1145</TotalTime>
  <Words>3566</Words>
  <Application>Microsoft Office PowerPoint</Application>
  <PresentationFormat>Ευρεία οθόνη</PresentationFormat>
  <Paragraphs>250</Paragraphs>
  <Slides>31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31</vt:i4>
      </vt:variant>
    </vt:vector>
  </HeadingPairs>
  <TitlesOfParts>
    <vt:vector size="37" baseType="lpstr">
      <vt:lpstr>Aptos</vt:lpstr>
      <vt:lpstr>Aptos Display</vt:lpstr>
      <vt:lpstr>Arial</vt:lpstr>
      <vt:lpstr>Courier New</vt:lpstr>
      <vt:lpstr>Wingdings</vt:lpstr>
      <vt:lpstr>Θέμα του Office</vt:lpstr>
      <vt:lpstr>Παρουσίαση του PowerPoint</vt:lpstr>
      <vt:lpstr>        Β' Παγκόσμιος Πόλεμος  - Κύπριοι  στρατιώτες   :  Εθελοντές  μητρώου «Κυπριακού Συντάγματος» </vt:lpstr>
      <vt:lpstr>Παρουσίαση του PowerPoint</vt:lpstr>
      <vt:lpstr>        Β' Παγκόσμιος Πόλεμος  - Κύπριοι  στρατιώτες   :  Εθνικότητα  των  στρατιωτών  </vt:lpstr>
      <vt:lpstr>Παρουσίαση του PowerPoint</vt:lpstr>
      <vt:lpstr>Παρουσίαση του PowerPoint</vt:lpstr>
      <vt:lpstr>        Β' Παγκόσμιος Πόλεμος  - Κύπριοι  στρατιώτες   :  Βιογραφικό  στρατιωτών  </vt:lpstr>
      <vt:lpstr>Παρουσίαση του PowerPoint</vt:lpstr>
      <vt:lpstr>Γεώργιος  Πέτρου  CY/2089</vt:lpstr>
      <vt:lpstr>Παρουσίαση του PowerPoint</vt:lpstr>
      <vt:lpstr>Mehmet Ali İzmen   CY/18658</vt:lpstr>
      <vt:lpstr>Παρουσίαση του PowerPoint</vt:lpstr>
      <vt:lpstr>Αιχμάλωτοι πολέμου :  2059  άντρες του  κύριου καταλόγου  των ανδρών του «Κυπριακού Συντάγματος»  καταγράφονται ως  αιχμάλωτοι πολέμου.  </vt:lpstr>
      <vt:lpstr>Παρουσίαση του PowerPoint</vt:lpstr>
      <vt:lpstr>Στρατόπεδο  Εκπαίδευσης  : Πολεμίδια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λόχοι  του «Κυπριακού Συντάγματος» </vt:lpstr>
      <vt:lpstr>Παρουσίαση του PowerPoint</vt:lpstr>
      <vt:lpstr>Παρουσίαση του PowerPoint</vt:lpstr>
      <vt:lpstr>      2ος  λόχος  Σκαπανέων  &amp;  2ος  λόχος  Ημιονηγών </vt:lpstr>
      <vt:lpstr>Παρουσίαση του PowerPoint</vt:lpstr>
      <vt:lpstr>Παρουσίαση του PowerPoint</vt:lpstr>
      <vt:lpstr>Η γυναικεία παρουσία στην καθημερινότητα του πολέμου  </vt:lpstr>
      <vt:lpstr>Παρουσίαση του PowerPoint</vt:lpstr>
      <vt:lpstr>Εκτός μάχης  </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Ελένη Χαραλάμπους</dc:creator>
  <cp:lastModifiedBy>Ελένη Χαραλάμπους</cp:lastModifiedBy>
  <cp:revision>172</cp:revision>
  <dcterms:created xsi:type="dcterms:W3CDTF">2026-08-18T07:18:06Z</dcterms:created>
  <dcterms:modified xsi:type="dcterms:W3CDTF">2026-08-29T08:35:55Z</dcterms:modified>
</cp:coreProperties>
</file>