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503" r:id="rId4"/>
    <p:sldId id="504" r:id="rId5"/>
    <p:sldId id="508" r:id="rId6"/>
    <p:sldId id="507" r:id="rId7"/>
    <p:sldId id="506" r:id="rId8"/>
    <p:sldId id="505" r:id="rId9"/>
    <p:sldId id="511" r:id="rId10"/>
    <p:sldId id="512" r:id="rId11"/>
    <p:sldId id="513" r:id="rId12"/>
    <p:sldId id="514" r:id="rId13"/>
    <p:sldId id="515" r:id="rId14"/>
    <p:sldId id="510" r:id="rId15"/>
    <p:sldId id="516" r:id="rId16"/>
    <p:sldId id="517" r:id="rId17"/>
    <p:sldId id="530" r:id="rId18"/>
    <p:sldId id="491" r:id="rId19"/>
    <p:sldId id="460" r:id="rId20"/>
    <p:sldId id="529" r:id="rId21"/>
    <p:sldId id="502" r:id="rId22"/>
    <p:sldId id="519" r:id="rId23"/>
    <p:sldId id="520" r:id="rId24"/>
    <p:sldId id="521" r:id="rId25"/>
    <p:sldId id="522" r:id="rId26"/>
    <p:sldId id="523" r:id="rId27"/>
    <p:sldId id="525" r:id="rId28"/>
    <p:sldId id="526" r:id="rId29"/>
    <p:sldId id="527" r:id="rId30"/>
    <p:sldId id="528" r:id="rId31"/>
    <p:sldId id="518" r:id="rId32"/>
    <p:sldId id="283" r:id="rId33"/>
    <p:sldId id="531" r:id="rId34"/>
    <p:sldId id="501" r:id="rId35"/>
    <p:sldId id="468" r:id="rId36"/>
    <p:sldId id="464" r:id="rId3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05F05-FD7F-4E33-8B1D-31767F866632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93511-585F-47B8-83FD-13C352338DD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40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35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93511-585F-47B8-83FD-13C352338DD8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78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D5B9BC-C193-8CA2-2997-C5636BD28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C299EB7-3FA9-4F98-9679-43945ED94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B4273A5-C192-1E56-206B-86ACD508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6B9762-7585-7199-1C45-0DE3EC3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7B8912-A608-7B77-BB09-FC078E64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00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F74BAD-3F5F-CA8F-7001-62072C45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492B6F-C8B9-5777-BBA5-78ADBCB48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55CE43-B882-23BA-7E93-4A93BA40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B61FF3-4A5D-EE6C-B66F-0BC90039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D871C3-4280-BE1E-211C-2A703CEC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04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2476F3-FB3A-A769-28D8-46424BAB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AB386B-8EFD-97A6-2E47-D41F46A1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8886C2-3A2A-E200-F29C-B5E72FB1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9DF1B8-E4C4-8632-2649-A7B302CB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827C0FE-2A2D-20C7-B319-AD73A1FB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37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F1E14-7712-517F-48E1-E1DD4CF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3C124-5573-E329-DC8B-3E1EB7BE7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C8CEA30-485F-985A-9D4E-FA5133B25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34BD92-5805-5CD6-459F-25551CFF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ADAAF6E-5A4D-85D2-3C34-F098C4921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63400B-7AFD-DAE1-C32F-165C9DC0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963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99B9F5-C4CB-C844-3ECE-E4F21110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F93D91-CE2A-5166-1223-7E7A7729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1AD026C-636B-9888-05F9-29AEA3BA3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B7E6AF5-8E40-3A3E-6EAB-57F176A3A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E1575F-EC8F-BA74-69D5-FFF018747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0825784-FB0A-5741-CCB2-002E39DC2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F2D042A-2FBF-7F92-1B08-6FCDE219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6698922-A94F-CFAB-2D1E-B8362985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6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B76A1F-8514-5477-3390-6D42935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23FBE75-7424-1A9F-F07D-7416744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8817B54-62D3-B439-9162-C3EA43D8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2BCA53C-41F3-BFBD-100C-DBA5CB4A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23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E74712E-D919-0105-F477-AA1B49D1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9FA074E-AF6F-E1B8-DBF2-BCF96912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1AF30DE-D699-B884-DF01-B8A23D35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501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FC7687-48D6-1651-2B4F-828D437F7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FED8B-23DC-C2F9-CD6C-BA9E0A71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7C6ACC7-63EA-2F31-7226-1E84914C1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44FDF8-48C4-EDA6-5ED0-66EC1551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9386AF4-C9C7-E5FE-A61F-6C9BEE89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D87E33-8AF8-C182-5E22-AFC37175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904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12237-BB21-8677-590D-C1CC763C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DB8D79F-5513-44C5-D03A-92208E444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FED075F-96C0-320A-773E-4B3D3567F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F010B22-EC07-7193-B435-FF22A223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EA76BF-B450-F91E-0107-D91550B8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C6FDEF-CBD9-F1A3-D04C-65461406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19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BF64AD-266C-5F0E-8490-81FA358F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DD9C09F-C7C8-B6DF-C2F0-6D873D1F3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EC2D91-08DE-2076-CA2F-05E4C89E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8571F5-DEF8-3CE6-768B-8BFEF2C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A5A2F2-E0AF-EC83-2180-EDB2C1F5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7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82A610F-9D49-1759-261A-BB63E3D93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108CCA1-E38A-4119-CB4F-173731269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901FBF-0CE1-1710-782D-21A9DE55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A939EA-E032-12FB-2784-82304001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358D9B-6B16-0CBC-11A6-5D9067DC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3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E2C2256-37CD-8A7D-A7B6-39F562E2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47A7B6C-F10C-E558-7530-6CCAA2CB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0636AF-CD58-5268-82DF-CBD1BB563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F196F0-4C9B-40FD-AC8A-064BF23EB1DD}" type="datetimeFigureOut">
              <a:rPr lang="el-GR" smtClean="0"/>
              <a:t>12/9/2026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98B117-A7EA-F7E3-F20C-FF8C6B4C5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BC439D-B701-3A6F-438A-B3B057A2F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nnasblog5.wordpres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F50146C1-BB7C-C82E-0793-6CEE3C26B3D1}"/>
              </a:ext>
            </a:extLst>
          </p:cNvPr>
          <p:cNvSpPr/>
          <p:nvPr/>
        </p:nvSpPr>
        <p:spPr>
          <a:xfrm>
            <a:off x="0" y="544286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641E0A1-AE30-2F73-F1B5-B88C27C9F333}"/>
              </a:ext>
            </a:extLst>
          </p:cNvPr>
          <p:cNvSpPr/>
          <p:nvPr/>
        </p:nvSpPr>
        <p:spPr>
          <a:xfrm>
            <a:off x="3766457" y="391886"/>
            <a:ext cx="3635828" cy="620485"/>
          </a:xfrm>
          <a:custGeom>
            <a:avLst/>
            <a:gdLst>
              <a:gd name="csX0" fmla="*/ 0 w 3635828"/>
              <a:gd name="csY0" fmla="*/ 103416 h 620485"/>
              <a:gd name="csX1" fmla="*/ 103416 w 3635828"/>
              <a:gd name="csY1" fmla="*/ 0 h 620485"/>
              <a:gd name="csX2" fmla="*/ 606335 w 3635828"/>
              <a:gd name="csY2" fmla="*/ 0 h 620485"/>
              <a:gd name="csX3" fmla="*/ 1143545 w 3635828"/>
              <a:gd name="csY3" fmla="*/ 0 h 620485"/>
              <a:gd name="csX4" fmla="*/ 1612174 w 3635828"/>
              <a:gd name="csY4" fmla="*/ 0 h 620485"/>
              <a:gd name="csX5" fmla="*/ 2183674 w 3635828"/>
              <a:gd name="csY5" fmla="*/ 0 h 620485"/>
              <a:gd name="csX6" fmla="*/ 2755173 w 3635828"/>
              <a:gd name="csY6" fmla="*/ 0 h 620485"/>
              <a:gd name="csX7" fmla="*/ 3532412 w 3635828"/>
              <a:gd name="csY7" fmla="*/ 0 h 620485"/>
              <a:gd name="csX8" fmla="*/ 3635828 w 3635828"/>
              <a:gd name="csY8" fmla="*/ 103416 h 620485"/>
              <a:gd name="csX9" fmla="*/ 3635828 w 3635828"/>
              <a:gd name="csY9" fmla="*/ 517069 h 620485"/>
              <a:gd name="csX10" fmla="*/ 3532412 w 3635828"/>
              <a:gd name="csY10" fmla="*/ 620485 h 620485"/>
              <a:gd name="csX11" fmla="*/ 3063783 w 3635828"/>
              <a:gd name="csY11" fmla="*/ 620485 h 620485"/>
              <a:gd name="csX12" fmla="*/ 2560863 w 3635828"/>
              <a:gd name="csY12" fmla="*/ 620485 h 620485"/>
              <a:gd name="csX13" fmla="*/ 2023654 w 3635828"/>
              <a:gd name="csY13" fmla="*/ 620485 h 620485"/>
              <a:gd name="csX14" fmla="*/ 1452154 w 3635828"/>
              <a:gd name="csY14" fmla="*/ 620485 h 620485"/>
              <a:gd name="csX15" fmla="*/ 812075 w 3635828"/>
              <a:gd name="csY15" fmla="*/ 620485 h 620485"/>
              <a:gd name="csX16" fmla="*/ 103416 w 3635828"/>
              <a:gd name="csY16" fmla="*/ 620485 h 620485"/>
              <a:gd name="csX17" fmla="*/ 0 w 3635828"/>
              <a:gd name="csY17" fmla="*/ 517069 h 620485"/>
              <a:gd name="csX18" fmla="*/ 0 w 3635828"/>
              <a:gd name="csY18" fmla="*/ 103416 h 6204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635828" h="620485" fill="none" extrusionOk="0">
                <a:moveTo>
                  <a:pt x="0" y="103416"/>
                </a:moveTo>
                <a:cubicBezTo>
                  <a:pt x="-1961" y="45890"/>
                  <a:pt x="43536" y="-698"/>
                  <a:pt x="103416" y="0"/>
                </a:cubicBezTo>
                <a:cubicBezTo>
                  <a:pt x="247376" y="-49536"/>
                  <a:pt x="405922" y="12555"/>
                  <a:pt x="606335" y="0"/>
                </a:cubicBezTo>
                <a:cubicBezTo>
                  <a:pt x="806748" y="-12555"/>
                  <a:pt x="973675" y="57402"/>
                  <a:pt x="1143545" y="0"/>
                </a:cubicBezTo>
                <a:cubicBezTo>
                  <a:pt x="1313415" y="-57402"/>
                  <a:pt x="1455248" y="24122"/>
                  <a:pt x="1612174" y="0"/>
                </a:cubicBezTo>
                <a:cubicBezTo>
                  <a:pt x="1769100" y="-24122"/>
                  <a:pt x="2028995" y="66272"/>
                  <a:pt x="2183674" y="0"/>
                </a:cubicBezTo>
                <a:cubicBezTo>
                  <a:pt x="2338353" y="-66272"/>
                  <a:pt x="2545947" y="29915"/>
                  <a:pt x="2755173" y="0"/>
                </a:cubicBezTo>
                <a:cubicBezTo>
                  <a:pt x="2964399" y="-29915"/>
                  <a:pt x="3376749" y="19502"/>
                  <a:pt x="3532412" y="0"/>
                </a:cubicBezTo>
                <a:cubicBezTo>
                  <a:pt x="3591533" y="-16584"/>
                  <a:pt x="3638776" y="49442"/>
                  <a:pt x="3635828" y="103416"/>
                </a:cubicBezTo>
                <a:cubicBezTo>
                  <a:pt x="3663718" y="300424"/>
                  <a:pt x="3601218" y="324844"/>
                  <a:pt x="3635828" y="517069"/>
                </a:cubicBezTo>
                <a:cubicBezTo>
                  <a:pt x="3640479" y="572854"/>
                  <a:pt x="3601718" y="632182"/>
                  <a:pt x="3532412" y="620485"/>
                </a:cubicBezTo>
                <a:cubicBezTo>
                  <a:pt x="3334981" y="639915"/>
                  <a:pt x="3205534" y="599932"/>
                  <a:pt x="3063783" y="620485"/>
                </a:cubicBezTo>
                <a:cubicBezTo>
                  <a:pt x="2922032" y="641038"/>
                  <a:pt x="2810969" y="581655"/>
                  <a:pt x="2560863" y="620485"/>
                </a:cubicBezTo>
                <a:cubicBezTo>
                  <a:pt x="2310757" y="659315"/>
                  <a:pt x="2142871" y="564314"/>
                  <a:pt x="2023654" y="620485"/>
                </a:cubicBezTo>
                <a:cubicBezTo>
                  <a:pt x="1904437" y="676656"/>
                  <a:pt x="1611329" y="596562"/>
                  <a:pt x="1452154" y="620485"/>
                </a:cubicBezTo>
                <a:cubicBezTo>
                  <a:pt x="1292979" y="644408"/>
                  <a:pt x="1095529" y="565158"/>
                  <a:pt x="812075" y="620485"/>
                </a:cubicBezTo>
                <a:cubicBezTo>
                  <a:pt x="528621" y="675812"/>
                  <a:pt x="313929" y="597717"/>
                  <a:pt x="103416" y="620485"/>
                </a:cubicBezTo>
                <a:cubicBezTo>
                  <a:pt x="34397" y="630829"/>
                  <a:pt x="2247" y="578220"/>
                  <a:pt x="0" y="517069"/>
                </a:cubicBezTo>
                <a:cubicBezTo>
                  <a:pt x="-48029" y="396747"/>
                  <a:pt x="37651" y="294226"/>
                  <a:pt x="0" y="103416"/>
                </a:cubicBezTo>
                <a:close/>
              </a:path>
              <a:path w="3635828" h="620485" stroke="0" extrusionOk="0">
                <a:moveTo>
                  <a:pt x="0" y="103416"/>
                </a:moveTo>
                <a:cubicBezTo>
                  <a:pt x="3589" y="43617"/>
                  <a:pt x="47098" y="-9927"/>
                  <a:pt x="103416" y="0"/>
                </a:cubicBezTo>
                <a:cubicBezTo>
                  <a:pt x="383085" y="-4408"/>
                  <a:pt x="432360" y="60686"/>
                  <a:pt x="709205" y="0"/>
                </a:cubicBezTo>
                <a:cubicBezTo>
                  <a:pt x="986050" y="-60686"/>
                  <a:pt x="1035917" y="55702"/>
                  <a:pt x="1212125" y="0"/>
                </a:cubicBezTo>
                <a:cubicBezTo>
                  <a:pt x="1388333" y="-55702"/>
                  <a:pt x="1657960" y="67466"/>
                  <a:pt x="1817914" y="0"/>
                </a:cubicBezTo>
                <a:cubicBezTo>
                  <a:pt x="1977868" y="-67466"/>
                  <a:pt x="2240651" y="29055"/>
                  <a:pt x="2423703" y="0"/>
                </a:cubicBezTo>
                <a:cubicBezTo>
                  <a:pt x="2606755" y="-29055"/>
                  <a:pt x="2688726" y="33369"/>
                  <a:pt x="2926623" y="0"/>
                </a:cubicBezTo>
                <a:cubicBezTo>
                  <a:pt x="3164520" y="-33369"/>
                  <a:pt x="3307504" y="24649"/>
                  <a:pt x="3532412" y="0"/>
                </a:cubicBezTo>
                <a:cubicBezTo>
                  <a:pt x="3589672" y="-3387"/>
                  <a:pt x="3637264" y="43875"/>
                  <a:pt x="3635828" y="103416"/>
                </a:cubicBezTo>
                <a:cubicBezTo>
                  <a:pt x="3681783" y="218467"/>
                  <a:pt x="3596316" y="355919"/>
                  <a:pt x="3635828" y="517069"/>
                </a:cubicBezTo>
                <a:cubicBezTo>
                  <a:pt x="3635191" y="578248"/>
                  <a:pt x="3582306" y="616113"/>
                  <a:pt x="3532412" y="620485"/>
                </a:cubicBezTo>
                <a:cubicBezTo>
                  <a:pt x="3272070" y="663831"/>
                  <a:pt x="3198045" y="615775"/>
                  <a:pt x="2995203" y="620485"/>
                </a:cubicBezTo>
                <a:cubicBezTo>
                  <a:pt x="2792361" y="625195"/>
                  <a:pt x="2607626" y="612606"/>
                  <a:pt x="2492283" y="620485"/>
                </a:cubicBezTo>
                <a:cubicBezTo>
                  <a:pt x="2376940" y="628364"/>
                  <a:pt x="2050429" y="548773"/>
                  <a:pt x="1886494" y="620485"/>
                </a:cubicBezTo>
                <a:cubicBezTo>
                  <a:pt x="1722559" y="692197"/>
                  <a:pt x="1551562" y="568356"/>
                  <a:pt x="1383575" y="620485"/>
                </a:cubicBezTo>
                <a:cubicBezTo>
                  <a:pt x="1215588" y="672614"/>
                  <a:pt x="980816" y="597117"/>
                  <a:pt x="846365" y="620485"/>
                </a:cubicBezTo>
                <a:cubicBezTo>
                  <a:pt x="711914" y="643853"/>
                  <a:pt x="474815" y="574106"/>
                  <a:pt x="103416" y="620485"/>
                </a:cubicBezTo>
                <a:cubicBezTo>
                  <a:pt x="47851" y="620305"/>
                  <a:pt x="-879" y="573302"/>
                  <a:pt x="0" y="517069"/>
                </a:cubicBezTo>
                <a:cubicBezTo>
                  <a:pt x="-10968" y="347108"/>
                  <a:pt x="23083" y="269689"/>
                  <a:pt x="0" y="103416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ΓΛΩΣΣΑ  Α’ ΓΥΜΝΑΣΙΟΥ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6E4CC-907C-C855-B5BC-9F3B603EDBF2}"/>
              </a:ext>
            </a:extLst>
          </p:cNvPr>
          <p:cNvSpPr txBox="1"/>
          <p:nvPr/>
        </p:nvSpPr>
        <p:spPr>
          <a:xfrm>
            <a:off x="9492342" y="5951988"/>
            <a:ext cx="2419349" cy="553998"/>
          </a:xfrm>
          <a:custGeom>
            <a:avLst/>
            <a:gdLst>
              <a:gd name="csX0" fmla="*/ 0 w 2419349"/>
              <a:gd name="csY0" fmla="*/ 0 h 553998"/>
              <a:gd name="csX1" fmla="*/ 508063 w 2419349"/>
              <a:gd name="csY1" fmla="*/ 0 h 553998"/>
              <a:gd name="csX2" fmla="*/ 1016127 w 2419349"/>
              <a:gd name="csY2" fmla="*/ 0 h 553998"/>
              <a:gd name="csX3" fmla="*/ 1548383 w 2419349"/>
              <a:gd name="csY3" fmla="*/ 0 h 553998"/>
              <a:gd name="csX4" fmla="*/ 1983866 w 2419349"/>
              <a:gd name="csY4" fmla="*/ 0 h 553998"/>
              <a:gd name="csX5" fmla="*/ 2419349 w 2419349"/>
              <a:gd name="csY5" fmla="*/ 0 h 553998"/>
              <a:gd name="csX6" fmla="*/ 2419349 w 2419349"/>
              <a:gd name="csY6" fmla="*/ 553998 h 553998"/>
              <a:gd name="csX7" fmla="*/ 1983866 w 2419349"/>
              <a:gd name="csY7" fmla="*/ 553998 h 553998"/>
              <a:gd name="csX8" fmla="*/ 1451609 w 2419349"/>
              <a:gd name="csY8" fmla="*/ 553998 h 553998"/>
              <a:gd name="csX9" fmla="*/ 1016127 w 2419349"/>
              <a:gd name="csY9" fmla="*/ 553998 h 553998"/>
              <a:gd name="csX10" fmla="*/ 483870 w 2419349"/>
              <a:gd name="csY10" fmla="*/ 553998 h 553998"/>
              <a:gd name="csX11" fmla="*/ 0 w 2419349"/>
              <a:gd name="csY11" fmla="*/ 553998 h 553998"/>
              <a:gd name="csX12" fmla="*/ 0 w 2419349"/>
              <a:gd name="csY12" fmla="*/ 0 h 553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19349" h="553998" extrusionOk="0">
                <a:moveTo>
                  <a:pt x="0" y="0"/>
                </a:moveTo>
                <a:cubicBezTo>
                  <a:pt x="165915" y="-10826"/>
                  <a:pt x="349378" y="19532"/>
                  <a:pt x="508063" y="0"/>
                </a:cubicBezTo>
                <a:cubicBezTo>
                  <a:pt x="666748" y="-19532"/>
                  <a:pt x="869734" y="34335"/>
                  <a:pt x="1016127" y="0"/>
                </a:cubicBezTo>
                <a:cubicBezTo>
                  <a:pt x="1162520" y="-34335"/>
                  <a:pt x="1416785" y="21643"/>
                  <a:pt x="1548383" y="0"/>
                </a:cubicBezTo>
                <a:cubicBezTo>
                  <a:pt x="1679981" y="-21643"/>
                  <a:pt x="1891670" y="50781"/>
                  <a:pt x="1983866" y="0"/>
                </a:cubicBezTo>
                <a:cubicBezTo>
                  <a:pt x="2076062" y="-50781"/>
                  <a:pt x="2281462" y="29963"/>
                  <a:pt x="2419349" y="0"/>
                </a:cubicBezTo>
                <a:cubicBezTo>
                  <a:pt x="2458457" y="232575"/>
                  <a:pt x="2356222" y="324967"/>
                  <a:pt x="2419349" y="553998"/>
                </a:cubicBezTo>
                <a:cubicBezTo>
                  <a:pt x="2246847" y="588644"/>
                  <a:pt x="2101643" y="511517"/>
                  <a:pt x="1983866" y="553998"/>
                </a:cubicBezTo>
                <a:cubicBezTo>
                  <a:pt x="1866089" y="596479"/>
                  <a:pt x="1709067" y="537742"/>
                  <a:pt x="1451609" y="553998"/>
                </a:cubicBezTo>
                <a:cubicBezTo>
                  <a:pt x="1194151" y="570254"/>
                  <a:pt x="1147157" y="512108"/>
                  <a:pt x="1016127" y="553998"/>
                </a:cubicBezTo>
                <a:cubicBezTo>
                  <a:pt x="885097" y="595888"/>
                  <a:pt x="714285" y="545414"/>
                  <a:pt x="483870" y="553998"/>
                </a:cubicBezTo>
                <a:cubicBezTo>
                  <a:pt x="253455" y="562582"/>
                  <a:pt x="126682" y="507702"/>
                  <a:pt x="0" y="553998"/>
                </a:cubicBezTo>
                <a:cubicBezTo>
                  <a:pt x="-40971" y="369135"/>
                  <a:pt x="64651" y="161622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000" dirty="0" err="1"/>
              <a:t>Δρ</a:t>
            </a:r>
            <a:r>
              <a:rPr lang="el-GR" sz="1000" dirty="0"/>
              <a:t> Ελένη  Χαραλάμπους</a:t>
            </a:r>
          </a:p>
          <a:p>
            <a:pPr algn="r"/>
            <a:r>
              <a:rPr lang="en-US" sz="1000" dirty="0">
                <a:solidFill>
                  <a:schemeClr val="tx1"/>
                </a:solidFill>
                <a:hlinkClick r:id="rId2"/>
              </a:rPr>
              <a:t>elenecharalampous72@gmail.com</a:t>
            </a:r>
            <a:endParaRPr lang="el-GR" sz="1000" dirty="0">
              <a:solidFill>
                <a:schemeClr val="tx1"/>
              </a:solidFill>
            </a:endParaRPr>
          </a:p>
          <a:p>
            <a:pPr algn="r"/>
            <a:r>
              <a:rPr lang="en-US" sz="1000" dirty="0"/>
              <a:t>https://www.e-charalambous.com</a:t>
            </a:r>
            <a:endParaRPr lang="el-GR" sz="1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334B9122-2451-02EF-CEBC-186AADF05DCA}"/>
              </a:ext>
            </a:extLst>
          </p:cNvPr>
          <p:cNvSpPr/>
          <p:nvPr/>
        </p:nvSpPr>
        <p:spPr>
          <a:xfrm>
            <a:off x="5084310" y="1260453"/>
            <a:ext cx="5350332" cy="876335"/>
          </a:xfrm>
          <a:custGeom>
            <a:avLst/>
            <a:gdLst>
              <a:gd name="csX0" fmla="*/ 0 w 5350332"/>
              <a:gd name="csY0" fmla="*/ 146059 h 876335"/>
              <a:gd name="csX1" fmla="*/ 146059 w 5350332"/>
              <a:gd name="csY1" fmla="*/ 0 h 876335"/>
              <a:gd name="csX2" fmla="*/ 809247 w 5350332"/>
              <a:gd name="csY2" fmla="*/ 0 h 876335"/>
              <a:gd name="csX3" fmla="*/ 1320689 w 5350332"/>
              <a:gd name="csY3" fmla="*/ 0 h 876335"/>
              <a:gd name="csX4" fmla="*/ 1781548 w 5350332"/>
              <a:gd name="csY4" fmla="*/ 0 h 876335"/>
              <a:gd name="csX5" fmla="*/ 2343572 w 5350332"/>
              <a:gd name="csY5" fmla="*/ 0 h 876335"/>
              <a:gd name="csX6" fmla="*/ 2855014 w 5350332"/>
              <a:gd name="csY6" fmla="*/ 0 h 876335"/>
              <a:gd name="csX7" fmla="*/ 3315873 w 5350332"/>
              <a:gd name="csY7" fmla="*/ 0 h 876335"/>
              <a:gd name="csX8" fmla="*/ 3776733 w 5350332"/>
              <a:gd name="csY8" fmla="*/ 0 h 876335"/>
              <a:gd name="csX9" fmla="*/ 4288174 w 5350332"/>
              <a:gd name="csY9" fmla="*/ 0 h 876335"/>
              <a:gd name="csX10" fmla="*/ 5204273 w 5350332"/>
              <a:gd name="csY10" fmla="*/ 0 h 876335"/>
              <a:gd name="csX11" fmla="*/ 5350332 w 5350332"/>
              <a:gd name="csY11" fmla="*/ 146059 h 876335"/>
              <a:gd name="csX12" fmla="*/ 5350332 w 5350332"/>
              <a:gd name="csY12" fmla="*/ 730276 h 876335"/>
              <a:gd name="csX13" fmla="*/ 5204273 w 5350332"/>
              <a:gd name="csY13" fmla="*/ 876335 h 876335"/>
              <a:gd name="csX14" fmla="*/ 4743414 w 5350332"/>
              <a:gd name="csY14" fmla="*/ 876335 h 876335"/>
              <a:gd name="csX15" fmla="*/ 4181390 w 5350332"/>
              <a:gd name="csY15" fmla="*/ 876335 h 876335"/>
              <a:gd name="csX16" fmla="*/ 3720530 w 5350332"/>
              <a:gd name="csY16" fmla="*/ 876335 h 876335"/>
              <a:gd name="csX17" fmla="*/ 3259671 w 5350332"/>
              <a:gd name="csY17" fmla="*/ 876335 h 876335"/>
              <a:gd name="csX18" fmla="*/ 2849393 w 5350332"/>
              <a:gd name="csY18" fmla="*/ 876335 h 876335"/>
              <a:gd name="csX19" fmla="*/ 2439116 w 5350332"/>
              <a:gd name="csY19" fmla="*/ 876335 h 876335"/>
              <a:gd name="csX20" fmla="*/ 2028839 w 5350332"/>
              <a:gd name="csY20" fmla="*/ 876335 h 876335"/>
              <a:gd name="csX21" fmla="*/ 1567979 w 5350332"/>
              <a:gd name="csY21" fmla="*/ 876335 h 876335"/>
              <a:gd name="csX22" fmla="*/ 1157702 w 5350332"/>
              <a:gd name="csY22" fmla="*/ 876335 h 876335"/>
              <a:gd name="csX23" fmla="*/ 696842 w 5350332"/>
              <a:gd name="csY23" fmla="*/ 876335 h 876335"/>
              <a:gd name="csX24" fmla="*/ 146059 w 5350332"/>
              <a:gd name="csY24" fmla="*/ 876335 h 876335"/>
              <a:gd name="csX25" fmla="*/ 0 w 5350332"/>
              <a:gd name="csY25" fmla="*/ 730276 h 876335"/>
              <a:gd name="csX26" fmla="*/ 0 w 5350332"/>
              <a:gd name="csY26" fmla="*/ 146059 h 876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876335" fill="none" extrusionOk="0">
                <a:moveTo>
                  <a:pt x="0" y="146059"/>
                </a:moveTo>
                <a:cubicBezTo>
                  <a:pt x="7082" y="64480"/>
                  <a:pt x="54474" y="17554"/>
                  <a:pt x="146059" y="0"/>
                </a:cubicBezTo>
                <a:cubicBezTo>
                  <a:pt x="365320" y="-51193"/>
                  <a:pt x="601363" y="70614"/>
                  <a:pt x="809247" y="0"/>
                </a:cubicBezTo>
                <a:cubicBezTo>
                  <a:pt x="1017131" y="-70614"/>
                  <a:pt x="1103131" y="18403"/>
                  <a:pt x="1320689" y="0"/>
                </a:cubicBezTo>
                <a:cubicBezTo>
                  <a:pt x="1538247" y="-18403"/>
                  <a:pt x="1568951" y="27734"/>
                  <a:pt x="1781548" y="0"/>
                </a:cubicBezTo>
                <a:cubicBezTo>
                  <a:pt x="1994145" y="-27734"/>
                  <a:pt x="2127632" y="19565"/>
                  <a:pt x="2343572" y="0"/>
                </a:cubicBezTo>
                <a:cubicBezTo>
                  <a:pt x="2559512" y="-19565"/>
                  <a:pt x="2630203" y="29471"/>
                  <a:pt x="2855014" y="0"/>
                </a:cubicBezTo>
                <a:cubicBezTo>
                  <a:pt x="3079825" y="-29471"/>
                  <a:pt x="3140631" y="50700"/>
                  <a:pt x="3315873" y="0"/>
                </a:cubicBezTo>
                <a:cubicBezTo>
                  <a:pt x="3491115" y="-50700"/>
                  <a:pt x="3573944" y="9080"/>
                  <a:pt x="3776733" y="0"/>
                </a:cubicBezTo>
                <a:cubicBezTo>
                  <a:pt x="3979522" y="-9080"/>
                  <a:pt x="4064309" y="39231"/>
                  <a:pt x="4288174" y="0"/>
                </a:cubicBezTo>
                <a:cubicBezTo>
                  <a:pt x="4512039" y="-39231"/>
                  <a:pt x="4797480" y="71501"/>
                  <a:pt x="5204273" y="0"/>
                </a:cubicBezTo>
                <a:cubicBezTo>
                  <a:pt x="5277951" y="10419"/>
                  <a:pt x="5332359" y="69161"/>
                  <a:pt x="5350332" y="146059"/>
                </a:cubicBezTo>
                <a:cubicBezTo>
                  <a:pt x="5408445" y="361585"/>
                  <a:pt x="5319863" y="536503"/>
                  <a:pt x="5350332" y="730276"/>
                </a:cubicBezTo>
                <a:cubicBezTo>
                  <a:pt x="5333464" y="808156"/>
                  <a:pt x="5282715" y="872233"/>
                  <a:pt x="5204273" y="876335"/>
                </a:cubicBezTo>
                <a:cubicBezTo>
                  <a:pt x="5022114" y="913395"/>
                  <a:pt x="4938105" y="875892"/>
                  <a:pt x="4743414" y="876335"/>
                </a:cubicBezTo>
                <a:cubicBezTo>
                  <a:pt x="4548723" y="876778"/>
                  <a:pt x="4367428" y="849637"/>
                  <a:pt x="4181390" y="876335"/>
                </a:cubicBezTo>
                <a:cubicBezTo>
                  <a:pt x="3995352" y="903033"/>
                  <a:pt x="3842543" y="851092"/>
                  <a:pt x="3720530" y="876335"/>
                </a:cubicBezTo>
                <a:cubicBezTo>
                  <a:pt x="3598517" y="901578"/>
                  <a:pt x="3469526" y="865763"/>
                  <a:pt x="3259671" y="876335"/>
                </a:cubicBezTo>
                <a:cubicBezTo>
                  <a:pt x="3049816" y="886907"/>
                  <a:pt x="2973134" y="865502"/>
                  <a:pt x="2849393" y="876335"/>
                </a:cubicBezTo>
                <a:cubicBezTo>
                  <a:pt x="2725652" y="887168"/>
                  <a:pt x="2579528" y="875365"/>
                  <a:pt x="2439116" y="876335"/>
                </a:cubicBezTo>
                <a:cubicBezTo>
                  <a:pt x="2298704" y="877305"/>
                  <a:pt x="2192785" y="835980"/>
                  <a:pt x="2028839" y="876335"/>
                </a:cubicBezTo>
                <a:cubicBezTo>
                  <a:pt x="1864893" y="916690"/>
                  <a:pt x="1676401" y="852617"/>
                  <a:pt x="1567979" y="876335"/>
                </a:cubicBezTo>
                <a:cubicBezTo>
                  <a:pt x="1459557" y="900053"/>
                  <a:pt x="1344804" y="875877"/>
                  <a:pt x="1157702" y="876335"/>
                </a:cubicBezTo>
                <a:cubicBezTo>
                  <a:pt x="970600" y="876793"/>
                  <a:pt x="821634" y="869552"/>
                  <a:pt x="696842" y="876335"/>
                </a:cubicBezTo>
                <a:cubicBezTo>
                  <a:pt x="572050" y="883118"/>
                  <a:pt x="279096" y="874266"/>
                  <a:pt x="146059" y="876335"/>
                </a:cubicBezTo>
                <a:cubicBezTo>
                  <a:pt x="82103" y="863217"/>
                  <a:pt x="-13705" y="795473"/>
                  <a:pt x="0" y="730276"/>
                </a:cubicBezTo>
                <a:cubicBezTo>
                  <a:pt x="-52317" y="550856"/>
                  <a:pt x="39029" y="340614"/>
                  <a:pt x="0" y="146059"/>
                </a:cubicBezTo>
                <a:close/>
              </a:path>
              <a:path w="5350332" h="876335" stroke="0" extrusionOk="0">
                <a:moveTo>
                  <a:pt x="0" y="146059"/>
                </a:moveTo>
                <a:cubicBezTo>
                  <a:pt x="5518" y="61267"/>
                  <a:pt x="65906" y="-6396"/>
                  <a:pt x="146059" y="0"/>
                </a:cubicBezTo>
                <a:cubicBezTo>
                  <a:pt x="354091" y="-72894"/>
                  <a:pt x="548739" y="35691"/>
                  <a:pt x="758665" y="0"/>
                </a:cubicBezTo>
                <a:cubicBezTo>
                  <a:pt x="968591" y="-35691"/>
                  <a:pt x="1116312" y="39094"/>
                  <a:pt x="1219524" y="0"/>
                </a:cubicBezTo>
                <a:cubicBezTo>
                  <a:pt x="1322736" y="-39094"/>
                  <a:pt x="1535947" y="3733"/>
                  <a:pt x="1832130" y="0"/>
                </a:cubicBezTo>
                <a:cubicBezTo>
                  <a:pt x="2128313" y="-3733"/>
                  <a:pt x="2295000" y="47788"/>
                  <a:pt x="2444736" y="0"/>
                </a:cubicBezTo>
                <a:cubicBezTo>
                  <a:pt x="2594472" y="-47788"/>
                  <a:pt x="2686033" y="15873"/>
                  <a:pt x="2905596" y="0"/>
                </a:cubicBezTo>
                <a:cubicBezTo>
                  <a:pt x="3125159" y="-15873"/>
                  <a:pt x="3239315" y="15120"/>
                  <a:pt x="3366455" y="0"/>
                </a:cubicBezTo>
                <a:cubicBezTo>
                  <a:pt x="3493595" y="-15120"/>
                  <a:pt x="3778960" y="49607"/>
                  <a:pt x="4029643" y="0"/>
                </a:cubicBezTo>
                <a:cubicBezTo>
                  <a:pt x="4280326" y="-49607"/>
                  <a:pt x="4367133" y="9262"/>
                  <a:pt x="4490503" y="0"/>
                </a:cubicBezTo>
                <a:cubicBezTo>
                  <a:pt x="4613873" y="-9262"/>
                  <a:pt x="4964051" y="69559"/>
                  <a:pt x="5204273" y="0"/>
                </a:cubicBezTo>
                <a:cubicBezTo>
                  <a:pt x="5284206" y="4674"/>
                  <a:pt x="5333294" y="55077"/>
                  <a:pt x="5350332" y="146059"/>
                </a:cubicBezTo>
                <a:cubicBezTo>
                  <a:pt x="5392068" y="427828"/>
                  <a:pt x="5321022" y="523884"/>
                  <a:pt x="5350332" y="730276"/>
                </a:cubicBezTo>
                <a:cubicBezTo>
                  <a:pt x="5345982" y="822541"/>
                  <a:pt x="5292772" y="854749"/>
                  <a:pt x="5204273" y="876335"/>
                </a:cubicBezTo>
                <a:cubicBezTo>
                  <a:pt x="5029184" y="911424"/>
                  <a:pt x="4899053" y="840328"/>
                  <a:pt x="4642249" y="876335"/>
                </a:cubicBezTo>
                <a:cubicBezTo>
                  <a:pt x="4385445" y="912342"/>
                  <a:pt x="4253318" y="848220"/>
                  <a:pt x="4130808" y="876335"/>
                </a:cubicBezTo>
                <a:cubicBezTo>
                  <a:pt x="4008298" y="904450"/>
                  <a:pt x="3832009" y="827720"/>
                  <a:pt x="3720530" y="876335"/>
                </a:cubicBezTo>
                <a:cubicBezTo>
                  <a:pt x="3609051" y="924950"/>
                  <a:pt x="3475518" y="869221"/>
                  <a:pt x="3259671" y="876335"/>
                </a:cubicBezTo>
                <a:cubicBezTo>
                  <a:pt x="3043824" y="883449"/>
                  <a:pt x="2884622" y="818865"/>
                  <a:pt x="2596483" y="876335"/>
                </a:cubicBezTo>
                <a:cubicBezTo>
                  <a:pt x="2308344" y="933805"/>
                  <a:pt x="2261590" y="860745"/>
                  <a:pt x="1933295" y="876335"/>
                </a:cubicBezTo>
                <a:cubicBezTo>
                  <a:pt x="1605000" y="891925"/>
                  <a:pt x="1561964" y="838458"/>
                  <a:pt x="1371271" y="876335"/>
                </a:cubicBezTo>
                <a:cubicBezTo>
                  <a:pt x="1180578" y="914212"/>
                  <a:pt x="1075443" y="860308"/>
                  <a:pt x="960993" y="876335"/>
                </a:cubicBezTo>
                <a:cubicBezTo>
                  <a:pt x="846543" y="892362"/>
                  <a:pt x="447084" y="819951"/>
                  <a:pt x="146059" y="876335"/>
                </a:cubicBezTo>
                <a:cubicBezTo>
                  <a:pt x="77502" y="885491"/>
                  <a:pt x="-214" y="788521"/>
                  <a:pt x="0" y="730276"/>
                </a:cubicBezTo>
                <a:cubicBezTo>
                  <a:pt x="-44033" y="529019"/>
                  <a:pt x="58907" y="394028"/>
                  <a:pt x="0" y="14605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b="1" dirty="0"/>
              <a:t>επανάληψη 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27A4B37-371E-B6B0-A23C-2A5197267FE0}"/>
              </a:ext>
            </a:extLst>
          </p:cNvPr>
          <p:cNvSpPr/>
          <p:nvPr/>
        </p:nvSpPr>
        <p:spPr>
          <a:xfrm>
            <a:off x="5084310" y="3504997"/>
            <a:ext cx="2310499" cy="1017814"/>
          </a:xfrm>
          <a:custGeom>
            <a:avLst/>
            <a:gdLst>
              <a:gd name="csX0" fmla="*/ 0 w 2310499"/>
              <a:gd name="csY0" fmla="*/ 169639 h 1017814"/>
              <a:gd name="csX1" fmla="*/ 169639 w 2310499"/>
              <a:gd name="csY1" fmla="*/ 0 h 1017814"/>
              <a:gd name="csX2" fmla="*/ 623020 w 2310499"/>
              <a:gd name="csY2" fmla="*/ 0 h 1017814"/>
              <a:gd name="csX3" fmla="*/ 1056688 w 2310499"/>
              <a:gd name="csY3" fmla="*/ 0 h 1017814"/>
              <a:gd name="csX4" fmla="*/ 1588918 w 2310499"/>
              <a:gd name="csY4" fmla="*/ 0 h 1017814"/>
              <a:gd name="csX5" fmla="*/ 2140860 w 2310499"/>
              <a:gd name="csY5" fmla="*/ 0 h 1017814"/>
              <a:gd name="csX6" fmla="*/ 2310499 w 2310499"/>
              <a:gd name="csY6" fmla="*/ 169639 h 1017814"/>
              <a:gd name="csX7" fmla="*/ 2310499 w 2310499"/>
              <a:gd name="csY7" fmla="*/ 502122 h 1017814"/>
              <a:gd name="csX8" fmla="*/ 2310499 w 2310499"/>
              <a:gd name="csY8" fmla="*/ 848175 h 1017814"/>
              <a:gd name="csX9" fmla="*/ 2140860 w 2310499"/>
              <a:gd name="csY9" fmla="*/ 1017814 h 1017814"/>
              <a:gd name="csX10" fmla="*/ 1687479 w 2310499"/>
              <a:gd name="csY10" fmla="*/ 1017814 h 1017814"/>
              <a:gd name="csX11" fmla="*/ 1194674 w 2310499"/>
              <a:gd name="csY11" fmla="*/ 1017814 h 1017814"/>
              <a:gd name="csX12" fmla="*/ 721581 w 2310499"/>
              <a:gd name="csY12" fmla="*/ 1017814 h 1017814"/>
              <a:gd name="csX13" fmla="*/ 169639 w 2310499"/>
              <a:gd name="csY13" fmla="*/ 1017814 h 1017814"/>
              <a:gd name="csX14" fmla="*/ 0 w 2310499"/>
              <a:gd name="csY14" fmla="*/ 848175 h 1017814"/>
              <a:gd name="csX15" fmla="*/ 0 w 2310499"/>
              <a:gd name="csY15" fmla="*/ 495336 h 1017814"/>
              <a:gd name="csX16" fmla="*/ 0 w 2310499"/>
              <a:gd name="csY16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310499" h="1017814" fill="none" extrusionOk="0">
                <a:moveTo>
                  <a:pt x="0" y="169639"/>
                </a:moveTo>
                <a:cubicBezTo>
                  <a:pt x="-587" y="85127"/>
                  <a:pt x="63806" y="-12796"/>
                  <a:pt x="169639" y="0"/>
                </a:cubicBezTo>
                <a:cubicBezTo>
                  <a:pt x="265311" y="-17762"/>
                  <a:pt x="438381" y="16850"/>
                  <a:pt x="623020" y="0"/>
                </a:cubicBezTo>
                <a:cubicBezTo>
                  <a:pt x="807659" y="-16850"/>
                  <a:pt x="878967" y="341"/>
                  <a:pt x="1056688" y="0"/>
                </a:cubicBezTo>
                <a:cubicBezTo>
                  <a:pt x="1234409" y="-341"/>
                  <a:pt x="1471683" y="47399"/>
                  <a:pt x="1588918" y="0"/>
                </a:cubicBezTo>
                <a:cubicBezTo>
                  <a:pt x="1706153" y="-47399"/>
                  <a:pt x="1916613" y="36645"/>
                  <a:pt x="2140860" y="0"/>
                </a:cubicBezTo>
                <a:cubicBezTo>
                  <a:pt x="2255815" y="-735"/>
                  <a:pt x="2298877" y="69620"/>
                  <a:pt x="2310499" y="169639"/>
                </a:cubicBezTo>
                <a:cubicBezTo>
                  <a:pt x="2315477" y="279357"/>
                  <a:pt x="2289320" y="428345"/>
                  <a:pt x="2310499" y="502122"/>
                </a:cubicBezTo>
                <a:cubicBezTo>
                  <a:pt x="2331678" y="575899"/>
                  <a:pt x="2275434" y="695373"/>
                  <a:pt x="2310499" y="848175"/>
                </a:cubicBezTo>
                <a:cubicBezTo>
                  <a:pt x="2310880" y="938711"/>
                  <a:pt x="2248704" y="1032899"/>
                  <a:pt x="2140860" y="1017814"/>
                </a:cubicBezTo>
                <a:cubicBezTo>
                  <a:pt x="1983686" y="1045042"/>
                  <a:pt x="1903760" y="1015777"/>
                  <a:pt x="1687479" y="1017814"/>
                </a:cubicBezTo>
                <a:cubicBezTo>
                  <a:pt x="1471198" y="1019851"/>
                  <a:pt x="1345746" y="987124"/>
                  <a:pt x="1194674" y="1017814"/>
                </a:cubicBezTo>
                <a:cubicBezTo>
                  <a:pt x="1043602" y="1048504"/>
                  <a:pt x="883761" y="1014145"/>
                  <a:pt x="721581" y="1017814"/>
                </a:cubicBezTo>
                <a:cubicBezTo>
                  <a:pt x="559401" y="1021483"/>
                  <a:pt x="311904" y="962408"/>
                  <a:pt x="169639" y="1017814"/>
                </a:cubicBezTo>
                <a:cubicBezTo>
                  <a:pt x="87601" y="1005628"/>
                  <a:pt x="742" y="963372"/>
                  <a:pt x="0" y="848175"/>
                </a:cubicBezTo>
                <a:cubicBezTo>
                  <a:pt x="-40539" y="759454"/>
                  <a:pt x="31898" y="592725"/>
                  <a:pt x="0" y="495336"/>
                </a:cubicBezTo>
                <a:cubicBezTo>
                  <a:pt x="-31898" y="397947"/>
                  <a:pt x="25292" y="292995"/>
                  <a:pt x="0" y="169639"/>
                </a:cubicBezTo>
                <a:close/>
              </a:path>
              <a:path w="231049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99148" y="-51641"/>
                  <a:pt x="500217" y="36210"/>
                  <a:pt x="682156" y="0"/>
                </a:cubicBezTo>
                <a:cubicBezTo>
                  <a:pt x="864095" y="-36210"/>
                  <a:pt x="942039" y="25260"/>
                  <a:pt x="1135537" y="0"/>
                </a:cubicBezTo>
                <a:cubicBezTo>
                  <a:pt x="1329035" y="-25260"/>
                  <a:pt x="1426696" y="47232"/>
                  <a:pt x="1648055" y="0"/>
                </a:cubicBezTo>
                <a:cubicBezTo>
                  <a:pt x="1869414" y="-47232"/>
                  <a:pt x="1999174" y="33122"/>
                  <a:pt x="2140860" y="0"/>
                </a:cubicBezTo>
                <a:cubicBezTo>
                  <a:pt x="2231375" y="27453"/>
                  <a:pt x="2310186" y="102495"/>
                  <a:pt x="2310499" y="169639"/>
                </a:cubicBezTo>
                <a:cubicBezTo>
                  <a:pt x="2337022" y="302749"/>
                  <a:pt x="2295461" y="339575"/>
                  <a:pt x="2310499" y="502122"/>
                </a:cubicBezTo>
                <a:cubicBezTo>
                  <a:pt x="2325537" y="664669"/>
                  <a:pt x="2275335" y="704363"/>
                  <a:pt x="2310499" y="848175"/>
                </a:cubicBezTo>
                <a:cubicBezTo>
                  <a:pt x="2319101" y="924823"/>
                  <a:pt x="2231693" y="992430"/>
                  <a:pt x="2140860" y="1017814"/>
                </a:cubicBezTo>
                <a:cubicBezTo>
                  <a:pt x="1962457" y="1033908"/>
                  <a:pt x="1770488" y="1004325"/>
                  <a:pt x="1667767" y="1017814"/>
                </a:cubicBezTo>
                <a:cubicBezTo>
                  <a:pt x="1565046" y="1031303"/>
                  <a:pt x="1403159" y="986028"/>
                  <a:pt x="1174962" y="1017814"/>
                </a:cubicBezTo>
                <a:cubicBezTo>
                  <a:pt x="946765" y="1049600"/>
                  <a:pt x="922415" y="1010268"/>
                  <a:pt x="721581" y="1017814"/>
                </a:cubicBezTo>
                <a:cubicBezTo>
                  <a:pt x="520747" y="1025360"/>
                  <a:pt x="322690" y="956016"/>
                  <a:pt x="169639" y="1017814"/>
                </a:cubicBezTo>
                <a:cubicBezTo>
                  <a:pt x="89247" y="1025399"/>
                  <a:pt x="27866" y="942526"/>
                  <a:pt x="0" y="848175"/>
                </a:cubicBezTo>
                <a:cubicBezTo>
                  <a:pt x="-19324" y="702103"/>
                  <a:pt x="6760" y="671417"/>
                  <a:pt x="0" y="515692"/>
                </a:cubicBezTo>
                <a:cubicBezTo>
                  <a:pt x="-6760" y="359967"/>
                  <a:pt x="33691" y="260263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b="1" dirty="0"/>
              <a:t>άκλιτα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800B7BFD-367F-5228-1D8E-27731A5D4AA2}"/>
              </a:ext>
            </a:extLst>
          </p:cNvPr>
          <p:cNvSpPr/>
          <p:nvPr/>
        </p:nvSpPr>
        <p:spPr>
          <a:xfrm>
            <a:off x="5148937" y="26504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ΜΕΡΗ  ΤΟΥ ΛΟΓΟΥ 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16BDCB36-D6E8-0A66-0895-1D1308D06FB0}"/>
              </a:ext>
            </a:extLst>
          </p:cNvPr>
          <p:cNvSpPr/>
          <p:nvPr/>
        </p:nvSpPr>
        <p:spPr>
          <a:xfrm>
            <a:off x="8248663" y="3392919"/>
            <a:ext cx="2013855" cy="1017814"/>
          </a:xfrm>
          <a:custGeom>
            <a:avLst/>
            <a:gdLst>
              <a:gd name="csX0" fmla="*/ 0 w 2013855"/>
              <a:gd name="csY0" fmla="*/ 169639 h 1017814"/>
              <a:gd name="csX1" fmla="*/ 169639 w 2013855"/>
              <a:gd name="csY1" fmla="*/ 0 h 1017814"/>
              <a:gd name="csX2" fmla="*/ 711086 w 2013855"/>
              <a:gd name="csY2" fmla="*/ 0 h 1017814"/>
              <a:gd name="csX3" fmla="*/ 1302769 w 2013855"/>
              <a:gd name="csY3" fmla="*/ 0 h 1017814"/>
              <a:gd name="csX4" fmla="*/ 1844216 w 2013855"/>
              <a:gd name="csY4" fmla="*/ 0 h 1017814"/>
              <a:gd name="csX5" fmla="*/ 2013855 w 2013855"/>
              <a:gd name="csY5" fmla="*/ 169639 h 1017814"/>
              <a:gd name="csX6" fmla="*/ 2013855 w 2013855"/>
              <a:gd name="csY6" fmla="*/ 502122 h 1017814"/>
              <a:gd name="csX7" fmla="*/ 2013855 w 2013855"/>
              <a:gd name="csY7" fmla="*/ 848175 h 1017814"/>
              <a:gd name="csX8" fmla="*/ 1844216 w 2013855"/>
              <a:gd name="csY8" fmla="*/ 1017814 h 1017814"/>
              <a:gd name="csX9" fmla="*/ 1336261 w 2013855"/>
              <a:gd name="csY9" fmla="*/ 1017814 h 1017814"/>
              <a:gd name="csX10" fmla="*/ 811560 w 2013855"/>
              <a:gd name="csY10" fmla="*/ 1017814 h 1017814"/>
              <a:gd name="csX11" fmla="*/ 169639 w 2013855"/>
              <a:gd name="csY11" fmla="*/ 1017814 h 1017814"/>
              <a:gd name="csX12" fmla="*/ 0 w 2013855"/>
              <a:gd name="csY12" fmla="*/ 848175 h 1017814"/>
              <a:gd name="csX13" fmla="*/ 0 w 2013855"/>
              <a:gd name="csY13" fmla="*/ 508907 h 1017814"/>
              <a:gd name="csX14" fmla="*/ 0 w 2013855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13855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431883" y="-18173"/>
                  <a:pt x="584198" y="28454"/>
                  <a:pt x="711086" y="0"/>
                </a:cubicBezTo>
                <a:cubicBezTo>
                  <a:pt x="837974" y="-28454"/>
                  <a:pt x="1108356" y="11460"/>
                  <a:pt x="1302769" y="0"/>
                </a:cubicBezTo>
                <a:cubicBezTo>
                  <a:pt x="1497182" y="-11460"/>
                  <a:pt x="1718874" y="26392"/>
                  <a:pt x="1844216" y="0"/>
                </a:cubicBezTo>
                <a:cubicBezTo>
                  <a:pt x="1939103" y="-2577"/>
                  <a:pt x="1989375" y="68597"/>
                  <a:pt x="2013855" y="169639"/>
                </a:cubicBezTo>
                <a:cubicBezTo>
                  <a:pt x="2046342" y="258275"/>
                  <a:pt x="1991694" y="376060"/>
                  <a:pt x="2013855" y="502122"/>
                </a:cubicBezTo>
                <a:cubicBezTo>
                  <a:pt x="2036016" y="628184"/>
                  <a:pt x="1974318" y="760791"/>
                  <a:pt x="2013855" y="848175"/>
                </a:cubicBezTo>
                <a:cubicBezTo>
                  <a:pt x="2029045" y="955272"/>
                  <a:pt x="1946840" y="1003295"/>
                  <a:pt x="1844216" y="1017814"/>
                </a:cubicBezTo>
                <a:cubicBezTo>
                  <a:pt x="1705589" y="1064732"/>
                  <a:pt x="1567310" y="991868"/>
                  <a:pt x="1336261" y="1017814"/>
                </a:cubicBezTo>
                <a:cubicBezTo>
                  <a:pt x="1105213" y="1043760"/>
                  <a:pt x="999596" y="957696"/>
                  <a:pt x="811560" y="1017814"/>
                </a:cubicBezTo>
                <a:cubicBezTo>
                  <a:pt x="623524" y="1077932"/>
                  <a:pt x="446325" y="1000207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2013855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03873" y="-48574"/>
                  <a:pt x="530210" y="45964"/>
                  <a:pt x="744577" y="0"/>
                </a:cubicBezTo>
                <a:cubicBezTo>
                  <a:pt x="958944" y="-45964"/>
                  <a:pt x="1039981" y="22664"/>
                  <a:pt x="1269278" y="0"/>
                </a:cubicBezTo>
                <a:cubicBezTo>
                  <a:pt x="1498575" y="-22664"/>
                  <a:pt x="1568534" y="36330"/>
                  <a:pt x="1844216" y="0"/>
                </a:cubicBezTo>
                <a:cubicBezTo>
                  <a:pt x="1943023" y="19630"/>
                  <a:pt x="2009472" y="69827"/>
                  <a:pt x="2013855" y="169639"/>
                </a:cubicBezTo>
                <a:cubicBezTo>
                  <a:pt x="2021402" y="284231"/>
                  <a:pt x="2006957" y="409086"/>
                  <a:pt x="2013855" y="508907"/>
                </a:cubicBezTo>
                <a:cubicBezTo>
                  <a:pt x="2020753" y="608728"/>
                  <a:pt x="1995321" y="769199"/>
                  <a:pt x="2013855" y="848175"/>
                </a:cubicBezTo>
                <a:cubicBezTo>
                  <a:pt x="2018552" y="920708"/>
                  <a:pt x="1929523" y="1011678"/>
                  <a:pt x="1844216" y="1017814"/>
                </a:cubicBezTo>
                <a:cubicBezTo>
                  <a:pt x="1667510" y="1018776"/>
                  <a:pt x="1480959" y="983134"/>
                  <a:pt x="1319515" y="1017814"/>
                </a:cubicBezTo>
                <a:cubicBezTo>
                  <a:pt x="1158071" y="1052494"/>
                  <a:pt x="995781" y="976360"/>
                  <a:pt x="778069" y="1017814"/>
                </a:cubicBezTo>
                <a:cubicBezTo>
                  <a:pt x="560357" y="1059268"/>
                  <a:pt x="472711" y="962859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b="1" dirty="0"/>
              <a:t>κλιτά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F316C1A-B818-7981-2A39-E2D7488DA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27" y="1094215"/>
            <a:ext cx="3773942" cy="4387924"/>
          </a:xfrm>
          <a:custGeom>
            <a:avLst/>
            <a:gdLst>
              <a:gd name="csX0" fmla="*/ 0 w 3773942"/>
              <a:gd name="csY0" fmla="*/ 0 h 4387924"/>
              <a:gd name="csX1" fmla="*/ 614613 w 3773942"/>
              <a:gd name="csY1" fmla="*/ 0 h 4387924"/>
              <a:gd name="csX2" fmla="*/ 1040530 w 3773942"/>
              <a:gd name="csY2" fmla="*/ 0 h 4387924"/>
              <a:gd name="csX3" fmla="*/ 1504185 w 3773942"/>
              <a:gd name="csY3" fmla="*/ 0 h 4387924"/>
              <a:gd name="csX4" fmla="*/ 1967841 w 3773942"/>
              <a:gd name="csY4" fmla="*/ 0 h 4387924"/>
              <a:gd name="csX5" fmla="*/ 2393757 w 3773942"/>
              <a:gd name="csY5" fmla="*/ 0 h 4387924"/>
              <a:gd name="csX6" fmla="*/ 2932892 w 3773942"/>
              <a:gd name="csY6" fmla="*/ 0 h 4387924"/>
              <a:gd name="csX7" fmla="*/ 3773942 w 3773942"/>
              <a:gd name="csY7" fmla="*/ 0 h 4387924"/>
              <a:gd name="csX8" fmla="*/ 3773942 w 3773942"/>
              <a:gd name="csY8" fmla="*/ 548491 h 4387924"/>
              <a:gd name="csX9" fmla="*/ 3773942 w 3773942"/>
              <a:gd name="csY9" fmla="*/ 1184739 h 4387924"/>
              <a:gd name="csX10" fmla="*/ 3773942 w 3773942"/>
              <a:gd name="csY10" fmla="*/ 1777109 h 4387924"/>
              <a:gd name="csX11" fmla="*/ 3773942 w 3773942"/>
              <a:gd name="csY11" fmla="*/ 2369479 h 4387924"/>
              <a:gd name="csX12" fmla="*/ 3773942 w 3773942"/>
              <a:gd name="csY12" fmla="*/ 2917969 h 4387924"/>
              <a:gd name="csX13" fmla="*/ 3773942 w 3773942"/>
              <a:gd name="csY13" fmla="*/ 3334822 h 4387924"/>
              <a:gd name="csX14" fmla="*/ 3773942 w 3773942"/>
              <a:gd name="csY14" fmla="*/ 4387924 h 4387924"/>
              <a:gd name="csX15" fmla="*/ 3234807 w 3773942"/>
              <a:gd name="csY15" fmla="*/ 4387924 h 4387924"/>
              <a:gd name="csX16" fmla="*/ 2620194 w 3773942"/>
              <a:gd name="csY16" fmla="*/ 4387924 h 4387924"/>
              <a:gd name="csX17" fmla="*/ 2005581 w 3773942"/>
              <a:gd name="csY17" fmla="*/ 4387924 h 4387924"/>
              <a:gd name="csX18" fmla="*/ 1390967 w 3773942"/>
              <a:gd name="csY18" fmla="*/ 4387924 h 4387924"/>
              <a:gd name="csX19" fmla="*/ 814093 w 3773942"/>
              <a:gd name="csY19" fmla="*/ 4387924 h 4387924"/>
              <a:gd name="csX20" fmla="*/ 0 w 3773942"/>
              <a:gd name="csY20" fmla="*/ 4387924 h 4387924"/>
              <a:gd name="csX21" fmla="*/ 0 w 3773942"/>
              <a:gd name="csY21" fmla="*/ 3883313 h 4387924"/>
              <a:gd name="csX22" fmla="*/ 0 w 3773942"/>
              <a:gd name="csY22" fmla="*/ 3422581 h 4387924"/>
              <a:gd name="csX23" fmla="*/ 0 w 3773942"/>
              <a:gd name="csY23" fmla="*/ 2917969 h 4387924"/>
              <a:gd name="csX24" fmla="*/ 0 w 3773942"/>
              <a:gd name="csY24" fmla="*/ 2281720 h 4387924"/>
              <a:gd name="csX25" fmla="*/ 0 w 3773942"/>
              <a:gd name="csY25" fmla="*/ 1733230 h 4387924"/>
              <a:gd name="csX26" fmla="*/ 0 w 3773942"/>
              <a:gd name="csY26" fmla="*/ 1140860 h 4387924"/>
              <a:gd name="csX27" fmla="*/ 0 w 3773942"/>
              <a:gd name="csY27" fmla="*/ 680128 h 4387924"/>
              <a:gd name="csX28" fmla="*/ 0 w 3773942"/>
              <a:gd name="csY28" fmla="*/ 0 h 43879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3773942" h="4387924" fill="none" extrusionOk="0">
                <a:moveTo>
                  <a:pt x="0" y="0"/>
                </a:moveTo>
                <a:cubicBezTo>
                  <a:pt x="298402" y="-12712"/>
                  <a:pt x="358840" y="6298"/>
                  <a:pt x="614613" y="0"/>
                </a:cubicBezTo>
                <a:cubicBezTo>
                  <a:pt x="870386" y="-6298"/>
                  <a:pt x="861897" y="2351"/>
                  <a:pt x="1040530" y="0"/>
                </a:cubicBezTo>
                <a:cubicBezTo>
                  <a:pt x="1219163" y="-2351"/>
                  <a:pt x="1290425" y="10926"/>
                  <a:pt x="1504185" y="0"/>
                </a:cubicBezTo>
                <a:cubicBezTo>
                  <a:pt x="1717945" y="-10926"/>
                  <a:pt x="1832966" y="29213"/>
                  <a:pt x="1967841" y="0"/>
                </a:cubicBezTo>
                <a:cubicBezTo>
                  <a:pt x="2102716" y="-29213"/>
                  <a:pt x="2275358" y="23708"/>
                  <a:pt x="2393757" y="0"/>
                </a:cubicBezTo>
                <a:cubicBezTo>
                  <a:pt x="2512156" y="-23708"/>
                  <a:pt x="2701453" y="50289"/>
                  <a:pt x="2932892" y="0"/>
                </a:cubicBezTo>
                <a:cubicBezTo>
                  <a:pt x="3164332" y="-50289"/>
                  <a:pt x="3480434" y="14724"/>
                  <a:pt x="3773942" y="0"/>
                </a:cubicBezTo>
                <a:cubicBezTo>
                  <a:pt x="3785464" y="152193"/>
                  <a:pt x="3771679" y="337953"/>
                  <a:pt x="3773942" y="548491"/>
                </a:cubicBezTo>
                <a:cubicBezTo>
                  <a:pt x="3776205" y="759029"/>
                  <a:pt x="3725669" y="922758"/>
                  <a:pt x="3773942" y="1184739"/>
                </a:cubicBezTo>
                <a:cubicBezTo>
                  <a:pt x="3822215" y="1446720"/>
                  <a:pt x="3705694" y="1643396"/>
                  <a:pt x="3773942" y="1777109"/>
                </a:cubicBezTo>
                <a:cubicBezTo>
                  <a:pt x="3842190" y="1910822"/>
                  <a:pt x="3751060" y="2126512"/>
                  <a:pt x="3773942" y="2369479"/>
                </a:cubicBezTo>
                <a:cubicBezTo>
                  <a:pt x="3796824" y="2612446"/>
                  <a:pt x="3724823" y="2745548"/>
                  <a:pt x="3773942" y="2917969"/>
                </a:cubicBezTo>
                <a:cubicBezTo>
                  <a:pt x="3823061" y="3090390"/>
                  <a:pt x="3759342" y="3210886"/>
                  <a:pt x="3773942" y="3334822"/>
                </a:cubicBezTo>
                <a:cubicBezTo>
                  <a:pt x="3788542" y="3458758"/>
                  <a:pt x="3673227" y="4053501"/>
                  <a:pt x="3773942" y="4387924"/>
                </a:cubicBezTo>
                <a:cubicBezTo>
                  <a:pt x="3514204" y="4421750"/>
                  <a:pt x="3436108" y="4324526"/>
                  <a:pt x="3234807" y="4387924"/>
                </a:cubicBezTo>
                <a:cubicBezTo>
                  <a:pt x="3033507" y="4451322"/>
                  <a:pt x="2750814" y="4323268"/>
                  <a:pt x="2620194" y="4387924"/>
                </a:cubicBezTo>
                <a:cubicBezTo>
                  <a:pt x="2489574" y="4452580"/>
                  <a:pt x="2214465" y="4354329"/>
                  <a:pt x="2005581" y="4387924"/>
                </a:cubicBezTo>
                <a:cubicBezTo>
                  <a:pt x="1796697" y="4421519"/>
                  <a:pt x="1587388" y="4375339"/>
                  <a:pt x="1390967" y="4387924"/>
                </a:cubicBezTo>
                <a:cubicBezTo>
                  <a:pt x="1194546" y="4400509"/>
                  <a:pt x="997379" y="4386126"/>
                  <a:pt x="814093" y="4387924"/>
                </a:cubicBezTo>
                <a:cubicBezTo>
                  <a:pt x="630807" y="4389722"/>
                  <a:pt x="384662" y="4383949"/>
                  <a:pt x="0" y="4387924"/>
                </a:cubicBezTo>
                <a:cubicBezTo>
                  <a:pt x="-6354" y="4270066"/>
                  <a:pt x="50440" y="4109601"/>
                  <a:pt x="0" y="3883313"/>
                </a:cubicBezTo>
                <a:cubicBezTo>
                  <a:pt x="-50440" y="3657025"/>
                  <a:pt x="24569" y="3607985"/>
                  <a:pt x="0" y="3422581"/>
                </a:cubicBezTo>
                <a:cubicBezTo>
                  <a:pt x="-24569" y="3237177"/>
                  <a:pt x="59198" y="3164700"/>
                  <a:pt x="0" y="2917969"/>
                </a:cubicBezTo>
                <a:cubicBezTo>
                  <a:pt x="-59198" y="2671238"/>
                  <a:pt x="5230" y="2531565"/>
                  <a:pt x="0" y="2281720"/>
                </a:cubicBezTo>
                <a:cubicBezTo>
                  <a:pt x="-5230" y="2031875"/>
                  <a:pt x="39368" y="1947603"/>
                  <a:pt x="0" y="1733230"/>
                </a:cubicBezTo>
                <a:cubicBezTo>
                  <a:pt x="-39368" y="1518857"/>
                  <a:pt x="45401" y="1403714"/>
                  <a:pt x="0" y="1140860"/>
                </a:cubicBezTo>
                <a:cubicBezTo>
                  <a:pt x="-45401" y="878006"/>
                  <a:pt x="55098" y="782840"/>
                  <a:pt x="0" y="680128"/>
                </a:cubicBezTo>
                <a:cubicBezTo>
                  <a:pt x="-55098" y="577416"/>
                  <a:pt x="17412" y="169772"/>
                  <a:pt x="0" y="0"/>
                </a:cubicBezTo>
                <a:close/>
              </a:path>
              <a:path w="3773942" h="4387924" stroke="0" extrusionOk="0">
                <a:moveTo>
                  <a:pt x="0" y="0"/>
                </a:moveTo>
                <a:cubicBezTo>
                  <a:pt x="164166" y="-27479"/>
                  <a:pt x="429913" y="26673"/>
                  <a:pt x="539135" y="0"/>
                </a:cubicBezTo>
                <a:cubicBezTo>
                  <a:pt x="648358" y="-26673"/>
                  <a:pt x="785939" y="36155"/>
                  <a:pt x="1002790" y="0"/>
                </a:cubicBezTo>
                <a:cubicBezTo>
                  <a:pt x="1219641" y="-36155"/>
                  <a:pt x="1324845" y="32573"/>
                  <a:pt x="1617404" y="0"/>
                </a:cubicBezTo>
                <a:cubicBezTo>
                  <a:pt x="1909963" y="-32573"/>
                  <a:pt x="1940370" y="18726"/>
                  <a:pt x="2156538" y="0"/>
                </a:cubicBezTo>
                <a:cubicBezTo>
                  <a:pt x="2372706" y="-18726"/>
                  <a:pt x="2549934" y="2215"/>
                  <a:pt x="2657933" y="0"/>
                </a:cubicBezTo>
                <a:cubicBezTo>
                  <a:pt x="2765932" y="-2215"/>
                  <a:pt x="3034331" y="35966"/>
                  <a:pt x="3272547" y="0"/>
                </a:cubicBezTo>
                <a:cubicBezTo>
                  <a:pt x="3510763" y="-35966"/>
                  <a:pt x="3594216" y="49591"/>
                  <a:pt x="3773942" y="0"/>
                </a:cubicBezTo>
                <a:cubicBezTo>
                  <a:pt x="3822701" y="148085"/>
                  <a:pt x="3727335" y="368166"/>
                  <a:pt x="3773942" y="504611"/>
                </a:cubicBezTo>
                <a:cubicBezTo>
                  <a:pt x="3820549" y="641056"/>
                  <a:pt x="3750979" y="849425"/>
                  <a:pt x="3773942" y="965343"/>
                </a:cubicBezTo>
                <a:cubicBezTo>
                  <a:pt x="3796905" y="1081261"/>
                  <a:pt x="3769932" y="1415499"/>
                  <a:pt x="3773942" y="1601592"/>
                </a:cubicBezTo>
                <a:cubicBezTo>
                  <a:pt x="3777952" y="1787685"/>
                  <a:pt x="3725797" y="1864614"/>
                  <a:pt x="3773942" y="2062324"/>
                </a:cubicBezTo>
                <a:cubicBezTo>
                  <a:pt x="3822087" y="2260034"/>
                  <a:pt x="3731940" y="2414403"/>
                  <a:pt x="3773942" y="2610815"/>
                </a:cubicBezTo>
                <a:cubicBezTo>
                  <a:pt x="3815944" y="2807227"/>
                  <a:pt x="3721404" y="2928699"/>
                  <a:pt x="3773942" y="3071547"/>
                </a:cubicBezTo>
                <a:cubicBezTo>
                  <a:pt x="3826480" y="3214395"/>
                  <a:pt x="3713307" y="3445210"/>
                  <a:pt x="3773942" y="3707796"/>
                </a:cubicBezTo>
                <a:cubicBezTo>
                  <a:pt x="3834577" y="3970382"/>
                  <a:pt x="3700621" y="4229426"/>
                  <a:pt x="3773942" y="4387924"/>
                </a:cubicBezTo>
                <a:cubicBezTo>
                  <a:pt x="3595523" y="4452346"/>
                  <a:pt x="3405240" y="4348226"/>
                  <a:pt x="3197068" y="4387924"/>
                </a:cubicBezTo>
                <a:cubicBezTo>
                  <a:pt x="2988896" y="4427622"/>
                  <a:pt x="2857309" y="4334203"/>
                  <a:pt x="2695673" y="4387924"/>
                </a:cubicBezTo>
                <a:cubicBezTo>
                  <a:pt x="2534037" y="4441645"/>
                  <a:pt x="2268201" y="4352324"/>
                  <a:pt x="2081059" y="4387924"/>
                </a:cubicBezTo>
                <a:cubicBezTo>
                  <a:pt x="1893917" y="4423524"/>
                  <a:pt x="1757891" y="4354832"/>
                  <a:pt x="1617404" y="4387924"/>
                </a:cubicBezTo>
                <a:cubicBezTo>
                  <a:pt x="1476918" y="4421016"/>
                  <a:pt x="1318473" y="4339666"/>
                  <a:pt x="1040530" y="4387924"/>
                </a:cubicBezTo>
                <a:cubicBezTo>
                  <a:pt x="762587" y="4436182"/>
                  <a:pt x="803790" y="4386506"/>
                  <a:pt x="614613" y="4387924"/>
                </a:cubicBezTo>
                <a:cubicBezTo>
                  <a:pt x="425436" y="4389342"/>
                  <a:pt x="263301" y="4315143"/>
                  <a:pt x="0" y="4387924"/>
                </a:cubicBezTo>
                <a:cubicBezTo>
                  <a:pt x="-45667" y="4168895"/>
                  <a:pt x="39300" y="3970065"/>
                  <a:pt x="0" y="3751675"/>
                </a:cubicBezTo>
                <a:cubicBezTo>
                  <a:pt x="-39300" y="3533285"/>
                  <a:pt x="49418" y="3280252"/>
                  <a:pt x="0" y="3159305"/>
                </a:cubicBezTo>
                <a:cubicBezTo>
                  <a:pt x="-49418" y="3038358"/>
                  <a:pt x="22883" y="2707913"/>
                  <a:pt x="0" y="2566936"/>
                </a:cubicBezTo>
                <a:cubicBezTo>
                  <a:pt x="-22883" y="2425959"/>
                  <a:pt x="32321" y="2218279"/>
                  <a:pt x="0" y="2018445"/>
                </a:cubicBezTo>
                <a:cubicBezTo>
                  <a:pt x="-32321" y="1818611"/>
                  <a:pt x="52629" y="1612185"/>
                  <a:pt x="0" y="1382196"/>
                </a:cubicBezTo>
                <a:cubicBezTo>
                  <a:pt x="-52629" y="1152207"/>
                  <a:pt x="47967" y="961993"/>
                  <a:pt x="0" y="833706"/>
                </a:cubicBezTo>
                <a:cubicBezTo>
                  <a:pt x="-47967" y="705419"/>
                  <a:pt x="68507" y="23686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25283210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Εικόνα 7" descr="κορίτσι μακριά μαλλιά Στοκ Εικονογραφήσεις, Vectors, &amp; Clipart – (48,305  Στοκ Εικονογραφήσεις)">
            <a:extLst>
              <a:ext uri="{FF2B5EF4-FFF2-40B4-BE49-F238E27FC236}">
                <a16:creationId xmlns:a16="http://schemas.microsoft.com/office/drawing/2014/main" id="{C57D8979-71A2-560C-BE8E-CF9FD004BE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115" y="4795451"/>
            <a:ext cx="2013855" cy="10295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Εικόνα 11" descr="κορίτσι μακριά μαλλιά Στοκ Εικονογραφήσεις, Vectors, &amp; Clipart – (48,305  Στοκ Εικονογραφήσεις)">
            <a:extLst>
              <a:ext uri="{FF2B5EF4-FFF2-40B4-BE49-F238E27FC236}">
                <a16:creationId xmlns:a16="http://schemas.microsoft.com/office/drawing/2014/main" id="{91747B81-FA9F-C730-CDFF-685E46496F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1351"/>
          <a:stretch>
            <a:fillRect/>
          </a:stretch>
        </p:blipFill>
        <p:spPr>
          <a:xfrm>
            <a:off x="5498307" y="4770146"/>
            <a:ext cx="1621970" cy="1017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823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6D80F-1C50-3966-448E-F2588E9B0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5E2EEE3F-4599-9D7D-48E7-E4666BF94AEB}"/>
              </a:ext>
            </a:extLst>
          </p:cNvPr>
          <p:cNvSpPr/>
          <p:nvPr/>
        </p:nvSpPr>
        <p:spPr>
          <a:xfrm>
            <a:off x="114300" y="174171"/>
            <a:ext cx="11963400" cy="6291943"/>
          </a:xfrm>
          <a:custGeom>
            <a:avLst/>
            <a:gdLst>
              <a:gd name="csX0" fmla="*/ 0 w 11963400"/>
              <a:gd name="csY0" fmla="*/ 1048678 h 6291943"/>
              <a:gd name="csX1" fmla="*/ 1048678 w 11963400"/>
              <a:gd name="csY1" fmla="*/ 0 h 6291943"/>
              <a:gd name="csX2" fmla="*/ 1431713 w 11963400"/>
              <a:gd name="csY2" fmla="*/ 0 h 6291943"/>
              <a:gd name="csX3" fmla="*/ 2012068 w 11963400"/>
              <a:gd name="csY3" fmla="*/ 0 h 6291943"/>
              <a:gd name="csX4" fmla="*/ 2493763 w 11963400"/>
              <a:gd name="csY4" fmla="*/ 0 h 6291943"/>
              <a:gd name="csX5" fmla="*/ 2876798 w 11963400"/>
              <a:gd name="csY5" fmla="*/ 0 h 6291943"/>
              <a:gd name="csX6" fmla="*/ 3358493 w 11963400"/>
              <a:gd name="csY6" fmla="*/ 0 h 6291943"/>
              <a:gd name="csX7" fmla="*/ 3938849 w 11963400"/>
              <a:gd name="csY7" fmla="*/ 0 h 6291943"/>
              <a:gd name="csX8" fmla="*/ 4716525 w 11963400"/>
              <a:gd name="csY8" fmla="*/ 0 h 6291943"/>
              <a:gd name="csX9" fmla="*/ 5099560 w 11963400"/>
              <a:gd name="csY9" fmla="*/ 0 h 6291943"/>
              <a:gd name="csX10" fmla="*/ 5383934 w 11963400"/>
              <a:gd name="csY10" fmla="*/ 0 h 6291943"/>
              <a:gd name="csX11" fmla="*/ 5668308 w 11963400"/>
              <a:gd name="csY11" fmla="*/ 0 h 6291943"/>
              <a:gd name="csX12" fmla="*/ 6347324 w 11963400"/>
              <a:gd name="csY12" fmla="*/ 0 h 6291943"/>
              <a:gd name="csX13" fmla="*/ 7026340 w 11963400"/>
              <a:gd name="csY13" fmla="*/ 0 h 6291943"/>
              <a:gd name="csX14" fmla="*/ 7508035 w 11963400"/>
              <a:gd name="csY14" fmla="*/ 0 h 6291943"/>
              <a:gd name="csX15" fmla="*/ 7989730 w 11963400"/>
              <a:gd name="csY15" fmla="*/ 0 h 6291943"/>
              <a:gd name="csX16" fmla="*/ 8274104 w 11963400"/>
              <a:gd name="csY16" fmla="*/ 0 h 6291943"/>
              <a:gd name="csX17" fmla="*/ 8558479 w 11963400"/>
              <a:gd name="csY17" fmla="*/ 0 h 6291943"/>
              <a:gd name="csX18" fmla="*/ 9336155 w 11963400"/>
              <a:gd name="csY18" fmla="*/ 0 h 6291943"/>
              <a:gd name="csX19" fmla="*/ 9916510 w 11963400"/>
              <a:gd name="csY19" fmla="*/ 0 h 6291943"/>
              <a:gd name="csX20" fmla="*/ 10200885 w 11963400"/>
              <a:gd name="csY20" fmla="*/ 0 h 6291943"/>
              <a:gd name="csX21" fmla="*/ 10914722 w 11963400"/>
              <a:gd name="csY21" fmla="*/ 0 h 6291943"/>
              <a:gd name="csX22" fmla="*/ 11963400 w 11963400"/>
              <a:gd name="csY22" fmla="*/ 1048678 h 6291943"/>
              <a:gd name="csX23" fmla="*/ 11963400 w 11963400"/>
              <a:gd name="csY23" fmla="*/ 1647905 h 6291943"/>
              <a:gd name="csX24" fmla="*/ 11963400 w 11963400"/>
              <a:gd name="csY24" fmla="*/ 2331023 h 6291943"/>
              <a:gd name="csX25" fmla="*/ 11963400 w 11963400"/>
              <a:gd name="csY25" fmla="*/ 3014142 h 6291943"/>
              <a:gd name="csX26" fmla="*/ 11963400 w 11963400"/>
              <a:gd name="csY26" fmla="*/ 3529477 h 6291943"/>
              <a:gd name="csX27" fmla="*/ 11963400 w 11963400"/>
              <a:gd name="csY27" fmla="*/ 4086757 h 6291943"/>
              <a:gd name="csX28" fmla="*/ 11963400 w 11963400"/>
              <a:gd name="csY28" fmla="*/ 4644038 h 6291943"/>
              <a:gd name="csX29" fmla="*/ 11963400 w 11963400"/>
              <a:gd name="csY29" fmla="*/ 5243265 h 6291943"/>
              <a:gd name="csX30" fmla="*/ 10914722 w 11963400"/>
              <a:gd name="csY30" fmla="*/ 6291943 h 6291943"/>
              <a:gd name="csX31" fmla="*/ 10531687 w 11963400"/>
              <a:gd name="csY31" fmla="*/ 6291943 h 6291943"/>
              <a:gd name="csX32" fmla="*/ 10148653 w 11963400"/>
              <a:gd name="csY32" fmla="*/ 6291943 h 6291943"/>
              <a:gd name="csX33" fmla="*/ 9765618 w 11963400"/>
              <a:gd name="csY33" fmla="*/ 6291943 h 6291943"/>
              <a:gd name="csX34" fmla="*/ 9185263 w 11963400"/>
              <a:gd name="csY34" fmla="*/ 6291943 h 6291943"/>
              <a:gd name="csX35" fmla="*/ 8900888 w 11963400"/>
              <a:gd name="csY35" fmla="*/ 6291943 h 6291943"/>
              <a:gd name="csX36" fmla="*/ 8221872 w 11963400"/>
              <a:gd name="csY36" fmla="*/ 6291943 h 6291943"/>
              <a:gd name="csX37" fmla="*/ 7444196 w 11963400"/>
              <a:gd name="csY37" fmla="*/ 6291943 h 6291943"/>
              <a:gd name="csX38" fmla="*/ 6666520 w 11963400"/>
              <a:gd name="csY38" fmla="*/ 6291943 h 6291943"/>
              <a:gd name="csX39" fmla="*/ 6184824 w 11963400"/>
              <a:gd name="csY39" fmla="*/ 6291943 h 6291943"/>
              <a:gd name="csX40" fmla="*/ 5604469 w 11963400"/>
              <a:gd name="csY40" fmla="*/ 6291943 h 6291943"/>
              <a:gd name="csX41" fmla="*/ 5221434 w 11963400"/>
              <a:gd name="csY41" fmla="*/ 6291943 h 6291943"/>
              <a:gd name="csX42" fmla="*/ 4542418 w 11963400"/>
              <a:gd name="csY42" fmla="*/ 6291943 h 6291943"/>
              <a:gd name="csX43" fmla="*/ 4258044 w 11963400"/>
              <a:gd name="csY43" fmla="*/ 6291943 h 6291943"/>
              <a:gd name="csX44" fmla="*/ 3677689 w 11963400"/>
              <a:gd name="csY44" fmla="*/ 6291943 h 6291943"/>
              <a:gd name="csX45" fmla="*/ 3294654 w 11963400"/>
              <a:gd name="csY45" fmla="*/ 6291943 h 6291943"/>
              <a:gd name="csX46" fmla="*/ 2516977 w 11963400"/>
              <a:gd name="csY46" fmla="*/ 6291943 h 6291943"/>
              <a:gd name="csX47" fmla="*/ 2035282 w 11963400"/>
              <a:gd name="csY47" fmla="*/ 6291943 h 6291943"/>
              <a:gd name="csX48" fmla="*/ 1048678 w 11963400"/>
              <a:gd name="csY48" fmla="*/ 6291943 h 6291943"/>
              <a:gd name="csX49" fmla="*/ 0 w 11963400"/>
              <a:gd name="csY49" fmla="*/ 5243265 h 6291943"/>
              <a:gd name="csX50" fmla="*/ 0 w 11963400"/>
              <a:gd name="csY50" fmla="*/ 4685984 h 6291943"/>
              <a:gd name="csX51" fmla="*/ 0 w 11963400"/>
              <a:gd name="csY51" fmla="*/ 4002866 h 6291943"/>
              <a:gd name="csX52" fmla="*/ 0 w 11963400"/>
              <a:gd name="csY52" fmla="*/ 3487531 h 6291943"/>
              <a:gd name="csX53" fmla="*/ 0 w 11963400"/>
              <a:gd name="csY53" fmla="*/ 2804412 h 6291943"/>
              <a:gd name="csX54" fmla="*/ 0 w 11963400"/>
              <a:gd name="csY54" fmla="*/ 2289077 h 6291943"/>
              <a:gd name="csX55" fmla="*/ 0 w 11963400"/>
              <a:gd name="csY55" fmla="*/ 1773742 h 6291943"/>
              <a:gd name="csX56" fmla="*/ 0 w 11963400"/>
              <a:gd name="csY56" fmla="*/ 1048678 h 6291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</a:cxnLst>
            <a:rect l="l" t="t" r="r" b="b"/>
            <a:pathLst>
              <a:path w="11963400" h="6291943" fill="none" extrusionOk="0">
                <a:moveTo>
                  <a:pt x="0" y="1048678"/>
                </a:moveTo>
                <a:cubicBezTo>
                  <a:pt x="-23857" y="471312"/>
                  <a:pt x="327370" y="-6110"/>
                  <a:pt x="1048678" y="0"/>
                </a:cubicBezTo>
                <a:cubicBezTo>
                  <a:pt x="1210100" y="-10733"/>
                  <a:pt x="1346880" y="39911"/>
                  <a:pt x="1431713" y="0"/>
                </a:cubicBezTo>
                <a:cubicBezTo>
                  <a:pt x="1516546" y="-39911"/>
                  <a:pt x="1822174" y="17790"/>
                  <a:pt x="2012068" y="0"/>
                </a:cubicBezTo>
                <a:cubicBezTo>
                  <a:pt x="2201962" y="-17790"/>
                  <a:pt x="2343599" y="59"/>
                  <a:pt x="2493763" y="0"/>
                </a:cubicBezTo>
                <a:cubicBezTo>
                  <a:pt x="2643928" y="-59"/>
                  <a:pt x="2799318" y="28617"/>
                  <a:pt x="2876798" y="0"/>
                </a:cubicBezTo>
                <a:cubicBezTo>
                  <a:pt x="2954279" y="-28617"/>
                  <a:pt x="3222220" y="24319"/>
                  <a:pt x="3358493" y="0"/>
                </a:cubicBezTo>
                <a:cubicBezTo>
                  <a:pt x="3494767" y="-24319"/>
                  <a:pt x="3780069" y="24965"/>
                  <a:pt x="3938849" y="0"/>
                </a:cubicBezTo>
                <a:cubicBezTo>
                  <a:pt x="4097629" y="-24965"/>
                  <a:pt x="4349716" y="41734"/>
                  <a:pt x="4716525" y="0"/>
                </a:cubicBezTo>
                <a:cubicBezTo>
                  <a:pt x="5083334" y="-41734"/>
                  <a:pt x="4942692" y="32432"/>
                  <a:pt x="5099560" y="0"/>
                </a:cubicBezTo>
                <a:cubicBezTo>
                  <a:pt x="5256429" y="-32432"/>
                  <a:pt x="5242855" y="34069"/>
                  <a:pt x="5383934" y="0"/>
                </a:cubicBezTo>
                <a:cubicBezTo>
                  <a:pt x="5525013" y="-34069"/>
                  <a:pt x="5594968" y="30254"/>
                  <a:pt x="5668308" y="0"/>
                </a:cubicBezTo>
                <a:cubicBezTo>
                  <a:pt x="5741648" y="-30254"/>
                  <a:pt x="6016352" y="21127"/>
                  <a:pt x="6347324" y="0"/>
                </a:cubicBezTo>
                <a:cubicBezTo>
                  <a:pt x="6678296" y="-21127"/>
                  <a:pt x="6806546" y="5710"/>
                  <a:pt x="7026340" y="0"/>
                </a:cubicBezTo>
                <a:cubicBezTo>
                  <a:pt x="7246134" y="-5710"/>
                  <a:pt x="7341953" y="10333"/>
                  <a:pt x="7508035" y="0"/>
                </a:cubicBezTo>
                <a:cubicBezTo>
                  <a:pt x="7674117" y="-10333"/>
                  <a:pt x="7816114" y="30438"/>
                  <a:pt x="7989730" y="0"/>
                </a:cubicBezTo>
                <a:cubicBezTo>
                  <a:pt x="8163346" y="-30438"/>
                  <a:pt x="8161985" y="4005"/>
                  <a:pt x="8274104" y="0"/>
                </a:cubicBezTo>
                <a:cubicBezTo>
                  <a:pt x="8386223" y="-4005"/>
                  <a:pt x="8437657" y="31115"/>
                  <a:pt x="8558479" y="0"/>
                </a:cubicBezTo>
                <a:cubicBezTo>
                  <a:pt x="8679302" y="-31115"/>
                  <a:pt x="8955191" y="55785"/>
                  <a:pt x="9336155" y="0"/>
                </a:cubicBezTo>
                <a:cubicBezTo>
                  <a:pt x="9717119" y="-55785"/>
                  <a:pt x="9769804" y="2553"/>
                  <a:pt x="9916510" y="0"/>
                </a:cubicBezTo>
                <a:cubicBezTo>
                  <a:pt x="10063217" y="-2553"/>
                  <a:pt x="10078225" y="19176"/>
                  <a:pt x="10200885" y="0"/>
                </a:cubicBezTo>
                <a:cubicBezTo>
                  <a:pt x="10323546" y="-19176"/>
                  <a:pt x="10748861" y="53329"/>
                  <a:pt x="10914722" y="0"/>
                </a:cubicBezTo>
                <a:cubicBezTo>
                  <a:pt x="11326841" y="-18050"/>
                  <a:pt x="11908841" y="504899"/>
                  <a:pt x="11963400" y="1048678"/>
                </a:cubicBezTo>
                <a:cubicBezTo>
                  <a:pt x="12018946" y="1220839"/>
                  <a:pt x="11920674" y="1497586"/>
                  <a:pt x="11963400" y="1647905"/>
                </a:cubicBezTo>
                <a:cubicBezTo>
                  <a:pt x="12006126" y="1798224"/>
                  <a:pt x="11959626" y="2075160"/>
                  <a:pt x="11963400" y="2331023"/>
                </a:cubicBezTo>
                <a:cubicBezTo>
                  <a:pt x="11967174" y="2586886"/>
                  <a:pt x="11947163" y="2818510"/>
                  <a:pt x="11963400" y="3014142"/>
                </a:cubicBezTo>
                <a:cubicBezTo>
                  <a:pt x="11979637" y="3209774"/>
                  <a:pt x="11908851" y="3303797"/>
                  <a:pt x="11963400" y="3529477"/>
                </a:cubicBezTo>
                <a:cubicBezTo>
                  <a:pt x="12017949" y="3755157"/>
                  <a:pt x="11903657" y="3881251"/>
                  <a:pt x="11963400" y="4086757"/>
                </a:cubicBezTo>
                <a:cubicBezTo>
                  <a:pt x="12023143" y="4292263"/>
                  <a:pt x="11917979" y="4494353"/>
                  <a:pt x="11963400" y="4644038"/>
                </a:cubicBezTo>
                <a:cubicBezTo>
                  <a:pt x="12008821" y="4793723"/>
                  <a:pt x="11936589" y="4956804"/>
                  <a:pt x="11963400" y="5243265"/>
                </a:cubicBezTo>
                <a:cubicBezTo>
                  <a:pt x="11923358" y="5845035"/>
                  <a:pt x="11474706" y="6409166"/>
                  <a:pt x="10914722" y="6291943"/>
                </a:cubicBezTo>
                <a:cubicBezTo>
                  <a:pt x="10836052" y="6299128"/>
                  <a:pt x="10632087" y="6270861"/>
                  <a:pt x="10531687" y="6291943"/>
                </a:cubicBezTo>
                <a:cubicBezTo>
                  <a:pt x="10431287" y="6313025"/>
                  <a:pt x="10306180" y="6254721"/>
                  <a:pt x="10148653" y="6291943"/>
                </a:cubicBezTo>
                <a:cubicBezTo>
                  <a:pt x="9991126" y="6329165"/>
                  <a:pt x="9876772" y="6247306"/>
                  <a:pt x="9765618" y="6291943"/>
                </a:cubicBezTo>
                <a:cubicBezTo>
                  <a:pt x="9654465" y="6336580"/>
                  <a:pt x="9338244" y="6225615"/>
                  <a:pt x="9185263" y="6291943"/>
                </a:cubicBezTo>
                <a:cubicBezTo>
                  <a:pt x="9032282" y="6358271"/>
                  <a:pt x="9021185" y="6269065"/>
                  <a:pt x="8900888" y="6291943"/>
                </a:cubicBezTo>
                <a:cubicBezTo>
                  <a:pt x="8780592" y="6314821"/>
                  <a:pt x="8517943" y="6289063"/>
                  <a:pt x="8221872" y="6291943"/>
                </a:cubicBezTo>
                <a:cubicBezTo>
                  <a:pt x="7925801" y="6294823"/>
                  <a:pt x="7689546" y="6291842"/>
                  <a:pt x="7444196" y="6291943"/>
                </a:cubicBezTo>
                <a:cubicBezTo>
                  <a:pt x="7198846" y="6292044"/>
                  <a:pt x="6963443" y="6257278"/>
                  <a:pt x="6666520" y="6291943"/>
                </a:cubicBezTo>
                <a:cubicBezTo>
                  <a:pt x="6369597" y="6326608"/>
                  <a:pt x="6370063" y="6288455"/>
                  <a:pt x="6184824" y="6291943"/>
                </a:cubicBezTo>
                <a:cubicBezTo>
                  <a:pt x="5999585" y="6295431"/>
                  <a:pt x="5749897" y="6248360"/>
                  <a:pt x="5604469" y="6291943"/>
                </a:cubicBezTo>
                <a:cubicBezTo>
                  <a:pt x="5459041" y="6335526"/>
                  <a:pt x="5408587" y="6286888"/>
                  <a:pt x="5221434" y="6291943"/>
                </a:cubicBezTo>
                <a:cubicBezTo>
                  <a:pt x="5034282" y="6296998"/>
                  <a:pt x="4733847" y="6283719"/>
                  <a:pt x="4542418" y="6291943"/>
                </a:cubicBezTo>
                <a:cubicBezTo>
                  <a:pt x="4350989" y="6300167"/>
                  <a:pt x="4396371" y="6262996"/>
                  <a:pt x="4258044" y="6291943"/>
                </a:cubicBezTo>
                <a:cubicBezTo>
                  <a:pt x="4119717" y="6320890"/>
                  <a:pt x="3832278" y="6268465"/>
                  <a:pt x="3677689" y="6291943"/>
                </a:cubicBezTo>
                <a:cubicBezTo>
                  <a:pt x="3523100" y="6315421"/>
                  <a:pt x="3380443" y="6285805"/>
                  <a:pt x="3294654" y="6291943"/>
                </a:cubicBezTo>
                <a:cubicBezTo>
                  <a:pt x="3208865" y="6298081"/>
                  <a:pt x="2674468" y="6243865"/>
                  <a:pt x="2516977" y="6291943"/>
                </a:cubicBezTo>
                <a:cubicBezTo>
                  <a:pt x="2359486" y="6340021"/>
                  <a:pt x="2217081" y="6244736"/>
                  <a:pt x="2035282" y="6291943"/>
                </a:cubicBezTo>
                <a:cubicBezTo>
                  <a:pt x="1853483" y="6339150"/>
                  <a:pt x="1269920" y="6197896"/>
                  <a:pt x="1048678" y="6291943"/>
                </a:cubicBezTo>
                <a:cubicBezTo>
                  <a:pt x="464738" y="6429867"/>
                  <a:pt x="-70424" y="5862623"/>
                  <a:pt x="0" y="5243265"/>
                </a:cubicBezTo>
                <a:cubicBezTo>
                  <a:pt x="-36829" y="5128095"/>
                  <a:pt x="16270" y="4825349"/>
                  <a:pt x="0" y="4685984"/>
                </a:cubicBezTo>
                <a:cubicBezTo>
                  <a:pt x="-16270" y="4546619"/>
                  <a:pt x="60297" y="4186141"/>
                  <a:pt x="0" y="4002866"/>
                </a:cubicBezTo>
                <a:cubicBezTo>
                  <a:pt x="-60297" y="3819591"/>
                  <a:pt x="31608" y="3637980"/>
                  <a:pt x="0" y="3487531"/>
                </a:cubicBezTo>
                <a:cubicBezTo>
                  <a:pt x="-31608" y="3337082"/>
                  <a:pt x="77128" y="2972210"/>
                  <a:pt x="0" y="2804412"/>
                </a:cubicBezTo>
                <a:cubicBezTo>
                  <a:pt x="-77128" y="2636614"/>
                  <a:pt x="55687" y="2537012"/>
                  <a:pt x="0" y="2289077"/>
                </a:cubicBezTo>
                <a:cubicBezTo>
                  <a:pt x="-55687" y="2041142"/>
                  <a:pt x="56232" y="1958424"/>
                  <a:pt x="0" y="1773742"/>
                </a:cubicBezTo>
                <a:cubicBezTo>
                  <a:pt x="-56232" y="1589061"/>
                  <a:pt x="41913" y="1198754"/>
                  <a:pt x="0" y="1048678"/>
                </a:cubicBezTo>
                <a:close/>
              </a:path>
              <a:path w="11963400" h="6291943" stroke="0" extrusionOk="0">
                <a:moveTo>
                  <a:pt x="0" y="1048678"/>
                </a:moveTo>
                <a:cubicBezTo>
                  <a:pt x="96401" y="397421"/>
                  <a:pt x="472494" y="-37198"/>
                  <a:pt x="1048678" y="0"/>
                </a:cubicBezTo>
                <a:cubicBezTo>
                  <a:pt x="1378407" y="-3999"/>
                  <a:pt x="1553938" y="68082"/>
                  <a:pt x="1727694" y="0"/>
                </a:cubicBezTo>
                <a:cubicBezTo>
                  <a:pt x="1901450" y="-68082"/>
                  <a:pt x="2000599" y="45506"/>
                  <a:pt x="2110729" y="0"/>
                </a:cubicBezTo>
                <a:cubicBezTo>
                  <a:pt x="2220860" y="-45506"/>
                  <a:pt x="2625251" y="73289"/>
                  <a:pt x="2789745" y="0"/>
                </a:cubicBezTo>
                <a:cubicBezTo>
                  <a:pt x="2954239" y="-73289"/>
                  <a:pt x="3141438" y="18747"/>
                  <a:pt x="3468761" y="0"/>
                </a:cubicBezTo>
                <a:cubicBezTo>
                  <a:pt x="3796084" y="-18747"/>
                  <a:pt x="3700835" y="26252"/>
                  <a:pt x="3851795" y="0"/>
                </a:cubicBezTo>
                <a:cubicBezTo>
                  <a:pt x="4002755" y="-26252"/>
                  <a:pt x="4060883" y="34525"/>
                  <a:pt x="4234830" y="0"/>
                </a:cubicBezTo>
                <a:cubicBezTo>
                  <a:pt x="4408777" y="-34525"/>
                  <a:pt x="4793873" y="24748"/>
                  <a:pt x="5012506" y="0"/>
                </a:cubicBezTo>
                <a:cubicBezTo>
                  <a:pt x="5231139" y="-24748"/>
                  <a:pt x="5260649" y="42833"/>
                  <a:pt x="5395541" y="0"/>
                </a:cubicBezTo>
                <a:cubicBezTo>
                  <a:pt x="5530434" y="-42833"/>
                  <a:pt x="5933954" y="57417"/>
                  <a:pt x="6173217" y="0"/>
                </a:cubicBezTo>
                <a:cubicBezTo>
                  <a:pt x="6412480" y="-57417"/>
                  <a:pt x="6486705" y="55709"/>
                  <a:pt x="6654912" y="0"/>
                </a:cubicBezTo>
                <a:cubicBezTo>
                  <a:pt x="6823120" y="-55709"/>
                  <a:pt x="7021854" y="38541"/>
                  <a:pt x="7136608" y="0"/>
                </a:cubicBezTo>
                <a:cubicBezTo>
                  <a:pt x="7251362" y="-38541"/>
                  <a:pt x="7466821" y="8829"/>
                  <a:pt x="7716963" y="0"/>
                </a:cubicBezTo>
                <a:cubicBezTo>
                  <a:pt x="7967105" y="-8829"/>
                  <a:pt x="7973954" y="9070"/>
                  <a:pt x="8099998" y="0"/>
                </a:cubicBezTo>
                <a:cubicBezTo>
                  <a:pt x="8226042" y="-9070"/>
                  <a:pt x="8605887" y="20430"/>
                  <a:pt x="8779014" y="0"/>
                </a:cubicBezTo>
                <a:cubicBezTo>
                  <a:pt x="8952141" y="-20430"/>
                  <a:pt x="8991946" y="6778"/>
                  <a:pt x="9162048" y="0"/>
                </a:cubicBezTo>
                <a:cubicBezTo>
                  <a:pt x="9332150" y="-6778"/>
                  <a:pt x="9440459" y="42581"/>
                  <a:pt x="9643743" y="0"/>
                </a:cubicBezTo>
                <a:cubicBezTo>
                  <a:pt x="9847027" y="-42581"/>
                  <a:pt x="9861011" y="31122"/>
                  <a:pt x="9928118" y="0"/>
                </a:cubicBezTo>
                <a:cubicBezTo>
                  <a:pt x="9995226" y="-31122"/>
                  <a:pt x="10232207" y="39316"/>
                  <a:pt x="10311152" y="0"/>
                </a:cubicBezTo>
                <a:cubicBezTo>
                  <a:pt x="10390097" y="-39316"/>
                  <a:pt x="10659337" y="27068"/>
                  <a:pt x="10914722" y="0"/>
                </a:cubicBezTo>
                <a:cubicBezTo>
                  <a:pt x="11571242" y="-3293"/>
                  <a:pt x="11881174" y="380776"/>
                  <a:pt x="11963400" y="1048678"/>
                </a:cubicBezTo>
                <a:cubicBezTo>
                  <a:pt x="11995485" y="1186651"/>
                  <a:pt x="11932173" y="1343969"/>
                  <a:pt x="11963400" y="1522067"/>
                </a:cubicBezTo>
                <a:cubicBezTo>
                  <a:pt x="11994627" y="1700165"/>
                  <a:pt x="11963127" y="1990910"/>
                  <a:pt x="11963400" y="2205186"/>
                </a:cubicBezTo>
                <a:cubicBezTo>
                  <a:pt x="11963673" y="2419462"/>
                  <a:pt x="11938917" y="2516694"/>
                  <a:pt x="11963400" y="2762466"/>
                </a:cubicBezTo>
                <a:cubicBezTo>
                  <a:pt x="11987883" y="3008238"/>
                  <a:pt x="11937668" y="3042854"/>
                  <a:pt x="11963400" y="3235856"/>
                </a:cubicBezTo>
                <a:cubicBezTo>
                  <a:pt x="11989132" y="3428858"/>
                  <a:pt x="11912679" y="3597287"/>
                  <a:pt x="11963400" y="3835082"/>
                </a:cubicBezTo>
                <a:cubicBezTo>
                  <a:pt x="12014121" y="4072877"/>
                  <a:pt x="11943483" y="4158286"/>
                  <a:pt x="11963400" y="4434309"/>
                </a:cubicBezTo>
                <a:cubicBezTo>
                  <a:pt x="11983317" y="4710332"/>
                  <a:pt x="11887804" y="4857011"/>
                  <a:pt x="11963400" y="5243265"/>
                </a:cubicBezTo>
                <a:cubicBezTo>
                  <a:pt x="11976770" y="5711889"/>
                  <a:pt x="11516943" y="6316511"/>
                  <a:pt x="10914722" y="6291943"/>
                </a:cubicBezTo>
                <a:cubicBezTo>
                  <a:pt x="10744397" y="6323509"/>
                  <a:pt x="10630312" y="6267515"/>
                  <a:pt x="10531687" y="6291943"/>
                </a:cubicBezTo>
                <a:cubicBezTo>
                  <a:pt x="10433063" y="6316371"/>
                  <a:pt x="10151212" y="6259316"/>
                  <a:pt x="9951332" y="6291943"/>
                </a:cubicBezTo>
                <a:cubicBezTo>
                  <a:pt x="9751453" y="6324570"/>
                  <a:pt x="9609691" y="6262395"/>
                  <a:pt x="9469637" y="6291943"/>
                </a:cubicBezTo>
                <a:cubicBezTo>
                  <a:pt x="9329583" y="6321491"/>
                  <a:pt x="9170425" y="6259385"/>
                  <a:pt x="9086602" y="6291943"/>
                </a:cubicBezTo>
                <a:cubicBezTo>
                  <a:pt x="9002779" y="6324501"/>
                  <a:pt x="8806680" y="6288281"/>
                  <a:pt x="8703567" y="6291943"/>
                </a:cubicBezTo>
                <a:cubicBezTo>
                  <a:pt x="8600455" y="6295605"/>
                  <a:pt x="8424659" y="6263264"/>
                  <a:pt x="8221872" y="6291943"/>
                </a:cubicBezTo>
                <a:cubicBezTo>
                  <a:pt x="8019085" y="6320622"/>
                  <a:pt x="7775408" y="6279353"/>
                  <a:pt x="7641517" y="6291943"/>
                </a:cubicBezTo>
                <a:cubicBezTo>
                  <a:pt x="7507626" y="6304533"/>
                  <a:pt x="7205197" y="6211311"/>
                  <a:pt x="6863840" y="6291943"/>
                </a:cubicBezTo>
                <a:cubicBezTo>
                  <a:pt x="6522483" y="6372575"/>
                  <a:pt x="6356666" y="6266136"/>
                  <a:pt x="6184824" y="6291943"/>
                </a:cubicBezTo>
                <a:cubicBezTo>
                  <a:pt x="6012982" y="6317750"/>
                  <a:pt x="6014046" y="6274520"/>
                  <a:pt x="5900450" y="6291943"/>
                </a:cubicBezTo>
                <a:cubicBezTo>
                  <a:pt x="5786854" y="6309366"/>
                  <a:pt x="5571317" y="6254681"/>
                  <a:pt x="5418755" y="6291943"/>
                </a:cubicBezTo>
                <a:cubicBezTo>
                  <a:pt x="5266193" y="6329205"/>
                  <a:pt x="4830087" y="6260301"/>
                  <a:pt x="4641079" y="6291943"/>
                </a:cubicBezTo>
                <a:cubicBezTo>
                  <a:pt x="4452071" y="6323585"/>
                  <a:pt x="4462364" y="6264472"/>
                  <a:pt x="4356705" y="6291943"/>
                </a:cubicBezTo>
                <a:cubicBezTo>
                  <a:pt x="4251046" y="6319414"/>
                  <a:pt x="4023821" y="6234740"/>
                  <a:pt x="3776349" y="6291943"/>
                </a:cubicBezTo>
                <a:cubicBezTo>
                  <a:pt x="3528877" y="6349146"/>
                  <a:pt x="3494323" y="6249627"/>
                  <a:pt x="3393314" y="6291943"/>
                </a:cubicBezTo>
                <a:cubicBezTo>
                  <a:pt x="3292306" y="6334259"/>
                  <a:pt x="3175068" y="6287226"/>
                  <a:pt x="3010280" y="6291943"/>
                </a:cubicBezTo>
                <a:cubicBezTo>
                  <a:pt x="2845492" y="6296660"/>
                  <a:pt x="2791261" y="6281836"/>
                  <a:pt x="2725905" y="6291943"/>
                </a:cubicBezTo>
                <a:cubicBezTo>
                  <a:pt x="2660549" y="6302050"/>
                  <a:pt x="2502044" y="6259862"/>
                  <a:pt x="2441531" y="6291943"/>
                </a:cubicBezTo>
                <a:cubicBezTo>
                  <a:pt x="2381018" y="6324024"/>
                  <a:pt x="2296534" y="6284398"/>
                  <a:pt x="2157157" y="6291943"/>
                </a:cubicBezTo>
                <a:cubicBezTo>
                  <a:pt x="2017780" y="6299488"/>
                  <a:pt x="1939486" y="6283136"/>
                  <a:pt x="1774122" y="6291943"/>
                </a:cubicBezTo>
                <a:cubicBezTo>
                  <a:pt x="1608759" y="6300750"/>
                  <a:pt x="1387665" y="6264001"/>
                  <a:pt x="1048678" y="6291943"/>
                </a:cubicBezTo>
                <a:cubicBezTo>
                  <a:pt x="456376" y="6251247"/>
                  <a:pt x="-94457" y="5728883"/>
                  <a:pt x="0" y="5243265"/>
                </a:cubicBezTo>
                <a:cubicBezTo>
                  <a:pt x="-40026" y="4941341"/>
                  <a:pt x="56906" y="4740499"/>
                  <a:pt x="0" y="4560147"/>
                </a:cubicBezTo>
                <a:cubicBezTo>
                  <a:pt x="-56906" y="4379795"/>
                  <a:pt x="9106" y="4189915"/>
                  <a:pt x="0" y="4086757"/>
                </a:cubicBezTo>
                <a:cubicBezTo>
                  <a:pt x="-9106" y="3983599"/>
                  <a:pt x="32619" y="3666731"/>
                  <a:pt x="0" y="3487531"/>
                </a:cubicBezTo>
                <a:cubicBezTo>
                  <a:pt x="-32619" y="3308331"/>
                  <a:pt x="38006" y="3009235"/>
                  <a:pt x="0" y="2888304"/>
                </a:cubicBezTo>
                <a:cubicBezTo>
                  <a:pt x="-38006" y="2767373"/>
                  <a:pt x="23126" y="2577824"/>
                  <a:pt x="0" y="2414915"/>
                </a:cubicBezTo>
                <a:cubicBezTo>
                  <a:pt x="-23126" y="2252006"/>
                  <a:pt x="16708" y="2115525"/>
                  <a:pt x="0" y="1857634"/>
                </a:cubicBezTo>
                <a:cubicBezTo>
                  <a:pt x="-16708" y="1599743"/>
                  <a:pt x="55894" y="1285135"/>
                  <a:pt x="0" y="1048678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3" name="Εικόνα 2" descr="Αξιολόγηση μαθητών Δημοτικού Σχολείου">
            <a:extLst>
              <a:ext uri="{FF2B5EF4-FFF2-40B4-BE49-F238E27FC236}">
                <a16:creationId xmlns:a16="http://schemas.microsoft.com/office/drawing/2014/main" id="{689503AF-303B-C957-1077-B3AF641FE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857" y="1900237"/>
            <a:ext cx="3810000" cy="3057525"/>
          </a:xfrm>
          <a:custGeom>
            <a:avLst/>
            <a:gdLst>
              <a:gd name="csX0" fmla="*/ 0 w 3810000"/>
              <a:gd name="csY0" fmla="*/ 0 h 3057525"/>
              <a:gd name="csX1" fmla="*/ 544286 w 3810000"/>
              <a:gd name="csY1" fmla="*/ 0 h 3057525"/>
              <a:gd name="csX2" fmla="*/ 1126671 w 3810000"/>
              <a:gd name="csY2" fmla="*/ 0 h 3057525"/>
              <a:gd name="csX3" fmla="*/ 1594757 w 3810000"/>
              <a:gd name="csY3" fmla="*/ 0 h 3057525"/>
              <a:gd name="csX4" fmla="*/ 2177143 w 3810000"/>
              <a:gd name="csY4" fmla="*/ 0 h 3057525"/>
              <a:gd name="csX5" fmla="*/ 2607129 w 3810000"/>
              <a:gd name="csY5" fmla="*/ 0 h 3057525"/>
              <a:gd name="csX6" fmla="*/ 3189514 w 3810000"/>
              <a:gd name="csY6" fmla="*/ 0 h 3057525"/>
              <a:gd name="csX7" fmla="*/ 3810000 w 3810000"/>
              <a:gd name="csY7" fmla="*/ 0 h 3057525"/>
              <a:gd name="csX8" fmla="*/ 3810000 w 3810000"/>
              <a:gd name="csY8" fmla="*/ 570738 h 3057525"/>
              <a:gd name="csX9" fmla="*/ 3810000 w 3810000"/>
              <a:gd name="csY9" fmla="*/ 1019175 h 3057525"/>
              <a:gd name="csX10" fmla="*/ 3810000 w 3810000"/>
              <a:gd name="csY10" fmla="*/ 1467612 h 3057525"/>
              <a:gd name="csX11" fmla="*/ 3810000 w 3810000"/>
              <a:gd name="csY11" fmla="*/ 1885474 h 3057525"/>
              <a:gd name="csX12" fmla="*/ 3810000 w 3810000"/>
              <a:gd name="csY12" fmla="*/ 2333911 h 3057525"/>
              <a:gd name="csX13" fmla="*/ 3810000 w 3810000"/>
              <a:gd name="csY13" fmla="*/ 3057525 h 3057525"/>
              <a:gd name="csX14" fmla="*/ 3303814 w 3810000"/>
              <a:gd name="csY14" fmla="*/ 3057525 h 3057525"/>
              <a:gd name="csX15" fmla="*/ 2835729 w 3810000"/>
              <a:gd name="csY15" fmla="*/ 3057525 h 3057525"/>
              <a:gd name="csX16" fmla="*/ 2215243 w 3810000"/>
              <a:gd name="csY16" fmla="*/ 3057525 h 3057525"/>
              <a:gd name="csX17" fmla="*/ 1670957 w 3810000"/>
              <a:gd name="csY17" fmla="*/ 3057525 h 3057525"/>
              <a:gd name="csX18" fmla="*/ 1088571 w 3810000"/>
              <a:gd name="csY18" fmla="*/ 3057525 h 3057525"/>
              <a:gd name="csX19" fmla="*/ 544286 w 3810000"/>
              <a:gd name="csY19" fmla="*/ 3057525 h 3057525"/>
              <a:gd name="csX20" fmla="*/ 0 w 3810000"/>
              <a:gd name="csY20" fmla="*/ 3057525 h 3057525"/>
              <a:gd name="csX21" fmla="*/ 0 w 3810000"/>
              <a:gd name="csY21" fmla="*/ 2486787 h 3057525"/>
              <a:gd name="csX22" fmla="*/ 0 w 3810000"/>
              <a:gd name="csY22" fmla="*/ 1916049 h 3057525"/>
              <a:gd name="csX23" fmla="*/ 0 w 3810000"/>
              <a:gd name="csY23" fmla="*/ 1406462 h 3057525"/>
              <a:gd name="csX24" fmla="*/ 0 w 3810000"/>
              <a:gd name="csY24" fmla="*/ 927449 h 3057525"/>
              <a:gd name="csX25" fmla="*/ 0 w 3810000"/>
              <a:gd name="csY25" fmla="*/ 0 h 3057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3810000" h="3057525" fill="none" extrusionOk="0">
                <a:moveTo>
                  <a:pt x="0" y="0"/>
                </a:moveTo>
                <a:cubicBezTo>
                  <a:pt x="147755" y="-50783"/>
                  <a:pt x="303061" y="24552"/>
                  <a:pt x="544286" y="0"/>
                </a:cubicBezTo>
                <a:cubicBezTo>
                  <a:pt x="785511" y="-24552"/>
                  <a:pt x="914849" y="19110"/>
                  <a:pt x="1126671" y="0"/>
                </a:cubicBezTo>
                <a:cubicBezTo>
                  <a:pt x="1338494" y="-19110"/>
                  <a:pt x="1369795" y="14344"/>
                  <a:pt x="1594757" y="0"/>
                </a:cubicBezTo>
                <a:cubicBezTo>
                  <a:pt x="1819719" y="-14344"/>
                  <a:pt x="1958837" y="4503"/>
                  <a:pt x="2177143" y="0"/>
                </a:cubicBezTo>
                <a:cubicBezTo>
                  <a:pt x="2395449" y="-4503"/>
                  <a:pt x="2463580" y="29532"/>
                  <a:pt x="2607129" y="0"/>
                </a:cubicBezTo>
                <a:cubicBezTo>
                  <a:pt x="2750678" y="-29532"/>
                  <a:pt x="2921165" y="32264"/>
                  <a:pt x="3189514" y="0"/>
                </a:cubicBezTo>
                <a:cubicBezTo>
                  <a:pt x="3457864" y="-32264"/>
                  <a:pt x="3675475" y="26521"/>
                  <a:pt x="3810000" y="0"/>
                </a:cubicBezTo>
                <a:cubicBezTo>
                  <a:pt x="3822597" y="245040"/>
                  <a:pt x="3753100" y="378063"/>
                  <a:pt x="3810000" y="570738"/>
                </a:cubicBezTo>
                <a:cubicBezTo>
                  <a:pt x="3866900" y="763413"/>
                  <a:pt x="3758469" y="874604"/>
                  <a:pt x="3810000" y="1019175"/>
                </a:cubicBezTo>
                <a:cubicBezTo>
                  <a:pt x="3861531" y="1163746"/>
                  <a:pt x="3774390" y="1245515"/>
                  <a:pt x="3810000" y="1467612"/>
                </a:cubicBezTo>
                <a:cubicBezTo>
                  <a:pt x="3845610" y="1689709"/>
                  <a:pt x="3770560" y="1749750"/>
                  <a:pt x="3810000" y="1885474"/>
                </a:cubicBezTo>
                <a:cubicBezTo>
                  <a:pt x="3849440" y="2021198"/>
                  <a:pt x="3792102" y="2159441"/>
                  <a:pt x="3810000" y="2333911"/>
                </a:cubicBezTo>
                <a:cubicBezTo>
                  <a:pt x="3827898" y="2508381"/>
                  <a:pt x="3755793" y="2790099"/>
                  <a:pt x="3810000" y="3057525"/>
                </a:cubicBezTo>
                <a:cubicBezTo>
                  <a:pt x="3653956" y="3083453"/>
                  <a:pt x="3504887" y="3000741"/>
                  <a:pt x="3303814" y="3057525"/>
                </a:cubicBezTo>
                <a:cubicBezTo>
                  <a:pt x="3102741" y="3114309"/>
                  <a:pt x="2965841" y="3033525"/>
                  <a:pt x="2835729" y="3057525"/>
                </a:cubicBezTo>
                <a:cubicBezTo>
                  <a:pt x="2705617" y="3081525"/>
                  <a:pt x="2495543" y="3002697"/>
                  <a:pt x="2215243" y="3057525"/>
                </a:cubicBezTo>
                <a:cubicBezTo>
                  <a:pt x="1934943" y="3112353"/>
                  <a:pt x="1829943" y="3016721"/>
                  <a:pt x="1670957" y="3057525"/>
                </a:cubicBezTo>
                <a:cubicBezTo>
                  <a:pt x="1511971" y="3098329"/>
                  <a:pt x="1351741" y="2997183"/>
                  <a:pt x="1088571" y="3057525"/>
                </a:cubicBezTo>
                <a:cubicBezTo>
                  <a:pt x="825401" y="3117867"/>
                  <a:pt x="777204" y="3019673"/>
                  <a:pt x="544286" y="3057525"/>
                </a:cubicBezTo>
                <a:cubicBezTo>
                  <a:pt x="311369" y="3095377"/>
                  <a:pt x="178258" y="3046696"/>
                  <a:pt x="0" y="3057525"/>
                </a:cubicBezTo>
                <a:cubicBezTo>
                  <a:pt x="-32711" y="2813126"/>
                  <a:pt x="48707" y="2731548"/>
                  <a:pt x="0" y="2486787"/>
                </a:cubicBezTo>
                <a:cubicBezTo>
                  <a:pt x="-48707" y="2242026"/>
                  <a:pt x="45842" y="2065383"/>
                  <a:pt x="0" y="1916049"/>
                </a:cubicBezTo>
                <a:cubicBezTo>
                  <a:pt x="-45842" y="1766715"/>
                  <a:pt x="45439" y="1629948"/>
                  <a:pt x="0" y="1406462"/>
                </a:cubicBezTo>
                <a:cubicBezTo>
                  <a:pt x="-45439" y="1182976"/>
                  <a:pt x="30305" y="1032383"/>
                  <a:pt x="0" y="927449"/>
                </a:cubicBezTo>
                <a:cubicBezTo>
                  <a:pt x="-30305" y="822515"/>
                  <a:pt x="89992" y="376066"/>
                  <a:pt x="0" y="0"/>
                </a:cubicBezTo>
                <a:close/>
              </a:path>
              <a:path w="3810000" h="3057525" stroke="0" extrusionOk="0">
                <a:moveTo>
                  <a:pt x="0" y="0"/>
                </a:moveTo>
                <a:cubicBezTo>
                  <a:pt x="226744" y="-54943"/>
                  <a:pt x="406482" y="13057"/>
                  <a:pt x="620486" y="0"/>
                </a:cubicBezTo>
                <a:cubicBezTo>
                  <a:pt x="834490" y="-13057"/>
                  <a:pt x="960731" y="6985"/>
                  <a:pt x="1164771" y="0"/>
                </a:cubicBezTo>
                <a:cubicBezTo>
                  <a:pt x="1368811" y="-6985"/>
                  <a:pt x="1485512" y="37562"/>
                  <a:pt x="1670957" y="0"/>
                </a:cubicBezTo>
                <a:cubicBezTo>
                  <a:pt x="1856402" y="-37562"/>
                  <a:pt x="2016050" y="28169"/>
                  <a:pt x="2253343" y="0"/>
                </a:cubicBezTo>
                <a:cubicBezTo>
                  <a:pt x="2490636" y="-28169"/>
                  <a:pt x="2489086" y="6288"/>
                  <a:pt x="2683329" y="0"/>
                </a:cubicBezTo>
                <a:cubicBezTo>
                  <a:pt x="2877572" y="-6288"/>
                  <a:pt x="3022706" y="8515"/>
                  <a:pt x="3113314" y="0"/>
                </a:cubicBezTo>
                <a:cubicBezTo>
                  <a:pt x="3203923" y="-8515"/>
                  <a:pt x="3664287" y="12484"/>
                  <a:pt x="3810000" y="0"/>
                </a:cubicBezTo>
                <a:cubicBezTo>
                  <a:pt x="3848602" y="189157"/>
                  <a:pt x="3757864" y="313778"/>
                  <a:pt x="3810000" y="479012"/>
                </a:cubicBezTo>
                <a:cubicBezTo>
                  <a:pt x="3862136" y="644246"/>
                  <a:pt x="3777985" y="808985"/>
                  <a:pt x="3810000" y="988600"/>
                </a:cubicBezTo>
                <a:cubicBezTo>
                  <a:pt x="3842015" y="1168215"/>
                  <a:pt x="3753534" y="1320643"/>
                  <a:pt x="3810000" y="1467612"/>
                </a:cubicBezTo>
                <a:cubicBezTo>
                  <a:pt x="3866466" y="1614581"/>
                  <a:pt x="3784433" y="1909741"/>
                  <a:pt x="3810000" y="2038350"/>
                </a:cubicBezTo>
                <a:cubicBezTo>
                  <a:pt x="3835567" y="2166959"/>
                  <a:pt x="3802727" y="2445282"/>
                  <a:pt x="3810000" y="2547938"/>
                </a:cubicBezTo>
                <a:cubicBezTo>
                  <a:pt x="3817273" y="2650594"/>
                  <a:pt x="3801268" y="2851144"/>
                  <a:pt x="3810000" y="3057525"/>
                </a:cubicBezTo>
                <a:cubicBezTo>
                  <a:pt x="3688392" y="3072557"/>
                  <a:pt x="3488566" y="3055548"/>
                  <a:pt x="3303814" y="3057525"/>
                </a:cubicBezTo>
                <a:cubicBezTo>
                  <a:pt x="3119062" y="3059502"/>
                  <a:pt x="2998891" y="3029901"/>
                  <a:pt x="2835729" y="3057525"/>
                </a:cubicBezTo>
                <a:cubicBezTo>
                  <a:pt x="2672568" y="3085149"/>
                  <a:pt x="2506458" y="3028213"/>
                  <a:pt x="2367643" y="3057525"/>
                </a:cubicBezTo>
                <a:cubicBezTo>
                  <a:pt x="2228828" y="3086837"/>
                  <a:pt x="1995153" y="3011899"/>
                  <a:pt x="1861457" y="3057525"/>
                </a:cubicBezTo>
                <a:cubicBezTo>
                  <a:pt x="1727761" y="3103151"/>
                  <a:pt x="1608348" y="3041304"/>
                  <a:pt x="1393371" y="3057525"/>
                </a:cubicBezTo>
                <a:cubicBezTo>
                  <a:pt x="1178394" y="3073746"/>
                  <a:pt x="1042359" y="3026253"/>
                  <a:pt x="772886" y="3057525"/>
                </a:cubicBezTo>
                <a:cubicBezTo>
                  <a:pt x="503414" y="3088797"/>
                  <a:pt x="275821" y="3047392"/>
                  <a:pt x="0" y="3057525"/>
                </a:cubicBezTo>
                <a:cubicBezTo>
                  <a:pt x="-44897" y="2949758"/>
                  <a:pt x="23739" y="2698136"/>
                  <a:pt x="0" y="2578513"/>
                </a:cubicBezTo>
                <a:cubicBezTo>
                  <a:pt x="-23739" y="2458890"/>
                  <a:pt x="24708" y="2201150"/>
                  <a:pt x="0" y="2068925"/>
                </a:cubicBezTo>
                <a:cubicBezTo>
                  <a:pt x="-24708" y="1936700"/>
                  <a:pt x="16508" y="1740305"/>
                  <a:pt x="0" y="1620488"/>
                </a:cubicBezTo>
                <a:cubicBezTo>
                  <a:pt x="-16508" y="1500671"/>
                  <a:pt x="53916" y="1206287"/>
                  <a:pt x="0" y="1080326"/>
                </a:cubicBezTo>
                <a:cubicBezTo>
                  <a:pt x="-53916" y="954365"/>
                  <a:pt x="39833" y="751239"/>
                  <a:pt x="0" y="631889"/>
                </a:cubicBezTo>
                <a:cubicBezTo>
                  <a:pt x="-39833" y="512539"/>
                  <a:pt x="360" y="15155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503820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Ορθογώνιο: Στρογγύλεμα γωνιών 5">
            <a:extLst>
              <a:ext uri="{FF2B5EF4-FFF2-40B4-BE49-F238E27FC236}">
                <a16:creationId xmlns:a16="http://schemas.microsoft.com/office/drawing/2014/main" id="{57A98159-470B-0ACD-9441-EC765440DCAF}"/>
              </a:ext>
            </a:extLst>
          </p:cNvPr>
          <p:cNvSpPr/>
          <p:nvPr/>
        </p:nvSpPr>
        <p:spPr>
          <a:xfrm>
            <a:off x="925286" y="674913"/>
            <a:ext cx="5720443" cy="5290457"/>
          </a:xfrm>
          <a:custGeom>
            <a:avLst/>
            <a:gdLst>
              <a:gd name="csX0" fmla="*/ 0 w 5720443"/>
              <a:gd name="csY0" fmla="*/ 881760 h 5290457"/>
              <a:gd name="csX1" fmla="*/ 881760 w 5720443"/>
              <a:gd name="csY1" fmla="*/ 0 h 5290457"/>
              <a:gd name="csX2" fmla="*/ 1328327 w 5720443"/>
              <a:gd name="csY2" fmla="*/ 0 h 5290457"/>
              <a:gd name="csX3" fmla="*/ 1814463 w 5720443"/>
              <a:gd name="csY3" fmla="*/ 0 h 5290457"/>
              <a:gd name="csX4" fmla="*/ 2340169 w 5720443"/>
              <a:gd name="csY4" fmla="*/ 0 h 5290457"/>
              <a:gd name="csX5" fmla="*/ 2905443 w 5720443"/>
              <a:gd name="csY5" fmla="*/ 0 h 5290457"/>
              <a:gd name="csX6" fmla="*/ 3549857 w 5720443"/>
              <a:gd name="csY6" fmla="*/ 0 h 5290457"/>
              <a:gd name="csX7" fmla="*/ 4154701 w 5720443"/>
              <a:gd name="csY7" fmla="*/ 0 h 5290457"/>
              <a:gd name="csX8" fmla="*/ 4838683 w 5720443"/>
              <a:gd name="csY8" fmla="*/ 0 h 5290457"/>
              <a:gd name="csX9" fmla="*/ 5720443 w 5720443"/>
              <a:gd name="csY9" fmla="*/ 881760 h 5290457"/>
              <a:gd name="csX10" fmla="*/ 5720443 w 5720443"/>
              <a:gd name="csY10" fmla="*/ 1399044 h 5290457"/>
              <a:gd name="csX11" fmla="*/ 5720443 w 5720443"/>
              <a:gd name="csY11" fmla="*/ 1986867 h 5290457"/>
              <a:gd name="csX12" fmla="*/ 5720443 w 5720443"/>
              <a:gd name="csY12" fmla="*/ 2504151 h 5290457"/>
              <a:gd name="csX13" fmla="*/ 5720443 w 5720443"/>
              <a:gd name="csY13" fmla="*/ 3021435 h 5290457"/>
              <a:gd name="csX14" fmla="*/ 5720443 w 5720443"/>
              <a:gd name="csY14" fmla="*/ 3503450 h 5290457"/>
              <a:gd name="csX15" fmla="*/ 5720443 w 5720443"/>
              <a:gd name="csY15" fmla="*/ 4408697 h 5290457"/>
              <a:gd name="csX16" fmla="*/ 4838683 w 5720443"/>
              <a:gd name="csY16" fmla="*/ 5290457 h 5290457"/>
              <a:gd name="csX17" fmla="*/ 4312978 w 5720443"/>
              <a:gd name="csY17" fmla="*/ 5290457 h 5290457"/>
              <a:gd name="csX18" fmla="*/ 3826841 w 5720443"/>
              <a:gd name="csY18" fmla="*/ 5290457 h 5290457"/>
              <a:gd name="csX19" fmla="*/ 3301136 w 5720443"/>
              <a:gd name="csY19" fmla="*/ 5290457 h 5290457"/>
              <a:gd name="csX20" fmla="*/ 2696292 w 5720443"/>
              <a:gd name="csY20" fmla="*/ 5290457 h 5290457"/>
              <a:gd name="csX21" fmla="*/ 2249725 w 5720443"/>
              <a:gd name="csY21" fmla="*/ 5290457 h 5290457"/>
              <a:gd name="csX22" fmla="*/ 1684450 w 5720443"/>
              <a:gd name="csY22" fmla="*/ 5290457 h 5290457"/>
              <a:gd name="csX23" fmla="*/ 881760 w 5720443"/>
              <a:gd name="csY23" fmla="*/ 5290457 h 5290457"/>
              <a:gd name="csX24" fmla="*/ 0 w 5720443"/>
              <a:gd name="csY24" fmla="*/ 4408697 h 5290457"/>
              <a:gd name="csX25" fmla="*/ 0 w 5720443"/>
              <a:gd name="csY25" fmla="*/ 3926682 h 5290457"/>
              <a:gd name="csX26" fmla="*/ 0 w 5720443"/>
              <a:gd name="csY26" fmla="*/ 3303590 h 5290457"/>
              <a:gd name="csX27" fmla="*/ 0 w 5720443"/>
              <a:gd name="csY27" fmla="*/ 2715767 h 5290457"/>
              <a:gd name="csX28" fmla="*/ 0 w 5720443"/>
              <a:gd name="csY28" fmla="*/ 2198483 h 5290457"/>
              <a:gd name="csX29" fmla="*/ 0 w 5720443"/>
              <a:gd name="csY29" fmla="*/ 1610660 h 5290457"/>
              <a:gd name="csX30" fmla="*/ 0 w 5720443"/>
              <a:gd name="csY30" fmla="*/ 881760 h 52904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5720443" h="5290457" fill="none" extrusionOk="0">
                <a:moveTo>
                  <a:pt x="0" y="881760"/>
                </a:moveTo>
                <a:cubicBezTo>
                  <a:pt x="114376" y="362078"/>
                  <a:pt x="464343" y="66746"/>
                  <a:pt x="881760" y="0"/>
                </a:cubicBezTo>
                <a:cubicBezTo>
                  <a:pt x="1009627" y="-16203"/>
                  <a:pt x="1157739" y="9377"/>
                  <a:pt x="1328327" y="0"/>
                </a:cubicBezTo>
                <a:cubicBezTo>
                  <a:pt x="1498915" y="-9377"/>
                  <a:pt x="1585839" y="35214"/>
                  <a:pt x="1814463" y="0"/>
                </a:cubicBezTo>
                <a:cubicBezTo>
                  <a:pt x="2043087" y="-35214"/>
                  <a:pt x="2084701" y="57492"/>
                  <a:pt x="2340169" y="0"/>
                </a:cubicBezTo>
                <a:cubicBezTo>
                  <a:pt x="2595637" y="-57492"/>
                  <a:pt x="2723259" y="13560"/>
                  <a:pt x="2905443" y="0"/>
                </a:cubicBezTo>
                <a:cubicBezTo>
                  <a:pt x="3087627" y="-13560"/>
                  <a:pt x="3371231" y="70247"/>
                  <a:pt x="3549857" y="0"/>
                </a:cubicBezTo>
                <a:cubicBezTo>
                  <a:pt x="3728483" y="-70247"/>
                  <a:pt x="3856361" y="42336"/>
                  <a:pt x="4154701" y="0"/>
                </a:cubicBezTo>
                <a:cubicBezTo>
                  <a:pt x="4453041" y="-42336"/>
                  <a:pt x="4572241" y="22395"/>
                  <a:pt x="4838683" y="0"/>
                </a:cubicBezTo>
                <a:cubicBezTo>
                  <a:pt x="5287323" y="-6333"/>
                  <a:pt x="5679343" y="318988"/>
                  <a:pt x="5720443" y="881760"/>
                </a:cubicBezTo>
                <a:cubicBezTo>
                  <a:pt x="5770711" y="1004211"/>
                  <a:pt x="5714543" y="1231201"/>
                  <a:pt x="5720443" y="1399044"/>
                </a:cubicBezTo>
                <a:cubicBezTo>
                  <a:pt x="5726343" y="1566887"/>
                  <a:pt x="5679492" y="1826066"/>
                  <a:pt x="5720443" y="1986867"/>
                </a:cubicBezTo>
                <a:cubicBezTo>
                  <a:pt x="5761394" y="2147668"/>
                  <a:pt x="5680556" y="2301947"/>
                  <a:pt x="5720443" y="2504151"/>
                </a:cubicBezTo>
                <a:cubicBezTo>
                  <a:pt x="5760330" y="2706355"/>
                  <a:pt x="5662771" y="2901265"/>
                  <a:pt x="5720443" y="3021435"/>
                </a:cubicBezTo>
                <a:cubicBezTo>
                  <a:pt x="5778115" y="3141605"/>
                  <a:pt x="5708924" y="3321303"/>
                  <a:pt x="5720443" y="3503450"/>
                </a:cubicBezTo>
                <a:cubicBezTo>
                  <a:pt x="5731962" y="3685598"/>
                  <a:pt x="5673760" y="4203884"/>
                  <a:pt x="5720443" y="4408697"/>
                </a:cubicBezTo>
                <a:cubicBezTo>
                  <a:pt x="5697783" y="4839804"/>
                  <a:pt x="5327604" y="5275844"/>
                  <a:pt x="4838683" y="5290457"/>
                </a:cubicBezTo>
                <a:cubicBezTo>
                  <a:pt x="4620751" y="5294464"/>
                  <a:pt x="4508859" y="5243009"/>
                  <a:pt x="4312978" y="5290457"/>
                </a:cubicBezTo>
                <a:cubicBezTo>
                  <a:pt x="4117097" y="5337905"/>
                  <a:pt x="3953126" y="5272187"/>
                  <a:pt x="3826841" y="5290457"/>
                </a:cubicBezTo>
                <a:cubicBezTo>
                  <a:pt x="3700556" y="5308727"/>
                  <a:pt x="3563012" y="5272609"/>
                  <a:pt x="3301136" y="5290457"/>
                </a:cubicBezTo>
                <a:cubicBezTo>
                  <a:pt x="3039261" y="5308305"/>
                  <a:pt x="2826587" y="5240913"/>
                  <a:pt x="2696292" y="5290457"/>
                </a:cubicBezTo>
                <a:cubicBezTo>
                  <a:pt x="2565997" y="5340001"/>
                  <a:pt x="2395961" y="5285050"/>
                  <a:pt x="2249725" y="5290457"/>
                </a:cubicBezTo>
                <a:cubicBezTo>
                  <a:pt x="2103489" y="5295864"/>
                  <a:pt x="1900575" y="5258461"/>
                  <a:pt x="1684450" y="5290457"/>
                </a:cubicBezTo>
                <a:cubicBezTo>
                  <a:pt x="1468326" y="5322453"/>
                  <a:pt x="1263833" y="5270047"/>
                  <a:pt x="881760" y="5290457"/>
                </a:cubicBezTo>
                <a:cubicBezTo>
                  <a:pt x="346430" y="5316797"/>
                  <a:pt x="-60855" y="4918008"/>
                  <a:pt x="0" y="4408697"/>
                </a:cubicBezTo>
                <a:cubicBezTo>
                  <a:pt x="-6888" y="4206411"/>
                  <a:pt x="24375" y="4098806"/>
                  <a:pt x="0" y="3926682"/>
                </a:cubicBezTo>
                <a:cubicBezTo>
                  <a:pt x="-24375" y="3754558"/>
                  <a:pt x="23321" y="3527371"/>
                  <a:pt x="0" y="3303590"/>
                </a:cubicBezTo>
                <a:cubicBezTo>
                  <a:pt x="-23321" y="3079809"/>
                  <a:pt x="3057" y="2926551"/>
                  <a:pt x="0" y="2715767"/>
                </a:cubicBezTo>
                <a:cubicBezTo>
                  <a:pt x="-3057" y="2504983"/>
                  <a:pt x="34952" y="2326775"/>
                  <a:pt x="0" y="2198483"/>
                </a:cubicBezTo>
                <a:cubicBezTo>
                  <a:pt x="-34952" y="2070191"/>
                  <a:pt x="32758" y="1760626"/>
                  <a:pt x="0" y="1610660"/>
                </a:cubicBezTo>
                <a:cubicBezTo>
                  <a:pt x="-32758" y="1460694"/>
                  <a:pt x="80425" y="1040291"/>
                  <a:pt x="0" y="881760"/>
                </a:cubicBezTo>
                <a:close/>
              </a:path>
              <a:path w="5720443" h="5290457" stroke="0" extrusionOk="0">
                <a:moveTo>
                  <a:pt x="0" y="881760"/>
                </a:moveTo>
                <a:cubicBezTo>
                  <a:pt x="87898" y="329047"/>
                  <a:pt x="402584" y="-97296"/>
                  <a:pt x="881760" y="0"/>
                </a:cubicBezTo>
                <a:cubicBezTo>
                  <a:pt x="1025811" y="-26086"/>
                  <a:pt x="1249397" y="39044"/>
                  <a:pt x="1486604" y="0"/>
                </a:cubicBezTo>
                <a:cubicBezTo>
                  <a:pt x="1723811" y="-39044"/>
                  <a:pt x="1793621" y="7353"/>
                  <a:pt x="1972740" y="0"/>
                </a:cubicBezTo>
                <a:cubicBezTo>
                  <a:pt x="2151859" y="-7353"/>
                  <a:pt x="2433397" y="7939"/>
                  <a:pt x="2577584" y="0"/>
                </a:cubicBezTo>
                <a:cubicBezTo>
                  <a:pt x="2721771" y="-7939"/>
                  <a:pt x="2957890" y="21517"/>
                  <a:pt x="3182428" y="0"/>
                </a:cubicBezTo>
                <a:cubicBezTo>
                  <a:pt x="3406966" y="-21517"/>
                  <a:pt x="3541729" y="29790"/>
                  <a:pt x="3668564" y="0"/>
                </a:cubicBezTo>
                <a:cubicBezTo>
                  <a:pt x="3795399" y="-29790"/>
                  <a:pt x="3991619" y="20626"/>
                  <a:pt x="4154701" y="0"/>
                </a:cubicBezTo>
                <a:cubicBezTo>
                  <a:pt x="4317783" y="-20626"/>
                  <a:pt x="4654613" y="7267"/>
                  <a:pt x="4838683" y="0"/>
                </a:cubicBezTo>
                <a:cubicBezTo>
                  <a:pt x="5333852" y="-36868"/>
                  <a:pt x="5669833" y="357729"/>
                  <a:pt x="5720443" y="881760"/>
                </a:cubicBezTo>
                <a:cubicBezTo>
                  <a:pt x="5764589" y="1139544"/>
                  <a:pt x="5700162" y="1265169"/>
                  <a:pt x="5720443" y="1399044"/>
                </a:cubicBezTo>
                <a:cubicBezTo>
                  <a:pt x="5740724" y="1532919"/>
                  <a:pt x="5704115" y="1738481"/>
                  <a:pt x="5720443" y="1951598"/>
                </a:cubicBezTo>
                <a:cubicBezTo>
                  <a:pt x="5736771" y="2164715"/>
                  <a:pt x="5717716" y="2345962"/>
                  <a:pt x="5720443" y="2539420"/>
                </a:cubicBezTo>
                <a:cubicBezTo>
                  <a:pt x="5723170" y="2732878"/>
                  <a:pt x="5720440" y="2805560"/>
                  <a:pt x="5720443" y="3056704"/>
                </a:cubicBezTo>
                <a:cubicBezTo>
                  <a:pt x="5720446" y="3307848"/>
                  <a:pt x="5708300" y="3470325"/>
                  <a:pt x="5720443" y="3679797"/>
                </a:cubicBezTo>
                <a:cubicBezTo>
                  <a:pt x="5732586" y="3889269"/>
                  <a:pt x="5678177" y="4230292"/>
                  <a:pt x="5720443" y="4408697"/>
                </a:cubicBezTo>
                <a:cubicBezTo>
                  <a:pt x="5584450" y="4916793"/>
                  <a:pt x="5214712" y="5299567"/>
                  <a:pt x="4838683" y="5290457"/>
                </a:cubicBezTo>
                <a:cubicBezTo>
                  <a:pt x="4643436" y="5303086"/>
                  <a:pt x="4474018" y="5254889"/>
                  <a:pt x="4194270" y="5290457"/>
                </a:cubicBezTo>
                <a:cubicBezTo>
                  <a:pt x="3914522" y="5326025"/>
                  <a:pt x="3842105" y="5267139"/>
                  <a:pt x="3549857" y="5290457"/>
                </a:cubicBezTo>
                <a:cubicBezTo>
                  <a:pt x="3257609" y="5313775"/>
                  <a:pt x="3165901" y="5285790"/>
                  <a:pt x="2905443" y="5290457"/>
                </a:cubicBezTo>
                <a:cubicBezTo>
                  <a:pt x="2644985" y="5295124"/>
                  <a:pt x="2612239" y="5231155"/>
                  <a:pt x="2340169" y="5290457"/>
                </a:cubicBezTo>
                <a:cubicBezTo>
                  <a:pt x="2068099" y="5349759"/>
                  <a:pt x="2024814" y="5250498"/>
                  <a:pt x="1893602" y="5290457"/>
                </a:cubicBezTo>
                <a:cubicBezTo>
                  <a:pt x="1762390" y="5330416"/>
                  <a:pt x="1165416" y="5170645"/>
                  <a:pt x="881760" y="5290457"/>
                </a:cubicBezTo>
                <a:cubicBezTo>
                  <a:pt x="440115" y="5324737"/>
                  <a:pt x="-883" y="4803116"/>
                  <a:pt x="0" y="4408697"/>
                </a:cubicBezTo>
                <a:cubicBezTo>
                  <a:pt x="-56654" y="4128270"/>
                  <a:pt x="15519" y="3939658"/>
                  <a:pt x="0" y="3750335"/>
                </a:cubicBezTo>
                <a:cubicBezTo>
                  <a:pt x="-15519" y="3561012"/>
                  <a:pt x="24462" y="3322382"/>
                  <a:pt x="0" y="3162513"/>
                </a:cubicBezTo>
                <a:cubicBezTo>
                  <a:pt x="-24462" y="3002644"/>
                  <a:pt x="26166" y="2753934"/>
                  <a:pt x="0" y="2574690"/>
                </a:cubicBezTo>
                <a:cubicBezTo>
                  <a:pt x="-26166" y="2395446"/>
                  <a:pt x="56041" y="2217354"/>
                  <a:pt x="0" y="2057406"/>
                </a:cubicBezTo>
                <a:cubicBezTo>
                  <a:pt x="-56041" y="1897458"/>
                  <a:pt x="5698" y="1633082"/>
                  <a:pt x="0" y="1504852"/>
                </a:cubicBezTo>
                <a:cubicBezTo>
                  <a:pt x="-5698" y="1376622"/>
                  <a:pt x="40279" y="1081645"/>
                  <a:pt x="0" y="88176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Αξιολόγηση</a:t>
            </a:r>
          </a:p>
          <a:p>
            <a:pPr algn="ctr"/>
            <a:r>
              <a:rPr lang="el-GR" b="1" dirty="0"/>
              <a:t>ΜΑΘΗΜΑ ΝΕΩΝ ΕΛΛΗΝΙΚΩΝ  </a:t>
            </a:r>
          </a:p>
          <a:p>
            <a:pPr algn="ctr"/>
            <a:endParaRPr lang="el-GR" b="1" dirty="0"/>
          </a:p>
          <a:p>
            <a:pPr algn="ctr"/>
            <a:endParaRPr lang="el-GR" b="1" dirty="0"/>
          </a:p>
          <a:p>
            <a:pPr lvl="0"/>
            <a:r>
              <a:rPr lang="el-GR" dirty="0"/>
              <a:t>Συμμετοχή :                                                                           /10</a:t>
            </a:r>
          </a:p>
          <a:p>
            <a:pPr lvl="0"/>
            <a:r>
              <a:rPr lang="el-GR" dirty="0"/>
              <a:t>Ενδιαφέρον (φυλλάδια / βιβλίο) :                               /10     </a:t>
            </a:r>
          </a:p>
          <a:p>
            <a:pPr lvl="0"/>
            <a:r>
              <a:rPr lang="el-GR" dirty="0"/>
              <a:t>Κατ' </a:t>
            </a:r>
            <a:r>
              <a:rPr lang="el-GR" dirty="0" err="1"/>
              <a:t>οίκον</a:t>
            </a:r>
            <a:r>
              <a:rPr lang="el-GR" dirty="0"/>
              <a:t> εργασίες:                                                         /10</a:t>
            </a:r>
          </a:p>
          <a:p>
            <a:pPr lvl="0"/>
            <a:r>
              <a:rPr lang="el-GR" dirty="0"/>
              <a:t>Μικρά προειδοποιημένα τεστ:                                    /10</a:t>
            </a:r>
          </a:p>
          <a:p>
            <a:pPr lvl="0"/>
            <a:r>
              <a:rPr lang="el-GR" dirty="0"/>
              <a:t>Δημιουργική εργασία (Project):                                   /10</a:t>
            </a:r>
          </a:p>
          <a:p>
            <a:pPr lvl="0"/>
            <a:r>
              <a:rPr lang="el-GR" dirty="0"/>
              <a:t>Συμβολή στη δημιουργία θετικού  κλίματος :       /10</a:t>
            </a:r>
          </a:p>
          <a:p>
            <a:r>
              <a:rPr lang="el-GR" dirty="0"/>
              <a:t>Διαγώνισμα λογοτεχνίας :                                               /12</a:t>
            </a:r>
          </a:p>
          <a:p>
            <a:r>
              <a:rPr lang="el-GR" dirty="0"/>
              <a:t>Διαγώνισμα Γλώσσας (κατανόηση κειμένου &amp; έκθεση</a:t>
            </a:r>
            <a:r>
              <a:rPr lang="el-GR"/>
              <a:t>)                                                                                    /28</a:t>
            </a:r>
            <a:endParaRPr lang="el-GR" dirty="0"/>
          </a:p>
          <a:p>
            <a:endParaRPr lang="el-GR" dirty="0"/>
          </a:p>
          <a:p>
            <a:endParaRPr lang="el-GR" dirty="0"/>
          </a:p>
          <a:p>
            <a:pPr algn="ctr"/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43929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798DFFC5-6528-AFD7-102E-AC592E89A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558" y="2013857"/>
            <a:ext cx="9151914" cy="3733800"/>
          </a:xfrm>
          <a:custGeom>
            <a:avLst/>
            <a:gdLst>
              <a:gd name="csX0" fmla="*/ 0 w 9151914"/>
              <a:gd name="csY0" fmla="*/ 0 h 3733800"/>
              <a:gd name="csX1" fmla="*/ 297437 w 9151914"/>
              <a:gd name="csY1" fmla="*/ 0 h 3733800"/>
              <a:gd name="csX2" fmla="*/ 960951 w 9151914"/>
              <a:gd name="csY2" fmla="*/ 0 h 3733800"/>
              <a:gd name="csX3" fmla="*/ 1349907 w 9151914"/>
              <a:gd name="csY3" fmla="*/ 0 h 3733800"/>
              <a:gd name="csX4" fmla="*/ 1647345 w 9151914"/>
              <a:gd name="csY4" fmla="*/ 0 h 3733800"/>
              <a:gd name="csX5" fmla="*/ 2310858 w 9151914"/>
              <a:gd name="csY5" fmla="*/ 0 h 3733800"/>
              <a:gd name="csX6" fmla="*/ 2699815 w 9151914"/>
              <a:gd name="csY6" fmla="*/ 0 h 3733800"/>
              <a:gd name="csX7" fmla="*/ 3271809 w 9151914"/>
              <a:gd name="csY7" fmla="*/ 0 h 3733800"/>
              <a:gd name="csX8" fmla="*/ 3569246 w 9151914"/>
              <a:gd name="csY8" fmla="*/ 0 h 3733800"/>
              <a:gd name="csX9" fmla="*/ 3866684 w 9151914"/>
              <a:gd name="csY9" fmla="*/ 0 h 3733800"/>
              <a:gd name="csX10" fmla="*/ 4347159 w 9151914"/>
              <a:gd name="csY10" fmla="*/ 0 h 3733800"/>
              <a:gd name="csX11" fmla="*/ 5102192 w 9151914"/>
              <a:gd name="csY11" fmla="*/ 0 h 3733800"/>
              <a:gd name="csX12" fmla="*/ 5399629 w 9151914"/>
              <a:gd name="csY12" fmla="*/ 0 h 3733800"/>
              <a:gd name="csX13" fmla="*/ 5880105 w 9151914"/>
              <a:gd name="csY13" fmla="*/ 0 h 3733800"/>
              <a:gd name="csX14" fmla="*/ 6635138 w 9151914"/>
              <a:gd name="csY14" fmla="*/ 0 h 3733800"/>
              <a:gd name="csX15" fmla="*/ 7390171 w 9151914"/>
              <a:gd name="csY15" fmla="*/ 0 h 3733800"/>
              <a:gd name="csX16" fmla="*/ 7962165 w 9151914"/>
              <a:gd name="csY16" fmla="*/ 0 h 3733800"/>
              <a:gd name="csX17" fmla="*/ 8351122 w 9151914"/>
              <a:gd name="csY17" fmla="*/ 0 h 3733800"/>
              <a:gd name="csX18" fmla="*/ 9151914 w 9151914"/>
              <a:gd name="csY18" fmla="*/ 0 h 3733800"/>
              <a:gd name="csX19" fmla="*/ 9151914 w 9151914"/>
              <a:gd name="csY19" fmla="*/ 570738 h 3733800"/>
              <a:gd name="csX20" fmla="*/ 9151914 w 9151914"/>
              <a:gd name="csY20" fmla="*/ 1178814 h 3733800"/>
              <a:gd name="csX21" fmla="*/ 9151914 w 9151914"/>
              <a:gd name="csY21" fmla="*/ 1786890 h 3733800"/>
              <a:gd name="csX22" fmla="*/ 9151914 w 9151914"/>
              <a:gd name="csY22" fmla="*/ 2320290 h 3733800"/>
              <a:gd name="csX23" fmla="*/ 9151914 w 9151914"/>
              <a:gd name="csY23" fmla="*/ 2891028 h 3733800"/>
              <a:gd name="csX24" fmla="*/ 9151914 w 9151914"/>
              <a:gd name="csY24" fmla="*/ 3733800 h 3733800"/>
              <a:gd name="csX25" fmla="*/ 8854477 w 9151914"/>
              <a:gd name="csY25" fmla="*/ 3733800 h 3733800"/>
              <a:gd name="csX26" fmla="*/ 8282482 w 9151914"/>
              <a:gd name="csY26" fmla="*/ 3733800 h 3733800"/>
              <a:gd name="csX27" fmla="*/ 7985045 w 9151914"/>
              <a:gd name="csY27" fmla="*/ 3733800 h 3733800"/>
              <a:gd name="csX28" fmla="*/ 7321531 w 9151914"/>
              <a:gd name="csY28" fmla="*/ 3733800 h 3733800"/>
              <a:gd name="csX29" fmla="*/ 7024094 w 9151914"/>
              <a:gd name="csY29" fmla="*/ 3733800 h 3733800"/>
              <a:gd name="csX30" fmla="*/ 6635138 w 9151914"/>
              <a:gd name="csY30" fmla="*/ 3733800 h 3733800"/>
              <a:gd name="csX31" fmla="*/ 5880105 w 9151914"/>
              <a:gd name="csY31" fmla="*/ 3733800 h 3733800"/>
              <a:gd name="csX32" fmla="*/ 5399629 w 9151914"/>
              <a:gd name="csY32" fmla="*/ 3733800 h 3733800"/>
              <a:gd name="csX33" fmla="*/ 4736115 w 9151914"/>
              <a:gd name="csY33" fmla="*/ 3733800 h 3733800"/>
              <a:gd name="csX34" fmla="*/ 3981083 w 9151914"/>
              <a:gd name="csY34" fmla="*/ 3733800 h 3733800"/>
              <a:gd name="csX35" fmla="*/ 3592126 w 9151914"/>
              <a:gd name="csY35" fmla="*/ 3733800 h 3733800"/>
              <a:gd name="csX36" fmla="*/ 2928612 w 9151914"/>
              <a:gd name="csY36" fmla="*/ 3733800 h 3733800"/>
              <a:gd name="csX37" fmla="*/ 2173580 w 9151914"/>
              <a:gd name="csY37" fmla="*/ 3733800 h 3733800"/>
              <a:gd name="csX38" fmla="*/ 1601585 w 9151914"/>
              <a:gd name="csY38" fmla="*/ 3733800 h 3733800"/>
              <a:gd name="csX39" fmla="*/ 1121109 w 9151914"/>
              <a:gd name="csY39" fmla="*/ 3733800 h 3733800"/>
              <a:gd name="csX40" fmla="*/ 640634 w 9151914"/>
              <a:gd name="csY40" fmla="*/ 3733800 h 3733800"/>
              <a:gd name="csX41" fmla="*/ 0 w 9151914"/>
              <a:gd name="csY41" fmla="*/ 3733800 h 3733800"/>
              <a:gd name="csX42" fmla="*/ 0 w 9151914"/>
              <a:gd name="csY42" fmla="*/ 3237738 h 3733800"/>
              <a:gd name="csX43" fmla="*/ 0 w 9151914"/>
              <a:gd name="csY43" fmla="*/ 2629662 h 3733800"/>
              <a:gd name="csX44" fmla="*/ 0 w 9151914"/>
              <a:gd name="csY44" fmla="*/ 2208276 h 3733800"/>
              <a:gd name="csX45" fmla="*/ 0 w 9151914"/>
              <a:gd name="csY45" fmla="*/ 1637538 h 3733800"/>
              <a:gd name="csX46" fmla="*/ 0 w 9151914"/>
              <a:gd name="csY46" fmla="*/ 1178814 h 3733800"/>
              <a:gd name="csX47" fmla="*/ 0 w 9151914"/>
              <a:gd name="csY47" fmla="*/ 682752 h 3733800"/>
              <a:gd name="csX48" fmla="*/ 0 w 9151914"/>
              <a:gd name="csY48" fmla="*/ 0 h 3733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9151914" h="3733800" fill="none" extrusionOk="0">
                <a:moveTo>
                  <a:pt x="0" y="0"/>
                </a:moveTo>
                <a:cubicBezTo>
                  <a:pt x="78897" y="-11609"/>
                  <a:pt x="161562" y="13869"/>
                  <a:pt x="297437" y="0"/>
                </a:cubicBezTo>
                <a:cubicBezTo>
                  <a:pt x="433312" y="-13869"/>
                  <a:pt x="763457" y="76291"/>
                  <a:pt x="960951" y="0"/>
                </a:cubicBezTo>
                <a:cubicBezTo>
                  <a:pt x="1158445" y="-76291"/>
                  <a:pt x="1227952" y="40530"/>
                  <a:pt x="1349907" y="0"/>
                </a:cubicBezTo>
                <a:cubicBezTo>
                  <a:pt x="1471862" y="-40530"/>
                  <a:pt x="1528248" y="6443"/>
                  <a:pt x="1647345" y="0"/>
                </a:cubicBezTo>
                <a:cubicBezTo>
                  <a:pt x="1766442" y="-6443"/>
                  <a:pt x="2081280" y="25930"/>
                  <a:pt x="2310858" y="0"/>
                </a:cubicBezTo>
                <a:cubicBezTo>
                  <a:pt x="2540436" y="-25930"/>
                  <a:pt x="2533439" y="29075"/>
                  <a:pt x="2699815" y="0"/>
                </a:cubicBezTo>
                <a:cubicBezTo>
                  <a:pt x="2866191" y="-29075"/>
                  <a:pt x="3141240" y="18943"/>
                  <a:pt x="3271809" y="0"/>
                </a:cubicBezTo>
                <a:cubicBezTo>
                  <a:pt x="3402378" y="-18943"/>
                  <a:pt x="3430538" y="1184"/>
                  <a:pt x="3569246" y="0"/>
                </a:cubicBezTo>
                <a:cubicBezTo>
                  <a:pt x="3707954" y="-1184"/>
                  <a:pt x="3735796" y="23284"/>
                  <a:pt x="3866684" y="0"/>
                </a:cubicBezTo>
                <a:cubicBezTo>
                  <a:pt x="3997572" y="-23284"/>
                  <a:pt x="4125207" y="2429"/>
                  <a:pt x="4347159" y="0"/>
                </a:cubicBezTo>
                <a:cubicBezTo>
                  <a:pt x="4569112" y="-2429"/>
                  <a:pt x="4749685" y="37837"/>
                  <a:pt x="5102192" y="0"/>
                </a:cubicBezTo>
                <a:cubicBezTo>
                  <a:pt x="5454699" y="-37837"/>
                  <a:pt x="5305484" y="134"/>
                  <a:pt x="5399629" y="0"/>
                </a:cubicBezTo>
                <a:cubicBezTo>
                  <a:pt x="5493774" y="-134"/>
                  <a:pt x="5760558" y="1195"/>
                  <a:pt x="5880105" y="0"/>
                </a:cubicBezTo>
                <a:cubicBezTo>
                  <a:pt x="5999652" y="-1195"/>
                  <a:pt x="6307587" y="28346"/>
                  <a:pt x="6635138" y="0"/>
                </a:cubicBezTo>
                <a:cubicBezTo>
                  <a:pt x="6962689" y="-28346"/>
                  <a:pt x="7062073" y="22966"/>
                  <a:pt x="7390171" y="0"/>
                </a:cubicBezTo>
                <a:cubicBezTo>
                  <a:pt x="7718269" y="-22966"/>
                  <a:pt x="7720835" y="15520"/>
                  <a:pt x="7962165" y="0"/>
                </a:cubicBezTo>
                <a:cubicBezTo>
                  <a:pt x="8203495" y="-15520"/>
                  <a:pt x="8180338" y="29500"/>
                  <a:pt x="8351122" y="0"/>
                </a:cubicBezTo>
                <a:cubicBezTo>
                  <a:pt x="8521906" y="-29500"/>
                  <a:pt x="8983235" y="47531"/>
                  <a:pt x="9151914" y="0"/>
                </a:cubicBezTo>
                <a:cubicBezTo>
                  <a:pt x="9152545" y="205325"/>
                  <a:pt x="9107632" y="446616"/>
                  <a:pt x="9151914" y="570738"/>
                </a:cubicBezTo>
                <a:cubicBezTo>
                  <a:pt x="9196196" y="694860"/>
                  <a:pt x="9110905" y="881813"/>
                  <a:pt x="9151914" y="1178814"/>
                </a:cubicBezTo>
                <a:cubicBezTo>
                  <a:pt x="9192923" y="1475815"/>
                  <a:pt x="9137337" y="1615449"/>
                  <a:pt x="9151914" y="1786890"/>
                </a:cubicBezTo>
                <a:cubicBezTo>
                  <a:pt x="9166491" y="1958331"/>
                  <a:pt x="9143025" y="2101485"/>
                  <a:pt x="9151914" y="2320290"/>
                </a:cubicBezTo>
                <a:cubicBezTo>
                  <a:pt x="9160803" y="2539095"/>
                  <a:pt x="9089870" y="2653432"/>
                  <a:pt x="9151914" y="2891028"/>
                </a:cubicBezTo>
                <a:cubicBezTo>
                  <a:pt x="9213958" y="3128624"/>
                  <a:pt x="9076720" y="3387912"/>
                  <a:pt x="9151914" y="3733800"/>
                </a:cubicBezTo>
                <a:cubicBezTo>
                  <a:pt x="9062486" y="3743137"/>
                  <a:pt x="8968184" y="3729168"/>
                  <a:pt x="8854477" y="3733800"/>
                </a:cubicBezTo>
                <a:cubicBezTo>
                  <a:pt x="8740770" y="3738432"/>
                  <a:pt x="8462168" y="3715116"/>
                  <a:pt x="8282482" y="3733800"/>
                </a:cubicBezTo>
                <a:cubicBezTo>
                  <a:pt x="8102797" y="3752484"/>
                  <a:pt x="8077362" y="3710963"/>
                  <a:pt x="7985045" y="3733800"/>
                </a:cubicBezTo>
                <a:cubicBezTo>
                  <a:pt x="7892728" y="3756637"/>
                  <a:pt x="7558867" y="3662460"/>
                  <a:pt x="7321531" y="3733800"/>
                </a:cubicBezTo>
                <a:cubicBezTo>
                  <a:pt x="7084195" y="3805140"/>
                  <a:pt x="7090943" y="3707899"/>
                  <a:pt x="7024094" y="3733800"/>
                </a:cubicBezTo>
                <a:cubicBezTo>
                  <a:pt x="6957245" y="3759701"/>
                  <a:pt x="6795289" y="3719069"/>
                  <a:pt x="6635138" y="3733800"/>
                </a:cubicBezTo>
                <a:cubicBezTo>
                  <a:pt x="6474987" y="3748531"/>
                  <a:pt x="6132193" y="3732638"/>
                  <a:pt x="5880105" y="3733800"/>
                </a:cubicBezTo>
                <a:cubicBezTo>
                  <a:pt x="5628017" y="3734962"/>
                  <a:pt x="5501230" y="3683199"/>
                  <a:pt x="5399629" y="3733800"/>
                </a:cubicBezTo>
                <a:cubicBezTo>
                  <a:pt x="5298028" y="3784401"/>
                  <a:pt x="5053355" y="3716219"/>
                  <a:pt x="4736115" y="3733800"/>
                </a:cubicBezTo>
                <a:cubicBezTo>
                  <a:pt x="4418875" y="3751381"/>
                  <a:pt x="4302929" y="3681151"/>
                  <a:pt x="3981083" y="3733800"/>
                </a:cubicBezTo>
                <a:cubicBezTo>
                  <a:pt x="3659237" y="3786449"/>
                  <a:pt x="3700310" y="3709831"/>
                  <a:pt x="3592126" y="3733800"/>
                </a:cubicBezTo>
                <a:cubicBezTo>
                  <a:pt x="3483942" y="3757769"/>
                  <a:pt x="3143095" y="3727848"/>
                  <a:pt x="2928612" y="3733800"/>
                </a:cubicBezTo>
                <a:cubicBezTo>
                  <a:pt x="2714129" y="3739752"/>
                  <a:pt x="2434579" y="3673861"/>
                  <a:pt x="2173580" y="3733800"/>
                </a:cubicBezTo>
                <a:cubicBezTo>
                  <a:pt x="1912581" y="3793739"/>
                  <a:pt x="1758466" y="3705861"/>
                  <a:pt x="1601585" y="3733800"/>
                </a:cubicBezTo>
                <a:cubicBezTo>
                  <a:pt x="1444704" y="3761739"/>
                  <a:pt x="1278540" y="3695165"/>
                  <a:pt x="1121109" y="3733800"/>
                </a:cubicBezTo>
                <a:cubicBezTo>
                  <a:pt x="963678" y="3772435"/>
                  <a:pt x="751393" y="3715712"/>
                  <a:pt x="640634" y="3733800"/>
                </a:cubicBezTo>
                <a:cubicBezTo>
                  <a:pt x="529875" y="3751888"/>
                  <a:pt x="195016" y="3693472"/>
                  <a:pt x="0" y="3733800"/>
                </a:cubicBezTo>
                <a:cubicBezTo>
                  <a:pt x="-18401" y="3499734"/>
                  <a:pt x="44156" y="3422290"/>
                  <a:pt x="0" y="3237738"/>
                </a:cubicBezTo>
                <a:cubicBezTo>
                  <a:pt x="-44156" y="3053186"/>
                  <a:pt x="31201" y="2822151"/>
                  <a:pt x="0" y="2629662"/>
                </a:cubicBezTo>
                <a:cubicBezTo>
                  <a:pt x="-31201" y="2437173"/>
                  <a:pt x="21975" y="2312732"/>
                  <a:pt x="0" y="2208276"/>
                </a:cubicBezTo>
                <a:cubicBezTo>
                  <a:pt x="-21975" y="2103820"/>
                  <a:pt x="51100" y="1857068"/>
                  <a:pt x="0" y="1637538"/>
                </a:cubicBezTo>
                <a:cubicBezTo>
                  <a:pt x="-51100" y="1418008"/>
                  <a:pt x="13698" y="1315673"/>
                  <a:pt x="0" y="1178814"/>
                </a:cubicBezTo>
                <a:cubicBezTo>
                  <a:pt x="-13698" y="1041955"/>
                  <a:pt x="53409" y="878932"/>
                  <a:pt x="0" y="682752"/>
                </a:cubicBezTo>
                <a:cubicBezTo>
                  <a:pt x="-53409" y="486572"/>
                  <a:pt x="62764" y="191777"/>
                  <a:pt x="0" y="0"/>
                </a:cubicBezTo>
                <a:close/>
              </a:path>
              <a:path w="9151914" h="3733800" stroke="0" extrusionOk="0">
                <a:moveTo>
                  <a:pt x="0" y="0"/>
                </a:moveTo>
                <a:cubicBezTo>
                  <a:pt x="326902" y="-69211"/>
                  <a:pt x="458449" y="87530"/>
                  <a:pt x="755033" y="0"/>
                </a:cubicBezTo>
                <a:cubicBezTo>
                  <a:pt x="1051617" y="-87530"/>
                  <a:pt x="1141657" y="59864"/>
                  <a:pt x="1418547" y="0"/>
                </a:cubicBezTo>
                <a:cubicBezTo>
                  <a:pt x="1695437" y="-59864"/>
                  <a:pt x="1735414" y="54226"/>
                  <a:pt x="1899022" y="0"/>
                </a:cubicBezTo>
                <a:cubicBezTo>
                  <a:pt x="2062630" y="-54226"/>
                  <a:pt x="2407901" y="36598"/>
                  <a:pt x="2562536" y="0"/>
                </a:cubicBezTo>
                <a:cubicBezTo>
                  <a:pt x="2717171" y="-36598"/>
                  <a:pt x="2915290" y="30774"/>
                  <a:pt x="3134531" y="0"/>
                </a:cubicBezTo>
                <a:cubicBezTo>
                  <a:pt x="3353772" y="-30774"/>
                  <a:pt x="3422459" y="28084"/>
                  <a:pt x="3523487" y="0"/>
                </a:cubicBezTo>
                <a:cubicBezTo>
                  <a:pt x="3624515" y="-28084"/>
                  <a:pt x="3725540" y="14455"/>
                  <a:pt x="3820924" y="0"/>
                </a:cubicBezTo>
                <a:cubicBezTo>
                  <a:pt x="3916308" y="-14455"/>
                  <a:pt x="4248750" y="65971"/>
                  <a:pt x="4392919" y="0"/>
                </a:cubicBezTo>
                <a:cubicBezTo>
                  <a:pt x="4537089" y="-65971"/>
                  <a:pt x="4787572" y="11554"/>
                  <a:pt x="5056432" y="0"/>
                </a:cubicBezTo>
                <a:cubicBezTo>
                  <a:pt x="5325292" y="-11554"/>
                  <a:pt x="5427729" y="52928"/>
                  <a:pt x="5628427" y="0"/>
                </a:cubicBezTo>
                <a:cubicBezTo>
                  <a:pt x="5829126" y="-52928"/>
                  <a:pt x="6161791" y="71597"/>
                  <a:pt x="6383460" y="0"/>
                </a:cubicBezTo>
                <a:cubicBezTo>
                  <a:pt x="6605129" y="-71597"/>
                  <a:pt x="6699016" y="23852"/>
                  <a:pt x="6863936" y="0"/>
                </a:cubicBezTo>
                <a:cubicBezTo>
                  <a:pt x="7028856" y="-23852"/>
                  <a:pt x="7275610" y="63523"/>
                  <a:pt x="7618968" y="0"/>
                </a:cubicBezTo>
                <a:cubicBezTo>
                  <a:pt x="7962326" y="-63523"/>
                  <a:pt x="7888288" y="28438"/>
                  <a:pt x="8099444" y="0"/>
                </a:cubicBezTo>
                <a:cubicBezTo>
                  <a:pt x="8310600" y="-28438"/>
                  <a:pt x="8687762" y="51804"/>
                  <a:pt x="9151914" y="0"/>
                </a:cubicBezTo>
                <a:cubicBezTo>
                  <a:pt x="9184231" y="175387"/>
                  <a:pt x="9144580" y="255943"/>
                  <a:pt x="9151914" y="421386"/>
                </a:cubicBezTo>
                <a:cubicBezTo>
                  <a:pt x="9159248" y="586829"/>
                  <a:pt x="9093215" y="845272"/>
                  <a:pt x="9151914" y="1029462"/>
                </a:cubicBezTo>
                <a:cubicBezTo>
                  <a:pt x="9210613" y="1213652"/>
                  <a:pt x="9088093" y="1480688"/>
                  <a:pt x="9151914" y="1600200"/>
                </a:cubicBezTo>
                <a:cubicBezTo>
                  <a:pt x="9215735" y="1719712"/>
                  <a:pt x="9148768" y="1897980"/>
                  <a:pt x="9151914" y="2021586"/>
                </a:cubicBezTo>
                <a:cubicBezTo>
                  <a:pt x="9155060" y="2145192"/>
                  <a:pt x="9097161" y="2366253"/>
                  <a:pt x="9151914" y="2517648"/>
                </a:cubicBezTo>
                <a:cubicBezTo>
                  <a:pt x="9206667" y="2669043"/>
                  <a:pt x="9150447" y="2847914"/>
                  <a:pt x="9151914" y="2939034"/>
                </a:cubicBezTo>
                <a:cubicBezTo>
                  <a:pt x="9153381" y="3030154"/>
                  <a:pt x="9057106" y="3519303"/>
                  <a:pt x="9151914" y="3733800"/>
                </a:cubicBezTo>
                <a:cubicBezTo>
                  <a:pt x="9054899" y="3735555"/>
                  <a:pt x="8965955" y="3717620"/>
                  <a:pt x="8854477" y="3733800"/>
                </a:cubicBezTo>
                <a:cubicBezTo>
                  <a:pt x="8742999" y="3749980"/>
                  <a:pt x="8524417" y="3667054"/>
                  <a:pt x="8282482" y="3733800"/>
                </a:cubicBezTo>
                <a:cubicBezTo>
                  <a:pt x="8040548" y="3800546"/>
                  <a:pt x="7939669" y="3654796"/>
                  <a:pt x="7618968" y="3733800"/>
                </a:cubicBezTo>
                <a:cubicBezTo>
                  <a:pt x="7298267" y="3812804"/>
                  <a:pt x="7025246" y="3698588"/>
                  <a:pt x="6863936" y="3733800"/>
                </a:cubicBezTo>
                <a:cubicBezTo>
                  <a:pt x="6702626" y="3769012"/>
                  <a:pt x="6661174" y="3700660"/>
                  <a:pt x="6474979" y="3733800"/>
                </a:cubicBezTo>
                <a:cubicBezTo>
                  <a:pt x="6288784" y="3766940"/>
                  <a:pt x="6282233" y="3710275"/>
                  <a:pt x="6177542" y="3733800"/>
                </a:cubicBezTo>
                <a:cubicBezTo>
                  <a:pt x="6072851" y="3757325"/>
                  <a:pt x="5988536" y="3719125"/>
                  <a:pt x="5880105" y="3733800"/>
                </a:cubicBezTo>
                <a:cubicBezTo>
                  <a:pt x="5771674" y="3748475"/>
                  <a:pt x="5577539" y="3728743"/>
                  <a:pt x="5491148" y="3733800"/>
                </a:cubicBezTo>
                <a:cubicBezTo>
                  <a:pt x="5404757" y="3738857"/>
                  <a:pt x="5194597" y="3690897"/>
                  <a:pt x="5010673" y="3733800"/>
                </a:cubicBezTo>
                <a:cubicBezTo>
                  <a:pt x="4826750" y="3776703"/>
                  <a:pt x="4758221" y="3702087"/>
                  <a:pt x="4530197" y="3733800"/>
                </a:cubicBezTo>
                <a:cubicBezTo>
                  <a:pt x="4302173" y="3765513"/>
                  <a:pt x="4204055" y="3722571"/>
                  <a:pt x="4049722" y="3733800"/>
                </a:cubicBezTo>
                <a:cubicBezTo>
                  <a:pt x="3895390" y="3745029"/>
                  <a:pt x="3618652" y="3683116"/>
                  <a:pt x="3477727" y="3733800"/>
                </a:cubicBezTo>
                <a:cubicBezTo>
                  <a:pt x="3336802" y="3784484"/>
                  <a:pt x="3135354" y="3680344"/>
                  <a:pt x="2814214" y="3733800"/>
                </a:cubicBezTo>
                <a:cubicBezTo>
                  <a:pt x="2493074" y="3787256"/>
                  <a:pt x="2487176" y="3712377"/>
                  <a:pt x="2333738" y="3733800"/>
                </a:cubicBezTo>
                <a:cubicBezTo>
                  <a:pt x="2180300" y="3755223"/>
                  <a:pt x="2141811" y="3701711"/>
                  <a:pt x="2036301" y="3733800"/>
                </a:cubicBezTo>
                <a:cubicBezTo>
                  <a:pt x="1930791" y="3765889"/>
                  <a:pt x="1802690" y="3712738"/>
                  <a:pt x="1738864" y="3733800"/>
                </a:cubicBezTo>
                <a:cubicBezTo>
                  <a:pt x="1675038" y="3754862"/>
                  <a:pt x="1426653" y="3711035"/>
                  <a:pt x="1166869" y="3733800"/>
                </a:cubicBezTo>
                <a:cubicBezTo>
                  <a:pt x="907086" y="3756565"/>
                  <a:pt x="580187" y="3708111"/>
                  <a:pt x="0" y="3733800"/>
                </a:cubicBezTo>
                <a:cubicBezTo>
                  <a:pt x="-34609" y="3449602"/>
                  <a:pt x="33747" y="3416951"/>
                  <a:pt x="0" y="3125724"/>
                </a:cubicBezTo>
                <a:cubicBezTo>
                  <a:pt x="-33747" y="2834497"/>
                  <a:pt x="7151" y="2842049"/>
                  <a:pt x="0" y="2704338"/>
                </a:cubicBezTo>
                <a:cubicBezTo>
                  <a:pt x="-7151" y="2566627"/>
                  <a:pt x="38399" y="2391989"/>
                  <a:pt x="0" y="2282952"/>
                </a:cubicBezTo>
                <a:cubicBezTo>
                  <a:pt x="-38399" y="2173915"/>
                  <a:pt x="9689" y="1970712"/>
                  <a:pt x="0" y="1749552"/>
                </a:cubicBezTo>
                <a:cubicBezTo>
                  <a:pt x="-9689" y="1528392"/>
                  <a:pt x="13886" y="1430549"/>
                  <a:pt x="0" y="1253490"/>
                </a:cubicBezTo>
                <a:cubicBezTo>
                  <a:pt x="-13886" y="1076431"/>
                  <a:pt x="20438" y="891712"/>
                  <a:pt x="0" y="720090"/>
                </a:cubicBezTo>
                <a:cubicBezTo>
                  <a:pt x="-20438" y="548468"/>
                  <a:pt x="19191" y="153292"/>
                  <a:pt x="0" y="0"/>
                </a:cubicBezTo>
                <a:close/>
              </a:path>
            </a:pathLst>
          </a:custGeom>
          <a:ln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38203702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92D4CEA-E18A-C3EE-B537-C538F0703C5E}"/>
              </a:ext>
            </a:extLst>
          </p:cNvPr>
          <p:cNvSpPr/>
          <p:nvPr/>
        </p:nvSpPr>
        <p:spPr>
          <a:xfrm>
            <a:off x="5717972" y="5936356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FE5C54C5-F05B-E2C3-3048-63F86BE660A9}"/>
              </a:ext>
            </a:extLst>
          </p:cNvPr>
          <p:cNvSpPr/>
          <p:nvPr/>
        </p:nvSpPr>
        <p:spPr>
          <a:xfrm>
            <a:off x="129392" y="181415"/>
            <a:ext cx="5350332" cy="1643743"/>
          </a:xfrm>
          <a:custGeom>
            <a:avLst/>
            <a:gdLst>
              <a:gd name="csX0" fmla="*/ 0 w 5350332"/>
              <a:gd name="csY0" fmla="*/ 273963 h 1643743"/>
              <a:gd name="csX1" fmla="*/ 273963 w 5350332"/>
              <a:gd name="csY1" fmla="*/ 0 h 1643743"/>
              <a:gd name="csX2" fmla="*/ 711516 w 5350332"/>
              <a:gd name="csY2" fmla="*/ 0 h 1643743"/>
              <a:gd name="csX3" fmla="*/ 1245116 w 5350332"/>
              <a:gd name="csY3" fmla="*/ 0 h 1643743"/>
              <a:gd name="csX4" fmla="*/ 1730693 w 5350332"/>
              <a:gd name="csY4" fmla="*/ 0 h 1643743"/>
              <a:gd name="csX5" fmla="*/ 2168245 w 5350332"/>
              <a:gd name="csY5" fmla="*/ 0 h 1643743"/>
              <a:gd name="csX6" fmla="*/ 2605798 w 5350332"/>
              <a:gd name="csY6" fmla="*/ 0 h 1643743"/>
              <a:gd name="csX7" fmla="*/ 3091375 w 5350332"/>
              <a:gd name="csY7" fmla="*/ 0 h 1643743"/>
              <a:gd name="csX8" fmla="*/ 3624975 w 5350332"/>
              <a:gd name="csY8" fmla="*/ 0 h 1643743"/>
              <a:gd name="csX9" fmla="*/ 4254624 w 5350332"/>
              <a:gd name="csY9" fmla="*/ 0 h 1643743"/>
              <a:gd name="csX10" fmla="*/ 5076369 w 5350332"/>
              <a:gd name="csY10" fmla="*/ 0 h 1643743"/>
              <a:gd name="csX11" fmla="*/ 5350332 w 5350332"/>
              <a:gd name="csY11" fmla="*/ 273963 h 1643743"/>
              <a:gd name="csX12" fmla="*/ 5350332 w 5350332"/>
              <a:gd name="csY12" fmla="*/ 810913 h 1643743"/>
              <a:gd name="csX13" fmla="*/ 5350332 w 5350332"/>
              <a:gd name="csY13" fmla="*/ 1369780 h 1643743"/>
              <a:gd name="csX14" fmla="*/ 5076369 w 5350332"/>
              <a:gd name="csY14" fmla="*/ 1643743 h 1643743"/>
              <a:gd name="csX15" fmla="*/ 4446720 w 5350332"/>
              <a:gd name="csY15" fmla="*/ 1643743 h 1643743"/>
              <a:gd name="csX16" fmla="*/ 4057192 w 5350332"/>
              <a:gd name="csY16" fmla="*/ 1643743 h 1643743"/>
              <a:gd name="csX17" fmla="*/ 3667663 w 5350332"/>
              <a:gd name="csY17" fmla="*/ 1643743 h 1643743"/>
              <a:gd name="csX18" fmla="*/ 3278135 w 5350332"/>
              <a:gd name="csY18" fmla="*/ 1643743 h 1643743"/>
              <a:gd name="csX19" fmla="*/ 2840582 w 5350332"/>
              <a:gd name="csY19" fmla="*/ 1643743 h 1643743"/>
              <a:gd name="csX20" fmla="*/ 2451054 w 5350332"/>
              <a:gd name="csY20" fmla="*/ 1643743 h 1643743"/>
              <a:gd name="csX21" fmla="*/ 2013501 w 5350332"/>
              <a:gd name="csY21" fmla="*/ 1643743 h 1643743"/>
              <a:gd name="csX22" fmla="*/ 1527925 w 5350332"/>
              <a:gd name="csY22" fmla="*/ 1643743 h 1643743"/>
              <a:gd name="csX23" fmla="*/ 946300 w 5350332"/>
              <a:gd name="csY23" fmla="*/ 1643743 h 1643743"/>
              <a:gd name="csX24" fmla="*/ 273963 w 5350332"/>
              <a:gd name="csY24" fmla="*/ 1643743 h 1643743"/>
              <a:gd name="csX25" fmla="*/ 0 w 5350332"/>
              <a:gd name="csY25" fmla="*/ 1369780 h 1643743"/>
              <a:gd name="csX26" fmla="*/ 0 w 5350332"/>
              <a:gd name="csY26" fmla="*/ 832830 h 1643743"/>
              <a:gd name="csX27" fmla="*/ 0 w 5350332"/>
              <a:gd name="csY27" fmla="*/ 273963 h 164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350332" h="1643743" fill="none" extrusionOk="0">
                <a:moveTo>
                  <a:pt x="0" y="273963"/>
                </a:moveTo>
                <a:cubicBezTo>
                  <a:pt x="3723" y="91873"/>
                  <a:pt x="150641" y="29824"/>
                  <a:pt x="273963" y="0"/>
                </a:cubicBezTo>
                <a:cubicBezTo>
                  <a:pt x="441791" y="-13728"/>
                  <a:pt x="529527" y="16480"/>
                  <a:pt x="711516" y="0"/>
                </a:cubicBezTo>
                <a:cubicBezTo>
                  <a:pt x="893505" y="-16480"/>
                  <a:pt x="1029431" y="10721"/>
                  <a:pt x="1245116" y="0"/>
                </a:cubicBezTo>
                <a:cubicBezTo>
                  <a:pt x="1460801" y="-10721"/>
                  <a:pt x="1575736" y="3160"/>
                  <a:pt x="1730693" y="0"/>
                </a:cubicBezTo>
                <a:cubicBezTo>
                  <a:pt x="1885650" y="-3160"/>
                  <a:pt x="1961030" y="19549"/>
                  <a:pt x="2168245" y="0"/>
                </a:cubicBezTo>
                <a:cubicBezTo>
                  <a:pt x="2375460" y="-19549"/>
                  <a:pt x="2402121" y="18028"/>
                  <a:pt x="2605798" y="0"/>
                </a:cubicBezTo>
                <a:cubicBezTo>
                  <a:pt x="2809475" y="-18028"/>
                  <a:pt x="2901561" y="41795"/>
                  <a:pt x="3091375" y="0"/>
                </a:cubicBezTo>
                <a:cubicBezTo>
                  <a:pt x="3281189" y="-41795"/>
                  <a:pt x="3498029" y="58519"/>
                  <a:pt x="3624975" y="0"/>
                </a:cubicBezTo>
                <a:cubicBezTo>
                  <a:pt x="3751921" y="-58519"/>
                  <a:pt x="3966801" y="32013"/>
                  <a:pt x="4254624" y="0"/>
                </a:cubicBezTo>
                <a:cubicBezTo>
                  <a:pt x="4542447" y="-32013"/>
                  <a:pt x="4782003" y="1251"/>
                  <a:pt x="5076369" y="0"/>
                </a:cubicBezTo>
                <a:cubicBezTo>
                  <a:pt x="5220356" y="6360"/>
                  <a:pt x="5361158" y="142099"/>
                  <a:pt x="5350332" y="273963"/>
                </a:cubicBezTo>
                <a:cubicBezTo>
                  <a:pt x="5400769" y="421197"/>
                  <a:pt x="5293787" y="665287"/>
                  <a:pt x="5350332" y="810913"/>
                </a:cubicBezTo>
                <a:cubicBezTo>
                  <a:pt x="5406877" y="956539"/>
                  <a:pt x="5292831" y="1253357"/>
                  <a:pt x="5350332" y="1369780"/>
                </a:cubicBezTo>
                <a:cubicBezTo>
                  <a:pt x="5370412" y="1559742"/>
                  <a:pt x="5223358" y="1672256"/>
                  <a:pt x="5076369" y="1643743"/>
                </a:cubicBezTo>
                <a:cubicBezTo>
                  <a:pt x="4770584" y="1709677"/>
                  <a:pt x="4631394" y="1637655"/>
                  <a:pt x="4446720" y="1643743"/>
                </a:cubicBezTo>
                <a:cubicBezTo>
                  <a:pt x="4262046" y="1649831"/>
                  <a:pt x="4223406" y="1621850"/>
                  <a:pt x="4057192" y="1643743"/>
                </a:cubicBezTo>
                <a:cubicBezTo>
                  <a:pt x="3890978" y="1665636"/>
                  <a:pt x="3845945" y="1628003"/>
                  <a:pt x="3667663" y="1643743"/>
                </a:cubicBezTo>
                <a:cubicBezTo>
                  <a:pt x="3489381" y="1659483"/>
                  <a:pt x="3392213" y="1597340"/>
                  <a:pt x="3278135" y="1643743"/>
                </a:cubicBezTo>
                <a:cubicBezTo>
                  <a:pt x="3164057" y="1690146"/>
                  <a:pt x="3012341" y="1624248"/>
                  <a:pt x="2840582" y="1643743"/>
                </a:cubicBezTo>
                <a:cubicBezTo>
                  <a:pt x="2668823" y="1663238"/>
                  <a:pt x="2585737" y="1610325"/>
                  <a:pt x="2451054" y="1643743"/>
                </a:cubicBezTo>
                <a:cubicBezTo>
                  <a:pt x="2316371" y="1677161"/>
                  <a:pt x="2155257" y="1626602"/>
                  <a:pt x="2013501" y="1643743"/>
                </a:cubicBezTo>
                <a:cubicBezTo>
                  <a:pt x="1871745" y="1660884"/>
                  <a:pt x="1670608" y="1638878"/>
                  <a:pt x="1527925" y="1643743"/>
                </a:cubicBezTo>
                <a:cubicBezTo>
                  <a:pt x="1385242" y="1648608"/>
                  <a:pt x="1177076" y="1617015"/>
                  <a:pt x="946300" y="1643743"/>
                </a:cubicBezTo>
                <a:cubicBezTo>
                  <a:pt x="715524" y="1670471"/>
                  <a:pt x="483002" y="1575045"/>
                  <a:pt x="273963" y="1643743"/>
                </a:cubicBezTo>
                <a:cubicBezTo>
                  <a:pt x="91795" y="1648978"/>
                  <a:pt x="-5334" y="1509340"/>
                  <a:pt x="0" y="1369780"/>
                </a:cubicBezTo>
                <a:cubicBezTo>
                  <a:pt x="-22218" y="1212035"/>
                  <a:pt x="25554" y="1042930"/>
                  <a:pt x="0" y="832830"/>
                </a:cubicBezTo>
                <a:cubicBezTo>
                  <a:pt x="-25554" y="622730"/>
                  <a:pt x="23655" y="467186"/>
                  <a:pt x="0" y="273963"/>
                </a:cubicBezTo>
                <a:close/>
              </a:path>
              <a:path w="5350332" h="1643743" stroke="0" extrusionOk="0">
                <a:moveTo>
                  <a:pt x="0" y="273963"/>
                </a:moveTo>
                <a:cubicBezTo>
                  <a:pt x="10633" y="114706"/>
                  <a:pt x="123142" y="-6041"/>
                  <a:pt x="273963" y="0"/>
                </a:cubicBezTo>
                <a:cubicBezTo>
                  <a:pt x="449322" y="-15782"/>
                  <a:pt x="728516" y="128"/>
                  <a:pt x="855588" y="0"/>
                </a:cubicBezTo>
                <a:cubicBezTo>
                  <a:pt x="982661" y="-128"/>
                  <a:pt x="1077697" y="41739"/>
                  <a:pt x="1293140" y="0"/>
                </a:cubicBezTo>
                <a:cubicBezTo>
                  <a:pt x="1508583" y="-41739"/>
                  <a:pt x="1697671" y="28001"/>
                  <a:pt x="1874765" y="0"/>
                </a:cubicBezTo>
                <a:cubicBezTo>
                  <a:pt x="2051859" y="-28001"/>
                  <a:pt x="2228597" y="68851"/>
                  <a:pt x="2456390" y="0"/>
                </a:cubicBezTo>
                <a:cubicBezTo>
                  <a:pt x="2684183" y="-68851"/>
                  <a:pt x="2804316" y="2042"/>
                  <a:pt x="2893942" y="0"/>
                </a:cubicBezTo>
                <a:cubicBezTo>
                  <a:pt x="2983568" y="-2042"/>
                  <a:pt x="3119018" y="29524"/>
                  <a:pt x="3331495" y="0"/>
                </a:cubicBezTo>
                <a:cubicBezTo>
                  <a:pt x="3543972" y="-29524"/>
                  <a:pt x="3719551" y="55651"/>
                  <a:pt x="3961144" y="0"/>
                </a:cubicBezTo>
                <a:cubicBezTo>
                  <a:pt x="4202737" y="-55651"/>
                  <a:pt x="4260531" y="21496"/>
                  <a:pt x="4398696" y="0"/>
                </a:cubicBezTo>
                <a:cubicBezTo>
                  <a:pt x="4536861" y="-21496"/>
                  <a:pt x="4874224" y="59059"/>
                  <a:pt x="5076369" y="0"/>
                </a:cubicBezTo>
                <a:cubicBezTo>
                  <a:pt x="5220669" y="44699"/>
                  <a:pt x="5330465" y="110628"/>
                  <a:pt x="5350332" y="273963"/>
                </a:cubicBezTo>
                <a:cubicBezTo>
                  <a:pt x="5357889" y="382805"/>
                  <a:pt x="5323597" y="582737"/>
                  <a:pt x="5350332" y="810913"/>
                </a:cubicBezTo>
                <a:cubicBezTo>
                  <a:pt x="5377067" y="1039089"/>
                  <a:pt x="5289165" y="1149733"/>
                  <a:pt x="5350332" y="1369780"/>
                </a:cubicBezTo>
                <a:cubicBezTo>
                  <a:pt x="5361496" y="1478573"/>
                  <a:pt x="5251637" y="1631912"/>
                  <a:pt x="5076369" y="1643743"/>
                </a:cubicBezTo>
                <a:cubicBezTo>
                  <a:pt x="4860500" y="1706135"/>
                  <a:pt x="4691654" y="1627735"/>
                  <a:pt x="4494744" y="1643743"/>
                </a:cubicBezTo>
                <a:cubicBezTo>
                  <a:pt x="4297835" y="1659751"/>
                  <a:pt x="4228805" y="1600178"/>
                  <a:pt x="4105216" y="1643743"/>
                </a:cubicBezTo>
                <a:cubicBezTo>
                  <a:pt x="3981627" y="1687308"/>
                  <a:pt x="3867750" y="1595734"/>
                  <a:pt x="3667663" y="1643743"/>
                </a:cubicBezTo>
                <a:cubicBezTo>
                  <a:pt x="3467576" y="1691752"/>
                  <a:pt x="3167880" y="1601907"/>
                  <a:pt x="3038014" y="1643743"/>
                </a:cubicBezTo>
                <a:cubicBezTo>
                  <a:pt x="2908148" y="1685579"/>
                  <a:pt x="2622990" y="1592714"/>
                  <a:pt x="2408366" y="1643743"/>
                </a:cubicBezTo>
                <a:cubicBezTo>
                  <a:pt x="2193742" y="1694772"/>
                  <a:pt x="2019031" y="1592583"/>
                  <a:pt x="1874765" y="1643743"/>
                </a:cubicBezTo>
                <a:cubicBezTo>
                  <a:pt x="1730499" y="1694903"/>
                  <a:pt x="1590706" y="1597601"/>
                  <a:pt x="1485237" y="1643743"/>
                </a:cubicBezTo>
                <a:cubicBezTo>
                  <a:pt x="1379768" y="1689885"/>
                  <a:pt x="1138184" y="1642905"/>
                  <a:pt x="855588" y="1643743"/>
                </a:cubicBezTo>
                <a:cubicBezTo>
                  <a:pt x="572992" y="1644581"/>
                  <a:pt x="449472" y="1590402"/>
                  <a:pt x="273963" y="1643743"/>
                </a:cubicBezTo>
                <a:cubicBezTo>
                  <a:pt x="162974" y="1642350"/>
                  <a:pt x="-6000" y="1517818"/>
                  <a:pt x="0" y="1369780"/>
                </a:cubicBezTo>
                <a:cubicBezTo>
                  <a:pt x="-9645" y="1105502"/>
                  <a:pt x="17699" y="993623"/>
                  <a:pt x="0" y="832830"/>
                </a:cubicBezTo>
                <a:cubicBezTo>
                  <a:pt x="-17699" y="672037"/>
                  <a:pt x="36518" y="460386"/>
                  <a:pt x="0" y="27396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dirty="0"/>
              <a:t>1</a:t>
            </a:r>
            <a:r>
              <a:rPr lang="el-GR" b="1" baseline="30000" dirty="0"/>
              <a:t>ο</a:t>
            </a:r>
            <a:r>
              <a:rPr lang="el-GR" b="1" dirty="0"/>
              <a:t> Μάθημα : 2 διδακτικές  περίοδοι 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Ημερομηνία :   _____/____/2026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F019F79-67F9-570E-2114-750C9D6C1E1A}"/>
              </a:ext>
            </a:extLst>
          </p:cNvPr>
          <p:cNvSpPr/>
          <p:nvPr/>
        </p:nvSpPr>
        <p:spPr>
          <a:xfrm>
            <a:off x="6066315" y="650746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Τα μέρη  του λόγου </a:t>
            </a:r>
          </a:p>
        </p:txBody>
      </p:sp>
    </p:spTree>
    <p:extLst>
      <p:ext uri="{BB962C8B-B14F-4D97-AF65-F5344CB8AC3E}">
        <p14:creationId xmlns:p14="http://schemas.microsoft.com/office/powerpoint/2010/main" val="337784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FE919-7C6A-6ED5-EBB8-11FCDD035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FDEC97EA-1803-D056-7AA6-05A2D5B1D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D96CEAD-B231-5C63-414C-18437E7E87DF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6BD8700A-169B-47F2-35DB-CBA2BD17934F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εγώ</a:t>
            </a:r>
          </a:p>
        </p:txBody>
      </p:sp>
    </p:spTree>
    <p:extLst>
      <p:ext uri="{BB962C8B-B14F-4D97-AF65-F5344CB8AC3E}">
        <p14:creationId xmlns:p14="http://schemas.microsoft.com/office/powerpoint/2010/main" val="380531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B7347-64B4-5E2B-43B3-69F94F070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EFD54C15-379B-56EC-4D7B-88E5737FB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2EC7B12-91CF-2523-2F2C-7C6B2E206F5C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54ADA4D1-FA62-71C0-649B-9E942C1D5992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όμορφη</a:t>
            </a:r>
          </a:p>
        </p:txBody>
      </p:sp>
    </p:spTree>
    <p:extLst>
      <p:ext uri="{BB962C8B-B14F-4D97-AF65-F5344CB8AC3E}">
        <p14:creationId xmlns:p14="http://schemas.microsoft.com/office/powerpoint/2010/main" val="323621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63E19-EBD5-DC1B-864D-495E32DA5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BE251850-7A03-BE10-6A90-65AB8DFA7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2424B5D-FE1C-8CAD-449F-A7C55593849A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7F16967-3E1E-69CF-3293-E8F6722DD4D7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χωρίς</a:t>
            </a:r>
          </a:p>
        </p:txBody>
      </p:sp>
    </p:spTree>
    <p:extLst>
      <p:ext uri="{BB962C8B-B14F-4D97-AF65-F5344CB8AC3E}">
        <p14:creationId xmlns:p14="http://schemas.microsoft.com/office/powerpoint/2010/main" val="1207938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A3E76-9001-0E75-145A-79363E117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E32C6911-821B-A24B-9BED-99E3357FD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13A8018-6A0E-080E-5889-249A3B43EB51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CEE65CAD-DB8F-D2FB-741F-4E41688CC5A6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400" dirty="0"/>
              <a:t>αλλά</a:t>
            </a:r>
          </a:p>
        </p:txBody>
      </p:sp>
    </p:spTree>
    <p:extLst>
      <p:ext uri="{BB962C8B-B14F-4D97-AF65-F5344CB8AC3E}">
        <p14:creationId xmlns:p14="http://schemas.microsoft.com/office/powerpoint/2010/main" val="7508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AF554-ED53-F8B4-ACEB-9E5B85099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6351177A-8F55-81A3-CC74-EC6ED4C87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423A6EA-AF08-613C-4CAC-1148785BE233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BB5E6F63-F719-68DF-E28E-9DF8B4422DD4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αγαπώ</a:t>
            </a:r>
          </a:p>
        </p:txBody>
      </p:sp>
    </p:spTree>
    <p:extLst>
      <p:ext uri="{BB962C8B-B14F-4D97-AF65-F5344CB8AC3E}">
        <p14:creationId xmlns:p14="http://schemas.microsoft.com/office/powerpoint/2010/main" val="3609369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2D2BE-4BA5-CADD-9B78-872038891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08CBC0B4-57D7-5D44-AA12-C8D3D820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FF0D303-62B1-4E63-D790-C98D9C4F42DA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661357AC-7E30-588F-CE5E-4C97AB4E56F3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σπίτι</a:t>
            </a:r>
          </a:p>
        </p:txBody>
      </p:sp>
    </p:spTree>
    <p:extLst>
      <p:ext uri="{BB962C8B-B14F-4D97-AF65-F5344CB8AC3E}">
        <p14:creationId xmlns:p14="http://schemas.microsoft.com/office/powerpoint/2010/main" val="2311407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0E0BB-E829-DE39-C985-1B3D9BC54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693B85F0-7252-90FA-CD31-63A605FE1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071042E-C8B9-597D-EA2B-D59AFD8F7E5B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B33F1887-0D4F-2184-B94C-704D1693DC23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ο</a:t>
            </a:r>
          </a:p>
        </p:txBody>
      </p:sp>
    </p:spTree>
    <p:extLst>
      <p:ext uri="{BB962C8B-B14F-4D97-AF65-F5344CB8AC3E}">
        <p14:creationId xmlns:p14="http://schemas.microsoft.com/office/powerpoint/2010/main" val="4048812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269B8-B65D-0125-B0E7-3924C217B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F45B0EF1-F82E-8E4A-CC20-914CBD707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EEC4405-E03E-42B1-22AA-77AA22FBE3B2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16498DF-D952-68AF-A419-B8AF6935AFB1}"/>
              </a:ext>
            </a:extLst>
          </p:cNvPr>
          <p:cNvSpPr/>
          <p:nvPr/>
        </p:nvSpPr>
        <p:spPr>
          <a:xfrm>
            <a:off x="4163785" y="1556657"/>
            <a:ext cx="3864429" cy="1317172"/>
          </a:xfrm>
          <a:custGeom>
            <a:avLst/>
            <a:gdLst>
              <a:gd name="csX0" fmla="*/ 0 w 3864429"/>
              <a:gd name="csY0" fmla="*/ 219533 h 1317172"/>
              <a:gd name="csX1" fmla="*/ 219533 w 3864429"/>
              <a:gd name="csY1" fmla="*/ 0 h 1317172"/>
              <a:gd name="csX2" fmla="*/ 721920 w 3864429"/>
              <a:gd name="csY2" fmla="*/ 0 h 1317172"/>
              <a:gd name="csX3" fmla="*/ 1190053 w 3864429"/>
              <a:gd name="csY3" fmla="*/ 0 h 1317172"/>
              <a:gd name="csX4" fmla="*/ 1795200 w 3864429"/>
              <a:gd name="csY4" fmla="*/ 0 h 1317172"/>
              <a:gd name="csX5" fmla="*/ 2297587 w 3864429"/>
              <a:gd name="csY5" fmla="*/ 0 h 1317172"/>
              <a:gd name="csX6" fmla="*/ 2902734 w 3864429"/>
              <a:gd name="csY6" fmla="*/ 0 h 1317172"/>
              <a:gd name="csX7" fmla="*/ 3644896 w 3864429"/>
              <a:gd name="csY7" fmla="*/ 0 h 1317172"/>
              <a:gd name="csX8" fmla="*/ 3864429 w 3864429"/>
              <a:gd name="csY8" fmla="*/ 219533 h 1317172"/>
              <a:gd name="csX9" fmla="*/ 3864429 w 3864429"/>
              <a:gd name="csY9" fmla="*/ 641024 h 1317172"/>
              <a:gd name="csX10" fmla="*/ 3864429 w 3864429"/>
              <a:gd name="csY10" fmla="*/ 1097639 h 1317172"/>
              <a:gd name="csX11" fmla="*/ 3644896 w 3864429"/>
              <a:gd name="csY11" fmla="*/ 1317172 h 1317172"/>
              <a:gd name="csX12" fmla="*/ 3142509 w 3864429"/>
              <a:gd name="csY12" fmla="*/ 1317172 h 1317172"/>
              <a:gd name="csX13" fmla="*/ 2674376 w 3864429"/>
              <a:gd name="csY13" fmla="*/ 1317172 h 1317172"/>
              <a:gd name="csX14" fmla="*/ 2137736 w 3864429"/>
              <a:gd name="csY14" fmla="*/ 1317172 h 1317172"/>
              <a:gd name="csX15" fmla="*/ 1498335 w 3864429"/>
              <a:gd name="csY15" fmla="*/ 1317172 h 1317172"/>
              <a:gd name="csX16" fmla="*/ 961695 w 3864429"/>
              <a:gd name="csY16" fmla="*/ 1317172 h 1317172"/>
              <a:gd name="csX17" fmla="*/ 219533 w 3864429"/>
              <a:gd name="csY17" fmla="*/ 1317172 h 1317172"/>
              <a:gd name="csX18" fmla="*/ 0 w 3864429"/>
              <a:gd name="csY18" fmla="*/ 1097639 h 1317172"/>
              <a:gd name="csX19" fmla="*/ 0 w 3864429"/>
              <a:gd name="csY19" fmla="*/ 676148 h 1317172"/>
              <a:gd name="csX20" fmla="*/ 0 w 3864429"/>
              <a:gd name="csY20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64429" h="1317172" fill="none" extrusionOk="0">
                <a:moveTo>
                  <a:pt x="0" y="219533"/>
                </a:moveTo>
                <a:cubicBezTo>
                  <a:pt x="7695" y="73112"/>
                  <a:pt x="88388" y="11054"/>
                  <a:pt x="219533" y="0"/>
                </a:cubicBezTo>
                <a:cubicBezTo>
                  <a:pt x="454317" y="-1481"/>
                  <a:pt x="605443" y="10651"/>
                  <a:pt x="721920" y="0"/>
                </a:cubicBezTo>
                <a:cubicBezTo>
                  <a:pt x="838397" y="-10651"/>
                  <a:pt x="1071239" y="19923"/>
                  <a:pt x="1190053" y="0"/>
                </a:cubicBezTo>
                <a:cubicBezTo>
                  <a:pt x="1308867" y="-19923"/>
                  <a:pt x="1638755" y="28128"/>
                  <a:pt x="1795200" y="0"/>
                </a:cubicBezTo>
                <a:cubicBezTo>
                  <a:pt x="1951645" y="-28128"/>
                  <a:pt x="2114125" y="25360"/>
                  <a:pt x="2297587" y="0"/>
                </a:cubicBezTo>
                <a:cubicBezTo>
                  <a:pt x="2481049" y="-25360"/>
                  <a:pt x="2692862" y="35440"/>
                  <a:pt x="2902734" y="0"/>
                </a:cubicBezTo>
                <a:cubicBezTo>
                  <a:pt x="3112606" y="-35440"/>
                  <a:pt x="3295322" y="82978"/>
                  <a:pt x="3644896" y="0"/>
                </a:cubicBezTo>
                <a:cubicBezTo>
                  <a:pt x="3740363" y="-1593"/>
                  <a:pt x="3866329" y="105282"/>
                  <a:pt x="3864429" y="219533"/>
                </a:cubicBezTo>
                <a:cubicBezTo>
                  <a:pt x="3888510" y="342405"/>
                  <a:pt x="3834240" y="485535"/>
                  <a:pt x="3864429" y="641024"/>
                </a:cubicBezTo>
                <a:cubicBezTo>
                  <a:pt x="3894618" y="796513"/>
                  <a:pt x="3812532" y="1002479"/>
                  <a:pt x="3864429" y="1097639"/>
                </a:cubicBezTo>
                <a:cubicBezTo>
                  <a:pt x="3859706" y="1200305"/>
                  <a:pt x="3758505" y="1321708"/>
                  <a:pt x="3644896" y="1317172"/>
                </a:cubicBezTo>
                <a:cubicBezTo>
                  <a:pt x="3503661" y="1363269"/>
                  <a:pt x="3377141" y="1262319"/>
                  <a:pt x="3142509" y="1317172"/>
                </a:cubicBezTo>
                <a:cubicBezTo>
                  <a:pt x="2907877" y="1372025"/>
                  <a:pt x="2857002" y="1282093"/>
                  <a:pt x="2674376" y="1317172"/>
                </a:cubicBezTo>
                <a:cubicBezTo>
                  <a:pt x="2491750" y="1352251"/>
                  <a:pt x="2341378" y="1261252"/>
                  <a:pt x="2137736" y="1317172"/>
                </a:cubicBezTo>
                <a:cubicBezTo>
                  <a:pt x="1934094" y="1373092"/>
                  <a:pt x="1733518" y="1269062"/>
                  <a:pt x="1498335" y="1317172"/>
                </a:cubicBezTo>
                <a:cubicBezTo>
                  <a:pt x="1263152" y="1365282"/>
                  <a:pt x="1202786" y="1285621"/>
                  <a:pt x="961695" y="1317172"/>
                </a:cubicBezTo>
                <a:cubicBezTo>
                  <a:pt x="720604" y="1348723"/>
                  <a:pt x="467278" y="1242846"/>
                  <a:pt x="219533" y="1317172"/>
                </a:cubicBezTo>
                <a:cubicBezTo>
                  <a:pt x="76864" y="1289492"/>
                  <a:pt x="-6156" y="1225127"/>
                  <a:pt x="0" y="1097639"/>
                </a:cubicBezTo>
                <a:cubicBezTo>
                  <a:pt x="-28335" y="898765"/>
                  <a:pt x="7557" y="783554"/>
                  <a:pt x="0" y="676148"/>
                </a:cubicBezTo>
                <a:cubicBezTo>
                  <a:pt x="-7557" y="568742"/>
                  <a:pt x="15295" y="422360"/>
                  <a:pt x="0" y="219533"/>
                </a:cubicBezTo>
                <a:close/>
              </a:path>
              <a:path w="3864429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14406" y="-21776"/>
                  <a:pt x="574095" y="47922"/>
                  <a:pt x="687666" y="0"/>
                </a:cubicBezTo>
                <a:cubicBezTo>
                  <a:pt x="801237" y="-47922"/>
                  <a:pt x="990213" y="44271"/>
                  <a:pt x="1155799" y="0"/>
                </a:cubicBezTo>
                <a:cubicBezTo>
                  <a:pt x="1321385" y="-44271"/>
                  <a:pt x="1518035" y="45510"/>
                  <a:pt x="1760946" y="0"/>
                </a:cubicBezTo>
                <a:cubicBezTo>
                  <a:pt x="2003857" y="-45510"/>
                  <a:pt x="2139292" y="14198"/>
                  <a:pt x="2366094" y="0"/>
                </a:cubicBezTo>
                <a:cubicBezTo>
                  <a:pt x="2592896" y="-14198"/>
                  <a:pt x="2737495" y="54186"/>
                  <a:pt x="2834227" y="0"/>
                </a:cubicBezTo>
                <a:cubicBezTo>
                  <a:pt x="2930959" y="-54186"/>
                  <a:pt x="3425020" y="92391"/>
                  <a:pt x="3644896" y="0"/>
                </a:cubicBezTo>
                <a:cubicBezTo>
                  <a:pt x="3785807" y="4486"/>
                  <a:pt x="3861721" y="103619"/>
                  <a:pt x="3864429" y="219533"/>
                </a:cubicBezTo>
                <a:cubicBezTo>
                  <a:pt x="3867110" y="377635"/>
                  <a:pt x="3835451" y="564833"/>
                  <a:pt x="3864429" y="667367"/>
                </a:cubicBezTo>
                <a:cubicBezTo>
                  <a:pt x="3893407" y="769901"/>
                  <a:pt x="3847426" y="954282"/>
                  <a:pt x="3864429" y="1097639"/>
                </a:cubicBezTo>
                <a:cubicBezTo>
                  <a:pt x="3847357" y="1232403"/>
                  <a:pt x="3768365" y="1314404"/>
                  <a:pt x="3644896" y="1317172"/>
                </a:cubicBezTo>
                <a:cubicBezTo>
                  <a:pt x="3426087" y="1351626"/>
                  <a:pt x="3259917" y="1266464"/>
                  <a:pt x="3142509" y="1317172"/>
                </a:cubicBezTo>
                <a:cubicBezTo>
                  <a:pt x="3025101" y="1367880"/>
                  <a:pt x="2803436" y="1257822"/>
                  <a:pt x="2640123" y="1317172"/>
                </a:cubicBezTo>
                <a:cubicBezTo>
                  <a:pt x="2476810" y="1376522"/>
                  <a:pt x="2259596" y="1313000"/>
                  <a:pt x="2069229" y="1317172"/>
                </a:cubicBezTo>
                <a:cubicBezTo>
                  <a:pt x="1878862" y="1321344"/>
                  <a:pt x="1636447" y="1291040"/>
                  <a:pt x="1464082" y="1317172"/>
                </a:cubicBezTo>
                <a:cubicBezTo>
                  <a:pt x="1291717" y="1343304"/>
                  <a:pt x="1121436" y="1280207"/>
                  <a:pt x="824680" y="1317172"/>
                </a:cubicBezTo>
                <a:cubicBezTo>
                  <a:pt x="527924" y="1354137"/>
                  <a:pt x="516271" y="1263085"/>
                  <a:pt x="219533" y="1317172"/>
                </a:cubicBezTo>
                <a:cubicBezTo>
                  <a:pt x="102274" y="1333730"/>
                  <a:pt x="4732" y="1222394"/>
                  <a:pt x="0" y="1097639"/>
                </a:cubicBezTo>
                <a:cubicBezTo>
                  <a:pt x="-132" y="993000"/>
                  <a:pt x="15601" y="878006"/>
                  <a:pt x="0" y="676148"/>
                </a:cubicBezTo>
                <a:cubicBezTo>
                  <a:pt x="-15601" y="474290"/>
                  <a:pt x="10839" y="438751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διαβάζοντας</a:t>
            </a:r>
          </a:p>
        </p:txBody>
      </p:sp>
    </p:spTree>
    <p:extLst>
      <p:ext uri="{BB962C8B-B14F-4D97-AF65-F5344CB8AC3E}">
        <p14:creationId xmlns:p14="http://schemas.microsoft.com/office/powerpoint/2010/main" val="2457572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C3F3E-FCCF-D9C7-728B-3F5521DB4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62A4B4E1-85C0-3118-403E-DEFE67E9C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1BDD9E7-2D36-27A8-6CE9-8741AC861F9B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1CAD295B-E340-D591-19E4-B562EFBB1844}"/>
              </a:ext>
            </a:extLst>
          </p:cNvPr>
          <p:cNvSpPr/>
          <p:nvPr/>
        </p:nvSpPr>
        <p:spPr>
          <a:xfrm>
            <a:off x="4163785" y="1578428"/>
            <a:ext cx="3864429" cy="1317172"/>
          </a:xfrm>
          <a:custGeom>
            <a:avLst/>
            <a:gdLst>
              <a:gd name="csX0" fmla="*/ 0 w 3864429"/>
              <a:gd name="csY0" fmla="*/ 219533 h 1317172"/>
              <a:gd name="csX1" fmla="*/ 219533 w 3864429"/>
              <a:gd name="csY1" fmla="*/ 0 h 1317172"/>
              <a:gd name="csX2" fmla="*/ 721920 w 3864429"/>
              <a:gd name="csY2" fmla="*/ 0 h 1317172"/>
              <a:gd name="csX3" fmla="*/ 1190053 w 3864429"/>
              <a:gd name="csY3" fmla="*/ 0 h 1317172"/>
              <a:gd name="csX4" fmla="*/ 1795200 w 3864429"/>
              <a:gd name="csY4" fmla="*/ 0 h 1317172"/>
              <a:gd name="csX5" fmla="*/ 2297587 w 3864429"/>
              <a:gd name="csY5" fmla="*/ 0 h 1317172"/>
              <a:gd name="csX6" fmla="*/ 2902734 w 3864429"/>
              <a:gd name="csY6" fmla="*/ 0 h 1317172"/>
              <a:gd name="csX7" fmla="*/ 3644896 w 3864429"/>
              <a:gd name="csY7" fmla="*/ 0 h 1317172"/>
              <a:gd name="csX8" fmla="*/ 3864429 w 3864429"/>
              <a:gd name="csY8" fmla="*/ 219533 h 1317172"/>
              <a:gd name="csX9" fmla="*/ 3864429 w 3864429"/>
              <a:gd name="csY9" fmla="*/ 641024 h 1317172"/>
              <a:gd name="csX10" fmla="*/ 3864429 w 3864429"/>
              <a:gd name="csY10" fmla="*/ 1097639 h 1317172"/>
              <a:gd name="csX11" fmla="*/ 3644896 w 3864429"/>
              <a:gd name="csY11" fmla="*/ 1317172 h 1317172"/>
              <a:gd name="csX12" fmla="*/ 3142509 w 3864429"/>
              <a:gd name="csY12" fmla="*/ 1317172 h 1317172"/>
              <a:gd name="csX13" fmla="*/ 2674376 w 3864429"/>
              <a:gd name="csY13" fmla="*/ 1317172 h 1317172"/>
              <a:gd name="csX14" fmla="*/ 2137736 w 3864429"/>
              <a:gd name="csY14" fmla="*/ 1317172 h 1317172"/>
              <a:gd name="csX15" fmla="*/ 1498335 w 3864429"/>
              <a:gd name="csY15" fmla="*/ 1317172 h 1317172"/>
              <a:gd name="csX16" fmla="*/ 961695 w 3864429"/>
              <a:gd name="csY16" fmla="*/ 1317172 h 1317172"/>
              <a:gd name="csX17" fmla="*/ 219533 w 3864429"/>
              <a:gd name="csY17" fmla="*/ 1317172 h 1317172"/>
              <a:gd name="csX18" fmla="*/ 0 w 3864429"/>
              <a:gd name="csY18" fmla="*/ 1097639 h 1317172"/>
              <a:gd name="csX19" fmla="*/ 0 w 3864429"/>
              <a:gd name="csY19" fmla="*/ 676148 h 1317172"/>
              <a:gd name="csX20" fmla="*/ 0 w 3864429"/>
              <a:gd name="csY20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64429" h="1317172" fill="none" extrusionOk="0">
                <a:moveTo>
                  <a:pt x="0" y="219533"/>
                </a:moveTo>
                <a:cubicBezTo>
                  <a:pt x="7695" y="73112"/>
                  <a:pt x="88388" y="11054"/>
                  <a:pt x="219533" y="0"/>
                </a:cubicBezTo>
                <a:cubicBezTo>
                  <a:pt x="454317" y="-1481"/>
                  <a:pt x="605443" y="10651"/>
                  <a:pt x="721920" y="0"/>
                </a:cubicBezTo>
                <a:cubicBezTo>
                  <a:pt x="838397" y="-10651"/>
                  <a:pt x="1071239" y="19923"/>
                  <a:pt x="1190053" y="0"/>
                </a:cubicBezTo>
                <a:cubicBezTo>
                  <a:pt x="1308867" y="-19923"/>
                  <a:pt x="1638755" y="28128"/>
                  <a:pt x="1795200" y="0"/>
                </a:cubicBezTo>
                <a:cubicBezTo>
                  <a:pt x="1951645" y="-28128"/>
                  <a:pt x="2114125" y="25360"/>
                  <a:pt x="2297587" y="0"/>
                </a:cubicBezTo>
                <a:cubicBezTo>
                  <a:pt x="2481049" y="-25360"/>
                  <a:pt x="2692862" y="35440"/>
                  <a:pt x="2902734" y="0"/>
                </a:cubicBezTo>
                <a:cubicBezTo>
                  <a:pt x="3112606" y="-35440"/>
                  <a:pt x="3295322" y="82978"/>
                  <a:pt x="3644896" y="0"/>
                </a:cubicBezTo>
                <a:cubicBezTo>
                  <a:pt x="3740363" y="-1593"/>
                  <a:pt x="3866329" y="105282"/>
                  <a:pt x="3864429" y="219533"/>
                </a:cubicBezTo>
                <a:cubicBezTo>
                  <a:pt x="3888510" y="342405"/>
                  <a:pt x="3834240" y="485535"/>
                  <a:pt x="3864429" y="641024"/>
                </a:cubicBezTo>
                <a:cubicBezTo>
                  <a:pt x="3894618" y="796513"/>
                  <a:pt x="3812532" y="1002479"/>
                  <a:pt x="3864429" y="1097639"/>
                </a:cubicBezTo>
                <a:cubicBezTo>
                  <a:pt x="3859706" y="1200305"/>
                  <a:pt x="3758505" y="1321708"/>
                  <a:pt x="3644896" y="1317172"/>
                </a:cubicBezTo>
                <a:cubicBezTo>
                  <a:pt x="3503661" y="1363269"/>
                  <a:pt x="3377141" y="1262319"/>
                  <a:pt x="3142509" y="1317172"/>
                </a:cubicBezTo>
                <a:cubicBezTo>
                  <a:pt x="2907877" y="1372025"/>
                  <a:pt x="2857002" y="1282093"/>
                  <a:pt x="2674376" y="1317172"/>
                </a:cubicBezTo>
                <a:cubicBezTo>
                  <a:pt x="2491750" y="1352251"/>
                  <a:pt x="2341378" y="1261252"/>
                  <a:pt x="2137736" y="1317172"/>
                </a:cubicBezTo>
                <a:cubicBezTo>
                  <a:pt x="1934094" y="1373092"/>
                  <a:pt x="1733518" y="1269062"/>
                  <a:pt x="1498335" y="1317172"/>
                </a:cubicBezTo>
                <a:cubicBezTo>
                  <a:pt x="1263152" y="1365282"/>
                  <a:pt x="1202786" y="1285621"/>
                  <a:pt x="961695" y="1317172"/>
                </a:cubicBezTo>
                <a:cubicBezTo>
                  <a:pt x="720604" y="1348723"/>
                  <a:pt x="467278" y="1242846"/>
                  <a:pt x="219533" y="1317172"/>
                </a:cubicBezTo>
                <a:cubicBezTo>
                  <a:pt x="76864" y="1289492"/>
                  <a:pt x="-6156" y="1225127"/>
                  <a:pt x="0" y="1097639"/>
                </a:cubicBezTo>
                <a:cubicBezTo>
                  <a:pt x="-28335" y="898765"/>
                  <a:pt x="7557" y="783554"/>
                  <a:pt x="0" y="676148"/>
                </a:cubicBezTo>
                <a:cubicBezTo>
                  <a:pt x="-7557" y="568742"/>
                  <a:pt x="15295" y="422360"/>
                  <a:pt x="0" y="219533"/>
                </a:cubicBezTo>
                <a:close/>
              </a:path>
              <a:path w="3864429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14406" y="-21776"/>
                  <a:pt x="574095" y="47922"/>
                  <a:pt x="687666" y="0"/>
                </a:cubicBezTo>
                <a:cubicBezTo>
                  <a:pt x="801237" y="-47922"/>
                  <a:pt x="990213" y="44271"/>
                  <a:pt x="1155799" y="0"/>
                </a:cubicBezTo>
                <a:cubicBezTo>
                  <a:pt x="1321385" y="-44271"/>
                  <a:pt x="1518035" y="45510"/>
                  <a:pt x="1760946" y="0"/>
                </a:cubicBezTo>
                <a:cubicBezTo>
                  <a:pt x="2003857" y="-45510"/>
                  <a:pt x="2139292" y="14198"/>
                  <a:pt x="2366094" y="0"/>
                </a:cubicBezTo>
                <a:cubicBezTo>
                  <a:pt x="2592896" y="-14198"/>
                  <a:pt x="2737495" y="54186"/>
                  <a:pt x="2834227" y="0"/>
                </a:cubicBezTo>
                <a:cubicBezTo>
                  <a:pt x="2930959" y="-54186"/>
                  <a:pt x="3425020" y="92391"/>
                  <a:pt x="3644896" y="0"/>
                </a:cubicBezTo>
                <a:cubicBezTo>
                  <a:pt x="3785807" y="4486"/>
                  <a:pt x="3861721" y="103619"/>
                  <a:pt x="3864429" y="219533"/>
                </a:cubicBezTo>
                <a:cubicBezTo>
                  <a:pt x="3867110" y="377635"/>
                  <a:pt x="3835451" y="564833"/>
                  <a:pt x="3864429" y="667367"/>
                </a:cubicBezTo>
                <a:cubicBezTo>
                  <a:pt x="3893407" y="769901"/>
                  <a:pt x="3847426" y="954282"/>
                  <a:pt x="3864429" y="1097639"/>
                </a:cubicBezTo>
                <a:cubicBezTo>
                  <a:pt x="3847357" y="1232403"/>
                  <a:pt x="3768365" y="1314404"/>
                  <a:pt x="3644896" y="1317172"/>
                </a:cubicBezTo>
                <a:cubicBezTo>
                  <a:pt x="3426087" y="1351626"/>
                  <a:pt x="3259917" y="1266464"/>
                  <a:pt x="3142509" y="1317172"/>
                </a:cubicBezTo>
                <a:cubicBezTo>
                  <a:pt x="3025101" y="1367880"/>
                  <a:pt x="2803436" y="1257822"/>
                  <a:pt x="2640123" y="1317172"/>
                </a:cubicBezTo>
                <a:cubicBezTo>
                  <a:pt x="2476810" y="1376522"/>
                  <a:pt x="2259596" y="1313000"/>
                  <a:pt x="2069229" y="1317172"/>
                </a:cubicBezTo>
                <a:cubicBezTo>
                  <a:pt x="1878862" y="1321344"/>
                  <a:pt x="1636447" y="1291040"/>
                  <a:pt x="1464082" y="1317172"/>
                </a:cubicBezTo>
                <a:cubicBezTo>
                  <a:pt x="1291717" y="1343304"/>
                  <a:pt x="1121436" y="1280207"/>
                  <a:pt x="824680" y="1317172"/>
                </a:cubicBezTo>
                <a:cubicBezTo>
                  <a:pt x="527924" y="1354137"/>
                  <a:pt x="516271" y="1263085"/>
                  <a:pt x="219533" y="1317172"/>
                </a:cubicBezTo>
                <a:cubicBezTo>
                  <a:pt x="102274" y="1333730"/>
                  <a:pt x="4732" y="1222394"/>
                  <a:pt x="0" y="1097639"/>
                </a:cubicBezTo>
                <a:cubicBezTo>
                  <a:pt x="-132" y="993000"/>
                  <a:pt x="15601" y="878006"/>
                  <a:pt x="0" y="676148"/>
                </a:cubicBezTo>
                <a:cubicBezTo>
                  <a:pt x="-15601" y="474290"/>
                  <a:pt x="10839" y="438751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γρήγορα</a:t>
            </a:r>
          </a:p>
        </p:txBody>
      </p:sp>
    </p:spTree>
    <p:extLst>
      <p:ext uri="{BB962C8B-B14F-4D97-AF65-F5344CB8AC3E}">
        <p14:creationId xmlns:p14="http://schemas.microsoft.com/office/powerpoint/2010/main" val="423325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2B6B0-43F9-D44C-C1E0-47117EF91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EEDB6291-4EC1-9DED-0C0D-54CB9E363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688503D-4D10-F8EB-47D9-40FA414D7501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6A4D4E23-DAE5-FE2D-ED4C-058BCDF6886A}"/>
              </a:ext>
            </a:extLst>
          </p:cNvPr>
          <p:cNvSpPr/>
          <p:nvPr/>
        </p:nvSpPr>
        <p:spPr>
          <a:xfrm>
            <a:off x="4163785" y="1545771"/>
            <a:ext cx="3864429" cy="1317172"/>
          </a:xfrm>
          <a:custGeom>
            <a:avLst/>
            <a:gdLst>
              <a:gd name="csX0" fmla="*/ 0 w 3864429"/>
              <a:gd name="csY0" fmla="*/ 219533 h 1317172"/>
              <a:gd name="csX1" fmla="*/ 219533 w 3864429"/>
              <a:gd name="csY1" fmla="*/ 0 h 1317172"/>
              <a:gd name="csX2" fmla="*/ 721920 w 3864429"/>
              <a:gd name="csY2" fmla="*/ 0 h 1317172"/>
              <a:gd name="csX3" fmla="*/ 1190053 w 3864429"/>
              <a:gd name="csY3" fmla="*/ 0 h 1317172"/>
              <a:gd name="csX4" fmla="*/ 1795200 w 3864429"/>
              <a:gd name="csY4" fmla="*/ 0 h 1317172"/>
              <a:gd name="csX5" fmla="*/ 2297587 w 3864429"/>
              <a:gd name="csY5" fmla="*/ 0 h 1317172"/>
              <a:gd name="csX6" fmla="*/ 2902734 w 3864429"/>
              <a:gd name="csY6" fmla="*/ 0 h 1317172"/>
              <a:gd name="csX7" fmla="*/ 3644896 w 3864429"/>
              <a:gd name="csY7" fmla="*/ 0 h 1317172"/>
              <a:gd name="csX8" fmla="*/ 3864429 w 3864429"/>
              <a:gd name="csY8" fmla="*/ 219533 h 1317172"/>
              <a:gd name="csX9" fmla="*/ 3864429 w 3864429"/>
              <a:gd name="csY9" fmla="*/ 641024 h 1317172"/>
              <a:gd name="csX10" fmla="*/ 3864429 w 3864429"/>
              <a:gd name="csY10" fmla="*/ 1097639 h 1317172"/>
              <a:gd name="csX11" fmla="*/ 3644896 w 3864429"/>
              <a:gd name="csY11" fmla="*/ 1317172 h 1317172"/>
              <a:gd name="csX12" fmla="*/ 3142509 w 3864429"/>
              <a:gd name="csY12" fmla="*/ 1317172 h 1317172"/>
              <a:gd name="csX13" fmla="*/ 2674376 w 3864429"/>
              <a:gd name="csY13" fmla="*/ 1317172 h 1317172"/>
              <a:gd name="csX14" fmla="*/ 2137736 w 3864429"/>
              <a:gd name="csY14" fmla="*/ 1317172 h 1317172"/>
              <a:gd name="csX15" fmla="*/ 1498335 w 3864429"/>
              <a:gd name="csY15" fmla="*/ 1317172 h 1317172"/>
              <a:gd name="csX16" fmla="*/ 961695 w 3864429"/>
              <a:gd name="csY16" fmla="*/ 1317172 h 1317172"/>
              <a:gd name="csX17" fmla="*/ 219533 w 3864429"/>
              <a:gd name="csY17" fmla="*/ 1317172 h 1317172"/>
              <a:gd name="csX18" fmla="*/ 0 w 3864429"/>
              <a:gd name="csY18" fmla="*/ 1097639 h 1317172"/>
              <a:gd name="csX19" fmla="*/ 0 w 3864429"/>
              <a:gd name="csY19" fmla="*/ 676148 h 1317172"/>
              <a:gd name="csX20" fmla="*/ 0 w 3864429"/>
              <a:gd name="csY20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64429" h="1317172" fill="none" extrusionOk="0">
                <a:moveTo>
                  <a:pt x="0" y="219533"/>
                </a:moveTo>
                <a:cubicBezTo>
                  <a:pt x="7695" y="73112"/>
                  <a:pt x="88388" y="11054"/>
                  <a:pt x="219533" y="0"/>
                </a:cubicBezTo>
                <a:cubicBezTo>
                  <a:pt x="454317" y="-1481"/>
                  <a:pt x="605443" y="10651"/>
                  <a:pt x="721920" y="0"/>
                </a:cubicBezTo>
                <a:cubicBezTo>
                  <a:pt x="838397" y="-10651"/>
                  <a:pt x="1071239" y="19923"/>
                  <a:pt x="1190053" y="0"/>
                </a:cubicBezTo>
                <a:cubicBezTo>
                  <a:pt x="1308867" y="-19923"/>
                  <a:pt x="1638755" y="28128"/>
                  <a:pt x="1795200" y="0"/>
                </a:cubicBezTo>
                <a:cubicBezTo>
                  <a:pt x="1951645" y="-28128"/>
                  <a:pt x="2114125" y="25360"/>
                  <a:pt x="2297587" y="0"/>
                </a:cubicBezTo>
                <a:cubicBezTo>
                  <a:pt x="2481049" y="-25360"/>
                  <a:pt x="2692862" y="35440"/>
                  <a:pt x="2902734" y="0"/>
                </a:cubicBezTo>
                <a:cubicBezTo>
                  <a:pt x="3112606" y="-35440"/>
                  <a:pt x="3295322" y="82978"/>
                  <a:pt x="3644896" y="0"/>
                </a:cubicBezTo>
                <a:cubicBezTo>
                  <a:pt x="3740363" y="-1593"/>
                  <a:pt x="3866329" y="105282"/>
                  <a:pt x="3864429" y="219533"/>
                </a:cubicBezTo>
                <a:cubicBezTo>
                  <a:pt x="3888510" y="342405"/>
                  <a:pt x="3834240" y="485535"/>
                  <a:pt x="3864429" y="641024"/>
                </a:cubicBezTo>
                <a:cubicBezTo>
                  <a:pt x="3894618" y="796513"/>
                  <a:pt x="3812532" y="1002479"/>
                  <a:pt x="3864429" y="1097639"/>
                </a:cubicBezTo>
                <a:cubicBezTo>
                  <a:pt x="3859706" y="1200305"/>
                  <a:pt x="3758505" y="1321708"/>
                  <a:pt x="3644896" y="1317172"/>
                </a:cubicBezTo>
                <a:cubicBezTo>
                  <a:pt x="3503661" y="1363269"/>
                  <a:pt x="3377141" y="1262319"/>
                  <a:pt x="3142509" y="1317172"/>
                </a:cubicBezTo>
                <a:cubicBezTo>
                  <a:pt x="2907877" y="1372025"/>
                  <a:pt x="2857002" y="1282093"/>
                  <a:pt x="2674376" y="1317172"/>
                </a:cubicBezTo>
                <a:cubicBezTo>
                  <a:pt x="2491750" y="1352251"/>
                  <a:pt x="2341378" y="1261252"/>
                  <a:pt x="2137736" y="1317172"/>
                </a:cubicBezTo>
                <a:cubicBezTo>
                  <a:pt x="1934094" y="1373092"/>
                  <a:pt x="1733518" y="1269062"/>
                  <a:pt x="1498335" y="1317172"/>
                </a:cubicBezTo>
                <a:cubicBezTo>
                  <a:pt x="1263152" y="1365282"/>
                  <a:pt x="1202786" y="1285621"/>
                  <a:pt x="961695" y="1317172"/>
                </a:cubicBezTo>
                <a:cubicBezTo>
                  <a:pt x="720604" y="1348723"/>
                  <a:pt x="467278" y="1242846"/>
                  <a:pt x="219533" y="1317172"/>
                </a:cubicBezTo>
                <a:cubicBezTo>
                  <a:pt x="76864" y="1289492"/>
                  <a:pt x="-6156" y="1225127"/>
                  <a:pt x="0" y="1097639"/>
                </a:cubicBezTo>
                <a:cubicBezTo>
                  <a:pt x="-28335" y="898765"/>
                  <a:pt x="7557" y="783554"/>
                  <a:pt x="0" y="676148"/>
                </a:cubicBezTo>
                <a:cubicBezTo>
                  <a:pt x="-7557" y="568742"/>
                  <a:pt x="15295" y="422360"/>
                  <a:pt x="0" y="219533"/>
                </a:cubicBezTo>
                <a:close/>
              </a:path>
              <a:path w="3864429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14406" y="-21776"/>
                  <a:pt x="574095" y="47922"/>
                  <a:pt x="687666" y="0"/>
                </a:cubicBezTo>
                <a:cubicBezTo>
                  <a:pt x="801237" y="-47922"/>
                  <a:pt x="990213" y="44271"/>
                  <a:pt x="1155799" y="0"/>
                </a:cubicBezTo>
                <a:cubicBezTo>
                  <a:pt x="1321385" y="-44271"/>
                  <a:pt x="1518035" y="45510"/>
                  <a:pt x="1760946" y="0"/>
                </a:cubicBezTo>
                <a:cubicBezTo>
                  <a:pt x="2003857" y="-45510"/>
                  <a:pt x="2139292" y="14198"/>
                  <a:pt x="2366094" y="0"/>
                </a:cubicBezTo>
                <a:cubicBezTo>
                  <a:pt x="2592896" y="-14198"/>
                  <a:pt x="2737495" y="54186"/>
                  <a:pt x="2834227" y="0"/>
                </a:cubicBezTo>
                <a:cubicBezTo>
                  <a:pt x="2930959" y="-54186"/>
                  <a:pt x="3425020" y="92391"/>
                  <a:pt x="3644896" y="0"/>
                </a:cubicBezTo>
                <a:cubicBezTo>
                  <a:pt x="3785807" y="4486"/>
                  <a:pt x="3861721" y="103619"/>
                  <a:pt x="3864429" y="219533"/>
                </a:cubicBezTo>
                <a:cubicBezTo>
                  <a:pt x="3867110" y="377635"/>
                  <a:pt x="3835451" y="564833"/>
                  <a:pt x="3864429" y="667367"/>
                </a:cubicBezTo>
                <a:cubicBezTo>
                  <a:pt x="3893407" y="769901"/>
                  <a:pt x="3847426" y="954282"/>
                  <a:pt x="3864429" y="1097639"/>
                </a:cubicBezTo>
                <a:cubicBezTo>
                  <a:pt x="3847357" y="1232403"/>
                  <a:pt x="3768365" y="1314404"/>
                  <a:pt x="3644896" y="1317172"/>
                </a:cubicBezTo>
                <a:cubicBezTo>
                  <a:pt x="3426087" y="1351626"/>
                  <a:pt x="3259917" y="1266464"/>
                  <a:pt x="3142509" y="1317172"/>
                </a:cubicBezTo>
                <a:cubicBezTo>
                  <a:pt x="3025101" y="1367880"/>
                  <a:pt x="2803436" y="1257822"/>
                  <a:pt x="2640123" y="1317172"/>
                </a:cubicBezTo>
                <a:cubicBezTo>
                  <a:pt x="2476810" y="1376522"/>
                  <a:pt x="2259596" y="1313000"/>
                  <a:pt x="2069229" y="1317172"/>
                </a:cubicBezTo>
                <a:cubicBezTo>
                  <a:pt x="1878862" y="1321344"/>
                  <a:pt x="1636447" y="1291040"/>
                  <a:pt x="1464082" y="1317172"/>
                </a:cubicBezTo>
                <a:cubicBezTo>
                  <a:pt x="1291717" y="1343304"/>
                  <a:pt x="1121436" y="1280207"/>
                  <a:pt x="824680" y="1317172"/>
                </a:cubicBezTo>
                <a:cubicBezTo>
                  <a:pt x="527924" y="1354137"/>
                  <a:pt x="516271" y="1263085"/>
                  <a:pt x="219533" y="1317172"/>
                </a:cubicBezTo>
                <a:cubicBezTo>
                  <a:pt x="102274" y="1333730"/>
                  <a:pt x="4732" y="1222394"/>
                  <a:pt x="0" y="1097639"/>
                </a:cubicBezTo>
                <a:cubicBezTo>
                  <a:pt x="-132" y="993000"/>
                  <a:pt x="15601" y="878006"/>
                  <a:pt x="0" y="676148"/>
                </a:cubicBezTo>
                <a:cubicBezTo>
                  <a:pt x="-15601" y="474290"/>
                  <a:pt x="10839" y="438751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αχ</a:t>
            </a:r>
          </a:p>
        </p:txBody>
      </p:sp>
    </p:spTree>
    <p:extLst>
      <p:ext uri="{BB962C8B-B14F-4D97-AF65-F5344CB8AC3E}">
        <p14:creationId xmlns:p14="http://schemas.microsoft.com/office/powerpoint/2010/main" val="834396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EDC11-76FD-F7AC-606F-65EB36F6B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D3C07EB7-7839-A5E2-2F97-92238BFC3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9C4879A-EF2B-E42E-A7C3-6B4A76257763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D1510C42-D909-7E39-F81A-E32142F2C646}"/>
              </a:ext>
            </a:extLst>
          </p:cNvPr>
          <p:cNvSpPr/>
          <p:nvPr/>
        </p:nvSpPr>
        <p:spPr>
          <a:xfrm>
            <a:off x="4642757" y="1545771"/>
            <a:ext cx="2906486" cy="1317172"/>
          </a:xfrm>
          <a:custGeom>
            <a:avLst/>
            <a:gdLst>
              <a:gd name="csX0" fmla="*/ 0 w 2906486"/>
              <a:gd name="csY0" fmla="*/ 219533 h 1317172"/>
              <a:gd name="csX1" fmla="*/ 219533 w 2906486"/>
              <a:gd name="csY1" fmla="*/ 0 h 1317172"/>
              <a:gd name="csX2" fmla="*/ 762365 w 2906486"/>
              <a:gd name="csY2" fmla="*/ 0 h 1317172"/>
              <a:gd name="csX3" fmla="*/ 1206501 w 2906486"/>
              <a:gd name="csY3" fmla="*/ 0 h 1317172"/>
              <a:gd name="csX4" fmla="*/ 1749333 w 2906486"/>
              <a:gd name="csY4" fmla="*/ 0 h 1317172"/>
              <a:gd name="csX5" fmla="*/ 2168795 w 2906486"/>
              <a:gd name="csY5" fmla="*/ 0 h 1317172"/>
              <a:gd name="csX6" fmla="*/ 2686953 w 2906486"/>
              <a:gd name="csY6" fmla="*/ 0 h 1317172"/>
              <a:gd name="csX7" fmla="*/ 2906486 w 2906486"/>
              <a:gd name="csY7" fmla="*/ 219533 h 1317172"/>
              <a:gd name="csX8" fmla="*/ 2906486 w 2906486"/>
              <a:gd name="csY8" fmla="*/ 658586 h 1317172"/>
              <a:gd name="csX9" fmla="*/ 2906486 w 2906486"/>
              <a:gd name="csY9" fmla="*/ 1097639 h 1317172"/>
              <a:gd name="csX10" fmla="*/ 2686953 w 2906486"/>
              <a:gd name="csY10" fmla="*/ 1317172 h 1317172"/>
              <a:gd name="csX11" fmla="*/ 2144121 w 2906486"/>
              <a:gd name="csY11" fmla="*/ 1317172 h 1317172"/>
              <a:gd name="csX12" fmla="*/ 1650637 w 2906486"/>
              <a:gd name="csY12" fmla="*/ 1317172 h 1317172"/>
              <a:gd name="csX13" fmla="*/ 1107804 w 2906486"/>
              <a:gd name="csY13" fmla="*/ 1317172 h 1317172"/>
              <a:gd name="csX14" fmla="*/ 219533 w 2906486"/>
              <a:gd name="csY14" fmla="*/ 1317172 h 1317172"/>
              <a:gd name="csX15" fmla="*/ 0 w 2906486"/>
              <a:gd name="csY15" fmla="*/ 1097639 h 1317172"/>
              <a:gd name="csX16" fmla="*/ 0 w 2906486"/>
              <a:gd name="csY16" fmla="*/ 658586 h 1317172"/>
              <a:gd name="csX17" fmla="*/ 0 w 2906486"/>
              <a:gd name="csY17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906486" h="1317172" fill="none" extrusionOk="0">
                <a:moveTo>
                  <a:pt x="0" y="219533"/>
                </a:moveTo>
                <a:cubicBezTo>
                  <a:pt x="-36186" y="99857"/>
                  <a:pt x="89724" y="-15337"/>
                  <a:pt x="219533" y="0"/>
                </a:cubicBezTo>
                <a:cubicBezTo>
                  <a:pt x="332427" y="-24175"/>
                  <a:pt x="492304" y="30905"/>
                  <a:pt x="762365" y="0"/>
                </a:cubicBezTo>
                <a:cubicBezTo>
                  <a:pt x="1032426" y="-30905"/>
                  <a:pt x="1044696" y="50916"/>
                  <a:pt x="1206501" y="0"/>
                </a:cubicBezTo>
                <a:cubicBezTo>
                  <a:pt x="1368306" y="-50916"/>
                  <a:pt x="1483802" y="28752"/>
                  <a:pt x="1749333" y="0"/>
                </a:cubicBezTo>
                <a:cubicBezTo>
                  <a:pt x="2014864" y="-28752"/>
                  <a:pt x="2007659" y="30694"/>
                  <a:pt x="2168795" y="0"/>
                </a:cubicBezTo>
                <a:cubicBezTo>
                  <a:pt x="2329931" y="-30694"/>
                  <a:pt x="2467504" y="49122"/>
                  <a:pt x="2686953" y="0"/>
                </a:cubicBezTo>
                <a:cubicBezTo>
                  <a:pt x="2810399" y="-13732"/>
                  <a:pt x="2892918" y="92303"/>
                  <a:pt x="2906486" y="219533"/>
                </a:cubicBezTo>
                <a:cubicBezTo>
                  <a:pt x="2940595" y="349227"/>
                  <a:pt x="2903763" y="492783"/>
                  <a:pt x="2906486" y="658586"/>
                </a:cubicBezTo>
                <a:cubicBezTo>
                  <a:pt x="2909209" y="824389"/>
                  <a:pt x="2858777" y="902349"/>
                  <a:pt x="2906486" y="1097639"/>
                </a:cubicBezTo>
                <a:cubicBezTo>
                  <a:pt x="2913545" y="1240660"/>
                  <a:pt x="2827789" y="1331686"/>
                  <a:pt x="2686953" y="1317172"/>
                </a:cubicBezTo>
                <a:cubicBezTo>
                  <a:pt x="2538575" y="1337954"/>
                  <a:pt x="2349869" y="1276882"/>
                  <a:pt x="2144121" y="1317172"/>
                </a:cubicBezTo>
                <a:cubicBezTo>
                  <a:pt x="1938373" y="1357462"/>
                  <a:pt x="1813261" y="1289890"/>
                  <a:pt x="1650637" y="1317172"/>
                </a:cubicBezTo>
                <a:cubicBezTo>
                  <a:pt x="1488013" y="1344454"/>
                  <a:pt x="1270096" y="1278965"/>
                  <a:pt x="1107804" y="1317172"/>
                </a:cubicBezTo>
                <a:cubicBezTo>
                  <a:pt x="945512" y="1355379"/>
                  <a:pt x="441576" y="1293861"/>
                  <a:pt x="219533" y="1317172"/>
                </a:cubicBezTo>
                <a:cubicBezTo>
                  <a:pt x="98754" y="1320073"/>
                  <a:pt x="13440" y="1204920"/>
                  <a:pt x="0" y="1097639"/>
                </a:cubicBezTo>
                <a:cubicBezTo>
                  <a:pt x="-39369" y="932681"/>
                  <a:pt x="50703" y="765749"/>
                  <a:pt x="0" y="658586"/>
                </a:cubicBezTo>
                <a:cubicBezTo>
                  <a:pt x="-50703" y="551423"/>
                  <a:pt x="48906" y="416014"/>
                  <a:pt x="0" y="219533"/>
                </a:cubicBezTo>
                <a:close/>
              </a:path>
              <a:path w="2906486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47628" y="-30883"/>
                  <a:pt x="451413" y="42819"/>
                  <a:pt x="638994" y="0"/>
                </a:cubicBezTo>
                <a:cubicBezTo>
                  <a:pt x="826575" y="-42819"/>
                  <a:pt x="860004" y="43204"/>
                  <a:pt x="1058456" y="0"/>
                </a:cubicBezTo>
                <a:cubicBezTo>
                  <a:pt x="1256908" y="-43204"/>
                  <a:pt x="1414437" y="36762"/>
                  <a:pt x="1576614" y="0"/>
                </a:cubicBezTo>
                <a:cubicBezTo>
                  <a:pt x="1738791" y="-36762"/>
                  <a:pt x="1922821" y="22714"/>
                  <a:pt x="2094772" y="0"/>
                </a:cubicBezTo>
                <a:cubicBezTo>
                  <a:pt x="2266723" y="-22714"/>
                  <a:pt x="2554006" y="57689"/>
                  <a:pt x="2686953" y="0"/>
                </a:cubicBezTo>
                <a:cubicBezTo>
                  <a:pt x="2830551" y="19042"/>
                  <a:pt x="2901619" y="78610"/>
                  <a:pt x="2906486" y="219533"/>
                </a:cubicBezTo>
                <a:cubicBezTo>
                  <a:pt x="2938224" y="360246"/>
                  <a:pt x="2868760" y="460609"/>
                  <a:pt x="2906486" y="649805"/>
                </a:cubicBezTo>
                <a:cubicBezTo>
                  <a:pt x="2944212" y="839001"/>
                  <a:pt x="2877508" y="995105"/>
                  <a:pt x="2906486" y="1097639"/>
                </a:cubicBezTo>
                <a:cubicBezTo>
                  <a:pt x="2872648" y="1225243"/>
                  <a:pt x="2803241" y="1316624"/>
                  <a:pt x="2686953" y="1317172"/>
                </a:cubicBezTo>
                <a:cubicBezTo>
                  <a:pt x="2548962" y="1358240"/>
                  <a:pt x="2343271" y="1293041"/>
                  <a:pt x="2218143" y="1317172"/>
                </a:cubicBezTo>
                <a:cubicBezTo>
                  <a:pt x="2093015" y="1341303"/>
                  <a:pt x="1801526" y="1270410"/>
                  <a:pt x="1675311" y="1317172"/>
                </a:cubicBezTo>
                <a:cubicBezTo>
                  <a:pt x="1549096" y="1363934"/>
                  <a:pt x="1337192" y="1274901"/>
                  <a:pt x="1231175" y="1317172"/>
                </a:cubicBezTo>
                <a:cubicBezTo>
                  <a:pt x="1125158" y="1359443"/>
                  <a:pt x="845186" y="1288708"/>
                  <a:pt x="737691" y="1317172"/>
                </a:cubicBezTo>
                <a:cubicBezTo>
                  <a:pt x="630196" y="1345636"/>
                  <a:pt x="367862" y="1282927"/>
                  <a:pt x="219533" y="1317172"/>
                </a:cubicBezTo>
                <a:cubicBezTo>
                  <a:pt x="123775" y="1325145"/>
                  <a:pt x="20607" y="1228786"/>
                  <a:pt x="0" y="1097639"/>
                </a:cubicBezTo>
                <a:cubicBezTo>
                  <a:pt x="-38453" y="965413"/>
                  <a:pt x="32531" y="854384"/>
                  <a:pt x="0" y="658586"/>
                </a:cubicBezTo>
                <a:cubicBezTo>
                  <a:pt x="-32531" y="462788"/>
                  <a:pt x="23246" y="387618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αμέσως</a:t>
            </a:r>
          </a:p>
        </p:txBody>
      </p:sp>
    </p:spTree>
    <p:extLst>
      <p:ext uri="{BB962C8B-B14F-4D97-AF65-F5344CB8AC3E}">
        <p14:creationId xmlns:p14="http://schemas.microsoft.com/office/powerpoint/2010/main" val="3610450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B57FF-B3AB-8A09-9B88-C7F33487A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14C1AD40-1421-F19F-1C1F-A2D22C9F4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95DFC20-8F6A-FF16-946D-22653AF7BA02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E94A71EF-ED76-B2FD-5983-D935EDE9C21E}"/>
              </a:ext>
            </a:extLst>
          </p:cNvPr>
          <p:cNvSpPr/>
          <p:nvPr/>
        </p:nvSpPr>
        <p:spPr>
          <a:xfrm>
            <a:off x="4038600" y="1545771"/>
            <a:ext cx="3864429" cy="1317172"/>
          </a:xfrm>
          <a:custGeom>
            <a:avLst/>
            <a:gdLst>
              <a:gd name="csX0" fmla="*/ 0 w 3864429"/>
              <a:gd name="csY0" fmla="*/ 219533 h 1317172"/>
              <a:gd name="csX1" fmla="*/ 219533 w 3864429"/>
              <a:gd name="csY1" fmla="*/ 0 h 1317172"/>
              <a:gd name="csX2" fmla="*/ 721920 w 3864429"/>
              <a:gd name="csY2" fmla="*/ 0 h 1317172"/>
              <a:gd name="csX3" fmla="*/ 1190053 w 3864429"/>
              <a:gd name="csY3" fmla="*/ 0 h 1317172"/>
              <a:gd name="csX4" fmla="*/ 1795200 w 3864429"/>
              <a:gd name="csY4" fmla="*/ 0 h 1317172"/>
              <a:gd name="csX5" fmla="*/ 2297587 w 3864429"/>
              <a:gd name="csY5" fmla="*/ 0 h 1317172"/>
              <a:gd name="csX6" fmla="*/ 2902734 w 3864429"/>
              <a:gd name="csY6" fmla="*/ 0 h 1317172"/>
              <a:gd name="csX7" fmla="*/ 3644896 w 3864429"/>
              <a:gd name="csY7" fmla="*/ 0 h 1317172"/>
              <a:gd name="csX8" fmla="*/ 3864429 w 3864429"/>
              <a:gd name="csY8" fmla="*/ 219533 h 1317172"/>
              <a:gd name="csX9" fmla="*/ 3864429 w 3864429"/>
              <a:gd name="csY9" fmla="*/ 641024 h 1317172"/>
              <a:gd name="csX10" fmla="*/ 3864429 w 3864429"/>
              <a:gd name="csY10" fmla="*/ 1097639 h 1317172"/>
              <a:gd name="csX11" fmla="*/ 3644896 w 3864429"/>
              <a:gd name="csY11" fmla="*/ 1317172 h 1317172"/>
              <a:gd name="csX12" fmla="*/ 3142509 w 3864429"/>
              <a:gd name="csY12" fmla="*/ 1317172 h 1317172"/>
              <a:gd name="csX13" fmla="*/ 2674376 w 3864429"/>
              <a:gd name="csY13" fmla="*/ 1317172 h 1317172"/>
              <a:gd name="csX14" fmla="*/ 2137736 w 3864429"/>
              <a:gd name="csY14" fmla="*/ 1317172 h 1317172"/>
              <a:gd name="csX15" fmla="*/ 1498335 w 3864429"/>
              <a:gd name="csY15" fmla="*/ 1317172 h 1317172"/>
              <a:gd name="csX16" fmla="*/ 961695 w 3864429"/>
              <a:gd name="csY16" fmla="*/ 1317172 h 1317172"/>
              <a:gd name="csX17" fmla="*/ 219533 w 3864429"/>
              <a:gd name="csY17" fmla="*/ 1317172 h 1317172"/>
              <a:gd name="csX18" fmla="*/ 0 w 3864429"/>
              <a:gd name="csY18" fmla="*/ 1097639 h 1317172"/>
              <a:gd name="csX19" fmla="*/ 0 w 3864429"/>
              <a:gd name="csY19" fmla="*/ 676148 h 1317172"/>
              <a:gd name="csX20" fmla="*/ 0 w 3864429"/>
              <a:gd name="csY20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64429" h="1317172" fill="none" extrusionOk="0">
                <a:moveTo>
                  <a:pt x="0" y="219533"/>
                </a:moveTo>
                <a:cubicBezTo>
                  <a:pt x="7695" y="73112"/>
                  <a:pt x="88388" y="11054"/>
                  <a:pt x="219533" y="0"/>
                </a:cubicBezTo>
                <a:cubicBezTo>
                  <a:pt x="454317" y="-1481"/>
                  <a:pt x="605443" y="10651"/>
                  <a:pt x="721920" y="0"/>
                </a:cubicBezTo>
                <a:cubicBezTo>
                  <a:pt x="838397" y="-10651"/>
                  <a:pt x="1071239" y="19923"/>
                  <a:pt x="1190053" y="0"/>
                </a:cubicBezTo>
                <a:cubicBezTo>
                  <a:pt x="1308867" y="-19923"/>
                  <a:pt x="1638755" y="28128"/>
                  <a:pt x="1795200" y="0"/>
                </a:cubicBezTo>
                <a:cubicBezTo>
                  <a:pt x="1951645" y="-28128"/>
                  <a:pt x="2114125" y="25360"/>
                  <a:pt x="2297587" y="0"/>
                </a:cubicBezTo>
                <a:cubicBezTo>
                  <a:pt x="2481049" y="-25360"/>
                  <a:pt x="2692862" y="35440"/>
                  <a:pt x="2902734" y="0"/>
                </a:cubicBezTo>
                <a:cubicBezTo>
                  <a:pt x="3112606" y="-35440"/>
                  <a:pt x="3295322" y="82978"/>
                  <a:pt x="3644896" y="0"/>
                </a:cubicBezTo>
                <a:cubicBezTo>
                  <a:pt x="3740363" y="-1593"/>
                  <a:pt x="3866329" y="105282"/>
                  <a:pt x="3864429" y="219533"/>
                </a:cubicBezTo>
                <a:cubicBezTo>
                  <a:pt x="3888510" y="342405"/>
                  <a:pt x="3834240" y="485535"/>
                  <a:pt x="3864429" y="641024"/>
                </a:cubicBezTo>
                <a:cubicBezTo>
                  <a:pt x="3894618" y="796513"/>
                  <a:pt x="3812532" y="1002479"/>
                  <a:pt x="3864429" y="1097639"/>
                </a:cubicBezTo>
                <a:cubicBezTo>
                  <a:pt x="3859706" y="1200305"/>
                  <a:pt x="3758505" y="1321708"/>
                  <a:pt x="3644896" y="1317172"/>
                </a:cubicBezTo>
                <a:cubicBezTo>
                  <a:pt x="3503661" y="1363269"/>
                  <a:pt x="3377141" y="1262319"/>
                  <a:pt x="3142509" y="1317172"/>
                </a:cubicBezTo>
                <a:cubicBezTo>
                  <a:pt x="2907877" y="1372025"/>
                  <a:pt x="2857002" y="1282093"/>
                  <a:pt x="2674376" y="1317172"/>
                </a:cubicBezTo>
                <a:cubicBezTo>
                  <a:pt x="2491750" y="1352251"/>
                  <a:pt x="2341378" y="1261252"/>
                  <a:pt x="2137736" y="1317172"/>
                </a:cubicBezTo>
                <a:cubicBezTo>
                  <a:pt x="1934094" y="1373092"/>
                  <a:pt x="1733518" y="1269062"/>
                  <a:pt x="1498335" y="1317172"/>
                </a:cubicBezTo>
                <a:cubicBezTo>
                  <a:pt x="1263152" y="1365282"/>
                  <a:pt x="1202786" y="1285621"/>
                  <a:pt x="961695" y="1317172"/>
                </a:cubicBezTo>
                <a:cubicBezTo>
                  <a:pt x="720604" y="1348723"/>
                  <a:pt x="467278" y="1242846"/>
                  <a:pt x="219533" y="1317172"/>
                </a:cubicBezTo>
                <a:cubicBezTo>
                  <a:pt x="76864" y="1289492"/>
                  <a:pt x="-6156" y="1225127"/>
                  <a:pt x="0" y="1097639"/>
                </a:cubicBezTo>
                <a:cubicBezTo>
                  <a:pt x="-28335" y="898765"/>
                  <a:pt x="7557" y="783554"/>
                  <a:pt x="0" y="676148"/>
                </a:cubicBezTo>
                <a:cubicBezTo>
                  <a:pt x="-7557" y="568742"/>
                  <a:pt x="15295" y="422360"/>
                  <a:pt x="0" y="219533"/>
                </a:cubicBezTo>
                <a:close/>
              </a:path>
              <a:path w="3864429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14406" y="-21776"/>
                  <a:pt x="574095" y="47922"/>
                  <a:pt x="687666" y="0"/>
                </a:cubicBezTo>
                <a:cubicBezTo>
                  <a:pt x="801237" y="-47922"/>
                  <a:pt x="990213" y="44271"/>
                  <a:pt x="1155799" y="0"/>
                </a:cubicBezTo>
                <a:cubicBezTo>
                  <a:pt x="1321385" y="-44271"/>
                  <a:pt x="1518035" y="45510"/>
                  <a:pt x="1760946" y="0"/>
                </a:cubicBezTo>
                <a:cubicBezTo>
                  <a:pt x="2003857" y="-45510"/>
                  <a:pt x="2139292" y="14198"/>
                  <a:pt x="2366094" y="0"/>
                </a:cubicBezTo>
                <a:cubicBezTo>
                  <a:pt x="2592896" y="-14198"/>
                  <a:pt x="2737495" y="54186"/>
                  <a:pt x="2834227" y="0"/>
                </a:cubicBezTo>
                <a:cubicBezTo>
                  <a:pt x="2930959" y="-54186"/>
                  <a:pt x="3425020" y="92391"/>
                  <a:pt x="3644896" y="0"/>
                </a:cubicBezTo>
                <a:cubicBezTo>
                  <a:pt x="3785807" y="4486"/>
                  <a:pt x="3861721" y="103619"/>
                  <a:pt x="3864429" y="219533"/>
                </a:cubicBezTo>
                <a:cubicBezTo>
                  <a:pt x="3867110" y="377635"/>
                  <a:pt x="3835451" y="564833"/>
                  <a:pt x="3864429" y="667367"/>
                </a:cubicBezTo>
                <a:cubicBezTo>
                  <a:pt x="3893407" y="769901"/>
                  <a:pt x="3847426" y="954282"/>
                  <a:pt x="3864429" y="1097639"/>
                </a:cubicBezTo>
                <a:cubicBezTo>
                  <a:pt x="3847357" y="1232403"/>
                  <a:pt x="3768365" y="1314404"/>
                  <a:pt x="3644896" y="1317172"/>
                </a:cubicBezTo>
                <a:cubicBezTo>
                  <a:pt x="3426087" y="1351626"/>
                  <a:pt x="3259917" y="1266464"/>
                  <a:pt x="3142509" y="1317172"/>
                </a:cubicBezTo>
                <a:cubicBezTo>
                  <a:pt x="3025101" y="1367880"/>
                  <a:pt x="2803436" y="1257822"/>
                  <a:pt x="2640123" y="1317172"/>
                </a:cubicBezTo>
                <a:cubicBezTo>
                  <a:pt x="2476810" y="1376522"/>
                  <a:pt x="2259596" y="1313000"/>
                  <a:pt x="2069229" y="1317172"/>
                </a:cubicBezTo>
                <a:cubicBezTo>
                  <a:pt x="1878862" y="1321344"/>
                  <a:pt x="1636447" y="1291040"/>
                  <a:pt x="1464082" y="1317172"/>
                </a:cubicBezTo>
                <a:cubicBezTo>
                  <a:pt x="1291717" y="1343304"/>
                  <a:pt x="1121436" y="1280207"/>
                  <a:pt x="824680" y="1317172"/>
                </a:cubicBezTo>
                <a:cubicBezTo>
                  <a:pt x="527924" y="1354137"/>
                  <a:pt x="516271" y="1263085"/>
                  <a:pt x="219533" y="1317172"/>
                </a:cubicBezTo>
                <a:cubicBezTo>
                  <a:pt x="102274" y="1333730"/>
                  <a:pt x="4732" y="1222394"/>
                  <a:pt x="0" y="1097639"/>
                </a:cubicBezTo>
                <a:cubicBezTo>
                  <a:pt x="-132" y="993000"/>
                  <a:pt x="15601" y="878006"/>
                  <a:pt x="0" y="676148"/>
                </a:cubicBezTo>
                <a:cubicBezTo>
                  <a:pt x="-15601" y="474290"/>
                  <a:pt x="10839" y="438751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μέχρι</a:t>
            </a:r>
          </a:p>
        </p:txBody>
      </p:sp>
    </p:spTree>
    <p:extLst>
      <p:ext uri="{BB962C8B-B14F-4D97-AF65-F5344CB8AC3E}">
        <p14:creationId xmlns:p14="http://schemas.microsoft.com/office/powerpoint/2010/main" val="3363813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796C8-4F0F-1874-A86C-36901944A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0BF4DFDB-DBD8-9B3C-A251-567798D43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43" y="286077"/>
            <a:ext cx="9151914" cy="5428923"/>
          </a:xfrm>
          <a:custGeom>
            <a:avLst/>
            <a:gdLst>
              <a:gd name="csX0" fmla="*/ 0 w 9151914"/>
              <a:gd name="csY0" fmla="*/ 0 h 5428923"/>
              <a:gd name="csX1" fmla="*/ 388956 w 9151914"/>
              <a:gd name="csY1" fmla="*/ 0 h 5428923"/>
              <a:gd name="csX2" fmla="*/ 960951 w 9151914"/>
              <a:gd name="csY2" fmla="*/ 0 h 5428923"/>
              <a:gd name="csX3" fmla="*/ 1715984 w 9151914"/>
              <a:gd name="csY3" fmla="*/ 0 h 5428923"/>
              <a:gd name="csX4" fmla="*/ 2013421 w 9151914"/>
              <a:gd name="csY4" fmla="*/ 0 h 5428923"/>
              <a:gd name="csX5" fmla="*/ 2585416 w 9151914"/>
              <a:gd name="csY5" fmla="*/ 0 h 5428923"/>
              <a:gd name="csX6" fmla="*/ 3065891 w 9151914"/>
              <a:gd name="csY6" fmla="*/ 0 h 5428923"/>
              <a:gd name="csX7" fmla="*/ 3454848 w 9151914"/>
              <a:gd name="csY7" fmla="*/ 0 h 5428923"/>
              <a:gd name="csX8" fmla="*/ 3935323 w 9151914"/>
              <a:gd name="csY8" fmla="*/ 0 h 5428923"/>
              <a:gd name="csX9" fmla="*/ 4324279 w 9151914"/>
              <a:gd name="csY9" fmla="*/ 0 h 5428923"/>
              <a:gd name="csX10" fmla="*/ 5079312 w 9151914"/>
              <a:gd name="csY10" fmla="*/ 0 h 5428923"/>
              <a:gd name="csX11" fmla="*/ 5742826 w 9151914"/>
              <a:gd name="csY11" fmla="*/ 0 h 5428923"/>
              <a:gd name="csX12" fmla="*/ 6131782 w 9151914"/>
              <a:gd name="csY12" fmla="*/ 0 h 5428923"/>
              <a:gd name="csX13" fmla="*/ 6612258 w 9151914"/>
              <a:gd name="csY13" fmla="*/ 0 h 5428923"/>
              <a:gd name="csX14" fmla="*/ 7184252 w 9151914"/>
              <a:gd name="csY14" fmla="*/ 0 h 5428923"/>
              <a:gd name="csX15" fmla="*/ 7664728 w 9151914"/>
              <a:gd name="csY15" fmla="*/ 0 h 5428923"/>
              <a:gd name="csX16" fmla="*/ 8053684 w 9151914"/>
              <a:gd name="csY16" fmla="*/ 0 h 5428923"/>
              <a:gd name="csX17" fmla="*/ 8442641 w 9151914"/>
              <a:gd name="csY17" fmla="*/ 0 h 5428923"/>
              <a:gd name="csX18" fmla="*/ 9151914 w 9151914"/>
              <a:gd name="csY18" fmla="*/ 0 h 5428923"/>
              <a:gd name="csX19" fmla="*/ 9151914 w 9151914"/>
              <a:gd name="csY19" fmla="*/ 542892 h 5428923"/>
              <a:gd name="csX20" fmla="*/ 9151914 w 9151914"/>
              <a:gd name="csY20" fmla="*/ 922917 h 5428923"/>
              <a:gd name="csX21" fmla="*/ 9151914 w 9151914"/>
              <a:gd name="csY21" fmla="*/ 1574388 h 5428923"/>
              <a:gd name="csX22" fmla="*/ 9151914 w 9151914"/>
              <a:gd name="csY22" fmla="*/ 2062991 h 5428923"/>
              <a:gd name="csX23" fmla="*/ 9151914 w 9151914"/>
              <a:gd name="csY23" fmla="*/ 2497305 h 5428923"/>
              <a:gd name="csX24" fmla="*/ 9151914 w 9151914"/>
              <a:gd name="csY24" fmla="*/ 3094486 h 5428923"/>
              <a:gd name="csX25" fmla="*/ 9151914 w 9151914"/>
              <a:gd name="csY25" fmla="*/ 3528800 h 5428923"/>
              <a:gd name="csX26" fmla="*/ 9151914 w 9151914"/>
              <a:gd name="csY26" fmla="*/ 4180271 h 5428923"/>
              <a:gd name="csX27" fmla="*/ 9151914 w 9151914"/>
              <a:gd name="csY27" fmla="*/ 4831741 h 5428923"/>
              <a:gd name="csX28" fmla="*/ 9151914 w 9151914"/>
              <a:gd name="csY28" fmla="*/ 5428923 h 5428923"/>
              <a:gd name="csX29" fmla="*/ 8579919 w 9151914"/>
              <a:gd name="csY29" fmla="*/ 5428923 h 5428923"/>
              <a:gd name="csX30" fmla="*/ 7824886 w 9151914"/>
              <a:gd name="csY30" fmla="*/ 5428923 h 5428923"/>
              <a:gd name="csX31" fmla="*/ 7069854 w 9151914"/>
              <a:gd name="csY31" fmla="*/ 5428923 h 5428923"/>
              <a:gd name="csX32" fmla="*/ 6406340 w 9151914"/>
              <a:gd name="csY32" fmla="*/ 5428923 h 5428923"/>
              <a:gd name="csX33" fmla="*/ 6108903 w 9151914"/>
              <a:gd name="csY33" fmla="*/ 5428923 h 5428923"/>
              <a:gd name="csX34" fmla="*/ 5536908 w 9151914"/>
              <a:gd name="csY34" fmla="*/ 5428923 h 5428923"/>
              <a:gd name="csX35" fmla="*/ 5147952 w 9151914"/>
              <a:gd name="csY35" fmla="*/ 5428923 h 5428923"/>
              <a:gd name="csX36" fmla="*/ 4850514 w 9151914"/>
              <a:gd name="csY36" fmla="*/ 5428923 h 5428923"/>
              <a:gd name="csX37" fmla="*/ 4461558 w 9151914"/>
              <a:gd name="csY37" fmla="*/ 5428923 h 5428923"/>
              <a:gd name="csX38" fmla="*/ 3981083 w 9151914"/>
              <a:gd name="csY38" fmla="*/ 5428923 h 5428923"/>
              <a:gd name="csX39" fmla="*/ 3409088 w 9151914"/>
              <a:gd name="csY39" fmla="*/ 5428923 h 5428923"/>
              <a:gd name="csX40" fmla="*/ 3111651 w 9151914"/>
              <a:gd name="csY40" fmla="*/ 5428923 h 5428923"/>
              <a:gd name="csX41" fmla="*/ 2539656 w 9151914"/>
              <a:gd name="csY41" fmla="*/ 5428923 h 5428923"/>
              <a:gd name="csX42" fmla="*/ 1784623 w 9151914"/>
              <a:gd name="csY42" fmla="*/ 5428923 h 5428923"/>
              <a:gd name="csX43" fmla="*/ 1029590 w 9151914"/>
              <a:gd name="csY43" fmla="*/ 5428923 h 5428923"/>
              <a:gd name="csX44" fmla="*/ 549115 w 9151914"/>
              <a:gd name="csY44" fmla="*/ 5428923 h 5428923"/>
              <a:gd name="csX45" fmla="*/ 0 w 9151914"/>
              <a:gd name="csY45" fmla="*/ 5428923 h 5428923"/>
              <a:gd name="csX46" fmla="*/ 0 w 9151914"/>
              <a:gd name="csY46" fmla="*/ 4831741 h 5428923"/>
              <a:gd name="csX47" fmla="*/ 0 w 9151914"/>
              <a:gd name="csY47" fmla="*/ 4288849 h 5428923"/>
              <a:gd name="csX48" fmla="*/ 0 w 9151914"/>
              <a:gd name="csY48" fmla="*/ 3800246 h 5428923"/>
              <a:gd name="csX49" fmla="*/ 0 w 9151914"/>
              <a:gd name="csY49" fmla="*/ 3311643 h 5428923"/>
              <a:gd name="csX50" fmla="*/ 0 w 9151914"/>
              <a:gd name="csY50" fmla="*/ 2823040 h 5428923"/>
              <a:gd name="csX51" fmla="*/ 0 w 9151914"/>
              <a:gd name="csY51" fmla="*/ 2171569 h 5428923"/>
              <a:gd name="csX52" fmla="*/ 0 w 9151914"/>
              <a:gd name="csY52" fmla="*/ 1574388 h 5428923"/>
              <a:gd name="csX53" fmla="*/ 0 w 9151914"/>
              <a:gd name="csY53" fmla="*/ 1031495 h 5428923"/>
              <a:gd name="csX54" fmla="*/ 0 w 9151914"/>
              <a:gd name="csY54" fmla="*/ 651471 h 5428923"/>
              <a:gd name="csX55" fmla="*/ 0 w 9151914"/>
              <a:gd name="csY55" fmla="*/ 0 h 54289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9151914" h="5428923" fill="none" extrusionOk="0">
                <a:moveTo>
                  <a:pt x="0" y="0"/>
                </a:moveTo>
                <a:cubicBezTo>
                  <a:pt x="163454" y="-6262"/>
                  <a:pt x="293600" y="3012"/>
                  <a:pt x="388956" y="0"/>
                </a:cubicBezTo>
                <a:cubicBezTo>
                  <a:pt x="484312" y="-3012"/>
                  <a:pt x="736353" y="53899"/>
                  <a:pt x="960951" y="0"/>
                </a:cubicBezTo>
                <a:cubicBezTo>
                  <a:pt x="1185549" y="-53899"/>
                  <a:pt x="1362260" y="18900"/>
                  <a:pt x="1715984" y="0"/>
                </a:cubicBezTo>
                <a:cubicBezTo>
                  <a:pt x="2069708" y="-18900"/>
                  <a:pt x="1931441" y="21328"/>
                  <a:pt x="2013421" y="0"/>
                </a:cubicBezTo>
                <a:cubicBezTo>
                  <a:pt x="2095401" y="-21328"/>
                  <a:pt x="2393832" y="63249"/>
                  <a:pt x="2585416" y="0"/>
                </a:cubicBezTo>
                <a:cubicBezTo>
                  <a:pt x="2777001" y="-63249"/>
                  <a:pt x="2863067" y="56658"/>
                  <a:pt x="3065891" y="0"/>
                </a:cubicBezTo>
                <a:cubicBezTo>
                  <a:pt x="3268716" y="-56658"/>
                  <a:pt x="3374186" y="27673"/>
                  <a:pt x="3454848" y="0"/>
                </a:cubicBezTo>
                <a:cubicBezTo>
                  <a:pt x="3535510" y="-27673"/>
                  <a:pt x="3760411" y="36768"/>
                  <a:pt x="3935323" y="0"/>
                </a:cubicBezTo>
                <a:cubicBezTo>
                  <a:pt x="4110236" y="-36768"/>
                  <a:pt x="4167278" y="6824"/>
                  <a:pt x="4324279" y="0"/>
                </a:cubicBezTo>
                <a:cubicBezTo>
                  <a:pt x="4481280" y="-6824"/>
                  <a:pt x="4708147" y="38128"/>
                  <a:pt x="5079312" y="0"/>
                </a:cubicBezTo>
                <a:cubicBezTo>
                  <a:pt x="5450477" y="-38128"/>
                  <a:pt x="5537714" y="5702"/>
                  <a:pt x="5742826" y="0"/>
                </a:cubicBezTo>
                <a:cubicBezTo>
                  <a:pt x="5947938" y="-5702"/>
                  <a:pt x="6015238" y="46622"/>
                  <a:pt x="6131782" y="0"/>
                </a:cubicBezTo>
                <a:cubicBezTo>
                  <a:pt x="6248326" y="-46622"/>
                  <a:pt x="6505114" y="3680"/>
                  <a:pt x="6612258" y="0"/>
                </a:cubicBezTo>
                <a:cubicBezTo>
                  <a:pt x="6719402" y="-3680"/>
                  <a:pt x="6976741" y="51555"/>
                  <a:pt x="7184252" y="0"/>
                </a:cubicBezTo>
                <a:cubicBezTo>
                  <a:pt x="7391763" y="-51555"/>
                  <a:pt x="7429703" y="9892"/>
                  <a:pt x="7664728" y="0"/>
                </a:cubicBezTo>
                <a:cubicBezTo>
                  <a:pt x="7899753" y="-9892"/>
                  <a:pt x="7911945" y="17125"/>
                  <a:pt x="8053684" y="0"/>
                </a:cubicBezTo>
                <a:cubicBezTo>
                  <a:pt x="8195423" y="-17125"/>
                  <a:pt x="8265067" y="33761"/>
                  <a:pt x="8442641" y="0"/>
                </a:cubicBezTo>
                <a:cubicBezTo>
                  <a:pt x="8620215" y="-33761"/>
                  <a:pt x="8799740" y="81745"/>
                  <a:pt x="9151914" y="0"/>
                </a:cubicBezTo>
                <a:cubicBezTo>
                  <a:pt x="9209443" y="189202"/>
                  <a:pt x="9132375" y="405394"/>
                  <a:pt x="9151914" y="542892"/>
                </a:cubicBezTo>
                <a:cubicBezTo>
                  <a:pt x="9171453" y="680390"/>
                  <a:pt x="9148867" y="786239"/>
                  <a:pt x="9151914" y="922917"/>
                </a:cubicBezTo>
                <a:cubicBezTo>
                  <a:pt x="9154961" y="1059595"/>
                  <a:pt x="9093800" y="1268016"/>
                  <a:pt x="9151914" y="1574388"/>
                </a:cubicBezTo>
                <a:cubicBezTo>
                  <a:pt x="9210028" y="1880760"/>
                  <a:pt x="9122195" y="1850756"/>
                  <a:pt x="9151914" y="2062991"/>
                </a:cubicBezTo>
                <a:cubicBezTo>
                  <a:pt x="9181633" y="2275226"/>
                  <a:pt x="9105841" y="2289691"/>
                  <a:pt x="9151914" y="2497305"/>
                </a:cubicBezTo>
                <a:cubicBezTo>
                  <a:pt x="9197987" y="2704919"/>
                  <a:pt x="9088380" y="2845328"/>
                  <a:pt x="9151914" y="3094486"/>
                </a:cubicBezTo>
                <a:cubicBezTo>
                  <a:pt x="9215448" y="3343644"/>
                  <a:pt x="9113524" y="3334365"/>
                  <a:pt x="9151914" y="3528800"/>
                </a:cubicBezTo>
                <a:cubicBezTo>
                  <a:pt x="9190304" y="3723235"/>
                  <a:pt x="9084515" y="3930456"/>
                  <a:pt x="9151914" y="4180271"/>
                </a:cubicBezTo>
                <a:cubicBezTo>
                  <a:pt x="9219313" y="4430086"/>
                  <a:pt x="9116181" y="4637139"/>
                  <a:pt x="9151914" y="4831741"/>
                </a:cubicBezTo>
                <a:cubicBezTo>
                  <a:pt x="9187647" y="5026343"/>
                  <a:pt x="9094522" y="5305599"/>
                  <a:pt x="9151914" y="5428923"/>
                </a:cubicBezTo>
                <a:cubicBezTo>
                  <a:pt x="8982956" y="5457566"/>
                  <a:pt x="8847058" y="5397769"/>
                  <a:pt x="8579919" y="5428923"/>
                </a:cubicBezTo>
                <a:cubicBezTo>
                  <a:pt x="8312780" y="5460077"/>
                  <a:pt x="7994514" y="5386092"/>
                  <a:pt x="7824886" y="5428923"/>
                </a:cubicBezTo>
                <a:cubicBezTo>
                  <a:pt x="7655258" y="5471754"/>
                  <a:pt x="7368055" y="5374773"/>
                  <a:pt x="7069854" y="5428923"/>
                </a:cubicBezTo>
                <a:cubicBezTo>
                  <a:pt x="6771653" y="5483073"/>
                  <a:pt x="6663276" y="5381280"/>
                  <a:pt x="6406340" y="5428923"/>
                </a:cubicBezTo>
                <a:cubicBezTo>
                  <a:pt x="6149404" y="5476566"/>
                  <a:pt x="6237351" y="5397806"/>
                  <a:pt x="6108903" y="5428923"/>
                </a:cubicBezTo>
                <a:cubicBezTo>
                  <a:pt x="5980455" y="5460040"/>
                  <a:pt x="5685032" y="5422671"/>
                  <a:pt x="5536908" y="5428923"/>
                </a:cubicBezTo>
                <a:cubicBezTo>
                  <a:pt x="5388784" y="5435175"/>
                  <a:pt x="5332769" y="5396470"/>
                  <a:pt x="5147952" y="5428923"/>
                </a:cubicBezTo>
                <a:cubicBezTo>
                  <a:pt x="4963135" y="5461376"/>
                  <a:pt x="4958808" y="5426994"/>
                  <a:pt x="4850514" y="5428923"/>
                </a:cubicBezTo>
                <a:cubicBezTo>
                  <a:pt x="4742220" y="5430852"/>
                  <a:pt x="4543777" y="5428415"/>
                  <a:pt x="4461558" y="5428923"/>
                </a:cubicBezTo>
                <a:cubicBezTo>
                  <a:pt x="4379339" y="5429431"/>
                  <a:pt x="4206799" y="5413835"/>
                  <a:pt x="3981083" y="5428923"/>
                </a:cubicBezTo>
                <a:cubicBezTo>
                  <a:pt x="3755367" y="5444011"/>
                  <a:pt x="3685111" y="5426467"/>
                  <a:pt x="3409088" y="5428923"/>
                </a:cubicBezTo>
                <a:cubicBezTo>
                  <a:pt x="3133065" y="5431379"/>
                  <a:pt x="3199406" y="5427624"/>
                  <a:pt x="3111651" y="5428923"/>
                </a:cubicBezTo>
                <a:cubicBezTo>
                  <a:pt x="3023896" y="5430222"/>
                  <a:pt x="2719748" y="5386138"/>
                  <a:pt x="2539656" y="5428923"/>
                </a:cubicBezTo>
                <a:cubicBezTo>
                  <a:pt x="2359565" y="5471708"/>
                  <a:pt x="2057206" y="5379687"/>
                  <a:pt x="1784623" y="5428923"/>
                </a:cubicBezTo>
                <a:cubicBezTo>
                  <a:pt x="1512040" y="5478159"/>
                  <a:pt x="1353073" y="5405687"/>
                  <a:pt x="1029590" y="5428923"/>
                </a:cubicBezTo>
                <a:cubicBezTo>
                  <a:pt x="706107" y="5452159"/>
                  <a:pt x="675602" y="5381067"/>
                  <a:pt x="549115" y="5428923"/>
                </a:cubicBezTo>
                <a:cubicBezTo>
                  <a:pt x="422629" y="5476779"/>
                  <a:pt x="137609" y="5389848"/>
                  <a:pt x="0" y="5428923"/>
                </a:cubicBezTo>
                <a:cubicBezTo>
                  <a:pt x="-18262" y="5264174"/>
                  <a:pt x="48649" y="4988724"/>
                  <a:pt x="0" y="4831741"/>
                </a:cubicBezTo>
                <a:cubicBezTo>
                  <a:pt x="-48649" y="4674758"/>
                  <a:pt x="42660" y="4514492"/>
                  <a:pt x="0" y="4288849"/>
                </a:cubicBezTo>
                <a:cubicBezTo>
                  <a:pt x="-42660" y="4063206"/>
                  <a:pt x="11684" y="3970776"/>
                  <a:pt x="0" y="3800246"/>
                </a:cubicBezTo>
                <a:cubicBezTo>
                  <a:pt x="-11684" y="3629716"/>
                  <a:pt x="49019" y="3413319"/>
                  <a:pt x="0" y="3311643"/>
                </a:cubicBezTo>
                <a:cubicBezTo>
                  <a:pt x="-49019" y="3209967"/>
                  <a:pt x="55495" y="2950447"/>
                  <a:pt x="0" y="2823040"/>
                </a:cubicBezTo>
                <a:cubicBezTo>
                  <a:pt x="-55495" y="2695633"/>
                  <a:pt x="3897" y="2471736"/>
                  <a:pt x="0" y="2171569"/>
                </a:cubicBezTo>
                <a:cubicBezTo>
                  <a:pt x="-3897" y="1871402"/>
                  <a:pt x="58679" y="1870432"/>
                  <a:pt x="0" y="1574388"/>
                </a:cubicBezTo>
                <a:cubicBezTo>
                  <a:pt x="-58679" y="1278344"/>
                  <a:pt x="7891" y="1149870"/>
                  <a:pt x="0" y="1031495"/>
                </a:cubicBezTo>
                <a:cubicBezTo>
                  <a:pt x="-7891" y="913120"/>
                  <a:pt x="31726" y="797053"/>
                  <a:pt x="0" y="651471"/>
                </a:cubicBezTo>
                <a:cubicBezTo>
                  <a:pt x="-31726" y="505889"/>
                  <a:pt x="15671" y="132018"/>
                  <a:pt x="0" y="0"/>
                </a:cubicBezTo>
                <a:close/>
              </a:path>
              <a:path w="9151914" h="5428923" stroke="0" extrusionOk="0">
                <a:moveTo>
                  <a:pt x="0" y="0"/>
                </a:moveTo>
                <a:cubicBezTo>
                  <a:pt x="158904" y="-39400"/>
                  <a:pt x="261522" y="19666"/>
                  <a:pt x="388956" y="0"/>
                </a:cubicBezTo>
                <a:cubicBezTo>
                  <a:pt x="516390" y="-19666"/>
                  <a:pt x="791548" y="36"/>
                  <a:pt x="960951" y="0"/>
                </a:cubicBezTo>
                <a:cubicBezTo>
                  <a:pt x="1130355" y="-36"/>
                  <a:pt x="1222799" y="6814"/>
                  <a:pt x="1349907" y="0"/>
                </a:cubicBezTo>
                <a:cubicBezTo>
                  <a:pt x="1477015" y="-6814"/>
                  <a:pt x="1565585" y="23345"/>
                  <a:pt x="1647345" y="0"/>
                </a:cubicBezTo>
                <a:cubicBezTo>
                  <a:pt x="1729105" y="-23345"/>
                  <a:pt x="2203867" y="75445"/>
                  <a:pt x="2402377" y="0"/>
                </a:cubicBezTo>
                <a:cubicBezTo>
                  <a:pt x="2600887" y="-75445"/>
                  <a:pt x="2884449" y="30494"/>
                  <a:pt x="3065891" y="0"/>
                </a:cubicBezTo>
                <a:cubicBezTo>
                  <a:pt x="3247333" y="-30494"/>
                  <a:pt x="3292379" y="24337"/>
                  <a:pt x="3363328" y="0"/>
                </a:cubicBezTo>
                <a:cubicBezTo>
                  <a:pt x="3434277" y="-24337"/>
                  <a:pt x="3750979" y="44490"/>
                  <a:pt x="3935323" y="0"/>
                </a:cubicBezTo>
                <a:cubicBezTo>
                  <a:pt x="4119667" y="-44490"/>
                  <a:pt x="4357681" y="79695"/>
                  <a:pt x="4690356" y="0"/>
                </a:cubicBezTo>
                <a:cubicBezTo>
                  <a:pt x="5023031" y="-79695"/>
                  <a:pt x="5075662" y="69570"/>
                  <a:pt x="5445389" y="0"/>
                </a:cubicBezTo>
                <a:cubicBezTo>
                  <a:pt x="5815116" y="-69570"/>
                  <a:pt x="5778091" y="50352"/>
                  <a:pt x="5925864" y="0"/>
                </a:cubicBezTo>
                <a:cubicBezTo>
                  <a:pt x="6073637" y="-50352"/>
                  <a:pt x="6220975" y="35461"/>
                  <a:pt x="6314821" y="0"/>
                </a:cubicBezTo>
                <a:cubicBezTo>
                  <a:pt x="6408667" y="-35461"/>
                  <a:pt x="6872495" y="63323"/>
                  <a:pt x="7069854" y="0"/>
                </a:cubicBezTo>
                <a:cubicBezTo>
                  <a:pt x="7267213" y="-63323"/>
                  <a:pt x="7396342" y="67140"/>
                  <a:pt x="7641848" y="0"/>
                </a:cubicBezTo>
                <a:cubicBezTo>
                  <a:pt x="7887354" y="-67140"/>
                  <a:pt x="8218519" y="19742"/>
                  <a:pt x="8396881" y="0"/>
                </a:cubicBezTo>
                <a:cubicBezTo>
                  <a:pt x="8575243" y="-19742"/>
                  <a:pt x="8817179" y="40630"/>
                  <a:pt x="9151914" y="0"/>
                </a:cubicBezTo>
                <a:cubicBezTo>
                  <a:pt x="9199054" y="240099"/>
                  <a:pt x="9146702" y="298446"/>
                  <a:pt x="9151914" y="488603"/>
                </a:cubicBezTo>
                <a:cubicBezTo>
                  <a:pt x="9157126" y="678760"/>
                  <a:pt x="9129919" y="952221"/>
                  <a:pt x="9151914" y="1085785"/>
                </a:cubicBezTo>
                <a:cubicBezTo>
                  <a:pt x="9173909" y="1219349"/>
                  <a:pt x="9148237" y="1344969"/>
                  <a:pt x="9151914" y="1465809"/>
                </a:cubicBezTo>
                <a:cubicBezTo>
                  <a:pt x="9155591" y="1586649"/>
                  <a:pt x="9101278" y="1762995"/>
                  <a:pt x="9151914" y="1900123"/>
                </a:cubicBezTo>
                <a:cubicBezTo>
                  <a:pt x="9202550" y="2037251"/>
                  <a:pt x="9147353" y="2401053"/>
                  <a:pt x="9151914" y="2551594"/>
                </a:cubicBezTo>
                <a:cubicBezTo>
                  <a:pt x="9156475" y="2702135"/>
                  <a:pt x="9117501" y="2810079"/>
                  <a:pt x="9151914" y="2985908"/>
                </a:cubicBezTo>
                <a:cubicBezTo>
                  <a:pt x="9186327" y="3161737"/>
                  <a:pt x="9115644" y="3223611"/>
                  <a:pt x="9151914" y="3420221"/>
                </a:cubicBezTo>
                <a:cubicBezTo>
                  <a:pt x="9188184" y="3616831"/>
                  <a:pt x="9137744" y="3847504"/>
                  <a:pt x="9151914" y="3963114"/>
                </a:cubicBezTo>
                <a:cubicBezTo>
                  <a:pt x="9166084" y="4078724"/>
                  <a:pt x="9139797" y="4240249"/>
                  <a:pt x="9151914" y="4397428"/>
                </a:cubicBezTo>
                <a:cubicBezTo>
                  <a:pt x="9164031" y="4554607"/>
                  <a:pt x="9127559" y="4774306"/>
                  <a:pt x="9151914" y="4886031"/>
                </a:cubicBezTo>
                <a:cubicBezTo>
                  <a:pt x="9176269" y="4997756"/>
                  <a:pt x="9133928" y="5317337"/>
                  <a:pt x="9151914" y="5428923"/>
                </a:cubicBezTo>
                <a:cubicBezTo>
                  <a:pt x="9008530" y="5458768"/>
                  <a:pt x="8979099" y="5398250"/>
                  <a:pt x="8854477" y="5428923"/>
                </a:cubicBezTo>
                <a:cubicBezTo>
                  <a:pt x="8729855" y="5459596"/>
                  <a:pt x="8424293" y="5427145"/>
                  <a:pt x="8099444" y="5428923"/>
                </a:cubicBezTo>
                <a:cubicBezTo>
                  <a:pt x="7774595" y="5430701"/>
                  <a:pt x="7799246" y="5413832"/>
                  <a:pt x="7710488" y="5428923"/>
                </a:cubicBezTo>
                <a:cubicBezTo>
                  <a:pt x="7621730" y="5444014"/>
                  <a:pt x="7519386" y="5426328"/>
                  <a:pt x="7413050" y="5428923"/>
                </a:cubicBezTo>
                <a:cubicBezTo>
                  <a:pt x="7306714" y="5431518"/>
                  <a:pt x="6892146" y="5422942"/>
                  <a:pt x="6658017" y="5428923"/>
                </a:cubicBezTo>
                <a:cubicBezTo>
                  <a:pt x="6423888" y="5434904"/>
                  <a:pt x="6345138" y="5422153"/>
                  <a:pt x="6086023" y="5428923"/>
                </a:cubicBezTo>
                <a:cubicBezTo>
                  <a:pt x="5826908" y="5435693"/>
                  <a:pt x="5912462" y="5408073"/>
                  <a:pt x="5788586" y="5428923"/>
                </a:cubicBezTo>
                <a:cubicBezTo>
                  <a:pt x="5664710" y="5449773"/>
                  <a:pt x="5496467" y="5404427"/>
                  <a:pt x="5216591" y="5428923"/>
                </a:cubicBezTo>
                <a:cubicBezTo>
                  <a:pt x="4936716" y="5453419"/>
                  <a:pt x="4872240" y="5422583"/>
                  <a:pt x="4553077" y="5428923"/>
                </a:cubicBezTo>
                <a:cubicBezTo>
                  <a:pt x="4233914" y="5435263"/>
                  <a:pt x="4114445" y="5387585"/>
                  <a:pt x="3981083" y="5428923"/>
                </a:cubicBezTo>
                <a:cubicBezTo>
                  <a:pt x="3847721" y="5470261"/>
                  <a:pt x="3472800" y="5365077"/>
                  <a:pt x="3226050" y="5428923"/>
                </a:cubicBezTo>
                <a:cubicBezTo>
                  <a:pt x="2979300" y="5492769"/>
                  <a:pt x="2782393" y="5409005"/>
                  <a:pt x="2654055" y="5428923"/>
                </a:cubicBezTo>
                <a:cubicBezTo>
                  <a:pt x="2525718" y="5448841"/>
                  <a:pt x="2350038" y="5403115"/>
                  <a:pt x="2265099" y="5428923"/>
                </a:cubicBezTo>
                <a:cubicBezTo>
                  <a:pt x="2180160" y="5454731"/>
                  <a:pt x="1874678" y="5389872"/>
                  <a:pt x="1601585" y="5428923"/>
                </a:cubicBezTo>
                <a:cubicBezTo>
                  <a:pt x="1328492" y="5467974"/>
                  <a:pt x="1383844" y="5397025"/>
                  <a:pt x="1212629" y="5428923"/>
                </a:cubicBezTo>
                <a:cubicBezTo>
                  <a:pt x="1041414" y="5460821"/>
                  <a:pt x="930109" y="5411417"/>
                  <a:pt x="732153" y="5428923"/>
                </a:cubicBezTo>
                <a:cubicBezTo>
                  <a:pt x="534197" y="5446429"/>
                  <a:pt x="168004" y="5427811"/>
                  <a:pt x="0" y="5428923"/>
                </a:cubicBezTo>
                <a:cubicBezTo>
                  <a:pt x="-28093" y="5314224"/>
                  <a:pt x="25717" y="5128368"/>
                  <a:pt x="0" y="4994609"/>
                </a:cubicBezTo>
                <a:cubicBezTo>
                  <a:pt x="-25717" y="4860850"/>
                  <a:pt x="19115" y="4672634"/>
                  <a:pt x="0" y="4451717"/>
                </a:cubicBezTo>
                <a:cubicBezTo>
                  <a:pt x="-19115" y="4230800"/>
                  <a:pt x="22553" y="4224583"/>
                  <a:pt x="0" y="4071692"/>
                </a:cubicBezTo>
                <a:cubicBezTo>
                  <a:pt x="-22553" y="3918801"/>
                  <a:pt x="9740" y="3704201"/>
                  <a:pt x="0" y="3420221"/>
                </a:cubicBezTo>
                <a:cubicBezTo>
                  <a:pt x="-9740" y="3136241"/>
                  <a:pt x="7192" y="2986156"/>
                  <a:pt x="0" y="2768751"/>
                </a:cubicBezTo>
                <a:cubicBezTo>
                  <a:pt x="-7192" y="2551346"/>
                  <a:pt x="43358" y="2513690"/>
                  <a:pt x="0" y="2388726"/>
                </a:cubicBezTo>
                <a:cubicBezTo>
                  <a:pt x="-43358" y="2263763"/>
                  <a:pt x="19054" y="2056885"/>
                  <a:pt x="0" y="1791545"/>
                </a:cubicBezTo>
                <a:cubicBezTo>
                  <a:pt x="-19054" y="1526205"/>
                  <a:pt x="26643" y="1457957"/>
                  <a:pt x="0" y="1302942"/>
                </a:cubicBezTo>
                <a:cubicBezTo>
                  <a:pt x="-26643" y="1147927"/>
                  <a:pt x="7833" y="872062"/>
                  <a:pt x="0" y="760049"/>
                </a:cubicBezTo>
                <a:cubicBezTo>
                  <a:pt x="-7833" y="648036"/>
                  <a:pt x="31638" y="216449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09817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0D64855-4189-003F-4F4B-3AFFC6AF07E0}"/>
              </a:ext>
            </a:extLst>
          </p:cNvPr>
          <p:cNvSpPr/>
          <p:nvPr/>
        </p:nvSpPr>
        <p:spPr>
          <a:xfrm>
            <a:off x="797629" y="5969013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524043DF-7C2C-C5A1-C522-E06F6E158BCD}"/>
              </a:ext>
            </a:extLst>
          </p:cNvPr>
          <p:cNvSpPr/>
          <p:nvPr/>
        </p:nvSpPr>
        <p:spPr>
          <a:xfrm>
            <a:off x="4038600" y="1545771"/>
            <a:ext cx="3864429" cy="1317172"/>
          </a:xfrm>
          <a:custGeom>
            <a:avLst/>
            <a:gdLst>
              <a:gd name="csX0" fmla="*/ 0 w 3864429"/>
              <a:gd name="csY0" fmla="*/ 219533 h 1317172"/>
              <a:gd name="csX1" fmla="*/ 219533 w 3864429"/>
              <a:gd name="csY1" fmla="*/ 0 h 1317172"/>
              <a:gd name="csX2" fmla="*/ 721920 w 3864429"/>
              <a:gd name="csY2" fmla="*/ 0 h 1317172"/>
              <a:gd name="csX3" fmla="*/ 1190053 w 3864429"/>
              <a:gd name="csY3" fmla="*/ 0 h 1317172"/>
              <a:gd name="csX4" fmla="*/ 1795200 w 3864429"/>
              <a:gd name="csY4" fmla="*/ 0 h 1317172"/>
              <a:gd name="csX5" fmla="*/ 2297587 w 3864429"/>
              <a:gd name="csY5" fmla="*/ 0 h 1317172"/>
              <a:gd name="csX6" fmla="*/ 2902734 w 3864429"/>
              <a:gd name="csY6" fmla="*/ 0 h 1317172"/>
              <a:gd name="csX7" fmla="*/ 3644896 w 3864429"/>
              <a:gd name="csY7" fmla="*/ 0 h 1317172"/>
              <a:gd name="csX8" fmla="*/ 3864429 w 3864429"/>
              <a:gd name="csY8" fmla="*/ 219533 h 1317172"/>
              <a:gd name="csX9" fmla="*/ 3864429 w 3864429"/>
              <a:gd name="csY9" fmla="*/ 641024 h 1317172"/>
              <a:gd name="csX10" fmla="*/ 3864429 w 3864429"/>
              <a:gd name="csY10" fmla="*/ 1097639 h 1317172"/>
              <a:gd name="csX11" fmla="*/ 3644896 w 3864429"/>
              <a:gd name="csY11" fmla="*/ 1317172 h 1317172"/>
              <a:gd name="csX12" fmla="*/ 3142509 w 3864429"/>
              <a:gd name="csY12" fmla="*/ 1317172 h 1317172"/>
              <a:gd name="csX13" fmla="*/ 2674376 w 3864429"/>
              <a:gd name="csY13" fmla="*/ 1317172 h 1317172"/>
              <a:gd name="csX14" fmla="*/ 2137736 w 3864429"/>
              <a:gd name="csY14" fmla="*/ 1317172 h 1317172"/>
              <a:gd name="csX15" fmla="*/ 1498335 w 3864429"/>
              <a:gd name="csY15" fmla="*/ 1317172 h 1317172"/>
              <a:gd name="csX16" fmla="*/ 961695 w 3864429"/>
              <a:gd name="csY16" fmla="*/ 1317172 h 1317172"/>
              <a:gd name="csX17" fmla="*/ 219533 w 3864429"/>
              <a:gd name="csY17" fmla="*/ 1317172 h 1317172"/>
              <a:gd name="csX18" fmla="*/ 0 w 3864429"/>
              <a:gd name="csY18" fmla="*/ 1097639 h 1317172"/>
              <a:gd name="csX19" fmla="*/ 0 w 3864429"/>
              <a:gd name="csY19" fmla="*/ 676148 h 1317172"/>
              <a:gd name="csX20" fmla="*/ 0 w 3864429"/>
              <a:gd name="csY20" fmla="*/ 219533 h 1317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64429" h="1317172" fill="none" extrusionOk="0">
                <a:moveTo>
                  <a:pt x="0" y="219533"/>
                </a:moveTo>
                <a:cubicBezTo>
                  <a:pt x="7695" y="73112"/>
                  <a:pt x="88388" y="11054"/>
                  <a:pt x="219533" y="0"/>
                </a:cubicBezTo>
                <a:cubicBezTo>
                  <a:pt x="454317" y="-1481"/>
                  <a:pt x="605443" y="10651"/>
                  <a:pt x="721920" y="0"/>
                </a:cubicBezTo>
                <a:cubicBezTo>
                  <a:pt x="838397" y="-10651"/>
                  <a:pt x="1071239" y="19923"/>
                  <a:pt x="1190053" y="0"/>
                </a:cubicBezTo>
                <a:cubicBezTo>
                  <a:pt x="1308867" y="-19923"/>
                  <a:pt x="1638755" y="28128"/>
                  <a:pt x="1795200" y="0"/>
                </a:cubicBezTo>
                <a:cubicBezTo>
                  <a:pt x="1951645" y="-28128"/>
                  <a:pt x="2114125" y="25360"/>
                  <a:pt x="2297587" y="0"/>
                </a:cubicBezTo>
                <a:cubicBezTo>
                  <a:pt x="2481049" y="-25360"/>
                  <a:pt x="2692862" y="35440"/>
                  <a:pt x="2902734" y="0"/>
                </a:cubicBezTo>
                <a:cubicBezTo>
                  <a:pt x="3112606" y="-35440"/>
                  <a:pt x="3295322" y="82978"/>
                  <a:pt x="3644896" y="0"/>
                </a:cubicBezTo>
                <a:cubicBezTo>
                  <a:pt x="3740363" y="-1593"/>
                  <a:pt x="3866329" y="105282"/>
                  <a:pt x="3864429" y="219533"/>
                </a:cubicBezTo>
                <a:cubicBezTo>
                  <a:pt x="3888510" y="342405"/>
                  <a:pt x="3834240" y="485535"/>
                  <a:pt x="3864429" y="641024"/>
                </a:cubicBezTo>
                <a:cubicBezTo>
                  <a:pt x="3894618" y="796513"/>
                  <a:pt x="3812532" y="1002479"/>
                  <a:pt x="3864429" y="1097639"/>
                </a:cubicBezTo>
                <a:cubicBezTo>
                  <a:pt x="3859706" y="1200305"/>
                  <a:pt x="3758505" y="1321708"/>
                  <a:pt x="3644896" y="1317172"/>
                </a:cubicBezTo>
                <a:cubicBezTo>
                  <a:pt x="3503661" y="1363269"/>
                  <a:pt x="3377141" y="1262319"/>
                  <a:pt x="3142509" y="1317172"/>
                </a:cubicBezTo>
                <a:cubicBezTo>
                  <a:pt x="2907877" y="1372025"/>
                  <a:pt x="2857002" y="1282093"/>
                  <a:pt x="2674376" y="1317172"/>
                </a:cubicBezTo>
                <a:cubicBezTo>
                  <a:pt x="2491750" y="1352251"/>
                  <a:pt x="2341378" y="1261252"/>
                  <a:pt x="2137736" y="1317172"/>
                </a:cubicBezTo>
                <a:cubicBezTo>
                  <a:pt x="1934094" y="1373092"/>
                  <a:pt x="1733518" y="1269062"/>
                  <a:pt x="1498335" y="1317172"/>
                </a:cubicBezTo>
                <a:cubicBezTo>
                  <a:pt x="1263152" y="1365282"/>
                  <a:pt x="1202786" y="1285621"/>
                  <a:pt x="961695" y="1317172"/>
                </a:cubicBezTo>
                <a:cubicBezTo>
                  <a:pt x="720604" y="1348723"/>
                  <a:pt x="467278" y="1242846"/>
                  <a:pt x="219533" y="1317172"/>
                </a:cubicBezTo>
                <a:cubicBezTo>
                  <a:pt x="76864" y="1289492"/>
                  <a:pt x="-6156" y="1225127"/>
                  <a:pt x="0" y="1097639"/>
                </a:cubicBezTo>
                <a:cubicBezTo>
                  <a:pt x="-28335" y="898765"/>
                  <a:pt x="7557" y="783554"/>
                  <a:pt x="0" y="676148"/>
                </a:cubicBezTo>
                <a:cubicBezTo>
                  <a:pt x="-7557" y="568742"/>
                  <a:pt x="15295" y="422360"/>
                  <a:pt x="0" y="219533"/>
                </a:cubicBezTo>
                <a:close/>
              </a:path>
              <a:path w="3864429" h="1317172" stroke="0" extrusionOk="0">
                <a:moveTo>
                  <a:pt x="0" y="219533"/>
                </a:moveTo>
                <a:cubicBezTo>
                  <a:pt x="-33176" y="100917"/>
                  <a:pt x="129787" y="510"/>
                  <a:pt x="219533" y="0"/>
                </a:cubicBezTo>
                <a:cubicBezTo>
                  <a:pt x="314406" y="-21776"/>
                  <a:pt x="574095" y="47922"/>
                  <a:pt x="687666" y="0"/>
                </a:cubicBezTo>
                <a:cubicBezTo>
                  <a:pt x="801237" y="-47922"/>
                  <a:pt x="990213" y="44271"/>
                  <a:pt x="1155799" y="0"/>
                </a:cubicBezTo>
                <a:cubicBezTo>
                  <a:pt x="1321385" y="-44271"/>
                  <a:pt x="1518035" y="45510"/>
                  <a:pt x="1760946" y="0"/>
                </a:cubicBezTo>
                <a:cubicBezTo>
                  <a:pt x="2003857" y="-45510"/>
                  <a:pt x="2139292" y="14198"/>
                  <a:pt x="2366094" y="0"/>
                </a:cubicBezTo>
                <a:cubicBezTo>
                  <a:pt x="2592896" y="-14198"/>
                  <a:pt x="2737495" y="54186"/>
                  <a:pt x="2834227" y="0"/>
                </a:cubicBezTo>
                <a:cubicBezTo>
                  <a:pt x="2930959" y="-54186"/>
                  <a:pt x="3425020" y="92391"/>
                  <a:pt x="3644896" y="0"/>
                </a:cubicBezTo>
                <a:cubicBezTo>
                  <a:pt x="3785807" y="4486"/>
                  <a:pt x="3861721" y="103619"/>
                  <a:pt x="3864429" y="219533"/>
                </a:cubicBezTo>
                <a:cubicBezTo>
                  <a:pt x="3867110" y="377635"/>
                  <a:pt x="3835451" y="564833"/>
                  <a:pt x="3864429" y="667367"/>
                </a:cubicBezTo>
                <a:cubicBezTo>
                  <a:pt x="3893407" y="769901"/>
                  <a:pt x="3847426" y="954282"/>
                  <a:pt x="3864429" y="1097639"/>
                </a:cubicBezTo>
                <a:cubicBezTo>
                  <a:pt x="3847357" y="1232403"/>
                  <a:pt x="3768365" y="1314404"/>
                  <a:pt x="3644896" y="1317172"/>
                </a:cubicBezTo>
                <a:cubicBezTo>
                  <a:pt x="3426087" y="1351626"/>
                  <a:pt x="3259917" y="1266464"/>
                  <a:pt x="3142509" y="1317172"/>
                </a:cubicBezTo>
                <a:cubicBezTo>
                  <a:pt x="3025101" y="1367880"/>
                  <a:pt x="2803436" y="1257822"/>
                  <a:pt x="2640123" y="1317172"/>
                </a:cubicBezTo>
                <a:cubicBezTo>
                  <a:pt x="2476810" y="1376522"/>
                  <a:pt x="2259596" y="1313000"/>
                  <a:pt x="2069229" y="1317172"/>
                </a:cubicBezTo>
                <a:cubicBezTo>
                  <a:pt x="1878862" y="1321344"/>
                  <a:pt x="1636447" y="1291040"/>
                  <a:pt x="1464082" y="1317172"/>
                </a:cubicBezTo>
                <a:cubicBezTo>
                  <a:pt x="1291717" y="1343304"/>
                  <a:pt x="1121436" y="1280207"/>
                  <a:pt x="824680" y="1317172"/>
                </a:cubicBezTo>
                <a:cubicBezTo>
                  <a:pt x="527924" y="1354137"/>
                  <a:pt x="516271" y="1263085"/>
                  <a:pt x="219533" y="1317172"/>
                </a:cubicBezTo>
                <a:cubicBezTo>
                  <a:pt x="102274" y="1333730"/>
                  <a:pt x="4732" y="1222394"/>
                  <a:pt x="0" y="1097639"/>
                </a:cubicBezTo>
                <a:cubicBezTo>
                  <a:pt x="-132" y="993000"/>
                  <a:pt x="15601" y="878006"/>
                  <a:pt x="0" y="676148"/>
                </a:cubicBezTo>
                <a:cubicBezTo>
                  <a:pt x="-15601" y="474290"/>
                  <a:pt x="10839" y="438751"/>
                  <a:pt x="0" y="219533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18975987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και</a:t>
            </a:r>
          </a:p>
        </p:txBody>
      </p:sp>
    </p:spTree>
    <p:extLst>
      <p:ext uri="{BB962C8B-B14F-4D97-AF65-F5344CB8AC3E}">
        <p14:creationId xmlns:p14="http://schemas.microsoft.com/office/powerpoint/2010/main" val="45527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7EA14-C726-687F-E550-F91FC256C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ΤΑ ΜΕΡΗ ΤΟΥ ΛΟΓΟΥ (1) – Όλα της τάξης … εύκολα">
            <a:extLst>
              <a:ext uri="{FF2B5EF4-FFF2-40B4-BE49-F238E27FC236}">
                <a16:creationId xmlns:a16="http://schemas.microsoft.com/office/drawing/2014/main" id="{F422FBFA-6204-4647-19AC-0FE8EA168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558" y="2013857"/>
            <a:ext cx="9151914" cy="3733800"/>
          </a:xfrm>
          <a:custGeom>
            <a:avLst/>
            <a:gdLst>
              <a:gd name="csX0" fmla="*/ 0 w 9151914"/>
              <a:gd name="csY0" fmla="*/ 0 h 3733800"/>
              <a:gd name="csX1" fmla="*/ 297437 w 9151914"/>
              <a:gd name="csY1" fmla="*/ 0 h 3733800"/>
              <a:gd name="csX2" fmla="*/ 960951 w 9151914"/>
              <a:gd name="csY2" fmla="*/ 0 h 3733800"/>
              <a:gd name="csX3" fmla="*/ 1349907 w 9151914"/>
              <a:gd name="csY3" fmla="*/ 0 h 3733800"/>
              <a:gd name="csX4" fmla="*/ 1647345 w 9151914"/>
              <a:gd name="csY4" fmla="*/ 0 h 3733800"/>
              <a:gd name="csX5" fmla="*/ 2310858 w 9151914"/>
              <a:gd name="csY5" fmla="*/ 0 h 3733800"/>
              <a:gd name="csX6" fmla="*/ 2699815 w 9151914"/>
              <a:gd name="csY6" fmla="*/ 0 h 3733800"/>
              <a:gd name="csX7" fmla="*/ 3271809 w 9151914"/>
              <a:gd name="csY7" fmla="*/ 0 h 3733800"/>
              <a:gd name="csX8" fmla="*/ 3569246 w 9151914"/>
              <a:gd name="csY8" fmla="*/ 0 h 3733800"/>
              <a:gd name="csX9" fmla="*/ 3866684 w 9151914"/>
              <a:gd name="csY9" fmla="*/ 0 h 3733800"/>
              <a:gd name="csX10" fmla="*/ 4347159 w 9151914"/>
              <a:gd name="csY10" fmla="*/ 0 h 3733800"/>
              <a:gd name="csX11" fmla="*/ 5102192 w 9151914"/>
              <a:gd name="csY11" fmla="*/ 0 h 3733800"/>
              <a:gd name="csX12" fmla="*/ 5399629 w 9151914"/>
              <a:gd name="csY12" fmla="*/ 0 h 3733800"/>
              <a:gd name="csX13" fmla="*/ 5880105 w 9151914"/>
              <a:gd name="csY13" fmla="*/ 0 h 3733800"/>
              <a:gd name="csX14" fmla="*/ 6635138 w 9151914"/>
              <a:gd name="csY14" fmla="*/ 0 h 3733800"/>
              <a:gd name="csX15" fmla="*/ 7390171 w 9151914"/>
              <a:gd name="csY15" fmla="*/ 0 h 3733800"/>
              <a:gd name="csX16" fmla="*/ 7962165 w 9151914"/>
              <a:gd name="csY16" fmla="*/ 0 h 3733800"/>
              <a:gd name="csX17" fmla="*/ 8351122 w 9151914"/>
              <a:gd name="csY17" fmla="*/ 0 h 3733800"/>
              <a:gd name="csX18" fmla="*/ 9151914 w 9151914"/>
              <a:gd name="csY18" fmla="*/ 0 h 3733800"/>
              <a:gd name="csX19" fmla="*/ 9151914 w 9151914"/>
              <a:gd name="csY19" fmla="*/ 570738 h 3733800"/>
              <a:gd name="csX20" fmla="*/ 9151914 w 9151914"/>
              <a:gd name="csY20" fmla="*/ 1178814 h 3733800"/>
              <a:gd name="csX21" fmla="*/ 9151914 w 9151914"/>
              <a:gd name="csY21" fmla="*/ 1786890 h 3733800"/>
              <a:gd name="csX22" fmla="*/ 9151914 w 9151914"/>
              <a:gd name="csY22" fmla="*/ 2320290 h 3733800"/>
              <a:gd name="csX23" fmla="*/ 9151914 w 9151914"/>
              <a:gd name="csY23" fmla="*/ 2891028 h 3733800"/>
              <a:gd name="csX24" fmla="*/ 9151914 w 9151914"/>
              <a:gd name="csY24" fmla="*/ 3733800 h 3733800"/>
              <a:gd name="csX25" fmla="*/ 8854477 w 9151914"/>
              <a:gd name="csY25" fmla="*/ 3733800 h 3733800"/>
              <a:gd name="csX26" fmla="*/ 8282482 w 9151914"/>
              <a:gd name="csY26" fmla="*/ 3733800 h 3733800"/>
              <a:gd name="csX27" fmla="*/ 7985045 w 9151914"/>
              <a:gd name="csY27" fmla="*/ 3733800 h 3733800"/>
              <a:gd name="csX28" fmla="*/ 7321531 w 9151914"/>
              <a:gd name="csY28" fmla="*/ 3733800 h 3733800"/>
              <a:gd name="csX29" fmla="*/ 7024094 w 9151914"/>
              <a:gd name="csY29" fmla="*/ 3733800 h 3733800"/>
              <a:gd name="csX30" fmla="*/ 6635138 w 9151914"/>
              <a:gd name="csY30" fmla="*/ 3733800 h 3733800"/>
              <a:gd name="csX31" fmla="*/ 5880105 w 9151914"/>
              <a:gd name="csY31" fmla="*/ 3733800 h 3733800"/>
              <a:gd name="csX32" fmla="*/ 5399629 w 9151914"/>
              <a:gd name="csY32" fmla="*/ 3733800 h 3733800"/>
              <a:gd name="csX33" fmla="*/ 4736115 w 9151914"/>
              <a:gd name="csY33" fmla="*/ 3733800 h 3733800"/>
              <a:gd name="csX34" fmla="*/ 3981083 w 9151914"/>
              <a:gd name="csY34" fmla="*/ 3733800 h 3733800"/>
              <a:gd name="csX35" fmla="*/ 3592126 w 9151914"/>
              <a:gd name="csY35" fmla="*/ 3733800 h 3733800"/>
              <a:gd name="csX36" fmla="*/ 2928612 w 9151914"/>
              <a:gd name="csY36" fmla="*/ 3733800 h 3733800"/>
              <a:gd name="csX37" fmla="*/ 2173580 w 9151914"/>
              <a:gd name="csY37" fmla="*/ 3733800 h 3733800"/>
              <a:gd name="csX38" fmla="*/ 1601585 w 9151914"/>
              <a:gd name="csY38" fmla="*/ 3733800 h 3733800"/>
              <a:gd name="csX39" fmla="*/ 1121109 w 9151914"/>
              <a:gd name="csY39" fmla="*/ 3733800 h 3733800"/>
              <a:gd name="csX40" fmla="*/ 640634 w 9151914"/>
              <a:gd name="csY40" fmla="*/ 3733800 h 3733800"/>
              <a:gd name="csX41" fmla="*/ 0 w 9151914"/>
              <a:gd name="csY41" fmla="*/ 3733800 h 3733800"/>
              <a:gd name="csX42" fmla="*/ 0 w 9151914"/>
              <a:gd name="csY42" fmla="*/ 3237738 h 3733800"/>
              <a:gd name="csX43" fmla="*/ 0 w 9151914"/>
              <a:gd name="csY43" fmla="*/ 2629662 h 3733800"/>
              <a:gd name="csX44" fmla="*/ 0 w 9151914"/>
              <a:gd name="csY44" fmla="*/ 2208276 h 3733800"/>
              <a:gd name="csX45" fmla="*/ 0 w 9151914"/>
              <a:gd name="csY45" fmla="*/ 1637538 h 3733800"/>
              <a:gd name="csX46" fmla="*/ 0 w 9151914"/>
              <a:gd name="csY46" fmla="*/ 1178814 h 3733800"/>
              <a:gd name="csX47" fmla="*/ 0 w 9151914"/>
              <a:gd name="csY47" fmla="*/ 682752 h 3733800"/>
              <a:gd name="csX48" fmla="*/ 0 w 9151914"/>
              <a:gd name="csY48" fmla="*/ 0 h 3733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</a:cxnLst>
            <a:rect l="l" t="t" r="r" b="b"/>
            <a:pathLst>
              <a:path w="9151914" h="3733800" fill="none" extrusionOk="0">
                <a:moveTo>
                  <a:pt x="0" y="0"/>
                </a:moveTo>
                <a:cubicBezTo>
                  <a:pt x="78897" y="-11609"/>
                  <a:pt x="161562" y="13869"/>
                  <a:pt x="297437" y="0"/>
                </a:cubicBezTo>
                <a:cubicBezTo>
                  <a:pt x="433312" y="-13869"/>
                  <a:pt x="763457" y="76291"/>
                  <a:pt x="960951" y="0"/>
                </a:cubicBezTo>
                <a:cubicBezTo>
                  <a:pt x="1158445" y="-76291"/>
                  <a:pt x="1227952" y="40530"/>
                  <a:pt x="1349907" y="0"/>
                </a:cubicBezTo>
                <a:cubicBezTo>
                  <a:pt x="1471862" y="-40530"/>
                  <a:pt x="1528248" y="6443"/>
                  <a:pt x="1647345" y="0"/>
                </a:cubicBezTo>
                <a:cubicBezTo>
                  <a:pt x="1766442" y="-6443"/>
                  <a:pt x="2081280" y="25930"/>
                  <a:pt x="2310858" y="0"/>
                </a:cubicBezTo>
                <a:cubicBezTo>
                  <a:pt x="2540436" y="-25930"/>
                  <a:pt x="2533439" y="29075"/>
                  <a:pt x="2699815" y="0"/>
                </a:cubicBezTo>
                <a:cubicBezTo>
                  <a:pt x="2866191" y="-29075"/>
                  <a:pt x="3141240" y="18943"/>
                  <a:pt x="3271809" y="0"/>
                </a:cubicBezTo>
                <a:cubicBezTo>
                  <a:pt x="3402378" y="-18943"/>
                  <a:pt x="3430538" y="1184"/>
                  <a:pt x="3569246" y="0"/>
                </a:cubicBezTo>
                <a:cubicBezTo>
                  <a:pt x="3707954" y="-1184"/>
                  <a:pt x="3735796" y="23284"/>
                  <a:pt x="3866684" y="0"/>
                </a:cubicBezTo>
                <a:cubicBezTo>
                  <a:pt x="3997572" y="-23284"/>
                  <a:pt x="4125207" y="2429"/>
                  <a:pt x="4347159" y="0"/>
                </a:cubicBezTo>
                <a:cubicBezTo>
                  <a:pt x="4569112" y="-2429"/>
                  <a:pt x="4749685" y="37837"/>
                  <a:pt x="5102192" y="0"/>
                </a:cubicBezTo>
                <a:cubicBezTo>
                  <a:pt x="5454699" y="-37837"/>
                  <a:pt x="5305484" y="134"/>
                  <a:pt x="5399629" y="0"/>
                </a:cubicBezTo>
                <a:cubicBezTo>
                  <a:pt x="5493774" y="-134"/>
                  <a:pt x="5760558" y="1195"/>
                  <a:pt x="5880105" y="0"/>
                </a:cubicBezTo>
                <a:cubicBezTo>
                  <a:pt x="5999652" y="-1195"/>
                  <a:pt x="6307587" y="28346"/>
                  <a:pt x="6635138" y="0"/>
                </a:cubicBezTo>
                <a:cubicBezTo>
                  <a:pt x="6962689" y="-28346"/>
                  <a:pt x="7062073" y="22966"/>
                  <a:pt x="7390171" y="0"/>
                </a:cubicBezTo>
                <a:cubicBezTo>
                  <a:pt x="7718269" y="-22966"/>
                  <a:pt x="7720835" y="15520"/>
                  <a:pt x="7962165" y="0"/>
                </a:cubicBezTo>
                <a:cubicBezTo>
                  <a:pt x="8203495" y="-15520"/>
                  <a:pt x="8180338" y="29500"/>
                  <a:pt x="8351122" y="0"/>
                </a:cubicBezTo>
                <a:cubicBezTo>
                  <a:pt x="8521906" y="-29500"/>
                  <a:pt x="8983235" y="47531"/>
                  <a:pt x="9151914" y="0"/>
                </a:cubicBezTo>
                <a:cubicBezTo>
                  <a:pt x="9152545" y="205325"/>
                  <a:pt x="9107632" y="446616"/>
                  <a:pt x="9151914" y="570738"/>
                </a:cubicBezTo>
                <a:cubicBezTo>
                  <a:pt x="9196196" y="694860"/>
                  <a:pt x="9110905" y="881813"/>
                  <a:pt x="9151914" y="1178814"/>
                </a:cubicBezTo>
                <a:cubicBezTo>
                  <a:pt x="9192923" y="1475815"/>
                  <a:pt x="9137337" y="1615449"/>
                  <a:pt x="9151914" y="1786890"/>
                </a:cubicBezTo>
                <a:cubicBezTo>
                  <a:pt x="9166491" y="1958331"/>
                  <a:pt x="9143025" y="2101485"/>
                  <a:pt x="9151914" y="2320290"/>
                </a:cubicBezTo>
                <a:cubicBezTo>
                  <a:pt x="9160803" y="2539095"/>
                  <a:pt x="9089870" y="2653432"/>
                  <a:pt x="9151914" y="2891028"/>
                </a:cubicBezTo>
                <a:cubicBezTo>
                  <a:pt x="9213958" y="3128624"/>
                  <a:pt x="9076720" y="3387912"/>
                  <a:pt x="9151914" y="3733800"/>
                </a:cubicBezTo>
                <a:cubicBezTo>
                  <a:pt x="9062486" y="3743137"/>
                  <a:pt x="8968184" y="3729168"/>
                  <a:pt x="8854477" y="3733800"/>
                </a:cubicBezTo>
                <a:cubicBezTo>
                  <a:pt x="8740770" y="3738432"/>
                  <a:pt x="8462168" y="3715116"/>
                  <a:pt x="8282482" y="3733800"/>
                </a:cubicBezTo>
                <a:cubicBezTo>
                  <a:pt x="8102797" y="3752484"/>
                  <a:pt x="8077362" y="3710963"/>
                  <a:pt x="7985045" y="3733800"/>
                </a:cubicBezTo>
                <a:cubicBezTo>
                  <a:pt x="7892728" y="3756637"/>
                  <a:pt x="7558867" y="3662460"/>
                  <a:pt x="7321531" y="3733800"/>
                </a:cubicBezTo>
                <a:cubicBezTo>
                  <a:pt x="7084195" y="3805140"/>
                  <a:pt x="7090943" y="3707899"/>
                  <a:pt x="7024094" y="3733800"/>
                </a:cubicBezTo>
                <a:cubicBezTo>
                  <a:pt x="6957245" y="3759701"/>
                  <a:pt x="6795289" y="3719069"/>
                  <a:pt x="6635138" y="3733800"/>
                </a:cubicBezTo>
                <a:cubicBezTo>
                  <a:pt x="6474987" y="3748531"/>
                  <a:pt x="6132193" y="3732638"/>
                  <a:pt x="5880105" y="3733800"/>
                </a:cubicBezTo>
                <a:cubicBezTo>
                  <a:pt x="5628017" y="3734962"/>
                  <a:pt x="5501230" y="3683199"/>
                  <a:pt x="5399629" y="3733800"/>
                </a:cubicBezTo>
                <a:cubicBezTo>
                  <a:pt x="5298028" y="3784401"/>
                  <a:pt x="5053355" y="3716219"/>
                  <a:pt x="4736115" y="3733800"/>
                </a:cubicBezTo>
                <a:cubicBezTo>
                  <a:pt x="4418875" y="3751381"/>
                  <a:pt x="4302929" y="3681151"/>
                  <a:pt x="3981083" y="3733800"/>
                </a:cubicBezTo>
                <a:cubicBezTo>
                  <a:pt x="3659237" y="3786449"/>
                  <a:pt x="3700310" y="3709831"/>
                  <a:pt x="3592126" y="3733800"/>
                </a:cubicBezTo>
                <a:cubicBezTo>
                  <a:pt x="3483942" y="3757769"/>
                  <a:pt x="3143095" y="3727848"/>
                  <a:pt x="2928612" y="3733800"/>
                </a:cubicBezTo>
                <a:cubicBezTo>
                  <a:pt x="2714129" y="3739752"/>
                  <a:pt x="2434579" y="3673861"/>
                  <a:pt x="2173580" y="3733800"/>
                </a:cubicBezTo>
                <a:cubicBezTo>
                  <a:pt x="1912581" y="3793739"/>
                  <a:pt x="1758466" y="3705861"/>
                  <a:pt x="1601585" y="3733800"/>
                </a:cubicBezTo>
                <a:cubicBezTo>
                  <a:pt x="1444704" y="3761739"/>
                  <a:pt x="1278540" y="3695165"/>
                  <a:pt x="1121109" y="3733800"/>
                </a:cubicBezTo>
                <a:cubicBezTo>
                  <a:pt x="963678" y="3772435"/>
                  <a:pt x="751393" y="3715712"/>
                  <a:pt x="640634" y="3733800"/>
                </a:cubicBezTo>
                <a:cubicBezTo>
                  <a:pt x="529875" y="3751888"/>
                  <a:pt x="195016" y="3693472"/>
                  <a:pt x="0" y="3733800"/>
                </a:cubicBezTo>
                <a:cubicBezTo>
                  <a:pt x="-18401" y="3499734"/>
                  <a:pt x="44156" y="3422290"/>
                  <a:pt x="0" y="3237738"/>
                </a:cubicBezTo>
                <a:cubicBezTo>
                  <a:pt x="-44156" y="3053186"/>
                  <a:pt x="31201" y="2822151"/>
                  <a:pt x="0" y="2629662"/>
                </a:cubicBezTo>
                <a:cubicBezTo>
                  <a:pt x="-31201" y="2437173"/>
                  <a:pt x="21975" y="2312732"/>
                  <a:pt x="0" y="2208276"/>
                </a:cubicBezTo>
                <a:cubicBezTo>
                  <a:pt x="-21975" y="2103820"/>
                  <a:pt x="51100" y="1857068"/>
                  <a:pt x="0" y="1637538"/>
                </a:cubicBezTo>
                <a:cubicBezTo>
                  <a:pt x="-51100" y="1418008"/>
                  <a:pt x="13698" y="1315673"/>
                  <a:pt x="0" y="1178814"/>
                </a:cubicBezTo>
                <a:cubicBezTo>
                  <a:pt x="-13698" y="1041955"/>
                  <a:pt x="53409" y="878932"/>
                  <a:pt x="0" y="682752"/>
                </a:cubicBezTo>
                <a:cubicBezTo>
                  <a:pt x="-53409" y="486572"/>
                  <a:pt x="62764" y="191777"/>
                  <a:pt x="0" y="0"/>
                </a:cubicBezTo>
                <a:close/>
              </a:path>
              <a:path w="9151914" h="3733800" stroke="0" extrusionOk="0">
                <a:moveTo>
                  <a:pt x="0" y="0"/>
                </a:moveTo>
                <a:cubicBezTo>
                  <a:pt x="326902" y="-69211"/>
                  <a:pt x="458449" y="87530"/>
                  <a:pt x="755033" y="0"/>
                </a:cubicBezTo>
                <a:cubicBezTo>
                  <a:pt x="1051617" y="-87530"/>
                  <a:pt x="1141657" y="59864"/>
                  <a:pt x="1418547" y="0"/>
                </a:cubicBezTo>
                <a:cubicBezTo>
                  <a:pt x="1695437" y="-59864"/>
                  <a:pt x="1735414" y="54226"/>
                  <a:pt x="1899022" y="0"/>
                </a:cubicBezTo>
                <a:cubicBezTo>
                  <a:pt x="2062630" y="-54226"/>
                  <a:pt x="2407901" y="36598"/>
                  <a:pt x="2562536" y="0"/>
                </a:cubicBezTo>
                <a:cubicBezTo>
                  <a:pt x="2717171" y="-36598"/>
                  <a:pt x="2915290" y="30774"/>
                  <a:pt x="3134531" y="0"/>
                </a:cubicBezTo>
                <a:cubicBezTo>
                  <a:pt x="3353772" y="-30774"/>
                  <a:pt x="3422459" y="28084"/>
                  <a:pt x="3523487" y="0"/>
                </a:cubicBezTo>
                <a:cubicBezTo>
                  <a:pt x="3624515" y="-28084"/>
                  <a:pt x="3725540" y="14455"/>
                  <a:pt x="3820924" y="0"/>
                </a:cubicBezTo>
                <a:cubicBezTo>
                  <a:pt x="3916308" y="-14455"/>
                  <a:pt x="4248750" y="65971"/>
                  <a:pt x="4392919" y="0"/>
                </a:cubicBezTo>
                <a:cubicBezTo>
                  <a:pt x="4537089" y="-65971"/>
                  <a:pt x="4787572" y="11554"/>
                  <a:pt x="5056432" y="0"/>
                </a:cubicBezTo>
                <a:cubicBezTo>
                  <a:pt x="5325292" y="-11554"/>
                  <a:pt x="5427729" y="52928"/>
                  <a:pt x="5628427" y="0"/>
                </a:cubicBezTo>
                <a:cubicBezTo>
                  <a:pt x="5829126" y="-52928"/>
                  <a:pt x="6161791" y="71597"/>
                  <a:pt x="6383460" y="0"/>
                </a:cubicBezTo>
                <a:cubicBezTo>
                  <a:pt x="6605129" y="-71597"/>
                  <a:pt x="6699016" y="23852"/>
                  <a:pt x="6863936" y="0"/>
                </a:cubicBezTo>
                <a:cubicBezTo>
                  <a:pt x="7028856" y="-23852"/>
                  <a:pt x="7275610" y="63523"/>
                  <a:pt x="7618968" y="0"/>
                </a:cubicBezTo>
                <a:cubicBezTo>
                  <a:pt x="7962326" y="-63523"/>
                  <a:pt x="7888288" y="28438"/>
                  <a:pt x="8099444" y="0"/>
                </a:cubicBezTo>
                <a:cubicBezTo>
                  <a:pt x="8310600" y="-28438"/>
                  <a:pt x="8687762" y="51804"/>
                  <a:pt x="9151914" y="0"/>
                </a:cubicBezTo>
                <a:cubicBezTo>
                  <a:pt x="9184231" y="175387"/>
                  <a:pt x="9144580" y="255943"/>
                  <a:pt x="9151914" y="421386"/>
                </a:cubicBezTo>
                <a:cubicBezTo>
                  <a:pt x="9159248" y="586829"/>
                  <a:pt x="9093215" y="845272"/>
                  <a:pt x="9151914" y="1029462"/>
                </a:cubicBezTo>
                <a:cubicBezTo>
                  <a:pt x="9210613" y="1213652"/>
                  <a:pt x="9088093" y="1480688"/>
                  <a:pt x="9151914" y="1600200"/>
                </a:cubicBezTo>
                <a:cubicBezTo>
                  <a:pt x="9215735" y="1719712"/>
                  <a:pt x="9148768" y="1897980"/>
                  <a:pt x="9151914" y="2021586"/>
                </a:cubicBezTo>
                <a:cubicBezTo>
                  <a:pt x="9155060" y="2145192"/>
                  <a:pt x="9097161" y="2366253"/>
                  <a:pt x="9151914" y="2517648"/>
                </a:cubicBezTo>
                <a:cubicBezTo>
                  <a:pt x="9206667" y="2669043"/>
                  <a:pt x="9150447" y="2847914"/>
                  <a:pt x="9151914" y="2939034"/>
                </a:cubicBezTo>
                <a:cubicBezTo>
                  <a:pt x="9153381" y="3030154"/>
                  <a:pt x="9057106" y="3519303"/>
                  <a:pt x="9151914" y="3733800"/>
                </a:cubicBezTo>
                <a:cubicBezTo>
                  <a:pt x="9054899" y="3735555"/>
                  <a:pt x="8965955" y="3717620"/>
                  <a:pt x="8854477" y="3733800"/>
                </a:cubicBezTo>
                <a:cubicBezTo>
                  <a:pt x="8742999" y="3749980"/>
                  <a:pt x="8524417" y="3667054"/>
                  <a:pt x="8282482" y="3733800"/>
                </a:cubicBezTo>
                <a:cubicBezTo>
                  <a:pt x="8040548" y="3800546"/>
                  <a:pt x="7939669" y="3654796"/>
                  <a:pt x="7618968" y="3733800"/>
                </a:cubicBezTo>
                <a:cubicBezTo>
                  <a:pt x="7298267" y="3812804"/>
                  <a:pt x="7025246" y="3698588"/>
                  <a:pt x="6863936" y="3733800"/>
                </a:cubicBezTo>
                <a:cubicBezTo>
                  <a:pt x="6702626" y="3769012"/>
                  <a:pt x="6661174" y="3700660"/>
                  <a:pt x="6474979" y="3733800"/>
                </a:cubicBezTo>
                <a:cubicBezTo>
                  <a:pt x="6288784" y="3766940"/>
                  <a:pt x="6282233" y="3710275"/>
                  <a:pt x="6177542" y="3733800"/>
                </a:cubicBezTo>
                <a:cubicBezTo>
                  <a:pt x="6072851" y="3757325"/>
                  <a:pt x="5988536" y="3719125"/>
                  <a:pt x="5880105" y="3733800"/>
                </a:cubicBezTo>
                <a:cubicBezTo>
                  <a:pt x="5771674" y="3748475"/>
                  <a:pt x="5577539" y="3728743"/>
                  <a:pt x="5491148" y="3733800"/>
                </a:cubicBezTo>
                <a:cubicBezTo>
                  <a:pt x="5404757" y="3738857"/>
                  <a:pt x="5194597" y="3690897"/>
                  <a:pt x="5010673" y="3733800"/>
                </a:cubicBezTo>
                <a:cubicBezTo>
                  <a:pt x="4826750" y="3776703"/>
                  <a:pt x="4758221" y="3702087"/>
                  <a:pt x="4530197" y="3733800"/>
                </a:cubicBezTo>
                <a:cubicBezTo>
                  <a:pt x="4302173" y="3765513"/>
                  <a:pt x="4204055" y="3722571"/>
                  <a:pt x="4049722" y="3733800"/>
                </a:cubicBezTo>
                <a:cubicBezTo>
                  <a:pt x="3895390" y="3745029"/>
                  <a:pt x="3618652" y="3683116"/>
                  <a:pt x="3477727" y="3733800"/>
                </a:cubicBezTo>
                <a:cubicBezTo>
                  <a:pt x="3336802" y="3784484"/>
                  <a:pt x="3135354" y="3680344"/>
                  <a:pt x="2814214" y="3733800"/>
                </a:cubicBezTo>
                <a:cubicBezTo>
                  <a:pt x="2493074" y="3787256"/>
                  <a:pt x="2487176" y="3712377"/>
                  <a:pt x="2333738" y="3733800"/>
                </a:cubicBezTo>
                <a:cubicBezTo>
                  <a:pt x="2180300" y="3755223"/>
                  <a:pt x="2141811" y="3701711"/>
                  <a:pt x="2036301" y="3733800"/>
                </a:cubicBezTo>
                <a:cubicBezTo>
                  <a:pt x="1930791" y="3765889"/>
                  <a:pt x="1802690" y="3712738"/>
                  <a:pt x="1738864" y="3733800"/>
                </a:cubicBezTo>
                <a:cubicBezTo>
                  <a:pt x="1675038" y="3754862"/>
                  <a:pt x="1426653" y="3711035"/>
                  <a:pt x="1166869" y="3733800"/>
                </a:cubicBezTo>
                <a:cubicBezTo>
                  <a:pt x="907086" y="3756565"/>
                  <a:pt x="580187" y="3708111"/>
                  <a:pt x="0" y="3733800"/>
                </a:cubicBezTo>
                <a:cubicBezTo>
                  <a:pt x="-34609" y="3449602"/>
                  <a:pt x="33747" y="3416951"/>
                  <a:pt x="0" y="3125724"/>
                </a:cubicBezTo>
                <a:cubicBezTo>
                  <a:pt x="-33747" y="2834497"/>
                  <a:pt x="7151" y="2842049"/>
                  <a:pt x="0" y="2704338"/>
                </a:cubicBezTo>
                <a:cubicBezTo>
                  <a:pt x="-7151" y="2566627"/>
                  <a:pt x="38399" y="2391989"/>
                  <a:pt x="0" y="2282952"/>
                </a:cubicBezTo>
                <a:cubicBezTo>
                  <a:pt x="-38399" y="2173915"/>
                  <a:pt x="9689" y="1970712"/>
                  <a:pt x="0" y="1749552"/>
                </a:cubicBezTo>
                <a:cubicBezTo>
                  <a:pt x="-9689" y="1528392"/>
                  <a:pt x="13886" y="1430549"/>
                  <a:pt x="0" y="1253490"/>
                </a:cubicBezTo>
                <a:cubicBezTo>
                  <a:pt x="-13886" y="1076431"/>
                  <a:pt x="20438" y="891712"/>
                  <a:pt x="0" y="720090"/>
                </a:cubicBezTo>
                <a:cubicBezTo>
                  <a:pt x="-20438" y="548468"/>
                  <a:pt x="19191" y="153292"/>
                  <a:pt x="0" y="0"/>
                </a:cubicBezTo>
                <a:close/>
              </a:path>
            </a:pathLst>
          </a:custGeom>
          <a:ln>
            <a:solidFill>
              <a:srgbClr val="FFFFFF"/>
            </a:solidFill>
            <a:extLst>
              <a:ext uri="{C807C97D-BFC1-408E-A445-0C87EB9F89A2}">
                <ask:lineSketchStyleProps xmlns:ask="http://schemas.microsoft.com/office/drawing/2018/sketchyshapes" sd="38203702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FC3C5E6-AB11-66BA-FEE9-E91255A9FB96}"/>
              </a:ext>
            </a:extLst>
          </p:cNvPr>
          <p:cNvSpPr/>
          <p:nvPr/>
        </p:nvSpPr>
        <p:spPr>
          <a:xfrm>
            <a:off x="5717972" y="5936356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>
                <a:hlinkClick r:id="rId3"/>
              </a:rPr>
              <a:t>Όλα της τάξης … εύκολα – για τους μικρούς μου μαθητές!!!</a:t>
            </a:r>
            <a:endParaRPr lang="el-GR" dirty="0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5FBA78B1-C47C-2BB3-D53B-B3D6E278D915}"/>
              </a:ext>
            </a:extLst>
          </p:cNvPr>
          <p:cNvSpPr/>
          <p:nvPr/>
        </p:nvSpPr>
        <p:spPr>
          <a:xfrm>
            <a:off x="129392" y="181415"/>
            <a:ext cx="5350332" cy="1643743"/>
          </a:xfrm>
          <a:custGeom>
            <a:avLst/>
            <a:gdLst>
              <a:gd name="csX0" fmla="*/ 0 w 5350332"/>
              <a:gd name="csY0" fmla="*/ 273963 h 1643743"/>
              <a:gd name="csX1" fmla="*/ 273963 w 5350332"/>
              <a:gd name="csY1" fmla="*/ 0 h 1643743"/>
              <a:gd name="csX2" fmla="*/ 711516 w 5350332"/>
              <a:gd name="csY2" fmla="*/ 0 h 1643743"/>
              <a:gd name="csX3" fmla="*/ 1245116 w 5350332"/>
              <a:gd name="csY3" fmla="*/ 0 h 1643743"/>
              <a:gd name="csX4" fmla="*/ 1730693 w 5350332"/>
              <a:gd name="csY4" fmla="*/ 0 h 1643743"/>
              <a:gd name="csX5" fmla="*/ 2168245 w 5350332"/>
              <a:gd name="csY5" fmla="*/ 0 h 1643743"/>
              <a:gd name="csX6" fmla="*/ 2605798 w 5350332"/>
              <a:gd name="csY6" fmla="*/ 0 h 1643743"/>
              <a:gd name="csX7" fmla="*/ 3091375 w 5350332"/>
              <a:gd name="csY7" fmla="*/ 0 h 1643743"/>
              <a:gd name="csX8" fmla="*/ 3624975 w 5350332"/>
              <a:gd name="csY8" fmla="*/ 0 h 1643743"/>
              <a:gd name="csX9" fmla="*/ 4254624 w 5350332"/>
              <a:gd name="csY9" fmla="*/ 0 h 1643743"/>
              <a:gd name="csX10" fmla="*/ 5076369 w 5350332"/>
              <a:gd name="csY10" fmla="*/ 0 h 1643743"/>
              <a:gd name="csX11" fmla="*/ 5350332 w 5350332"/>
              <a:gd name="csY11" fmla="*/ 273963 h 1643743"/>
              <a:gd name="csX12" fmla="*/ 5350332 w 5350332"/>
              <a:gd name="csY12" fmla="*/ 810913 h 1643743"/>
              <a:gd name="csX13" fmla="*/ 5350332 w 5350332"/>
              <a:gd name="csY13" fmla="*/ 1369780 h 1643743"/>
              <a:gd name="csX14" fmla="*/ 5076369 w 5350332"/>
              <a:gd name="csY14" fmla="*/ 1643743 h 1643743"/>
              <a:gd name="csX15" fmla="*/ 4446720 w 5350332"/>
              <a:gd name="csY15" fmla="*/ 1643743 h 1643743"/>
              <a:gd name="csX16" fmla="*/ 4057192 w 5350332"/>
              <a:gd name="csY16" fmla="*/ 1643743 h 1643743"/>
              <a:gd name="csX17" fmla="*/ 3667663 w 5350332"/>
              <a:gd name="csY17" fmla="*/ 1643743 h 1643743"/>
              <a:gd name="csX18" fmla="*/ 3278135 w 5350332"/>
              <a:gd name="csY18" fmla="*/ 1643743 h 1643743"/>
              <a:gd name="csX19" fmla="*/ 2840582 w 5350332"/>
              <a:gd name="csY19" fmla="*/ 1643743 h 1643743"/>
              <a:gd name="csX20" fmla="*/ 2451054 w 5350332"/>
              <a:gd name="csY20" fmla="*/ 1643743 h 1643743"/>
              <a:gd name="csX21" fmla="*/ 2013501 w 5350332"/>
              <a:gd name="csY21" fmla="*/ 1643743 h 1643743"/>
              <a:gd name="csX22" fmla="*/ 1527925 w 5350332"/>
              <a:gd name="csY22" fmla="*/ 1643743 h 1643743"/>
              <a:gd name="csX23" fmla="*/ 946300 w 5350332"/>
              <a:gd name="csY23" fmla="*/ 1643743 h 1643743"/>
              <a:gd name="csX24" fmla="*/ 273963 w 5350332"/>
              <a:gd name="csY24" fmla="*/ 1643743 h 1643743"/>
              <a:gd name="csX25" fmla="*/ 0 w 5350332"/>
              <a:gd name="csY25" fmla="*/ 1369780 h 1643743"/>
              <a:gd name="csX26" fmla="*/ 0 w 5350332"/>
              <a:gd name="csY26" fmla="*/ 832830 h 1643743"/>
              <a:gd name="csX27" fmla="*/ 0 w 5350332"/>
              <a:gd name="csY27" fmla="*/ 273963 h 164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350332" h="1643743" fill="none" extrusionOk="0">
                <a:moveTo>
                  <a:pt x="0" y="273963"/>
                </a:moveTo>
                <a:cubicBezTo>
                  <a:pt x="3723" y="91873"/>
                  <a:pt x="150641" y="29824"/>
                  <a:pt x="273963" y="0"/>
                </a:cubicBezTo>
                <a:cubicBezTo>
                  <a:pt x="441791" y="-13728"/>
                  <a:pt x="529527" y="16480"/>
                  <a:pt x="711516" y="0"/>
                </a:cubicBezTo>
                <a:cubicBezTo>
                  <a:pt x="893505" y="-16480"/>
                  <a:pt x="1029431" y="10721"/>
                  <a:pt x="1245116" y="0"/>
                </a:cubicBezTo>
                <a:cubicBezTo>
                  <a:pt x="1460801" y="-10721"/>
                  <a:pt x="1575736" y="3160"/>
                  <a:pt x="1730693" y="0"/>
                </a:cubicBezTo>
                <a:cubicBezTo>
                  <a:pt x="1885650" y="-3160"/>
                  <a:pt x="1961030" y="19549"/>
                  <a:pt x="2168245" y="0"/>
                </a:cubicBezTo>
                <a:cubicBezTo>
                  <a:pt x="2375460" y="-19549"/>
                  <a:pt x="2402121" y="18028"/>
                  <a:pt x="2605798" y="0"/>
                </a:cubicBezTo>
                <a:cubicBezTo>
                  <a:pt x="2809475" y="-18028"/>
                  <a:pt x="2901561" y="41795"/>
                  <a:pt x="3091375" y="0"/>
                </a:cubicBezTo>
                <a:cubicBezTo>
                  <a:pt x="3281189" y="-41795"/>
                  <a:pt x="3498029" y="58519"/>
                  <a:pt x="3624975" y="0"/>
                </a:cubicBezTo>
                <a:cubicBezTo>
                  <a:pt x="3751921" y="-58519"/>
                  <a:pt x="3966801" y="32013"/>
                  <a:pt x="4254624" y="0"/>
                </a:cubicBezTo>
                <a:cubicBezTo>
                  <a:pt x="4542447" y="-32013"/>
                  <a:pt x="4782003" y="1251"/>
                  <a:pt x="5076369" y="0"/>
                </a:cubicBezTo>
                <a:cubicBezTo>
                  <a:pt x="5220356" y="6360"/>
                  <a:pt x="5361158" y="142099"/>
                  <a:pt x="5350332" y="273963"/>
                </a:cubicBezTo>
                <a:cubicBezTo>
                  <a:pt x="5400769" y="421197"/>
                  <a:pt x="5293787" y="665287"/>
                  <a:pt x="5350332" y="810913"/>
                </a:cubicBezTo>
                <a:cubicBezTo>
                  <a:pt x="5406877" y="956539"/>
                  <a:pt x="5292831" y="1253357"/>
                  <a:pt x="5350332" y="1369780"/>
                </a:cubicBezTo>
                <a:cubicBezTo>
                  <a:pt x="5370412" y="1559742"/>
                  <a:pt x="5223358" y="1672256"/>
                  <a:pt x="5076369" y="1643743"/>
                </a:cubicBezTo>
                <a:cubicBezTo>
                  <a:pt x="4770584" y="1709677"/>
                  <a:pt x="4631394" y="1637655"/>
                  <a:pt x="4446720" y="1643743"/>
                </a:cubicBezTo>
                <a:cubicBezTo>
                  <a:pt x="4262046" y="1649831"/>
                  <a:pt x="4223406" y="1621850"/>
                  <a:pt x="4057192" y="1643743"/>
                </a:cubicBezTo>
                <a:cubicBezTo>
                  <a:pt x="3890978" y="1665636"/>
                  <a:pt x="3845945" y="1628003"/>
                  <a:pt x="3667663" y="1643743"/>
                </a:cubicBezTo>
                <a:cubicBezTo>
                  <a:pt x="3489381" y="1659483"/>
                  <a:pt x="3392213" y="1597340"/>
                  <a:pt x="3278135" y="1643743"/>
                </a:cubicBezTo>
                <a:cubicBezTo>
                  <a:pt x="3164057" y="1690146"/>
                  <a:pt x="3012341" y="1624248"/>
                  <a:pt x="2840582" y="1643743"/>
                </a:cubicBezTo>
                <a:cubicBezTo>
                  <a:pt x="2668823" y="1663238"/>
                  <a:pt x="2585737" y="1610325"/>
                  <a:pt x="2451054" y="1643743"/>
                </a:cubicBezTo>
                <a:cubicBezTo>
                  <a:pt x="2316371" y="1677161"/>
                  <a:pt x="2155257" y="1626602"/>
                  <a:pt x="2013501" y="1643743"/>
                </a:cubicBezTo>
                <a:cubicBezTo>
                  <a:pt x="1871745" y="1660884"/>
                  <a:pt x="1670608" y="1638878"/>
                  <a:pt x="1527925" y="1643743"/>
                </a:cubicBezTo>
                <a:cubicBezTo>
                  <a:pt x="1385242" y="1648608"/>
                  <a:pt x="1177076" y="1617015"/>
                  <a:pt x="946300" y="1643743"/>
                </a:cubicBezTo>
                <a:cubicBezTo>
                  <a:pt x="715524" y="1670471"/>
                  <a:pt x="483002" y="1575045"/>
                  <a:pt x="273963" y="1643743"/>
                </a:cubicBezTo>
                <a:cubicBezTo>
                  <a:pt x="91795" y="1648978"/>
                  <a:pt x="-5334" y="1509340"/>
                  <a:pt x="0" y="1369780"/>
                </a:cubicBezTo>
                <a:cubicBezTo>
                  <a:pt x="-22218" y="1212035"/>
                  <a:pt x="25554" y="1042930"/>
                  <a:pt x="0" y="832830"/>
                </a:cubicBezTo>
                <a:cubicBezTo>
                  <a:pt x="-25554" y="622730"/>
                  <a:pt x="23655" y="467186"/>
                  <a:pt x="0" y="273963"/>
                </a:cubicBezTo>
                <a:close/>
              </a:path>
              <a:path w="5350332" h="1643743" stroke="0" extrusionOk="0">
                <a:moveTo>
                  <a:pt x="0" y="273963"/>
                </a:moveTo>
                <a:cubicBezTo>
                  <a:pt x="10633" y="114706"/>
                  <a:pt x="123142" y="-6041"/>
                  <a:pt x="273963" y="0"/>
                </a:cubicBezTo>
                <a:cubicBezTo>
                  <a:pt x="449322" y="-15782"/>
                  <a:pt x="728516" y="128"/>
                  <a:pt x="855588" y="0"/>
                </a:cubicBezTo>
                <a:cubicBezTo>
                  <a:pt x="982661" y="-128"/>
                  <a:pt x="1077697" y="41739"/>
                  <a:pt x="1293140" y="0"/>
                </a:cubicBezTo>
                <a:cubicBezTo>
                  <a:pt x="1508583" y="-41739"/>
                  <a:pt x="1697671" y="28001"/>
                  <a:pt x="1874765" y="0"/>
                </a:cubicBezTo>
                <a:cubicBezTo>
                  <a:pt x="2051859" y="-28001"/>
                  <a:pt x="2228597" y="68851"/>
                  <a:pt x="2456390" y="0"/>
                </a:cubicBezTo>
                <a:cubicBezTo>
                  <a:pt x="2684183" y="-68851"/>
                  <a:pt x="2804316" y="2042"/>
                  <a:pt x="2893942" y="0"/>
                </a:cubicBezTo>
                <a:cubicBezTo>
                  <a:pt x="2983568" y="-2042"/>
                  <a:pt x="3119018" y="29524"/>
                  <a:pt x="3331495" y="0"/>
                </a:cubicBezTo>
                <a:cubicBezTo>
                  <a:pt x="3543972" y="-29524"/>
                  <a:pt x="3719551" y="55651"/>
                  <a:pt x="3961144" y="0"/>
                </a:cubicBezTo>
                <a:cubicBezTo>
                  <a:pt x="4202737" y="-55651"/>
                  <a:pt x="4260531" y="21496"/>
                  <a:pt x="4398696" y="0"/>
                </a:cubicBezTo>
                <a:cubicBezTo>
                  <a:pt x="4536861" y="-21496"/>
                  <a:pt x="4874224" y="59059"/>
                  <a:pt x="5076369" y="0"/>
                </a:cubicBezTo>
                <a:cubicBezTo>
                  <a:pt x="5220669" y="44699"/>
                  <a:pt x="5330465" y="110628"/>
                  <a:pt x="5350332" y="273963"/>
                </a:cubicBezTo>
                <a:cubicBezTo>
                  <a:pt x="5357889" y="382805"/>
                  <a:pt x="5323597" y="582737"/>
                  <a:pt x="5350332" y="810913"/>
                </a:cubicBezTo>
                <a:cubicBezTo>
                  <a:pt x="5377067" y="1039089"/>
                  <a:pt x="5289165" y="1149733"/>
                  <a:pt x="5350332" y="1369780"/>
                </a:cubicBezTo>
                <a:cubicBezTo>
                  <a:pt x="5361496" y="1478573"/>
                  <a:pt x="5251637" y="1631912"/>
                  <a:pt x="5076369" y="1643743"/>
                </a:cubicBezTo>
                <a:cubicBezTo>
                  <a:pt x="4860500" y="1706135"/>
                  <a:pt x="4691654" y="1627735"/>
                  <a:pt x="4494744" y="1643743"/>
                </a:cubicBezTo>
                <a:cubicBezTo>
                  <a:pt x="4297835" y="1659751"/>
                  <a:pt x="4228805" y="1600178"/>
                  <a:pt x="4105216" y="1643743"/>
                </a:cubicBezTo>
                <a:cubicBezTo>
                  <a:pt x="3981627" y="1687308"/>
                  <a:pt x="3867750" y="1595734"/>
                  <a:pt x="3667663" y="1643743"/>
                </a:cubicBezTo>
                <a:cubicBezTo>
                  <a:pt x="3467576" y="1691752"/>
                  <a:pt x="3167880" y="1601907"/>
                  <a:pt x="3038014" y="1643743"/>
                </a:cubicBezTo>
                <a:cubicBezTo>
                  <a:pt x="2908148" y="1685579"/>
                  <a:pt x="2622990" y="1592714"/>
                  <a:pt x="2408366" y="1643743"/>
                </a:cubicBezTo>
                <a:cubicBezTo>
                  <a:pt x="2193742" y="1694772"/>
                  <a:pt x="2019031" y="1592583"/>
                  <a:pt x="1874765" y="1643743"/>
                </a:cubicBezTo>
                <a:cubicBezTo>
                  <a:pt x="1730499" y="1694903"/>
                  <a:pt x="1590706" y="1597601"/>
                  <a:pt x="1485237" y="1643743"/>
                </a:cubicBezTo>
                <a:cubicBezTo>
                  <a:pt x="1379768" y="1689885"/>
                  <a:pt x="1138184" y="1642905"/>
                  <a:pt x="855588" y="1643743"/>
                </a:cubicBezTo>
                <a:cubicBezTo>
                  <a:pt x="572992" y="1644581"/>
                  <a:pt x="449472" y="1590402"/>
                  <a:pt x="273963" y="1643743"/>
                </a:cubicBezTo>
                <a:cubicBezTo>
                  <a:pt x="162974" y="1642350"/>
                  <a:pt x="-6000" y="1517818"/>
                  <a:pt x="0" y="1369780"/>
                </a:cubicBezTo>
                <a:cubicBezTo>
                  <a:pt x="-9645" y="1105502"/>
                  <a:pt x="17699" y="993623"/>
                  <a:pt x="0" y="832830"/>
                </a:cubicBezTo>
                <a:cubicBezTo>
                  <a:pt x="-17699" y="672037"/>
                  <a:pt x="36518" y="460386"/>
                  <a:pt x="0" y="27396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dirty="0"/>
              <a:t>Πρώτο  μάθημα : 1 διδακτική  περίοδος 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Ημερομηνία </a:t>
            </a:r>
            <a:r>
              <a:rPr lang="el-GR" b="1"/>
              <a:t>:   __10___/__09__/</a:t>
            </a:r>
            <a:r>
              <a:rPr lang="el-GR" b="1" dirty="0"/>
              <a:t>2026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C77D84B-4393-E600-DC6E-E92F00DBADC8}"/>
              </a:ext>
            </a:extLst>
          </p:cNvPr>
          <p:cNvSpPr/>
          <p:nvPr/>
        </p:nvSpPr>
        <p:spPr>
          <a:xfrm>
            <a:off x="6066315" y="650746"/>
            <a:ext cx="6125685" cy="705080"/>
          </a:xfrm>
          <a:custGeom>
            <a:avLst/>
            <a:gdLst>
              <a:gd name="csX0" fmla="*/ 0 w 6125685"/>
              <a:gd name="csY0" fmla="*/ 0 h 705080"/>
              <a:gd name="csX1" fmla="*/ 434367 w 6125685"/>
              <a:gd name="csY1" fmla="*/ 0 h 705080"/>
              <a:gd name="csX2" fmla="*/ 929990 w 6125685"/>
              <a:gd name="csY2" fmla="*/ 0 h 705080"/>
              <a:gd name="csX3" fmla="*/ 1548128 w 6125685"/>
              <a:gd name="csY3" fmla="*/ 0 h 705080"/>
              <a:gd name="csX4" fmla="*/ 2105008 w 6125685"/>
              <a:gd name="csY4" fmla="*/ 0 h 705080"/>
              <a:gd name="csX5" fmla="*/ 2723145 w 6125685"/>
              <a:gd name="csY5" fmla="*/ 0 h 705080"/>
              <a:gd name="csX6" fmla="*/ 3341283 w 6125685"/>
              <a:gd name="csY6" fmla="*/ 0 h 705080"/>
              <a:gd name="csX7" fmla="*/ 4020677 w 6125685"/>
              <a:gd name="csY7" fmla="*/ 0 h 705080"/>
              <a:gd name="csX8" fmla="*/ 4516300 w 6125685"/>
              <a:gd name="csY8" fmla="*/ 0 h 705080"/>
              <a:gd name="csX9" fmla="*/ 5073181 w 6125685"/>
              <a:gd name="csY9" fmla="*/ 0 h 705080"/>
              <a:gd name="csX10" fmla="*/ 5507548 w 6125685"/>
              <a:gd name="csY10" fmla="*/ 0 h 705080"/>
              <a:gd name="csX11" fmla="*/ 6125685 w 6125685"/>
              <a:gd name="csY11" fmla="*/ 0 h 705080"/>
              <a:gd name="csX12" fmla="*/ 6125685 w 6125685"/>
              <a:gd name="csY12" fmla="*/ 366642 h 705080"/>
              <a:gd name="csX13" fmla="*/ 6125685 w 6125685"/>
              <a:gd name="csY13" fmla="*/ 705080 h 705080"/>
              <a:gd name="csX14" fmla="*/ 5446291 w 6125685"/>
              <a:gd name="csY14" fmla="*/ 705080 h 705080"/>
              <a:gd name="csX15" fmla="*/ 5011924 w 6125685"/>
              <a:gd name="csY15" fmla="*/ 705080 h 705080"/>
              <a:gd name="csX16" fmla="*/ 4455044 w 6125685"/>
              <a:gd name="csY16" fmla="*/ 705080 h 705080"/>
              <a:gd name="csX17" fmla="*/ 3959420 w 6125685"/>
              <a:gd name="csY17" fmla="*/ 705080 h 705080"/>
              <a:gd name="csX18" fmla="*/ 3463796 w 6125685"/>
              <a:gd name="csY18" fmla="*/ 705080 h 705080"/>
              <a:gd name="csX19" fmla="*/ 2968173 w 6125685"/>
              <a:gd name="csY19" fmla="*/ 705080 h 705080"/>
              <a:gd name="csX20" fmla="*/ 2595063 w 6125685"/>
              <a:gd name="csY20" fmla="*/ 705080 h 705080"/>
              <a:gd name="csX21" fmla="*/ 1976926 w 6125685"/>
              <a:gd name="csY21" fmla="*/ 705080 h 705080"/>
              <a:gd name="csX22" fmla="*/ 1603816 w 6125685"/>
              <a:gd name="csY22" fmla="*/ 705080 h 705080"/>
              <a:gd name="csX23" fmla="*/ 1230706 w 6125685"/>
              <a:gd name="csY23" fmla="*/ 705080 h 705080"/>
              <a:gd name="csX24" fmla="*/ 857596 w 6125685"/>
              <a:gd name="csY24" fmla="*/ 705080 h 705080"/>
              <a:gd name="csX25" fmla="*/ 484486 w 6125685"/>
              <a:gd name="csY25" fmla="*/ 705080 h 705080"/>
              <a:gd name="csX26" fmla="*/ 0 w 6125685"/>
              <a:gd name="csY26" fmla="*/ 705080 h 705080"/>
              <a:gd name="csX27" fmla="*/ 0 w 6125685"/>
              <a:gd name="csY27" fmla="*/ 338438 h 705080"/>
              <a:gd name="csX28" fmla="*/ 0 w 6125685"/>
              <a:gd name="csY28" fmla="*/ 0 h 705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25685" h="705080" fill="none" extrusionOk="0">
                <a:moveTo>
                  <a:pt x="0" y="0"/>
                </a:moveTo>
                <a:cubicBezTo>
                  <a:pt x="175650" y="-8284"/>
                  <a:pt x="291631" y="13227"/>
                  <a:pt x="434367" y="0"/>
                </a:cubicBezTo>
                <a:cubicBezTo>
                  <a:pt x="577103" y="-13227"/>
                  <a:pt x="740004" y="38687"/>
                  <a:pt x="929990" y="0"/>
                </a:cubicBezTo>
                <a:cubicBezTo>
                  <a:pt x="1119976" y="-38687"/>
                  <a:pt x="1423759" y="50750"/>
                  <a:pt x="1548128" y="0"/>
                </a:cubicBezTo>
                <a:cubicBezTo>
                  <a:pt x="1672497" y="-50750"/>
                  <a:pt x="1954819" y="40822"/>
                  <a:pt x="2105008" y="0"/>
                </a:cubicBezTo>
                <a:cubicBezTo>
                  <a:pt x="2255197" y="-40822"/>
                  <a:pt x="2439126" y="43797"/>
                  <a:pt x="2723145" y="0"/>
                </a:cubicBezTo>
                <a:cubicBezTo>
                  <a:pt x="3007164" y="-43797"/>
                  <a:pt x="3135823" y="45356"/>
                  <a:pt x="3341283" y="0"/>
                </a:cubicBezTo>
                <a:cubicBezTo>
                  <a:pt x="3546743" y="-45356"/>
                  <a:pt x="3865227" y="12872"/>
                  <a:pt x="4020677" y="0"/>
                </a:cubicBezTo>
                <a:cubicBezTo>
                  <a:pt x="4176127" y="-12872"/>
                  <a:pt x="4382492" y="23481"/>
                  <a:pt x="4516300" y="0"/>
                </a:cubicBezTo>
                <a:cubicBezTo>
                  <a:pt x="4650108" y="-23481"/>
                  <a:pt x="4851012" y="37999"/>
                  <a:pt x="5073181" y="0"/>
                </a:cubicBezTo>
                <a:cubicBezTo>
                  <a:pt x="5295350" y="-37999"/>
                  <a:pt x="5366577" y="42935"/>
                  <a:pt x="5507548" y="0"/>
                </a:cubicBezTo>
                <a:cubicBezTo>
                  <a:pt x="5648519" y="-42935"/>
                  <a:pt x="5847279" y="46643"/>
                  <a:pt x="6125685" y="0"/>
                </a:cubicBezTo>
                <a:cubicBezTo>
                  <a:pt x="6146806" y="168021"/>
                  <a:pt x="6116364" y="278427"/>
                  <a:pt x="6125685" y="366642"/>
                </a:cubicBezTo>
                <a:cubicBezTo>
                  <a:pt x="6135006" y="454857"/>
                  <a:pt x="6107903" y="558715"/>
                  <a:pt x="6125685" y="705080"/>
                </a:cubicBezTo>
                <a:cubicBezTo>
                  <a:pt x="5883187" y="738928"/>
                  <a:pt x="5642629" y="665213"/>
                  <a:pt x="5446291" y="705080"/>
                </a:cubicBezTo>
                <a:cubicBezTo>
                  <a:pt x="5249953" y="744947"/>
                  <a:pt x="5144793" y="662356"/>
                  <a:pt x="5011924" y="705080"/>
                </a:cubicBezTo>
                <a:cubicBezTo>
                  <a:pt x="4879055" y="747804"/>
                  <a:pt x="4680419" y="655316"/>
                  <a:pt x="4455044" y="705080"/>
                </a:cubicBezTo>
                <a:cubicBezTo>
                  <a:pt x="4229669" y="754844"/>
                  <a:pt x="4177900" y="655385"/>
                  <a:pt x="3959420" y="705080"/>
                </a:cubicBezTo>
                <a:cubicBezTo>
                  <a:pt x="3740940" y="754775"/>
                  <a:pt x="3645566" y="688340"/>
                  <a:pt x="3463796" y="705080"/>
                </a:cubicBezTo>
                <a:cubicBezTo>
                  <a:pt x="3282026" y="721820"/>
                  <a:pt x="3135029" y="686617"/>
                  <a:pt x="2968173" y="705080"/>
                </a:cubicBezTo>
                <a:cubicBezTo>
                  <a:pt x="2801317" y="723543"/>
                  <a:pt x="2676334" y="695130"/>
                  <a:pt x="2595063" y="705080"/>
                </a:cubicBezTo>
                <a:cubicBezTo>
                  <a:pt x="2513792" y="715030"/>
                  <a:pt x="2197366" y="698984"/>
                  <a:pt x="1976926" y="705080"/>
                </a:cubicBezTo>
                <a:cubicBezTo>
                  <a:pt x="1756486" y="711176"/>
                  <a:pt x="1782911" y="692341"/>
                  <a:pt x="1603816" y="705080"/>
                </a:cubicBezTo>
                <a:cubicBezTo>
                  <a:pt x="1424721" y="717819"/>
                  <a:pt x="1409318" y="665992"/>
                  <a:pt x="1230706" y="705080"/>
                </a:cubicBezTo>
                <a:cubicBezTo>
                  <a:pt x="1052094" y="744168"/>
                  <a:pt x="997576" y="696388"/>
                  <a:pt x="857596" y="705080"/>
                </a:cubicBezTo>
                <a:cubicBezTo>
                  <a:pt x="717616" y="713772"/>
                  <a:pt x="593219" y="682252"/>
                  <a:pt x="484486" y="705080"/>
                </a:cubicBezTo>
                <a:cubicBezTo>
                  <a:pt x="375753" y="727908"/>
                  <a:pt x="182870" y="700647"/>
                  <a:pt x="0" y="705080"/>
                </a:cubicBezTo>
                <a:cubicBezTo>
                  <a:pt x="-5036" y="571360"/>
                  <a:pt x="35964" y="483322"/>
                  <a:pt x="0" y="338438"/>
                </a:cubicBezTo>
                <a:cubicBezTo>
                  <a:pt x="-35964" y="193554"/>
                  <a:pt x="9925" y="162699"/>
                  <a:pt x="0" y="0"/>
                </a:cubicBezTo>
                <a:close/>
              </a:path>
              <a:path w="6125685" h="705080" stroke="0" extrusionOk="0">
                <a:moveTo>
                  <a:pt x="0" y="0"/>
                </a:moveTo>
                <a:cubicBezTo>
                  <a:pt x="93279" y="-19826"/>
                  <a:pt x="219331" y="13509"/>
                  <a:pt x="373110" y="0"/>
                </a:cubicBezTo>
                <a:cubicBezTo>
                  <a:pt x="526889" y="-13509"/>
                  <a:pt x="865318" y="43669"/>
                  <a:pt x="1052504" y="0"/>
                </a:cubicBezTo>
                <a:cubicBezTo>
                  <a:pt x="1239690" y="-43669"/>
                  <a:pt x="1421329" y="11708"/>
                  <a:pt x="1731898" y="0"/>
                </a:cubicBezTo>
                <a:cubicBezTo>
                  <a:pt x="2042467" y="-11708"/>
                  <a:pt x="2143046" y="23389"/>
                  <a:pt x="2350036" y="0"/>
                </a:cubicBezTo>
                <a:cubicBezTo>
                  <a:pt x="2557026" y="-23389"/>
                  <a:pt x="2542976" y="43454"/>
                  <a:pt x="2723145" y="0"/>
                </a:cubicBezTo>
                <a:cubicBezTo>
                  <a:pt x="2903314" y="-43454"/>
                  <a:pt x="3122913" y="23691"/>
                  <a:pt x="3280026" y="0"/>
                </a:cubicBezTo>
                <a:cubicBezTo>
                  <a:pt x="3437139" y="-23691"/>
                  <a:pt x="3649035" y="2130"/>
                  <a:pt x="3959420" y="0"/>
                </a:cubicBezTo>
                <a:cubicBezTo>
                  <a:pt x="4269805" y="-2130"/>
                  <a:pt x="4329502" y="24096"/>
                  <a:pt x="4638814" y="0"/>
                </a:cubicBezTo>
                <a:cubicBezTo>
                  <a:pt x="4948126" y="-24096"/>
                  <a:pt x="4835145" y="2055"/>
                  <a:pt x="5011924" y="0"/>
                </a:cubicBezTo>
                <a:cubicBezTo>
                  <a:pt x="5188703" y="-2055"/>
                  <a:pt x="5352487" y="5204"/>
                  <a:pt x="5446291" y="0"/>
                </a:cubicBezTo>
                <a:cubicBezTo>
                  <a:pt x="5540095" y="-5204"/>
                  <a:pt x="5971390" y="10369"/>
                  <a:pt x="6125685" y="0"/>
                </a:cubicBezTo>
                <a:cubicBezTo>
                  <a:pt x="6126241" y="155699"/>
                  <a:pt x="6115423" y="252631"/>
                  <a:pt x="6125685" y="345489"/>
                </a:cubicBezTo>
                <a:cubicBezTo>
                  <a:pt x="6135947" y="438347"/>
                  <a:pt x="6114755" y="625139"/>
                  <a:pt x="6125685" y="705080"/>
                </a:cubicBezTo>
                <a:cubicBezTo>
                  <a:pt x="5958878" y="771674"/>
                  <a:pt x="5811988" y="680657"/>
                  <a:pt x="5568805" y="705080"/>
                </a:cubicBezTo>
                <a:cubicBezTo>
                  <a:pt x="5325622" y="729503"/>
                  <a:pt x="5311168" y="702371"/>
                  <a:pt x="5195695" y="705080"/>
                </a:cubicBezTo>
                <a:cubicBezTo>
                  <a:pt x="5080222" y="707789"/>
                  <a:pt x="4817078" y="680062"/>
                  <a:pt x="4638814" y="705080"/>
                </a:cubicBezTo>
                <a:cubicBezTo>
                  <a:pt x="4460550" y="730098"/>
                  <a:pt x="4280976" y="658481"/>
                  <a:pt x="4143191" y="705080"/>
                </a:cubicBezTo>
                <a:cubicBezTo>
                  <a:pt x="4005406" y="751679"/>
                  <a:pt x="3736095" y="624158"/>
                  <a:pt x="3463796" y="705080"/>
                </a:cubicBezTo>
                <a:cubicBezTo>
                  <a:pt x="3191497" y="786002"/>
                  <a:pt x="3221891" y="673032"/>
                  <a:pt x="3090687" y="705080"/>
                </a:cubicBezTo>
                <a:cubicBezTo>
                  <a:pt x="2959483" y="737128"/>
                  <a:pt x="2599997" y="659658"/>
                  <a:pt x="2411292" y="705080"/>
                </a:cubicBezTo>
                <a:cubicBezTo>
                  <a:pt x="2222588" y="750502"/>
                  <a:pt x="1971094" y="675688"/>
                  <a:pt x="1793155" y="705080"/>
                </a:cubicBezTo>
                <a:cubicBezTo>
                  <a:pt x="1615216" y="734472"/>
                  <a:pt x="1472095" y="697185"/>
                  <a:pt x="1358788" y="705080"/>
                </a:cubicBezTo>
                <a:cubicBezTo>
                  <a:pt x="1245481" y="712975"/>
                  <a:pt x="1034811" y="644839"/>
                  <a:pt x="801908" y="705080"/>
                </a:cubicBezTo>
                <a:cubicBezTo>
                  <a:pt x="569005" y="765321"/>
                  <a:pt x="227315" y="629578"/>
                  <a:pt x="0" y="705080"/>
                </a:cubicBezTo>
                <a:cubicBezTo>
                  <a:pt x="-17487" y="563499"/>
                  <a:pt x="21295" y="442220"/>
                  <a:pt x="0" y="373692"/>
                </a:cubicBezTo>
                <a:cubicBezTo>
                  <a:pt x="-21295" y="305164"/>
                  <a:pt x="31033" y="151603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Τα μέρη  του λόγου 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DFD05BD-D027-223D-B60E-5043582F08FB}"/>
              </a:ext>
            </a:extLst>
          </p:cNvPr>
          <p:cNvSpPr/>
          <p:nvPr/>
        </p:nvSpPr>
        <p:spPr>
          <a:xfrm>
            <a:off x="1737760" y="2929160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σπίτι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1B7394E-83CE-9A3F-02D0-8C456345BAEC}"/>
              </a:ext>
            </a:extLst>
          </p:cNvPr>
          <p:cNvSpPr/>
          <p:nvPr/>
        </p:nvSpPr>
        <p:spPr>
          <a:xfrm>
            <a:off x="7920844" y="2992173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διαβάζοντας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07D3069-AFB3-E4FF-21C7-27DF83271180}"/>
              </a:ext>
            </a:extLst>
          </p:cNvPr>
          <p:cNvSpPr/>
          <p:nvPr/>
        </p:nvSpPr>
        <p:spPr>
          <a:xfrm>
            <a:off x="1737759" y="3430810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όμορφος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929AB712-DB7C-03D9-7F55-8C6D76BA502A}"/>
              </a:ext>
            </a:extLst>
          </p:cNvPr>
          <p:cNvSpPr/>
          <p:nvPr/>
        </p:nvSpPr>
        <p:spPr>
          <a:xfrm>
            <a:off x="1698172" y="3922478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ο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2578961B-6A0F-5557-301B-9BB7C2092D84}"/>
              </a:ext>
            </a:extLst>
          </p:cNvPr>
          <p:cNvSpPr/>
          <p:nvPr/>
        </p:nvSpPr>
        <p:spPr>
          <a:xfrm>
            <a:off x="1698172" y="4419599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εγώ</a:t>
            </a: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20046DB3-7786-2672-48AE-B65B4736FDC1}"/>
              </a:ext>
            </a:extLst>
          </p:cNvPr>
          <p:cNvSpPr/>
          <p:nvPr/>
        </p:nvSpPr>
        <p:spPr>
          <a:xfrm>
            <a:off x="1641765" y="4931227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αγαπώ</a:t>
            </a:r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54CC1F5E-77F5-A25B-9170-15CA66DA4023}"/>
              </a:ext>
            </a:extLst>
          </p:cNvPr>
          <p:cNvSpPr/>
          <p:nvPr/>
        </p:nvSpPr>
        <p:spPr>
          <a:xfrm>
            <a:off x="7075714" y="3489753"/>
            <a:ext cx="2369130" cy="3438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αμέσως, γρήγορα</a:t>
            </a:r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99EE4825-8C1B-3FF8-1C58-A0794C2D8955}"/>
              </a:ext>
            </a:extLst>
          </p:cNvPr>
          <p:cNvSpPr/>
          <p:nvPr/>
        </p:nvSpPr>
        <p:spPr>
          <a:xfrm>
            <a:off x="7920844" y="3920651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αχ</a:t>
            </a:r>
          </a:p>
        </p:txBody>
      </p:sp>
      <p:sp>
        <p:nvSpPr>
          <p:cNvPr id="24" name="Ορθογώνιο 23">
            <a:extLst>
              <a:ext uri="{FF2B5EF4-FFF2-40B4-BE49-F238E27FC236}">
                <a16:creationId xmlns:a16="http://schemas.microsoft.com/office/drawing/2014/main" id="{EB4BBFDA-E297-1E44-98BE-3E4313C7E449}"/>
              </a:ext>
            </a:extLst>
          </p:cNvPr>
          <p:cNvSpPr/>
          <p:nvPr/>
        </p:nvSpPr>
        <p:spPr>
          <a:xfrm>
            <a:off x="7863442" y="4379675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χωρίς, μέχρι</a:t>
            </a:r>
          </a:p>
        </p:txBody>
      </p:sp>
      <p:sp>
        <p:nvSpPr>
          <p:cNvPr id="26" name="Ορθογώνιο 25">
            <a:extLst>
              <a:ext uri="{FF2B5EF4-FFF2-40B4-BE49-F238E27FC236}">
                <a16:creationId xmlns:a16="http://schemas.microsoft.com/office/drawing/2014/main" id="{B1337042-1784-1F71-3320-B9E9DF977FF5}"/>
              </a:ext>
            </a:extLst>
          </p:cNvPr>
          <p:cNvSpPr/>
          <p:nvPr/>
        </p:nvSpPr>
        <p:spPr>
          <a:xfrm>
            <a:off x="7822873" y="4885861"/>
            <a:ext cx="1524000" cy="4027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και, αλλά</a:t>
            </a:r>
          </a:p>
        </p:txBody>
      </p:sp>
    </p:spTree>
    <p:extLst>
      <p:ext uri="{BB962C8B-B14F-4D97-AF65-F5344CB8AC3E}">
        <p14:creationId xmlns:p14="http://schemas.microsoft.com/office/powerpoint/2010/main" val="1542768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/>
              <a:t>Αυτοαξιολόγηση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95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apbox derby with children racing car | Free Vector">
            <a:extLst>
              <a:ext uri="{FF2B5EF4-FFF2-40B4-BE49-F238E27FC236}">
                <a16:creationId xmlns:a16="http://schemas.microsoft.com/office/drawing/2014/main" id="{BC4A762E-2622-C506-110D-07C16006A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743"/>
          <a:stretch>
            <a:fillRect/>
          </a:stretch>
        </p:blipFill>
        <p:spPr bwMode="auto">
          <a:xfrm>
            <a:off x="2434595" y="1975453"/>
            <a:ext cx="6793945" cy="382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81F27107-860F-48FA-1057-C0B94B619F45}"/>
              </a:ext>
            </a:extLst>
          </p:cNvPr>
          <p:cNvSpPr/>
          <p:nvPr/>
        </p:nvSpPr>
        <p:spPr>
          <a:xfrm rot="794260">
            <a:off x="5094589" y="2697434"/>
            <a:ext cx="3429000" cy="8065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ΑΦΕΤΗΡΙΑ</a:t>
            </a:r>
            <a:endParaRPr lang="el-CY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51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CBCCA2F3-7A72-9B7A-3CBE-50E26CFF514A}"/>
              </a:ext>
            </a:extLst>
          </p:cNvPr>
          <p:cNvCxnSpPr/>
          <p:nvPr/>
        </p:nvCxnSpPr>
        <p:spPr>
          <a:xfrm>
            <a:off x="2111828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214256BA-BBB4-1DF2-1E39-D63570B01A82}"/>
              </a:ext>
            </a:extLst>
          </p:cNvPr>
          <p:cNvCxnSpPr/>
          <p:nvPr/>
        </p:nvCxnSpPr>
        <p:spPr>
          <a:xfrm>
            <a:off x="511628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2C406437-51B3-778A-1853-2C4EF94003F7}"/>
              </a:ext>
            </a:extLst>
          </p:cNvPr>
          <p:cNvCxnSpPr/>
          <p:nvPr/>
        </p:nvCxnSpPr>
        <p:spPr>
          <a:xfrm>
            <a:off x="719545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B199FE30-EF09-B59E-1D79-752CA8EEB5A1}"/>
              </a:ext>
            </a:extLst>
          </p:cNvPr>
          <p:cNvCxnSpPr/>
          <p:nvPr/>
        </p:nvCxnSpPr>
        <p:spPr>
          <a:xfrm>
            <a:off x="9786257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B6258920-1277-6E46-6A91-B1555DD64BC9}"/>
              </a:ext>
            </a:extLst>
          </p:cNvPr>
          <p:cNvCxnSpPr>
            <a:cxnSpLocks/>
          </p:cNvCxnSpPr>
          <p:nvPr/>
        </p:nvCxnSpPr>
        <p:spPr>
          <a:xfrm flipH="1">
            <a:off x="0" y="2318656"/>
            <a:ext cx="12148457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A7F1A3E1-7FA9-364C-7CEF-74C58EA9F72D}"/>
              </a:ext>
            </a:extLst>
          </p:cNvPr>
          <p:cNvCxnSpPr>
            <a:cxnSpLocks/>
          </p:cNvCxnSpPr>
          <p:nvPr/>
        </p:nvCxnSpPr>
        <p:spPr>
          <a:xfrm flipH="1">
            <a:off x="0" y="4430485"/>
            <a:ext cx="12104914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Οβάλ 14">
            <a:extLst>
              <a:ext uri="{FF2B5EF4-FFF2-40B4-BE49-F238E27FC236}">
                <a16:creationId xmlns:a16="http://schemas.microsoft.com/office/drawing/2014/main" id="{B04252D1-7B1E-A4EA-CDD4-74FD15538B77}"/>
              </a:ext>
            </a:extLst>
          </p:cNvPr>
          <p:cNvSpPr/>
          <p:nvPr/>
        </p:nvSpPr>
        <p:spPr>
          <a:xfrm>
            <a:off x="-48985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sp>
        <p:nvSpPr>
          <p:cNvPr id="29" name="Οβάλ 28">
            <a:extLst>
              <a:ext uri="{FF2B5EF4-FFF2-40B4-BE49-F238E27FC236}">
                <a16:creationId xmlns:a16="http://schemas.microsoft.com/office/drawing/2014/main" id="{BA2809E9-C875-4551-F593-063F6C5E58B0}"/>
              </a:ext>
            </a:extLst>
          </p:cNvPr>
          <p:cNvSpPr/>
          <p:nvPr/>
        </p:nvSpPr>
        <p:spPr>
          <a:xfrm>
            <a:off x="2220688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</a:p>
        </p:txBody>
      </p:sp>
      <p:sp>
        <p:nvSpPr>
          <p:cNvPr id="45" name="Οβάλ 44">
            <a:extLst>
              <a:ext uri="{FF2B5EF4-FFF2-40B4-BE49-F238E27FC236}">
                <a16:creationId xmlns:a16="http://schemas.microsoft.com/office/drawing/2014/main" id="{C7AF6C40-7BF9-4D39-8C4B-36D295AE34D2}"/>
              </a:ext>
            </a:extLst>
          </p:cNvPr>
          <p:cNvSpPr/>
          <p:nvPr/>
        </p:nvSpPr>
        <p:spPr>
          <a:xfrm>
            <a:off x="5181602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43" name="Οβάλ 42">
            <a:extLst>
              <a:ext uri="{FF2B5EF4-FFF2-40B4-BE49-F238E27FC236}">
                <a16:creationId xmlns:a16="http://schemas.microsoft.com/office/drawing/2014/main" id="{7FE9604F-8C7A-ABC7-AB9A-189EB78BF81C}"/>
              </a:ext>
            </a:extLst>
          </p:cNvPr>
          <p:cNvSpPr/>
          <p:nvPr/>
        </p:nvSpPr>
        <p:spPr>
          <a:xfrm>
            <a:off x="7260771" y="-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</a:p>
        </p:txBody>
      </p:sp>
      <p:sp>
        <p:nvSpPr>
          <p:cNvPr id="41" name="Οβάλ 40">
            <a:extLst>
              <a:ext uri="{FF2B5EF4-FFF2-40B4-BE49-F238E27FC236}">
                <a16:creationId xmlns:a16="http://schemas.microsoft.com/office/drawing/2014/main" id="{7E71C719-8951-AD94-7F88-3BE4FF6A0734}"/>
              </a:ext>
            </a:extLst>
          </p:cNvPr>
          <p:cNvSpPr/>
          <p:nvPr/>
        </p:nvSpPr>
        <p:spPr>
          <a:xfrm>
            <a:off x="9846125" y="-4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</a:p>
        </p:txBody>
      </p:sp>
      <p:sp>
        <p:nvSpPr>
          <p:cNvPr id="39" name="Οβάλ 38">
            <a:extLst>
              <a:ext uri="{FF2B5EF4-FFF2-40B4-BE49-F238E27FC236}">
                <a16:creationId xmlns:a16="http://schemas.microsoft.com/office/drawing/2014/main" id="{A21B3326-58D3-E6F3-DB31-209663B002F7}"/>
              </a:ext>
            </a:extLst>
          </p:cNvPr>
          <p:cNvSpPr/>
          <p:nvPr/>
        </p:nvSpPr>
        <p:spPr>
          <a:xfrm>
            <a:off x="-38099" y="2318656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37" name="Οβάλ 36">
            <a:extLst>
              <a:ext uri="{FF2B5EF4-FFF2-40B4-BE49-F238E27FC236}">
                <a16:creationId xmlns:a16="http://schemas.microsoft.com/office/drawing/2014/main" id="{19A5D8B7-E988-A0DB-728A-71B441D9D10C}"/>
              </a:ext>
            </a:extLst>
          </p:cNvPr>
          <p:cNvSpPr/>
          <p:nvPr/>
        </p:nvSpPr>
        <p:spPr>
          <a:xfrm>
            <a:off x="2084616" y="2318655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</a:p>
        </p:txBody>
      </p:sp>
      <p:sp>
        <p:nvSpPr>
          <p:cNvPr id="35" name="Οβάλ 34">
            <a:extLst>
              <a:ext uri="{FF2B5EF4-FFF2-40B4-BE49-F238E27FC236}">
                <a16:creationId xmlns:a16="http://schemas.microsoft.com/office/drawing/2014/main" id="{7A29A5C8-313E-8487-C998-09686F7CF667}"/>
              </a:ext>
            </a:extLst>
          </p:cNvPr>
          <p:cNvSpPr/>
          <p:nvPr/>
        </p:nvSpPr>
        <p:spPr>
          <a:xfrm>
            <a:off x="5159834" y="2373077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33" name="Οβάλ 32">
            <a:extLst>
              <a:ext uri="{FF2B5EF4-FFF2-40B4-BE49-F238E27FC236}">
                <a16:creationId xmlns:a16="http://schemas.microsoft.com/office/drawing/2014/main" id="{2B2900B7-0D30-9645-015E-8C5B43FCE21F}"/>
              </a:ext>
            </a:extLst>
          </p:cNvPr>
          <p:cNvSpPr/>
          <p:nvPr/>
        </p:nvSpPr>
        <p:spPr>
          <a:xfrm>
            <a:off x="7239003" y="235130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9</a:t>
            </a:r>
          </a:p>
        </p:txBody>
      </p:sp>
      <p:sp>
        <p:nvSpPr>
          <p:cNvPr id="31" name="Οβάλ 30">
            <a:extLst>
              <a:ext uri="{FF2B5EF4-FFF2-40B4-BE49-F238E27FC236}">
                <a16:creationId xmlns:a16="http://schemas.microsoft.com/office/drawing/2014/main" id="{C34B3C40-60A3-F7CF-3A99-B588F518A2BF}"/>
              </a:ext>
            </a:extLst>
          </p:cNvPr>
          <p:cNvSpPr/>
          <p:nvPr/>
        </p:nvSpPr>
        <p:spPr>
          <a:xfrm>
            <a:off x="9835239" y="2373061"/>
            <a:ext cx="805545" cy="5878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10</a:t>
            </a:r>
          </a:p>
        </p:txBody>
      </p:sp>
      <p:sp>
        <p:nvSpPr>
          <p:cNvPr id="27" name="Οβάλ 26">
            <a:extLst>
              <a:ext uri="{FF2B5EF4-FFF2-40B4-BE49-F238E27FC236}">
                <a16:creationId xmlns:a16="http://schemas.microsoft.com/office/drawing/2014/main" id="{3A33A53B-7A3D-F9BB-C991-4DA5B24E1EBE}"/>
              </a:ext>
            </a:extLst>
          </p:cNvPr>
          <p:cNvSpPr/>
          <p:nvPr/>
        </p:nvSpPr>
        <p:spPr>
          <a:xfrm>
            <a:off x="32657" y="4506680"/>
            <a:ext cx="628639" cy="5442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11</a:t>
            </a: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13ED1D34-2936-7268-7BB4-FF6D0B27FFC2}"/>
              </a:ext>
            </a:extLst>
          </p:cNvPr>
          <p:cNvSpPr/>
          <p:nvPr/>
        </p:nvSpPr>
        <p:spPr>
          <a:xfrm>
            <a:off x="2177144" y="4506681"/>
            <a:ext cx="685801" cy="5442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12</a:t>
            </a: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9BC13F1E-E0DF-AF2F-4ABB-587F947A3576}"/>
              </a:ext>
            </a:extLst>
          </p:cNvPr>
          <p:cNvSpPr/>
          <p:nvPr/>
        </p:nvSpPr>
        <p:spPr>
          <a:xfrm>
            <a:off x="5181601" y="4506681"/>
            <a:ext cx="761995" cy="5442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13</a:t>
            </a:r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D5B78578-AB21-2AE6-0DDB-75D899C82593}"/>
              </a:ext>
            </a:extLst>
          </p:cNvPr>
          <p:cNvSpPr/>
          <p:nvPr/>
        </p:nvSpPr>
        <p:spPr>
          <a:xfrm>
            <a:off x="7228113" y="4463132"/>
            <a:ext cx="794658" cy="5606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14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CDAFD0D2-F56E-B1D9-38EC-2BC868CA7363}"/>
              </a:ext>
            </a:extLst>
          </p:cNvPr>
          <p:cNvSpPr/>
          <p:nvPr/>
        </p:nvSpPr>
        <p:spPr>
          <a:xfrm>
            <a:off x="9916885" y="4506680"/>
            <a:ext cx="696685" cy="5442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15</a:t>
            </a:r>
          </a:p>
        </p:txBody>
      </p:sp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92D5B872-0A47-7CC5-12C9-B9A62DD6F8F4}"/>
              </a:ext>
            </a:extLst>
          </p:cNvPr>
          <p:cNvSpPr/>
          <p:nvPr/>
        </p:nvSpPr>
        <p:spPr>
          <a:xfrm>
            <a:off x="2556793" y="3189524"/>
            <a:ext cx="2345856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γελώντας</a:t>
            </a:r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BCC61233-17A2-18D6-074E-0FD18CF52F6D}"/>
              </a:ext>
            </a:extLst>
          </p:cNvPr>
          <p:cNvSpPr/>
          <p:nvPr/>
        </p:nvSpPr>
        <p:spPr>
          <a:xfrm>
            <a:off x="340165" y="3222172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το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2D649A3A-8E74-4796-EAF4-11FD8AFE8EFD}"/>
              </a:ext>
            </a:extLst>
          </p:cNvPr>
          <p:cNvSpPr/>
          <p:nvPr/>
        </p:nvSpPr>
        <p:spPr>
          <a:xfrm>
            <a:off x="10187662" y="5431970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8665F98C-1610-920B-204E-FBD64703401E}"/>
              </a:ext>
            </a:extLst>
          </p:cNvPr>
          <p:cNvSpPr/>
          <p:nvPr/>
        </p:nvSpPr>
        <p:spPr>
          <a:xfrm>
            <a:off x="7758778" y="5431970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Ορθογώνιο: Στρογγύλεμα γωνιών 19">
            <a:extLst>
              <a:ext uri="{FF2B5EF4-FFF2-40B4-BE49-F238E27FC236}">
                <a16:creationId xmlns:a16="http://schemas.microsoft.com/office/drawing/2014/main" id="{643E6207-33FB-4491-D388-A0B1567D015D}"/>
              </a:ext>
            </a:extLst>
          </p:cNvPr>
          <p:cNvSpPr/>
          <p:nvPr/>
        </p:nvSpPr>
        <p:spPr>
          <a:xfrm>
            <a:off x="5338076" y="5431970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6F31D0C3-79BF-08B2-6E3D-B5C5EA374728}"/>
              </a:ext>
            </a:extLst>
          </p:cNvPr>
          <p:cNvSpPr/>
          <p:nvPr/>
        </p:nvSpPr>
        <p:spPr>
          <a:xfrm>
            <a:off x="2786745" y="5377539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Ορθογώνιο: Στρογγύλεμα γωνιών 27">
            <a:extLst>
              <a:ext uri="{FF2B5EF4-FFF2-40B4-BE49-F238E27FC236}">
                <a16:creationId xmlns:a16="http://schemas.microsoft.com/office/drawing/2014/main" id="{7BD89ED6-CBEB-AB68-BBCD-5EC1FF18A5E9}"/>
              </a:ext>
            </a:extLst>
          </p:cNvPr>
          <p:cNvSpPr/>
          <p:nvPr/>
        </p:nvSpPr>
        <p:spPr>
          <a:xfrm>
            <a:off x="195945" y="5491846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Ορθογώνιο: Στρογγύλεμα γωνιών 31">
            <a:extLst>
              <a:ext uri="{FF2B5EF4-FFF2-40B4-BE49-F238E27FC236}">
                <a16:creationId xmlns:a16="http://schemas.microsoft.com/office/drawing/2014/main" id="{78771DAD-4D2A-CCE8-ADD4-22A8D20D5F1D}"/>
              </a:ext>
            </a:extLst>
          </p:cNvPr>
          <p:cNvSpPr/>
          <p:nvPr/>
        </p:nvSpPr>
        <p:spPr>
          <a:xfrm>
            <a:off x="5200641" y="3260267"/>
            <a:ext cx="1945832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εξαιτίας</a:t>
            </a:r>
          </a:p>
        </p:txBody>
      </p:sp>
      <p:sp>
        <p:nvSpPr>
          <p:cNvPr id="36" name="Ορθογώνιο: Στρογγύλεμα γωνιών 35">
            <a:extLst>
              <a:ext uri="{FF2B5EF4-FFF2-40B4-BE49-F238E27FC236}">
                <a16:creationId xmlns:a16="http://schemas.microsoft.com/office/drawing/2014/main" id="{2E7AE4E6-E81C-813F-B0F0-49596AB2E16F}"/>
              </a:ext>
            </a:extLst>
          </p:cNvPr>
          <p:cNvSpPr/>
          <p:nvPr/>
        </p:nvSpPr>
        <p:spPr>
          <a:xfrm>
            <a:off x="10033896" y="3301092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αχ</a:t>
            </a:r>
          </a:p>
        </p:txBody>
      </p:sp>
      <p:sp>
        <p:nvSpPr>
          <p:cNvPr id="40" name="Ορθογώνιο: Στρογγύλεμα γωνιών 39">
            <a:extLst>
              <a:ext uri="{FF2B5EF4-FFF2-40B4-BE49-F238E27FC236}">
                <a16:creationId xmlns:a16="http://schemas.microsoft.com/office/drawing/2014/main" id="{A5E152B3-379A-F36C-576D-6BEC2BA6ACE4}"/>
              </a:ext>
            </a:extLst>
          </p:cNvPr>
          <p:cNvSpPr/>
          <p:nvPr/>
        </p:nvSpPr>
        <p:spPr>
          <a:xfrm>
            <a:off x="7519296" y="3282023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και</a:t>
            </a:r>
          </a:p>
        </p:txBody>
      </p:sp>
      <p:sp>
        <p:nvSpPr>
          <p:cNvPr id="44" name="Ορθογώνιο: Στρογγύλεμα γωνιών 43">
            <a:extLst>
              <a:ext uri="{FF2B5EF4-FFF2-40B4-BE49-F238E27FC236}">
                <a16:creationId xmlns:a16="http://schemas.microsoft.com/office/drawing/2014/main" id="{A02AFC8E-29D2-8B2E-274C-57C6DFB73638}"/>
              </a:ext>
            </a:extLst>
          </p:cNvPr>
          <p:cNvSpPr/>
          <p:nvPr/>
        </p:nvSpPr>
        <p:spPr>
          <a:xfrm>
            <a:off x="194576" y="1094019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ήλιος</a:t>
            </a:r>
          </a:p>
        </p:txBody>
      </p:sp>
      <p:sp>
        <p:nvSpPr>
          <p:cNvPr id="48" name="Ορθογώνιο: Στρογγύλεμα γωνιών 47">
            <a:extLst>
              <a:ext uri="{FF2B5EF4-FFF2-40B4-BE49-F238E27FC236}">
                <a16:creationId xmlns:a16="http://schemas.microsoft.com/office/drawing/2014/main" id="{D461BC1B-0D6F-134D-75F8-A7BE75289207}"/>
              </a:ext>
            </a:extLst>
          </p:cNvPr>
          <p:cNvSpPr/>
          <p:nvPr/>
        </p:nvSpPr>
        <p:spPr>
          <a:xfrm>
            <a:off x="2325466" y="1045040"/>
            <a:ext cx="265612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μαγειρεύω</a:t>
            </a:r>
          </a:p>
        </p:txBody>
      </p:sp>
      <p:sp>
        <p:nvSpPr>
          <p:cNvPr id="52" name="Ορθογώνιο: Στρογγύλεμα γωνιών 51">
            <a:extLst>
              <a:ext uri="{FF2B5EF4-FFF2-40B4-BE49-F238E27FC236}">
                <a16:creationId xmlns:a16="http://schemas.microsoft.com/office/drawing/2014/main" id="{2007CE7F-9768-0EB1-2123-033F182CB2BB}"/>
              </a:ext>
            </a:extLst>
          </p:cNvPr>
          <p:cNvSpPr/>
          <p:nvPr/>
        </p:nvSpPr>
        <p:spPr>
          <a:xfrm>
            <a:off x="5355768" y="1077695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ζεστός</a:t>
            </a:r>
          </a:p>
        </p:txBody>
      </p:sp>
      <p:sp>
        <p:nvSpPr>
          <p:cNvPr id="56" name="Ορθογώνιο: Στρογγύλεμα γωνιών 55">
            <a:extLst>
              <a:ext uri="{FF2B5EF4-FFF2-40B4-BE49-F238E27FC236}">
                <a16:creationId xmlns:a16="http://schemas.microsoft.com/office/drawing/2014/main" id="{D501C22B-3351-46F8-B511-19347EF232B9}"/>
              </a:ext>
            </a:extLst>
          </p:cNvPr>
          <p:cNvSpPr/>
          <p:nvPr/>
        </p:nvSpPr>
        <p:spPr>
          <a:xfrm>
            <a:off x="7569630" y="1077695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000" dirty="0"/>
              <a:t>πολύ</a:t>
            </a:r>
          </a:p>
        </p:txBody>
      </p:sp>
      <p:sp>
        <p:nvSpPr>
          <p:cNvPr id="60" name="Ορθογώνιο: Στρογγύλεμα γωνιών 59">
            <a:extLst>
              <a:ext uri="{FF2B5EF4-FFF2-40B4-BE49-F238E27FC236}">
                <a16:creationId xmlns:a16="http://schemas.microsoft.com/office/drawing/2014/main" id="{45B02ECF-A360-F493-16D0-3AE39FDD69BE}"/>
              </a:ext>
            </a:extLst>
          </p:cNvPr>
          <p:cNvSpPr/>
          <p:nvPr/>
        </p:nvSpPr>
        <p:spPr>
          <a:xfrm>
            <a:off x="10247534" y="1099445"/>
            <a:ext cx="151584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εγώ</a:t>
            </a:r>
          </a:p>
        </p:txBody>
      </p:sp>
    </p:spTree>
    <p:extLst>
      <p:ext uri="{BB962C8B-B14F-4D97-AF65-F5344CB8AC3E}">
        <p14:creationId xmlns:p14="http://schemas.microsoft.com/office/powerpoint/2010/main" val="3810481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7370F-5223-F236-9075-0F0919A19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F91057B-CAE7-4AC9-E93C-A071ADAE7A8D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Αυτοαξιολόγηση 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5DF2A56-3205-3AA7-F89B-F71D3401AD1E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ήλιος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F917BA9B-1776-73E5-F8B6-E02ED3B990A9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 Είμαι ουσιαστικό, βρίσκομαι στον ουρανό και φωτίζω και ζεσταίνω τη γη. </a:t>
            </a:r>
          </a:p>
          <a:p>
            <a:endParaRPr lang="el-G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6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4595-BB7B-BC83-362C-493E71B9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07BF3B7-115F-EF7A-C7FA-E30883AA91D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2C273FF-A5E6-62A6-CA01-3DA66966069E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μαγειρεύω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E347642-5ADA-27C9-8B0E-104E9254B182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Είμαι ρήμα, το κάνεις στην κουζίνα για να ετοιμάσεις το φαγητό.</a:t>
            </a:r>
            <a:endParaRPr lang="el-G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01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09BDF-3612-516A-3C78-0C32AA7BC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8C5F897-ACED-8D9E-AEB3-89BF83BA28E9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ζεστός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B104C1D6-40A9-097A-6348-F290DA8F4130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Είμαι επίθετο, έτσι είναι ο καιρός το καλοκαίρι.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44DF95F7-170E-DA5B-8DF8-1607A8237AC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8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55936-C1F2-37B7-8ADF-391BF7CE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111A99E-4A7D-4D0A-4544-90BD034C9202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 πολύ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7CA16BE0-F894-8624-DB86-6EA3D62805AF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Είμαι επίρρημα, το αντίθετό μου είναι το "λίγο".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0A7CD97-8ABF-3BF5-EB2F-95237AFAE85E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31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D0ECE-0518-7899-CCE8-FC6DE0222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9A69D3B-507A-720F-FA01-2B5501FD55D6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 εγώ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AC87A6EC-BA79-C003-8842-9E6BEF18A371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Είμαι αντωνυμία, με χρησιμοποιείς όταν μιλάς για τον ίδιο σου τον εαυτό.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C5C98B8-7109-10E6-E47B-106F01993FE2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18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A4E8B-6D3D-2EA2-A5BC-FAD9801DF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7C686D8-7337-03FF-D8FB-1E7917569650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 το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2D611D6-BB20-C762-6377-D4385FA5E9D2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Είμαι άρθρο, μπαίνω πάντα μπροστά από τα ουδέτερα ουσιαστικά (παιδί,  δέντρο).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41AC034-4E08-6CFF-68E6-CDF7DF61FBEC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8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A9ABE-5113-144A-7806-8304DF5A4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6A2CE8A-A77E-2FC1-27F2-867EE8A73245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γελώντας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6CB56008-4F26-C385-C350-FC1271E37487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Είμαι μετοχή, δείχνω τον τρόπο που γίνεται κάτι και τελειώνω πάντα σε -</a:t>
            </a:r>
            <a:r>
              <a:rPr lang="el-GR" sz="4400" dirty="0" err="1">
                <a:solidFill>
                  <a:schemeClr val="tx1"/>
                </a:solidFill>
              </a:rPr>
              <a:t>οντας</a:t>
            </a:r>
            <a:r>
              <a:rPr lang="el-GR" sz="4400" dirty="0">
                <a:solidFill>
                  <a:schemeClr val="tx1"/>
                </a:solidFill>
              </a:rPr>
              <a:t> ή -</a:t>
            </a:r>
            <a:r>
              <a:rPr lang="el-GR" sz="4400" dirty="0" err="1">
                <a:solidFill>
                  <a:schemeClr val="tx1"/>
                </a:solidFill>
              </a:rPr>
              <a:t>ώντας</a:t>
            </a:r>
            <a:r>
              <a:rPr lang="el-GR" sz="4400" dirty="0">
                <a:solidFill>
                  <a:schemeClr val="tx1"/>
                </a:solidFill>
              </a:rPr>
              <a:t>. Δείχνω τον τρόπο που μπαίνει στην τάξη κάποιος που μόλις άκουσε ένα πολύ καλό ανέκδοτο.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CB97063-A8B8-BBF8-B0C6-8E1EA4113DEA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09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A7A6E-4750-E5C7-BA5C-2AF83508F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264E0B5-2809-8907-6B51-42940FBA5335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εξαιτίας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C0C0AC31-4C42-13E5-BF41-DD5C48B3E74A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Είμαι πρόθεση, με βάζεις μπροστά από μια λέξη για να δείξεις την αιτία.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BA63C22-D82D-4494-BACE-FDFA0738F34C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1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93F32-0160-8D29-E430-70F9E8898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013FC61-444C-6ADD-3D90-7BEAD994B3C1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και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76E57B3C-74C8-A4CF-A2B1-468BD222D64A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Είμαι σύνδεσμος, η δουλειά μου είναι να ενώνω δύο λέξεις ή δύο προτάσεις μαζί.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A1DD137-FA8A-2E79-6B1B-84628BBC2460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5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43032-D57B-B1E0-258F-1DC12A3B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1508C4C-8C8F-EDE7-C086-44FE2161DBAD}"/>
              </a:ext>
            </a:extLst>
          </p:cNvPr>
          <p:cNvSpPr/>
          <p:nvPr/>
        </p:nvSpPr>
        <p:spPr>
          <a:xfrm>
            <a:off x="740979" y="5687433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>
                <a:solidFill>
                  <a:schemeClr val="tx1"/>
                </a:solidFill>
              </a:rPr>
              <a:t>αχ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7AFC3495-972C-AA2F-EE84-226468803F85}"/>
              </a:ext>
            </a:extLst>
          </p:cNvPr>
          <p:cNvSpPr/>
          <p:nvPr/>
        </p:nvSpPr>
        <p:spPr>
          <a:xfrm>
            <a:off x="817179" y="2219026"/>
            <a:ext cx="10710042" cy="3396342"/>
          </a:xfrm>
          <a:custGeom>
            <a:avLst/>
            <a:gdLst>
              <a:gd name="csX0" fmla="*/ 0 w 10710042"/>
              <a:gd name="csY0" fmla="*/ 0 h 3396342"/>
              <a:gd name="csX1" fmla="*/ 595002 w 10710042"/>
              <a:gd name="csY1" fmla="*/ 0 h 3396342"/>
              <a:gd name="csX2" fmla="*/ 1404206 w 10710042"/>
              <a:gd name="csY2" fmla="*/ 0 h 3396342"/>
              <a:gd name="csX3" fmla="*/ 1785007 w 10710042"/>
              <a:gd name="csY3" fmla="*/ 0 h 3396342"/>
              <a:gd name="csX4" fmla="*/ 2594210 w 10710042"/>
              <a:gd name="csY4" fmla="*/ 0 h 3396342"/>
              <a:gd name="csX5" fmla="*/ 2975012 w 10710042"/>
              <a:gd name="csY5" fmla="*/ 0 h 3396342"/>
              <a:gd name="csX6" fmla="*/ 3570014 w 10710042"/>
              <a:gd name="csY6" fmla="*/ 0 h 3396342"/>
              <a:gd name="csX7" fmla="*/ 3950815 w 10710042"/>
              <a:gd name="csY7" fmla="*/ 0 h 3396342"/>
              <a:gd name="csX8" fmla="*/ 4545818 w 10710042"/>
              <a:gd name="csY8" fmla="*/ 0 h 3396342"/>
              <a:gd name="csX9" fmla="*/ 5247921 w 10710042"/>
              <a:gd name="csY9" fmla="*/ 0 h 3396342"/>
              <a:gd name="csX10" fmla="*/ 5950023 w 10710042"/>
              <a:gd name="csY10" fmla="*/ 0 h 3396342"/>
              <a:gd name="csX11" fmla="*/ 6437925 w 10710042"/>
              <a:gd name="csY11" fmla="*/ 0 h 3396342"/>
              <a:gd name="csX12" fmla="*/ 7140028 w 10710042"/>
              <a:gd name="csY12" fmla="*/ 0 h 3396342"/>
              <a:gd name="csX13" fmla="*/ 7627930 w 10710042"/>
              <a:gd name="csY13" fmla="*/ 0 h 3396342"/>
              <a:gd name="csX14" fmla="*/ 8222932 w 10710042"/>
              <a:gd name="csY14" fmla="*/ 0 h 3396342"/>
              <a:gd name="csX15" fmla="*/ 8925035 w 10710042"/>
              <a:gd name="csY15" fmla="*/ 0 h 3396342"/>
              <a:gd name="csX16" fmla="*/ 9627138 w 10710042"/>
              <a:gd name="csY16" fmla="*/ 0 h 3396342"/>
              <a:gd name="csX17" fmla="*/ 10710042 w 10710042"/>
              <a:gd name="csY17" fmla="*/ 0 h 3396342"/>
              <a:gd name="csX18" fmla="*/ 10710042 w 10710042"/>
              <a:gd name="csY18" fmla="*/ 498130 h 3396342"/>
              <a:gd name="csX19" fmla="*/ 10710042 w 10710042"/>
              <a:gd name="csY19" fmla="*/ 1064187 h 3396342"/>
              <a:gd name="csX20" fmla="*/ 10710042 w 10710042"/>
              <a:gd name="csY20" fmla="*/ 1630244 h 3396342"/>
              <a:gd name="csX21" fmla="*/ 10710042 w 10710042"/>
              <a:gd name="csY21" fmla="*/ 2196301 h 3396342"/>
              <a:gd name="csX22" fmla="*/ 10710042 w 10710042"/>
              <a:gd name="csY22" fmla="*/ 2694431 h 3396342"/>
              <a:gd name="csX23" fmla="*/ 10710042 w 10710042"/>
              <a:gd name="csY23" fmla="*/ 3396342 h 3396342"/>
              <a:gd name="csX24" fmla="*/ 10329241 w 10710042"/>
              <a:gd name="csY24" fmla="*/ 3396342 h 3396342"/>
              <a:gd name="csX25" fmla="*/ 9627138 w 10710042"/>
              <a:gd name="csY25" fmla="*/ 3396342 h 3396342"/>
              <a:gd name="csX26" fmla="*/ 9139236 w 10710042"/>
              <a:gd name="csY26" fmla="*/ 3396342 h 3396342"/>
              <a:gd name="csX27" fmla="*/ 8437133 w 10710042"/>
              <a:gd name="csY27" fmla="*/ 3396342 h 3396342"/>
              <a:gd name="csX28" fmla="*/ 7842131 w 10710042"/>
              <a:gd name="csY28" fmla="*/ 3396342 h 3396342"/>
              <a:gd name="csX29" fmla="*/ 7032928 w 10710042"/>
              <a:gd name="csY29" fmla="*/ 3396342 h 3396342"/>
              <a:gd name="csX30" fmla="*/ 6330825 w 10710042"/>
              <a:gd name="csY30" fmla="*/ 3396342 h 3396342"/>
              <a:gd name="csX31" fmla="*/ 6057124 w 10710042"/>
              <a:gd name="csY31" fmla="*/ 3396342 h 3396342"/>
              <a:gd name="csX32" fmla="*/ 5462121 w 10710042"/>
              <a:gd name="csY32" fmla="*/ 3396342 h 3396342"/>
              <a:gd name="csX33" fmla="*/ 4760019 w 10710042"/>
              <a:gd name="csY33" fmla="*/ 3396342 h 3396342"/>
              <a:gd name="csX34" fmla="*/ 4486318 w 10710042"/>
              <a:gd name="csY34" fmla="*/ 3396342 h 3396342"/>
              <a:gd name="csX35" fmla="*/ 3784215 w 10710042"/>
              <a:gd name="csY35" fmla="*/ 3396342 h 3396342"/>
              <a:gd name="csX36" fmla="*/ 3189213 w 10710042"/>
              <a:gd name="csY36" fmla="*/ 3396342 h 3396342"/>
              <a:gd name="csX37" fmla="*/ 2594210 w 10710042"/>
              <a:gd name="csY37" fmla="*/ 3396342 h 3396342"/>
              <a:gd name="csX38" fmla="*/ 1785007 w 10710042"/>
              <a:gd name="csY38" fmla="*/ 3396342 h 3396342"/>
              <a:gd name="csX39" fmla="*/ 1404206 w 10710042"/>
              <a:gd name="csY39" fmla="*/ 3396342 h 3396342"/>
              <a:gd name="csX40" fmla="*/ 1130504 w 10710042"/>
              <a:gd name="csY40" fmla="*/ 3396342 h 3396342"/>
              <a:gd name="csX41" fmla="*/ 0 w 10710042"/>
              <a:gd name="csY41" fmla="*/ 3396342 h 3396342"/>
              <a:gd name="csX42" fmla="*/ 0 w 10710042"/>
              <a:gd name="csY42" fmla="*/ 2796322 h 3396342"/>
              <a:gd name="csX43" fmla="*/ 0 w 10710042"/>
              <a:gd name="csY43" fmla="*/ 2162338 h 3396342"/>
              <a:gd name="csX44" fmla="*/ 0 w 10710042"/>
              <a:gd name="csY44" fmla="*/ 1528354 h 3396342"/>
              <a:gd name="csX45" fmla="*/ 0 w 10710042"/>
              <a:gd name="csY45" fmla="*/ 928333 h 3396342"/>
              <a:gd name="csX46" fmla="*/ 0 w 10710042"/>
              <a:gd name="csY46" fmla="*/ 0 h 3396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710042" h="3396342" fill="none" extrusionOk="0">
                <a:moveTo>
                  <a:pt x="0" y="0"/>
                </a:moveTo>
                <a:cubicBezTo>
                  <a:pt x="162954" y="-48121"/>
                  <a:pt x="321393" y="25335"/>
                  <a:pt x="595002" y="0"/>
                </a:cubicBezTo>
                <a:cubicBezTo>
                  <a:pt x="868611" y="-25335"/>
                  <a:pt x="1027679" y="84526"/>
                  <a:pt x="1404206" y="0"/>
                </a:cubicBezTo>
                <a:cubicBezTo>
                  <a:pt x="1780733" y="-84526"/>
                  <a:pt x="1632882" y="35666"/>
                  <a:pt x="1785007" y="0"/>
                </a:cubicBezTo>
                <a:cubicBezTo>
                  <a:pt x="1937132" y="-35666"/>
                  <a:pt x="2366513" y="32700"/>
                  <a:pt x="2594210" y="0"/>
                </a:cubicBezTo>
                <a:cubicBezTo>
                  <a:pt x="2821907" y="-32700"/>
                  <a:pt x="2851247" y="41485"/>
                  <a:pt x="2975012" y="0"/>
                </a:cubicBezTo>
                <a:cubicBezTo>
                  <a:pt x="3098777" y="-41485"/>
                  <a:pt x="3385015" y="21330"/>
                  <a:pt x="3570014" y="0"/>
                </a:cubicBezTo>
                <a:cubicBezTo>
                  <a:pt x="3755013" y="-21330"/>
                  <a:pt x="3776019" y="34278"/>
                  <a:pt x="3950815" y="0"/>
                </a:cubicBezTo>
                <a:cubicBezTo>
                  <a:pt x="4125611" y="-34278"/>
                  <a:pt x="4338799" y="52673"/>
                  <a:pt x="4545818" y="0"/>
                </a:cubicBezTo>
                <a:cubicBezTo>
                  <a:pt x="4752837" y="-52673"/>
                  <a:pt x="4991725" y="65169"/>
                  <a:pt x="5247921" y="0"/>
                </a:cubicBezTo>
                <a:cubicBezTo>
                  <a:pt x="5504117" y="-65169"/>
                  <a:pt x="5641879" y="70649"/>
                  <a:pt x="5950023" y="0"/>
                </a:cubicBezTo>
                <a:cubicBezTo>
                  <a:pt x="6258167" y="-70649"/>
                  <a:pt x="6217953" y="9040"/>
                  <a:pt x="6437925" y="0"/>
                </a:cubicBezTo>
                <a:cubicBezTo>
                  <a:pt x="6657897" y="-9040"/>
                  <a:pt x="6868897" y="20828"/>
                  <a:pt x="7140028" y="0"/>
                </a:cubicBezTo>
                <a:cubicBezTo>
                  <a:pt x="7411159" y="-20828"/>
                  <a:pt x="7388595" y="19050"/>
                  <a:pt x="7627930" y="0"/>
                </a:cubicBezTo>
                <a:cubicBezTo>
                  <a:pt x="7867265" y="-19050"/>
                  <a:pt x="7947702" y="24619"/>
                  <a:pt x="8222932" y="0"/>
                </a:cubicBezTo>
                <a:cubicBezTo>
                  <a:pt x="8498162" y="-24619"/>
                  <a:pt x="8595250" y="48026"/>
                  <a:pt x="8925035" y="0"/>
                </a:cubicBezTo>
                <a:cubicBezTo>
                  <a:pt x="9254820" y="-48026"/>
                  <a:pt x="9440971" y="12668"/>
                  <a:pt x="9627138" y="0"/>
                </a:cubicBezTo>
                <a:cubicBezTo>
                  <a:pt x="9813305" y="-12668"/>
                  <a:pt x="10412242" y="67160"/>
                  <a:pt x="10710042" y="0"/>
                </a:cubicBezTo>
                <a:cubicBezTo>
                  <a:pt x="10720960" y="155507"/>
                  <a:pt x="10709385" y="332833"/>
                  <a:pt x="10710042" y="498130"/>
                </a:cubicBezTo>
                <a:cubicBezTo>
                  <a:pt x="10710699" y="663427"/>
                  <a:pt x="10692644" y="819562"/>
                  <a:pt x="10710042" y="1064187"/>
                </a:cubicBezTo>
                <a:cubicBezTo>
                  <a:pt x="10727440" y="1308812"/>
                  <a:pt x="10647607" y="1511185"/>
                  <a:pt x="10710042" y="1630244"/>
                </a:cubicBezTo>
                <a:cubicBezTo>
                  <a:pt x="10772477" y="1749303"/>
                  <a:pt x="10699321" y="1949386"/>
                  <a:pt x="10710042" y="2196301"/>
                </a:cubicBezTo>
                <a:cubicBezTo>
                  <a:pt x="10720763" y="2443216"/>
                  <a:pt x="10692443" y="2544020"/>
                  <a:pt x="10710042" y="2694431"/>
                </a:cubicBezTo>
                <a:cubicBezTo>
                  <a:pt x="10727641" y="2844842"/>
                  <a:pt x="10683229" y="3137316"/>
                  <a:pt x="10710042" y="3396342"/>
                </a:cubicBezTo>
                <a:cubicBezTo>
                  <a:pt x="10632615" y="3402194"/>
                  <a:pt x="10517085" y="3395120"/>
                  <a:pt x="10329241" y="3396342"/>
                </a:cubicBezTo>
                <a:cubicBezTo>
                  <a:pt x="10141397" y="3397564"/>
                  <a:pt x="9897649" y="3327452"/>
                  <a:pt x="9627138" y="3396342"/>
                </a:cubicBezTo>
                <a:cubicBezTo>
                  <a:pt x="9356627" y="3465232"/>
                  <a:pt x="9247197" y="3344138"/>
                  <a:pt x="9139236" y="3396342"/>
                </a:cubicBezTo>
                <a:cubicBezTo>
                  <a:pt x="9031275" y="3448546"/>
                  <a:pt x="8718014" y="3374577"/>
                  <a:pt x="8437133" y="3396342"/>
                </a:cubicBezTo>
                <a:cubicBezTo>
                  <a:pt x="8156252" y="3418107"/>
                  <a:pt x="8125766" y="3384058"/>
                  <a:pt x="7842131" y="3396342"/>
                </a:cubicBezTo>
                <a:cubicBezTo>
                  <a:pt x="7558496" y="3408626"/>
                  <a:pt x="7399626" y="3347561"/>
                  <a:pt x="7032928" y="3396342"/>
                </a:cubicBezTo>
                <a:cubicBezTo>
                  <a:pt x="6666230" y="3445123"/>
                  <a:pt x="6664133" y="3361429"/>
                  <a:pt x="6330825" y="3396342"/>
                </a:cubicBezTo>
                <a:cubicBezTo>
                  <a:pt x="5997517" y="3431255"/>
                  <a:pt x="6179725" y="3392060"/>
                  <a:pt x="6057124" y="3396342"/>
                </a:cubicBezTo>
                <a:cubicBezTo>
                  <a:pt x="5934523" y="3400624"/>
                  <a:pt x="5705964" y="3381086"/>
                  <a:pt x="5462121" y="3396342"/>
                </a:cubicBezTo>
                <a:cubicBezTo>
                  <a:pt x="5218278" y="3411598"/>
                  <a:pt x="5004568" y="3345626"/>
                  <a:pt x="4760019" y="3396342"/>
                </a:cubicBezTo>
                <a:cubicBezTo>
                  <a:pt x="4515470" y="3447058"/>
                  <a:pt x="4570751" y="3382170"/>
                  <a:pt x="4486318" y="3396342"/>
                </a:cubicBezTo>
                <a:cubicBezTo>
                  <a:pt x="4401885" y="3410514"/>
                  <a:pt x="4052398" y="3349590"/>
                  <a:pt x="3784215" y="3396342"/>
                </a:cubicBezTo>
                <a:cubicBezTo>
                  <a:pt x="3516032" y="3443094"/>
                  <a:pt x="3323301" y="3357678"/>
                  <a:pt x="3189213" y="3396342"/>
                </a:cubicBezTo>
                <a:cubicBezTo>
                  <a:pt x="3055125" y="3435006"/>
                  <a:pt x="2822640" y="3352471"/>
                  <a:pt x="2594210" y="3396342"/>
                </a:cubicBezTo>
                <a:cubicBezTo>
                  <a:pt x="2365780" y="3440213"/>
                  <a:pt x="2139889" y="3348566"/>
                  <a:pt x="1785007" y="3396342"/>
                </a:cubicBezTo>
                <a:cubicBezTo>
                  <a:pt x="1430125" y="3444118"/>
                  <a:pt x="1493784" y="3358357"/>
                  <a:pt x="1404206" y="3396342"/>
                </a:cubicBezTo>
                <a:cubicBezTo>
                  <a:pt x="1314628" y="3434327"/>
                  <a:pt x="1206242" y="3382865"/>
                  <a:pt x="1130504" y="3396342"/>
                </a:cubicBezTo>
                <a:cubicBezTo>
                  <a:pt x="1054766" y="3409819"/>
                  <a:pt x="491633" y="3277107"/>
                  <a:pt x="0" y="3396342"/>
                </a:cubicBezTo>
                <a:cubicBezTo>
                  <a:pt x="-54301" y="3163514"/>
                  <a:pt x="18341" y="2958257"/>
                  <a:pt x="0" y="2796322"/>
                </a:cubicBezTo>
                <a:cubicBezTo>
                  <a:pt x="-18341" y="2634387"/>
                  <a:pt x="30457" y="2370323"/>
                  <a:pt x="0" y="2162338"/>
                </a:cubicBezTo>
                <a:cubicBezTo>
                  <a:pt x="-30457" y="1954353"/>
                  <a:pt x="36143" y="1727719"/>
                  <a:pt x="0" y="1528354"/>
                </a:cubicBezTo>
                <a:cubicBezTo>
                  <a:pt x="-36143" y="1328989"/>
                  <a:pt x="68281" y="1090127"/>
                  <a:pt x="0" y="928333"/>
                </a:cubicBezTo>
                <a:cubicBezTo>
                  <a:pt x="-68281" y="766539"/>
                  <a:pt x="76722" y="457127"/>
                  <a:pt x="0" y="0"/>
                </a:cubicBezTo>
                <a:close/>
              </a:path>
              <a:path w="10710042" h="3396342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53325" y="259932"/>
                  <a:pt x="10668955" y="368877"/>
                  <a:pt x="10710042" y="532094"/>
                </a:cubicBezTo>
                <a:cubicBezTo>
                  <a:pt x="10751129" y="695311"/>
                  <a:pt x="10687825" y="836821"/>
                  <a:pt x="10710042" y="996260"/>
                </a:cubicBezTo>
                <a:cubicBezTo>
                  <a:pt x="10732259" y="1155699"/>
                  <a:pt x="10646619" y="1354850"/>
                  <a:pt x="10710042" y="1562317"/>
                </a:cubicBezTo>
                <a:cubicBezTo>
                  <a:pt x="10773465" y="1769784"/>
                  <a:pt x="10679550" y="1843626"/>
                  <a:pt x="10710042" y="2060447"/>
                </a:cubicBezTo>
                <a:cubicBezTo>
                  <a:pt x="10740534" y="2277268"/>
                  <a:pt x="10705786" y="2423169"/>
                  <a:pt x="10710042" y="2524614"/>
                </a:cubicBezTo>
                <a:cubicBezTo>
                  <a:pt x="10714298" y="2626059"/>
                  <a:pt x="10665324" y="3214922"/>
                  <a:pt x="10710042" y="3396342"/>
                </a:cubicBezTo>
                <a:cubicBezTo>
                  <a:pt x="10615621" y="3433329"/>
                  <a:pt x="10421204" y="3353789"/>
                  <a:pt x="10329241" y="3396342"/>
                </a:cubicBezTo>
                <a:cubicBezTo>
                  <a:pt x="10237278" y="3438895"/>
                  <a:pt x="10112696" y="3392759"/>
                  <a:pt x="9948439" y="3396342"/>
                </a:cubicBezTo>
                <a:cubicBezTo>
                  <a:pt x="9784182" y="3399925"/>
                  <a:pt x="9605453" y="3344395"/>
                  <a:pt x="9353437" y="3396342"/>
                </a:cubicBezTo>
                <a:cubicBezTo>
                  <a:pt x="9101421" y="3448289"/>
                  <a:pt x="9047221" y="3339461"/>
                  <a:pt x="8865535" y="3396342"/>
                </a:cubicBezTo>
                <a:cubicBezTo>
                  <a:pt x="8683849" y="3453223"/>
                  <a:pt x="8517232" y="3361864"/>
                  <a:pt x="8377633" y="3396342"/>
                </a:cubicBezTo>
                <a:cubicBezTo>
                  <a:pt x="8238034" y="3430820"/>
                  <a:pt x="8204348" y="3384105"/>
                  <a:pt x="8103932" y="3396342"/>
                </a:cubicBezTo>
                <a:cubicBezTo>
                  <a:pt x="8003516" y="3408579"/>
                  <a:pt x="7705477" y="3367264"/>
                  <a:pt x="7508929" y="3396342"/>
                </a:cubicBezTo>
                <a:cubicBezTo>
                  <a:pt x="7312381" y="3425420"/>
                  <a:pt x="7335292" y="3389316"/>
                  <a:pt x="7235228" y="3396342"/>
                </a:cubicBezTo>
                <a:cubicBezTo>
                  <a:pt x="7135164" y="3403368"/>
                  <a:pt x="6965787" y="3370847"/>
                  <a:pt x="6747326" y="3396342"/>
                </a:cubicBezTo>
                <a:cubicBezTo>
                  <a:pt x="6528865" y="3421837"/>
                  <a:pt x="6504392" y="3374082"/>
                  <a:pt x="6366525" y="3396342"/>
                </a:cubicBezTo>
                <a:cubicBezTo>
                  <a:pt x="6228658" y="3418602"/>
                  <a:pt x="5832646" y="3352000"/>
                  <a:pt x="5557322" y="3396342"/>
                </a:cubicBezTo>
                <a:cubicBezTo>
                  <a:pt x="5281998" y="3440684"/>
                  <a:pt x="5128975" y="3386447"/>
                  <a:pt x="4962319" y="3396342"/>
                </a:cubicBezTo>
                <a:cubicBezTo>
                  <a:pt x="4795663" y="3406237"/>
                  <a:pt x="4488169" y="3358354"/>
                  <a:pt x="4153116" y="3396342"/>
                </a:cubicBezTo>
                <a:cubicBezTo>
                  <a:pt x="3818063" y="3434330"/>
                  <a:pt x="3897468" y="3382868"/>
                  <a:pt x="3665214" y="3396342"/>
                </a:cubicBezTo>
                <a:cubicBezTo>
                  <a:pt x="3432960" y="3409816"/>
                  <a:pt x="3127316" y="3346977"/>
                  <a:pt x="2856011" y="3396342"/>
                </a:cubicBezTo>
                <a:cubicBezTo>
                  <a:pt x="2584706" y="3445707"/>
                  <a:pt x="2262243" y="3350633"/>
                  <a:pt x="2046808" y="3396342"/>
                </a:cubicBezTo>
                <a:cubicBezTo>
                  <a:pt x="1831373" y="3442051"/>
                  <a:pt x="1596153" y="3318848"/>
                  <a:pt x="1344705" y="3396342"/>
                </a:cubicBezTo>
                <a:cubicBezTo>
                  <a:pt x="1093257" y="3473836"/>
                  <a:pt x="1154231" y="3378204"/>
                  <a:pt x="1071004" y="3396342"/>
                </a:cubicBezTo>
                <a:cubicBezTo>
                  <a:pt x="987777" y="3414480"/>
                  <a:pt x="348498" y="3379635"/>
                  <a:pt x="0" y="3396342"/>
                </a:cubicBezTo>
                <a:cubicBezTo>
                  <a:pt x="-60910" y="3182938"/>
                  <a:pt x="15362" y="3036973"/>
                  <a:pt x="0" y="2796322"/>
                </a:cubicBezTo>
                <a:cubicBezTo>
                  <a:pt x="-15362" y="2555671"/>
                  <a:pt x="46815" y="2355251"/>
                  <a:pt x="0" y="2162338"/>
                </a:cubicBezTo>
                <a:cubicBezTo>
                  <a:pt x="-46815" y="1969425"/>
                  <a:pt x="7379" y="1826815"/>
                  <a:pt x="0" y="1664208"/>
                </a:cubicBezTo>
                <a:cubicBezTo>
                  <a:pt x="-7379" y="1501601"/>
                  <a:pt x="41261" y="1382216"/>
                  <a:pt x="0" y="1166077"/>
                </a:cubicBezTo>
                <a:cubicBezTo>
                  <a:pt x="-41261" y="949938"/>
                  <a:pt x="1109" y="842463"/>
                  <a:pt x="0" y="532094"/>
                </a:cubicBezTo>
                <a:cubicBezTo>
                  <a:pt x="-1109" y="221725"/>
                  <a:pt x="40180" y="228177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l-GR" sz="4000" dirty="0">
              <a:solidFill>
                <a:schemeClr val="tx1"/>
              </a:solidFill>
            </a:endParaRPr>
          </a:p>
          <a:p>
            <a:pPr lvl="0"/>
            <a:r>
              <a:rPr lang="el-GR" sz="4000" dirty="0">
                <a:solidFill>
                  <a:schemeClr val="tx1"/>
                </a:solidFill>
              </a:rPr>
              <a:t>Είμαι επιφώνημα, με φωνάζεις όταν πονάς ξαφνικά ή όταν στεναχωριέσαι για κάτι.</a:t>
            </a:r>
          </a:p>
          <a:p>
            <a:br>
              <a:rPr lang="el-GR" sz="4000" dirty="0">
                <a:solidFill>
                  <a:schemeClr val="tx1"/>
                </a:solidFill>
              </a:rPr>
            </a:br>
            <a:endParaRPr lang="el-GR" sz="4000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538857C-72F9-B38C-A93E-D4A9BE3AB414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Αυτοαξιολόγηση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31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A6BD3-98D8-6A16-DD30-DE40AF5D5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868E75F-77B9-E9B7-D6AB-A74143D48ACE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B81E324-84B0-DBDE-5E3B-861F50AEE30B}"/>
              </a:ext>
            </a:extLst>
          </p:cNvPr>
          <p:cNvSpPr/>
          <p:nvPr/>
        </p:nvSpPr>
        <p:spPr>
          <a:xfrm>
            <a:off x="969579" y="4561114"/>
            <a:ext cx="10710042" cy="20867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solidFill>
                  <a:schemeClr val="tx1"/>
                </a:solidFill>
              </a:rPr>
              <a:t>Σας δίνω 5  λέξεις. </a:t>
            </a:r>
            <a:r>
              <a:rPr lang="el-GR" sz="3600" dirty="0">
                <a:solidFill>
                  <a:srgbClr val="FF0000"/>
                </a:solidFill>
              </a:rPr>
              <a:t>τρώω, εσείς,   παράθυρο,  μπράβο</a:t>
            </a:r>
            <a:endParaRPr lang="el-GR" sz="3600" b="1" dirty="0">
              <a:solidFill>
                <a:schemeClr val="tx1"/>
              </a:solidFill>
            </a:endParaRPr>
          </a:p>
          <a:p>
            <a:r>
              <a:rPr lang="el-GR" b="1" dirty="0">
                <a:solidFill>
                  <a:schemeClr val="tx1"/>
                </a:solidFill>
              </a:rPr>
              <a:t>Η αποστολή σας είναι να φτιάξετε μια σύντομη περιγραφή  για την κάθε λέξη, ώστε να τη μαντέψουν οι συμμαθητές μας στην τάξη!</a:t>
            </a: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FABACA49-B097-8851-5229-DC36AA7642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A756A85F-343F-4C79-88CC-F3838A2A9B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25154450-534D-D8F9-24A8-76037878A2C0}"/>
              </a:ext>
            </a:extLst>
          </p:cNvPr>
          <p:cNvSpPr/>
          <p:nvPr/>
        </p:nvSpPr>
        <p:spPr>
          <a:xfrm>
            <a:off x="817179" y="2219026"/>
            <a:ext cx="10710042" cy="1874003"/>
          </a:xfrm>
          <a:custGeom>
            <a:avLst/>
            <a:gdLst>
              <a:gd name="csX0" fmla="*/ 0 w 10710042"/>
              <a:gd name="csY0" fmla="*/ 0 h 1874003"/>
              <a:gd name="csX1" fmla="*/ 809203 w 10710042"/>
              <a:gd name="csY1" fmla="*/ 0 h 1874003"/>
              <a:gd name="csX2" fmla="*/ 1404206 w 10710042"/>
              <a:gd name="csY2" fmla="*/ 0 h 1874003"/>
              <a:gd name="csX3" fmla="*/ 1677907 w 10710042"/>
              <a:gd name="csY3" fmla="*/ 0 h 1874003"/>
              <a:gd name="csX4" fmla="*/ 2487110 w 10710042"/>
              <a:gd name="csY4" fmla="*/ 0 h 1874003"/>
              <a:gd name="csX5" fmla="*/ 2867911 w 10710042"/>
              <a:gd name="csY5" fmla="*/ 0 h 1874003"/>
              <a:gd name="csX6" fmla="*/ 3677114 w 10710042"/>
              <a:gd name="csY6" fmla="*/ 0 h 1874003"/>
              <a:gd name="csX7" fmla="*/ 4057916 w 10710042"/>
              <a:gd name="csY7" fmla="*/ 0 h 1874003"/>
              <a:gd name="csX8" fmla="*/ 4652918 w 10710042"/>
              <a:gd name="csY8" fmla="*/ 0 h 1874003"/>
              <a:gd name="csX9" fmla="*/ 5033720 w 10710042"/>
              <a:gd name="csY9" fmla="*/ 0 h 1874003"/>
              <a:gd name="csX10" fmla="*/ 5628722 w 10710042"/>
              <a:gd name="csY10" fmla="*/ 0 h 1874003"/>
              <a:gd name="csX11" fmla="*/ 6330825 w 10710042"/>
              <a:gd name="csY11" fmla="*/ 0 h 1874003"/>
              <a:gd name="csX12" fmla="*/ 7032928 w 10710042"/>
              <a:gd name="csY12" fmla="*/ 0 h 1874003"/>
              <a:gd name="csX13" fmla="*/ 7520829 w 10710042"/>
              <a:gd name="csY13" fmla="*/ 0 h 1874003"/>
              <a:gd name="csX14" fmla="*/ 8222932 w 10710042"/>
              <a:gd name="csY14" fmla="*/ 0 h 1874003"/>
              <a:gd name="csX15" fmla="*/ 8710834 w 10710042"/>
              <a:gd name="csY15" fmla="*/ 0 h 1874003"/>
              <a:gd name="csX16" fmla="*/ 9305836 w 10710042"/>
              <a:gd name="csY16" fmla="*/ 0 h 1874003"/>
              <a:gd name="csX17" fmla="*/ 10007939 w 10710042"/>
              <a:gd name="csY17" fmla="*/ 0 h 1874003"/>
              <a:gd name="csX18" fmla="*/ 10710042 w 10710042"/>
              <a:gd name="csY18" fmla="*/ 0 h 1874003"/>
              <a:gd name="csX19" fmla="*/ 10710042 w 10710042"/>
              <a:gd name="csY19" fmla="*/ 468501 h 1874003"/>
              <a:gd name="csX20" fmla="*/ 10710042 w 10710042"/>
              <a:gd name="csY20" fmla="*/ 918261 h 1874003"/>
              <a:gd name="csX21" fmla="*/ 10710042 w 10710042"/>
              <a:gd name="csY21" fmla="*/ 1386762 h 1874003"/>
              <a:gd name="csX22" fmla="*/ 10710042 w 10710042"/>
              <a:gd name="csY22" fmla="*/ 1874003 h 1874003"/>
              <a:gd name="csX23" fmla="*/ 10115040 w 10710042"/>
              <a:gd name="csY23" fmla="*/ 1874003 h 1874003"/>
              <a:gd name="csX24" fmla="*/ 9841339 w 10710042"/>
              <a:gd name="csY24" fmla="*/ 1874003 h 1874003"/>
              <a:gd name="csX25" fmla="*/ 9353437 w 10710042"/>
              <a:gd name="csY25" fmla="*/ 1874003 h 1874003"/>
              <a:gd name="csX26" fmla="*/ 8972635 w 10710042"/>
              <a:gd name="csY26" fmla="*/ 1874003 h 1874003"/>
              <a:gd name="csX27" fmla="*/ 8270532 w 10710042"/>
              <a:gd name="csY27" fmla="*/ 1874003 h 1874003"/>
              <a:gd name="csX28" fmla="*/ 7782631 w 10710042"/>
              <a:gd name="csY28" fmla="*/ 1874003 h 1874003"/>
              <a:gd name="csX29" fmla="*/ 7080528 w 10710042"/>
              <a:gd name="csY29" fmla="*/ 1874003 h 1874003"/>
              <a:gd name="csX30" fmla="*/ 6485525 w 10710042"/>
              <a:gd name="csY30" fmla="*/ 1874003 h 1874003"/>
              <a:gd name="csX31" fmla="*/ 5676322 w 10710042"/>
              <a:gd name="csY31" fmla="*/ 1874003 h 1874003"/>
              <a:gd name="csX32" fmla="*/ 4974220 w 10710042"/>
              <a:gd name="csY32" fmla="*/ 1874003 h 1874003"/>
              <a:gd name="csX33" fmla="*/ 4700518 w 10710042"/>
              <a:gd name="csY33" fmla="*/ 1874003 h 1874003"/>
              <a:gd name="csX34" fmla="*/ 4105516 w 10710042"/>
              <a:gd name="csY34" fmla="*/ 1874003 h 1874003"/>
              <a:gd name="csX35" fmla="*/ 3403413 w 10710042"/>
              <a:gd name="csY35" fmla="*/ 1874003 h 1874003"/>
              <a:gd name="csX36" fmla="*/ 3129712 w 10710042"/>
              <a:gd name="csY36" fmla="*/ 1874003 h 1874003"/>
              <a:gd name="csX37" fmla="*/ 2427610 w 10710042"/>
              <a:gd name="csY37" fmla="*/ 1874003 h 1874003"/>
              <a:gd name="csX38" fmla="*/ 1832607 w 10710042"/>
              <a:gd name="csY38" fmla="*/ 1874003 h 1874003"/>
              <a:gd name="csX39" fmla="*/ 1237605 w 10710042"/>
              <a:gd name="csY39" fmla="*/ 1874003 h 1874003"/>
              <a:gd name="csX40" fmla="*/ 0 w 10710042"/>
              <a:gd name="csY40" fmla="*/ 1874003 h 1874003"/>
              <a:gd name="csX41" fmla="*/ 0 w 10710042"/>
              <a:gd name="csY41" fmla="*/ 1442982 h 1874003"/>
              <a:gd name="csX42" fmla="*/ 0 w 10710042"/>
              <a:gd name="csY42" fmla="*/ 1011962 h 1874003"/>
              <a:gd name="csX43" fmla="*/ 0 w 10710042"/>
              <a:gd name="csY43" fmla="*/ 543461 h 1874003"/>
              <a:gd name="csX44" fmla="*/ 0 w 10710042"/>
              <a:gd name="csY44" fmla="*/ 0 h 1874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10710042" h="1874003" fill="none" extrusionOk="0">
                <a:moveTo>
                  <a:pt x="0" y="0"/>
                </a:moveTo>
                <a:cubicBezTo>
                  <a:pt x="322834" y="-65697"/>
                  <a:pt x="410406" y="65128"/>
                  <a:pt x="809203" y="0"/>
                </a:cubicBezTo>
                <a:cubicBezTo>
                  <a:pt x="1208000" y="-65128"/>
                  <a:pt x="1254598" y="45677"/>
                  <a:pt x="1404206" y="0"/>
                </a:cubicBezTo>
                <a:cubicBezTo>
                  <a:pt x="1553814" y="-45677"/>
                  <a:pt x="1583589" y="23076"/>
                  <a:pt x="1677907" y="0"/>
                </a:cubicBezTo>
                <a:cubicBezTo>
                  <a:pt x="1772225" y="-23076"/>
                  <a:pt x="2115391" y="86251"/>
                  <a:pt x="2487110" y="0"/>
                </a:cubicBezTo>
                <a:cubicBezTo>
                  <a:pt x="2858829" y="-86251"/>
                  <a:pt x="2715786" y="35666"/>
                  <a:pt x="2867911" y="0"/>
                </a:cubicBezTo>
                <a:cubicBezTo>
                  <a:pt x="3020036" y="-35666"/>
                  <a:pt x="3449417" y="32700"/>
                  <a:pt x="3677114" y="0"/>
                </a:cubicBezTo>
                <a:cubicBezTo>
                  <a:pt x="3904811" y="-32700"/>
                  <a:pt x="3934151" y="41485"/>
                  <a:pt x="4057916" y="0"/>
                </a:cubicBezTo>
                <a:cubicBezTo>
                  <a:pt x="4181681" y="-41485"/>
                  <a:pt x="4467919" y="21330"/>
                  <a:pt x="4652918" y="0"/>
                </a:cubicBezTo>
                <a:cubicBezTo>
                  <a:pt x="4837917" y="-21330"/>
                  <a:pt x="4856462" y="29691"/>
                  <a:pt x="5033720" y="0"/>
                </a:cubicBezTo>
                <a:cubicBezTo>
                  <a:pt x="5210978" y="-29691"/>
                  <a:pt x="5428527" y="58364"/>
                  <a:pt x="5628722" y="0"/>
                </a:cubicBezTo>
                <a:cubicBezTo>
                  <a:pt x="5828917" y="-58364"/>
                  <a:pt x="6074629" y="65169"/>
                  <a:pt x="6330825" y="0"/>
                </a:cubicBezTo>
                <a:cubicBezTo>
                  <a:pt x="6587021" y="-65169"/>
                  <a:pt x="6718936" y="66795"/>
                  <a:pt x="7032928" y="0"/>
                </a:cubicBezTo>
                <a:cubicBezTo>
                  <a:pt x="7346920" y="-66795"/>
                  <a:pt x="7304816" y="11650"/>
                  <a:pt x="7520829" y="0"/>
                </a:cubicBezTo>
                <a:cubicBezTo>
                  <a:pt x="7736842" y="-11650"/>
                  <a:pt x="7951801" y="20828"/>
                  <a:pt x="8222932" y="0"/>
                </a:cubicBezTo>
                <a:cubicBezTo>
                  <a:pt x="8494063" y="-20828"/>
                  <a:pt x="8471499" y="19050"/>
                  <a:pt x="8710834" y="0"/>
                </a:cubicBezTo>
                <a:cubicBezTo>
                  <a:pt x="8950169" y="-19050"/>
                  <a:pt x="9030606" y="24619"/>
                  <a:pt x="9305836" y="0"/>
                </a:cubicBezTo>
                <a:cubicBezTo>
                  <a:pt x="9581066" y="-24619"/>
                  <a:pt x="9678154" y="48026"/>
                  <a:pt x="10007939" y="0"/>
                </a:cubicBezTo>
                <a:cubicBezTo>
                  <a:pt x="10337724" y="-48026"/>
                  <a:pt x="10523875" y="12668"/>
                  <a:pt x="10710042" y="0"/>
                </a:cubicBezTo>
                <a:cubicBezTo>
                  <a:pt x="10756196" y="135234"/>
                  <a:pt x="10684660" y="255190"/>
                  <a:pt x="10710042" y="468501"/>
                </a:cubicBezTo>
                <a:cubicBezTo>
                  <a:pt x="10735424" y="681812"/>
                  <a:pt x="10688287" y="800766"/>
                  <a:pt x="10710042" y="918261"/>
                </a:cubicBezTo>
                <a:cubicBezTo>
                  <a:pt x="10731797" y="1035756"/>
                  <a:pt x="10677372" y="1252780"/>
                  <a:pt x="10710042" y="1386762"/>
                </a:cubicBezTo>
                <a:cubicBezTo>
                  <a:pt x="10742712" y="1520744"/>
                  <a:pt x="10708247" y="1742305"/>
                  <a:pt x="10710042" y="1874003"/>
                </a:cubicBezTo>
                <a:cubicBezTo>
                  <a:pt x="10524706" y="1906884"/>
                  <a:pt x="10265256" y="1858487"/>
                  <a:pt x="10115040" y="1874003"/>
                </a:cubicBezTo>
                <a:cubicBezTo>
                  <a:pt x="9964824" y="1889519"/>
                  <a:pt x="9963870" y="1845281"/>
                  <a:pt x="9841339" y="1874003"/>
                </a:cubicBezTo>
                <a:cubicBezTo>
                  <a:pt x="9718808" y="1902725"/>
                  <a:pt x="9475083" y="1868155"/>
                  <a:pt x="9353437" y="1874003"/>
                </a:cubicBezTo>
                <a:cubicBezTo>
                  <a:pt x="9231791" y="1879851"/>
                  <a:pt x="9053266" y="1873988"/>
                  <a:pt x="8972635" y="1874003"/>
                </a:cubicBezTo>
                <a:cubicBezTo>
                  <a:pt x="8892004" y="1874018"/>
                  <a:pt x="8541043" y="1805113"/>
                  <a:pt x="8270532" y="1874003"/>
                </a:cubicBezTo>
                <a:cubicBezTo>
                  <a:pt x="8000021" y="1942893"/>
                  <a:pt x="7882453" y="1820591"/>
                  <a:pt x="7782631" y="1874003"/>
                </a:cubicBezTo>
                <a:cubicBezTo>
                  <a:pt x="7682809" y="1927415"/>
                  <a:pt x="7361409" y="1852238"/>
                  <a:pt x="7080528" y="1874003"/>
                </a:cubicBezTo>
                <a:cubicBezTo>
                  <a:pt x="6799647" y="1895768"/>
                  <a:pt x="6773963" y="1866244"/>
                  <a:pt x="6485525" y="1874003"/>
                </a:cubicBezTo>
                <a:cubicBezTo>
                  <a:pt x="6197087" y="1881762"/>
                  <a:pt x="6043020" y="1825222"/>
                  <a:pt x="5676322" y="1874003"/>
                </a:cubicBezTo>
                <a:cubicBezTo>
                  <a:pt x="5309624" y="1922784"/>
                  <a:pt x="5305194" y="1838859"/>
                  <a:pt x="4974220" y="1874003"/>
                </a:cubicBezTo>
                <a:cubicBezTo>
                  <a:pt x="4643246" y="1909147"/>
                  <a:pt x="4835045" y="1848336"/>
                  <a:pt x="4700518" y="1874003"/>
                </a:cubicBezTo>
                <a:cubicBezTo>
                  <a:pt x="4565991" y="1899670"/>
                  <a:pt x="4343367" y="1857777"/>
                  <a:pt x="4105516" y="1874003"/>
                </a:cubicBezTo>
                <a:cubicBezTo>
                  <a:pt x="3867665" y="1890229"/>
                  <a:pt x="3652647" y="1829199"/>
                  <a:pt x="3403413" y="1874003"/>
                </a:cubicBezTo>
                <a:cubicBezTo>
                  <a:pt x="3154179" y="1918807"/>
                  <a:pt x="3214145" y="1859831"/>
                  <a:pt x="3129712" y="1874003"/>
                </a:cubicBezTo>
                <a:cubicBezTo>
                  <a:pt x="3045279" y="1888175"/>
                  <a:pt x="2690799" y="1822198"/>
                  <a:pt x="2427610" y="1874003"/>
                </a:cubicBezTo>
                <a:cubicBezTo>
                  <a:pt x="2164421" y="1925808"/>
                  <a:pt x="1970313" y="1836832"/>
                  <a:pt x="1832607" y="1874003"/>
                </a:cubicBezTo>
                <a:cubicBezTo>
                  <a:pt x="1694901" y="1911174"/>
                  <a:pt x="1462852" y="1826735"/>
                  <a:pt x="1237605" y="1874003"/>
                </a:cubicBezTo>
                <a:cubicBezTo>
                  <a:pt x="1012358" y="1921271"/>
                  <a:pt x="594013" y="1770164"/>
                  <a:pt x="0" y="1874003"/>
                </a:cubicBezTo>
                <a:cubicBezTo>
                  <a:pt x="-14025" y="1717871"/>
                  <a:pt x="3861" y="1586716"/>
                  <a:pt x="0" y="1442982"/>
                </a:cubicBezTo>
                <a:cubicBezTo>
                  <a:pt x="-3861" y="1299248"/>
                  <a:pt x="15669" y="1160227"/>
                  <a:pt x="0" y="1011962"/>
                </a:cubicBezTo>
                <a:cubicBezTo>
                  <a:pt x="-15669" y="863697"/>
                  <a:pt x="47907" y="756190"/>
                  <a:pt x="0" y="543461"/>
                </a:cubicBezTo>
                <a:cubicBezTo>
                  <a:pt x="-47907" y="330732"/>
                  <a:pt x="37102" y="183677"/>
                  <a:pt x="0" y="0"/>
                </a:cubicBezTo>
                <a:close/>
              </a:path>
              <a:path w="10710042" h="1874003" stroke="0" extrusionOk="0">
                <a:moveTo>
                  <a:pt x="0" y="0"/>
                </a:moveTo>
                <a:cubicBezTo>
                  <a:pt x="210783" y="-51663"/>
                  <a:pt x="285747" y="38309"/>
                  <a:pt x="487902" y="0"/>
                </a:cubicBezTo>
                <a:cubicBezTo>
                  <a:pt x="690057" y="-38309"/>
                  <a:pt x="782814" y="58043"/>
                  <a:pt x="975804" y="0"/>
                </a:cubicBezTo>
                <a:cubicBezTo>
                  <a:pt x="1168794" y="-58043"/>
                  <a:pt x="1160759" y="17103"/>
                  <a:pt x="1249505" y="0"/>
                </a:cubicBezTo>
                <a:cubicBezTo>
                  <a:pt x="1338251" y="-17103"/>
                  <a:pt x="1714234" y="15915"/>
                  <a:pt x="2058708" y="0"/>
                </a:cubicBezTo>
                <a:cubicBezTo>
                  <a:pt x="2403182" y="-15915"/>
                  <a:pt x="2472568" y="73849"/>
                  <a:pt x="2867911" y="0"/>
                </a:cubicBezTo>
                <a:cubicBezTo>
                  <a:pt x="3263254" y="-73849"/>
                  <a:pt x="3341375" y="64034"/>
                  <a:pt x="3570014" y="0"/>
                </a:cubicBezTo>
                <a:cubicBezTo>
                  <a:pt x="3798653" y="-64034"/>
                  <a:pt x="4067680" y="16142"/>
                  <a:pt x="4272117" y="0"/>
                </a:cubicBezTo>
                <a:cubicBezTo>
                  <a:pt x="4476554" y="-16142"/>
                  <a:pt x="4556392" y="2612"/>
                  <a:pt x="4652918" y="0"/>
                </a:cubicBezTo>
                <a:cubicBezTo>
                  <a:pt x="4749444" y="-2612"/>
                  <a:pt x="4897187" y="38143"/>
                  <a:pt x="5140820" y="0"/>
                </a:cubicBezTo>
                <a:cubicBezTo>
                  <a:pt x="5384453" y="-38143"/>
                  <a:pt x="5555710" y="56857"/>
                  <a:pt x="5950023" y="0"/>
                </a:cubicBezTo>
                <a:cubicBezTo>
                  <a:pt x="6344336" y="-56857"/>
                  <a:pt x="6591815" y="12802"/>
                  <a:pt x="6759227" y="0"/>
                </a:cubicBezTo>
                <a:cubicBezTo>
                  <a:pt x="6926639" y="-12802"/>
                  <a:pt x="7053052" y="18208"/>
                  <a:pt x="7247128" y="0"/>
                </a:cubicBezTo>
                <a:cubicBezTo>
                  <a:pt x="7441204" y="-18208"/>
                  <a:pt x="7465587" y="26269"/>
                  <a:pt x="7627930" y="0"/>
                </a:cubicBezTo>
                <a:cubicBezTo>
                  <a:pt x="7790273" y="-26269"/>
                  <a:pt x="7766513" y="11788"/>
                  <a:pt x="7901631" y="0"/>
                </a:cubicBezTo>
                <a:cubicBezTo>
                  <a:pt x="8036749" y="-11788"/>
                  <a:pt x="8160187" y="35136"/>
                  <a:pt x="8282432" y="0"/>
                </a:cubicBezTo>
                <a:cubicBezTo>
                  <a:pt x="8404677" y="-35136"/>
                  <a:pt x="8734343" y="89545"/>
                  <a:pt x="9091636" y="0"/>
                </a:cubicBezTo>
                <a:cubicBezTo>
                  <a:pt x="9448929" y="-89545"/>
                  <a:pt x="9345606" y="22978"/>
                  <a:pt x="9579538" y="0"/>
                </a:cubicBezTo>
                <a:cubicBezTo>
                  <a:pt x="9813470" y="-22978"/>
                  <a:pt x="9779308" y="6445"/>
                  <a:pt x="9960339" y="0"/>
                </a:cubicBezTo>
                <a:cubicBezTo>
                  <a:pt x="10141370" y="-6445"/>
                  <a:pt x="10384664" y="25190"/>
                  <a:pt x="10710042" y="0"/>
                </a:cubicBezTo>
                <a:cubicBezTo>
                  <a:pt x="10723410" y="181000"/>
                  <a:pt x="10679222" y="230268"/>
                  <a:pt x="10710042" y="449761"/>
                </a:cubicBezTo>
                <a:cubicBezTo>
                  <a:pt x="10740862" y="669254"/>
                  <a:pt x="10689226" y="723092"/>
                  <a:pt x="10710042" y="862041"/>
                </a:cubicBezTo>
                <a:cubicBezTo>
                  <a:pt x="10730858" y="1000990"/>
                  <a:pt x="10687167" y="1175199"/>
                  <a:pt x="10710042" y="1330542"/>
                </a:cubicBezTo>
                <a:cubicBezTo>
                  <a:pt x="10732917" y="1485885"/>
                  <a:pt x="10696489" y="1764217"/>
                  <a:pt x="10710042" y="1874003"/>
                </a:cubicBezTo>
                <a:cubicBezTo>
                  <a:pt x="10604449" y="1896472"/>
                  <a:pt x="10528667" y="1849898"/>
                  <a:pt x="10436341" y="1874003"/>
                </a:cubicBezTo>
                <a:cubicBezTo>
                  <a:pt x="10344015" y="1898108"/>
                  <a:pt x="10257986" y="1841389"/>
                  <a:pt x="10162640" y="1874003"/>
                </a:cubicBezTo>
                <a:cubicBezTo>
                  <a:pt x="10067294" y="1906617"/>
                  <a:pt x="9993975" y="1842521"/>
                  <a:pt x="9888939" y="1874003"/>
                </a:cubicBezTo>
                <a:cubicBezTo>
                  <a:pt x="9783903" y="1905485"/>
                  <a:pt x="9672394" y="1870420"/>
                  <a:pt x="9508137" y="1874003"/>
                </a:cubicBezTo>
                <a:cubicBezTo>
                  <a:pt x="9343880" y="1877586"/>
                  <a:pt x="9165151" y="1822056"/>
                  <a:pt x="8913135" y="1874003"/>
                </a:cubicBezTo>
                <a:cubicBezTo>
                  <a:pt x="8661119" y="1925950"/>
                  <a:pt x="8606919" y="1817122"/>
                  <a:pt x="8425233" y="1874003"/>
                </a:cubicBezTo>
                <a:cubicBezTo>
                  <a:pt x="8243547" y="1930884"/>
                  <a:pt x="8076930" y="1839525"/>
                  <a:pt x="7937331" y="1874003"/>
                </a:cubicBezTo>
                <a:cubicBezTo>
                  <a:pt x="7797732" y="1908481"/>
                  <a:pt x="7764046" y="1861766"/>
                  <a:pt x="7663630" y="1874003"/>
                </a:cubicBezTo>
                <a:cubicBezTo>
                  <a:pt x="7563214" y="1886240"/>
                  <a:pt x="7262353" y="1843113"/>
                  <a:pt x="7068628" y="1874003"/>
                </a:cubicBezTo>
                <a:cubicBezTo>
                  <a:pt x="6874903" y="1904893"/>
                  <a:pt x="6894991" y="1866977"/>
                  <a:pt x="6794927" y="1874003"/>
                </a:cubicBezTo>
                <a:cubicBezTo>
                  <a:pt x="6694863" y="1881029"/>
                  <a:pt x="6525486" y="1848508"/>
                  <a:pt x="6307025" y="1874003"/>
                </a:cubicBezTo>
                <a:cubicBezTo>
                  <a:pt x="6088564" y="1899498"/>
                  <a:pt x="6072748" y="1856331"/>
                  <a:pt x="5926223" y="1874003"/>
                </a:cubicBezTo>
                <a:cubicBezTo>
                  <a:pt x="5779698" y="1891675"/>
                  <a:pt x="5392344" y="1829661"/>
                  <a:pt x="5117020" y="1874003"/>
                </a:cubicBezTo>
                <a:cubicBezTo>
                  <a:pt x="4841696" y="1918345"/>
                  <a:pt x="4686139" y="1857651"/>
                  <a:pt x="4522018" y="1874003"/>
                </a:cubicBezTo>
                <a:cubicBezTo>
                  <a:pt x="4357897" y="1890355"/>
                  <a:pt x="4047868" y="1836015"/>
                  <a:pt x="3712815" y="1874003"/>
                </a:cubicBezTo>
                <a:cubicBezTo>
                  <a:pt x="3377762" y="1911991"/>
                  <a:pt x="3457167" y="1860529"/>
                  <a:pt x="3224913" y="1874003"/>
                </a:cubicBezTo>
                <a:cubicBezTo>
                  <a:pt x="2992659" y="1887477"/>
                  <a:pt x="2687331" y="1827218"/>
                  <a:pt x="2415709" y="1874003"/>
                </a:cubicBezTo>
                <a:cubicBezTo>
                  <a:pt x="2144087" y="1920788"/>
                  <a:pt x="1821941" y="1828294"/>
                  <a:pt x="1606506" y="1874003"/>
                </a:cubicBezTo>
                <a:cubicBezTo>
                  <a:pt x="1391071" y="1919712"/>
                  <a:pt x="1151566" y="1791101"/>
                  <a:pt x="904404" y="1874003"/>
                </a:cubicBezTo>
                <a:cubicBezTo>
                  <a:pt x="657242" y="1956905"/>
                  <a:pt x="719856" y="1857346"/>
                  <a:pt x="630702" y="1874003"/>
                </a:cubicBezTo>
                <a:cubicBezTo>
                  <a:pt x="541548" y="1890660"/>
                  <a:pt x="234165" y="1852771"/>
                  <a:pt x="0" y="1874003"/>
                </a:cubicBezTo>
                <a:cubicBezTo>
                  <a:pt x="-13082" y="1668355"/>
                  <a:pt x="10668" y="1563989"/>
                  <a:pt x="0" y="1386762"/>
                </a:cubicBezTo>
                <a:cubicBezTo>
                  <a:pt x="-10668" y="1209535"/>
                  <a:pt x="52477" y="1052741"/>
                  <a:pt x="0" y="880781"/>
                </a:cubicBezTo>
                <a:cubicBezTo>
                  <a:pt x="-52477" y="708821"/>
                  <a:pt x="49032" y="606211"/>
                  <a:pt x="0" y="449761"/>
                </a:cubicBezTo>
                <a:cubicBezTo>
                  <a:pt x="-49032" y="293311"/>
                  <a:pt x="29900" y="13708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solidFill>
                  <a:schemeClr val="tx1"/>
                </a:solidFill>
              </a:rPr>
              <a:t>Μετατρέψτε το «Μάντεψε Ποιος» σε ένα εκπαιδευτικό παιχνίδι Γραμματικής και Λεξιλογίου. Αντί για πρόσωπα, οι παίκτες θα αποκλείουν λέξεις με βάση τα μέρη του λόγου και τη σημασία τους.</a:t>
            </a:r>
          </a:p>
        </p:txBody>
      </p:sp>
    </p:spTree>
    <p:extLst>
      <p:ext uri="{BB962C8B-B14F-4D97-AF65-F5344CB8AC3E}">
        <p14:creationId xmlns:p14="http://schemas.microsoft.com/office/powerpoint/2010/main" val="27641884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παιδιά αντιγράφουν Στοκ Εικονογραφήσεις, Vectors, &amp; Clipart – (68 Στοκ  Εικονογραφήσεις)">
            <a:extLst>
              <a:ext uri="{FF2B5EF4-FFF2-40B4-BE49-F238E27FC236}">
                <a16:creationId xmlns:a16="http://schemas.microsoft.com/office/drawing/2014/main" id="{1BD61A95-7591-9327-927B-078CCEE28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35" y="683078"/>
            <a:ext cx="5143500" cy="5143500"/>
          </a:xfrm>
          <a:custGeom>
            <a:avLst/>
            <a:gdLst>
              <a:gd name="csX0" fmla="*/ 0 w 5143500"/>
              <a:gd name="csY0" fmla="*/ 0 h 5143500"/>
              <a:gd name="csX1" fmla="*/ 417195 w 5143500"/>
              <a:gd name="csY1" fmla="*/ 0 h 5143500"/>
              <a:gd name="csX2" fmla="*/ 885825 w 5143500"/>
              <a:gd name="csY2" fmla="*/ 0 h 5143500"/>
              <a:gd name="csX3" fmla="*/ 1457325 w 5143500"/>
              <a:gd name="csY3" fmla="*/ 0 h 5143500"/>
              <a:gd name="csX4" fmla="*/ 2028825 w 5143500"/>
              <a:gd name="csY4" fmla="*/ 0 h 5143500"/>
              <a:gd name="csX5" fmla="*/ 2651760 w 5143500"/>
              <a:gd name="csY5" fmla="*/ 0 h 5143500"/>
              <a:gd name="csX6" fmla="*/ 3120390 w 5143500"/>
              <a:gd name="csY6" fmla="*/ 0 h 5143500"/>
              <a:gd name="csX7" fmla="*/ 3691890 w 5143500"/>
              <a:gd name="csY7" fmla="*/ 0 h 5143500"/>
              <a:gd name="csX8" fmla="*/ 4160520 w 5143500"/>
              <a:gd name="csY8" fmla="*/ 0 h 5143500"/>
              <a:gd name="csX9" fmla="*/ 5143500 w 5143500"/>
              <a:gd name="csY9" fmla="*/ 0 h 5143500"/>
              <a:gd name="csX10" fmla="*/ 5143500 w 5143500"/>
              <a:gd name="csY10" fmla="*/ 468630 h 5143500"/>
              <a:gd name="csX11" fmla="*/ 5143500 w 5143500"/>
              <a:gd name="csY11" fmla="*/ 1040130 h 5143500"/>
              <a:gd name="csX12" fmla="*/ 5143500 w 5143500"/>
              <a:gd name="csY12" fmla="*/ 1508760 h 5143500"/>
              <a:gd name="csX13" fmla="*/ 5143500 w 5143500"/>
              <a:gd name="csY13" fmla="*/ 1977390 h 5143500"/>
              <a:gd name="csX14" fmla="*/ 5143500 w 5143500"/>
              <a:gd name="csY14" fmla="*/ 2651760 h 5143500"/>
              <a:gd name="csX15" fmla="*/ 5143500 w 5143500"/>
              <a:gd name="csY15" fmla="*/ 3326130 h 5143500"/>
              <a:gd name="csX16" fmla="*/ 5143500 w 5143500"/>
              <a:gd name="csY16" fmla="*/ 3846195 h 5143500"/>
              <a:gd name="csX17" fmla="*/ 5143500 w 5143500"/>
              <a:gd name="csY17" fmla="*/ 4263390 h 5143500"/>
              <a:gd name="csX18" fmla="*/ 5143500 w 5143500"/>
              <a:gd name="csY18" fmla="*/ 5143500 h 5143500"/>
              <a:gd name="csX19" fmla="*/ 4520565 w 5143500"/>
              <a:gd name="csY19" fmla="*/ 5143500 h 5143500"/>
              <a:gd name="csX20" fmla="*/ 3949065 w 5143500"/>
              <a:gd name="csY20" fmla="*/ 5143500 h 5143500"/>
              <a:gd name="csX21" fmla="*/ 3480435 w 5143500"/>
              <a:gd name="csY21" fmla="*/ 5143500 h 5143500"/>
              <a:gd name="csX22" fmla="*/ 2857500 w 5143500"/>
              <a:gd name="csY22" fmla="*/ 5143500 h 5143500"/>
              <a:gd name="csX23" fmla="*/ 2183130 w 5143500"/>
              <a:gd name="csY23" fmla="*/ 5143500 h 5143500"/>
              <a:gd name="csX24" fmla="*/ 1508760 w 5143500"/>
              <a:gd name="csY24" fmla="*/ 5143500 h 5143500"/>
              <a:gd name="csX25" fmla="*/ 937260 w 5143500"/>
              <a:gd name="csY25" fmla="*/ 5143500 h 5143500"/>
              <a:gd name="csX26" fmla="*/ 0 w 5143500"/>
              <a:gd name="csY26" fmla="*/ 5143500 h 5143500"/>
              <a:gd name="csX27" fmla="*/ 0 w 5143500"/>
              <a:gd name="csY27" fmla="*/ 4469130 h 5143500"/>
              <a:gd name="csX28" fmla="*/ 0 w 5143500"/>
              <a:gd name="csY28" fmla="*/ 4051935 h 5143500"/>
              <a:gd name="csX29" fmla="*/ 0 w 5143500"/>
              <a:gd name="csY29" fmla="*/ 3429000 h 5143500"/>
              <a:gd name="csX30" fmla="*/ 0 w 5143500"/>
              <a:gd name="csY30" fmla="*/ 2857500 h 5143500"/>
              <a:gd name="csX31" fmla="*/ 0 w 5143500"/>
              <a:gd name="csY31" fmla="*/ 2286000 h 5143500"/>
              <a:gd name="csX32" fmla="*/ 0 w 5143500"/>
              <a:gd name="csY32" fmla="*/ 1868805 h 5143500"/>
              <a:gd name="csX33" fmla="*/ 0 w 5143500"/>
              <a:gd name="csY33" fmla="*/ 1451610 h 5143500"/>
              <a:gd name="csX34" fmla="*/ 0 w 5143500"/>
              <a:gd name="csY34" fmla="*/ 777240 h 5143500"/>
              <a:gd name="csX35" fmla="*/ 0 w 5143500"/>
              <a:gd name="csY35" fmla="*/ 0 h 5143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5143500" h="5143500" fill="none" extrusionOk="0">
                <a:moveTo>
                  <a:pt x="0" y="0"/>
                </a:moveTo>
                <a:cubicBezTo>
                  <a:pt x="91623" y="-21917"/>
                  <a:pt x="226466" y="21358"/>
                  <a:pt x="417195" y="0"/>
                </a:cubicBezTo>
                <a:cubicBezTo>
                  <a:pt x="607924" y="-21358"/>
                  <a:pt x="690264" y="55942"/>
                  <a:pt x="885825" y="0"/>
                </a:cubicBezTo>
                <a:cubicBezTo>
                  <a:pt x="1081386" y="-55942"/>
                  <a:pt x="1298961" y="17858"/>
                  <a:pt x="1457325" y="0"/>
                </a:cubicBezTo>
                <a:cubicBezTo>
                  <a:pt x="1615689" y="-17858"/>
                  <a:pt x="1799636" y="50812"/>
                  <a:pt x="2028825" y="0"/>
                </a:cubicBezTo>
                <a:cubicBezTo>
                  <a:pt x="2258014" y="-50812"/>
                  <a:pt x="2364098" y="60159"/>
                  <a:pt x="2651760" y="0"/>
                </a:cubicBezTo>
                <a:cubicBezTo>
                  <a:pt x="2939423" y="-60159"/>
                  <a:pt x="2886626" y="2042"/>
                  <a:pt x="3120390" y="0"/>
                </a:cubicBezTo>
                <a:cubicBezTo>
                  <a:pt x="3354154" y="-2042"/>
                  <a:pt x="3415782" y="59760"/>
                  <a:pt x="3691890" y="0"/>
                </a:cubicBezTo>
                <a:cubicBezTo>
                  <a:pt x="3967998" y="-59760"/>
                  <a:pt x="3964056" y="19335"/>
                  <a:pt x="4160520" y="0"/>
                </a:cubicBezTo>
                <a:cubicBezTo>
                  <a:pt x="4356984" y="-19335"/>
                  <a:pt x="4841499" y="60117"/>
                  <a:pt x="5143500" y="0"/>
                </a:cubicBezTo>
                <a:cubicBezTo>
                  <a:pt x="5166656" y="160065"/>
                  <a:pt x="5119786" y="306539"/>
                  <a:pt x="5143500" y="468630"/>
                </a:cubicBezTo>
                <a:cubicBezTo>
                  <a:pt x="5167214" y="630721"/>
                  <a:pt x="5126086" y="855333"/>
                  <a:pt x="5143500" y="1040130"/>
                </a:cubicBezTo>
                <a:cubicBezTo>
                  <a:pt x="5160914" y="1224927"/>
                  <a:pt x="5130844" y="1403558"/>
                  <a:pt x="5143500" y="1508760"/>
                </a:cubicBezTo>
                <a:cubicBezTo>
                  <a:pt x="5156156" y="1613962"/>
                  <a:pt x="5101052" y="1855875"/>
                  <a:pt x="5143500" y="1977390"/>
                </a:cubicBezTo>
                <a:cubicBezTo>
                  <a:pt x="5185948" y="2098905"/>
                  <a:pt x="5073563" y="2422637"/>
                  <a:pt x="5143500" y="2651760"/>
                </a:cubicBezTo>
                <a:cubicBezTo>
                  <a:pt x="5213437" y="2880883"/>
                  <a:pt x="5121244" y="3166927"/>
                  <a:pt x="5143500" y="3326130"/>
                </a:cubicBezTo>
                <a:cubicBezTo>
                  <a:pt x="5165756" y="3485333"/>
                  <a:pt x="5142998" y="3634596"/>
                  <a:pt x="5143500" y="3846195"/>
                </a:cubicBezTo>
                <a:cubicBezTo>
                  <a:pt x="5144002" y="4057795"/>
                  <a:pt x="5141933" y="4119807"/>
                  <a:pt x="5143500" y="4263390"/>
                </a:cubicBezTo>
                <a:cubicBezTo>
                  <a:pt x="5145067" y="4406974"/>
                  <a:pt x="5048669" y="4910633"/>
                  <a:pt x="5143500" y="5143500"/>
                </a:cubicBezTo>
                <a:cubicBezTo>
                  <a:pt x="4923307" y="5187773"/>
                  <a:pt x="4774998" y="5092703"/>
                  <a:pt x="4520565" y="5143500"/>
                </a:cubicBezTo>
                <a:cubicBezTo>
                  <a:pt x="4266132" y="5194297"/>
                  <a:pt x="4226784" y="5091838"/>
                  <a:pt x="3949065" y="5143500"/>
                </a:cubicBezTo>
                <a:cubicBezTo>
                  <a:pt x="3671346" y="5195162"/>
                  <a:pt x="3594221" y="5105882"/>
                  <a:pt x="3480435" y="5143500"/>
                </a:cubicBezTo>
                <a:cubicBezTo>
                  <a:pt x="3366649" y="5181118"/>
                  <a:pt x="3155033" y="5116663"/>
                  <a:pt x="2857500" y="5143500"/>
                </a:cubicBezTo>
                <a:cubicBezTo>
                  <a:pt x="2559967" y="5170337"/>
                  <a:pt x="2518301" y="5066988"/>
                  <a:pt x="2183130" y="5143500"/>
                </a:cubicBezTo>
                <a:cubicBezTo>
                  <a:pt x="1847959" y="5220012"/>
                  <a:pt x="1834321" y="5075011"/>
                  <a:pt x="1508760" y="5143500"/>
                </a:cubicBezTo>
                <a:cubicBezTo>
                  <a:pt x="1183199" y="5211989"/>
                  <a:pt x="1153361" y="5106039"/>
                  <a:pt x="937260" y="5143500"/>
                </a:cubicBezTo>
                <a:cubicBezTo>
                  <a:pt x="721159" y="5180961"/>
                  <a:pt x="354710" y="5056212"/>
                  <a:pt x="0" y="5143500"/>
                </a:cubicBezTo>
                <a:cubicBezTo>
                  <a:pt x="-79253" y="4863154"/>
                  <a:pt x="33727" y="4634041"/>
                  <a:pt x="0" y="4469130"/>
                </a:cubicBezTo>
                <a:cubicBezTo>
                  <a:pt x="-33727" y="4304219"/>
                  <a:pt x="19060" y="4165489"/>
                  <a:pt x="0" y="4051935"/>
                </a:cubicBezTo>
                <a:cubicBezTo>
                  <a:pt x="-19060" y="3938381"/>
                  <a:pt x="6233" y="3564662"/>
                  <a:pt x="0" y="3429000"/>
                </a:cubicBezTo>
                <a:cubicBezTo>
                  <a:pt x="-6233" y="3293338"/>
                  <a:pt x="35302" y="3080675"/>
                  <a:pt x="0" y="2857500"/>
                </a:cubicBezTo>
                <a:cubicBezTo>
                  <a:pt x="-35302" y="2634325"/>
                  <a:pt x="49794" y="2452973"/>
                  <a:pt x="0" y="2286000"/>
                </a:cubicBezTo>
                <a:cubicBezTo>
                  <a:pt x="-49794" y="2119027"/>
                  <a:pt x="40279" y="2040890"/>
                  <a:pt x="0" y="1868805"/>
                </a:cubicBezTo>
                <a:cubicBezTo>
                  <a:pt x="-40279" y="1696720"/>
                  <a:pt x="5412" y="1615902"/>
                  <a:pt x="0" y="1451610"/>
                </a:cubicBezTo>
                <a:cubicBezTo>
                  <a:pt x="-5412" y="1287318"/>
                  <a:pt x="30769" y="913790"/>
                  <a:pt x="0" y="777240"/>
                </a:cubicBezTo>
                <a:cubicBezTo>
                  <a:pt x="-30769" y="640690"/>
                  <a:pt x="69733" y="296799"/>
                  <a:pt x="0" y="0"/>
                </a:cubicBezTo>
                <a:close/>
              </a:path>
              <a:path w="5143500" h="5143500" stroke="0" extrusionOk="0">
                <a:moveTo>
                  <a:pt x="0" y="0"/>
                </a:moveTo>
                <a:cubicBezTo>
                  <a:pt x="227718" y="-43637"/>
                  <a:pt x="319444" y="33709"/>
                  <a:pt x="520065" y="0"/>
                </a:cubicBezTo>
                <a:cubicBezTo>
                  <a:pt x="720687" y="-33709"/>
                  <a:pt x="902964" y="27163"/>
                  <a:pt x="1040130" y="0"/>
                </a:cubicBezTo>
                <a:cubicBezTo>
                  <a:pt x="1177297" y="-27163"/>
                  <a:pt x="1437512" y="63122"/>
                  <a:pt x="1663065" y="0"/>
                </a:cubicBezTo>
                <a:cubicBezTo>
                  <a:pt x="1888618" y="-63122"/>
                  <a:pt x="2049417" y="59856"/>
                  <a:pt x="2286000" y="0"/>
                </a:cubicBezTo>
                <a:cubicBezTo>
                  <a:pt x="2522583" y="-59856"/>
                  <a:pt x="2583175" y="25116"/>
                  <a:pt x="2806065" y="0"/>
                </a:cubicBezTo>
                <a:cubicBezTo>
                  <a:pt x="3028956" y="-25116"/>
                  <a:pt x="3065767" y="23426"/>
                  <a:pt x="3223260" y="0"/>
                </a:cubicBezTo>
                <a:cubicBezTo>
                  <a:pt x="3380753" y="-23426"/>
                  <a:pt x="3711249" y="55908"/>
                  <a:pt x="3846195" y="0"/>
                </a:cubicBezTo>
                <a:cubicBezTo>
                  <a:pt x="3981141" y="-55908"/>
                  <a:pt x="4142200" y="28971"/>
                  <a:pt x="4263390" y="0"/>
                </a:cubicBezTo>
                <a:cubicBezTo>
                  <a:pt x="4384580" y="-28971"/>
                  <a:pt x="4913730" y="19893"/>
                  <a:pt x="5143500" y="0"/>
                </a:cubicBezTo>
                <a:cubicBezTo>
                  <a:pt x="5217643" y="230799"/>
                  <a:pt x="5080733" y="513875"/>
                  <a:pt x="5143500" y="674370"/>
                </a:cubicBezTo>
                <a:cubicBezTo>
                  <a:pt x="5206267" y="834865"/>
                  <a:pt x="5114541" y="933412"/>
                  <a:pt x="5143500" y="1143000"/>
                </a:cubicBezTo>
                <a:cubicBezTo>
                  <a:pt x="5172459" y="1352588"/>
                  <a:pt x="5094565" y="1542550"/>
                  <a:pt x="5143500" y="1663065"/>
                </a:cubicBezTo>
                <a:cubicBezTo>
                  <a:pt x="5192435" y="1783581"/>
                  <a:pt x="5126378" y="2102486"/>
                  <a:pt x="5143500" y="2234565"/>
                </a:cubicBezTo>
                <a:cubicBezTo>
                  <a:pt x="5160622" y="2366644"/>
                  <a:pt x="5135099" y="2686144"/>
                  <a:pt x="5143500" y="2806065"/>
                </a:cubicBezTo>
                <a:cubicBezTo>
                  <a:pt x="5151901" y="2925986"/>
                  <a:pt x="5072487" y="3222177"/>
                  <a:pt x="5143500" y="3480435"/>
                </a:cubicBezTo>
                <a:cubicBezTo>
                  <a:pt x="5214513" y="3738693"/>
                  <a:pt x="5089648" y="3830687"/>
                  <a:pt x="5143500" y="4154805"/>
                </a:cubicBezTo>
                <a:cubicBezTo>
                  <a:pt x="5197352" y="4478923"/>
                  <a:pt x="5142524" y="4706629"/>
                  <a:pt x="5143500" y="5143500"/>
                </a:cubicBezTo>
                <a:cubicBezTo>
                  <a:pt x="4877166" y="5172958"/>
                  <a:pt x="4748282" y="5086844"/>
                  <a:pt x="4469130" y="5143500"/>
                </a:cubicBezTo>
                <a:cubicBezTo>
                  <a:pt x="4189978" y="5200156"/>
                  <a:pt x="4046774" y="5086777"/>
                  <a:pt x="3794760" y="5143500"/>
                </a:cubicBezTo>
                <a:cubicBezTo>
                  <a:pt x="3542746" y="5200223"/>
                  <a:pt x="3465538" y="5133934"/>
                  <a:pt x="3326130" y="5143500"/>
                </a:cubicBezTo>
                <a:cubicBezTo>
                  <a:pt x="3186722" y="5153066"/>
                  <a:pt x="3018452" y="5104163"/>
                  <a:pt x="2806065" y="5143500"/>
                </a:cubicBezTo>
                <a:cubicBezTo>
                  <a:pt x="2593678" y="5182837"/>
                  <a:pt x="2502595" y="5120250"/>
                  <a:pt x="2388870" y="5143500"/>
                </a:cubicBezTo>
                <a:cubicBezTo>
                  <a:pt x="2275146" y="5166750"/>
                  <a:pt x="2027855" y="5121806"/>
                  <a:pt x="1868805" y="5143500"/>
                </a:cubicBezTo>
                <a:cubicBezTo>
                  <a:pt x="1709755" y="5165194"/>
                  <a:pt x="1482902" y="5110632"/>
                  <a:pt x="1194435" y="5143500"/>
                </a:cubicBezTo>
                <a:cubicBezTo>
                  <a:pt x="905968" y="5176368"/>
                  <a:pt x="844218" y="5137348"/>
                  <a:pt x="725805" y="5143500"/>
                </a:cubicBezTo>
                <a:cubicBezTo>
                  <a:pt x="607392" y="5149652"/>
                  <a:pt x="303668" y="5062858"/>
                  <a:pt x="0" y="5143500"/>
                </a:cubicBezTo>
                <a:cubicBezTo>
                  <a:pt x="-53807" y="4939855"/>
                  <a:pt x="10970" y="4668986"/>
                  <a:pt x="0" y="4469130"/>
                </a:cubicBezTo>
                <a:cubicBezTo>
                  <a:pt x="-10970" y="4269274"/>
                  <a:pt x="53582" y="4117247"/>
                  <a:pt x="0" y="3794760"/>
                </a:cubicBezTo>
                <a:cubicBezTo>
                  <a:pt x="-53582" y="3472273"/>
                  <a:pt x="11089" y="3544358"/>
                  <a:pt x="0" y="3377565"/>
                </a:cubicBezTo>
                <a:cubicBezTo>
                  <a:pt x="-11089" y="3210773"/>
                  <a:pt x="30099" y="3065563"/>
                  <a:pt x="0" y="2960370"/>
                </a:cubicBezTo>
                <a:cubicBezTo>
                  <a:pt x="-30099" y="2855177"/>
                  <a:pt x="4499" y="2748954"/>
                  <a:pt x="0" y="2543175"/>
                </a:cubicBezTo>
                <a:cubicBezTo>
                  <a:pt x="-4499" y="2337397"/>
                  <a:pt x="29155" y="2207680"/>
                  <a:pt x="0" y="1920240"/>
                </a:cubicBezTo>
                <a:cubicBezTo>
                  <a:pt x="-29155" y="1632800"/>
                  <a:pt x="21148" y="1520721"/>
                  <a:pt x="0" y="1400175"/>
                </a:cubicBezTo>
                <a:cubicBezTo>
                  <a:pt x="-21148" y="1279630"/>
                  <a:pt x="38514" y="1077599"/>
                  <a:pt x="0" y="982980"/>
                </a:cubicBezTo>
                <a:cubicBezTo>
                  <a:pt x="-38514" y="888362"/>
                  <a:pt x="59736" y="462525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084857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5CC2A9D4-52DC-7774-6EFC-596D4845D60C}"/>
              </a:ext>
            </a:extLst>
          </p:cNvPr>
          <p:cNvSpPr/>
          <p:nvPr/>
        </p:nvSpPr>
        <p:spPr>
          <a:xfrm>
            <a:off x="6335486" y="957943"/>
            <a:ext cx="5246914" cy="43107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Για τους μαθητές/μαθήτριες που δεν πρόλαβαν να αντιγράψουν από τον πίνακα!</a:t>
            </a:r>
          </a:p>
        </p:txBody>
      </p:sp>
    </p:spTree>
    <p:extLst>
      <p:ext uri="{BB962C8B-B14F-4D97-AF65-F5344CB8AC3E}">
        <p14:creationId xmlns:p14="http://schemas.microsoft.com/office/powerpoint/2010/main" val="3561194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45E25-8092-1B67-7966-1F210014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CA9C7F8-2274-E680-4A36-888AE63A6F1B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B93F3984-5A76-0D7F-DFCD-F643B5995E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A03D0772-80B1-9B58-2928-C31999C0DB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0B7BC041-0825-51E3-0E49-9E5E3DCFD327}"/>
              </a:ext>
            </a:extLst>
          </p:cNvPr>
          <p:cNvSpPr/>
          <p:nvPr/>
        </p:nvSpPr>
        <p:spPr>
          <a:xfrm>
            <a:off x="817179" y="2219026"/>
            <a:ext cx="5442107" cy="1874003"/>
          </a:xfrm>
          <a:custGeom>
            <a:avLst/>
            <a:gdLst>
              <a:gd name="csX0" fmla="*/ 0 w 5442107"/>
              <a:gd name="csY0" fmla="*/ 0 h 1874003"/>
              <a:gd name="csX1" fmla="*/ 544211 w 5442107"/>
              <a:gd name="csY1" fmla="*/ 0 h 1874003"/>
              <a:gd name="csX2" fmla="*/ 1034000 w 5442107"/>
              <a:gd name="csY2" fmla="*/ 0 h 1874003"/>
              <a:gd name="csX3" fmla="*/ 1578211 w 5442107"/>
              <a:gd name="csY3" fmla="*/ 0 h 1874003"/>
              <a:gd name="csX4" fmla="*/ 2013580 w 5442107"/>
              <a:gd name="csY4" fmla="*/ 0 h 1874003"/>
              <a:gd name="csX5" fmla="*/ 2503369 w 5442107"/>
              <a:gd name="csY5" fmla="*/ 0 h 1874003"/>
              <a:gd name="csX6" fmla="*/ 2938738 w 5442107"/>
              <a:gd name="csY6" fmla="*/ 0 h 1874003"/>
              <a:gd name="csX7" fmla="*/ 3428527 w 5442107"/>
              <a:gd name="csY7" fmla="*/ 0 h 1874003"/>
              <a:gd name="csX8" fmla="*/ 4027159 w 5442107"/>
              <a:gd name="csY8" fmla="*/ 0 h 1874003"/>
              <a:gd name="csX9" fmla="*/ 4680212 w 5442107"/>
              <a:gd name="csY9" fmla="*/ 0 h 1874003"/>
              <a:gd name="csX10" fmla="*/ 5442107 w 5442107"/>
              <a:gd name="csY10" fmla="*/ 0 h 1874003"/>
              <a:gd name="csX11" fmla="*/ 5442107 w 5442107"/>
              <a:gd name="csY11" fmla="*/ 505981 h 1874003"/>
              <a:gd name="csX12" fmla="*/ 5442107 w 5442107"/>
              <a:gd name="csY12" fmla="*/ 993222 h 1874003"/>
              <a:gd name="csX13" fmla="*/ 5442107 w 5442107"/>
              <a:gd name="csY13" fmla="*/ 1405502 h 1874003"/>
              <a:gd name="csX14" fmla="*/ 5442107 w 5442107"/>
              <a:gd name="csY14" fmla="*/ 1874003 h 1874003"/>
              <a:gd name="csX15" fmla="*/ 4843475 w 5442107"/>
              <a:gd name="csY15" fmla="*/ 1874003 h 1874003"/>
              <a:gd name="csX16" fmla="*/ 4190422 w 5442107"/>
              <a:gd name="csY16" fmla="*/ 1874003 h 1874003"/>
              <a:gd name="csX17" fmla="*/ 3755054 w 5442107"/>
              <a:gd name="csY17" fmla="*/ 1874003 h 1874003"/>
              <a:gd name="csX18" fmla="*/ 3319685 w 5442107"/>
              <a:gd name="csY18" fmla="*/ 1874003 h 1874003"/>
              <a:gd name="csX19" fmla="*/ 2666632 w 5442107"/>
              <a:gd name="csY19" fmla="*/ 1874003 h 1874003"/>
              <a:gd name="csX20" fmla="*/ 2285685 w 5442107"/>
              <a:gd name="csY20" fmla="*/ 1874003 h 1874003"/>
              <a:gd name="csX21" fmla="*/ 1741474 w 5442107"/>
              <a:gd name="csY21" fmla="*/ 1874003 h 1874003"/>
              <a:gd name="csX22" fmla="*/ 1197264 w 5442107"/>
              <a:gd name="csY22" fmla="*/ 1874003 h 1874003"/>
              <a:gd name="csX23" fmla="*/ 816316 w 5442107"/>
              <a:gd name="csY23" fmla="*/ 1874003 h 1874003"/>
              <a:gd name="csX24" fmla="*/ 0 w 5442107"/>
              <a:gd name="csY24" fmla="*/ 1874003 h 1874003"/>
              <a:gd name="csX25" fmla="*/ 0 w 5442107"/>
              <a:gd name="csY25" fmla="*/ 1424242 h 1874003"/>
              <a:gd name="csX26" fmla="*/ 0 w 5442107"/>
              <a:gd name="csY26" fmla="*/ 955742 h 1874003"/>
              <a:gd name="csX27" fmla="*/ 0 w 5442107"/>
              <a:gd name="csY27" fmla="*/ 524721 h 1874003"/>
              <a:gd name="csX28" fmla="*/ 0 w 5442107"/>
              <a:gd name="csY28" fmla="*/ 0 h 1874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442107" h="1874003" fill="none" extrusionOk="0">
                <a:moveTo>
                  <a:pt x="0" y="0"/>
                </a:moveTo>
                <a:cubicBezTo>
                  <a:pt x="231263" y="-12948"/>
                  <a:pt x="411927" y="23239"/>
                  <a:pt x="544211" y="0"/>
                </a:cubicBezTo>
                <a:cubicBezTo>
                  <a:pt x="676495" y="-23239"/>
                  <a:pt x="791612" y="36370"/>
                  <a:pt x="1034000" y="0"/>
                </a:cubicBezTo>
                <a:cubicBezTo>
                  <a:pt x="1276388" y="-36370"/>
                  <a:pt x="1405519" y="35957"/>
                  <a:pt x="1578211" y="0"/>
                </a:cubicBezTo>
                <a:cubicBezTo>
                  <a:pt x="1750903" y="-35957"/>
                  <a:pt x="1896454" y="35873"/>
                  <a:pt x="2013580" y="0"/>
                </a:cubicBezTo>
                <a:cubicBezTo>
                  <a:pt x="2130706" y="-35873"/>
                  <a:pt x="2323010" y="7082"/>
                  <a:pt x="2503369" y="0"/>
                </a:cubicBezTo>
                <a:cubicBezTo>
                  <a:pt x="2683728" y="-7082"/>
                  <a:pt x="2780970" y="7150"/>
                  <a:pt x="2938738" y="0"/>
                </a:cubicBezTo>
                <a:cubicBezTo>
                  <a:pt x="3096506" y="-7150"/>
                  <a:pt x="3193470" y="25574"/>
                  <a:pt x="3428527" y="0"/>
                </a:cubicBezTo>
                <a:cubicBezTo>
                  <a:pt x="3663584" y="-25574"/>
                  <a:pt x="3738003" y="45179"/>
                  <a:pt x="4027159" y="0"/>
                </a:cubicBezTo>
                <a:cubicBezTo>
                  <a:pt x="4316315" y="-45179"/>
                  <a:pt x="4446085" y="53204"/>
                  <a:pt x="4680212" y="0"/>
                </a:cubicBezTo>
                <a:cubicBezTo>
                  <a:pt x="4914339" y="-53204"/>
                  <a:pt x="5149453" y="5917"/>
                  <a:pt x="5442107" y="0"/>
                </a:cubicBezTo>
                <a:cubicBezTo>
                  <a:pt x="5453991" y="180991"/>
                  <a:pt x="5433070" y="332140"/>
                  <a:pt x="5442107" y="505981"/>
                </a:cubicBezTo>
                <a:cubicBezTo>
                  <a:pt x="5451144" y="679822"/>
                  <a:pt x="5398716" y="894689"/>
                  <a:pt x="5442107" y="993222"/>
                </a:cubicBezTo>
                <a:cubicBezTo>
                  <a:pt x="5485498" y="1091755"/>
                  <a:pt x="5431889" y="1316089"/>
                  <a:pt x="5442107" y="1405502"/>
                </a:cubicBezTo>
                <a:cubicBezTo>
                  <a:pt x="5452325" y="1494915"/>
                  <a:pt x="5395222" y="1731841"/>
                  <a:pt x="5442107" y="1874003"/>
                </a:cubicBezTo>
                <a:cubicBezTo>
                  <a:pt x="5231049" y="1941953"/>
                  <a:pt x="5137360" y="1870357"/>
                  <a:pt x="4843475" y="1874003"/>
                </a:cubicBezTo>
                <a:cubicBezTo>
                  <a:pt x="4549590" y="1877649"/>
                  <a:pt x="4479999" y="1829983"/>
                  <a:pt x="4190422" y="1874003"/>
                </a:cubicBezTo>
                <a:cubicBezTo>
                  <a:pt x="3900845" y="1918023"/>
                  <a:pt x="3847712" y="1863415"/>
                  <a:pt x="3755054" y="1874003"/>
                </a:cubicBezTo>
                <a:cubicBezTo>
                  <a:pt x="3662396" y="1884591"/>
                  <a:pt x="3421085" y="1855099"/>
                  <a:pt x="3319685" y="1874003"/>
                </a:cubicBezTo>
                <a:cubicBezTo>
                  <a:pt x="3218285" y="1892907"/>
                  <a:pt x="2805633" y="1872560"/>
                  <a:pt x="2666632" y="1874003"/>
                </a:cubicBezTo>
                <a:cubicBezTo>
                  <a:pt x="2527631" y="1875446"/>
                  <a:pt x="2421451" y="1833249"/>
                  <a:pt x="2285685" y="1874003"/>
                </a:cubicBezTo>
                <a:cubicBezTo>
                  <a:pt x="2149919" y="1914757"/>
                  <a:pt x="2006182" y="1865276"/>
                  <a:pt x="1741474" y="1874003"/>
                </a:cubicBezTo>
                <a:cubicBezTo>
                  <a:pt x="1476766" y="1882730"/>
                  <a:pt x="1468091" y="1836502"/>
                  <a:pt x="1197264" y="1874003"/>
                </a:cubicBezTo>
                <a:cubicBezTo>
                  <a:pt x="926437" y="1911504"/>
                  <a:pt x="927240" y="1868606"/>
                  <a:pt x="816316" y="1874003"/>
                </a:cubicBezTo>
                <a:cubicBezTo>
                  <a:pt x="705392" y="1879400"/>
                  <a:pt x="191655" y="1809966"/>
                  <a:pt x="0" y="1874003"/>
                </a:cubicBezTo>
                <a:cubicBezTo>
                  <a:pt x="-4234" y="1715960"/>
                  <a:pt x="5747" y="1614419"/>
                  <a:pt x="0" y="1424242"/>
                </a:cubicBezTo>
                <a:cubicBezTo>
                  <a:pt x="-5747" y="1234065"/>
                  <a:pt x="2183" y="1080014"/>
                  <a:pt x="0" y="955742"/>
                </a:cubicBezTo>
                <a:cubicBezTo>
                  <a:pt x="-2183" y="831470"/>
                  <a:pt x="7573" y="624202"/>
                  <a:pt x="0" y="524721"/>
                </a:cubicBezTo>
                <a:cubicBezTo>
                  <a:pt x="-7573" y="425240"/>
                  <a:pt x="38899" y="253164"/>
                  <a:pt x="0" y="0"/>
                </a:cubicBezTo>
                <a:close/>
              </a:path>
              <a:path w="5442107" h="1874003" stroke="0" extrusionOk="0">
                <a:moveTo>
                  <a:pt x="0" y="0"/>
                </a:moveTo>
                <a:cubicBezTo>
                  <a:pt x="195423" y="-6029"/>
                  <a:pt x="278235" y="24410"/>
                  <a:pt x="489790" y="0"/>
                </a:cubicBezTo>
                <a:cubicBezTo>
                  <a:pt x="701345" y="-24410"/>
                  <a:pt x="816880" y="36734"/>
                  <a:pt x="979579" y="0"/>
                </a:cubicBezTo>
                <a:cubicBezTo>
                  <a:pt x="1142278" y="-36734"/>
                  <a:pt x="1225757" y="2326"/>
                  <a:pt x="1360527" y="0"/>
                </a:cubicBezTo>
                <a:cubicBezTo>
                  <a:pt x="1495297" y="-2326"/>
                  <a:pt x="1878310" y="15090"/>
                  <a:pt x="2013580" y="0"/>
                </a:cubicBezTo>
                <a:cubicBezTo>
                  <a:pt x="2148850" y="-15090"/>
                  <a:pt x="2420949" y="42766"/>
                  <a:pt x="2666632" y="0"/>
                </a:cubicBezTo>
                <a:cubicBezTo>
                  <a:pt x="2912315" y="-42766"/>
                  <a:pt x="3031339" y="61980"/>
                  <a:pt x="3265264" y="0"/>
                </a:cubicBezTo>
                <a:cubicBezTo>
                  <a:pt x="3499189" y="-61980"/>
                  <a:pt x="3636475" y="15788"/>
                  <a:pt x="3863896" y="0"/>
                </a:cubicBezTo>
                <a:cubicBezTo>
                  <a:pt x="4091317" y="-15788"/>
                  <a:pt x="4117753" y="47930"/>
                  <a:pt x="4299265" y="0"/>
                </a:cubicBezTo>
                <a:cubicBezTo>
                  <a:pt x="4480777" y="-47930"/>
                  <a:pt x="4579466" y="3702"/>
                  <a:pt x="4789054" y="0"/>
                </a:cubicBezTo>
                <a:cubicBezTo>
                  <a:pt x="4998642" y="-3702"/>
                  <a:pt x="5226404" y="42586"/>
                  <a:pt x="5442107" y="0"/>
                </a:cubicBezTo>
                <a:cubicBezTo>
                  <a:pt x="5443402" y="170884"/>
                  <a:pt x="5386777" y="397972"/>
                  <a:pt x="5442107" y="505981"/>
                </a:cubicBezTo>
                <a:cubicBezTo>
                  <a:pt x="5497437" y="613990"/>
                  <a:pt x="5429541" y="778614"/>
                  <a:pt x="5442107" y="955742"/>
                </a:cubicBezTo>
                <a:cubicBezTo>
                  <a:pt x="5454673" y="1132870"/>
                  <a:pt x="5406293" y="1269211"/>
                  <a:pt x="5442107" y="1442982"/>
                </a:cubicBezTo>
                <a:cubicBezTo>
                  <a:pt x="5477921" y="1616753"/>
                  <a:pt x="5416104" y="1690775"/>
                  <a:pt x="5442107" y="1874003"/>
                </a:cubicBezTo>
                <a:cubicBezTo>
                  <a:pt x="5309526" y="1881316"/>
                  <a:pt x="5077654" y="1823557"/>
                  <a:pt x="4952317" y="1874003"/>
                </a:cubicBezTo>
                <a:cubicBezTo>
                  <a:pt x="4826980" y="1924449"/>
                  <a:pt x="4641743" y="1822696"/>
                  <a:pt x="4353686" y="1874003"/>
                </a:cubicBezTo>
                <a:cubicBezTo>
                  <a:pt x="4065629" y="1925310"/>
                  <a:pt x="4083067" y="1821916"/>
                  <a:pt x="3918317" y="1874003"/>
                </a:cubicBezTo>
                <a:cubicBezTo>
                  <a:pt x="3753567" y="1926090"/>
                  <a:pt x="3419687" y="1863477"/>
                  <a:pt x="3265264" y="1874003"/>
                </a:cubicBezTo>
                <a:cubicBezTo>
                  <a:pt x="3110841" y="1884529"/>
                  <a:pt x="2904903" y="1848053"/>
                  <a:pt x="2666632" y="1874003"/>
                </a:cubicBezTo>
                <a:cubicBezTo>
                  <a:pt x="2428361" y="1899953"/>
                  <a:pt x="2268647" y="1810846"/>
                  <a:pt x="2068001" y="1874003"/>
                </a:cubicBezTo>
                <a:cubicBezTo>
                  <a:pt x="1867355" y="1937160"/>
                  <a:pt x="1769935" y="1843889"/>
                  <a:pt x="1687053" y="1874003"/>
                </a:cubicBezTo>
                <a:cubicBezTo>
                  <a:pt x="1604171" y="1904117"/>
                  <a:pt x="1412017" y="1823112"/>
                  <a:pt x="1251685" y="1874003"/>
                </a:cubicBezTo>
                <a:cubicBezTo>
                  <a:pt x="1091353" y="1924894"/>
                  <a:pt x="765464" y="1850529"/>
                  <a:pt x="598632" y="1874003"/>
                </a:cubicBezTo>
                <a:cubicBezTo>
                  <a:pt x="431800" y="1897477"/>
                  <a:pt x="132148" y="1856411"/>
                  <a:pt x="0" y="1874003"/>
                </a:cubicBezTo>
                <a:cubicBezTo>
                  <a:pt x="-11800" y="1788464"/>
                  <a:pt x="29388" y="1551661"/>
                  <a:pt x="0" y="1461722"/>
                </a:cubicBezTo>
                <a:cubicBezTo>
                  <a:pt x="-29388" y="1371783"/>
                  <a:pt x="38031" y="1146528"/>
                  <a:pt x="0" y="1030702"/>
                </a:cubicBezTo>
                <a:cubicBezTo>
                  <a:pt x="-38031" y="914876"/>
                  <a:pt x="15704" y="707872"/>
                  <a:pt x="0" y="599681"/>
                </a:cubicBezTo>
                <a:cubicBezTo>
                  <a:pt x="-15704" y="491490"/>
                  <a:pt x="42366" y="22213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l-GR" b="1" dirty="0">
                <a:solidFill>
                  <a:srgbClr val="FF0000"/>
                </a:solidFill>
              </a:rPr>
              <a:t>ΤΡΩΩ</a:t>
            </a:r>
          </a:p>
          <a:p>
            <a:pPr lvl="0"/>
            <a:r>
              <a:rPr lang="el-GR" b="1" dirty="0">
                <a:solidFill>
                  <a:schemeClr val="tx1"/>
                </a:solidFill>
              </a:rPr>
              <a:t>Μέρος του λόγου:</a:t>
            </a:r>
            <a:r>
              <a:rPr lang="el-GR" dirty="0">
                <a:solidFill>
                  <a:schemeClr val="tx1"/>
                </a:solidFill>
              </a:rPr>
              <a:t> Είναι </a:t>
            </a:r>
            <a:r>
              <a:rPr lang="el-GR" b="1" dirty="0">
                <a:solidFill>
                  <a:schemeClr val="tx1"/>
                </a:solidFill>
              </a:rPr>
              <a:t>ρήμα</a:t>
            </a:r>
            <a:r>
              <a:rPr lang="el-GR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l-GR" dirty="0">
                <a:solidFill>
                  <a:schemeClr val="tx1"/>
                </a:solidFill>
              </a:rPr>
              <a:t>Είναι η πράξη που κάνουμε αμέσως μόλις νιώσουμε ότι το στομάχι μας είναι άδειο. 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B0F6FCD-35EF-5222-0893-E90AD9F8148E}"/>
              </a:ext>
            </a:extLst>
          </p:cNvPr>
          <p:cNvSpPr/>
          <p:nvPr/>
        </p:nvSpPr>
        <p:spPr>
          <a:xfrm>
            <a:off x="6510408" y="2219026"/>
            <a:ext cx="5442107" cy="1874003"/>
          </a:xfrm>
          <a:custGeom>
            <a:avLst/>
            <a:gdLst>
              <a:gd name="csX0" fmla="*/ 0 w 5442107"/>
              <a:gd name="csY0" fmla="*/ 0 h 1874003"/>
              <a:gd name="csX1" fmla="*/ 544211 w 5442107"/>
              <a:gd name="csY1" fmla="*/ 0 h 1874003"/>
              <a:gd name="csX2" fmla="*/ 1034000 w 5442107"/>
              <a:gd name="csY2" fmla="*/ 0 h 1874003"/>
              <a:gd name="csX3" fmla="*/ 1578211 w 5442107"/>
              <a:gd name="csY3" fmla="*/ 0 h 1874003"/>
              <a:gd name="csX4" fmla="*/ 2013580 w 5442107"/>
              <a:gd name="csY4" fmla="*/ 0 h 1874003"/>
              <a:gd name="csX5" fmla="*/ 2503369 w 5442107"/>
              <a:gd name="csY5" fmla="*/ 0 h 1874003"/>
              <a:gd name="csX6" fmla="*/ 2938738 w 5442107"/>
              <a:gd name="csY6" fmla="*/ 0 h 1874003"/>
              <a:gd name="csX7" fmla="*/ 3428527 w 5442107"/>
              <a:gd name="csY7" fmla="*/ 0 h 1874003"/>
              <a:gd name="csX8" fmla="*/ 4027159 w 5442107"/>
              <a:gd name="csY8" fmla="*/ 0 h 1874003"/>
              <a:gd name="csX9" fmla="*/ 4680212 w 5442107"/>
              <a:gd name="csY9" fmla="*/ 0 h 1874003"/>
              <a:gd name="csX10" fmla="*/ 5442107 w 5442107"/>
              <a:gd name="csY10" fmla="*/ 0 h 1874003"/>
              <a:gd name="csX11" fmla="*/ 5442107 w 5442107"/>
              <a:gd name="csY11" fmla="*/ 505981 h 1874003"/>
              <a:gd name="csX12" fmla="*/ 5442107 w 5442107"/>
              <a:gd name="csY12" fmla="*/ 993222 h 1874003"/>
              <a:gd name="csX13" fmla="*/ 5442107 w 5442107"/>
              <a:gd name="csY13" fmla="*/ 1405502 h 1874003"/>
              <a:gd name="csX14" fmla="*/ 5442107 w 5442107"/>
              <a:gd name="csY14" fmla="*/ 1874003 h 1874003"/>
              <a:gd name="csX15" fmla="*/ 4843475 w 5442107"/>
              <a:gd name="csY15" fmla="*/ 1874003 h 1874003"/>
              <a:gd name="csX16" fmla="*/ 4190422 w 5442107"/>
              <a:gd name="csY16" fmla="*/ 1874003 h 1874003"/>
              <a:gd name="csX17" fmla="*/ 3755054 w 5442107"/>
              <a:gd name="csY17" fmla="*/ 1874003 h 1874003"/>
              <a:gd name="csX18" fmla="*/ 3319685 w 5442107"/>
              <a:gd name="csY18" fmla="*/ 1874003 h 1874003"/>
              <a:gd name="csX19" fmla="*/ 2666632 w 5442107"/>
              <a:gd name="csY19" fmla="*/ 1874003 h 1874003"/>
              <a:gd name="csX20" fmla="*/ 2285685 w 5442107"/>
              <a:gd name="csY20" fmla="*/ 1874003 h 1874003"/>
              <a:gd name="csX21" fmla="*/ 1741474 w 5442107"/>
              <a:gd name="csY21" fmla="*/ 1874003 h 1874003"/>
              <a:gd name="csX22" fmla="*/ 1197264 w 5442107"/>
              <a:gd name="csY22" fmla="*/ 1874003 h 1874003"/>
              <a:gd name="csX23" fmla="*/ 816316 w 5442107"/>
              <a:gd name="csY23" fmla="*/ 1874003 h 1874003"/>
              <a:gd name="csX24" fmla="*/ 0 w 5442107"/>
              <a:gd name="csY24" fmla="*/ 1874003 h 1874003"/>
              <a:gd name="csX25" fmla="*/ 0 w 5442107"/>
              <a:gd name="csY25" fmla="*/ 1424242 h 1874003"/>
              <a:gd name="csX26" fmla="*/ 0 w 5442107"/>
              <a:gd name="csY26" fmla="*/ 955742 h 1874003"/>
              <a:gd name="csX27" fmla="*/ 0 w 5442107"/>
              <a:gd name="csY27" fmla="*/ 524721 h 1874003"/>
              <a:gd name="csX28" fmla="*/ 0 w 5442107"/>
              <a:gd name="csY28" fmla="*/ 0 h 1874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442107" h="1874003" fill="none" extrusionOk="0">
                <a:moveTo>
                  <a:pt x="0" y="0"/>
                </a:moveTo>
                <a:cubicBezTo>
                  <a:pt x="231263" y="-12948"/>
                  <a:pt x="411927" y="23239"/>
                  <a:pt x="544211" y="0"/>
                </a:cubicBezTo>
                <a:cubicBezTo>
                  <a:pt x="676495" y="-23239"/>
                  <a:pt x="791612" y="36370"/>
                  <a:pt x="1034000" y="0"/>
                </a:cubicBezTo>
                <a:cubicBezTo>
                  <a:pt x="1276388" y="-36370"/>
                  <a:pt x="1405519" y="35957"/>
                  <a:pt x="1578211" y="0"/>
                </a:cubicBezTo>
                <a:cubicBezTo>
                  <a:pt x="1750903" y="-35957"/>
                  <a:pt x="1896454" y="35873"/>
                  <a:pt x="2013580" y="0"/>
                </a:cubicBezTo>
                <a:cubicBezTo>
                  <a:pt x="2130706" y="-35873"/>
                  <a:pt x="2323010" y="7082"/>
                  <a:pt x="2503369" y="0"/>
                </a:cubicBezTo>
                <a:cubicBezTo>
                  <a:pt x="2683728" y="-7082"/>
                  <a:pt x="2780970" y="7150"/>
                  <a:pt x="2938738" y="0"/>
                </a:cubicBezTo>
                <a:cubicBezTo>
                  <a:pt x="3096506" y="-7150"/>
                  <a:pt x="3193470" y="25574"/>
                  <a:pt x="3428527" y="0"/>
                </a:cubicBezTo>
                <a:cubicBezTo>
                  <a:pt x="3663584" y="-25574"/>
                  <a:pt x="3738003" y="45179"/>
                  <a:pt x="4027159" y="0"/>
                </a:cubicBezTo>
                <a:cubicBezTo>
                  <a:pt x="4316315" y="-45179"/>
                  <a:pt x="4446085" y="53204"/>
                  <a:pt x="4680212" y="0"/>
                </a:cubicBezTo>
                <a:cubicBezTo>
                  <a:pt x="4914339" y="-53204"/>
                  <a:pt x="5149453" y="5917"/>
                  <a:pt x="5442107" y="0"/>
                </a:cubicBezTo>
                <a:cubicBezTo>
                  <a:pt x="5453991" y="180991"/>
                  <a:pt x="5433070" y="332140"/>
                  <a:pt x="5442107" y="505981"/>
                </a:cubicBezTo>
                <a:cubicBezTo>
                  <a:pt x="5451144" y="679822"/>
                  <a:pt x="5398716" y="894689"/>
                  <a:pt x="5442107" y="993222"/>
                </a:cubicBezTo>
                <a:cubicBezTo>
                  <a:pt x="5485498" y="1091755"/>
                  <a:pt x="5431889" y="1316089"/>
                  <a:pt x="5442107" y="1405502"/>
                </a:cubicBezTo>
                <a:cubicBezTo>
                  <a:pt x="5452325" y="1494915"/>
                  <a:pt x="5395222" y="1731841"/>
                  <a:pt x="5442107" y="1874003"/>
                </a:cubicBezTo>
                <a:cubicBezTo>
                  <a:pt x="5231049" y="1941953"/>
                  <a:pt x="5137360" y="1870357"/>
                  <a:pt x="4843475" y="1874003"/>
                </a:cubicBezTo>
                <a:cubicBezTo>
                  <a:pt x="4549590" y="1877649"/>
                  <a:pt x="4479999" y="1829983"/>
                  <a:pt x="4190422" y="1874003"/>
                </a:cubicBezTo>
                <a:cubicBezTo>
                  <a:pt x="3900845" y="1918023"/>
                  <a:pt x="3847712" y="1863415"/>
                  <a:pt x="3755054" y="1874003"/>
                </a:cubicBezTo>
                <a:cubicBezTo>
                  <a:pt x="3662396" y="1884591"/>
                  <a:pt x="3421085" y="1855099"/>
                  <a:pt x="3319685" y="1874003"/>
                </a:cubicBezTo>
                <a:cubicBezTo>
                  <a:pt x="3218285" y="1892907"/>
                  <a:pt x="2805633" y="1872560"/>
                  <a:pt x="2666632" y="1874003"/>
                </a:cubicBezTo>
                <a:cubicBezTo>
                  <a:pt x="2527631" y="1875446"/>
                  <a:pt x="2421451" y="1833249"/>
                  <a:pt x="2285685" y="1874003"/>
                </a:cubicBezTo>
                <a:cubicBezTo>
                  <a:pt x="2149919" y="1914757"/>
                  <a:pt x="2006182" y="1865276"/>
                  <a:pt x="1741474" y="1874003"/>
                </a:cubicBezTo>
                <a:cubicBezTo>
                  <a:pt x="1476766" y="1882730"/>
                  <a:pt x="1468091" y="1836502"/>
                  <a:pt x="1197264" y="1874003"/>
                </a:cubicBezTo>
                <a:cubicBezTo>
                  <a:pt x="926437" y="1911504"/>
                  <a:pt x="927240" y="1868606"/>
                  <a:pt x="816316" y="1874003"/>
                </a:cubicBezTo>
                <a:cubicBezTo>
                  <a:pt x="705392" y="1879400"/>
                  <a:pt x="191655" y="1809966"/>
                  <a:pt x="0" y="1874003"/>
                </a:cubicBezTo>
                <a:cubicBezTo>
                  <a:pt x="-4234" y="1715960"/>
                  <a:pt x="5747" y="1614419"/>
                  <a:pt x="0" y="1424242"/>
                </a:cubicBezTo>
                <a:cubicBezTo>
                  <a:pt x="-5747" y="1234065"/>
                  <a:pt x="2183" y="1080014"/>
                  <a:pt x="0" y="955742"/>
                </a:cubicBezTo>
                <a:cubicBezTo>
                  <a:pt x="-2183" y="831470"/>
                  <a:pt x="7573" y="624202"/>
                  <a:pt x="0" y="524721"/>
                </a:cubicBezTo>
                <a:cubicBezTo>
                  <a:pt x="-7573" y="425240"/>
                  <a:pt x="38899" y="253164"/>
                  <a:pt x="0" y="0"/>
                </a:cubicBezTo>
                <a:close/>
              </a:path>
              <a:path w="5442107" h="1874003" stroke="0" extrusionOk="0">
                <a:moveTo>
                  <a:pt x="0" y="0"/>
                </a:moveTo>
                <a:cubicBezTo>
                  <a:pt x="195423" y="-6029"/>
                  <a:pt x="278235" y="24410"/>
                  <a:pt x="489790" y="0"/>
                </a:cubicBezTo>
                <a:cubicBezTo>
                  <a:pt x="701345" y="-24410"/>
                  <a:pt x="816880" y="36734"/>
                  <a:pt x="979579" y="0"/>
                </a:cubicBezTo>
                <a:cubicBezTo>
                  <a:pt x="1142278" y="-36734"/>
                  <a:pt x="1225757" y="2326"/>
                  <a:pt x="1360527" y="0"/>
                </a:cubicBezTo>
                <a:cubicBezTo>
                  <a:pt x="1495297" y="-2326"/>
                  <a:pt x="1878310" y="15090"/>
                  <a:pt x="2013580" y="0"/>
                </a:cubicBezTo>
                <a:cubicBezTo>
                  <a:pt x="2148850" y="-15090"/>
                  <a:pt x="2420949" y="42766"/>
                  <a:pt x="2666632" y="0"/>
                </a:cubicBezTo>
                <a:cubicBezTo>
                  <a:pt x="2912315" y="-42766"/>
                  <a:pt x="3031339" y="61980"/>
                  <a:pt x="3265264" y="0"/>
                </a:cubicBezTo>
                <a:cubicBezTo>
                  <a:pt x="3499189" y="-61980"/>
                  <a:pt x="3636475" y="15788"/>
                  <a:pt x="3863896" y="0"/>
                </a:cubicBezTo>
                <a:cubicBezTo>
                  <a:pt x="4091317" y="-15788"/>
                  <a:pt x="4117753" y="47930"/>
                  <a:pt x="4299265" y="0"/>
                </a:cubicBezTo>
                <a:cubicBezTo>
                  <a:pt x="4480777" y="-47930"/>
                  <a:pt x="4579466" y="3702"/>
                  <a:pt x="4789054" y="0"/>
                </a:cubicBezTo>
                <a:cubicBezTo>
                  <a:pt x="4998642" y="-3702"/>
                  <a:pt x="5226404" y="42586"/>
                  <a:pt x="5442107" y="0"/>
                </a:cubicBezTo>
                <a:cubicBezTo>
                  <a:pt x="5443402" y="170884"/>
                  <a:pt x="5386777" y="397972"/>
                  <a:pt x="5442107" y="505981"/>
                </a:cubicBezTo>
                <a:cubicBezTo>
                  <a:pt x="5497437" y="613990"/>
                  <a:pt x="5429541" y="778614"/>
                  <a:pt x="5442107" y="955742"/>
                </a:cubicBezTo>
                <a:cubicBezTo>
                  <a:pt x="5454673" y="1132870"/>
                  <a:pt x="5406293" y="1269211"/>
                  <a:pt x="5442107" y="1442982"/>
                </a:cubicBezTo>
                <a:cubicBezTo>
                  <a:pt x="5477921" y="1616753"/>
                  <a:pt x="5416104" y="1690775"/>
                  <a:pt x="5442107" y="1874003"/>
                </a:cubicBezTo>
                <a:cubicBezTo>
                  <a:pt x="5309526" y="1881316"/>
                  <a:pt x="5077654" y="1823557"/>
                  <a:pt x="4952317" y="1874003"/>
                </a:cubicBezTo>
                <a:cubicBezTo>
                  <a:pt x="4826980" y="1924449"/>
                  <a:pt x="4641743" y="1822696"/>
                  <a:pt x="4353686" y="1874003"/>
                </a:cubicBezTo>
                <a:cubicBezTo>
                  <a:pt x="4065629" y="1925310"/>
                  <a:pt x="4083067" y="1821916"/>
                  <a:pt x="3918317" y="1874003"/>
                </a:cubicBezTo>
                <a:cubicBezTo>
                  <a:pt x="3753567" y="1926090"/>
                  <a:pt x="3419687" y="1863477"/>
                  <a:pt x="3265264" y="1874003"/>
                </a:cubicBezTo>
                <a:cubicBezTo>
                  <a:pt x="3110841" y="1884529"/>
                  <a:pt x="2904903" y="1848053"/>
                  <a:pt x="2666632" y="1874003"/>
                </a:cubicBezTo>
                <a:cubicBezTo>
                  <a:pt x="2428361" y="1899953"/>
                  <a:pt x="2268647" y="1810846"/>
                  <a:pt x="2068001" y="1874003"/>
                </a:cubicBezTo>
                <a:cubicBezTo>
                  <a:pt x="1867355" y="1937160"/>
                  <a:pt x="1769935" y="1843889"/>
                  <a:pt x="1687053" y="1874003"/>
                </a:cubicBezTo>
                <a:cubicBezTo>
                  <a:pt x="1604171" y="1904117"/>
                  <a:pt x="1412017" y="1823112"/>
                  <a:pt x="1251685" y="1874003"/>
                </a:cubicBezTo>
                <a:cubicBezTo>
                  <a:pt x="1091353" y="1924894"/>
                  <a:pt x="765464" y="1850529"/>
                  <a:pt x="598632" y="1874003"/>
                </a:cubicBezTo>
                <a:cubicBezTo>
                  <a:pt x="431800" y="1897477"/>
                  <a:pt x="132148" y="1856411"/>
                  <a:pt x="0" y="1874003"/>
                </a:cubicBezTo>
                <a:cubicBezTo>
                  <a:pt x="-11800" y="1788464"/>
                  <a:pt x="29388" y="1551661"/>
                  <a:pt x="0" y="1461722"/>
                </a:cubicBezTo>
                <a:cubicBezTo>
                  <a:pt x="-29388" y="1371783"/>
                  <a:pt x="38031" y="1146528"/>
                  <a:pt x="0" y="1030702"/>
                </a:cubicBezTo>
                <a:cubicBezTo>
                  <a:pt x="-38031" y="914876"/>
                  <a:pt x="15704" y="707872"/>
                  <a:pt x="0" y="599681"/>
                </a:cubicBezTo>
                <a:cubicBezTo>
                  <a:pt x="-15704" y="491490"/>
                  <a:pt x="42366" y="22213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l-GR" b="1" dirty="0">
                <a:solidFill>
                  <a:srgbClr val="FF0000"/>
                </a:solidFill>
              </a:rPr>
              <a:t>ΕΣΕΙΣ</a:t>
            </a:r>
          </a:p>
          <a:p>
            <a:pPr lvl="0"/>
            <a:r>
              <a:rPr lang="el-GR" b="1" dirty="0">
                <a:solidFill>
                  <a:schemeClr val="tx1"/>
                </a:solidFill>
              </a:rPr>
              <a:t>Μέρος του λόγου:</a:t>
            </a:r>
            <a:r>
              <a:rPr lang="el-GR" dirty="0">
                <a:solidFill>
                  <a:schemeClr val="tx1"/>
                </a:solidFill>
              </a:rPr>
              <a:t> Είναι </a:t>
            </a:r>
            <a:r>
              <a:rPr lang="el-GR" b="1" dirty="0">
                <a:solidFill>
                  <a:schemeClr val="tx1"/>
                </a:solidFill>
              </a:rPr>
              <a:t>αντωνυμία</a:t>
            </a:r>
            <a:r>
              <a:rPr lang="el-GR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l-GR" dirty="0">
                <a:solidFill>
                  <a:schemeClr val="tx1"/>
                </a:solidFill>
              </a:rPr>
              <a:t>Είναι η λέξη που δείχνει το δεύτερο πρόσωπο του πληθυντικού και είναι το αντίθετο του εμείς.</a:t>
            </a:r>
            <a:r>
              <a:rPr lang="el-GR" dirty="0"/>
              <a:t>».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CD7C9108-0F9E-05AE-9FFC-A4AB438C0B7B}"/>
              </a:ext>
            </a:extLst>
          </p:cNvPr>
          <p:cNvSpPr/>
          <p:nvPr/>
        </p:nvSpPr>
        <p:spPr>
          <a:xfrm>
            <a:off x="817178" y="4359375"/>
            <a:ext cx="5442107" cy="1874003"/>
          </a:xfrm>
          <a:custGeom>
            <a:avLst/>
            <a:gdLst>
              <a:gd name="csX0" fmla="*/ 0 w 5442107"/>
              <a:gd name="csY0" fmla="*/ 0 h 1874003"/>
              <a:gd name="csX1" fmla="*/ 544211 w 5442107"/>
              <a:gd name="csY1" fmla="*/ 0 h 1874003"/>
              <a:gd name="csX2" fmla="*/ 1034000 w 5442107"/>
              <a:gd name="csY2" fmla="*/ 0 h 1874003"/>
              <a:gd name="csX3" fmla="*/ 1578211 w 5442107"/>
              <a:gd name="csY3" fmla="*/ 0 h 1874003"/>
              <a:gd name="csX4" fmla="*/ 2013580 w 5442107"/>
              <a:gd name="csY4" fmla="*/ 0 h 1874003"/>
              <a:gd name="csX5" fmla="*/ 2503369 w 5442107"/>
              <a:gd name="csY5" fmla="*/ 0 h 1874003"/>
              <a:gd name="csX6" fmla="*/ 2938738 w 5442107"/>
              <a:gd name="csY6" fmla="*/ 0 h 1874003"/>
              <a:gd name="csX7" fmla="*/ 3428527 w 5442107"/>
              <a:gd name="csY7" fmla="*/ 0 h 1874003"/>
              <a:gd name="csX8" fmla="*/ 4027159 w 5442107"/>
              <a:gd name="csY8" fmla="*/ 0 h 1874003"/>
              <a:gd name="csX9" fmla="*/ 4680212 w 5442107"/>
              <a:gd name="csY9" fmla="*/ 0 h 1874003"/>
              <a:gd name="csX10" fmla="*/ 5442107 w 5442107"/>
              <a:gd name="csY10" fmla="*/ 0 h 1874003"/>
              <a:gd name="csX11" fmla="*/ 5442107 w 5442107"/>
              <a:gd name="csY11" fmla="*/ 505981 h 1874003"/>
              <a:gd name="csX12" fmla="*/ 5442107 w 5442107"/>
              <a:gd name="csY12" fmla="*/ 993222 h 1874003"/>
              <a:gd name="csX13" fmla="*/ 5442107 w 5442107"/>
              <a:gd name="csY13" fmla="*/ 1405502 h 1874003"/>
              <a:gd name="csX14" fmla="*/ 5442107 w 5442107"/>
              <a:gd name="csY14" fmla="*/ 1874003 h 1874003"/>
              <a:gd name="csX15" fmla="*/ 4843475 w 5442107"/>
              <a:gd name="csY15" fmla="*/ 1874003 h 1874003"/>
              <a:gd name="csX16" fmla="*/ 4190422 w 5442107"/>
              <a:gd name="csY16" fmla="*/ 1874003 h 1874003"/>
              <a:gd name="csX17" fmla="*/ 3755054 w 5442107"/>
              <a:gd name="csY17" fmla="*/ 1874003 h 1874003"/>
              <a:gd name="csX18" fmla="*/ 3319685 w 5442107"/>
              <a:gd name="csY18" fmla="*/ 1874003 h 1874003"/>
              <a:gd name="csX19" fmla="*/ 2666632 w 5442107"/>
              <a:gd name="csY19" fmla="*/ 1874003 h 1874003"/>
              <a:gd name="csX20" fmla="*/ 2285685 w 5442107"/>
              <a:gd name="csY20" fmla="*/ 1874003 h 1874003"/>
              <a:gd name="csX21" fmla="*/ 1741474 w 5442107"/>
              <a:gd name="csY21" fmla="*/ 1874003 h 1874003"/>
              <a:gd name="csX22" fmla="*/ 1197264 w 5442107"/>
              <a:gd name="csY22" fmla="*/ 1874003 h 1874003"/>
              <a:gd name="csX23" fmla="*/ 816316 w 5442107"/>
              <a:gd name="csY23" fmla="*/ 1874003 h 1874003"/>
              <a:gd name="csX24" fmla="*/ 0 w 5442107"/>
              <a:gd name="csY24" fmla="*/ 1874003 h 1874003"/>
              <a:gd name="csX25" fmla="*/ 0 w 5442107"/>
              <a:gd name="csY25" fmla="*/ 1424242 h 1874003"/>
              <a:gd name="csX26" fmla="*/ 0 w 5442107"/>
              <a:gd name="csY26" fmla="*/ 955742 h 1874003"/>
              <a:gd name="csX27" fmla="*/ 0 w 5442107"/>
              <a:gd name="csY27" fmla="*/ 524721 h 1874003"/>
              <a:gd name="csX28" fmla="*/ 0 w 5442107"/>
              <a:gd name="csY28" fmla="*/ 0 h 1874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442107" h="1874003" fill="none" extrusionOk="0">
                <a:moveTo>
                  <a:pt x="0" y="0"/>
                </a:moveTo>
                <a:cubicBezTo>
                  <a:pt x="231263" y="-12948"/>
                  <a:pt x="411927" y="23239"/>
                  <a:pt x="544211" y="0"/>
                </a:cubicBezTo>
                <a:cubicBezTo>
                  <a:pt x="676495" y="-23239"/>
                  <a:pt x="791612" y="36370"/>
                  <a:pt x="1034000" y="0"/>
                </a:cubicBezTo>
                <a:cubicBezTo>
                  <a:pt x="1276388" y="-36370"/>
                  <a:pt x="1405519" y="35957"/>
                  <a:pt x="1578211" y="0"/>
                </a:cubicBezTo>
                <a:cubicBezTo>
                  <a:pt x="1750903" y="-35957"/>
                  <a:pt x="1896454" y="35873"/>
                  <a:pt x="2013580" y="0"/>
                </a:cubicBezTo>
                <a:cubicBezTo>
                  <a:pt x="2130706" y="-35873"/>
                  <a:pt x="2323010" y="7082"/>
                  <a:pt x="2503369" y="0"/>
                </a:cubicBezTo>
                <a:cubicBezTo>
                  <a:pt x="2683728" y="-7082"/>
                  <a:pt x="2780970" y="7150"/>
                  <a:pt x="2938738" y="0"/>
                </a:cubicBezTo>
                <a:cubicBezTo>
                  <a:pt x="3096506" y="-7150"/>
                  <a:pt x="3193470" y="25574"/>
                  <a:pt x="3428527" y="0"/>
                </a:cubicBezTo>
                <a:cubicBezTo>
                  <a:pt x="3663584" y="-25574"/>
                  <a:pt x="3738003" y="45179"/>
                  <a:pt x="4027159" y="0"/>
                </a:cubicBezTo>
                <a:cubicBezTo>
                  <a:pt x="4316315" y="-45179"/>
                  <a:pt x="4446085" y="53204"/>
                  <a:pt x="4680212" y="0"/>
                </a:cubicBezTo>
                <a:cubicBezTo>
                  <a:pt x="4914339" y="-53204"/>
                  <a:pt x="5149453" y="5917"/>
                  <a:pt x="5442107" y="0"/>
                </a:cubicBezTo>
                <a:cubicBezTo>
                  <a:pt x="5453991" y="180991"/>
                  <a:pt x="5433070" y="332140"/>
                  <a:pt x="5442107" y="505981"/>
                </a:cubicBezTo>
                <a:cubicBezTo>
                  <a:pt x="5451144" y="679822"/>
                  <a:pt x="5398716" y="894689"/>
                  <a:pt x="5442107" y="993222"/>
                </a:cubicBezTo>
                <a:cubicBezTo>
                  <a:pt x="5485498" y="1091755"/>
                  <a:pt x="5431889" y="1316089"/>
                  <a:pt x="5442107" y="1405502"/>
                </a:cubicBezTo>
                <a:cubicBezTo>
                  <a:pt x="5452325" y="1494915"/>
                  <a:pt x="5395222" y="1731841"/>
                  <a:pt x="5442107" y="1874003"/>
                </a:cubicBezTo>
                <a:cubicBezTo>
                  <a:pt x="5231049" y="1941953"/>
                  <a:pt x="5137360" y="1870357"/>
                  <a:pt x="4843475" y="1874003"/>
                </a:cubicBezTo>
                <a:cubicBezTo>
                  <a:pt x="4549590" y="1877649"/>
                  <a:pt x="4479999" y="1829983"/>
                  <a:pt x="4190422" y="1874003"/>
                </a:cubicBezTo>
                <a:cubicBezTo>
                  <a:pt x="3900845" y="1918023"/>
                  <a:pt x="3847712" y="1863415"/>
                  <a:pt x="3755054" y="1874003"/>
                </a:cubicBezTo>
                <a:cubicBezTo>
                  <a:pt x="3662396" y="1884591"/>
                  <a:pt x="3421085" y="1855099"/>
                  <a:pt x="3319685" y="1874003"/>
                </a:cubicBezTo>
                <a:cubicBezTo>
                  <a:pt x="3218285" y="1892907"/>
                  <a:pt x="2805633" y="1872560"/>
                  <a:pt x="2666632" y="1874003"/>
                </a:cubicBezTo>
                <a:cubicBezTo>
                  <a:pt x="2527631" y="1875446"/>
                  <a:pt x="2421451" y="1833249"/>
                  <a:pt x="2285685" y="1874003"/>
                </a:cubicBezTo>
                <a:cubicBezTo>
                  <a:pt x="2149919" y="1914757"/>
                  <a:pt x="2006182" y="1865276"/>
                  <a:pt x="1741474" y="1874003"/>
                </a:cubicBezTo>
                <a:cubicBezTo>
                  <a:pt x="1476766" y="1882730"/>
                  <a:pt x="1468091" y="1836502"/>
                  <a:pt x="1197264" y="1874003"/>
                </a:cubicBezTo>
                <a:cubicBezTo>
                  <a:pt x="926437" y="1911504"/>
                  <a:pt x="927240" y="1868606"/>
                  <a:pt x="816316" y="1874003"/>
                </a:cubicBezTo>
                <a:cubicBezTo>
                  <a:pt x="705392" y="1879400"/>
                  <a:pt x="191655" y="1809966"/>
                  <a:pt x="0" y="1874003"/>
                </a:cubicBezTo>
                <a:cubicBezTo>
                  <a:pt x="-4234" y="1715960"/>
                  <a:pt x="5747" y="1614419"/>
                  <a:pt x="0" y="1424242"/>
                </a:cubicBezTo>
                <a:cubicBezTo>
                  <a:pt x="-5747" y="1234065"/>
                  <a:pt x="2183" y="1080014"/>
                  <a:pt x="0" y="955742"/>
                </a:cubicBezTo>
                <a:cubicBezTo>
                  <a:pt x="-2183" y="831470"/>
                  <a:pt x="7573" y="624202"/>
                  <a:pt x="0" y="524721"/>
                </a:cubicBezTo>
                <a:cubicBezTo>
                  <a:pt x="-7573" y="425240"/>
                  <a:pt x="38899" y="253164"/>
                  <a:pt x="0" y="0"/>
                </a:cubicBezTo>
                <a:close/>
              </a:path>
              <a:path w="5442107" h="1874003" stroke="0" extrusionOk="0">
                <a:moveTo>
                  <a:pt x="0" y="0"/>
                </a:moveTo>
                <a:cubicBezTo>
                  <a:pt x="195423" y="-6029"/>
                  <a:pt x="278235" y="24410"/>
                  <a:pt x="489790" y="0"/>
                </a:cubicBezTo>
                <a:cubicBezTo>
                  <a:pt x="701345" y="-24410"/>
                  <a:pt x="816880" y="36734"/>
                  <a:pt x="979579" y="0"/>
                </a:cubicBezTo>
                <a:cubicBezTo>
                  <a:pt x="1142278" y="-36734"/>
                  <a:pt x="1225757" y="2326"/>
                  <a:pt x="1360527" y="0"/>
                </a:cubicBezTo>
                <a:cubicBezTo>
                  <a:pt x="1495297" y="-2326"/>
                  <a:pt x="1878310" y="15090"/>
                  <a:pt x="2013580" y="0"/>
                </a:cubicBezTo>
                <a:cubicBezTo>
                  <a:pt x="2148850" y="-15090"/>
                  <a:pt x="2420949" y="42766"/>
                  <a:pt x="2666632" y="0"/>
                </a:cubicBezTo>
                <a:cubicBezTo>
                  <a:pt x="2912315" y="-42766"/>
                  <a:pt x="3031339" y="61980"/>
                  <a:pt x="3265264" y="0"/>
                </a:cubicBezTo>
                <a:cubicBezTo>
                  <a:pt x="3499189" y="-61980"/>
                  <a:pt x="3636475" y="15788"/>
                  <a:pt x="3863896" y="0"/>
                </a:cubicBezTo>
                <a:cubicBezTo>
                  <a:pt x="4091317" y="-15788"/>
                  <a:pt x="4117753" y="47930"/>
                  <a:pt x="4299265" y="0"/>
                </a:cubicBezTo>
                <a:cubicBezTo>
                  <a:pt x="4480777" y="-47930"/>
                  <a:pt x="4579466" y="3702"/>
                  <a:pt x="4789054" y="0"/>
                </a:cubicBezTo>
                <a:cubicBezTo>
                  <a:pt x="4998642" y="-3702"/>
                  <a:pt x="5226404" y="42586"/>
                  <a:pt x="5442107" y="0"/>
                </a:cubicBezTo>
                <a:cubicBezTo>
                  <a:pt x="5443402" y="170884"/>
                  <a:pt x="5386777" y="397972"/>
                  <a:pt x="5442107" y="505981"/>
                </a:cubicBezTo>
                <a:cubicBezTo>
                  <a:pt x="5497437" y="613990"/>
                  <a:pt x="5429541" y="778614"/>
                  <a:pt x="5442107" y="955742"/>
                </a:cubicBezTo>
                <a:cubicBezTo>
                  <a:pt x="5454673" y="1132870"/>
                  <a:pt x="5406293" y="1269211"/>
                  <a:pt x="5442107" y="1442982"/>
                </a:cubicBezTo>
                <a:cubicBezTo>
                  <a:pt x="5477921" y="1616753"/>
                  <a:pt x="5416104" y="1690775"/>
                  <a:pt x="5442107" y="1874003"/>
                </a:cubicBezTo>
                <a:cubicBezTo>
                  <a:pt x="5309526" y="1881316"/>
                  <a:pt x="5077654" y="1823557"/>
                  <a:pt x="4952317" y="1874003"/>
                </a:cubicBezTo>
                <a:cubicBezTo>
                  <a:pt x="4826980" y="1924449"/>
                  <a:pt x="4641743" y="1822696"/>
                  <a:pt x="4353686" y="1874003"/>
                </a:cubicBezTo>
                <a:cubicBezTo>
                  <a:pt x="4065629" y="1925310"/>
                  <a:pt x="4083067" y="1821916"/>
                  <a:pt x="3918317" y="1874003"/>
                </a:cubicBezTo>
                <a:cubicBezTo>
                  <a:pt x="3753567" y="1926090"/>
                  <a:pt x="3419687" y="1863477"/>
                  <a:pt x="3265264" y="1874003"/>
                </a:cubicBezTo>
                <a:cubicBezTo>
                  <a:pt x="3110841" y="1884529"/>
                  <a:pt x="2904903" y="1848053"/>
                  <a:pt x="2666632" y="1874003"/>
                </a:cubicBezTo>
                <a:cubicBezTo>
                  <a:pt x="2428361" y="1899953"/>
                  <a:pt x="2268647" y="1810846"/>
                  <a:pt x="2068001" y="1874003"/>
                </a:cubicBezTo>
                <a:cubicBezTo>
                  <a:pt x="1867355" y="1937160"/>
                  <a:pt x="1769935" y="1843889"/>
                  <a:pt x="1687053" y="1874003"/>
                </a:cubicBezTo>
                <a:cubicBezTo>
                  <a:pt x="1604171" y="1904117"/>
                  <a:pt x="1412017" y="1823112"/>
                  <a:pt x="1251685" y="1874003"/>
                </a:cubicBezTo>
                <a:cubicBezTo>
                  <a:pt x="1091353" y="1924894"/>
                  <a:pt x="765464" y="1850529"/>
                  <a:pt x="598632" y="1874003"/>
                </a:cubicBezTo>
                <a:cubicBezTo>
                  <a:pt x="431800" y="1897477"/>
                  <a:pt x="132148" y="1856411"/>
                  <a:pt x="0" y="1874003"/>
                </a:cubicBezTo>
                <a:cubicBezTo>
                  <a:pt x="-11800" y="1788464"/>
                  <a:pt x="29388" y="1551661"/>
                  <a:pt x="0" y="1461722"/>
                </a:cubicBezTo>
                <a:cubicBezTo>
                  <a:pt x="-29388" y="1371783"/>
                  <a:pt x="38031" y="1146528"/>
                  <a:pt x="0" y="1030702"/>
                </a:cubicBezTo>
                <a:cubicBezTo>
                  <a:pt x="-38031" y="914876"/>
                  <a:pt x="15704" y="707872"/>
                  <a:pt x="0" y="599681"/>
                </a:cubicBezTo>
                <a:cubicBezTo>
                  <a:pt x="-15704" y="491490"/>
                  <a:pt x="42366" y="22213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ΠΑΡΑΘΥΡΟ</a:t>
            </a:r>
            <a:r>
              <a:rPr lang="el-GR" b="1" dirty="0">
                <a:solidFill>
                  <a:schemeClr val="tx1"/>
                </a:solidFill>
              </a:rPr>
              <a:t> </a:t>
            </a:r>
          </a:p>
          <a:p>
            <a:r>
              <a:rPr lang="el-GR" b="1" dirty="0">
                <a:solidFill>
                  <a:schemeClr val="tx1"/>
                </a:solidFill>
              </a:rPr>
              <a:t>Μέρος του λόγου:</a:t>
            </a:r>
            <a:r>
              <a:rPr lang="el-GR" dirty="0">
                <a:solidFill>
                  <a:schemeClr val="tx1"/>
                </a:solidFill>
              </a:rPr>
              <a:t> Είναι </a:t>
            </a:r>
            <a:r>
              <a:rPr lang="el-GR" b="1" dirty="0">
                <a:solidFill>
                  <a:schemeClr val="tx1"/>
                </a:solidFill>
              </a:rPr>
              <a:t>ουσιαστικό</a:t>
            </a:r>
            <a:r>
              <a:rPr lang="el-GR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l-GR" dirty="0">
                <a:solidFill>
                  <a:schemeClr val="tx1"/>
                </a:solidFill>
              </a:rPr>
              <a:t>Το ανοίγουμε για να μπει αέρας ή για να χαζέψουμε έξω στο διάλειμμα.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590B885A-5210-86BB-5F8E-BE0E7E911313}"/>
              </a:ext>
            </a:extLst>
          </p:cNvPr>
          <p:cNvSpPr/>
          <p:nvPr/>
        </p:nvSpPr>
        <p:spPr>
          <a:xfrm>
            <a:off x="6510407" y="4359375"/>
            <a:ext cx="5442107" cy="1874003"/>
          </a:xfrm>
          <a:custGeom>
            <a:avLst/>
            <a:gdLst>
              <a:gd name="csX0" fmla="*/ 0 w 5442107"/>
              <a:gd name="csY0" fmla="*/ 0 h 1874003"/>
              <a:gd name="csX1" fmla="*/ 544211 w 5442107"/>
              <a:gd name="csY1" fmla="*/ 0 h 1874003"/>
              <a:gd name="csX2" fmla="*/ 1034000 w 5442107"/>
              <a:gd name="csY2" fmla="*/ 0 h 1874003"/>
              <a:gd name="csX3" fmla="*/ 1578211 w 5442107"/>
              <a:gd name="csY3" fmla="*/ 0 h 1874003"/>
              <a:gd name="csX4" fmla="*/ 2013580 w 5442107"/>
              <a:gd name="csY4" fmla="*/ 0 h 1874003"/>
              <a:gd name="csX5" fmla="*/ 2503369 w 5442107"/>
              <a:gd name="csY5" fmla="*/ 0 h 1874003"/>
              <a:gd name="csX6" fmla="*/ 2938738 w 5442107"/>
              <a:gd name="csY6" fmla="*/ 0 h 1874003"/>
              <a:gd name="csX7" fmla="*/ 3428527 w 5442107"/>
              <a:gd name="csY7" fmla="*/ 0 h 1874003"/>
              <a:gd name="csX8" fmla="*/ 4027159 w 5442107"/>
              <a:gd name="csY8" fmla="*/ 0 h 1874003"/>
              <a:gd name="csX9" fmla="*/ 4680212 w 5442107"/>
              <a:gd name="csY9" fmla="*/ 0 h 1874003"/>
              <a:gd name="csX10" fmla="*/ 5442107 w 5442107"/>
              <a:gd name="csY10" fmla="*/ 0 h 1874003"/>
              <a:gd name="csX11" fmla="*/ 5442107 w 5442107"/>
              <a:gd name="csY11" fmla="*/ 505981 h 1874003"/>
              <a:gd name="csX12" fmla="*/ 5442107 w 5442107"/>
              <a:gd name="csY12" fmla="*/ 993222 h 1874003"/>
              <a:gd name="csX13" fmla="*/ 5442107 w 5442107"/>
              <a:gd name="csY13" fmla="*/ 1405502 h 1874003"/>
              <a:gd name="csX14" fmla="*/ 5442107 w 5442107"/>
              <a:gd name="csY14" fmla="*/ 1874003 h 1874003"/>
              <a:gd name="csX15" fmla="*/ 4843475 w 5442107"/>
              <a:gd name="csY15" fmla="*/ 1874003 h 1874003"/>
              <a:gd name="csX16" fmla="*/ 4190422 w 5442107"/>
              <a:gd name="csY16" fmla="*/ 1874003 h 1874003"/>
              <a:gd name="csX17" fmla="*/ 3755054 w 5442107"/>
              <a:gd name="csY17" fmla="*/ 1874003 h 1874003"/>
              <a:gd name="csX18" fmla="*/ 3319685 w 5442107"/>
              <a:gd name="csY18" fmla="*/ 1874003 h 1874003"/>
              <a:gd name="csX19" fmla="*/ 2666632 w 5442107"/>
              <a:gd name="csY19" fmla="*/ 1874003 h 1874003"/>
              <a:gd name="csX20" fmla="*/ 2285685 w 5442107"/>
              <a:gd name="csY20" fmla="*/ 1874003 h 1874003"/>
              <a:gd name="csX21" fmla="*/ 1741474 w 5442107"/>
              <a:gd name="csY21" fmla="*/ 1874003 h 1874003"/>
              <a:gd name="csX22" fmla="*/ 1197264 w 5442107"/>
              <a:gd name="csY22" fmla="*/ 1874003 h 1874003"/>
              <a:gd name="csX23" fmla="*/ 816316 w 5442107"/>
              <a:gd name="csY23" fmla="*/ 1874003 h 1874003"/>
              <a:gd name="csX24" fmla="*/ 0 w 5442107"/>
              <a:gd name="csY24" fmla="*/ 1874003 h 1874003"/>
              <a:gd name="csX25" fmla="*/ 0 w 5442107"/>
              <a:gd name="csY25" fmla="*/ 1424242 h 1874003"/>
              <a:gd name="csX26" fmla="*/ 0 w 5442107"/>
              <a:gd name="csY26" fmla="*/ 955742 h 1874003"/>
              <a:gd name="csX27" fmla="*/ 0 w 5442107"/>
              <a:gd name="csY27" fmla="*/ 524721 h 1874003"/>
              <a:gd name="csX28" fmla="*/ 0 w 5442107"/>
              <a:gd name="csY28" fmla="*/ 0 h 18740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442107" h="1874003" fill="none" extrusionOk="0">
                <a:moveTo>
                  <a:pt x="0" y="0"/>
                </a:moveTo>
                <a:cubicBezTo>
                  <a:pt x="231263" y="-12948"/>
                  <a:pt x="411927" y="23239"/>
                  <a:pt x="544211" y="0"/>
                </a:cubicBezTo>
                <a:cubicBezTo>
                  <a:pt x="676495" y="-23239"/>
                  <a:pt x="791612" y="36370"/>
                  <a:pt x="1034000" y="0"/>
                </a:cubicBezTo>
                <a:cubicBezTo>
                  <a:pt x="1276388" y="-36370"/>
                  <a:pt x="1405519" y="35957"/>
                  <a:pt x="1578211" y="0"/>
                </a:cubicBezTo>
                <a:cubicBezTo>
                  <a:pt x="1750903" y="-35957"/>
                  <a:pt x="1896454" y="35873"/>
                  <a:pt x="2013580" y="0"/>
                </a:cubicBezTo>
                <a:cubicBezTo>
                  <a:pt x="2130706" y="-35873"/>
                  <a:pt x="2323010" y="7082"/>
                  <a:pt x="2503369" y="0"/>
                </a:cubicBezTo>
                <a:cubicBezTo>
                  <a:pt x="2683728" y="-7082"/>
                  <a:pt x="2780970" y="7150"/>
                  <a:pt x="2938738" y="0"/>
                </a:cubicBezTo>
                <a:cubicBezTo>
                  <a:pt x="3096506" y="-7150"/>
                  <a:pt x="3193470" y="25574"/>
                  <a:pt x="3428527" y="0"/>
                </a:cubicBezTo>
                <a:cubicBezTo>
                  <a:pt x="3663584" y="-25574"/>
                  <a:pt x="3738003" y="45179"/>
                  <a:pt x="4027159" y="0"/>
                </a:cubicBezTo>
                <a:cubicBezTo>
                  <a:pt x="4316315" y="-45179"/>
                  <a:pt x="4446085" y="53204"/>
                  <a:pt x="4680212" y="0"/>
                </a:cubicBezTo>
                <a:cubicBezTo>
                  <a:pt x="4914339" y="-53204"/>
                  <a:pt x="5149453" y="5917"/>
                  <a:pt x="5442107" y="0"/>
                </a:cubicBezTo>
                <a:cubicBezTo>
                  <a:pt x="5453991" y="180991"/>
                  <a:pt x="5433070" y="332140"/>
                  <a:pt x="5442107" y="505981"/>
                </a:cubicBezTo>
                <a:cubicBezTo>
                  <a:pt x="5451144" y="679822"/>
                  <a:pt x="5398716" y="894689"/>
                  <a:pt x="5442107" y="993222"/>
                </a:cubicBezTo>
                <a:cubicBezTo>
                  <a:pt x="5485498" y="1091755"/>
                  <a:pt x="5431889" y="1316089"/>
                  <a:pt x="5442107" y="1405502"/>
                </a:cubicBezTo>
                <a:cubicBezTo>
                  <a:pt x="5452325" y="1494915"/>
                  <a:pt x="5395222" y="1731841"/>
                  <a:pt x="5442107" y="1874003"/>
                </a:cubicBezTo>
                <a:cubicBezTo>
                  <a:pt x="5231049" y="1941953"/>
                  <a:pt x="5137360" y="1870357"/>
                  <a:pt x="4843475" y="1874003"/>
                </a:cubicBezTo>
                <a:cubicBezTo>
                  <a:pt x="4549590" y="1877649"/>
                  <a:pt x="4479999" y="1829983"/>
                  <a:pt x="4190422" y="1874003"/>
                </a:cubicBezTo>
                <a:cubicBezTo>
                  <a:pt x="3900845" y="1918023"/>
                  <a:pt x="3847712" y="1863415"/>
                  <a:pt x="3755054" y="1874003"/>
                </a:cubicBezTo>
                <a:cubicBezTo>
                  <a:pt x="3662396" y="1884591"/>
                  <a:pt x="3421085" y="1855099"/>
                  <a:pt x="3319685" y="1874003"/>
                </a:cubicBezTo>
                <a:cubicBezTo>
                  <a:pt x="3218285" y="1892907"/>
                  <a:pt x="2805633" y="1872560"/>
                  <a:pt x="2666632" y="1874003"/>
                </a:cubicBezTo>
                <a:cubicBezTo>
                  <a:pt x="2527631" y="1875446"/>
                  <a:pt x="2421451" y="1833249"/>
                  <a:pt x="2285685" y="1874003"/>
                </a:cubicBezTo>
                <a:cubicBezTo>
                  <a:pt x="2149919" y="1914757"/>
                  <a:pt x="2006182" y="1865276"/>
                  <a:pt x="1741474" y="1874003"/>
                </a:cubicBezTo>
                <a:cubicBezTo>
                  <a:pt x="1476766" y="1882730"/>
                  <a:pt x="1468091" y="1836502"/>
                  <a:pt x="1197264" y="1874003"/>
                </a:cubicBezTo>
                <a:cubicBezTo>
                  <a:pt x="926437" y="1911504"/>
                  <a:pt x="927240" y="1868606"/>
                  <a:pt x="816316" y="1874003"/>
                </a:cubicBezTo>
                <a:cubicBezTo>
                  <a:pt x="705392" y="1879400"/>
                  <a:pt x="191655" y="1809966"/>
                  <a:pt x="0" y="1874003"/>
                </a:cubicBezTo>
                <a:cubicBezTo>
                  <a:pt x="-4234" y="1715960"/>
                  <a:pt x="5747" y="1614419"/>
                  <a:pt x="0" y="1424242"/>
                </a:cubicBezTo>
                <a:cubicBezTo>
                  <a:pt x="-5747" y="1234065"/>
                  <a:pt x="2183" y="1080014"/>
                  <a:pt x="0" y="955742"/>
                </a:cubicBezTo>
                <a:cubicBezTo>
                  <a:pt x="-2183" y="831470"/>
                  <a:pt x="7573" y="624202"/>
                  <a:pt x="0" y="524721"/>
                </a:cubicBezTo>
                <a:cubicBezTo>
                  <a:pt x="-7573" y="425240"/>
                  <a:pt x="38899" y="253164"/>
                  <a:pt x="0" y="0"/>
                </a:cubicBezTo>
                <a:close/>
              </a:path>
              <a:path w="5442107" h="1874003" stroke="0" extrusionOk="0">
                <a:moveTo>
                  <a:pt x="0" y="0"/>
                </a:moveTo>
                <a:cubicBezTo>
                  <a:pt x="195423" y="-6029"/>
                  <a:pt x="278235" y="24410"/>
                  <a:pt x="489790" y="0"/>
                </a:cubicBezTo>
                <a:cubicBezTo>
                  <a:pt x="701345" y="-24410"/>
                  <a:pt x="816880" y="36734"/>
                  <a:pt x="979579" y="0"/>
                </a:cubicBezTo>
                <a:cubicBezTo>
                  <a:pt x="1142278" y="-36734"/>
                  <a:pt x="1225757" y="2326"/>
                  <a:pt x="1360527" y="0"/>
                </a:cubicBezTo>
                <a:cubicBezTo>
                  <a:pt x="1495297" y="-2326"/>
                  <a:pt x="1878310" y="15090"/>
                  <a:pt x="2013580" y="0"/>
                </a:cubicBezTo>
                <a:cubicBezTo>
                  <a:pt x="2148850" y="-15090"/>
                  <a:pt x="2420949" y="42766"/>
                  <a:pt x="2666632" y="0"/>
                </a:cubicBezTo>
                <a:cubicBezTo>
                  <a:pt x="2912315" y="-42766"/>
                  <a:pt x="3031339" y="61980"/>
                  <a:pt x="3265264" y="0"/>
                </a:cubicBezTo>
                <a:cubicBezTo>
                  <a:pt x="3499189" y="-61980"/>
                  <a:pt x="3636475" y="15788"/>
                  <a:pt x="3863896" y="0"/>
                </a:cubicBezTo>
                <a:cubicBezTo>
                  <a:pt x="4091317" y="-15788"/>
                  <a:pt x="4117753" y="47930"/>
                  <a:pt x="4299265" y="0"/>
                </a:cubicBezTo>
                <a:cubicBezTo>
                  <a:pt x="4480777" y="-47930"/>
                  <a:pt x="4579466" y="3702"/>
                  <a:pt x="4789054" y="0"/>
                </a:cubicBezTo>
                <a:cubicBezTo>
                  <a:pt x="4998642" y="-3702"/>
                  <a:pt x="5226404" y="42586"/>
                  <a:pt x="5442107" y="0"/>
                </a:cubicBezTo>
                <a:cubicBezTo>
                  <a:pt x="5443402" y="170884"/>
                  <a:pt x="5386777" y="397972"/>
                  <a:pt x="5442107" y="505981"/>
                </a:cubicBezTo>
                <a:cubicBezTo>
                  <a:pt x="5497437" y="613990"/>
                  <a:pt x="5429541" y="778614"/>
                  <a:pt x="5442107" y="955742"/>
                </a:cubicBezTo>
                <a:cubicBezTo>
                  <a:pt x="5454673" y="1132870"/>
                  <a:pt x="5406293" y="1269211"/>
                  <a:pt x="5442107" y="1442982"/>
                </a:cubicBezTo>
                <a:cubicBezTo>
                  <a:pt x="5477921" y="1616753"/>
                  <a:pt x="5416104" y="1690775"/>
                  <a:pt x="5442107" y="1874003"/>
                </a:cubicBezTo>
                <a:cubicBezTo>
                  <a:pt x="5309526" y="1881316"/>
                  <a:pt x="5077654" y="1823557"/>
                  <a:pt x="4952317" y="1874003"/>
                </a:cubicBezTo>
                <a:cubicBezTo>
                  <a:pt x="4826980" y="1924449"/>
                  <a:pt x="4641743" y="1822696"/>
                  <a:pt x="4353686" y="1874003"/>
                </a:cubicBezTo>
                <a:cubicBezTo>
                  <a:pt x="4065629" y="1925310"/>
                  <a:pt x="4083067" y="1821916"/>
                  <a:pt x="3918317" y="1874003"/>
                </a:cubicBezTo>
                <a:cubicBezTo>
                  <a:pt x="3753567" y="1926090"/>
                  <a:pt x="3419687" y="1863477"/>
                  <a:pt x="3265264" y="1874003"/>
                </a:cubicBezTo>
                <a:cubicBezTo>
                  <a:pt x="3110841" y="1884529"/>
                  <a:pt x="2904903" y="1848053"/>
                  <a:pt x="2666632" y="1874003"/>
                </a:cubicBezTo>
                <a:cubicBezTo>
                  <a:pt x="2428361" y="1899953"/>
                  <a:pt x="2268647" y="1810846"/>
                  <a:pt x="2068001" y="1874003"/>
                </a:cubicBezTo>
                <a:cubicBezTo>
                  <a:pt x="1867355" y="1937160"/>
                  <a:pt x="1769935" y="1843889"/>
                  <a:pt x="1687053" y="1874003"/>
                </a:cubicBezTo>
                <a:cubicBezTo>
                  <a:pt x="1604171" y="1904117"/>
                  <a:pt x="1412017" y="1823112"/>
                  <a:pt x="1251685" y="1874003"/>
                </a:cubicBezTo>
                <a:cubicBezTo>
                  <a:pt x="1091353" y="1924894"/>
                  <a:pt x="765464" y="1850529"/>
                  <a:pt x="598632" y="1874003"/>
                </a:cubicBezTo>
                <a:cubicBezTo>
                  <a:pt x="431800" y="1897477"/>
                  <a:pt x="132148" y="1856411"/>
                  <a:pt x="0" y="1874003"/>
                </a:cubicBezTo>
                <a:cubicBezTo>
                  <a:pt x="-11800" y="1788464"/>
                  <a:pt x="29388" y="1551661"/>
                  <a:pt x="0" y="1461722"/>
                </a:cubicBezTo>
                <a:cubicBezTo>
                  <a:pt x="-29388" y="1371783"/>
                  <a:pt x="38031" y="1146528"/>
                  <a:pt x="0" y="1030702"/>
                </a:cubicBezTo>
                <a:cubicBezTo>
                  <a:pt x="-38031" y="914876"/>
                  <a:pt x="15704" y="707872"/>
                  <a:pt x="0" y="599681"/>
                </a:cubicBezTo>
                <a:cubicBezTo>
                  <a:pt x="-15704" y="491490"/>
                  <a:pt x="42366" y="22213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l-GR" b="1" dirty="0">
                <a:solidFill>
                  <a:srgbClr val="FF0000"/>
                </a:solidFill>
              </a:rPr>
              <a:t>ΜΠΡΑΒΟ</a:t>
            </a:r>
          </a:p>
          <a:p>
            <a:pPr lvl="0"/>
            <a:r>
              <a:rPr lang="el-GR" b="1" dirty="0">
                <a:solidFill>
                  <a:schemeClr val="tx1"/>
                </a:solidFill>
              </a:rPr>
              <a:t>Μέρος του λόγου:</a:t>
            </a:r>
            <a:r>
              <a:rPr lang="el-GR" dirty="0">
                <a:solidFill>
                  <a:schemeClr val="tx1"/>
                </a:solidFill>
              </a:rPr>
              <a:t> Είναι </a:t>
            </a:r>
            <a:r>
              <a:rPr lang="el-GR" b="1" dirty="0">
                <a:solidFill>
                  <a:schemeClr val="tx1"/>
                </a:solidFill>
              </a:rPr>
              <a:t>επιφώνημα</a:t>
            </a:r>
            <a:r>
              <a:rPr lang="el-GR" dirty="0">
                <a:solidFill>
                  <a:schemeClr val="tx1"/>
                </a:solidFill>
              </a:rPr>
              <a:t>.</a:t>
            </a:r>
          </a:p>
          <a:p>
            <a:pPr lvl="0"/>
            <a:r>
              <a:rPr lang="el-GR" dirty="0">
                <a:solidFill>
                  <a:schemeClr val="tx1"/>
                </a:solidFill>
              </a:rPr>
              <a:t>Είναι η λέξη που φωνάζουμε όλοι μαζί στην τάξη όταν ένας συμμαθητής/μια συμμαθήτριά μας   απαντάει σωστά.</a:t>
            </a:r>
          </a:p>
        </p:txBody>
      </p:sp>
    </p:spTree>
    <p:extLst>
      <p:ext uri="{BB962C8B-B14F-4D97-AF65-F5344CB8AC3E}">
        <p14:creationId xmlns:p14="http://schemas.microsoft.com/office/powerpoint/2010/main" val="4217217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2155D-C2D2-4412-2DF3-88F6D240F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AB35CD2A-7329-CE71-7196-FAF7F79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7B0D1F2-BBE1-3CA1-7ED4-0A508300C1EF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DDE494E-3F76-FB35-7B70-08984F54CEDB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</a:t>
            </a:r>
            <a:r>
              <a:rPr lang="en-US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i="1" dirty="0">
                <a:solidFill>
                  <a:schemeClr val="tx1"/>
                </a:solidFill>
              </a:rPr>
              <a:t>Μεγαλώνοντας, δημιουργούμε… Δημιουργώντας, μεγαλώνουμε!: Ενότητα για την ομαλή μετάβαση από το Δημοτικό και την υποδοχή στο Γυμνάσιο</a:t>
            </a:r>
            <a:r>
              <a:rPr lang="el-GR" dirty="0">
                <a:solidFill>
                  <a:schemeClr val="tx1"/>
                </a:solidFill>
              </a:rPr>
              <a:t>. Υπουργείο Παιδείας, Αθλητισμού και Νεολαίας, Λευκωσία 2024. </a:t>
            </a: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D0CF5B27-13BF-403E-7D58-6D95A4E96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0CA1FE86-EC33-5822-E7BF-946C62B11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748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771</Words>
  <Application>Microsoft Office PowerPoint</Application>
  <PresentationFormat>Ευρεία οθόνη</PresentationFormat>
  <Paragraphs>154</Paragraphs>
  <Slides>36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40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Ελένη Χαραλάμπους</dc:creator>
  <cp:lastModifiedBy>Ελένη Χαραλάμπους</cp:lastModifiedBy>
  <cp:revision>105</cp:revision>
  <dcterms:created xsi:type="dcterms:W3CDTF">2026-09-02T08:41:55Z</dcterms:created>
  <dcterms:modified xsi:type="dcterms:W3CDTF">2026-09-12T10:46:57Z</dcterms:modified>
</cp:coreProperties>
</file>