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503" r:id="rId3"/>
    <p:sldId id="522" r:id="rId4"/>
    <p:sldId id="523" r:id="rId5"/>
    <p:sldId id="521" r:id="rId6"/>
    <p:sldId id="524" r:id="rId7"/>
    <p:sldId id="530" r:id="rId8"/>
    <p:sldId id="531" r:id="rId9"/>
    <p:sldId id="491" r:id="rId10"/>
    <p:sldId id="460" r:id="rId11"/>
    <p:sldId id="529" r:id="rId12"/>
    <p:sldId id="519" r:id="rId13"/>
    <p:sldId id="532" r:id="rId14"/>
    <p:sldId id="533" r:id="rId15"/>
    <p:sldId id="501" r:id="rId16"/>
    <p:sldId id="468" r:id="rId17"/>
    <p:sldId id="464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05F05-FD7F-4E33-8B1D-31767F866632}" type="datetimeFigureOut">
              <a:rPr lang="el-GR" smtClean="0"/>
              <a:t>15/9/2026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93511-585F-47B8-83FD-13C352338DD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3405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92423D-AC2F-40EE-9C12-15061559E47E}" type="slidenum">
              <a:rPr lang="el-CY" smtClean="0"/>
              <a:t>16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84406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93511-585F-47B8-83FD-13C352338DD8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78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D5B9BC-C193-8CA2-2997-C5636BD28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C299EB7-3FA9-4F98-9679-43945ED94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B4273A5-C192-1E56-206B-86ACD508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C7566-B02E-4B29-BF27-87E5E9BC33D4}" type="datetime1">
              <a:rPr lang="el-GR" smtClean="0"/>
              <a:t>15/9/2026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46B9762-7585-7199-1C45-0DE3EC32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37B8912-A608-7B77-BB09-FC078E64A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00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F74BAD-3F5F-CA8F-7001-62072C45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492B6F-C8B9-5777-BBA5-78ADBCB48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E55CE43-B882-23BA-7E93-4A93BA406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767FB-4F31-48B6-AB0D-B79244030478}" type="datetime1">
              <a:rPr lang="el-GR" smtClean="0"/>
              <a:t>15/9/2026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3B61FF3-4A5D-EE6C-B66F-0BC90039A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DD871C3-4280-BE1E-211C-2A703CECA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04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2476F3-FB3A-A769-28D8-46424BAB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AB386B-8EFD-97A6-2E47-D41F46A1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28886C2-3A2A-E200-F29C-B5E72FB1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4910-EA20-416F-A29E-39F98347D724}" type="datetime1">
              <a:rPr lang="el-GR" smtClean="0"/>
              <a:t>15/9/2026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09DF1B8-E4C4-8632-2649-A7B302CBD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827C0FE-2A2D-20C7-B319-AD73A1FB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9372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9F1E14-7712-517F-48E1-E1DD4CFE4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03C124-5573-E329-DC8B-3E1EB7BE7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C8CEA30-485F-985A-9D4E-FA5133B25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334BD92-5805-5CD6-459F-25551CFF7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65EF-99BF-4561-94D9-D8A819E90680}" type="datetime1">
              <a:rPr lang="el-GR" smtClean="0"/>
              <a:t>15/9/2026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ADAAF6E-5A4D-85D2-3C34-F098C4921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063400B-7AFD-DAE1-C32F-165C9DC0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963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99B9F5-C4CB-C844-3ECE-E4F21110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F93D91-CE2A-5166-1223-7E7A77299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1AD026C-636B-9888-05F9-29AEA3BA3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B7E6AF5-8E40-3A3E-6EAB-57F176A3A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1E1575F-EC8F-BA74-69D5-FFF0187478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0825784-FB0A-5741-CCB2-002E39DC2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49B08-F8BB-4393-B43E-D07B4198394E}" type="datetime1">
              <a:rPr lang="el-GR" smtClean="0"/>
              <a:t>15/9/2026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F2D042A-2FBF-7F92-1B08-6FCDE219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6698922-A94F-CFAB-2D1E-B8362985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364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B76A1F-8514-5477-3390-6D429350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23FBE75-7424-1A9F-F07D-74167447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0F756-9BEC-43D6-95DB-FEE03006EA09}" type="datetime1">
              <a:rPr lang="el-GR" smtClean="0"/>
              <a:t>15/9/2026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8817B54-62D3-B439-9162-C3EA43D8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2BCA53C-41F3-BFBD-100C-DBA5CB4A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9236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E74712E-D919-0105-F477-AA1B49D10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54E2-9E42-4D34-A64D-B33B6A7EBD95}" type="datetime1">
              <a:rPr lang="el-GR" smtClean="0"/>
              <a:t>15/9/2026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9FA074E-AF6F-E1B8-DBF2-BCF96912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1AF30DE-D699-B884-DF01-B8A23D35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501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FC7687-48D6-1651-2B4F-828D437F7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CFED8B-23DC-C2F9-CD6C-BA9E0A71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7C6ACC7-63EA-2F31-7226-1E84914C1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E44FDF8-48C4-EDA6-5ED0-66EC1551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E855-38CF-48C6-9E95-E006A094562E}" type="datetime1">
              <a:rPr lang="el-GR" smtClean="0"/>
              <a:t>15/9/2026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9386AF4-C9C7-E5FE-A61F-6C9BEE89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0D87E33-8AF8-C182-5E22-AFC37175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9045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12237-BB21-8677-590D-C1CC763C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DB8D79F-5513-44C5-D03A-92208E444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FED075F-96C0-320A-773E-4B3D3567F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F010B22-EC07-7193-B435-FF22A223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25CA-3E53-43BD-BA17-21E91F674485}" type="datetime1">
              <a:rPr lang="el-GR" smtClean="0"/>
              <a:t>15/9/2026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8EA76BF-B450-F91E-0107-D91550B8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5C6FDEF-CBD9-F1A3-D04C-65461406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319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BF64AD-266C-5F0E-8490-81FA358F6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DD9C09F-C7C8-B6DF-C2F0-6D873D1F3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7EC2D91-08DE-2076-CA2F-05E4C89E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FA95B-2BE7-4418-885C-A0F443265067}" type="datetime1">
              <a:rPr lang="el-GR" smtClean="0"/>
              <a:t>15/9/2026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18571F5-DEF8-3CE6-768B-8BFEF2CF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EA5A2F2-E0AF-EC83-2180-EDB2C1F5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773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82A610F-9D49-1759-261A-BB63E3D93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108CCA1-E38A-4119-CB4F-173731269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2901FBF-0CE1-1710-782D-21A9DE55A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76CF6-A705-40D9-8A53-8EE67079B1B2}" type="datetime1">
              <a:rPr lang="el-GR" smtClean="0"/>
              <a:t>15/9/2026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2A939EA-E032-12FB-2784-82304001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0358D9B-6B16-0CBC-11A6-5D9067DC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039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E2C2256-37CD-8A7D-A7B6-39F562E2B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47A7B6C-F10C-E558-7530-6CCAA2CBB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30636AF-CD58-5268-82DF-CBD1BB563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7772F5-E73E-4938-8000-716D94B2277E}" type="datetime1">
              <a:rPr lang="el-GR" smtClean="0"/>
              <a:t>15/9/2026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A98B117-A7EA-F7E3-F20C-FF8C6B4C5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4BC439D-B701-3A6F-438A-B3B057A2F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227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elenecharalampous72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F50146C1-BB7C-C82E-0793-6CEE3C26B3D1}"/>
              </a:ext>
            </a:extLst>
          </p:cNvPr>
          <p:cNvSpPr/>
          <p:nvPr/>
        </p:nvSpPr>
        <p:spPr>
          <a:xfrm>
            <a:off x="228600" y="486112"/>
            <a:ext cx="11963400" cy="5111435"/>
          </a:xfrm>
          <a:custGeom>
            <a:avLst/>
            <a:gdLst>
              <a:gd name="csX0" fmla="*/ 0 w 11963400"/>
              <a:gd name="csY0" fmla="*/ 851923 h 5111435"/>
              <a:gd name="csX1" fmla="*/ 851923 w 11963400"/>
              <a:gd name="csY1" fmla="*/ 0 h 5111435"/>
              <a:gd name="csX2" fmla="*/ 1216707 w 11963400"/>
              <a:gd name="csY2" fmla="*/ 0 h 5111435"/>
              <a:gd name="csX3" fmla="*/ 1581491 w 11963400"/>
              <a:gd name="csY3" fmla="*/ 0 h 5111435"/>
              <a:gd name="csX4" fmla="*/ 2151467 w 11963400"/>
              <a:gd name="csY4" fmla="*/ 0 h 5111435"/>
              <a:gd name="csX5" fmla="*/ 2618846 w 11963400"/>
              <a:gd name="csY5" fmla="*/ 0 h 5111435"/>
              <a:gd name="csX6" fmla="*/ 2983630 w 11963400"/>
              <a:gd name="csY6" fmla="*/ 0 h 5111435"/>
              <a:gd name="csX7" fmla="*/ 3451010 w 11963400"/>
              <a:gd name="csY7" fmla="*/ 0 h 5111435"/>
              <a:gd name="csX8" fmla="*/ 4020985 w 11963400"/>
              <a:gd name="csY8" fmla="*/ 0 h 5111435"/>
              <a:gd name="csX9" fmla="*/ 4796152 w 11963400"/>
              <a:gd name="csY9" fmla="*/ 0 h 5111435"/>
              <a:gd name="csX10" fmla="*/ 5160936 w 11963400"/>
              <a:gd name="csY10" fmla="*/ 0 h 5111435"/>
              <a:gd name="csX11" fmla="*/ 5423124 w 11963400"/>
              <a:gd name="csY11" fmla="*/ 0 h 5111435"/>
              <a:gd name="csX12" fmla="*/ 5685313 w 11963400"/>
              <a:gd name="csY12" fmla="*/ 0 h 5111435"/>
              <a:gd name="csX13" fmla="*/ 6357884 w 11963400"/>
              <a:gd name="csY13" fmla="*/ 0 h 5111435"/>
              <a:gd name="csX14" fmla="*/ 7030454 w 11963400"/>
              <a:gd name="csY14" fmla="*/ 0 h 5111435"/>
              <a:gd name="csX15" fmla="*/ 7497834 w 11963400"/>
              <a:gd name="csY15" fmla="*/ 0 h 5111435"/>
              <a:gd name="csX16" fmla="*/ 7965214 w 11963400"/>
              <a:gd name="csY16" fmla="*/ 0 h 5111435"/>
              <a:gd name="csX17" fmla="*/ 8227402 w 11963400"/>
              <a:gd name="csY17" fmla="*/ 0 h 5111435"/>
              <a:gd name="csX18" fmla="*/ 8489591 w 11963400"/>
              <a:gd name="csY18" fmla="*/ 0 h 5111435"/>
              <a:gd name="csX19" fmla="*/ 9264757 w 11963400"/>
              <a:gd name="csY19" fmla="*/ 0 h 5111435"/>
              <a:gd name="csX20" fmla="*/ 9834733 w 11963400"/>
              <a:gd name="csY20" fmla="*/ 0 h 5111435"/>
              <a:gd name="csX21" fmla="*/ 10096921 w 11963400"/>
              <a:gd name="csY21" fmla="*/ 0 h 5111435"/>
              <a:gd name="csX22" fmla="*/ 10461705 w 11963400"/>
              <a:gd name="csY22" fmla="*/ 0 h 5111435"/>
              <a:gd name="csX23" fmla="*/ 11111477 w 11963400"/>
              <a:gd name="csY23" fmla="*/ 0 h 5111435"/>
              <a:gd name="csX24" fmla="*/ 11963400 w 11963400"/>
              <a:gd name="csY24" fmla="*/ 851923 h 5111435"/>
              <a:gd name="csX25" fmla="*/ 11963400 w 11963400"/>
              <a:gd name="csY25" fmla="*/ 1453930 h 5111435"/>
              <a:gd name="csX26" fmla="*/ 11963400 w 11963400"/>
              <a:gd name="csY26" fmla="*/ 2090014 h 5111435"/>
              <a:gd name="csX27" fmla="*/ 11963400 w 11963400"/>
              <a:gd name="csY27" fmla="*/ 2589793 h 5111435"/>
              <a:gd name="csX28" fmla="*/ 11963400 w 11963400"/>
              <a:gd name="csY28" fmla="*/ 3123649 h 5111435"/>
              <a:gd name="csX29" fmla="*/ 11963400 w 11963400"/>
              <a:gd name="csY29" fmla="*/ 3657505 h 5111435"/>
              <a:gd name="csX30" fmla="*/ 11963400 w 11963400"/>
              <a:gd name="csY30" fmla="*/ 4259512 h 5111435"/>
              <a:gd name="csX31" fmla="*/ 11111477 w 11963400"/>
              <a:gd name="csY31" fmla="*/ 5111435 h 5111435"/>
              <a:gd name="csX32" fmla="*/ 10746693 w 11963400"/>
              <a:gd name="csY32" fmla="*/ 5111435 h 5111435"/>
              <a:gd name="csX33" fmla="*/ 10381909 w 11963400"/>
              <a:gd name="csY33" fmla="*/ 5111435 h 5111435"/>
              <a:gd name="csX34" fmla="*/ 10017125 w 11963400"/>
              <a:gd name="csY34" fmla="*/ 5111435 h 5111435"/>
              <a:gd name="csX35" fmla="*/ 9447149 w 11963400"/>
              <a:gd name="csY35" fmla="*/ 5111435 h 5111435"/>
              <a:gd name="csX36" fmla="*/ 9184961 w 11963400"/>
              <a:gd name="csY36" fmla="*/ 5111435 h 5111435"/>
              <a:gd name="csX37" fmla="*/ 8512390 w 11963400"/>
              <a:gd name="csY37" fmla="*/ 5111435 h 5111435"/>
              <a:gd name="csX38" fmla="*/ 7737224 w 11963400"/>
              <a:gd name="csY38" fmla="*/ 5111435 h 5111435"/>
              <a:gd name="csX39" fmla="*/ 6962057 w 11963400"/>
              <a:gd name="csY39" fmla="*/ 5111435 h 5111435"/>
              <a:gd name="csX40" fmla="*/ 6494678 w 11963400"/>
              <a:gd name="csY40" fmla="*/ 5111435 h 5111435"/>
              <a:gd name="csX41" fmla="*/ 5924702 w 11963400"/>
              <a:gd name="csY41" fmla="*/ 5111435 h 5111435"/>
              <a:gd name="csX42" fmla="*/ 5559918 w 11963400"/>
              <a:gd name="csY42" fmla="*/ 5111435 h 5111435"/>
              <a:gd name="csX43" fmla="*/ 4887348 w 11963400"/>
              <a:gd name="csY43" fmla="*/ 5111435 h 5111435"/>
              <a:gd name="csX44" fmla="*/ 4625159 w 11963400"/>
              <a:gd name="csY44" fmla="*/ 5111435 h 5111435"/>
              <a:gd name="csX45" fmla="*/ 4055184 w 11963400"/>
              <a:gd name="csY45" fmla="*/ 5111435 h 5111435"/>
              <a:gd name="csX46" fmla="*/ 3690400 w 11963400"/>
              <a:gd name="csY46" fmla="*/ 5111435 h 5111435"/>
              <a:gd name="csX47" fmla="*/ 2915233 w 11963400"/>
              <a:gd name="csY47" fmla="*/ 5111435 h 5111435"/>
              <a:gd name="csX48" fmla="*/ 2447854 w 11963400"/>
              <a:gd name="csY48" fmla="*/ 5111435 h 5111435"/>
              <a:gd name="csX49" fmla="*/ 1877878 w 11963400"/>
              <a:gd name="csY49" fmla="*/ 5111435 h 5111435"/>
              <a:gd name="csX50" fmla="*/ 851923 w 11963400"/>
              <a:gd name="csY50" fmla="*/ 5111435 h 5111435"/>
              <a:gd name="csX51" fmla="*/ 0 w 11963400"/>
              <a:gd name="csY51" fmla="*/ 4259512 h 5111435"/>
              <a:gd name="csX52" fmla="*/ 0 w 11963400"/>
              <a:gd name="csY52" fmla="*/ 3725656 h 5111435"/>
              <a:gd name="csX53" fmla="*/ 0 w 11963400"/>
              <a:gd name="csY53" fmla="*/ 3225877 h 5111435"/>
              <a:gd name="csX54" fmla="*/ 0 w 11963400"/>
              <a:gd name="csY54" fmla="*/ 2589793 h 5111435"/>
              <a:gd name="csX55" fmla="*/ 0 w 11963400"/>
              <a:gd name="csY55" fmla="*/ 2090014 h 5111435"/>
              <a:gd name="csX56" fmla="*/ 0 w 11963400"/>
              <a:gd name="csY56" fmla="*/ 1590234 h 5111435"/>
              <a:gd name="csX57" fmla="*/ 0 w 11963400"/>
              <a:gd name="csY57" fmla="*/ 851923 h 5111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1963400" h="5111435" fill="none" extrusionOk="0">
                <a:moveTo>
                  <a:pt x="0" y="851923"/>
                </a:moveTo>
                <a:cubicBezTo>
                  <a:pt x="53941" y="294017"/>
                  <a:pt x="344909" y="34636"/>
                  <a:pt x="851923" y="0"/>
                </a:cubicBezTo>
                <a:cubicBezTo>
                  <a:pt x="971050" y="-28031"/>
                  <a:pt x="1124563" y="14950"/>
                  <a:pt x="1216707" y="0"/>
                </a:cubicBezTo>
                <a:cubicBezTo>
                  <a:pt x="1308851" y="-14950"/>
                  <a:pt x="1439702" y="21832"/>
                  <a:pt x="1581491" y="0"/>
                </a:cubicBezTo>
                <a:cubicBezTo>
                  <a:pt x="1723280" y="-21832"/>
                  <a:pt x="1922697" y="7814"/>
                  <a:pt x="2151467" y="0"/>
                </a:cubicBezTo>
                <a:cubicBezTo>
                  <a:pt x="2380237" y="-7814"/>
                  <a:pt x="2445166" y="1735"/>
                  <a:pt x="2618846" y="0"/>
                </a:cubicBezTo>
                <a:cubicBezTo>
                  <a:pt x="2792526" y="-1735"/>
                  <a:pt x="2904953" y="25273"/>
                  <a:pt x="2983630" y="0"/>
                </a:cubicBezTo>
                <a:cubicBezTo>
                  <a:pt x="3062307" y="-25273"/>
                  <a:pt x="3252340" y="40425"/>
                  <a:pt x="3451010" y="0"/>
                </a:cubicBezTo>
                <a:cubicBezTo>
                  <a:pt x="3649680" y="-40425"/>
                  <a:pt x="3881351" y="12598"/>
                  <a:pt x="4020985" y="0"/>
                </a:cubicBezTo>
                <a:cubicBezTo>
                  <a:pt x="4160619" y="-12598"/>
                  <a:pt x="4547775" y="13815"/>
                  <a:pt x="4796152" y="0"/>
                </a:cubicBezTo>
                <a:cubicBezTo>
                  <a:pt x="5044529" y="-13815"/>
                  <a:pt x="5064775" y="35451"/>
                  <a:pt x="5160936" y="0"/>
                </a:cubicBezTo>
                <a:cubicBezTo>
                  <a:pt x="5257097" y="-35451"/>
                  <a:pt x="5305773" y="10050"/>
                  <a:pt x="5423124" y="0"/>
                </a:cubicBezTo>
                <a:cubicBezTo>
                  <a:pt x="5540475" y="-10050"/>
                  <a:pt x="5582516" y="21001"/>
                  <a:pt x="5685313" y="0"/>
                </a:cubicBezTo>
                <a:cubicBezTo>
                  <a:pt x="5788110" y="-21001"/>
                  <a:pt x="6049257" y="25148"/>
                  <a:pt x="6357884" y="0"/>
                </a:cubicBezTo>
                <a:cubicBezTo>
                  <a:pt x="6666511" y="-25148"/>
                  <a:pt x="6813767" y="38205"/>
                  <a:pt x="7030454" y="0"/>
                </a:cubicBezTo>
                <a:cubicBezTo>
                  <a:pt x="7247141" y="-38205"/>
                  <a:pt x="7270672" y="25679"/>
                  <a:pt x="7497834" y="0"/>
                </a:cubicBezTo>
                <a:cubicBezTo>
                  <a:pt x="7724996" y="-25679"/>
                  <a:pt x="7827208" y="5162"/>
                  <a:pt x="7965214" y="0"/>
                </a:cubicBezTo>
                <a:cubicBezTo>
                  <a:pt x="8103220" y="-5162"/>
                  <a:pt x="8143742" y="17797"/>
                  <a:pt x="8227402" y="0"/>
                </a:cubicBezTo>
                <a:cubicBezTo>
                  <a:pt x="8311062" y="-17797"/>
                  <a:pt x="8405258" y="29656"/>
                  <a:pt x="8489591" y="0"/>
                </a:cubicBezTo>
                <a:cubicBezTo>
                  <a:pt x="8573924" y="-29656"/>
                  <a:pt x="8909421" y="20498"/>
                  <a:pt x="9264757" y="0"/>
                </a:cubicBezTo>
                <a:cubicBezTo>
                  <a:pt x="9620093" y="-20498"/>
                  <a:pt x="9690711" y="10457"/>
                  <a:pt x="9834733" y="0"/>
                </a:cubicBezTo>
                <a:cubicBezTo>
                  <a:pt x="9978755" y="-10457"/>
                  <a:pt x="10001717" y="1725"/>
                  <a:pt x="10096921" y="0"/>
                </a:cubicBezTo>
                <a:cubicBezTo>
                  <a:pt x="10192125" y="-1725"/>
                  <a:pt x="10381302" y="42881"/>
                  <a:pt x="10461705" y="0"/>
                </a:cubicBezTo>
                <a:cubicBezTo>
                  <a:pt x="10542108" y="-42881"/>
                  <a:pt x="10868671" y="65849"/>
                  <a:pt x="11111477" y="0"/>
                </a:cubicBezTo>
                <a:cubicBezTo>
                  <a:pt x="11504515" y="-45356"/>
                  <a:pt x="11923644" y="388966"/>
                  <a:pt x="11963400" y="851923"/>
                </a:cubicBezTo>
                <a:cubicBezTo>
                  <a:pt x="11981178" y="995718"/>
                  <a:pt x="11935718" y="1188355"/>
                  <a:pt x="11963400" y="1453930"/>
                </a:cubicBezTo>
                <a:cubicBezTo>
                  <a:pt x="11991082" y="1719505"/>
                  <a:pt x="11915612" y="1787558"/>
                  <a:pt x="11963400" y="2090014"/>
                </a:cubicBezTo>
                <a:cubicBezTo>
                  <a:pt x="12011188" y="2392470"/>
                  <a:pt x="11954395" y="2350977"/>
                  <a:pt x="11963400" y="2589793"/>
                </a:cubicBezTo>
                <a:cubicBezTo>
                  <a:pt x="11972405" y="2828609"/>
                  <a:pt x="11939818" y="2923299"/>
                  <a:pt x="11963400" y="3123649"/>
                </a:cubicBezTo>
                <a:cubicBezTo>
                  <a:pt x="11986982" y="3323999"/>
                  <a:pt x="11949409" y="3537128"/>
                  <a:pt x="11963400" y="3657505"/>
                </a:cubicBezTo>
                <a:cubicBezTo>
                  <a:pt x="11977391" y="3777882"/>
                  <a:pt x="11953496" y="4007654"/>
                  <a:pt x="11963400" y="4259512"/>
                </a:cubicBezTo>
                <a:cubicBezTo>
                  <a:pt x="11896631" y="4767703"/>
                  <a:pt x="11562651" y="5229539"/>
                  <a:pt x="11111477" y="5111435"/>
                </a:cubicBezTo>
                <a:cubicBezTo>
                  <a:pt x="10940498" y="5143411"/>
                  <a:pt x="10833196" y="5099512"/>
                  <a:pt x="10746693" y="5111435"/>
                </a:cubicBezTo>
                <a:cubicBezTo>
                  <a:pt x="10660190" y="5123358"/>
                  <a:pt x="10497248" y="5085939"/>
                  <a:pt x="10381909" y="5111435"/>
                </a:cubicBezTo>
                <a:cubicBezTo>
                  <a:pt x="10266570" y="5136931"/>
                  <a:pt x="10157549" y="5088851"/>
                  <a:pt x="10017125" y="5111435"/>
                </a:cubicBezTo>
                <a:cubicBezTo>
                  <a:pt x="9876701" y="5134019"/>
                  <a:pt x="9670935" y="5094712"/>
                  <a:pt x="9447149" y="5111435"/>
                </a:cubicBezTo>
                <a:cubicBezTo>
                  <a:pt x="9223363" y="5128158"/>
                  <a:pt x="9310806" y="5106430"/>
                  <a:pt x="9184961" y="5111435"/>
                </a:cubicBezTo>
                <a:cubicBezTo>
                  <a:pt x="9059116" y="5116440"/>
                  <a:pt x="8749042" y="5070849"/>
                  <a:pt x="8512390" y="5111435"/>
                </a:cubicBezTo>
                <a:cubicBezTo>
                  <a:pt x="8275738" y="5152021"/>
                  <a:pt x="7945793" y="5052812"/>
                  <a:pt x="7737224" y="5111435"/>
                </a:cubicBezTo>
                <a:cubicBezTo>
                  <a:pt x="7528655" y="5170058"/>
                  <a:pt x="7223290" y="5094890"/>
                  <a:pt x="6962057" y="5111435"/>
                </a:cubicBezTo>
                <a:cubicBezTo>
                  <a:pt x="6700824" y="5127980"/>
                  <a:pt x="6648395" y="5110456"/>
                  <a:pt x="6494678" y="5111435"/>
                </a:cubicBezTo>
                <a:cubicBezTo>
                  <a:pt x="6340961" y="5112414"/>
                  <a:pt x="6207054" y="5057983"/>
                  <a:pt x="5924702" y="5111435"/>
                </a:cubicBezTo>
                <a:cubicBezTo>
                  <a:pt x="5642350" y="5164887"/>
                  <a:pt x="5700329" y="5079610"/>
                  <a:pt x="5559918" y="5111435"/>
                </a:cubicBezTo>
                <a:cubicBezTo>
                  <a:pt x="5419507" y="5143260"/>
                  <a:pt x="5180636" y="5100982"/>
                  <a:pt x="4887348" y="5111435"/>
                </a:cubicBezTo>
                <a:cubicBezTo>
                  <a:pt x="4594060" y="5121888"/>
                  <a:pt x="4717119" y="5100838"/>
                  <a:pt x="4625159" y="5111435"/>
                </a:cubicBezTo>
                <a:cubicBezTo>
                  <a:pt x="4533199" y="5122032"/>
                  <a:pt x="4320680" y="5091604"/>
                  <a:pt x="4055184" y="5111435"/>
                </a:cubicBezTo>
                <a:cubicBezTo>
                  <a:pt x="3789689" y="5131266"/>
                  <a:pt x="3839977" y="5091034"/>
                  <a:pt x="3690400" y="5111435"/>
                </a:cubicBezTo>
                <a:cubicBezTo>
                  <a:pt x="3540823" y="5131836"/>
                  <a:pt x="3164575" y="5067222"/>
                  <a:pt x="2915233" y="5111435"/>
                </a:cubicBezTo>
                <a:cubicBezTo>
                  <a:pt x="2665891" y="5155648"/>
                  <a:pt x="2575755" y="5075108"/>
                  <a:pt x="2447854" y="5111435"/>
                </a:cubicBezTo>
                <a:cubicBezTo>
                  <a:pt x="2319953" y="5147762"/>
                  <a:pt x="2033155" y="5101267"/>
                  <a:pt x="1877878" y="5111435"/>
                </a:cubicBezTo>
                <a:cubicBezTo>
                  <a:pt x="1722601" y="5121603"/>
                  <a:pt x="1316749" y="5005803"/>
                  <a:pt x="851923" y="5111435"/>
                </a:cubicBezTo>
                <a:cubicBezTo>
                  <a:pt x="376422" y="5150014"/>
                  <a:pt x="-48139" y="4737584"/>
                  <a:pt x="0" y="4259512"/>
                </a:cubicBezTo>
                <a:cubicBezTo>
                  <a:pt x="-62023" y="4149422"/>
                  <a:pt x="44734" y="3928550"/>
                  <a:pt x="0" y="3725656"/>
                </a:cubicBezTo>
                <a:cubicBezTo>
                  <a:pt x="-44734" y="3522762"/>
                  <a:pt x="2213" y="3350242"/>
                  <a:pt x="0" y="3225877"/>
                </a:cubicBezTo>
                <a:cubicBezTo>
                  <a:pt x="-2213" y="3101512"/>
                  <a:pt x="35111" y="2775994"/>
                  <a:pt x="0" y="2589793"/>
                </a:cubicBezTo>
                <a:cubicBezTo>
                  <a:pt x="-35111" y="2403592"/>
                  <a:pt x="45270" y="2262621"/>
                  <a:pt x="0" y="2090014"/>
                </a:cubicBezTo>
                <a:cubicBezTo>
                  <a:pt x="-45270" y="1917407"/>
                  <a:pt x="18092" y="1769326"/>
                  <a:pt x="0" y="1590234"/>
                </a:cubicBezTo>
                <a:cubicBezTo>
                  <a:pt x="-18092" y="1411142"/>
                  <a:pt x="14127" y="1019587"/>
                  <a:pt x="0" y="851923"/>
                </a:cubicBezTo>
                <a:close/>
              </a:path>
              <a:path w="11963400" h="5111435" stroke="0" extrusionOk="0">
                <a:moveTo>
                  <a:pt x="0" y="851923"/>
                </a:moveTo>
                <a:cubicBezTo>
                  <a:pt x="48867" y="344877"/>
                  <a:pt x="389623" y="-102243"/>
                  <a:pt x="851923" y="0"/>
                </a:cubicBezTo>
                <a:cubicBezTo>
                  <a:pt x="1083713" y="-71550"/>
                  <a:pt x="1191897" y="80444"/>
                  <a:pt x="1524494" y="0"/>
                </a:cubicBezTo>
                <a:cubicBezTo>
                  <a:pt x="1857091" y="-80444"/>
                  <a:pt x="1724255" y="31202"/>
                  <a:pt x="1889278" y="0"/>
                </a:cubicBezTo>
                <a:cubicBezTo>
                  <a:pt x="2054301" y="-31202"/>
                  <a:pt x="2386780" y="12025"/>
                  <a:pt x="2561849" y="0"/>
                </a:cubicBezTo>
                <a:cubicBezTo>
                  <a:pt x="2736918" y="-12025"/>
                  <a:pt x="2949611" y="58191"/>
                  <a:pt x="3234419" y="0"/>
                </a:cubicBezTo>
                <a:cubicBezTo>
                  <a:pt x="3519227" y="-58191"/>
                  <a:pt x="3482855" y="34776"/>
                  <a:pt x="3599204" y="0"/>
                </a:cubicBezTo>
                <a:cubicBezTo>
                  <a:pt x="3715554" y="-34776"/>
                  <a:pt x="3783090" y="4646"/>
                  <a:pt x="3963988" y="0"/>
                </a:cubicBezTo>
                <a:cubicBezTo>
                  <a:pt x="4144886" y="-4646"/>
                  <a:pt x="4489157" y="87754"/>
                  <a:pt x="4739154" y="0"/>
                </a:cubicBezTo>
                <a:cubicBezTo>
                  <a:pt x="4989151" y="-87754"/>
                  <a:pt x="4931112" y="19505"/>
                  <a:pt x="5103938" y="0"/>
                </a:cubicBezTo>
                <a:cubicBezTo>
                  <a:pt x="5276764" y="-19505"/>
                  <a:pt x="5711146" y="85131"/>
                  <a:pt x="5879104" y="0"/>
                </a:cubicBezTo>
                <a:cubicBezTo>
                  <a:pt x="6047062" y="-85131"/>
                  <a:pt x="6135235" y="2048"/>
                  <a:pt x="6346484" y="0"/>
                </a:cubicBezTo>
                <a:cubicBezTo>
                  <a:pt x="6557733" y="-2048"/>
                  <a:pt x="6593333" y="51280"/>
                  <a:pt x="6813864" y="0"/>
                </a:cubicBezTo>
                <a:cubicBezTo>
                  <a:pt x="7034395" y="-51280"/>
                  <a:pt x="7185280" y="66398"/>
                  <a:pt x="7383839" y="0"/>
                </a:cubicBezTo>
                <a:cubicBezTo>
                  <a:pt x="7582398" y="-66398"/>
                  <a:pt x="7667132" y="10286"/>
                  <a:pt x="7748623" y="0"/>
                </a:cubicBezTo>
                <a:cubicBezTo>
                  <a:pt x="7830114" y="-10286"/>
                  <a:pt x="8094232" y="34968"/>
                  <a:pt x="8421194" y="0"/>
                </a:cubicBezTo>
                <a:cubicBezTo>
                  <a:pt x="8748156" y="-34968"/>
                  <a:pt x="8661050" y="22857"/>
                  <a:pt x="8785978" y="0"/>
                </a:cubicBezTo>
                <a:cubicBezTo>
                  <a:pt x="8910906" y="-22857"/>
                  <a:pt x="9119596" y="28197"/>
                  <a:pt x="9253358" y="0"/>
                </a:cubicBezTo>
                <a:cubicBezTo>
                  <a:pt x="9387120" y="-28197"/>
                  <a:pt x="9444485" y="2817"/>
                  <a:pt x="9515546" y="0"/>
                </a:cubicBezTo>
                <a:cubicBezTo>
                  <a:pt x="9586607" y="-2817"/>
                  <a:pt x="9776375" y="40199"/>
                  <a:pt x="9880331" y="0"/>
                </a:cubicBezTo>
                <a:cubicBezTo>
                  <a:pt x="9984287" y="-40199"/>
                  <a:pt x="10537586" y="112519"/>
                  <a:pt x="11111477" y="0"/>
                </a:cubicBezTo>
                <a:cubicBezTo>
                  <a:pt x="11679706" y="-4161"/>
                  <a:pt x="11908314" y="321974"/>
                  <a:pt x="11963400" y="851923"/>
                </a:cubicBezTo>
                <a:cubicBezTo>
                  <a:pt x="11985575" y="1047725"/>
                  <a:pt x="11962721" y="1142860"/>
                  <a:pt x="11963400" y="1317627"/>
                </a:cubicBezTo>
                <a:cubicBezTo>
                  <a:pt x="11964079" y="1492394"/>
                  <a:pt x="11918382" y="1651219"/>
                  <a:pt x="11963400" y="1953710"/>
                </a:cubicBezTo>
                <a:cubicBezTo>
                  <a:pt x="12008418" y="2256201"/>
                  <a:pt x="11915577" y="2235996"/>
                  <a:pt x="11963400" y="2487566"/>
                </a:cubicBezTo>
                <a:cubicBezTo>
                  <a:pt x="12011223" y="2739136"/>
                  <a:pt x="11922373" y="2738993"/>
                  <a:pt x="11963400" y="2953270"/>
                </a:cubicBezTo>
                <a:cubicBezTo>
                  <a:pt x="12004427" y="3167547"/>
                  <a:pt x="11915315" y="3312702"/>
                  <a:pt x="11963400" y="3521201"/>
                </a:cubicBezTo>
                <a:cubicBezTo>
                  <a:pt x="12011485" y="3729700"/>
                  <a:pt x="11963371" y="4082395"/>
                  <a:pt x="11963400" y="4259512"/>
                </a:cubicBezTo>
                <a:cubicBezTo>
                  <a:pt x="11983364" y="4701100"/>
                  <a:pt x="11595453" y="5074604"/>
                  <a:pt x="11111477" y="5111435"/>
                </a:cubicBezTo>
                <a:cubicBezTo>
                  <a:pt x="10953809" y="5112113"/>
                  <a:pt x="10610832" y="5054989"/>
                  <a:pt x="10336311" y="5111435"/>
                </a:cubicBezTo>
                <a:cubicBezTo>
                  <a:pt x="10061790" y="5167881"/>
                  <a:pt x="10060529" y="5080484"/>
                  <a:pt x="9971527" y="5111435"/>
                </a:cubicBezTo>
                <a:cubicBezTo>
                  <a:pt x="9882525" y="5142386"/>
                  <a:pt x="9568970" y="5084514"/>
                  <a:pt x="9401551" y="5111435"/>
                </a:cubicBezTo>
                <a:cubicBezTo>
                  <a:pt x="9234132" y="5138356"/>
                  <a:pt x="9076852" y="5081935"/>
                  <a:pt x="8934172" y="5111435"/>
                </a:cubicBezTo>
                <a:cubicBezTo>
                  <a:pt x="8791492" y="5140935"/>
                  <a:pt x="8706491" y="5108652"/>
                  <a:pt x="8569388" y="5111435"/>
                </a:cubicBezTo>
                <a:cubicBezTo>
                  <a:pt x="8432285" y="5114218"/>
                  <a:pt x="8325980" y="5072630"/>
                  <a:pt x="8204603" y="5111435"/>
                </a:cubicBezTo>
                <a:cubicBezTo>
                  <a:pt x="8083227" y="5150240"/>
                  <a:pt x="7884870" y="5095593"/>
                  <a:pt x="7737224" y="5111435"/>
                </a:cubicBezTo>
                <a:cubicBezTo>
                  <a:pt x="7589578" y="5127277"/>
                  <a:pt x="7290956" y="5052582"/>
                  <a:pt x="7167248" y="5111435"/>
                </a:cubicBezTo>
                <a:cubicBezTo>
                  <a:pt x="7043540" y="5170288"/>
                  <a:pt x="6554939" y="5091378"/>
                  <a:pt x="6392082" y="5111435"/>
                </a:cubicBezTo>
                <a:cubicBezTo>
                  <a:pt x="6229225" y="5131492"/>
                  <a:pt x="5858015" y="5057154"/>
                  <a:pt x="5719511" y="5111435"/>
                </a:cubicBezTo>
                <a:cubicBezTo>
                  <a:pt x="5581007" y="5165716"/>
                  <a:pt x="5575846" y="5091634"/>
                  <a:pt x="5457323" y="5111435"/>
                </a:cubicBezTo>
                <a:cubicBezTo>
                  <a:pt x="5338800" y="5131236"/>
                  <a:pt x="5098898" y="5076308"/>
                  <a:pt x="4989943" y="5111435"/>
                </a:cubicBezTo>
                <a:cubicBezTo>
                  <a:pt x="4880988" y="5146562"/>
                  <a:pt x="4560639" y="5072864"/>
                  <a:pt x="4214777" y="5111435"/>
                </a:cubicBezTo>
                <a:cubicBezTo>
                  <a:pt x="3868915" y="5150006"/>
                  <a:pt x="4014688" y="5111293"/>
                  <a:pt x="3952588" y="5111435"/>
                </a:cubicBezTo>
                <a:cubicBezTo>
                  <a:pt x="3890488" y="5111577"/>
                  <a:pt x="3509340" y="5091621"/>
                  <a:pt x="3382613" y="5111435"/>
                </a:cubicBezTo>
                <a:cubicBezTo>
                  <a:pt x="3255887" y="5131249"/>
                  <a:pt x="3184162" y="5109185"/>
                  <a:pt x="3017829" y="5111435"/>
                </a:cubicBezTo>
                <a:cubicBezTo>
                  <a:pt x="2851496" y="5113685"/>
                  <a:pt x="2797687" y="5093884"/>
                  <a:pt x="2653045" y="5111435"/>
                </a:cubicBezTo>
                <a:cubicBezTo>
                  <a:pt x="2508403" y="5128986"/>
                  <a:pt x="2483971" y="5095851"/>
                  <a:pt x="2390856" y="5111435"/>
                </a:cubicBezTo>
                <a:cubicBezTo>
                  <a:pt x="2297741" y="5127019"/>
                  <a:pt x="2223934" y="5091719"/>
                  <a:pt x="2128667" y="5111435"/>
                </a:cubicBezTo>
                <a:cubicBezTo>
                  <a:pt x="2033400" y="5131151"/>
                  <a:pt x="1970116" y="5092376"/>
                  <a:pt x="1866479" y="5111435"/>
                </a:cubicBezTo>
                <a:cubicBezTo>
                  <a:pt x="1762842" y="5130494"/>
                  <a:pt x="1574909" y="5080408"/>
                  <a:pt x="1501695" y="5111435"/>
                </a:cubicBezTo>
                <a:cubicBezTo>
                  <a:pt x="1428481" y="5142462"/>
                  <a:pt x="1045232" y="5061086"/>
                  <a:pt x="851923" y="5111435"/>
                </a:cubicBezTo>
                <a:cubicBezTo>
                  <a:pt x="346748" y="5004001"/>
                  <a:pt x="-100170" y="4630806"/>
                  <a:pt x="0" y="4259512"/>
                </a:cubicBezTo>
                <a:cubicBezTo>
                  <a:pt x="-75104" y="3977767"/>
                  <a:pt x="5521" y="3844444"/>
                  <a:pt x="0" y="3623429"/>
                </a:cubicBezTo>
                <a:cubicBezTo>
                  <a:pt x="-5521" y="3402414"/>
                  <a:pt x="46239" y="3319890"/>
                  <a:pt x="0" y="3157725"/>
                </a:cubicBezTo>
                <a:cubicBezTo>
                  <a:pt x="-46239" y="2995560"/>
                  <a:pt x="21254" y="2801653"/>
                  <a:pt x="0" y="2589793"/>
                </a:cubicBezTo>
                <a:cubicBezTo>
                  <a:pt x="-21254" y="2377933"/>
                  <a:pt x="53335" y="2173479"/>
                  <a:pt x="0" y="2021862"/>
                </a:cubicBezTo>
                <a:cubicBezTo>
                  <a:pt x="-53335" y="1870245"/>
                  <a:pt x="52025" y="1655759"/>
                  <a:pt x="0" y="1556158"/>
                </a:cubicBezTo>
                <a:cubicBezTo>
                  <a:pt x="-52025" y="1456557"/>
                  <a:pt x="37643" y="1056870"/>
                  <a:pt x="0" y="85192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2641E0A1-AE30-2F73-F1B5-B88C27C9F333}"/>
              </a:ext>
            </a:extLst>
          </p:cNvPr>
          <p:cNvSpPr/>
          <p:nvPr/>
        </p:nvSpPr>
        <p:spPr>
          <a:xfrm>
            <a:off x="3766457" y="391886"/>
            <a:ext cx="3635828" cy="620485"/>
          </a:xfrm>
          <a:custGeom>
            <a:avLst/>
            <a:gdLst>
              <a:gd name="csX0" fmla="*/ 0 w 3635828"/>
              <a:gd name="csY0" fmla="*/ 103416 h 620485"/>
              <a:gd name="csX1" fmla="*/ 103416 w 3635828"/>
              <a:gd name="csY1" fmla="*/ 0 h 620485"/>
              <a:gd name="csX2" fmla="*/ 606335 w 3635828"/>
              <a:gd name="csY2" fmla="*/ 0 h 620485"/>
              <a:gd name="csX3" fmla="*/ 1143545 w 3635828"/>
              <a:gd name="csY3" fmla="*/ 0 h 620485"/>
              <a:gd name="csX4" fmla="*/ 1612174 w 3635828"/>
              <a:gd name="csY4" fmla="*/ 0 h 620485"/>
              <a:gd name="csX5" fmla="*/ 2183674 w 3635828"/>
              <a:gd name="csY5" fmla="*/ 0 h 620485"/>
              <a:gd name="csX6" fmla="*/ 2755173 w 3635828"/>
              <a:gd name="csY6" fmla="*/ 0 h 620485"/>
              <a:gd name="csX7" fmla="*/ 3532412 w 3635828"/>
              <a:gd name="csY7" fmla="*/ 0 h 620485"/>
              <a:gd name="csX8" fmla="*/ 3635828 w 3635828"/>
              <a:gd name="csY8" fmla="*/ 103416 h 620485"/>
              <a:gd name="csX9" fmla="*/ 3635828 w 3635828"/>
              <a:gd name="csY9" fmla="*/ 517069 h 620485"/>
              <a:gd name="csX10" fmla="*/ 3532412 w 3635828"/>
              <a:gd name="csY10" fmla="*/ 620485 h 620485"/>
              <a:gd name="csX11" fmla="*/ 3063783 w 3635828"/>
              <a:gd name="csY11" fmla="*/ 620485 h 620485"/>
              <a:gd name="csX12" fmla="*/ 2560863 w 3635828"/>
              <a:gd name="csY12" fmla="*/ 620485 h 620485"/>
              <a:gd name="csX13" fmla="*/ 2023654 w 3635828"/>
              <a:gd name="csY13" fmla="*/ 620485 h 620485"/>
              <a:gd name="csX14" fmla="*/ 1452154 w 3635828"/>
              <a:gd name="csY14" fmla="*/ 620485 h 620485"/>
              <a:gd name="csX15" fmla="*/ 812075 w 3635828"/>
              <a:gd name="csY15" fmla="*/ 620485 h 620485"/>
              <a:gd name="csX16" fmla="*/ 103416 w 3635828"/>
              <a:gd name="csY16" fmla="*/ 620485 h 620485"/>
              <a:gd name="csX17" fmla="*/ 0 w 3635828"/>
              <a:gd name="csY17" fmla="*/ 517069 h 620485"/>
              <a:gd name="csX18" fmla="*/ 0 w 3635828"/>
              <a:gd name="csY18" fmla="*/ 103416 h 6204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635828" h="620485" fill="none" extrusionOk="0">
                <a:moveTo>
                  <a:pt x="0" y="103416"/>
                </a:moveTo>
                <a:cubicBezTo>
                  <a:pt x="-1961" y="45890"/>
                  <a:pt x="43536" y="-698"/>
                  <a:pt x="103416" y="0"/>
                </a:cubicBezTo>
                <a:cubicBezTo>
                  <a:pt x="247376" y="-49536"/>
                  <a:pt x="405922" y="12555"/>
                  <a:pt x="606335" y="0"/>
                </a:cubicBezTo>
                <a:cubicBezTo>
                  <a:pt x="806748" y="-12555"/>
                  <a:pt x="973675" y="57402"/>
                  <a:pt x="1143545" y="0"/>
                </a:cubicBezTo>
                <a:cubicBezTo>
                  <a:pt x="1313415" y="-57402"/>
                  <a:pt x="1455248" y="24122"/>
                  <a:pt x="1612174" y="0"/>
                </a:cubicBezTo>
                <a:cubicBezTo>
                  <a:pt x="1769100" y="-24122"/>
                  <a:pt x="2028995" y="66272"/>
                  <a:pt x="2183674" y="0"/>
                </a:cubicBezTo>
                <a:cubicBezTo>
                  <a:pt x="2338353" y="-66272"/>
                  <a:pt x="2545947" y="29915"/>
                  <a:pt x="2755173" y="0"/>
                </a:cubicBezTo>
                <a:cubicBezTo>
                  <a:pt x="2964399" y="-29915"/>
                  <a:pt x="3376749" y="19502"/>
                  <a:pt x="3532412" y="0"/>
                </a:cubicBezTo>
                <a:cubicBezTo>
                  <a:pt x="3591533" y="-16584"/>
                  <a:pt x="3638776" y="49442"/>
                  <a:pt x="3635828" y="103416"/>
                </a:cubicBezTo>
                <a:cubicBezTo>
                  <a:pt x="3663718" y="300424"/>
                  <a:pt x="3601218" y="324844"/>
                  <a:pt x="3635828" y="517069"/>
                </a:cubicBezTo>
                <a:cubicBezTo>
                  <a:pt x="3640479" y="572854"/>
                  <a:pt x="3601718" y="632182"/>
                  <a:pt x="3532412" y="620485"/>
                </a:cubicBezTo>
                <a:cubicBezTo>
                  <a:pt x="3334981" y="639915"/>
                  <a:pt x="3205534" y="599932"/>
                  <a:pt x="3063783" y="620485"/>
                </a:cubicBezTo>
                <a:cubicBezTo>
                  <a:pt x="2922032" y="641038"/>
                  <a:pt x="2810969" y="581655"/>
                  <a:pt x="2560863" y="620485"/>
                </a:cubicBezTo>
                <a:cubicBezTo>
                  <a:pt x="2310757" y="659315"/>
                  <a:pt x="2142871" y="564314"/>
                  <a:pt x="2023654" y="620485"/>
                </a:cubicBezTo>
                <a:cubicBezTo>
                  <a:pt x="1904437" y="676656"/>
                  <a:pt x="1611329" y="596562"/>
                  <a:pt x="1452154" y="620485"/>
                </a:cubicBezTo>
                <a:cubicBezTo>
                  <a:pt x="1292979" y="644408"/>
                  <a:pt x="1095529" y="565158"/>
                  <a:pt x="812075" y="620485"/>
                </a:cubicBezTo>
                <a:cubicBezTo>
                  <a:pt x="528621" y="675812"/>
                  <a:pt x="313929" y="597717"/>
                  <a:pt x="103416" y="620485"/>
                </a:cubicBezTo>
                <a:cubicBezTo>
                  <a:pt x="34397" y="630829"/>
                  <a:pt x="2247" y="578220"/>
                  <a:pt x="0" y="517069"/>
                </a:cubicBezTo>
                <a:cubicBezTo>
                  <a:pt x="-48029" y="396747"/>
                  <a:pt x="37651" y="294226"/>
                  <a:pt x="0" y="103416"/>
                </a:cubicBezTo>
                <a:close/>
              </a:path>
              <a:path w="3635828" h="620485" stroke="0" extrusionOk="0">
                <a:moveTo>
                  <a:pt x="0" y="103416"/>
                </a:moveTo>
                <a:cubicBezTo>
                  <a:pt x="3589" y="43617"/>
                  <a:pt x="47098" y="-9927"/>
                  <a:pt x="103416" y="0"/>
                </a:cubicBezTo>
                <a:cubicBezTo>
                  <a:pt x="383085" y="-4408"/>
                  <a:pt x="432360" y="60686"/>
                  <a:pt x="709205" y="0"/>
                </a:cubicBezTo>
                <a:cubicBezTo>
                  <a:pt x="986050" y="-60686"/>
                  <a:pt x="1035917" y="55702"/>
                  <a:pt x="1212125" y="0"/>
                </a:cubicBezTo>
                <a:cubicBezTo>
                  <a:pt x="1388333" y="-55702"/>
                  <a:pt x="1657960" y="67466"/>
                  <a:pt x="1817914" y="0"/>
                </a:cubicBezTo>
                <a:cubicBezTo>
                  <a:pt x="1977868" y="-67466"/>
                  <a:pt x="2240651" y="29055"/>
                  <a:pt x="2423703" y="0"/>
                </a:cubicBezTo>
                <a:cubicBezTo>
                  <a:pt x="2606755" y="-29055"/>
                  <a:pt x="2688726" y="33369"/>
                  <a:pt x="2926623" y="0"/>
                </a:cubicBezTo>
                <a:cubicBezTo>
                  <a:pt x="3164520" y="-33369"/>
                  <a:pt x="3307504" y="24649"/>
                  <a:pt x="3532412" y="0"/>
                </a:cubicBezTo>
                <a:cubicBezTo>
                  <a:pt x="3589672" y="-3387"/>
                  <a:pt x="3637264" y="43875"/>
                  <a:pt x="3635828" y="103416"/>
                </a:cubicBezTo>
                <a:cubicBezTo>
                  <a:pt x="3681783" y="218467"/>
                  <a:pt x="3596316" y="355919"/>
                  <a:pt x="3635828" y="517069"/>
                </a:cubicBezTo>
                <a:cubicBezTo>
                  <a:pt x="3635191" y="578248"/>
                  <a:pt x="3582306" y="616113"/>
                  <a:pt x="3532412" y="620485"/>
                </a:cubicBezTo>
                <a:cubicBezTo>
                  <a:pt x="3272070" y="663831"/>
                  <a:pt x="3198045" y="615775"/>
                  <a:pt x="2995203" y="620485"/>
                </a:cubicBezTo>
                <a:cubicBezTo>
                  <a:pt x="2792361" y="625195"/>
                  <a:pt x="2607626" y="612606"/>
                  <a:pt x="2492283" y="620485"/>
                </a:cubicBezTo>
                <a:cubicBezTo>
                  <a:pt x="2376940" y="628364"/>
                  <a:pt x="2050429" y="548773"/>
                  <a:pt x="1886494" y="620485"/>
                </a:cubicBezTo>
                <a:cubicBezTo>
                  <a:pt x="1722559" y="692197"/>
                  <a:pt x="1551562" y="568356"/>
                  <a:pt x="1383575" y="620485"/>
                </a:cubicBezTo>
                <a:cubicBezTo>
                  <a:pt x="1215588" y="672614"/>
                  <a:pt x="980816" y="597117"/>
                  <a:pt x="846365" y="620485"/>
                </a:cubicBezTo>
                <a:cubicBezTo>
                  <a:pt x="711914" y="643853"/>
                  <a:pt x="474815" y="574106"/>
                  <a:pt x="103416" y="620485"/>
                </a:cubicBezTo>
                <a:cubicBezTo>
                  <a:pt x="47851" y="620305"/>
                  <a:pt x="-879" y="573302"/>
                  <a:pt x="0" y="517069"/>
                </a:cubicBezTo>
                <a:cubicBezTo>
                  <a:pt x="-10968" y="347108"/>
                  <a:pt x="23083" y="269689"/>
                  <a:pt x="0" y="103416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ΓΛΩΣΣΑ  Α’ ΓΥΜΝΑΣΙΟΥ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E6E4CC-907C-C855-B5BC-9F3B603EDBF2}"/>
              </a:ext>
            </a:extLst>
          </p:cNvPr>
          <p:cNvSpPr txBox="1"/>
          <p:nvPr/>
        </p:nvSpPr>
        <p:spPr>
          <a:xfrm>
            <a:off x="9492342" y="5951988"/>
            <a:ext cx="2419349" cy="553998"/>
          </a:xfrm>
          <a:custGeom>
            <a:avLst/>
            <a:gdLst>
              <a:gd name="csX0" fmla="*/ 0 w 2419349"/>
              <a:gd name="csY0" fmla="*/ 0 h 553998"/>
              <a:gd name="csX1" fmla="*/ 508063 w 2419349"/>
              <a:gd name="csY1" fmla="*/ 0 h 553998"/>
              <a:gd name="csX2" fmla="*/ 1016127 w 2419349"/>
              <a:gd name="csY2" fmla="*/ 0 h 553998"/>
              <a:gd name="csX3" fmla="*/ 1548383 w 2419349"/>
              <a:gd name="csY3" fmla="*/ 0 h 553998"/>
              <a:gd name="csX4" fmla="*/ 1983866 w 2419349"/>
              <a:gd name="csY4" fmla="*/ 0 h 553998"/>
              <a:gd name="csX5" fmla="*/ 2419349 w 2419349"/>
              <a:gd name="csY5" fmla="*/ 0 h 553998"/>
              <a:gd name="csX6" fmla="*/ 2419349 w 2419349"/>
              <a:gd name="csY6" fmla="*/ 553998 h 553998"/>
              <a:gd name="csX7" fmla="*/ 1983866 w 2419349"/>
              <a:gd name="csY7" fmla="*/ 553998 h 553998"/>
              <a:gd name="csX8" fmla="*/ 1451609 w 2419349"/>
              <a:gd name="csY8" fmla="*/ 553998 h 553998"/>
              <a:gd name="csX9" fmla="*/ 1016127 w 2419349"/>
              <a:gd name="csY9" fmla="*/ 553998 h 553998"/>
              <a:gd name="csX10" fmla="*/ 483870 w 2419349"/>
              <a:gd name="csY10" fmla="*/ 553998 h 553998"/>
              <a:gd name="csX11" fmla="*/ 0 w 2419349"/>
              <a:gd name="csY11" fmla="*/ 553998 h 553998"/>
              <a:gd name="csX12" fmla="*/ 0 w 2419349"/>
              <a:gd name="csY12" fmla="*/ 0 h 553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419349" h="553998" extrusionOk="0">
                <a:moveTo>
                  <a:pt x="0" y="0"/>
                </a:moveTo>
                <a:cubicBezTo>
                  <a:pt x="165915" y="-10826"/>
                  <a:pt x="349378" y="19532"/>
                  <a:pt x="508063" y="0"/>
                </a:cubicBezTo>
                <a:cubicBezTo>
                  <a:pt x="666748" y="-19532"/>
                  <a:pt x="869734" y="34335"/>
                  <a:pt x="1016127" y="0"/>
                </a:cubicBezTo>
                <a:cubicBezTo>
                  <a:pt x="1162520" y="-34335"/>
                  <a:pt x="1416785" y="21643"/>
                  <a:pt x="1548383" y="0"/>
                </a:cubicBezTo>
                <a:cubicBezTo>
                  <a:pt x="1679981" y="-21643"/>
                  <a:pt x="1891670" y="50781"/>
                  <a:pt x="1983866" y="0"/>
                </a:cubicBezTo>
                <a:cubicBezTo>
                  <a:pt x="2076062" y="-50781"/>
                  <a:pt x="2281462" y="29963"/>
                  <a:pt x="2419349" y="0"/>
                </a:cubicBezTo>
                <a:cubicBezTo>
                  <a:pt x="2458457" y="232575"/>
                  <a:pt x="2356222" y="324967"/>
                  <a:pt x="2419349" y="553998"/>
                </a:cubicBezTo>
                <a:cubicBezTo>
                  <a:pt x="2246847" y="588644"/>
                  <a:pt x="2101643" y="511517"/>
                  <a:pt x="1983866" y="553998"/>
                </a:cubicBezTo>
                <a:cubicBezTo>
                  <a:pt x="1866089" y="596479"/>
                  <a:pt x="1709067" y="537742"/>
                  <a:pt x="1451609" y="553998"/>
                </a:cubicBezTo>
                <a:cubicBezTo>
                  <a:pt x="1194151" y="570254"/>
                  <a:pt x="1147157" y="512108"/>
                  <a:pt x="1016127" y="553998"/>
                </a:cubicBezTo>
                <a:cubicBezTo>
                  <a:pt x="885097" y="595888"/>
                  <a:pt x="714285" y="545414"/>
                  <a:pt x="483870" y="553998"/>
                </a:cubicBezTo>
                <a:cubicBezTo>
                  <a:pt x="253455" y="562582"/>
                  <a:pt x="126682" y="507702"/>
                  <a:pt x="0" y="553998"/>
                </a:cubicBezTo>
                <a:cubicBezTo>
                  <a:pt x="-40971" y="369135"/>
                  <a:pt x="64651" y="161622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000" dirty="0" err="1"/>
              <a:t>Δρ</a:t>
            </a:r>
            <a:r>
              <a:rPr lang="el-GR" sz="1000" dirty="0"/>
              <a:t> Ελένη  Χαραλάμπους</a:t>
            </a:r>
          </a:p>
          <a:p>
            <a:pPr algn="r"/>
            <a:r>
              <a:rPr lang="en-US" sz="1000" dirty="0">
                <a:solidFill>
                  <a:schemeClr val="tx1"/>
                </a:solidFill>
                <a:hlinkClick r:id="rId2"/>
              </a:rPr>
              <a:t>elenecharalampous72@gmail.com</a:t>
            </a:r>
            <a:endParaRPr lang="el-GR" sz="1000" dirty="0">
              <a:solidFill>
                <a:schemeClr val="tx1"/>
              </a:solidFill>
            </a:endParaRPr>
          </a:p>
          <a:p>
            <a:pPr algn="r"/>
            <a:r>
              <a:rPr lang="en-US" sz="1000" dirty="0"/>
              <a:t>https://www.e-charalambous.com</a:t>
            </a:r>
            <a:endParaRPr lang="el-GR" sz="10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334B9122-2451-02EF-CEBC-186AADF05DCA}"/>
              </a:ext>
            </a:extLst>
          </p:cNvPr>
          <p:cNvSpPr/>
          <p:nvPr/>
        </p:nvSpPr>
        <p:spPr>
          <a:xfrm>
            <a:off x="5084310" y="1260453"/>
            <a:ext cx="5350332" cy="876335"/>
          </a:xfrm>
          <a:custGeom>
            <a:avLst/>
            <a:gdLst>
              <a:gd name="csX0" fmla="*/ 0 w 5350332"/>
              <a:gd name="csY0" fmla="*/ 146059 h 876335"/>
              <a:gd name="csX1" fmla="*/ 146059 w 5350332"/>
              <a:gd name="csY1" fmla="*/ 0 h 876335"/>
              <a:gd name="csX2" fmla="*/ 809247 w 5350332"/>
              <a:gd name="csY2" fmla="*/ 0 h 876335"/>
              <a:gd name="csX3" fmla="*/ 1320689 w 5350332"/>
              <a:gd name="csY3" fmla="*/ 0 h 876335"/>
              <a:gd name="csX4" fmla="*/ 1781548 w 5350332"/>
              <a:gd name="csY4" fmla="*/ 0 h 876335"/>
              <a:gd name="csX5" fmla="*/ 2343572 w 5350332"/>
              <a:gd name="csY5" fmla="*/ 0 h 876335"/>
              <a:gd name="csX6" fmla="*/ 2855014 w 5350332"/>
              <a:gd name="csY6" fmla="*/ 0 h 876335"/>
              <a:gd name="csX7" fmla="*/ 3315873 w 5350332"/>
              <a:gd name="csY7" fmla="*/ 0 h 876335"/>
              <a:gd name="csX8" fmla="*/ 3776733 w 5350332"/>
              <a:gd name="csY8" fmla="*/ 0 h 876335"/>
              <a:gd name="csX9" fmla="*/ 4288174 w 5350332"/>
              <a:gd name="csY9" fmla="*/ 0 h 876335"/>
              <a:gd name="csX10" fmla="*/ 5204273 w 5350332"/>
              <a:gd name="csY10" fmla="*/ 0 h 876335"/>
              <a:gd name="csX11" fmla="*/ 5350332 w 5350332"/>
              <a:gd name="csY11" fmla="*/ 146059 h 876335"/>
              <a:gd name="csX12" fmla="*/ 5350332 w 5350332"/>
              <a:gd name="csY12" fmla="*/ 730276 h 876335"/>
              <a:gd name="csX13" fmla="*/ 5204273 w 5350332"/>
              <a:gd name="csY13" fmla="*/ 876335 h 876335"/>
              <a:gd name="csX14" fmla="*/ 4743414 w 5350332"/>
              <a:gd name="csY14" fmla="*/ 876335 h 876335"/>
              <a:gd name="csX15" fmla="*/ 4181390 w 5350332"/>
              <a:gd name="csY15" fmla="*/ 876335 h 876335"/>
              <a:gd name="csX16" fmla="*/ 3720530 w 5350332"/>
              <a:gd name="csY16" fmla="*/ 876335 h 876335"/>
              <a:gd name="csX17" fmla="*/ 3259671 w 5350332"/>
              <a:gd name="csY17" fmla="*/ 876335 h 876335"/>
              <a:gd name="csX18" fmla="*/ 2849393 w 5350332"/>
              <a:gd name="csY18" fmla="*/ 876335 h 876335"/>
              <a:gd name="csX19" fmla="*/ 2439116 w 5350332"/>
              <a:gd name="csY19" fmla="*/ 876335 h 876335"/>
              <a:gd name="csX20" fmla="*/ 2028839 w 5350332"/>
              <a:gd name="csY20" fmla="*/ 876335 h 876335"/>
              <a:gd name="csX21" fmla="*/ 1567979 w 5350332"/>
              <a:gd name="csY21" fmla="*/ 876335 h 876335"/>
              <a:gd name="csX22" fmla="*/ 1157702 w 5350332"/>
              <a:gd name="csY22" fmla="*/ 876335 h 876335"/>
              <a:gd name="csX23" fmla="*/ 696842 w 5350332"/>
              <a:gd name="csY23" fmla="*/ 876335 h 876335"/>
              <a:gd name="csX24" fmla="*/ 146059 w 5350332"/>
              <a:gd name="csY24" fmla="*/ 876335 h 876335"/>
              <a:gd name="csX25" fmla="*/ 0 w 5350332"/>
              <a:gd name="csY25" fmla="*/ 730276 h 876335"/>
              <a:gd name="csX26" fmla="*/ 0 w 5350332"/>
              <a:gd name="csY26" fmla="*/ 146059 h 876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876335" fill="none" extrusionOk="0">
                <a:moveTo>
                  <a:pt x="0" y="146059"/>
                </a:moveTo>
                <a:cubicBezTo>
                  <a:pt x="7082" y="64480"/>
                  <a:pt x="54474" y="17554"/>
                  <a:pt x="146059" y="0"/>
                </a:cubicBezTo>
                <a:cubicBezTo>
                  <a:pt x="365320" y="-51193"/>
                  <a:pt x="601363" y="70614"/>
                  <a:pt x="809247" y="0"/>
                </a:cubicBezTo>
                <a:cubicBezTo>
                  <a:pt x="1017131" y="-70614"/>
                  <a:pt x="1103131" y="18403"/>
                  <a:pt x="1320689" y="0"/>
                </a:cubicBezTo>
                <a:cubicBezTo>
                  <a:pt x="1538247" y="-18403"/>
                  <a:pt x="1568951" y="27734"/>
                  <a:pt x="1781548" y="0"/>
                </a:cubicBezTo>
                <a:cubicBezTo>
                  <a:pt x="1994145" y="-27734"/>
                  <a:pt x="2127632" y="19565"/>
                  <a:pt x="2343572" y="0"/>
                </a:cubicBezTo>
                <a:cubicBezTo>
                  <a:pt x="2559512" y="-19565"/>
                  <a:pt x="2630203" y="29471"/>
                  <a:pt x="2855014" y="0"/>
                </a:cubicBezTo>
                <a:cubicBezTo>
                  <a:pt x="3079825" y="-29471"/>
                  <a:pt x="3140631" y="50700"/>
                  <a:pt x="3315873" y="0"/>
                </a:cubicBezTo>
                <a:cubicBezTo>
                  <a:pt x="3491115" y="-50700"/>
                  <a:pt x="3573944" y="9080"/>
                  <a:pt x="3776733" y="0"/>
                </a:cubicBezTo>
                <a:cubicBezTo>
                  <a:pt x="3979522" y="-9080"/>
                  <a:pt x="4064309" y="39231"/>
                  <a:pt x="4288174" y="0"/>
                </a:cubicBezTo>
                <a:cubicBezTo>
                  <a:pt x="4512039" y="-39231"/>
                  <a:pt x="4797480" y="71501"/>
                  <a:pt x="5204273" y="0"/>
                </a:cubicBezTo>
                <a:cubicBezTo>
                  <a:pt x="5277951" y="10419"/>
                  <a:pt x="5332359" y="69161"/>
                  <a:pt x="5350332" y="146059"/>
                </a:cubicBezTo>
                <a:cubicBezTo>
                  <a:pt x="5408445" y="361585"/>
                  <a:pt x="5319863" y="536503"/>
                  <a:pt x="5350332" y="730276"/>
                </a:cubicBezTo>
                <a:cubicBezTo>
                  <a:pt x="5333464" y="808156"/>
                  <a:pt x="5282715" y="872233"/>
                  <a:pt x="5204273" y="876335"/>
                </a:cubicBezTo>
                <a:cubicBezTo>
                  <a:pt x="5022114" y="913395"/>
                  <a:pt x="4938105" y="875892"/>
                  <a:pt x="4743414" y="876335"/>
                </a:cubicBezTo>
                <a:cubicBezTo>
                  <a:pt x="4548723" y="876778"/>
                  <a:pt x="4367428" y="849637"/>
                  <a:pt x="4181390" y="876335"/>
                </a:cubicBezTo>
                <a:cubicBezTo>
                  <a:pt x="3995352" y="903033"/>
                  <a:pt x="3842543" y="851092"/>
                  <a:pt x="3720530" y="876335"/>
                </a:cubicBezTo>
                <a:cubicBezTo>
                  <a:pt x="3598517" y="901578"/>
                  <a:pt x="3469526" y="865763"/>
                  <a:pt x="3259671" y="876335"/>
                </a:cubicBezTo>
                <a:cubicBezTo>
                  <a:pt x="3049816" y="886907"/>
                  <a:pt x="2973134" y="865502"/>
                  <a:pt x="2849393" y="876335"/>
                </a:cubicBezTo>
                <a:cubicBezTo>
                  <a:pt x="2725652" y="887168"/>
                  <a:pt x="2579528" y="875365"/>
                  <a:pt x="2439116" y="876335"/>
                </a:cubicBezTo>
                <a:cubicBezTo>
                  <a:pt x="2298704" y="877305"/>
                  <a:pt x="2192785" y="835980"/>
                  <a:pt x="2028839" y="876335"/>
                </a:cubicBezTo>
                <a:cubicBezTo>
                  <a:pt x="1864893" y="916690"/>
                  <a:pt x="1676401" y="852617"/>
                  <a:pt x="1567979" y="876335"/>
                </a:cubicBezTo>
                <a:cubicBezTo>
                  <a:pt x="1459557" y="900053"/>
                  <a:pt x="1344804" y="875877"/>
                  <a:pt x="1157702" y="876335"/>
                </a:cubicBezTo>
                <a:cubicBezTo>
                  <a:pt x="970600" y="876793"/>
                  <a:pt x="821634" y="869552"/>
                  <a:pt x="696842" y="876335"/>
                </a:cubicBezTo>
                <a:cubicBezTo>
                  <a:pt x="572050" y="883118"/>
                  <a:pt x="279096" y="874266"/>
                  <a:pt x="146059" y="876335"/>
                </a:cubicBezTo>
                <a:cubicBezTo>
                  <a:pt x="82103" y="863217"/>
                  <a:pt x="-13705" y="795473"/>
                  <a:pt x="0" y="730276"/>
                </a:cubicBezTo>
                <a:cubicBezTo>
                  <a:pt x="-52317" y="550856"/>
                  <a:pt x="39029" y="340614"/>
                  <a:pt x="0" y="146059"/>
                </a:cubicBezTo>
                <a:close/>
              </a:path>
              <a:path w="5350332" h="876335" stroke="0" extrusionOk="0">
                <a:moveTo>
                  <a:pt x="0" y="146059"/>
                </a:moveTo>
                <a:cubicBezTo>
                  <a:pt x="5518" y="61267"/>
                  <a:pt x="65906" y="-6396"/>
                  <a:pt x="146059" y="0"/>
                </a:cubicBezTo>
                <a:cubicBezTo>
                  <a:pt x="354091" y="-72894"/>
                  <a:pt x="548739" y="35691"/>
                  <a:pt x="758665" y="0"/>
                </a:cubicBezTo>
                <a:cubicBezTo>
                  <a:pt x="968591" y="-35691"/>
                  <a:pt x="1116312" y="39094"/>
                  <a:pt x="1219524" y="0"/>
                </a:cubicBezTo>
                <a:cubicBezTo>
                  <a:pt x="1322736" y="-39094"/>
                  <a:pt x="1535947" y="3733"/>
                  <a:pt x="1832130" y="0"/>
                </a:cubicBezTo>
                <a:cubicBezTo>
                  <a:pt x="2128313" y="-3733"/>
                  <a:pt x="2295000" y="47788"/>
                  <a:pt x="2444736" y="0"/>
                </a:cubicBezTo>
                <a:cubicBezTo>
                  <a:pt x="2594472" y="-47788"/>
                  <a:pt x="2686033" y="15873"/>
                  <a:pt x="2905596" y="0"/>
                </a:cubicBezTo>
                <a:cubicBezTo>
                  <a:pt x="3125159" y="-15873"/>
                  <a:pt x="3239315" y="15120"/>
                  <a:pt x="3366455" y="0"/>
                </a:cubicBezTo>
                <a:cubicBezTo>
                  <a:pt x="3493595" y="-15120"/>
                  <a:pt x="3778960" y="49607"/>
                  <a:pt x="4029643" y="0"/>
                </a:cubicBezTo>
                <a:cubicBezTo>
                  <a:pt x="4280326" y="-49607"/>
                  <a:pt x="4367133" y="9262"/>
                  <a:pt x="4490503" y="0"/>
                </a:cubicBezTo>
                <a:cubicBezTo>
                  <a:pt x="4613873" y="-9262"/>
                  <a:pt x="4964051" y="69559"/>
                  <a:pt x="5204273" y="0"/>
                </a:cubicBezTo>
                <a:cubicBezTo>
                  <a:pt x="5284206" y="4674"/>
                  <a:pt x="5333294" y="55077"/>
                  <a:pt x="5350332" y="146059"/>
                </a:cubicBezTo>
                <a:cubicBezTo>
                  <a:pt x="5392068" y="427828"/>
                  <a:pt x="5321022" y="523884"/>
                  <a:pt x="5350332" y="730276"/>
                </a:cubicBezTo>
                <a:cubicBezTo>
                  <a:pt x="5345982" y="822541"/>
                  <a:pt x="5292772" y="854749"/>
                  <a:pt x="5204273" y="876335"/>
                </a:cubicBezTo>
                <a:cubicBezTo>
                  <a:pt x="5029184" y="911424"/>
                  <a:pt x="4899053" y="840328"/>
                  <a:pt x="4642249" y="876335"/>
                </a:cubicBezTo>
                <a:cubicBezTo>
                  <a:pt x="4385445" y="912342"/>
                  <a:pt x="4253318" y="848220"/>
                  <a:pt x="4130808" y="876335"/>
                </a:cubicBezTo>
                <a:cubicBezTo>
                  <a:pt x="4008298" y="904450"/>
                  <a:pt x="3832009" y="827720"/>
                  <a:pt x="3720530" y="876335"/>
                </a:cubicBezTo>
                <a:cubicBezTo>
                  <a:pt x="3609051" y="924950"/>
                  <a:pt x="3475518" y="869221"/>
                  <a:pt x="3259671" y="876335"/>
                </a:cubicBezTo>
                <a:cubicBezTo>
                  <a:pt x="3043824" y="883449"/>
                  <a:pt x="2884622" y="818865"/>
                  <a:pt x="2596483" y="876335"/>
                </a:cubicBezTo>
                <a:cubicBezTo>
                  <a:pt x="2308344" y="933805"/>
                  <a:pt x="2261590" y="860745"/>
                  <a:pt x="1933295" y="876335"/>
                </a:cubicBezTo>
                <a:cubicBezTo>
                  <a:pt x="1605000" y="891925"/>
                  <a:pt x="1561964" y="838458"/>
                  <a:pt x="1371271" y="876335"/>
                </a:cubicBezTo>
                <a:cubicBezTo>
                  <a:pt x="1180578" y="914212"/>
                  <a:pt x="1075443" y="860308"/>
                  <a:pt x="960993" y="876335"/>
                </a:cubicBezTo>
                <a:cubicBezTo>
                  <a:pt x="846543" y="892362"/>
                  <a:pt x="447084" y="819951"/>
                  <a:pt x="146059" y="876335"/>
                </a:cubicBezTo>
                <a:cubicBezTo>
                  <a:pt x="77502" y="885491"/>
                  <a:pt x="-214" y="788521"/>
                  <a:pt x="0" y="730276"/>
                </a:cubicBezTo>
                <a:cubicBezTo>
                  <a:pt x="-44033" y="529019"/>
                  <a:pt x="58907" y="394028"/>
                  <a:pt x="0" y="14605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b="1" dirty="0"/>
              <a:t>επανάληψη 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27A4B37-371E-B6B0-A23C-2A5197267FE0}"/>
              </a:ext>
            </a:extLst>
          </p:cNvPr>
          <p:cNvSpPr/>
          <p:nvPr/>
        </p:nvSpPr>
        <p:spPr>
          <a:xfrm>
            <a:off x="5084310" y="3504997"/>
            <a:ext cx="2310499" cy="1017814"/>
          </a:xfrm>
          <a:custGeom>
            <a:avLst/>
            <a:gdLst>
              <a:gd name="csX0" fmla="*/ 0 w 2310499"/>
              <a:gd name="csY0" fmla="*/ 169639 h 1017814"/>
              <a:gd name="csX1" fmla="*/ 169639 w 2310499"/>
              <a:gd name="csY1" fmla="*/ 0 h 1017814"/>
              <a:gd name="csX2" fmla="*/ 623020 w 2310499"/>
              <a:gd name="csY2" fmla="*/ 0 h 1017814"/>
              <a:gd name="csX3" fmla="*/ 1056688 w 2310499"/>
              <a:gd name="csY3" fmla="*/ 0 h 1017814"/>
              <a:gd name="csX4" fmla="*/ 1588918 w 2310499"/>
              <a:gd name="csY4" fmla="*/ 0 h 1017814"/>
              <a:gd name="csX5" fmla="*/ 2140860 w 2310499"/>
              <a:gd name="csY5" fmla="*/ 0 h 1017814"/>
              <a:gd name="csX6" fmla="*/ 2310499 w 2310499"/>
              <a:gd name="csY6" fmla="*/ 169639 h 1017814"/>
              <a:gd name="csX7" fmla="*/ 2310499 w 2310499"/>
              <a:gd name="csY7" fmla="*/ 502122 h 1017814"/>
              <a:gd name="csX8" fmla="*/ 2310499 w 2310499"/>
              <a:gd name="csY8" fmla="*/ 848175 h 1017814"/>
              <a:gd name="csX9" fmla="*/ 2140860 w 2310499"/>
              <a:gd name="csY9" fmla="*/ 1017814 h 1017814"/>
              <a:gd name="csX10" fmla="*/ 1687479 w 2310499"/>
              <a:gd name="csY10" fmla="*/ 1017814 h 1017814"/>
              <a:gd name="csX11" fmla="*/ 1194674 w 2310499"/>
              <a:gd name="csY11" fmla="*/ 1017814 h 1017814"/>
              <a:gd name="csX12" fmla="*/ 721581 w 2310499"/>
              <a:gd name="csY12" fmla="*/ 1017814 h 1017814"/>
              <a:gd name="csX13" fmla="*/ 169639 w 2310499"/>
              <a:gd name="csY13" fmla="*/ 1017814 h 1017814"/>
              <a:gd name="csX14" fmla="*/ 0 w 2310499"/>
              <a:gd name="csY14" fmla="*/ 848175 h 1017814"/>
              <a:gd name="csX15" fmla="*/ 0 w 2310499"/>
              <a:gd name="csY15" fmla="*/ 495336 h 1017814"/>
              <a:gd name="csX16" fmla="*/ 0 w 2310499"/>
              <a:gd name="csY16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310499" h="1017814" fill="none" extrusionOk="0">
                <a:moveTo>
                  <a:pt x="0" y="169639"/>
                </a:moveTo>
                <a:cubicBezTo>
                  <a:pt x="-587" y="85127"/>
                  <a:pt x="63806" y="-12796"/>
                  <a:pt x="169639" y="0"/>
                </a:cubicBezTo>
                <a:cubicBezTo>
                  <a:pt x="265311" y="-17762"/>
                  <a:pt x="438381" y="16850"/>
                  <a:pt x="623020" y="0"/>
                </a:cubicBezTo>
                <a:cubicBezTo>
                  <a:pt x="807659" y="-16850"/>
                  <a:pt x="878967" y="341"/>
                  <a:pt x="1056688" y="0"/>
                </a:cubicBezTo>
                <a:cubicBezTo>
                  <a:pt x="1234409" y="-341"/>
                  <a:pt x="1471683" y="47399"/>
                  <a:pt x="1588918" y="0"/>
                </a:cubicBezTo>
                <a:cubicBezTo>
                  <a:pt x="1706153" y="-47399"/>
                  <a:pt x="1916613" y="36645"/>
                  <a:pt x="2140860" y="0"/>
                </a:cubicBezTo>
                <a:cubicBezTo>
                  <a:pt x="2255815" y="-735"/>
                  <a:pt x="2298877" y="69620"/>
                  <a:pt x="2310499" y="169639"/>
                </a:cubicBezTo>
                <a:cubicBezTo>
                  <a:pt x="2315477" y="279357"/>
                  <a:pt x="2289320" y="428345"/>
                  <a:pt x="2310499" y="502122"/>
                </a:cubicBezTo>
                <a:cubicBezTo>
                  <a:pt x="2331678" y="575899"/>
                  <a:pt x="2275434" y="695373"/>
                  <a:pt x="2310499" y="848175"/>
                </a:cubicBezTo>
                <a:cubicBezTo>
                  <a:pt x="2310880" y="938711"/>
                  <a:pt x="2248704" y="1032899"/>
                  <a:pt x="2140860" y="1017814"/>
                </a:cubicBezTo>
                <a:cubicBezTo>
                  <a:pt x="1983686" y="1045042"/>
                  <a:pt x="1903760" y="1015777"/>
                  <a:pt x="1687479" y="1017814"/>
                </a:cubicBezTo>
                <a:cubicBezTo>
                  <a:pt x="1471198" y="1019851"/>
                  <a:pt x="1345746" y="987124"/>
                  <a:pt x="1194674" y="1017814"/>
                </a:cubicBezTo>
                <a:cubicBezTo>
                  <a:pt x="1043602" y="1048504"/>
                  <a:pt x="883761" y="1014145"/>
                  <a:pt x="721581" y="1017814"/>
                </a:cubicBezTo>
                <a:cubicBezTo>
                  <a:pt x="559401" y="1021483"/>
                  <a:pt x="311904" y="962408"/>
                  <a:pt x="169639" y="1017814"/>
                </a:cubicBezTo>
                <a:cubicBezTo>
                  <a:pt x="87601" y="1005628"/>
                  <a:pt x="742" y="963372"/>
                  <a:pt x="0" y="848175"/>
                </a:cubicBezTo>
                <a:cubicBezTo>
                  <a:pt x="-40539" y="759454"/>
                  <a:pt x="31898" y="592725"/>
                  <a:pt x="0" y="495336"/>
                </a:cubicBezTo>
                <a:cubicBezTo>
                  <a:pt x="-31898" y="397947"/>
                  <a:pt x="25292" y="292995"/>
                  <a:pt x="0" y="169639"/>
                </a:cubicBezTo>
                <a:close/>
              </a:path>
              <a:path w="2310499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99148" y="-51641"/>
                  <a:pt x="500217" y="36210"/>
                  <a:pt x="682156" y="0"/>
                </a:cubicBezTo>
                <a:cubicBezTo>
                  <a:pt x="864095" y="-36210"/>
                  <a:pt x="942039" y="25260"/>
                  <a:pt x="1135537" y="0"/>
                </a:cubicBezTo>
                <a:cubicBezTo>
                  <a:pt x="1329035" y="-25260"/>
                  <a:pt x="1426696" y="47232"/>
                  <a:pt x="1648055" y="0"/>
                </a:cubicBezTo>
                <a:cubicBezTo>
                  <a:pt x="1869414" y="-47232"/>
                  <a:pt x="1999174" y="33122"/>
                  <a:pt x="2140860" y="0"/>
                </a:cubicBezTo>
                <a:cubicBezTo>
                  <a:pt x="2231375" y="27453"/>
                  <a:pt x="2310186" y="102495"/>
                  <a:pt x="2310499" y="169639"/>
                </a:cubicBezTo>
                <a:cubicBezTo>
                  <a:pt x="2337022" y="302749"/>
                  <a:pt x="2295461" y="339575"/>
                  <a:pt x="2310499" y="502122"/>
                </a:cubicBezTo>
                <a:cubicBezTo>
                  <a:pt x="2325537" y="664669"/>
                  <a:pt x="2275335" y="704363"/>
                  <a:pt x="2310499" y="848175"/>
                </a:cubicBezTo>
                <a:cubicBezTo>
                  <a:pt x="2319101" y="924823"/>
                  <a:pt x="2231693" y="992430"/>
                  <a:pt x="2140860" y="1017814"/>
                </a:cubicBezTo>
                <a:cubicBezTo>
                  <a:pt x="1962457" y="1033908"/>
                  <a:pt x="1770488" y="1004325"/>
                  <a:pt x="1667767" y="1017814"/>
                </a:cubicBezTo>
                <a:cubicBezTo>
                  <a:pt x="1565046" y="1031303"/>
                  <a:pt x="1403159" y="986028"/>
                  <a:pt x="1174962" y="1017814"/>
                </a:cubicBezTo>
                <a:cubicBezTo>
                  <a:pt x="946765" y="1049600"/>
                  <a:pt x="922415" y="1010268"/>
                  <a:pt x="721581" y="1017814"/>
                </a:cubicBezTo>
                <a:cubicBezTo>
                  <a:pt x="520747" y="1025360"/>
                  <a:pt x="322690" y="956016"/>
                  <a:pt x="169639" y="1017814"/>
                </a:cubicBezTo>
                <a:cubicBezTo>
                  <a:pt x="89247" y="1025399"/>
                  <a:pt x="27866" y="942526"/>
                  <a:pt x="0" y="848175"/>
                </a:cubicBezTo>
                <a:cubicBezTo>
                  <a:pt x="-19324" y="702103"/>
                  <a:pt x="6760" y="671417"/>
                  <a:pt x="0" y="515692"/>
                </a:cubicBezTo>
                <a:cubicBezTo>
                  <a:pt x="-6760" y="359967"/>
                  <a:pt x="33691" y="260263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algn="ctr"/>
            <a:r>
              <a:rPr lang="el-GR" b="1" dirty="0"/>
              <a:t>ΥΠΟΚΕΙΜΕΝΟ</a:t>
            </a:r>
          </a:p>
          <a:p>
            <a:pPr algn="ctr"/>
            <a:endParaRPr lang="el-GR" sz="4800" b="1" dirty="0"/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800B7BFD-367F-5228-1D8E-27731A5D4AA2}"/>
              </a:ext>
            </a:extLst>
          </p:cNvPr>
          <p:cNvSpPr/>
          <p:nvPr/>
        </p:nvSpPr>
        <p:spPr>
          <a:xfrm>
            <a:off x="5148937" y="2650494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ΡΗΜΑ</a:t>
            </a: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16BDCB36-D6E8-0A66-0895-1D1308D06FB0}"/>
              </a:ext>
            </a:extLst>
          </p:cNvPr>
          <p:cNvSpPr/>
          <p:nvPr/>
        </p:nvSpPr>
        <p:spPr>
          <a:xfrm>
            <a:off x="8231650" y="3504997"/>
            <a:ext cx="2013855" cy="1017814"/>
          </a:xfrm>
          <a:custGeom>
            <a:avLst/>
            <a:gdLst>
              <a:gd name="csX0" fmla="*/ 0 w 2013855"/>
              <a:gd name="csY0" fmla="*/ 169639 h 1017814"/>
              <a:gd name="csX1" fmla="*/ 169639 w 2013855"/>
              <a:gd name="csY1" fmla="*/ 0 h 1017814"/>
              <a:gd name="csX2" fmla="*/ 711086 w 2013855"/>
              <a:gd name="csY2" fmla="*/ 0 h 1017814"/>
              <a:gd name="csX3" fmla="*/ 1302769 w 2013855"/>
              <a:gd name="csY3" fmla="*/ 0 h 1017814"/>
              <a:gd name="csX4" fmla="*/ 1844216 w 2013855"/>
              <a:gd name="csY4" fmla="*/ 0 h 1017814"/>
              <a:gd name="csX5" fmla="*/ 2013855 w 2013855"/>
              <a:gd name="csY5" fmla="*/ 169639 h 1017814"/>
              <a:gd name="csX6" fmla="*/ 2013855 w 2013855"/>
              <a:gd name="csY6" fmla="*/ 502122 h 1017814"/>
              <a:gd name="csX7" fmla="*/ 2013855 w 2013855"/>
              <a:gd name="csY7" fmla="*/ 848175 h 1017814"/>
              <a:gd name="csX8" fmla="*/ 1844216 w 2013855"/>
              <a:gd name="csY8" fmla="*/ 1017814 h 1017814"/>
              <a:gd name="csX9" fmla="*/ 1336261 w 2013855"/>
              <a:gd name="csY9" fmla="*/ 1017814 h 1017814"/>
              <a:gd name="csX10" fmla="*/ 811560 w 2013855"/>
              <a:gd name="csY10" fmla="*/ 1017814 h 1017814"/>
              <a:gd name="csX11" fmla="*/ 169639 w 2013855"/>
              <a:gd name="csY11" fmla="*/ 1017814 h 1017814"/>
              <a:gd name="csX12" fmla="*/ 0 w 2013855"/>
              <a:gd name="csY12" fmla="*/ 848175 h 1017814"/>
              <a:gd name="csX13" fmla="*/ 0 w 2013855"/>
              <a:gd name="csY13" fmla="*/ 508907 h 1017814"/>
              <a:gd name="csX14" fmla="*/ 0 w 2013855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13855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431883" y="-18173"/>
                  <a:pt x="584198" y="28454"/>
                  <a:pt x="711086" y="0"/>
                </a:cubicBezTo>
                <a:cubicBezTo>
                  <a:pt x="837974" y="-28454"/>
                  <a:pt x="1108356" y="11460"/>
                  <a:pt x="1302769" y="0"/>
                </a:cubicBezTo>
                <a:cubicBezTo>
                  <a:pt x="1497182" y="-11460"/>
                  <a:pt x="1718874" y="26392"/>
                  <a:pt x="1844216" y="0"/>
                </a:cubicBezTo>
                <a:cubicBezTo>
                  <a:pt x="1939103" y="-2577"/>
                  <a:pt x="1989375" y="68597"/>
                  <a:pt x="2013855" y="169639"/>
                </a:cubicBezTo>
                <a:cubicBezTo>
                  <a:pt x="2046342" y="258275"/>
                  <a:pt x="1991694" y="376060"/>
                  <a:pt x="2013855" y="502122"/>
                </a:cubicBezTo>
                <a:cubicBezTo>
                  <a:pt x="2036016" y="628184"/>
                  <a:pt x="1974318" y="760791"/>
                  <a:pt x="2013855" y="848175"/>
                </a:cubicBezTo>
                <a:cubicBezTo>
                  <a:pt x="2029045" y="955272"/>
                  <a:pt x="1946840" y="1003295"/>
                  <a:pt x="1844216" y="1017814"/>
                </a:cubicBezTo>
                <a:cubicBezTo>
                  <a:pt x="1705589" y="1064732"/>
                  <a:pt x="1567310" y="991868"/>
                  <a:pt x="1336261" y="1017814"/>
                </a:cubicBezTo>
                <a:cubicBezTo>
                  <a:pt x="1105213" y="1043760"/>
                  <a:pt x="999596" y="957696"/>
                  <a:pt x="811560" y="1017814"/>
                </a:cubicBezTo>
                <a:cubicBezTo>
                  <a:pt x="623524" y="1077932"/>
                  <a:pt x="446325" y="1000207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2013855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03873" y="-48574"/>
                  <a:pt x="530210" y="45964"/>
                  <a:pt x="744577" y="0"/>
                </a:cubicBezTo>
                <a:cubicBezTo>
                  <a:pt x="958944" y="-45964"/>
                  <a:pt x="1039981" y="22664"/>
                  <a:pt x="1269278" y="0"/>
                </a:cubicBezTo>
                <a:cubicBezTo>
                  <a:pt x="1498575" y="-22664"/>
                  <a:pt x="1568534" y="36330"/>
                  <a:pt x="1844216" y="0"/>
                </a:cubicBezTo>
                <a:cubicBezTo>
                  <a:pt x="1943023" y="19630"/>
                  <a:pt x="2009472" y="69827"/>
                  <a:pt x="2013855" y="169639"/>
                </a:cubicBezTo>
                <a:cubicBezTo>
                  <a:pt x="2021402" y="284231"/>
                  <a:pt x="2006957" y="409086"/>
                  <a:pt x="2013855" y="508907"/>
                </a:cubicBezTo>
                <a:cubicBezTo>
                  <a:pt x="2020753" y="608728"/>
                  <a:pt x="1995321" y="769199"/>
                  <a:pt x="2013855" y="848175"/>
                </a:cubicBezTo>
                <a:cubicBezTo>
                  <a:pt x="2018552" y="920708"/>
                  <a:pt x="1929523" y="1011678"/>
                  <a:pt x="1844216" y="1017814"/>
                </a:cubicBezTo>
                <a:cubicBezTo>
                  <a:pt x="1667510" y="1018776"/>
                  <a:pt x="1480959" y="983134"/>
                  <a:pt x="1319515" y="1017814"/>
                </a:cubicBezTo>
                <a:cubicBezTo>
                  <a:pt x="1158071" y="1052494"/>
                  <a:pt x="995781" y="976360"/>
                  <a:pt x="778069" y="1017814"/>
                </a:cubicBezTo>
                <a:cubicBezTo>
                  <a:pt x="560357" y="1059268"/>
                  <a:pt x="472711" y="962859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1" dirty="0"/>
              <a:t>ΑΝΤΙΚΕΙΜΕΝΟ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F316C1A-B818-7981-2A39-E2D7488DA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27" y="1094215"/>
            <a:ext cx="3773942" cy="4387924"/>
          </a:xfrm>
          <a:custGeom>
            <a:avLst/>
            <a:gdLst>
              <a:gd name="csX0" fmla="*/ 0 w 3773942"/>
              <a:gd name="csY0" fmla="*/ 0 h 4387924"/>
              <a:gd name="csX1" fmla="*/ 614613 w 3773942"/>
              <a:gd name="csY1" fmla="*/ 0 h 4387924"/>
              <a:gd name="csX2" fmla="*/ 1040530 w 3773942"/>
              <a:gd name="csY2" fmla="*/ 0 h 4387924"/>
              <a:gd name="csX3" fmla="*/ 1504185 w 3773942"/>
              <a:gd name="csY3" fmla="*/ 0 h 4387924"/>
              <a:gd name="csX4" fmla="*/ 1967841 w 3773942"/>
              <a:gd name="csY4" fmla="*/ 0 h 4387924"/>
              <a:gd name="csX5" fmla="*/ 2393757 w 3773942"/>
              <a:gd name="csY5" fmla="*/ 0 h 4387924"/>
              <a:gd name="csX6" fmla="*/ 2932892 w 3773942"/>
              <a:gd name="csY6" fmla="*/ 0 h 4387924"/>
              <a:gd name="csX7" fmla="*/ 3773942 w 3773942"/>
              <a:gd name="csY7" fmla="*/ 0 h 4387924"/>
              <a:gd name="csX8" fmla="*/ 3773942 w 3773942"/>
              <a:gd name="csY8" fmla="*/ 548491 h 4387924"/>
              <a:gd name="csX9" fmla="*/ 3773942 w 3773942"/>
              <a:gd name="csY9" fmla="*/ 1184739 h 4387924"/>
              <a:gd name="csX10" fmla="*/ 3773942 w 3773942"/>
              <a:gd name="csY10" fmla="*/ 1777109 h 4387924"/>
              <a:gd name="csX11" fmla="*/ 3773942 w 3773942"/>
              <a:gd name="csY11" fmla="*/ 2369479 h 4387924"/>
              <a:gd name="csX12" fmla="*/ 3773942 w 3773942"/>
              <a:gd name="csY12" fmla="*/ 2917969 h 4387924"/>
              <a:gd name="csX13" fmla="*/ 3773942 w 3773942"/>
              <a:gd name="csY13" fmla="*/ 3334822 h 4387924"/>
              <a:gd name="csX14" fmla="*/ 3773942 w 3773942"/>
              <a:gd name="csY14" fmla="*/ 4387924 h 4387924"/>
              <a:gd name="csX15" fmla="*/ 3234807 w 3773942"/>
              <a:gd name="csY15" fmla="*/ 4387924 h 4387924"/>
              <a:gd name="csX16" fmla="*/ 2620194 w 3773942"/>
              <a:gd name="csY16" fmla="*/ 4387924 h 4387924"/>
              <a:gd name="csX17" fmla="*/ 2005581 w 3773942"/>
              <a:gd name="csY17" fmla="*/ 4387924 h 4387924"/>
              <a:gd name="csX18" fmla="*/ 1390967 w 3773942"/>
              <a:gd name="csY18" fmla="*/ 4387924 h 4387924"/>
              <a:gd name="csX19" fmla="*/ 814093 w 3773942"/>
              <a:gd name="csY19" fmla="*/ 4387924 h 4387924"/>
              <a:gd name="csX20" fmla="*/ 0 w 3773942"/>
              <a:gd name="csY20" fmla="*/ 4387924 h 4387924"/>
              <a:gd name="csX21" fmla="*/ 0 w 3773942"/>
              <a:gd name="csY21" fmla="*/ 3883313 h 4387924"/>
              <a:gd name="csX22" fmla="*/ 0 w 3773942"/>
              <a:gd name="csY22" fmla="*/ 3422581 h 4387924"/>
              <a:gd name="csX23" fmla="*/ 0 w 3773942"/>
              <a:gd name="csY23" fmla="*/ 2917969 h 4387924"/>
              <a:gd name="csX24" fmla="*/ 0 w 3773942"/>
              <a:gd name="csY24" fmla="*/ 2281720 h 4387924"/>
              <a:gd name="csX25" fmla="*/ 0 w 3773942"/>
              <a:gd name="csY25" fmla="*/ 1733230 h 4387924"/>
              <a:gd name="csX26" fmla="*/ 0 w 3773942"/>
              <a:gd name="csY26" fmla="*/ 1140860 h 4387924"/>
              <a:gd name="csX27" fmla="*/ 0 w 3773942"/>
              <a:gd name="csY27" fmla="*/ 680128 h 4387924"/>
              <a:gd name="csX28" fmla="*/ 0 w 3773942"/>
              <a:gd name="csY28" fmla="*/ 0 h 43879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3773942" h="4387924" fill="none" extrusionOk="0">
                <a:moveTo>
                  <a:pt x="0" y="0"/>
                </a:moveTo>
                <a:cubicBezTo>
                  <a:pt x="298402" y="-12712"/>
                  <a:pt x="358840" y="6298"/>
                  <a:pt x="614613" y="0"/>
                </a:cubicBezTo>
                <a:cubicBezTo>
                  <a:pt x="870386" y="-6298"/>
                  <a:pt x="861897" y="2351"/>
                  <a:pt x="1040530" y="0"/>
                </a:cubicBezTo>
                <a:cubicBezTo>
                  <a:pt x="1219163" y="-2351"/>
                  <a:pt x="1290425" y="10926"/>
                  <a:pt x="1504185" y="0"/>
                </a:cubicBezTo>
                <a:cubicBezTo>
                  <a:pt x="1717945" y="-10926"/>
                  <a:pt x="1832966" y="29213"/>
                  <a:pt x="1967841" y="0"/>
                </a:cubicBezTo>
                <a:cubicBezTo>
                  <a:pt x="2102716" y="-29213"/>
                  <a:pt x="2275358" y="23708"/>
                  <a:pt x="2393757" y="0"/>
                </a:cubicBezTo>
                <a:cubicBezTo>
                  <a:pt x="2512156" y="-23708"/>
                  <a:pt x="2701453" y="50289"/>
                  <a:pt x="2932892" y="0"/>
                </a:cubicBezTo>
                <a:cubicBezTo>
                  <a:pt x="3164332" y="-50289"/>
                  <a:pt x="3480434" y="14724"/>
                  <a:pt x="3773942" y="0"/>
                </a:cubicBezTo>
                <a:cubicBezTo>
                  <a:pt x="3785464" y="152193"/>
                  <a:pt x="3771679" y="337953"/>
                  <a:pt x="3773942" y="548491"/>
                </a:cubicBezTo>
                <a:cubicBezTo>
                  <a:pt x="3776205" y="759029"/>
                  <a:pt x="3725669" y="922758"/>
                  <a:pt x="3773942" y="1184739"/>
                </a:cubicBezTo>
                <a:cubicBezTo>
                  <a:pt x="3822215" y="1446720"/>
                  <a:pt x="3705694" y="1643396"/>
                  <a:pt x="3773942" y="1777109"/>
                </a:cubicBezTo>
                <a:cubicBezTo>
                  <a:pt x="3842190" y="1910822"/>
                  <a:pt x="3751060" y="2126512"/>
                  <a:pt x="3773942" y="2369479"/>
                </a:cubicBezTo>
                <a:cubicBezTo>
                  <a:pt x="3796824" y="2612446"/>
                  <a:pt x="3724823" y="2745548"/>
                  <a:pt x="3773942" y="2917969"/>
                </a:cubicBezTo>
                <a:cubicBezTo>
                  <a:pt x="3823061" y="3090390"/>
                  <a:pt x="3759342" y="3210886"/>
                  <a:pt x="3773942" y="3334822"/>
                </a:cubicBezTo>
                <a:cubicBezTo>
                  <a:pt x="3788542" y="3458758"/>
                  <a:pt x="3673227" y="4053501"/>
                  <a:pt x="3773942" y="4387924"/>
                </a:cubicBezTo>
                <a:cubicBezTo>
                  <a:pt x="3514204" y="4421750"/>
                  <a:pt x="3436108" y="4324526"/>
                  <a:pt x="3234807" y="4387924"/>
                </a:cubicBezTo>
                <a:cubicBezTo>
                  <a:pt x="3033507" y="4451322"/>
                  <a:pt x="2750814" y="4323268"/>
                  <a:pt x="2620194" y="4387924"/>
                </a:cubicBezTo>
                <a:cubicBezTo>
                  <a:pt x="2489574" y="4452580"/>
                  <a:pt x="2214465" y="4354329"/>
                  <a:pt x="2005581" y="4387924"/>
                </a:cubicBezTo>
                <a:cubicBezTo>
                  <a:pt x="1796697" y="4421519"/>
                  <a:pt x="1587388" y="4375339"/>
                  <a:pt x="1390967" y="4387924"/>
                </a:cubicBezTo>
                <a:cubicBezTo>
                  <a:pt x="1194546" y="4400509"/>
                  <a:pt x="997379" y="4386126"/>
                  <a:pt x="814093" y="4387924"/>
                </a:cubicBezTo>
                <a:cubicBezTo>
                  <a:pt x="630807" y="4389722"/>
                  <a:pt x="384662" y="4383949"/>
                  <a:pt x="0" y="4387924"/>
                </a:cubicBezTo>
                <a:cubicBezTo>
                  <a:pt x="-6354" y="4270066"/>
                  <a:pt x="50440" y="4109601"/>
                  <a:pt x="0" y="3883313"/>
                </a:cubicBezTo>
                <a:cubicBezTo>
                  <a:pt x="-50440" y="3657025"/>
                  <a:pt x="24569" y="3607985"/>
                  <a:pt x="0" y="3422581"/>
                </a:cubicBezTo>
                <a:cubicBezTo>
                  <a:pt x="-24569" y="3237177"/>
                  <a:pt x="59198" y="3164700"/>
                  <a:pt x="0" y="2917969"/>
                </a:cubicBezTo>
                <a:cubicBezTo>
                  <a:pt x="-59198" y="2671238"/>
                  <a:pt x="5230" y="2531565"/>
                  <a:pt x="0" y="2281720"/>
                </a:cubicBezTo>
                <a:cubicBezTo>
                  <a:pt x="-5230" y="2031875"/>
                  <a:pt x="39368" y="1947603"/>
                  <a:pt x="0" y="1733230"/>
                </a:cubicBezTo>
                <a:cubicBezTo>
                  <a:pt x="-39368" y="1518857"/>
                  <a:pt x="45401" y="1403714"/>
                  <a:pt x="0" y="1140860"/>
                </a:cubicBezTo>
                <a:cubicBezTo>
                  <a:pt x="-45401" y="878006"/>
                  <a:pt x="55098" y="782840"/>
                  <a:pt x="0" y="680128"/>
                </a:cubicBezTo>
                <a:cubicBezTo>
                  <a:pt x="-55098" y="577416"/>
                  <a:pt x="17412" y="169772"/>
                  <a:pt x="0" y="0"/>
                </a:cubicBezTo>
                <a:close/>
              </a:path>
              <a:path w="3773942" h="4387924" stroke="0" extrusionOk="0">
                <a:moveTo>
                  <a:pt x="0" y="0"/>
                </a:moveTo>
                <a:cubicBezTo>
                  <a:pt x="164166" y="-27479"/>
                  <a:pt x="429913" y="26673"/>
                  <a:pt x="539135" y="0"/>
                </a:cubicBezTo>
                <a:cubicBezTo>
                  <a:pt x="648358" y="-26673"/>
                  <a:pt x="785939" y="36155"/>
                  <a:pt x="1002790" y="0"/>
                </a:cubicBezTo>
                <a:cubicBezTo>
                  <a:pt x="1219641" y="-36155"/>
                  <a:pt x="1324845" y="32573"/>
                  <a:pt x="1617404" y="0"/>
                </a:cubicBezTo>
                <a:cubicBezTo>
                  <a:pt x="1909963" y="-32573"/>
                  <a:pt x="1940370" y="18726"/>
                  <a:pt x="2156538" y="0"/>
                </a:cubicBezTo>
                <a:cubicBezTo>
                  <a:pt x="2372706" y="-18726"/>
                  <a:pt x="2549934" y="2215"/>
                  <a:pt x="2657933" y="0"/>
                </a:cubicBezTo>
                <a:cubicBezTo>
                  <a:pt x="2765932" y="-2215"/>
                  <a:pt x="3034331" y="35966"/>
                  <a:pt x="3272547" y="0"/>
                </a:cubicBezTo>
                <a:cubicBezTo>
                  <a:pt x="3510763" y="-35966"/>
                  <a:pt x="3594216" y="49591"/>
                  <a:pt x="3773942" y="0"/>
                </a:cubicBezTo>
                <a:cubicBezTo>
                  <a:pt x="3822701" y="148085"/>
                  <a:pt x="3727335" y="368166"/>
                  <a:pt x="3773942" y="504611"/>
                </a:cubicBezTo>
                <a:cubicBezTo>
                  <a:pt x="3820549" y="641056"/>
                  <a:pt x="3750979" y="849425"/>
                  <a:pt x="3773942" y="965343"/>
                </a:cubicBezTo>
                <a:cubicBezTo>
                  <a:pt x="3796905" y="1081261"/>
                  <a:pt x="3769932" y="1415499"/>
                  <a:pt x="3773942" y="1601592"/>
                </a:cubicBezTo>
                <a:cubicBezTo>
                  <a:pt x="3777952" y="1787685"/>
                  <a:pt x="3725797" y="1864614"/>
                  <a:pt x="3773942" y="2062324"/>
                </a:cubicBezTo>
                <a:cubicBezTo>
                  <a:pt x="3822087" y="2260034"/>
                  <a:pt x="3731940" y="2414403"/>
                  <a:pt x="3773942" y="2610815"/>
                </a:cubicBezTo>
                <a:cubicBezTo>
                  <a:pt x="3815944" y="2807227"/>
                  <a:pt x="3721404" y="2928699"/>
                  <a:pt x="3773942" y="3071547"/>
                </a:cubicBezTo>
                <a:cubicBezTo>
                  <a:pt x="3826480" y="3214395"/>
                  <a:pt x="3713307" y="3445210"/>
                  <a:pt x="3773942" y="3707796"/>
                </a:cubicBezTo>
                <a:cubicBezTo>
                  <a:pt x="3834577" y="3970382"/>
                  <a:pt x="3700621" y="4229426"/>
                  <a:pt x="3773942" y="4387924"/>
                </a:cubicBezTo>
                <a:cubicBezTo>
                  <a:pt x="3595523" y="4452346"/>
                  <a:pt x="3405240" y="4348226"/>
                  <a:pt x="3197068" y="4387924"/>
                </a:cubicBezTo>
                <a:cubicBezTo>
                  <a:pt x="2988896" y="4427622"/>
                  <a:pt x="2857309" y="4334203"/>
                  <a:pt x="2695673" y="4387924"/>
                </a:cubicBezTo>
                <a:cubicBezTo>
                  <a:pt x="2534037" y="4441645"/>
                  <a:pt x="2268201" y="4352324"/>
                  <a:pt x="2081059" y="4387924"/>
                </a:cubicBezTo>
                <a:cubicBezTo>
                  <a:pt x="1893917" y="4423524"/>
                  <a:pt x="1757891" y="4354832"/>
                  <a:pt x="1617404" y="4387924"/>
                </a:cubicBezTo>
                <a:cubicBezTo>
                  <a:pt x="1476918" y="4421016"/>
                  <a:pt x="1318473" y="4339666"/>
                  <a:pt x="1040530" y="4387924"/>
                </a:cubicBezTo>
                <a:cubicBezTo>
                  <a:pt x="762587" y="4436182"/>
                  <a:pt x="803790" y="4386506"/>
                  <a:pt x="614613" y="4387924"/>
                </a:cubicBezTo>
                <a:cubicBezTo>
                  <a:pt x="425436" y="4389342"/>
                  <a:pt x="263301" y="4315143"/>
                  <a:pt x="0" y="4387924"/>
                </a:cubicBezTo>
                <a:cubicBezTo>
                  <a:pt x="-45667" y="4168895"/>
                  <a:pt x="39300" y="3970065"/>
                  <a:pt x="0" y="3751675"/>
                </a:cubicBezTo>
                <a:cubicBezTo>
                  <a:pt x="-39300" y="3533285"/>
                  <a:pt x="49418" y="3280252"/>
                  <a:pt x="0" y="3159305"/>
                </a:cubicBezTo>
                <a:cubicBezTo>
                  <a:pt x="-49418" y="3038358"/>
                  <a:pt x="22883" y="2707913"/>
                  <a:pt x="0" y="2566936"/>
                </a:cubicBezTo>
                <a:cubicBezTo>
                  <a:pt x="-22883" y="2425959"/>
                  <a:pt x="32321" y="2218279"/>
                  <a:pt x="0" y="2018445"/>
                </a:cubicBezTo>
                <a:cubicBezTo>
                  <a:pt x="-32321" y="1818611"/>
                  <a:pt x="52629" y="1612185"/>
                  <a:pt x="0" y="1382196"/>
                </a:cubicBezTo>
                <a:cubicBezTo>
                  <a:pt x="-52629" y="1152207"/>
                  <a:pt x="47967" y="961993"/>
                  <a:pt x="0" y="833706"/>
                </a:cubicBezTo>
                <a:cubicBezTo>
                  <a:pt x="-47967" y="705419"/>
                  <a:pt x="68507" y="23686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5283210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B854F9-687F-6895-8588-D2D0F4FF7D29}"/>
              </a:ext>
            </a:extLst>
          </p:cNvPr>
          <p:cNvSpPr txBox="1"/>
          <p:nvPr/>
        </p:nvSpPr>
        <p:spPr>
          <a:xfrm>
            <a:off x="6210300" y="4875513"/>
            <a:ext cx="3695700" cy="369332"/>
          </a:xfrm>
          <a:custGeom>
            <a:avLst/>
            <a:gdLst>
              <a:gd name="csX0" fmla="*/ 0 w 3695700"/>
              <a:gd name="csY0" fmla="*/ 0 h 369332"/>
              <a:gd name="csX1" fmla="*/ 491000 w 3695700"/>
              <a:gd name="csY1" fmla="*/ 0 h 369332"/>
              <a:gd name="csX2" fmla="*/ 1055914 w 3695700"/>
              <a:gd name="csY2" fmla="*/ 0 h 369332"/>
              <a:gd name="csX3" fmla="*/ 1657785 w 3695700"/>
              <a:gd name="csY3" fmla="*/ 0 h 369332"/>
              <a:gd name="csX4" fmla="*/ 2148786 w 3695700"/>
              <a:gd name="csY4" fmla="*/ 0 h 369332"/>
              <a:gd name="csX5" fmla="*/ 2750657 w 3695700"/>
              <a:gd name="csY5" fmla="*/ 0 h 369332"/>
              <a:gd name="csX6" fmla="*/ 3241657 w 3695700"/>
              <a:gd name="csY6" fmla="*/ 0 h 369332"/>
              <a:gd name="csX7" fmla="*/ 3695700 w 3695700"/>
              <a:gd name="csY7" fmla="*/ 0 h 369332"/>
              <a:gd name="csX8" fmla="*/ 3695700 w 3695700"/>
              <a:gd name="csY8" fmla="*/ 369332 h 369332"/>
              <a:gd name="csX9" fmla="*/ 3241657 w 3695700"/>
              <a:gd name="csY9" fmla="*/ 369332 h 369332"/>
              <a:gd name="csX10" fmla="*/ 2676743 w 3695700"/>
              <a:gd name="csY10" fmla="*/ 369332 h 369332"/>
              <a:gd name="csX11" fmla="*/ 2111829 w 3695700"/>
              <a:gd name="csY11" fmla="*/ 369332 h 369332"/>
              <a:gd name="csX12" fmla="*/ 1657785 w 3695700"/>
              <a:gd name="csY12" fmla="*/ 369332 h 369332"/>
              <a:gd name="csX13" fmla="*/ 1203742 w 3695700"/>
              <a:gd name="csY13" fmla="*/ 369332 h 369332"/>
              <a:gd name="csX14" fmla="*/ 749699 w 3695700"/>
              <a:gd name="csY14" fmla="*/ 369332 h 369332"/>
              <a:gd name="csX15" fmla="*/ 0 w 3695700"/>
              <a:gd name="csY15" fmla="*/ 369332 h 369332"/>
              <a:gd name="csX16" fmla="*/ 0 w 3695700"/>
              <a:gd name="csY16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695700" h="369332" extrusionOk="0">
                <a:moveTo>
                  <a:pt x="0" y="0"/>
                </a:moveTo>
                <a:cubicBezTo>
                  <a:pt x="234356" y="-11668"/>
                  <a:pt x="380074" y="3637"/>
                  <a:pt x="491000" y="0"/>
                </a:cubicBezTo>
                <a:cubicBezTo>
                  <a:pt x="601926" y="-3637"/>
                  <a:pt x="788693" y="13636"/>
                  <a:pt x="1055914" y="0"/>
                </a:cubicBezTo>
                <a:cubicBezTo>
                  <a:pt x="1323135" y="-13636"/>
                  <a:pt x="1388756" y="62058"/>
                  <a:pt x="1657785" y="0"/>
                </a:cubicBezTo>
                <a:cubicBezTo>
                  <a:pt x="1926814" y="-62058"/>
                  <a:pt x="1924609" y="19635"/>
                  <a:pt x="2148786" y="0"/>
                </a:cubicBezTo>
                <a:cubicBezTo>
                  <a:pt x="2372963" y="-19635"/>
                  <a:pt x="2577418" y="52370"/>
                  <a:pt x="2750657" y="0"/>
                </a:cubicBezTo>
                <a:cubicBezTo>
                  <a:pt x="2923896" y="-52370"/>
                  <a:pt x="3061257" y="58814"/>
                  <a:pt x="3241657" y="0"/>
                </a:cubicBezTo>
                <a:cubicBezTo>
                  <a:pt x="3422057" y="-58814"/>
                  <a:pt x="3510793" y="49687"/>
                  <a:pt x="3695700" y="0"/>
                </a:cubicBezTo>
                <a:cubicBezTo>
                  <a:pt x="3708746" y="139750"/>
                  <a:pt x="3682105" y="240042"/>
                  <a:pt x="3695700" y="369332"/>
                </a:cubicBezTo>
                <a:cubicBezTo>
                  <a:pt x="3489216" y="369909"/>
                  <a:pt x="3434096" y="332373"/>
                  <a:pt x="3241657" y="369332"/>
                </a:cubicBezTo>
                <a:cubicBezTo>
                  <a:pt x="3049218" y="406291"/>
                  <a:pt x="2836028" y="309917"/>
                  <a:pt x="2676743" y="369332"/>
                </a:cubicBezTo>
                <a:cubicBezTo>
                  <a:pt x="2517458" y="428747"/>
                  <a:pt x="2295154" y="320415"/>
                  <a:pt x="2111829" y="369332"/>
                </a:cubicBezTo>
                <a:cubicBezTo>
                  <a:pt x="1928504" y="418249"/>
                  <a:pt x="1810443" y="337801"/>
                  <a:pt x="1657785" y="369332"/>
                </a:cubicBezTo>
                <a:cubicBezTo>
                  <a:pt x="1505127" y="400863"/>
                  <a:pt x="1350135" y="353123"/>
                  <a:pt x="1203742" y="369332"/>
                </a:cubicBezTo>
                <a:cubicBezTo>
                  <a:pt x="1057349" y="385541"/>
                  <a:pt x="848737" y="327730"/>
                  <a:pt x="749699" y="369332"/>
                </a:cubicBezTo>
                <a:cubicBezTo>
                  <a:pt x="650661" y="410934"/>
                  <a:pt x="344049" y="308962"/>
                  <a:pt x="0" y="369332"/>
                </a:cubicBezTo>
                <a:cubicBezTo>
                  <a:pt x="-17221" y="273091"/>
                  <a:pt x="7478" y="13935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6829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dirty="0"/>
              <a:t>Οι κύριοι όροι μιας πρότασης</a:t>
            </a: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610FEE9-924A-72D5-7098-C32A71841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823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92D4CEA-E18A-C3EE-B537-C538F0703C5E}"/>
              </a:ext>
            </a:extLst>
          </p:cNvPr>
          <p:cNvSpPr/>
          <p:nvPr/>
        </p:nvSpPr>
        <p:spPr>
          <a:xfrm>
            <a:off x="5630886" y="5965370"/>
            <a:ext cx="6125685" cy="515271"/>
          </a:xfrm>
          <a:custGeom>
            <a:avLst/>
            <a:gdLst>
              <a:gd name="csX0" fmla="*/ 0 w 6125685"/>
              <a:gd name="csY0" fmla="*/ 0 h 515271"/>
              <a:gd name="csX1" fmla="*/ 556880 w 6125685"/>
              <a:gd name="csY1" fmla="*/ 0 h 515271"/>
              <a:gd name="csX2" fmla="*/ 1175018 w 6125685"/>
              <a:gd name="csY2" fmla="*/ 0 h 515271"/>
              <a:gd name="csX3" fmla="*/ 1670641 w 6125685"/>
              <a:gd name="csY3" fmla="*/ 0 h 515271"/>
              <a:gd name="csX4" fmla="*/ 2288779 w 6125685"/>
              <a:gd name="csY4" fmla="*/ 0 h 515271"/>
              <a:gd name="csX5" fmla="*/ 2845659 w 6125685"/>
              <a:gd name="csY5" fmla="*/ 0 h 515271"/>
              <a:gd name="csX6" fmla="*/ 3463796 w 6125685"/>
              <a:gd name="csY6" fmla="*/ 0 h 515271"/>
              <a:gd name="csX7" fmla="*/ 4081934 w 6125685"/>
              <a:gd name="csY7" fmla="*/ 0 h 515271"/>
              <a:gd name="csX8" fmla="*/ 4761328 w 6125685"/>
              <a:gd name="csY8" fmla="*/ 0 h 515271"/>
              <a:gd name="csX9" fmla="*/ 5256951 w 6125685"/>
              <a:gd name="csY9" fmla="*/ 0 h 515271"/>
              <a:gd name="csX10" fmla="*/ 6125685 w 6125685"/>
              <a:gd name="csY10" fmla="*/ 0 h 515271"/>
              <a:gd name="csX11" fmla="*/ 6125685 w 6125685"/>
              <a:gd name="csY11" fmla="*/ 515271 h 515271"/>
              <a:gd name="csX12" fmla="*/ 5630061 w 6125685"/>
              <a:gd name="csY12" fmla="*/ 515271 h 515271"/>
              <a:gd name="csX13" fmla="*/ 5073181 w 6125685"/>
              <a:gd name="csY13" fmla="*/ 515271 h 515271"/>
              <a:gd name="csX14" fmla="*/ 4700071 w 6125685"/>
              <a:gd name="csY14" fmla="*/ 515271 h 515271"/>
              <a:gd name="csX15" fmla="*/ 4265704 w 6125685"/>
              <a:gd name="csY15" fmla="*/ 515271 h 515271"/>
              <a:gd name="csX16" fmla="*/ 3831338 w 6125685"/>
              <a:gd name="csY16" fmla="*/ 515271 h 515271"/>
              <a:gd name="csX17" fmla="*/ 3274457 w 6125685"/>
              <a:gd name="csY17" fmla="*/ 515271 h 515271"/>
              <a:gd name="csX18" fmla="*/ 2778833 w 6125685"/>
              <a:gd name="csY18" fmla="*/ 515271 h 515271"/>
              <a:gd name="csX19" fmla="*/ 2283210 w 6125685"/>
              <a:gd name="csY19" fmla="*/ 515271 h 515271"/>
              <a:gd name="csX20" fmla="*/ 1787586 w 6125685"/>
              <a:gd name="csY20" fmla="*/ 515271 h 515271"/>
              <a:gd name="csX21" fmla="*/ 1414476 w 6125685"/>
              <a:gd name="csY21" fmla="*/ 515271 h 515271"/>
              <a:gd name="csX22" fmla="*/ 796339 w 6125685"/>
              <a:gd name="csY22" fmla="*/ 515271 h 515271"/>
              <a:gd name="csX23" fmla="*/ 0 w 6125685"/>
              <a:gd name="csY23" fmla="*/ 515271 h 515271"/>
              <a:gd name="csX24" fmla="*/ 0 w 6125685"/>
              <a:gd name="csY24" fmla="*/ 0 h 5152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125685" h="515271" fill="none" extrusionOk="0">
                <a:moveTo>
                  <a:pt x="0" y="0"/>
                </a:moveTo>
                <a:cubicBezTo>
                  <a:pt x="136798" y="-64505"/>
                  <a:pt x="318069" y="63707"/>
                  <a:pt x="556880" y="0"/>
                </a:cubicBezTo>
                <a:cubicBezTo>
                  <a:pt x="795691" y="-63707"/>
                  <a:pt x="1033067" y="25118"/>
                  <a:pt x="1175018" y="0"/>
                </a:cubicBezTo>
                <a:cubicBezTo>
                  <a:pt x="1316969" y="-25118"/>
                  <a:pt x="1480655" y="38687"/>
                  <a:pt x="1670641" y="0"/>
                </a:cubicBezTo>
                <a:cubicBezTo>
                  <a:pt x="1860627" y="-38687"/>
                  <a:pt x="2164410" y="50750"/>
                  <a:pt x="2288779" y="0"/>
                </a:cubicBezTo>
                <a:cubicBezTo>
                  <a:pt x="2413148" y="-50750"/>
                  <a:pt x="2695470" y="40822"/>
                  <a:pt x="2845659" y="0"/>
                </a:cubicBezTo>
                <a:cubicBezTo>
                  <a:pt x="2995848" y="-40822"/>
                  <a:pt x="3179777" y="43797"/>
                  <a:pt x="3463796" y="0"/>
                </a:cubicBezTo>
                <a:cubicBezTo>
                  <a:pt x="3747815" y="-43797"/>
                  <a:pt x="3876474" y="45356"/>
                  <a:pt x="4081934" y="0"/>
                </a:cubicBezTo>
                <a:cubicBezTo>
                  <a:pt x="4287394" y="-45356"/>
                  <a:pt x="4605878" y="12872"/>
                  <a:pt x="4761328" y="0"/>
                </a:cubicBezTo>
                <a:cubicBezTo>
                  <a:pt x="4916778" y="-12872"/>
                  <a:pt x="5123143" y="23481"/>
                  <a:pt x="5256951" y="0"/>
                </a:cubicBezTo>
                <a:cubicBezTo>
                  <a:pt x="5390759" y="-23481"/>
                  <a:pt x="5797903" y="52075"/>
                  <a:pt x="6125685" y="0"/>
                </a:cubicBezTo>
                <a:cubicBezTo>
                  <a:pt x="6131104" y="189795"/>
                  <a:pt x="6099568" y="396755"/>
                  <a:pt x="6125685" y="515271"/>
                </a:cubicBezTo>
                <a:cubicBezTo>
                  <a:pt x="5984029" y="536061"/>
                  <a:pt x="5786436" y="496659"/>
                  <a:pt x="5630061" y="515271"/>
                </a:cubicBezTo>
                <a:cubicBezTo>
                  <a:pt x="5473686" y="533883"/>
                  <a:pt x="5294696" y="498585"/>
                  <a:pt x="5073181" y="515271"/>
                </a:cubicBezTo>
                <a:cubicBezTo>
                  <a:pt x="4851666" y="531957"/>
                  <a:pt x="4808335" y="501216"/>
                  <a:pt x="4700071" y="515271"/>
                </a:cubicBezTo>
                <a:cubicBezTo>
                  <a:pt x="4591807" y="529326"/>
                  <a:pt x="4480932" y="515083"/>
                  <a:pt x="4265704" y="515271"/>
                </a:cubicBezTo>
                <a:cubicBezTo>
                  <a:pt x="4050476" y="515459"/>
                  <a:pt x="3956815" y="470505"/>
                  <a:pt x="3831338" y="515271"/>
                </a:cubicBezTo>
                <a:cubicBezTo>
                  <a:pt x="3705861" y="560037"/>
                  <a:pt x="3501318" y="471670"/>
                  <a:pt x="3274457" y="515271"/>
                </a:cubicBezTo>
                <a:cubicBezTo>
                  <a:pt x="3047596" y="558872"/>
                  <a:pt x="2997313" y="465576"/>
                  <a:pt x="2778833" y="515271"/>
                </a:cubicBezTo>
                <a:cubicBezTo>
                  <a:pt x="2560353" y="564966"/>
                  <a:pt x="2459935" y="495420"/>
                  <a:pt x="2283210" y="515271"/>
                </a:cubicBezTo>
                <a:cubicBezTo>
                  <a:pt x="2106485" y="535122"/>
                  <a:pt x="1954473" y="503063"/>
                  <a:pt x="1787586" y="515271"/>
                </a:cubicBezTo>
                <a:cubicBezTo>
                  <a:pt x="1620699" y="527479"/>
                  <a:pt x="1495747" y="505321"/>
                  <a:pt x="1414476" y="515271"/>
                </a:cubicBezTo>
                <a:cubicBezTo>
                  <a:pt x="1333205" y="525221"/>
                  <a:pt x="1016779" y="509175"/>
                  <a:pt x="796339" y="515271"/>
                </a:cubicBezTo>
                <a:cubicBezTo>
                  <a:pt x="575899" y="521367"/>
                  <a:pt x="199903" y="432574"/>
                  <a:pt x="0" y="515271"/>
                </a:cubicBezTo>
                <a:cubicBezTo>
                  <a:pt x="-40229" y="328034"/>
                  <a:pt x="35667" y="204316"/>
                  <a:pt x="0" y="0"/>
                </a:cubicBezTo>
                <a:close/>
              </a:path>
              <a:path w="6125685" h="515271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67806" y="239279"/>
                  <a:pt x="6117003" y="281932"/>
                  <a:pt x="6125685" y="515271"/>
                </a:cubicBezTo>
                <a:cubicBezTo>
                  <a:pt x="5976807" y="547844"/>
                  <a:pt x="5863709" y="480650"/>
                  <a:pt x="5752575" y="515271"/>
                </a:cubicBezTo>
                <a:cubicBezTo>
                  <a:pt x="5641441" y="549892"/>
                  <a:pt x="5381659" y="476462"/>
                  <a:pt x="5256951" y="515271"/>
                </a:cubicBezTo>
                <a:cubicBezTo>
                  <a:pt x="5132243" y="554080"/>
                  <a:pt x="4994034" y="505252"/>
                  <a:pt x="4883842" y="515271"/>
                </a:cubicBezTo>
                <a:cubicBezTo>
                  <a:pt x="4773650" y="525290"/>
                  <a:pt x="4505225" y="490253"/>
                  <a:pt x="4326961" y="515271"/>
                </a:cubicBezTo>
                <a:cubicBezTo>
                  <a:pt x="4148697" y="540289"/>
                  <a:pt x="3969123" y="468672"/>
                  <a:pt x="3831338" y="515271"/>
                </a:cubicBezTo>
                <a:cubicBezTo>
                  <a:pt x="3693553" y="561870"/>
                  <a:pt x="3424242" y="434349"/>
                  <a:pt x="3151943" y="515271"/>
                </a:cubicBezTo>
                <a:cubicBezTo>
                  <a:pt x="2879644" y="596193"/>
                  <a:pt x="2910288" y="489558"/>
                  <a:pt x="2778833" y="515271"/>
                </a:cubicBezTo>
                <a:cubicBezTo>
                  <a:pt x="2647378" y="540984"/>
                  <a:pt x="2282853" y="463668"/>
                  <a:pt x="2099439" y="515271"/>
                </a:cubicBezTo>
                <a:cubicBezTo>
                  <a:pt x="1916025" y="566874"/>
                  <a:pt x="1659241" y="485879"/>
                  <a:pt x="1481302" y="515271"/>
                </a:cubicBezTo>
                <a:cubicBezTo>
                  <a:pt x="1303363" y="544663"/>
                  <a:pt x="1160242" y="507376"/>
                  <a:pt x="1046935" y="515271"/>
                </a:cubicBezTo>
                <a:cubicBezTo>
                  <a:pt x="933628" y="523166"/>
                  <a:pt x="722958" y="455030"/>
                  <a:pt x="490055" y="515271"/>
                </a:cubicBezTo>
                <a:cubicBezTo>
                  <a:pt x="257152" y="575512"/>
                  <a:pt x="199689" y="462101"/>
                  <a:pt x="0" y="515271"/>
                </a:cubicBezTo>
                <a:cubicBezTo>
                  <a:pt x="-60731" y="403764"/>
                  <a:pt x="41337" y="184571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https://share.google/Y8l5eNRbCsbd2MZLf</a:t>
            </a:r>
            <a:endParaRPr lang="el-GR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FE5C54C5-F05B-E2C3-3048-63F86BE660A9}"/>
              </a:ext>
            </a:extLst>
          </p:cNvPr>
          <p:cNvSpPr/>
          <p:nvPr/>
        </p:nvSpPr>
        <p:spPr>
          <a:xfrm>
            <a:off x="129392" y="181415"/>
            <a:ext cx="5350332" cy="1643743"/>
          </a:xfrm>
          <a:custGeom>
            <a:avLst/>
            <a:gdLst>
              <a:gd name="csX0" fmla="*/ 0 w 5350332"/>
              <a:gd name="csY0" fmla="*/ 273963 h 1643743"/>
              <a:gd name="csX1" fmla="*/ 273963 w 5350332"/>
              <a:gd name="csY1" fmla="*/ 0 h 1643743"/>
              <a:gd name="csX2" fmla="*/ 711516 w 5350332"/>
              <a:gd name="csY2" fmla="*/ 0 h 1643743"/>
              <a:gd name="csX3" fmla="*/ 1245116 w 5350332"/>
              <a:gd name="csY3" fmla="*/ 0 h 1643743"/>
              <a:gd name="csX4" fmla="*/ 1730693 w 5350332"/>
              <a:gd name="csY4" fmla="*/ 0 h 1643743"/>
              <a:gd name="csX5" fmla="*/ 2168245 w 5350332"/>
              <a:gd name="csY5" fmla="*/ 0 h 1643743"/>
              <a:gd name="csX6" fmla="*/ 2605798 w 5350332"/>
              <a:gd name="csY6" fmla="*/ 0 h 1643743"/>
              <a:gd name="csX7" fmla="*/ 3091375 w 5350332"/>
              <a:gd name="csY7" fmla="*/ 0 h 1643743"/>
              <a:gd name="csX8" fmla="*/ 3624975 w 5350332"/>
              <a:gd name="csY8" fmla="*/ 0 h 1643743"/>
              <a:gd name="csX9" fmla="*/ 4254624 w 5350332"/>
              <a:gd name="csY9" fmla="*/ 0 h 1643743"/>
              <a:gd name="csX10" fmla="*/ 5076369 w 5350332"/>
              <a:gd name="csY10" fmla="*/ 0 h 1643743"/>
              <a:gd name="csX11" fmla="*/ 5350332 w 5350332"/>
              <a:gd name="csY11" fmla="*/ 273963 h 1643743"/>
              <a:gd name="csX12" fmla="*/ 5350332 w 5350332"/>
              <a:gd name="csY12" fmla="*/ 810913 h 1643743"/>
              <a:gd name="csX13" fmla="*/ 5350332 w 5350332"/>
              <a:gd name="csY13" fmla="*/ 1369780 h 1643743"/>
              <a:gd name="csX14" fmla="*/ 5076369 w 5350332"/>
              <a:gd name="csY14" fmla="*/ 1643743 h 1643743"/>
              <a:gd name="csX15" fmla="*/ 4446720 w 5350332"/>
              <a:gd name="csY15" fmla="*/ 1643743 h 1643743"/>
              <a:gd name="csX16" fmla="*/ 4057192 w 5350332"/>
              <a:gd name="csY16" fmla="*/ 1643743 h 1643743"/>
              <a:gd name="csX17" fmla="*/ 3667663 w 5350332"/>
              <a:gd name="csY17" fmla="*/ 1643743 h 1643743"/>
              <a:gd name="csX18" fmla="*/ 3278135 w 5350332"/>
              <a:gd name="csY18" fmla="*/ 1643743 h 1643743"/>
              <a:gd name="csX19" fmla="*/ 2840582 w 5350332"/>
              <a:gd name="csY19" fmla="*/ 1643743 h 1643743"/>
              <a:gd name="csX20" fmla="*/ 2451054 w 5350332"/>
              <a:gd name="csY20" fmla="*/ 1643743 h 1643743"/>
              <a:gd name="csX21" fmla="*/ 2013501 w 5350332"/>
              <a:gd name="csY21" fmla="*/ 1643743 h 1643743"/>
              <a:gd name="csX22" fmla="*/ 1527925 w 5350332"/>
              <a:gd name="csY22" fmla="*/ 1643743 h 1643743"/>
              <a:gd name="csX23" fmla="*/ 946300 w 5350332"/>
              <a:gd name="csY23" fmla="*/ 1643743 h 1643743"/>
              <a:gd name="csX24" fmla="*/ 273963 w 5350332"/>
              <a:gd name="csY24" fmla="*/ 1643743 h 1643743"/>
              <a:gd name="csX25" fmla="*/ 0 w 5350332"/>
              <a:gd name="csY25" fmla="*/ 1369780 h 1643743"/>
              <a:gd name="csX26" fmla="*/ 0 w 5350332"/>
              <a:gd name="csY26" fmla="*/ 832830 h 1643743"/>
              <a:gd name="csX27" fmla="*/ 0 w 5350332"/>
              <a:gd name="csY27" fmla="*/ 273963 h 1643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350332" h="1643743" fill="none" extrusionOk="0">
                <a:moveTo>
                  <a:pt x="0" y="273963"/>
                </a:moveTo>
                <a:cubicBezTo>
                  <a:pt x="3723" y="91873"/>
                  <a:pt x="150641" y="29824"/>
                  <a:pt x="273963" y="0"/>
                </a:cubicBezTo>
                <a:cubicBezTo>
                  <a:pt x="441791" y="-13728"/>
                  <a:pt x="529527" y="16480"/>
                  <a:pt x="711516" y="0"/>
                </a:cubicBezTo>
                <a:cubicBezTo>
                  <a:pt x="893505" y="-16480"/>
                  <a:pt x="1029431" y="10721"/>
                  <a:pt x="1245116" y="0"/>
                </a:cubicBezTo>
                <a:cubicBezTo>
                  <a:pt x="1460801" y="-10721"/>
                  <a:pt x="1575736" y="3160"/>
                  <a:pt x="1730693" y="0"/>
                </a:cubicBezTo>
                <a:cubicBezTo>
                  <a:pt x="1885650" y="-3160"/>
                  <a:pt x="1961030" y="19549"/>
                  <a:pt x="2168245" y="0"/>
                </a:cubicBezTo>
                <a:cubicBezTo>
                  <a:pt x="2375460" y="-19549"/>
                  <a:pt x="2402121" y="18028"/>
                  <a:pt x="2605798" y="0"/>
                </a:cubicBezTo>
                <a:cubicBezTo>
                  <a:pt x="2809475" y="-18028"/>
                  <a:pt x="2901561" y="41795"/>
                  <a:pt x="3091375" y="0"/>
                </a:cubicBezTo>
                <a:cubicBezTo>
                  <a:pt x="3281189" y="-41795"/>
                  <a:pt x="3498029" y="58519"/>
                  <a:pt x="3624975" y="0"/>
                </a:cubicBezTo>
                <a:cubicBezTo>
                  <a:pt x="3751921" y="-58519"/>
                  <a:pt x="3966801" y="32013"/>
                  <a:pt x="4254624" y="0"/>
                </a:cubicBezTo>
                <a:cubicBezTo>
                  <a:pt x="4542447" y="-32013"/>
                  <a:pt x="4782003" y="1251"/>
                  <a:pt x="5076369" y="0"/>
                </a:cubicBezTo>
                <a:cubicBezTo>
                  <a:pt x="5220356" y="6360"/>
                  <a:pt x="5361158" y="142099"/>
                  <a:pt x="5350332" y="273963"/>
                </a:cubicBezTo>
                <a:cubicBezTo>
                  <a:pt x="5400769" y="421197"/>
                  <a:pt x="5293787" y="665287"/>
                  <a:pt x="5350332" y="810913"/>
                </a:cubicBezTo>
                <a:cubicBezTo>
                  <a:pt x="5406877" y="956539"/>
                  <a:pt x="5292831" y="1253357"/>
                  <a:pt x="5350332" y="1369780"/>
                </a:cubicBezTo>
                <a:cubicBezTo>
                  <a:pt x="5370412" y="1559742"/>
                  <a:pt x="5223358" y="1672256"/>
                  <a:pt x="5076369" y="1643743"/>
                </a:cubicBezTo>
                <a:cubicBezTo>
                  <a:pt x="4770584" y="1709677"/>
                  <a:pt x="4631394" y="1637655"/>
                  <a:pt x="4446720" y="1643743"/>
                </a:cubicBezTo>
                <a:cubicBezTo>
                  <a:pt x="4262046" y="1649831"/>
                  <a:pt x="4223406" y="1621850"/>
                  <a:pt x="4057192" y="1643743"/>
                </a:cubicBezTo>
                <a:cubicBezTo>
                  <a:pt x="3890978" y="1665636"/>
                  <a:pt x="3845945" y="1628003"/>
                  <a:pt x="3667663" y="1643743"/>
                </a:cubicBezTo>
                <a:cubicBezTo>
                  <a:pt x="3489381" y="1659483"/>
                  <a:pt x="3392213" y="1597340"/>
                  <a:pt x="3278135" y="1643743"/>
                </a:cubicBezTo>
                <a:cubicBezTo>
                  <a:pt x="3164057" y="1690146"/>
                  <a:pt x="3012341" y="1624248"/>
                  <a:pt x="2840582" y="1643743"/>
                </a:cubicBezTo>
                <a:cubicBezTo>
                  <a:pt x="2668823" y="1663238"/>
                  <a:pt x="2585737" y="1610325"/>
                  <a:pt x="2451054" y="1643743"/>
                </a:cubicBezTo>
                <a:cubicBezTo>
                  <a:pt x="2316371" y="1677161"/>
                  <a:pt x="2155257" y="1626602"/>
                  <a:pt x="2013501" y="1643743"/>
                </a:cubicBezTo>
                <a:cubicBezTo>
                  <a:pt x="1871745" y="1660884"/>
                  <a:pt x="1670608" y="1638878"/>
                  <a:pt x="1527925" y="1643743"/>
                </a:cubicBezTo>
                <a:cubicBezTo>
                  <a:pt x="1385242" y="1648608"/>
                  <a:pt x="1177076" y="1617015"/>
                  <a:pt x="946300" y="1643743"/>
                </a:cubicBezTo>
                <a:cubicBezTo>
                  <a:pt x="715524" y="1670471"/>
                  <a:pt x="483002" y="1575045"/>
                  <a:pt x="273963" y="1643743"/>
                </a:cubicBezTo>
                <a:cubicBezTo>
                  <a:pt x="91795" y="1648978"/>
                  <a:pt x="-5334" y="1509340"/>
                  <a:pt x="0" y="1369780"/>
                </a:cubicBezTo>
                <a:cubicBezTo>
                  <a:pt x="-22218" y="1212035"/>
                  <a:pt x="25554" y="1042930"/>
                  <a:pt x="0" y="832830"/>
                </a:cubicBezTo>
                <a:cubicBezTo>
                  <a:pt x="-25554" y="622730"/>
                  <a:pt x="23655" y="467186"/>
                  <a:pt x="0" y="273963"/>
                </a:cubicBezTo>
                <a:close/>
              </a:path>
              <a:path w="5350332" h="1643743" stroke="0" extrusionOk="0">
                <a:moveTo>
                  <a:pt x="0" y="273963"/>
                </a:moveTo>
                <a:cubicBezTo>
                  <a:pt x="10633" y="114706"/>
                  <a:pt x="123142" y="-6041"/>
                  <a:pt x="273963" y="0"/>
                </a:cubicBezTo>
                <a:cubicBezTo>
                  <a:pt x="449322" y="-15782"/>
                  <a:pt x="728516" y="128"/>
                  <a:pt x="855588" y="0"/>
                </a:cubicBezTo>
                <a:cubicBezTo>
                  <a:pt x="982661" y="-128"/>
                  <a:pt x="1077697" y="41739"/>
                  <a:pt x="1293140" y="0"/>
                </a:cubicBezTo>
                <a:cubicBezTo>
                  <a:pt x="1508583" y="-41739"/>
                  <a:pt x="1697671" y="28001"/>
                  <a:pt x="1874765" y="0"/>
                </a:cubicBezTo>
                <a:cubicBezTo>
                  <a:pt x="2051859" y="-28001"/>
                  <a:pt x="2228597" y="68851"/>
                  <a:pt x="2456390" y="0"/>
                </a:cubicBezTo>
                <a:cubicBezTo>
                  <a:pt x="2684183" y="-68851"/>
                  <a:pt x="2804316" y="2042"/>
                  <a:pt x="2893942" y="0"/>
                </a:cubicBezTo>
                <a:cubicBezTo>
                  <a:pt x="2983568" y="-2042"/>
                  <a:pt x="3119018" y="29524"/>
                  <a:pt x="3331495" y="0"/>
                </a:cubicBezTo>
                <a:cubicBezTo>
                  <a:pt x="3543972" y="-29524"/>
                  <a:pt x="3719551" y="55651"/>
                  <a:pt x="3961144" y="0"/>
                </a:cubicBezTo>
                <a:cubicBezTo>
                  <a:pt x="4202737" y="-55651"/>
                  <a:pt x="4260531" y="21496"/>
                  <a:pt x="4398696" y="0"/>
                </a:cubicBezTo>
                <a:cubicBezTo>
                  <a:pt x="4536861" y="-21496"/>
                  <a:pt x="4874224" y="59059"/>
                  <a:pt x="5076369" y="0"/>
                </a:cubicBezTo>
                <a:cubicBezTo>
                  <a:pt x="5220669" y="44699"/>
                  <a:pt x="5330465" y="110628"/>
                  <a:pt x="5350332" y="273963"/>
                </a:cubicBezTo>
                <a:cubicBezTo>
                  <a:pt x="5357889" y="382805"/>
                  <a:pt x="5323597" y="582737"/>
                  <a:pt x="5350332" y="810913"/>
                </a:cubicBezTo>
                <a:cubicBezTo>
                  <a:pt x="5377067" y="1039089"/>
                  <a:pt x="5289165" y="1149733"/>
                  <a:pt x="5350332" y="1369780"/>
                </a:cubicBezTo>
                <a:cubicBezTo>
                  <a:pt x="5361496" y="1478573"/>
                  <a:pt x="5251637" y="1631912"/>
                  <a:pt x="5076369" y="1643743"/>
                </a:cubicBezTo>
                <a:cubicBezTo>
                  <a:pt x="4860500" y="1706135"/>
                  <a:pt x="4691654" y="1627735"/>
                  <a:pt x="4494744" y="1643743"/>
                </a:cubicBezTo>
                <a:cubicBezTo>
                  <a:pt x="4297835" y="1659751"/>
                  <a:pt x="4228805" y="1600178"/>
                  <a:pt x="4105216" y="1643743"/>
                </a:cubicBezTo>
                <a:cubicBezTo>
                  <a:pt x="3981627" y="1687308"/>
                  <a:pt x="3867750" y="1595734"/>
                  <a:pt x="3667663" y="1643743"/>
                </a:cubicBezTo>
                <a:cubicBezTo>
                  <a:pt x="3467576" y="1691752"/>
                  <a:pt x="3167880" y="1601907"/>
                  <a:pt x="3038014" y="1643743"/>
                </a:cubicBezTo>
                <a:cubicBezTo>
                  <a:pt x="2908148" y="1685579"/>
                  <a:pt x="2622990" y="1592714"/>
                  <a:pt x="2408366" y="1643743"/>
                </a:cubicBezTo>
                <a:cubicBezTo>
                  <a:pt x="2193742" y="1694772"/>
                  <a:pt x="2019031" y="1592583"/>
                  <a:pt x="1874765" y="1643743"/>
                </a:cubicBezTo>
                <a:cubicBezTo>
                  <a:pt x="1730499" y="1694903"/>
                  <a:pt x="1590706" y="1597601"/>
                  <a:pt x="1485237" y="1643743"/>
                </a:cubicBezTo>
                <a:cubicBezTo>
                  <a:pt x="1379768" y="1689885"/>
                  <a:pt x="1138184" y="1642905"/>
                  <a:pt x="855588" y="1643743"/>
                </a:cubicBezTo>
                <a:cubicBezTo>
                  <a:pt x="572992" y="1644581"/>
                  <a:pt x="449472" y="1590402"/>
                  <a:pt x="273963" y="1643743"/>
                </a:cubicBezTo>
                <a:cubicBezTo>
                  <a:pt x="162974" y="1642350"/>
                  <a:pt x="-6000" y="1517818"/>
                  <a:pt x="0" y="1369780"/>
                </a:cubicBezTo>
                <a:cubicBezTo>
                  <a:pt x="-9645" y="1105502"/>
                  <a:pt x="17699" y="993623"/>
                  <a:pt x="0" y="832830"/>
                </a:cubicBezTo>
                <a:cubicBezTo>
                  <a:pt x="-17699" y="672037"/>
                  <a:pt x="36518" y="460386"/>
                  <a:pt x="0" y="27396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b="1"/>
              <a:t>2</a:t>
            </a:r>
            <a:r>
              <a:rPr lang="el-GR" b="1" baseline="30000"/>
              <a:t>ο</a:t>
            </a:r>
            <a:r>
              <a:rPr lang="el-GR" b="1"/>
              <a:t>   </a:t>
            </a:r>
            <a:r>
              <a:rPr lang="el-GR" b="1" dirty="0"/>
              <a:t>μάθημα : </a:t>
            </a:r>
            <a:r>
              <a:rPr lang="el-GR" b="1"/>
              <a:t>2 διδακτικές  περίοδοι </a:t>
            </a:r>
            <a:endParaRPr lang="el-GR" b="1" dirty="0"/>
          </a:p>
          <a:p>
            <a:pPr algn="ctr"/>
            <a:endParaRPr lang="el-GR" b="1" dirty="0"/>
          </a:p>
          <a:p>
            <a:pPr algn="ctr"/>
            <a:r>
              <a:rPr lang="el-GR" b="1" dirty="0"/>
              <a:t>Ημερομηνία :   _____/____/2026</a:t>
            </a:r>
          </a:p>
        </p:txBody>
      </p:sp>
      <p:pic>
        <p:nvPicPr>
          <p:cNvPr id="2" name="Εικόνα 1" descr="Όροι της πρότασης – Υποκείμενο Ρήμα Αντικείμενο Κατηγορούμενο » Τα  μαθητούδια της ..">
            <a:extLst>
              <a:ext uri="{FF2B5EF4-FFF2-40B4-BE49-F238E27FC236}">
                <a16:creationId xmlns:a16="http://schemas.microsoft.com/office/drawing/2014/main" id="{4A8E8B75-A9F5-8D16-4907-7B67178B7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425" y="2303689"/>
            <a:ext cx="6849117" cy="3409950"/>
          </a:xfrm>
          <a:custGeom>
            <a:avLst/>
            <a:gdLst>
              <a:gd name="csX0" fmla="*/ 0 w 6849117"/>
              <a:gd name="csY0" fmla="*/ 0 h 3409950"/>
              <a:gd name="csX1" fmla="*/ 433777 w 6849117"/>
              <a:gd name="csY1" fmla="*/ 0 h 3409950"/>
              <a:gd name="csX2" fmla="*/ 867555 w 6849117"/>
              <a:gd name="csY2" fmla="*/ 0 h 3409950"/>
              <a:gd name="csX3" fmla="*/ 1438315 w 6849117"/>
              <a:gd name="csY3" fmla="*/ 0 h 3409950"/>
              <a:gd name="csX4" fmla="*/ 2146057 w 6849117"/>
              <a:gd name="csY4" fmla="*/ 0 h 3409950"/>
              <a:gd name="csX5" fmla="*/ 2648325 w 6849117"/>
              <a:gd name="csY5" fmla="*/ 0 h 3409950"/>
              <a:gd name="csX6" fmla="*/ 3287576 w 6849117"/>
              <a:gd name="csY6" fmla="*/ 0 h 3409950"/>
              <a:gd name="csX7" fmla="*/ 3721354 w 6849117"/>
              <a:gd name="csY7" fmla="*/ 0 h 3409950"/>
              <a:gd name="csX8" fmla="*/ 4429096 w 6849117"/>
              <a:gd name="csY8" fmla="*/ 0 h 3409950"/>
              <a:gd name="csX9" fmla="*/ 4999855 w 6849117"/>
              <a:gd name="csY9" fmla="*/ 0 h 3409950"/>
              <a:gd name="csX10" fmla="*/ 5433633 w 6849117"/>
              <a:gd name="csY10" fmla="*/ 0 h 3409950"/>
              <a:gd name="csX11" fmla="*/ 5935901 w 6849117"/>
              <a:gd name="csY11" fmla="*/ 0 h 3409950"/>
              <a:gd name="csX12" fmla="*/ 6849117 w 6849117"/>
              <a:gd name="csY12" fmla="*/ 0 h 3409950"/>
              <a:gd name="csX13" fmla="*/ 6849117 w 6849117"/>
              <a:gd name="csY13" fmla="*/ 534225 h 3409950"/>
              <a:gd name="csX14" fmla="*/ 6849117 w 6849117"/>
              <a:gd name="csY14" fmla="*/ 1034352 h 3409950"/>
              <a:gd name="csX15" fmla="*/ 6849117 w 6849117"/>
              <a:gd name="csY15" fmla="*/ 1670876 h 3409950"/>
              <a:gd name="csX16" fmla="*/ 6849117 w 6849117"/>
              <a:gd name="csY16" fmla="*/ 2273300 h 3409950"/>
              <a:gd name="csX17" fmla="*/ 6849117 w 6849117"/>
              <a:gd name="csY17" fmla="*/ 2773426 h 3409950"/>
              <a:gd name="csX18" fmla="*/ 6849117 w 6849117"/>
              <a:gd name="csY18" fmla="*/ 3409950 h 3409950"/>
              <a:gd name="csX19" fmla="*/ 6483831 w 6849117"/>
              <a:gd name="csY19" fmla="*/ 3409950 h 3409950"/>
              <a:gd name="csX20" fmla="*/ 5913071 w 6849117"/>
              <a:gd name="csY20" fmla="*/ 3409950 h 3409950"/>
              <a:gd name="csX21" fmla="*/ 5205329 w 6849117"/>
              <a:gd name="csY21" fmla="*/ 3409950 h 3409950"/>
              <a:gd name="csX22" fmla="*/ 4634569 w 6849117"/>
              <a:gd name="csY22" fmla="*/ 3409950 h 3409950"/>
              <a:gd name="csX23" fmla="*/ 3926827 w 6849117"/>
              <a:gd name="csY23" fmla="*/ 3409950 h 3409950"/>
              <a:gd name="csX24" fmla="*/ 3561541 w 6849117"/>
              <a:gd name="csY24" fmla="*/ 3409950 h 3409950"/>
              <a:gd name="csX25" fmla="*/ 2990781 w 6849117"/>
              <a:gd name="csY25" fmla="*/ 3409950 h 3409950"/>
              <a:gd name="csX26" fmla="*/ 2488513 w 6849117"/>
              <a:gd name="csY26" fmla="*/ 3409950 h 3409950"/>
              <a:gd name="csX27" fmla="*/ 1917753 w 6849117"/>
              <a:gd name="csY27" fmla="*/ 3409950 h 3409950"/>
              <a:gd name="csX28" fmla="*/ 1552467 w 6849117"/>
              <a:gd name="csY28" fmla="*/ 3409950 h 3409950"/>
              <a:gd name="csX29" fmla="*/ 913216 w 6849117"/>
              <a:gd name="csY29" fmla="*/ 3409950 h 3409950"/>
              <a:gd name="csX30" fmla="*/ 0 w 6849117"/>
              <a:gd name="csY30" fmla="*/ 3409950 h 3409950"/>
              <a:gd name="csX31" fmla="*/ 0 w 6849117"/>
              <a:gd name="csY31" fmla="*/ 2807526 h 3409950"/>
              <a:gd name="csX32" fmla="*/ 0 w 6849117"/>
              <a:gd name="csY32" fmla="*/ 2171002 h 3409950"/>
              <a:gd name="csX33" fmla="*/ 0 w 6849117"/>
              <a:gd name="csY33" fmla="*/ 1568577 h 3409950"/>
              <a:gd name="csX34" fmla="*/ 0 w 6849117"/>
              <a:gd name="csY34" fmla="*/ 1034352 h 3409950"/>
              <a:gd name="csX35" fmla="*/ 0 w 6849117"/>
              <a:gd name="csY35" fmla="*/ 0 h 3409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6849117" h="3409950" fill="none" extrusionOk="0">
                <a:moveTo>
                  <a:pt x="0" y="0"/>
                </a:moveTo>
                <a:cubicBezTo>
                  <a:pt x="106257" y="-11818"/>
                  <a:pt x="344372" y="18741"/>
                  <a:pt x="433777" y="0"/>
                </a:cubicBezTo>
                <a:cubicBezTo>
                  <a:pt x="523182" y="-18741"/>
                  <a:pt x="776179" y="26764"/>
                  <a:pt x="867555" y="0"/>
                </a:cubicBezTo>
                <a:cubicBezTo>
                  <a:pt x="958931" y="-26764"/>
                  <a:pt x="1224159" y="25965"/>
                  <a:pt x="1438315" y="0"/>
                </a:cubicBezTo>
                <a:cubicBezTo>
                  <a:pt x="1652471" y="-25965"/>
                  <a:pt x="1953417" y="1845"/>
                  <a:pt x="2146057" y="0"/>
                </a:cubicBezTo>
                <a:cubicBezTo>
                  <a:pt x="2338697" y="-1845"/>
                  <a:pt x="2505935" y="15339"/>
                  <a:pt x="2648325" y="0"/>
                </a:cubicBezTo>
                <a:cubicBezTo>
                  <a:pt x="2790715" y="-15339"/>
                  <a:pt x="3105876" y="12088"/>
                  <a:pt x="3287576" y="0"/>
                </a:cubicBezTo>
                <a:cubicBezTo>
                  <a:pt x="3469276" y="-12088"/>
                  <a:pt x="3602271" y="39946"/>
                  <a:pt x="3721354" y="0"/>
                </a:cubicBezTo>
                <a:cubicBezTo>
                  <a:pt x="3840437" y="-39946"/>
                  <a:pt x="4136817" y="46215"/>
                  <a:pt x="4429096" y="0"/>
                </a:cubicBezTo>
                <a:cubicBezTo>
                  <a:pt x="4721375" y="-46215"/>
                  <a:pt x="4798342" y="47392"/>
                  <a:pt x="4999855" y="0"/>
                </a:cubicBezTo>
                <a:cubicBezTo>
                  <a:pt x="5201368" y="-47392"/>
                  <a:pt x="5313689" y="27691"/>
                  <a:pt x="5433633" y="0"/>
                </a:cubicBezTo>
                <a:cubicBezTo>
                  <a:pt x="5553577" y="-27691"/>
                  <a:pt x="5716975" y="37776"/>
                  <a:pt x="5935901" y="0"/>
                </a:cubicBezTo>
                <a:cubicBezTo>
                  <a:pt x="6154827" y="-37776"/>
                  <a:pt x="6663808" y="100006"/>
                  <a:pt x="6849117" y="0"/>
                </a:cubicBezTo>
                <a:cubicBezTo>
                  <a:pt x="6888699" y="263751"/>
                  <a:pt x="6828045" y="374957"/>
                  <a:pt x="6849117" y="534225"/>
                </a:cubicBezTo>
                <a:cubicBezTo>
                  <a:pt x="6870189" y="693493"/>
                  <a:pt x="6816757" y="884707"/>
                  <a:pt x="6849117" y="1034352"/>
                </a:cubicBezTo>
                <a:cubicBezTo>
                  <a:pt x="6881477" y="1183997"/>
                  <a:pt x="6784645" y="1390861"/>
                  <a:pt x="6849117" y="1670876"/>
                </a:cubicBezTo>
                <a:cubicBezTo>
                  <a:pt x="6913589" y="1950891"/>
                  <a:pt x="6803649" y="1979326"/>
                  <a:pt x="6849117" y="2273300"/>
                </a:cubicBezTo>
                <a:cubicBezTo>
                  <a:pt x="6894585" y="2567274"/>
                  <a:pt x="6795745" y="2534054"/>
                  <a:pt x="6849117" y="2773426"/>
                </a:cubicBezTo>
                <a:cubicBezTo>
                  <a:pt x="6902489" y="3012798"/>
                  <a:pt x="6795667" y="3247864"/>
                  <a:pt x="6849117" y="3409950"/>
                </a:cubicBezTo>
                <a:cubicBezTo>
                  <a:pt x="6756736" y="3419817"/>
                  <a:pt x="6655840" y="3391103"/>
                  <a:pt x="6483831" y="3409950"/>
                </a:cubicBezTo>
                <a:cubicBezTo>
                  <a:pt x="6311822" y="3428797"/>
                  <a:pt x="6180363" y="3377197"/>
                  <a:pt x="5913071" y="3409950"/>
                </a:cubicBezTo>
                <a:cubicBezTo>
                  <a:pt x="5645779" y="3442703"/>
                  <a:pt x="5418436" y="3351183"/>
                  <a:pt x="5205329" y="3409950"/>
                </a:cubicBezTo>
                <a:cubicBezTo>
                  <a:pt x="4992222" y="3468717"/>
                  <a:pt x="4789092" y="3345567"/>
                  <a:pt x="4634569" y="3409950"/>
                </a:cubicBezTo>
                <a:cubicBezTo>
                  <a:pt x="4480046" y="3474333"/>
                  <a:pt x="4220750" y="3349449"/>
                  <a:pt x="3926827" y="3409950"/>
                </a:cubicBezTo>
                <a:cubicBezTo>
                  <a:pt x="3632904" y="3470451"/>
                  <a:pt x="3703563" y="3374008"/>
                  <a:pt x="3561541" y="3409950"/>
                </a:cubicBezTo>
                <a:cubicBezTo>
                  <a:pt x="3419519" y="3445892"/>
                  <a:pt x="3201437" y="3345449"/>
                  <a:pt x="2990781" y="3409950"/>
                </a:cubicBezTo>
                <a:cubicBezTo>
                  <a:pt x="2780125" y="3474451"/>
                  <a:pt x="2643795" y="3364237"/>
                  <a:pt x="2488513" y="3409950"/>
                </a:cubicBezTo>
                <a:cubicBezTo>
                  <a:pt x="2333231" y="3455663"/>
                  <a:pt x="2072664" y="3394672"/>
                  <a:pt x="1917753" y="3409950"/>
                </a:cubicBezTo>
                <a:cubicBezTo>
                  <a:pt x="1762842" y="3425228"/>
                  <a:pt x="1683068" y="3372225"/>
                  <a:pt x="1552467" y="3409950"/>
                </a:cubicBezTo>
                <a:cubicBezTo>
                  <a:pt x="1421866" y="3447675"/>
                  <a:pt x="1186756" y="3361692"/>
                  <a:pt x="913216" y="3409950"/>
                </a:cubicBezTo>
                <a:cubicBezTo>
                  <a:pt x="639676" y="3458208"/>
                  <a:pt x="231847" y="3395832"/>
                  <a:pt x="0" y="3409950"/>
                </a:cubicBezTo>
                <a:cubicBezTo>
                  <a:pt x="-50347" y="3251398"/>
                  <a:pt x="32478" y="3009971"/>
                  <a:pt x="0" y="2807526"/>
                </a:cubicBezTo>
                <a:cubicBezTo>
                  <a:pt x="-32478" y="2605081"/>
                  <a:pt x="55438" y="2348737"/>
                  <a:pt x="0" y="2171002"/>
                </a:cubicBezTo>
                <a:cubicBezTo>
                  <a:pt x="-55438" y="1993267"/>
                  <a:pt x="29557" y="1752290"/>
                  <a:pt x="0" y="1568577"/>
                </a:cubicBezTo>
                <a:cubicBezTo>
                  <a:pt x="-29557" y="1384864"/>
                  <a:pt x="439" y="1188369"/>
                  <a:pt x="0" y="1034352"/>
                </a:cubicBezTo>
                <a:cubicBezTo>
                  <a:pt x="-439" y="880335"/>
                  <a:pt x="33582" y="388150"/>
                  <a:pt x="0" y="0"/>
                </a:cubicBezTo>
                <a:close/>
              </a:path>
              <a:path w="6849117" h="3409950" stroke="0" extrusionOk="0">
                <a:moveTo>
                  <a:pt x="0" y="0"/>
                </a:moveTo>
                <a:cubicBezTo>
                  <a:pt x="215463" y="-30385"/>
                  <a:pt x="445303" y="52236"/>
                  <a:pt x="570760" y="0"/>
                </a:cubicBezTo>
                <a:cubicBezTo>
                  <a:pt x="696217" y="-52236"/>
                  <a:pt x="975602" y="31696"/>
                  <a:pt x="1278502" y="0"/>
                </a:cubicBezTo>
                <a:cubicBezTo>
                  <a:pt x="1581402" y="-31696"/>
                  <a:pt x="1551837" y="37429"/>
                  <a:pt x="1643788" y="0"/>
                </a:cubicBezTo>
                <a:cubicBezTo>
                  <a:pt x="1735739" y="-37429"/>
                  <a:pt x="2002918" y="9404"/>
                  <a:pt x="2146057" y="0"/>
                </a:cubicBezTo>
                <a:cubicBezTo>
                  <a:pt x="2289196" y="-9404"/>
                  <a:pt x="2403486" y="40764"/>
                  <a:pt x="2579834" y="0"/>
                </a:cubicBezTo>
                <a:cubicBezTo>
                  <a:pt x="2756182" y="-40764"/>
                  <a:pt x="3144389" y="24846"/>
                  <a:pt x="3287576" y="0"/>
                </a:cubicBezTo>
                <a:cubicBezTo>
                  <a:pt x="3430763" y="-24846"/>
                  <a:pt x="3652690" y="25047"/>
                  <a:pt x="3858336" y="0"/>
                </a:cubicBezTo>
                <a:cubicBezTo>
                  <a:pt x="4063982" y="-25047"/>
                  <a:pt x="4078436" y="28562"/>
                  <a:pt x="4292113" y="0"/>
                </a:cubicBezTo>
                <a:cubicBezTo>
                  <a:pt x="4505790" y="-28562"/>
                  <a:pt x="4822985" y="37081"/>
                  <a:pt x="4999855" y="0"/>
                </a:cubicBezTo>
                <a:cubicBezTo>
                  <a:pt x="5176725" y="-37081"/>
                  <a:pt x="5514747" y="14753"/>
                  <a:pt x="5707597" y="0"/>
                </a:cubicBezTo>
                <a:cubicBezTo>
                  <a:pt x="5900447" y="-14753"/>
                  <a:pt x="6014806" y="29565"/>
                  <a:pt x="6278357" y="0"/>
                </a:cubicBezTo>
                <a:cubicBezTo>
                  <a:pt x="6541908" y="-29565"/>
                  <a:pt x="6568100" y="40530"/>
                  <a:pt x="6849117" y="0"/>
                </a:cubicBezTo>
                <a:cubicBezTo>
                  <a:pt x="6874471" y="108601"/>
                  <a:pt x="6787025" y="422020"/>
                  <a:pt x="6849117" y="534225"/>
                </a:cubicBezTo>
                <a:cubicBezTo>
                  <a:pt x="6911209" y="646430"/>
                  <a:pt x="6802987" y="925406"/>
                  <a:pt x="6849117" y="1102551"/>
                </a:cubicBezTo>
                <a:cubicBezTo>
                  <a:pt x="6895247" y="1279696"/>
                  <a:pt x="6826986" y="1459211"/>
                  <a:pt x="6849117" y="1568577"/>
                </a:cubicBezTo>
                <a:cubicBezTo>
                  <a:pt x="6871248" y="1677943"/>
                  <a:pt x="6831823" y="1977756"/>
                  <a:pt x="6849117" y="2102802"/>
                </a:cubicBezTo>
                <a:cubicBezTo>
                  <a:pt x="6866411" y="2227849"/>
                  <a:pt x="6847776" y="2539196"/>
                  <a:pt x="6849117" y="2705227"/>
                </a:cubicBezTo>
                <a:cubicBezTo>
                  <a:pt x="6850458" y="2871259"/>
                  <a:pt x="6782778" y="3161433"/>
                  <a:pt x="6849117" y="3409950"/>
                </a:cubicBezTo>
                <a:cubicBezTo>
                  <a:pt x="6720897" y="3467873"/>
                  <a:pt x="6483116" y="3361859"/>
                  <a:pt x="6278357" y="3409950"/>
                </a:cubicBezTo>
                <a:cubicBezTo>
                  <a:pt x="6073598" y="3458041"/>
                  <a:pt x="6050946" y="3360620"/>
                  <a:pt x="5844580" y="3409950"/>
                </a:cubicBezTo>
                <a:cubicBezTo>
                  <a:pt x="5638214" y="3459280"/>
                  <a:pt x="5511874" y="3382526"/>
                  <a:pt x="5410802" y="3409950"/>
                </a:cubicBezTo>
                <a:cubicBezTo>
                  <a:pt x="5309730" y="3437374"/>
                  <a:pt x="5147841" y="3402213"/>
                  <a:pt x="4977025" y="3409950"/>
                </a:cubicBezTo>
                <a:cubicBezTo>
                  <a:pt x="4806209" y="3417687"/>
                  <a:pt x="4633238" y="3370120"/>
                  <a:pt x="4337774" y="3409950"/>
                </a:cubicBezTo>
                <a:cubicBezTo>
                  <a:pt x="4042310" y="3449780"/>
                  <a:pt x="3915797" y="3348334"/>
                  <a:pt x="3698523" y="3409950"/>
                </a:cubicBezTo>
                <a:cubicBezTo>
                  <a:pt x="3481249" y="3471566"/>
                  <a:pt x="3309934" y="3383703"/>
                  <a:pt x="3196255" y="3409950"/>
                </a:cubicBezTo>
                <a:cubicBezTo>
                  <a:pt x="3082576" y="3436197"/>
                  <a:pt x="2759324" y="3358658"/>
                  <a:pt x="2625495" y="3409950"/>
                </a:cubicBezTo>
                <a:cubicBezTo>
                  <a:pt x="2491666" y="3461242"/>
                  <a:pt x="2255344" y="3364814"/>
                  <a:pt x="2054735" y="3409950"/>
                </a:cubicBezTo>
                <a:cubicBezTo>
                  <a:pt x="1854126" y="3455086"/>
                  <a:pt x="1835257" y="3388188"/>
                  <a:pt x="1689449" y="3409950"/>
                </a:cubicBezTo>
                <a:cubicBezTo>
                  <a:pt x="1543641" y="3431712"/>
                  <a:pt x="1461128" y="3364824"/>
                  <a:pt x="1255671" y="3409950"/>
                </a:cubicBezTo>
                <a:cubicBezTo>
                  <a:pt x="1050214" y="3455076"/>
                  <a:pt x="884512" y="3352243"/>
                  <a:pt x="753403" y="3409950"/>
                </a:cubicBezTo>
                <a:cubicBezTo>
                  <a:pt x="622294" y="3467657"/>
                  <a:pt x="243471" y="3364288"/>
                  <a:pt x="0" y="3409950"/>
                </a:cubicBezTo>
                <a:cubicBezTo>
                  <a:pt x="-10435" y="3273560"/>
                  <a:pt x="43974" y="3089149"/>
                  <a:pt x="0" y="2773426"/>
                </a:cubicBezTo>
                <a:cubicBezTo>
                  <a:pt x="-43974" y="2457703"/>
                  <a:pt x="51630" y="2281083"/>
                  <a:pt x="0" y="2136902"/>
                </a:cubicBezTo>
                <a:cubicBezTo>
                  <a:pt x="-51630" y="1992721"/>
                  <a:pt x="2820" y="1851876"/>
                  <a:pt x="0" y="1602677"/>
                </a:cubicBezTo>
                <a:cubicBezTo>
                  <a:pt x="-2820" y="1353479"/>
                  <a:pt x="8380" y="1151012"/>
                  <a:pt x="0" y="1000252"/>
                </a:cubicBezTo>
                <a:cubicBezTo>
                  <a:pt x="-8380" y="849493"/>
                  <a:pt x="27336" y="408754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5079982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4EE7C9-9ACB-85E8-9E35-0F0715C1117B}"/>
              </a:ext>
            </a:extLst>
          </p:cNvPr>
          <p:cNvSpPr txBox="1"/>
          <p:nvPr/>
        </p:nvSpPr>
        <p:spPr>
          <a:xfrm>
            <a:off x="7015843" y="1640492"/>
            <a:ext cx="3695700" cy="369332"/>
          </a:xfrm>
          <a:custGeom>
            <a:avLst/>
            <a:gdLst>
              <a:gd name="csX0" fmla="*/ 0 w 3695700"/>
              <a:gd name="csY0" fmla="*/ 0 h 369332"/>
              <a:gd name="csX1" fmla="*/ 491000 w 3695700"/>
              <a:gd name="csY1" fmla="*/ 0 h 369332"/>
              <a:gd name="csX2" fmla="*/ 1055914 w 3695700"/>
              <a:gd name="csY2" fmla="*/ 0 h 369332"/>
              <a:gd name="csX3" fmla="*/ 1657785 w 3695700"/>
              <a:gd name="csY3" fmla="*/ 0 h 369332"/>
              <a:gd name="csX4" fmla="*/ 2148786 w 3695700"/>
              <a:gd name="csY4" fmla="*/ 0 h 369332"/>
              <a:gd name="csX5" fmla="*/ 2750657 w 3695700"/>
              <a:gd name="csY5" fmla="*/ 0 h 369332"/>
              <a:gd name="csX6" fmla="*/ 3241657 w 3695700"/>
              <a:gd name="csY6" fmla="*/ 0 h 369332"/>
              <a:gd name="csX7" fmla="*/ 3695700 w 3695700"/>
              <a:gd name="csY7" fmla="*/ 0 h 369332"/>
              <a:gd name="csX8" fmla="*/ 3695700 w 3695700"/>
              <a:gd name="csY8" fmla="*/ 369332 h 369332"/>
              <a:gd name="csX9" fmla="*/ 3241657 w 3695700"/>
              <a:gd name="csY9" fmla="*/ 369332 h 369332"/>
              <a:gd name="csX10" fmla="*/ 2676743 w 3695700"/>
              <a:gd name="csY10" fmla="*/ 369332 h 369332"/>
              <a:gd name="csX11" fmla="*/ 2111829 w 3695700"/>
              <a:gd name="csY11" fmla="*/ 369332 h 369332"/>
              <a:gd name="csX12" fmla="*/ 1657785 w 3695700"/>
              <a:gd name="csY12" fmla="*/ 369332 h 369332"/>
              <a:gd name="csX13" fmla="*/ 1203742 w 3695700"/>
              <a:gd name="csY13" fmla="*/ 369332 h 369332"/>
              <a:gd name="csX14" fmla="*/ 749699 w 3695700"/>
              <a:gd name="csY14" fmla="*/ 369332 h 369332"/>
              <a:gd name="csX15" fmla="*/ 0 w 3695700"/>
              <a:gd name="csY15" fmla="*/ 369332 h 369332"/>
              <a:gd name="csX16" fmla="*/ 0 w 3695700"/>
              <a:gd name="csY16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695700" h="369332" extrusionOk="0">
                <a:moveTo>
                  <a:pt x="0" y="0"/>
                </a:moveTo>
                <a:cubicBezTo>
                  <a:pt x="234356" y="-11668"/>
                  <a:pt x="380074" y="3637"/>
                  <a:pt x="491000" y="0"/>
                </a:cubicBezTo>
                <a:cubicBezTo>
                  <a:pt x="601926" y="-3637"/>
                  <a:pt x="788693" y="13636"/>
                  <a:pt x="1055914" y="0"/>
                </a:cubicBezTo>
                <a:cubicBezTo>
                  <a:pt x="1323135" y="-13636"/>
                  <a:pt x="1388756" y="62058"/>
                  <a:pt x="1657785" y="0"/>
                </a:cubicBezTo>
                <a:cubicBezTo>
                  <a:pt x="1926814" y="-62058"/>
                  <a:pt x="1924609" y="19635"/>
                  <a:pt x="2148786" y="0"/>
                </a:cubicBezTo>
                <a:cubicBezTo>
                  <a:pt x="2372963" y="-19635"/>
                  <a:pt x="2577418" y="52370"/>
                  <a:pt x="2750657" y="0"/>
                </a:cubicBezTo>
                <a:cubicBezTo>
                  <a:pt x="2923896" y="-52370"/>
                  <a:pt x="3061257" y="58814"/>
                  <a:pt x="3241657" y="0"/>
                </a:cubicBezTo>
                <a:cubicBezTo>
                  <a:pt x="3422057" y="-58814"/>
                  <a:pt x="3510793" y="49687"/>
                  <a:pt x="3695700" y="0"/>
                </a:cubicBezTo>
                <a:cubicBezTo>
                  <a:pt x="3708746" y="139750"/>
                  <a:pt x="3682105" y="240042"/>
                  <a:pt x="3695700" y="369332"/>
                </a:cubicBezTo>
                <a:cubicBezTo>
                  <a:pt x="3489216" y="369909"/>
                  <a:pt x="3434096" y="332373"/>
                  <a:pt x="3241657" y="369332"/>
                </a:cubicBezTo>
                <a:cubicBezTo>
                  <a:pt x="3049218" y="406291"/>
                  <a:pt x="2836028" y="309917"/>
                  <a:pt x="2676743" y="369332"/>
                </a:cubicBezTo>
                <a:cubicBezTo>
                  <a:pt x="2517458" y="428747"/>
                  <a:pt x="2295154" y="320415"/>
                  <a:pt x="2111829" y="369332"/>
                </a:cubicBezTo>
                <a:cubicBezTo>
                  <a:pt x="1928504" y="418249"/>
                  <a:pt x="1810443" y="337801"/>
                  <a:pt x="1657785" y="369332"/>
                </a:cubicBezTo>
                <a:cubicBezTo>
                  <a:pt x="1505127" y="400863"/>
                  <a:pt x="1350135" y="353123"/>
                  <a:pt x="1203742" y="369332"/>
                </a:cubicBezTo>
                <a:cubicBezTo>
                  <a:pt x="1057349" y="385541"/>
                  <a:pt x="848737" y="327730"/>
                  <a:pt x="749699" y="369332"/>
                </a:cubicBezTo>
                <a:cubicBezTo>
                  <a:pt x="650661" y="410934"/>
                  <a:pt x="344049" y="308962"/>
                  <a:pt x="0" y="369332"/>
                </a:cubicBezTo>
                <a:cubicBezTo>
                  <a:pt x="-17221" y="273091"/>
                  <a:pt x="7478" y="13935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6829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dirty="0"/>
              <a:t>Οι κύριοι όροι μιας πρότασης</a:t>
            </a: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E8AAE82B-73B0-E7DE-0218-6D203C398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7845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0CC6C-7516-5C7A-5309-918B15445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Όροι της πρότασης – Υποκείμενο Ρήμα Αντικείμενο Κατηγορούμενο » Τα  μαθητούδια της ..">
            <a:extLst>
              <a:ext uri="{FF2B5EF4-FFF2-40B4-BE49-F238E27FC236}">
                <a16:creationId xmlns:a16="http://schemas.microsoft.com/office/drawing/2014/main" id="{69A9E28C-4AF0-767D-FB6E-B402DBFC36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356"/>
          <a:stretch>
            <a:fillRect/>
          </a:stretch>
        </p:blipFill>
        <p:spPr>
          <a:xfrm>
            <a:off x="391886" y="278946"/>
            <a:ext cx="11321143" cy="6350454"/>
          </a:xfrm>
          <a:custGeom>
            <a:avLst/>
            <a:gdLst>
              <a:gd name="csX0" fmla="*/ 0 w 11321143"/>
              <a:gd name="csY0" fmla="*/ 0 h 6350454"/>
              <a:gd name="csX1" fmla="*/ 595850 w 11321143"/>
              <a:gd name="csY1" fmla="*/ 0 h 6350454"/>
              <a:gd name="csX2" fmla="*/ 1304911 w 11321143"/>
              <a:gd name="csY2" fmla="*/ 0 h 6350454"/>
              <a:gd name="csX3" fmla="*/ 1900760 w 11321143"/>
              <a:gd name="csY3" fmla="*/ 0 h 6350454"/>
              <a:gd name="csX4" fmla="*/ 2496610 w 11321143"/>
              <a:gd name="csY4" fmla="*/ 0 h 6350454"/>
              <a:gd name="csX5" fmla="*/ 3205671 w 11321143"/>
              <a:gd name="csY5" fmla="*/ 0 h 6350454"/>
              <a:gd name="csX6" fmla="*/ 3688309 w 11321143"/>
              <a:gd name="csY6" fmla="*/ 0 h 6350454"/>
              <a:gd name="csX7" fmla="*/ 4057736 w 11321143"/>
              <a:gd name="csY7" fmla="*/ 0 h 6350454"/>
              <a:gd name="csX8" fmla="*/ 4880008 w 11321143"/>
              <a:gd name="csY8" fmla="*/ 0 h 6350454"/>
              <a:gd name="csX9" fmla="*/ 5589070 w 11321143"/>
              <a:gd name="csY9" fmla="*/ 0 h 6350454"/>
              <a:gd name="csX10" fmla="*/ 6071708 w 11321143"/>
              <a:gd name="csY10" fmla="*/ 0 h 6350454"/>
              <a:gd name="csX11" fmla="*/ 6780769 w 11321143"/>
              <a:gd name="csY11" fmla="*/ 0 h 6350454"/>
              <a:gd name="csX12" fmla="*/ 7150196 w 11321143"/>
              <a:gd name="csY12" fmla="*/ 0 h 6350454"/>
              <a:gd name="csX13" fmla="*/ 7972468 w 11321143"/>
              <a:gd name="csY13" fmla="*/ 0 h 6350454"/>
              <a:gd name="csX14" fmla="*/ 8681529 w 11321143"/>
              <a:gd name="csY14" fmla="*/ 0 h 6350454"/>
              <a:gd name="csX15" fmla="*/ 8937744 w 11321143"/>
              <a:gd name="csY15" fmla="*/ 0 h 6350454"/>
              <a:gd name="csX16" fmla="*/ 9193960 w 11321143"/>
              <a:gd name="csY16" fmla="*/ 0 h 6350454"/>
              <a:gd name="csX17" fmla="*/ 9450175 w 11321143"/>
              <a:gd name="csY17" fmla="*/ 0 h 6350454"/>
              <a:gd name="csX18" fmla="*/ 9819602 w 11321143"/>
              <a:gd name="csY18" fmla="*/ 0 h 6350454"/>
              <a:gd name="csX19" fmla="*/ 10075817 w 11321143"/>
              <a:gd name="csY19" fmla="*/ 0 h 6350454"/>
              <a:gd name="csX20" fmla="*/ 10784878 w 11321143"/>
              <a:gd name="csY20" fmla="*/ 0 h 6350454"/>
              <a:gd name="csX21" fmla="*/ 11321143 w 11321143"/>
              <a:gd name="csY21" fmla="*/ 0 h 6350454"/>
              <a:gd name="csX22" fmla="*/ 11321143 w 11321143"/>
              <a:gd name="csY22" fmla="*/ 386800 h 6350454"/>
              <a:gd name="csX23" fmla="*/ 11321143 w 11321143"/>
              <a:gd name="csY23" fmla="*/ 1027619 h 6350454"/>
              <a:gd name="csX24" fmla="*/ 11321143 w 11321143"/>
              <a:gd name="csY24" fmla="*/ 1604933 h 6350454"/>
              <a:gd name="csX25" fmla="*/ 11321143 w 11321143"/>
              <a:gd name="csY25" fmla="*/ 2118742 h 6350454"/>
              <a:gd name="csX26" fmla="*/ 11321143 w 11321143"/>
              <a:gd name="csY26" fmla="*/ 2505543 h 6350454"/>
              <a:gd name="csX27" fmla="*/ 11321143 w 11321143"/>
              <a:gd name="csY27" fmla="*/ 2892343 h 6350454"/>
              <a:gd name="csX28" fmla="*/ 11321143 w 11321143"/>
              <a:gd name="csY28" fmla="*/ 3469657 h 6350454"/>
              <a:gd name="csX29" fmla="*/ 11321143 w 11321143"/>
              <a:gd name="csY29" fmla="*/ 3856458 h 6350454"/>
              <a:gd name="csX30" fmla="*/ 11321143 w 11321143"/>
              <a:gd name="csY30" fmla="*/ 4243258 h 6350454"/>
              <a:gd name="csX31" fmla="*/ 11321143 w 11321143"/>
              <a:gd name="csY31" fmla="*/ 4820572 h 6350454"/>
              <a:gd name="csX32" fmla="*/ 11321143 w 11321143"/>
              <a:gd name="csY32" fmla="*/ 5207372 h 6350454"/>
              <a:gd name="csX33" fmla="*/ 11321143 w 11321143"/>
              <a:gd name="csY33" fmla="*/ 5848191 h 6350454"/>
              <a:gd name="csX34" fmla="*/ 11321143 w 11321143"/>
              <a:gd name="csY34" fmla="*/ 6350454 h 6350454"/>
              <a:gd name="csX35" fmla="*/ 10838505 w 11321143"/>
              <a:gd name="csY35" fmla="*/ 6350454 h 6350454"/>
              <a:gd name="csX36" fmla="*/ 10355867 w 11321143"/>
              <a:gd name="csY36" fmla="*/ 6350454 h 6350454"/>
              <a:gd name="csX37" fmla="*/ 9533594 w 11321143"/>
              <a:gd name="csY37" fmla="*/ 6350454 h 6350454"/>
              <a:gd name="csX38" fmla="*/ 8937744 w 11321143"/>
              <a:gd name="csY38" fmla="*/ 6350454 h 6350454"/>
              <a:gd name="csX39" fmla="*/ 8455106 w 11321143"/>
              <a:gd name="csY39" fmla="*/ 6350454 h 6350454"/>
              <a:gd name="csX40" fmla="*/ 7859257 w 11321143"/>
              <a:gd name="csY40" fmla="*/ 6350454 h 6350454"/>
              <a:gd name="csX41" fmla="*/ 7603041 w 11321143"/>
              <a:gd name="csY41" fmla="*/ 6350454 h 6350454"/>
              <a:gd name="csX42" fmla="*/ 6893980 w 11321143"/>
              <a:gd name="csY42" fmla="*/ 6350454 h 6350454"/>
              <a:gd name="csX43" fmla="*/ 6637765 w 11321143"/>
              <a:gd name="csY43" fmla="*/ 6350454 h 6350454"/>
              <a:gd name="csX44" fmla="*/ 6381550 w 11321143"/>
              <a:gd name="csY44" fmla="*/ 6350454 h 6350454"/>
              <a:gd name="csX45" fmla="*/ 5785700 w 11321143"/>
              <a:gd name="csY45" fmla="*/ 6350454 h 6350454"/>
              <a:gd name="csX46" fmla="*/ 5076639 w 11321143"/>
              <a:gd name="csY46" fmla="*/ 6350454 h 6350454"/>
              <a:gd name="csX47" fmla="*/ 4367578 w 11321143"/>
              <a:gd name="csY47" fmla="*/ 6350454 h 6350454"/>
              <a:gd name="csX48" fmla="*/ 3545305 w 11321143"/>
              <a:gd name="csY48" fmla="*/ 6350454 h 6350454"/>
              <a:gd name="csX49" fmla="*/ 3062667 w 11321143"/>
              <a:gd name="csY49" fmla="*/ 6350454 h 6350454"/>
              <a:gd name="csX50" fmla="*/ 2580029 w 11321143"/>
              <a:gd name="csY50" fmla="*/ 6350454 h 6350454"/>
              <a:gd name="csX51" fmla="*/ 2210602 w 11321143"/>
              <a:gd name="csY51" fmla="*/ 6350454 h 6350454"/>
              <a:gd name="csX52" fmla="*/ 1954387 w 11321143"/>
              <a:gd name="csY52" fmla="*/ 6350454 h 6350454"/>
              <a:gd name="csX53" fmla="*/ 1698171 w 11321143"/>
              <a:gd name="csY53" fmla="*/ 6350454 h 6350454"/>
              <a:gd name="csX54" fmla="*/ 1441956 w 11321143"/>
              <a:gd name="csY54" fmla="*/ 6350454 h 6350454"/>
              <a:gd name="csX55" fmla="*/ 619684 w 11321143"/>
              <a:gd name="csY55" fmla="*/ 6350454 h 6350454"/>
              <a:gd name="csX56" fmla="*/ 0 w 11321143"/>
              <a:gd name="csY56" fmla="*/ 6350454 h 6350454"/>
              <a:gd name="csX57" fmla="*/ 0 w 11321143"/>
              <a:gd name="csY57" fmla="*/ 5773140 h 6350454"/>
              <a:gd name="csX58" fmla="*/ 0 w 11321143"/>
              <a:gd name="csY58" fmla="*/ 5386340 h 6350454"/>
              <a:gd name="csX59" fmla="*/ 0 w 11321143"/>
              <a:gd name="csY59" fmla="*/ 4872530 h 6350454"/>
              <a:gd name="csX60" fmla="*/ 0 w 11321143"/>
              <a:gd name="csY60" fmla="*/ 4358721 h 6350454"/>
              <a:gd name="csX61" fmla="*/ 0 w 11321143"/>
              <a:gd name="csY61" fmla="*/ 3971920 h 6350454"/>
              <a:gd name="csX62" fmla="*/ 0 w 11321143"/>
              <a:gd name="csY62" fmla="*/ 3267597 h 6350454"/>
              <a:gd name="csX63" fmla="*/ 0 w 11321143"/>
              <a:gd name="csY63" fmla="*/ 2563274 h 6350454"/>
              <a:gd name="csX64" fmla="*/ 0 w 11321143"/>
              <a:gd name="csY64" fmla="*/ 2049465 h 6350454"/>
              <a:gd name="csX65" fmla="*/ 0 w 11321143"/>
              <a:gd name="csY65" fmla="*/ 1472151 h 6350454"/>
              <a:gd name="csX66" fmla="*/ 0 w 11321143"/>
              <a:gd name="csY66" fmla="*/ 1021846 h 6350454"/>
              <a:gd name="csX67" fmla="*/ 0 w 11321143"/>
              <a:gd name="csY67" fmla="*/ 571541 h 6350454"/>
              <a:gd name="csX68" fmla="*/ 0 w 11321143"/>
              <a:gd name="csY68" fmla="*/ 0 h 6350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11321143" h="6350454" fill="none" extrusionOk="0">
                <a:moveTo>
                  <a:pt x="0" y="0"/>
                </a:moveTo>
                <a:cubicBezTo>
                  <a:pt x="162193" y="-32377"/>
                  <a:pt x="300097" y="41553"/>
                  <a:pt x="595850" y="0"/>
                </a:cubicBezTo>
                <a:cubicBezTo>
                  <a:pt x="891603" y="-41553"/>
                  <a:pt x="980073" y="20890"/>
                  <a:pt x="1304911" y="0"/>
                </a:cubicBezTo>
                <a:cubicBezTo>
                  <a:pt x="1629749" y="-20890"/>
                  <a:pt x="1628986" y="20847"/>
                  <a:pt x="1900760" y="0"/>
                </a:cubicBezTo>
                <a:cubicBezTo>
                  <a:pt x="2172534" y="-20847"/>
                  <a:pt x="2310275" y="27266"/>
                  <a:pt x="2496610" y="0"/>
                </a:cubicBezTo>
                <a:cubicBezTo>
                  <a:pt x="2682945" y="-27266"/>
                  <a:pt x="2857006" y="15876"/>
                  <a:pt x="3205671" y="0"/>
                </a:cubicBezTo>
                <a:cubicBezTo>
                  <a:pt x="3554336" y="-15876"/>
                  <a:pt x="3530092" y="47993"/>
                  <a:pt x="3688309" y="0"/>
                </a:cubicBezTo>
                <a:cubicBezTo>
                  <a:pt x="3846526" y="-47993"/>
                  <a:pt x="3962573" y="10033"/>
                  <a:pt x="4057736" y="0"/>
                </a:cubicBezTo>
                <a:cubicBezTo>
                  <a:pt x="4152899" y="-10033"/>
                  <a:pt x="4528223" y="15984"/>
                  <a:pt x="4880008" y="0"/>
                </a:cubicBezTo>
                <a:cubicBezTo>
                  <a:pt x="5231793" y="-15984"/>
                  <a:pt x="5399336" y="27959"/>
                  <a:pt x="5589070" y="0"/>
                </a:cubicBezTo>
                <a:cubicBezTo>
                  <a:pt x="5778804" y="-27959"/>
                  <a:pt x="5963753" y="43152"/>
                  <a:pt x="6071708" y="0"/>
                </a:cubicBezTo>
                <a:cubicBezTo>
                  <a:pt x="6179663" y="-43152"/>
                  <a:pt x="6546245" y="80064"/>
                  <a:pt x="6780769" y="0"/>
                </a:cubicBezTo>
                <a:cubicBezTo>
                  <a:pt x="7015293" y="-80064"/>
                  <a:pt x="7024006" y="6463"/>
                  <a:pt x="7150196" y="0"/>
                </a:cubicBezTo>
                <a:cubicBezTo>
                  <a:pt x="7276386" y="-6463"/>
                  <a:pt x="7602654" y="11508"/>
                  <a:pt x="7972468" y="0"/>
                </a:cubicBezTo>
                <a:cubicBezTo>
                  <a:pt x="8342282" y="-11508"/>
                  <a:pt x="8412224" y="42148"/>
                  <a:pt x="8681529" y="0"/>
                </a:cubicBezTo>
                <a:cubicBezTo>
                  <a:pt x="8950834" y="-42148"/>
                  <a:pt x="8855308" y="23544"/>
                  <a:pt x="8937744" y="0"/>
                </a:cubicBezTo>
                <a:cubicBezTo>
                  <a:pt x="9020180" y="-23544"/>
                  <a:pt x="9071741" y="8892"/>
                  <a:pt x="9193960" y="0"/>
                </a:cubicBezTo>
                <a:cubicBezTo>
                  <a:pt x="9316179" y="-8892"/>
                  <a:pt x="9352090" y="23016"/>
                  <a:pt x="9450175" y="0"/>
                </a:cubicBezTo>
                <a:cubicBezTo>
                  <a:pt x="9548261" y="-23016"/>
                  <a:pt x="9642238" y="15579"/>
                  <a:pt x="9819602" y="0"/>
                </a:cubicBezTo>
                <a:cubicBezTo>
                  <a:pt x="9996966" y="-15579"/>
                  <a:pt x="9978597" y="27589"/>
                  <a:pt x="10075817" y="0"/>
                </a:cubicBezTo>
                <a:cubicBezTo>
                  <a:pt x="10173038" y="-27589"/>
                  <a:pt x="10561715" y="13958"/>
                  <a:pt x="10784878" y="0"/>
                </a:cubicBezTo>
                <a:cubicBezTo>
                  <a:pt x="11008041" y="-13958"/>
                  <a:pt x="11173502" y="57330"/>
                  <a:pt x="11321143" y="0"/>
                </a:cubicBezTo>
                <a:cubicBezTo>
                  <a:pt x="11323796" y="130374"/>
                  <a:pt x="11284496" y="238194"/>
                  <a:pt x="11321143" y="386800"/>
                </a:cubicBezTo>
                <a:cubicBezTo>
                  <a:pt x="11357790" y="535406"/>
                  <a:pt x="11318261" y="893112"/>
                  <a:pt x="11321143" y="1027619"/>
                </a:cubicBezTo>
                <a:cubicBezTo>
                  <a:pt x="11324025" y="1162126"/>
                  <a:pt x="11264938" y="1385847"/>
                  <a:pt x="11321143" y="1604933"/>
                </a:cubicBezTo>
                <a:cubicBezTo>
                  <a:pt x="11377348" y="1824019"/>
                  <a:pt x="11295067" y="1882926"/>
                  <a:pt x="11321143" y="2118742"/>
                </a:cubicBezTo>
                <a:cubicBezTo>
                  <a:pt x="11347219" y="2354558"/>
                  <a:pt x="11308828" y="2361482"/>
                  <a:pt x="11321143" y="2505543"/>
                </a:cubicBezTo>
                <a:cubicBezTo>
                  <a:pt x="11333458" y="2649604"/>
                  <a:pt x="11283260" y="2713086"/>
                  <a:pt x="11321143" y="2892343"/>
                </a:cubicBezTo>
                <a:cubicBezTo>
                  <a:pt x="11359026" y="3071600"/>
                  <a:pt x="11269595" y="3230578"/>
                  <a:pt x="11321143" y="3469657"/>
                </a:cubicBezTo>
                <a:cubicBezTo>
                  <a:pt x="11372691" y="3708736"/>
                  <a:pt x="11290411" y="3745517"/>
                  <a:pt x="11321143" y="3856458"/>
                </a:cubicBezTo>
                <a:cubicBezTo>
                  <a:pt x="11351875" y="3967399"/>
                  <a:pt x="11293404" y="4052499"/>
                  <a:pt x="11321143" y="4243258"/>
                </a:cubicBezTo>
                <a:cubicBezTo>
                  <a:pt x="11348882" y="4434017"/>
                  <a:pt x="11260121" y="4564399"/>
                  <a:pt x="11321143" y="4820572"/>
                </a:cubicBezTo>
                <a:cubicBezTo>
                  <a:pt x="11382165" y="5076745"/>
                  <a:pt x="11280006" y="5107984"/>
                  <a:pt x="11321143" y="5207372"/>
                </a:cubicBezTo>
                <a:cubicBezTo>
                  <a:pt x="11362280" y="5306760"/>
                  <a:pt x="11272719" y="5624404"/>
                  <a:pt x="11321143" y="5848191"/>
                </a:cubicBezTo>
                <a:cubicBezTo>
                  <a:pt x="11369567" y="6071978"/>
                  <a:pt x="11286453" y="6236998"/>
                  <a:pt x="11321143" y="6350454"/>
                </a:cubicBezTo>
                <a:cubicBezTo>
                  <a:pt x="11187195" y="6384992"/>
                  <a:pt x="11038355" y="6295803"/>
                  <a:pt x="10838505" y="6350454"/>
                </a:cubicBezTo>
                <a:cubicBezTo>
                  <a:pt x="10638655" y="6405105"/>
                  <a:pt x="10453512" y="6305987"/>
                  <a:pt x="10355867" y="6350454"/>
                </a:cubicBezTo>
                <a:cubicBezTo>
                  <a:pt x="10258222" y="6394921"/>
                  <a:pt x="9820728" y="6345756"/>
                  <a:pt x="9533594" y="6350454"/>
                </a:cubicBezTo>
                <a:cubicBezTo>
                  <a:pt x="9246460" y="6355152"/>
                  <a:pt x="9196485" y="6320909"/>
                  <a:pt x="8937744" y="6350454"/>
                </a:cubicBezTo>
                <a:cubicBezTo>
                  <a:pt x="8679003" y="6379999"/>
                  <a:pt x="8668234" y="6329185"/>
                  <a:pt x="8455106" y="6350454"/>
                </a:cubicBezTo>
                <a:cubicBezTo>
                  <a:pt x="8241978" y="6371723"/>
                  <a:pt x="8102300" y="6317642"/>
                  <a:pt x="7859257" y="6350454"/>
                </a:cubicBezTo>
                <a:cubicBezTo>
                  <a:pt x="7616214" y="6383266"/>
                  <a:pt x="7688084" y="6325159"/>
                  <a:pt x="7603041" y="6350454"/>
                </a:cubicBezTo>
                <a:cubicBezTo>
                  <a:pt x="7517998" y="6375749"/>
                  <a:pt x="7102781" y="6328709"/>
                  <a:pt x="6893980" y="6350454"/>
                </a:cubicBezTo>
                <a:cubicBezTo>
                  <a:pt x="6685179" y="6372199"/>
                  <a:pt x="6752896" y="6335241"/>
                  <a:pt x="6637765" y="6350454"/>
                </a:cubicBezTo>
                <a:cubicBezTo>
                  <a:pt x="6522634" y="6365667"/>
                  <a:pt x="6441494" y="6337263"/>
                  <a:pt x="6381550" y="6350454"/>
                </a:cubicBezTo>
                <a:cubicBezTo>
                  <a:pt x="6321607" y="6363645"/>
                  <a:pt x="5941342" y="6348174"/>
                  <a:pt x="5785700" y="6350454"/>
                </a:cubicBezTo>
                <a:cubicBezTo>
                  <a:pt x="5630058" y="6352734"/>
                  <a:pt x="5280158" y="6295277"/>
                  <a:pt x="5076639" y="6350454"/>
                </a:cubicBezTo>
                <a:cubicBezTo>
                  <a:pt x="4873120" y="6405631"/>
                  <a:pt x="4665497" y="6337919"/>
                  <a:pt x="4367578" y="6350454"/>
                </a:cubicBezTo>
                <a:cubicBezTo>
                  <a:pt x="4069659" y="6362989"/>
                  <a:pt x="3776097" y="6305541"/>
                  <a:pt x="3545305" y="6350454"/>
                </a:cubicBezTo>
                <a:cubicBezTo>
                  <a:pt x="3314513" y="6395367"/>
                  <a:pt x="3293602" y="6349264"/>
                  <a:pt x="3062667" y="6350454"/>
                </a:cubicBezTo>
                <a:cubicBezTo>
                  <a:pt x="2831732" y="6351644"/>
                  <a:pt x="2808802" y="6341038"/>
                  <a:pt x="2580029" y="6350454"/>
                </a:cubicBezTo>
                <a:cubicBezTo>
                  <a:pt x="2351256" y="6359870"/>
                  <a:pt x="2344000" y="6330274"/>
                  <a:pt x="2210602" y="6350454"/>
                </a:cubicBezTo>
                <a:cubicBezTo>
                  <a:pt x="2077204" y="6370634"/>
                  <a:pt x="2063489" y="6320540"/>
                  <a:pt x="1954387" y="6350454"/>
                </a:cubicBezTo>
                <a:cubicBezTo>
                  <a:pt x="1845285" y="6380368"/>
                  <a:pt x="1783513" y="6324298"/>
                  <a:pt x="1698171" y="6350454"/>
                </a:cubicBezTo>
                <a:cubicBezTo>
                  <a:pt x="1612829" y="6376610"/>
                  <a:pt x="1509687" y="6335726"/>
                  <a:pt x="1441956" y="6350454"/>
                </a:cubicBezTo>
                <a:cubicBezTo>
                  <a:pt x="1374226" y="6365182"/>
                  <a:pt x="984025" y="6270860"/>
                  <a:pt x="619684" y="6350454"/>
                </a:cubicBezTo>
                <a:cubicBezTo>
                  <a:pt x="255343" y="6430048"/>
                  <a:pt x="154660" y="6285112"/>
                  <a:pt x="0" y="6350454"/>
                </a:cubicBezTo>
                <a:cubicBezTo>
                  <a:pt x="-22559" y="6186084"/>
                  <a:pt x="27148" y="6013859"/>
                  <a:pt x="0" y="5773140"/>
                </a:cubicBezTo>
                <a:cubicBezTo>
                  <a:pt x="-27148" y="5532421"/>
                  <a:pt x="9160" y="5553075"/>
                  <a:pt x="0" y="5386340"/>
                </a:cubicBezTo>
                <a:cubicBezTo>
                  <a:pt x="-9160" y="5219605"/>
                  <a:pt x="46935" y="4982865"/>
                  <a:pt x="0" y="4872530"/>
                </a:cubicBezTo>
                <a:cubicBezTo>
                  <a:pt x="-46935" y="4762195"/>
                  <a:pt x="44312" y="4471444"/>
                  <a:pt x="0" y="4358721"/>
                </a:cubicBezTo>
                <a:cubicBezTo>
                  <a:pt x="-44312" y="4245998"/>
                  <a:pt x="45426" y="4091436"/>
                  <a:pt x="0" y="3971920"/>
                </a:cubicBezTo>
                <a:cubicBezTo>
                  <a:pt x="-45426" y="3852404"/>
                  <a:pt x="48038" y="3491272"/>
                  <a:pt x="0" y="3267597"/>
                </a:cubicBezTo>
                <a:cubicBezTo>
                  <a:pt x="-48038" y="3043922"/>
                  <a:pt x="70790" y="2844828"/>
                  <a:pt x="0" y="2563274"/>
                </a:cubicBezTo>
                <a:cubicBezTo>
                  <a:pt x="-70790" y="2281720"/>
                  <a:pt x="12826" y="2222365"/>
                  <a:pt x="0" y="2049465"/>
                </a:cubicBezTo>
                <a:cubicBezTo>
                  <a:pt x="-12826" y="1876565"/>
                  <a:pt x="41480" y="1591629"/>
                  <a:pt x="0" y="1472151"/>
                </a:cubicBezTo>
                <a:cubicBezTo>
                  <a:pt x="-41480" y="1352673"/>
                  <a:pt x="35234" y="1203328"/>
                  <a:pt x="0" y="1021846"/>
                </a:cubicBezTo>
                <a:cubicBezTo>
                  <a:pt x="-35234" y="840364"/>
                  <a:pt x="1269" y="687917"/>
                  <a:pt x="0" y="571541"/>
                </a:cubicBezTo>
                <a:cubicBezTo>
                  <a:pt x="-1269" y="455166"/>
                  <a:pt x="55910" y="213381"/>
                  <a:pt x="0" y="0"/>
                </a:cubicBezTo>
                <a:close/>
              </a:path>
              <a:path w="11321143" h="6350454" stroke="0" extrusionOk="0">
                <a:moveTo>
                  <a:pt x="0" y="0"/>
                </a:moveTo>
                <a:cubicBezTo>
                  <a:pt x="164694" y="-13194"/>
                  <a:pt x="350321" y="71129"/>
                  <a:pt x="595850" y="0"/>
                </a:cubicBezTo>
                <a:cubicBezTo>
                  <a:pt x="841379" y="-71129"/>
                  <a:pt x="1178056" y="92300"/>
                  <a:pt x="1418122" y="0"/>
                </a:cubicBezTo>
                <a:cubicBezTo>
                  <a:pt x="1658188" y="-92300"/>
                  <a:pt x="1560907" y="15983"/>
                  <a:pt x="1674337" y="0"/>
                </a:cubicBezTo>
                <a:cubicBezTo>
                  <a:pt x="1787767" y="-15983"/>
                  <a:pt x="1977003" y="17346"/>
                  <a:pt x="2156976" y="0"/>
                </a:cubicBezTo>
                <a:cubicBezTo>
                  <a:pt x="2336949" y="-17346"/>
                  <a:pt x="2450756" y="31884"/>
                  <a:pt x="2526402" y="0"/>
                </a:cubicBezTo>
                <a:cubicBezTo>
                  <a:pt x="2602048" y="-31884"/>
                  <a:pt x="2944133" y="17959"/>
                  <a:pt x="3348675" y="0"/>
                </a:cubicBezTo>
                <a:cubicBezTo>
                  <a:pt x="3753217" y="-17959"/>
                  <a:pt x="3665035" y="22417"/>
                  <a:pt x="3944525" y="0"/>
                </a:cubicBezTo>
                <a:cubicBezTo>
                  <a:pt x="4224015" y="-22417"/>
                  <a:pt x="4234135" y="25091"/>
                  <a:pt x="4313951" y="0"/>
                </a:cubicBezTo>
                <a:cubicBezTo>
                  <a:pt x="4393767" y="-25091"/>
                  <a:pt x="4802706" y="65177"/>
                  <a:pt x="5136224" y="0"/>
                </a:cubicBezTo>
                <a:cubicBezTo>
                  <a:pt x="5469742" y="-65177"/>
                  <a:pt x="5565586" y="48040"/>
                  <a:pt x="5958496" y="0"/>
                </a:cubicBezTo>
                <a:cubicBezTo>
                  <a:pt x="6351406" y="-48040"/>
                  <a:pt x="6427988" y="55862"/>
                  <a:pt x="6554346" y="0"/>
                </a:cubicBezTo>
                <a:cubicBezTo>
                  <a:pt x="6680704" y="-55862"/>
                  <a:pt x="6986905" y="9232"/>
                  <a:pt x="7263407" y="0"/>
                </a:cubicBezTo>
                <a:cubicBezTo>
                  <a:pt x="7539909" y="-9232"/>
                  <a:pt x="7521634" y="1521"/>
                  <a:pt x="7746045" y="0"/>
                </a:cubicBezTo>
                <a:cubicBezTo>
                  <a:pt x="7970456" y="-1521"/>
                  <a:pt x="8304196" y="20663"/>
                  <a:pt x="8568318" y="0"/>
                </a:cubicBezTo>
                <a:cubicBezTo>
                  <a:pt x="8832440" y="-20663"/>
                  <a:pt x="9049837" y="81842"/>
                  <a:pt x="9390590" y="0"/>
                </a:cubicBezTo>
                <a:cubicBezTo>
                  <a:pt x="9731343" y="-81842"/>
                  <a:pt x="9813541" y="14786"/>
                  <a:pt x="10099651" y="0"/>
                </a:cubicBezTo>
                <a:cubicBezTo>
                  <a:pt x="10385761" y="-14786"/>
                  <a:pt x="10353279" y="1521"/>
                  <a:pt x="10469078" y="0"/>
                </a:cubicBezTo>
                <a:cubicBezTo>
                  <a:pt x="10584877" y="-1521"/>
                  <a:pt x="10972730" y="15515"/>
                  <a:pt x="11321143" y="0"/>
                </a:cubicBezTo>
                <a:cubicBezTo>
                  <a:pt x="11355640" y="87272"/>
                  <a:pt x="11281535" y="293903"/>
                  <a:pt x="11321143" y="386800"/>
                </a:cubicBezTo>
                <a:cubicBezTo>
                  <a:pt x="11360751" y="479697"/>
                  <a:pt x="11315300" y="675143"/>
                  <a:pt x="11321143" y="773601"/>
                </a:cubicBezTo>
                <a:cubicBezTo>
                  <a:pt x="11326986" y="872059"/>
                  <a:pt x="11296365" y="1144138"/>
                  <a:pt x="11321143" y="1414419"/>
                </a:cubicBezTo>
                <a:cubicBezTo>
                  <a:pt x="11345921" y="1684700"/>
                  <a:pt x="11305081" y="1700163"/>
                  <a:pt x="11321143" y="1864724"/>
                </a:cubicBezTo>
                <a:cubicBezTo>
                  <a:pt x="11337205" y="2029286"/>
                  <a:pt x="11253073" y="2208464"/>
                  <a:pt x="11321143" y="2505543"/>
                </a:cubicBezTo>
                <a:cubicBezTo>
                  <a:pt x="11389213" y="2802622"/>
                  <a:pt x="11279217" y="2756520"/>
                  <a:pt x="11321143" y="2892343"/>
                </a:cubicBezTo>
                <a:cubicBezTo>
                  <a:pt x="11363069" y="3028166"/>
                  <a:pt x="11294632" y="3194777"/>
                  <a:pt x="11321143" y="3279144"/>
                </a:cubicBezTo>
                <a:cubicBezTo>
                  <a:pt x="11347654" y="3363511"/>
                  <a:pt x="11274013" y="3632476"/>
                  <a:pt x="11321143" y="3792953"/>
                </a:cubicBezTo>
                <a:cubicBezTo>
                  <a:pt x="11368273" y="3953430"/>
                  <a:pt x="11271609" y="4139310"/>
                  <a:pt x="11321143" y="4370267"/>
                </a:cubicBezTo>
                <a:cubicBezTo>
                  <a:pt x="11370677" y="4601224"/>
                  <a:pt x="11314772" y="4696304"/>
                  <a:pt x="11321143" y="5011086"/>
                </a:cubicBezTo>
                <a:cubicBezTo>
                  <a:pt x="11327514" y="5325868"/>
                  <a:pt x="11262833" y="5349183"/>
                  <a:pt x="11321143" y="5524895"/>
                </a:cubicBezTo>
                <a:cubicBezTo>
                  <a:pt x="11379453" y="5700607"/>
                  <a:pt x="11230563" y="6075330"/>
                  <a:pt x="11321143" y="6350454"/>
                </a:cubicBezTo>
                <a:cubicBezTo>
                  <a:pt x="11242137" y="6357438"/>
                  <a:pt x="11172797" y="6332951"/>
                  <a:pt x="11064928" y="6350454"/>
                </a:cubicBezTo>
                <a:cubicBezTo>
                  <a:pt x="10957060" y="6367957"/>
                  <a:pt x="10551694" y="6281945"/>
                  <a:pt x="10242655" y="6350454"/>
                </a:cubicBezTo>
                <a:cubicBezTo>
                  <a:pt x="9933616" y="6418963"/>
                  <a:pt x="9788920" y="6310186"/>
                  <a:pt x="9646806" y="6350454"/>
                </a:cubicBezTo>
                <a:cubicBezTo>
                  <a:pt x="9504692" y="6390722"/>
                  <a:pt x="9197312" y="6340462"/>
                  <a:pt x="8824533" y="6350454"/>
                </a:cubicBezTo>
                <a:cubicBezTo>
                  <a:pt x="8451754" y="6360446"/>
                  <a:pt x="8684392" y="6339679"/>
                  <a:pt x="8568318" y="6350454"/>
                </a:cubicBezTo>
                <a:cubicBezTo>
                  <a:pt x="8452245" y="6361229"/>
                  <a:pt x="8198434" y="6325131"/>
                  <a:pt x="7859257" y="6350454"/>
                </a:cubicBezTo>
                <a:cubicBezTo>
                  <a:pt x="7520080" y="6375777"/>
                  <a:pt x="7397772" y="6292001"/>
                  <a:pt x="7263407" y="6350454"/>
                </a:cubicBezTo>
                <a:cubicBezTo>
                  <a:pt x="7129042" y="6408907"/>
                  <a:pt x="6933529" y="6340096"/>
                  <a:pt x="6667557" y="6350454"/>
                </a:cubicBezTo>
                <a:cubicBezTo>
                  <a:pt x="6401585" y="6360812"/>
                  <a:pt x="6471290" y="6335390"/>
                  <a:pt x="6411342" y="6350454"/>
                </a:cubicBezTo>
                <a:cubicBezTo>
                  <a:pt x="6351394" y="6365518"/>
                  <a:pt x="6270678" y="6334084"/>
                  <a:pt x="6155127" y="6350454"/>
                </a:cubicBezTo>
                <a:cubicBezTo>
                  <a:pt x="6039577" y="6366824"/>
                  <a:pt x="5721532" y="6311533"/>
                  <a:pt x="5446066" y="6350454"/>
                </a:cubicBezTo>
                <a:cubicBezTo>
                  <a:pt x="5170600" y="6389375"/>
                  <a:pt x="5144179" y="6298155"/>
                  <a:pt x="4850216" y="6350454"/>
                </a:cubicBezTo>
                <a:cubicBezTo>
                  <a:pt x="4556253" y="6402753"/>
                  <a:pt x="4660649" y="6346786"/>
                  <a:pt x="4594001" y="6350454"/>
                </a:cubicBezTo>
                <a:cubicBezTo>
                  <a:pt x="4527353" y="6354122"/>
                  <a:pt x="4400250" y="6333193"/>
                  <a:pt x="4337785" y="6350454"/>
                </a:cubicBezTo>
                <a:cubicBezTo>
                  <a:pt x="4275320" y="6367715"/>
                  <a:pt x="4146087" y="6325916"/>
                  <a:pt x="4081570" y="6350454"/>
                </a:cubicBezTo>
                <a:cubicBezTo>
                  <a:pt x="4017053" y="6374992"/>
                  <a:pt x="3578661" y="6265918"/>
                  <a:pt x="3259297" y="6350454"/>
                </a:cubicBezTo>
                <a:cubicBezTo>
                  <a:pt x="2939933" y="6434990"/>
                  <a:pt x="2690373" y="6325022"/>
                  <a:pt x="2437025" y="6350454"/>
                </a:cubicBezTo>
                <a:cubicBezTo>
                  <a:pt x="2183677" y="6375886"/>
                  <a:pt x="1952663" y="6265688"/>
                  <a:pt x="1614753" y="6350454"/>
                </a:cubicBezTo>
                <a:cubicBezTo>
                  <a:pt x="1276843" y="6435220"/>
                  <a:pt x="1253904" y="6314524"/>
                  <a:pt x="1132114" y="6350454"/>
                </a:cubicBezTo>
                <a:cubicBezTo>
                  <a:pt x="1010324" y="6386384"/>
                  <a:pt x="947377" y="6343078"/>
                  <a:pt x="875899" y="6350454"/>
                </a:cubicBezTo>
                <a:cubicBezTo>
                  <a:pt x="804422" y="6357830"/>
                  <a:pt x="298128" y="6303799"/>
                  <a:pt x="0" y="6350454"/>
                </a:cubicBezTo>
                <a:cubicBezTo>
                  <a:pt x="-23494" y="6249241"/>
                  <a:pt x="16111" y="6063104"/>
                  <a:pt x="0" y="5900149"/>
                </a:cubicBezTo>
                <a:cubicBezTo>
                  <a:pt x="-16111" y="5737195"/>
                  <a:pt x="27492" y="5578084"/>
                  <a:pt x="0" y="5386340"/>
                </a:cubicBezTo>
                <a:cubicBezTo>
                  <a:pt x="-27492" y="5194596"/>
                  <a:pt x="17075" y="5156110"/>
                  <a:pt x="0" y="4999539"/>
                </a:cubicBezTo>
                <a:cubicBezTo>
                  <a:pt x="-17075" y="4842968"/>
                  <a:pt x="48512" y="4597684"/>
                  <a:pt x="0" y="4295216"/>
                </a:cubicBezTo>
                <a:cubicBezTo>
                  <a:pt x="-48512" y="3992748"/>
                  <a:pt x="37930" y="3979340"/>
                  <a:pt x="0" y="3717902"/>
                </a:cubicBezTo>
                <a:cubicBezTo>
                  <a:pt x="-37930" y="3456464"/>
                  <a:pt x="6271" y="3484476"/>
                  <a:pt x="0" y="3331102"/>
                </a:cubicBezTo>
                <a:cubicBezTo>
                  <a:pt x="-6271" y="3177728"/>
                  <a:pt x="69183" y="3030690"/>
                  <a:pt x="0" y="2753788"/>
                </a:cubicBezTo>
                <a:cubicBezTo>
                  <a:pt x="-69183" y="2476886"/>
                  <a:pt x="68069" y="2390371"/>
                  <a:pt x="0" y="2049465"/>
                </a:cubicBezTo>
                <a:cubicBezTo>
                  <a:pt x="-68069" y="1708559"/>
                  <a:pt x="45919" y="1601452"/>
                  <a:pt x="0" y="1472151"/>
                </a:cubicBezTo>
                <a:cubicBezTo>
                  <a:pt x="-45919" y="1342850"/>
                  <a:pt x="31334" y="1103254"/>
                  <a:pt x="0" y="767828"/>
                </a:cubicBezTo>
                <a:cubicBezTo>
                  <a:pt x="-31334" y="432402"/>
                  <a:pt x="24052" y="36365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5079982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9C7F1281-A793-5185-1B9E-0132207E6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6342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E1F93-7BFD-F829-E203-AB6F5B129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Όροι της πρότασης – Υποκείμενο Ρήμα Αντικείμενο Κατηγορούμενο » Τα  μαθητούδια της ..">
            <a:extLst>
              <a:ext uri="{FF2B5EF4-FFF2-40B4-BE49-F238E27FC236}">
                <a16:creationId xmlns:a16="http://schemas.microsoft.com/office/drawing/2014/main" id="{0622E6B3-CFB8-0900-9E3B-34A96CBE08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356"/>
          <a:stretch>
            <a:fillRect/>
          </a:stretch>
        </p:blipFill>
        <p:spPr>
          <a:xfrm>
            <a:off x="435428" y="253773"/>
            <a:ext cx="11321143" cy="4448856"/>
          </a:xfrm>
          <a:custGeom>
            <a:avLst/>
            <a:gdLst>
              <a:gd name="csX0" fmla="*/ 0 w 11321143"/>
              <a:gd name="csY0" fmla="*/ 0 h 4448856"/>
              <a:gd name="csX1" fmla="*/ 256215 w 11321143"/>
              <a:gd name="csY1" fmla="*/ 0 h 4448856"/>
              <a:gd name="csX2" fmla="*/ 625642 w 11321143"/>
              <a:gd name="csY2" fmla="*/ 0 h 4448856"/>
              <a:gd name="csX3" fmla="*/ 1447915 w 11321143"/>
              <a:gd name="csY3" fmla="*/ 0 h 4448856"/>
              <a:gd name="csX4" fmla="*/ 1817341 w 11321143"/>
              <a:gd name="csY4" fmla="*/ 0 h 4448856"/>
              <a:gd name="csX5" fmla="*/ 2186768 w 11321143"/>
              <a:gd name="csY5" fmla="*/ 0 h 4448856"/>
              <a:gd name="csX6" fmla="*/ 2782618 w 11321143"/>
              <a:gd name="csY6" fmla="*/ 0 h 4448856"/>
              <a:gd name="csX7" fmla="*/ 3604890 w 11321143"/>
              <a:gd name="csY7" fmla="*/ 0 h 4448856"/>
              <a:gd name="csX8" fmla="*/ 4313951 w 11321143"/>
              <a:gd name="csY8" fmla="*/ 0 h 4448856"/>
              <a:gd name="csX9" fmla="*/ 4909801 w 11321143"/>
              <a:gd name="csY9" fmla="*/ 0 h 4448856"/>
              <a:gd name="csX10" fmla="*/ 5505651 w 11321143"/>
              <a:gd name="csY10" fmla="*/ 0 h 4448856"/>
              <a:gd name="csX11" fmla="*/ 6214712 w 11321143"/>
              <a:gd name="csY11" fmla="*/ 0 h 4448856"/>
              <a:gd name="csX12" fmla="*/ 6697350 w 11321143"/>
              <a:gd name="csY12" fmla="*/ 0 h 4448856"/>
              <a:gd name="csX13" fmla="*/ 7066777 w 11321143"/>
              <a:gd name="csY13" fmla="*/ 0 h 4448856"/>
              <a:gd name="csX14" fmla="*/ 7889049 w 11321143"/>
              <a:gd name="csY14" fmla="*/ 0 h 4448856"/>
              <a:gd name="csX15" fmla="*/ 8598110 w 11321143"/>
              <a:gd name="csY15" fmla="*/ 0 h 4448856"/>
              <a:gd name="csX16" fmla="*/ 9080748 w 11321143"/>
              <a:gd name="csY16" fmla="*/ 0 h 4448856"/>
              <a:gd name="csX17" fmla="*/ 9789809 w 11321143"/>
              <a:gd name="csY17" fmla="*/ 0 h 4448856"/>
              <a:gd name="csX18" fmla="*/ 10159236 w 11321143"/>
              <a:gd name="csY18" fmla="*/ 0 h 4448856"/>
              <a:gd name="csX19" fmla="*/ 11321143 w 11321143"/>
              <a:gd name="csY19" fmla="*/ 0 h 4448856"/>
              <a:gd name="csX20" fmla="*/ 11321143 w 11321143"/>
              <a:gd name="csY20" fmla="*/ 600596 h 4448856"/>
              <a:gd name="csX21" fmla="*/ 11321143 w 11321143"/>
              <a:gd name="csY21" fmla="*/ 1245680 h 4448856"/>
              <a:gd name="csX22" fmla="*/ 11321143 w 11321143"/>
              <a:gd name="csY22" fmla="*/ 1846275 h 4448856"/>
              <a:gd name="csX23" fmla="*/ 11321143 w 11321143"/>
              <a:gd name="csY23" fmla="*/ 2357894 h 4448856"/>
              <a:gd name="csX24" fmla="*/ 11321143 w 11321143"/>
              <a:gd name="csY24" fmla="*/ 2914001 h 4448856"/>
              <a:gd name="csX25" fmla="*/ 11321143 w 11321143"/>
              <a:gd name="csY25" fmla="*/ 3336642 h 4448856"/>
              <a:gd name="csX26" fmla="*/ 11321143 w 11321143"/>
              <a:gd name="csY26" fmla="*/ 3848260 h 4448856"/>
              <a:gd name="csX27" fmla="*/ 11321143 w 11321143"/>
              <a:gd name="csY27" fmla="*/ 4448856 h 4448856"/>
              <a:gd name="csX28" fmla="*/ 10498871 w 11321143"/>
              <a:gd name="csY28" fmla="*/ 4448856 h 4448856"/>
              <a:gd name="csX29" fmla="*/ 9789809 w 11321143"/>
              <a:gd name="csY29" fmla="*/ 4448856 h 4448856"/>
              <a:gd name="csX30" fmla="*/ 9080748 w 11321143"/>
              <a:gd name="csY30" fmla="*/ 4448856 h 4448856"/>
              <a:gd name="csX31" fmla="*/ 8598110 w 11321143"/>
              <a:gd name="csY31" fmla="*/ 4448856 h 4448856"/>
              <a:gd name="csX32" fmla="*/ 8115472 w 11321143"/>
              <a:gd name="csY32" fmla="*/ 4448856 h 4448856"/>
              <a:gd name="csX33" fmla="*/ 7293199 w 11321143"/>
              <a:gd name="csY33" fmla="*/ 4448856 h 4448856"/>
              <a:gd name="csX34" fmla="*/ 6923773 w 11321143"/>
              <a:gd name="csY34" fmla="*/ 4448856 h 4448856"/>
              <a:gd name="csX35" fmla="*/ 6101500 w 11321143"/>
              <a:gd name="csY35" fmla="*/ 4448856 h 4448856"/>
              <a:gd name="csX36" fmla="*/ 5732073 w 11321143"/>
              <a:gd name="csY36" fmla="*/ 4448856 h 4448856"/>
              <a:gd name="csX37" fmla="*/ 5362647 w 11321143"/>
              <a:gd name="csY37" fmla="*/ 4448856 h 4448856"/>
              <a:gd name="csX38" fmla="*/ 4993220 w 11321143"/>
              <a:gd name="csY38" fmla="*/ 4448856 h 4448856"/>
              <a:gd name="csX39" fmla="*/ 4170947 w 11321143"/>
              <a:gd name="csY39" fmla="*/ 4448856 h 4448856"/>
              <a:gd name="csX40" fmla="*/ 3575098 w 11321143"/>
              <a:gd name="csY40" fmla="*/ 4448856 h 4448856"/>
              <a:gd name="csX41" fmla="*/ 3205671 w 11321143"/>
              <a:gd name="csY41" fmla="*/ 4448856 h 4448856"/>
              <a:gd name="csX42" fmla="*/ 2723033 w 11321143"/>
              <a:gd name="csY42" fmla="*/ 4448856 h 4448856"/>
              <a:gd name="csX43" fmla="*/ 1900760 w 11321143"/>
              <a:gd name="csY43" fmla="*/ 4448856 h 4448856"/>
              <a:gd name="csX44" fmla="*/ 1304911 w 11321143"/>
              <a:gd name="csY44" fmla="*/ 4448856 h 4448856"/>
              <a:gd name="csX45" fmla="*/ 822272 w 11321143"/>
              <a:gd name="csY45" fmla="*/ 4448856 h 4448856"/>
              <a:gd name="csX46" fmla="*/ 0 w 11321143"/>
              <a:gd name="csY46" fmla="*/ 4448856 h 4448856"/>
              <a:gd name="csX47" fmla="*/ 0 w 11321143"/>
              <a:gd name="csY47" fmla="*/ 4026215 h 4448856"/>
              <a:gd name="csX48" fmla="*/ 0 w 11321143"/>
              <a:gd name="csY48" fmla="*/ 3425619 h 4448856"/>
              <a:gd name="csX49" fmla="*/ 0 w 11321143"/>
              <a:gd name="csY49" fmla="*/ 2780535 h 4448856"/>
              <a:gd name="csX50" fmla="*/ 0 w 11321143"/>
              <a:gd name="csY50" fmla="*/ 2313405 h 4448856"/>
              <a:gd name="csX51" fmla="*/ 0 w 11321143"/>
              <a:gd name="csY51" fmla="*/ 1890764 h 4448856"/>
              <a:gd name="csX52" fmla="*/ 0 w 11321143"/>
              <a:gd name="csY52" fmla="*/ 1423634 h 4448856"/>
              <a:gd name="csX53" fmla="*/ 0 w 11321143"/>
              <a:gd name="csY53" fmla="*/ 823038 h 4448856"/>
              <a:gd name="csX54" fmla="*/ 0 w 11321143"/>
              <a:gd name="csY54" fmla="*/ 0 h 44488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1321143" h="4448856" fill="none" extrusionOk="0">
                <a:moveTo>
                  <a:pt x="0" y="0"/>
                </a:moveTo>
                <a:cubicBezTo>
                  <a:pt x="122324" y="-8067"/>
                  <a:pt x="171188" y="18954"/>
                  <a:pt x="256215" y="0"/>
                </a:cubicBezTo>
                <a:cubicBezTo>
                  <a:pt x="341243" y="-18954"/>
                  <a:pt x="466915" y="40132"/>
                  <a:pt x="625642" y="0"/>
                </a:cubicBezTo>
                <a:cubicBezTo>
                  <a:pt x="784369" y="-40132"/>
                  <a:pt x="1056662" y="8333"/>
                  <a:pt x="1447915" y="0"/>
                </a:cubicBezTo>
                <a:cubicBezTo>
                  <a:pt x="1839168" y="-8333"/>
                  <a:pt x="1668892" y="3347"/>
                  <a:pt x="1817341" y="0"/>
                </a:cubicBezTo>
                <a:cubicBezTo>
                  <a:pt x="1965790" y="-3347"/>
                  <a:pt x="2082586" y="12941"/>
                  <a:pt x="2186768" y="0"/>
                </a:cubicBezTo>
                <a:cubicBezTo>
                  <a:pt x="2290950" y="-12941"/>
                  <a:pt x="2565658" y="50739"/>
                  <a:pt x="2782618" y="0"/>
                </a:cubicBezTo>
                <a:cubicBezTo>
                  <a:pt x="2999578" y="-50739"/>
                  <a:pt x="3283529" y="70194"/>
                  <a:pt x="3604890" y="0"/>
                </a:cubicBezTo>
                <a:cubicBezTo>
                  <a:pt x="3926251" y="-70194"/>
                  <a:pt x="3989113" y="20890"/>
                  <a:pt x="4313951" y="0"/>
                </a:cubicBezTo>
                <a:cubicBezTo>
                  <a:pt x="4638789" y="-20890"/>
                  <a:pt x="4635736" y="18708"/>
                  <a:pt x="4909801" y="0"/>
                </a:cubicBezTo>
                <a:cubicBezTo>
                  <a:pt x="5183866" y="-18708"/>
                  <a:pt x="5319316" y="27266"/>
                  <a:pt x="5505651" y="0"/>
                </a:cubicBezTo>
                <a:cubicBezTo>
                  <a:pt x="5691986" y="-27266"/>
                  <a:pt x="5866047" y="15876"/>
                  <a:pt x="6214712" y="0"/>
                </a:cubicBezTo>
                <a:cubicBezTo>
                  <a:pt x="6563377" y="-15876"/>
                  <a:pt x="6539133" y="47993"/>
                  <a:pt x="6697350" y="0"/>
                </a:cubicBezTo>
                <a:cubicBezTo>
                  <a:pt x="6855567" y="-47993"/>
                  <a:pt x="6971614" y="10033"/>
                  <a:pt x="7066777" y="0"/>
                </a:cubicBezTo>
                <a:cubicBezTo>
                  <a:pt x="7161940" y="-10033"/>
                  <a:pt x="7537264" y="15984"/>
                  <a:pt x="7889049" y="0"/>
                </a:cubicBezTo>
                <a:cubicBezTo>
                  <a:pt x="8240834" y="-15984"/>
                  <a:pt x="8413414" y="29838"/>
                  <a:pt x="8598110" y="0"/>
                </a:cubicBezTo>
                <a:cubicBezTo>
                  <a:pt x="8782806" y="-29838"/>
                  <a:pt x="8972793" y="43152"/>
                  <a:pt x="9080748" y="0"/>
                </a:cubicBezTo>
                <a:cubicBezTo>
                  <a:pt x="9188703" y="-43152"/>
                  <a:pt x="9555285" y="80064"/>
                  <a:pt x="9789809" y="0"/>
                </a:cubicBezTo>
                <a:cubicBezTo>
                  <a:pt x="10024333" y="-80064"/>
                  <a:pt x="10033046" y="6463"/>
                  <a:pt x="10159236" y="0"/>
                </a:cubicBezTo>
                <a:cubicBezTo>
                  <a:pt x="10285426" y="-6463"/>
                  <a:pt x="11024459" y="132088"/>
                  <a:pt x="11321143" y="0"/>
                </a:cubicBezTo>
                <a:cubicBezTo>
                  <a:pt x="11347091" y="170521"/>
                  <a:pt x="11311309" y="478481"/>
                  <a:pt x="11321143" y="600596"/>
                </a:cubicBezTo>
                <a:cubicBezTo>
                  <a:pt x="11330977" y="722711"/>
                  <a:pt x="11268817" y="938011"/>
                  <a:pt x="11321143" y="1245680"/>
                </a:cubicBezTo>
                <a:cubicBezTo>
                  <a:pt x="11373469" y="1553349"/>
                  <a:pt x="11318949" y="1722630"/>
                  <a:pt x="11321143" y="1846275"/>
                </a:cubicBezTo>
                <a:cubicBezTo>
                  <a:pt x="11323337" y="1969921"/>
                  <a:pt x="11289783" y="2150943"/>
                  <a:pt x="11321143" y="2357894"/>
                </a:cubicBezTo>
                <a:cubicBezTo>
                  <a:pt x="11352503" y="2564845"/>
                  <a:pt x="11317585" y="2684198"/>
                  <a:pt x="11321143" y="2914001"/>
                </a:cubicBezTo>
                <a:cubicBezTo>
                  <a:pt x="11324701" y="3143804"/>
                  <a:pt x="11310972" y="3169962"/>
                  <a:pt x="11321143" y="3336642"/>
                </a:cubicBezTo>
                <a:cubicBezTo>
                  <a:pt x="11331314" y="3503322"/>
                  <a:pt x="11287125" y="3666556"/>
                  <a:pt x="11321143" y="3848260"/>
                </a:cubicBezTo>
                <a:cubicBezTo>
                  <a:pt x="11355161" y="4029964"/>
                  <a:pt x="11291855" y="4280597"/>
                  <a:pt x="11321143" y="4448856"/>
                </a:cubicBezTo>
                <a:cubicBezTo>
                  <a:pt x="10981384" y="4525802"/>
                  <a:pt x="10664830" y="4405068"/>
                  <a:pt x="10498871" y="4448856"/>
                </a:cubicBezTo>
                <a:cubicBezTo>
                  <a:pt x="10332912" y="4492644"/>
                  <a:pt x="10019926" y="4424700"/>
                  <a:pt x="9789809" y="4448856"/>
                </a:cubicBezTo>
                <a:cubicBezTo>
                  <a:pt x="9559692" y="4473012"/>
                  <a:pt x="9241788" y="4366036"/>
                  <a:pt x="9080748" y="4448856"/>
                </a:cubicBezTo>
                <a:cubicBezTo>
                  <a:pt x="8919708" y="4531676"/>
                  <a:pt x="8713538" y="4407803"/>
                  <a:pt x="8598110" y="4448856"/>
                </a:cubicBezTo>
                <a:cubicBezTo>
                  <a:pt x="8482682" y="4489909"/>
                  <a:pt x="8350747" y="4407438"/>
                  <a:pt x="8115472" y="4448856"/>
                </a:cubicBezTo>
                <a:cubicBezTo>
                  <a:pt x="7880197" y="4490274"/>
                  <a:pt x="7679746" y="4356615"/>
                  <a:pt x="7293199" y="4448856"/>
                </a:cubicBezTo>
                <a:cubicBezTo>
                  <a:pt x="6906652" y="4541097"/>
                  <a:pt x="7038534" y="4447508"/>
                  <a:pt x="6923773" y="4448856"/>
                </a:cubicBezTo>
                <a:cubicBezTo>
                  <a:pt x="6809012" y="4450204"/>
                  <a:pt x="6494034" y="4419838"/>
                  <a:pt x="6101500" y="4448856"/>
                </a:cubicBezTo>
                <a:cubicBezTo>
                  <a:pt x="5708966" y="4477874"/>
                  <a:pt x="5876199" y="4440461"/>
                  <a:pt x="5732073" y="4448856"/>
                </a:cubicBezTo>
                <a:cubicBezTo>
                  <a:pt x="5587947" y="4457251"/>
                  <a:pt x="5456306" y="4417018"/>
                  <a:pt x="5362647" y="4448856"/>
                </a:cubicBezTo>
                <a:cubicBezTo>
                  <a:pt x="5268988" y="4480694"/>
                  <a:pt x="5088624" y="4431989"/>
                  <a:pt x="4993220" y="4448856"/>
                </a:cubicBezTo>
                <a:cubicBezTo>
                  <a:pt x="4897816" y="4465723"/>
                  <a:pt x="4439314" y="4401401"/>
                  <a:pt x="4170947" y="4448856"/>
                </a:cubicBezTo>
                <a:cubicBezTo>
                  <a:pt x="3902580" y="4496311"/>
                  <a:pt x="3731727" y="4429664"/>
                  <a:pt x="3575098" y="4448856"/>
                </a:cubicBezTo>
                <a:cubicBezTo>
                  <a:pt x="3418469" y="4468048"/>
                  <a:pt x="3342633" y="4418016"/>
                  <a:pt x="3205671" y="4448856"/>
                </a:cubicBezTo>
                <a:cubicBezTo>
                  <a:pt x="3068709" y="4479696"/>
                  <a:pt x="2820678" y="4404389"/>
                  <a:pt x="2723033" y="4448856"/>
                </a:cubicBezTo>
                <a:cubicBezTo>
                  <a:pt x="2625388" y="4493323"/>
                  <a:pt x="2187894" y="4444158"/>
                  <a:pt x="1900760" y="4448856"/>
                </a:cubicBezTo>
                <a:cubicBezTo>
                  <a:pt x="1613626" y="4453554"/>
                  <a:pt x="1561708" y="4413133"/>
                  <a:pt x="1304911" y="4448856"/>
                </a:cubicBezTo>
                <a:cubicBezTo>
                  <a:pt x="1048114" y="4484579"/>
                  <a:pt x="1043364" y="4432091"/>
                  <a:pt x="822272" y="4448856"/>
                </a:cubicBezTo>
                <a:cubicBezTo>
                  <a:pt x="601180" y="4465621"/>
                  <a:pt x="271544" y="4422050"/>
                  <a:pt x="0" y="4448856"/>
                </a:cubicBezTo>
                <a:cubicBezTo>
                  <a:pt x="-7031" y="4356437"/>
                  <a:pt x="22532" y="4197950"/>
                  <a:pt x="0" y="4026215"/>
                </a:cubicBezTo>
                <a:cubicBezTo>
                  <a:pt x="-22532" y="3854480"/>
                  <a:pt x="60943" y="3598349"/>
                  <a:pt x="0" y="3425619"/>
                </a:cubicBezTo>
                <a:cubicBezTo>
                  <a:pt x="-60943" y="3252889"/>
                  <a:pt x="15940" y="2927659"/>
                  <a:pt x="0" y="2780535"/>
                </a:cubicBezTo>
                <a:cubicBezTo>
                  <a:pt x="-15940" y="2633411"/>
                  <a:pt x="7577" y="2478169"/>
                  <a:pt x="0" y="2313405"/>
                </a:cubicBezTo>
                <a:cubicBezTo>
                  <a:pt x="-7577" y="2148641"/>
                  <a:pt x="2572" y="1993374"/>
                  <a:pt x="0" y="1890764"/>
                </a:cubicBezTo>
                <a:cubicBezTo>
                  <a:pt x="-2572" y="1788154"/>
                  <a:pt x="30213" y="1612559"/>
                  <a:pt x="0" y="1423634"/>
                </a:cubicBezTo>
                <a:cubicBezTo>
                  <a:pt x="-30213" y="1234709"/>
                  <a:pt x="14099" y="1067377"/>
                  <a:pt x="0" y="823038"/>
                </a:cubicBezTo>
                <a:cubicBezTo>
                  <a:pt x="-14099" y="578699"/>
                  <a:pt x="36451" y="200389"/>
                  <a:pt x="0" y="0"/>
                </a:cubicBezTo>
                <a:close/>
              </a:path>
              <a:path w="11321143" h="4448856" stroke="0" extrusionOk="0">
                <a:moveTo>
                  <a:pt x="0" y="0"/>
                </a:moveTo>
                <a:cubicBezTo>
                  <a:pt x="164694" y="-13194"/>
                  <a:pt x="350321" y="71129"/>
                  <a:pt x="595850" y="0"/>
                </a:cubicBezTo>
                <a:cubicBezTo>
                  <a:pt x="841379" y="-71129"/>
                  <a:pt x="1178056" y="92300"/>
                  <a:pt x="1418122" y="0"/>
                </a:cubicBezTo>
                <a:cubicBezTo>
                  <a:pt x="1658188" y="-92300"/>
                  <a:pt x="1560907" y="15983"/>
                  <a:pt x="1674337" y="0"/>
                </a:cubicBezTo>
                <a:cubicBezTo>
                  <a:pt x="1787767" y="-15983"/>
                  <a:pt x="1977003" y="17346"/>
                  <a:pt x="2156976" y="0"/>
                </a:cubicBezTo>
                <a:cubicBezTo>
                  <a:pt x="2336949" y="-17346"/>
                  <a:pt x="2450756" y="31884"/>
                  <a:pt x="2526402" y="0"/>
                </a:cubicBezTo>
                <a:cubicBezTo>
                  <a:pt x="2602048" y="-31884"/>
                  <a:pt x="2944133" y="17959"/>
                  <a:pt x="3348675" y="0"/>
                </a:cubicBezTo>
                <a:cubicBezTo>
                  <a:pt x="3753217" y="-17959"/>
                  <a:pt x="3665035" y="22417"/>
                  <a:pt x="3944525" y="0"/>
                </a:cubicBezTo>
                <a:cubicBezTo>
                  <a:pt x="4224015" y="-22417"/>
                  <a:pt x="4234135" y="25091"/>
                  <a:pt x="4313951" y="0"/>
                </a:cubicBezTo>
                <a:cubicBezTo>
                  <a:pt x="4393767" y="-25091"/>
                  <a:pt x="4802706" y="65177"/>
                  <a:pt x="5136224" y="0"/>
                </a:cubicBezTo>
                <a:cubicBezTo>
                  <a:pt x="5469742" y="-65177"/>
                  <a:pt x="5565586" y="48040"/>
                  <a:pt x="5958496" y="0"/>
                </a:cubicBezTo>
                <a:cubicBezTo>
                  <a:pt x="6351406" y="-48040"/>
                  <a:pt x="6427988" y="55862"/>
                  <a:pt x="6554346" y="0"/>
                </a:cubicBezTo>
                <a:cubicBezTo>
                  <a:pt x="6680704" y="-55862"/>
                  <a:pt x="6986905" y="9232"/>
                  <a:pt x="7263407" y="0"/>
                </a:cubicBezTo>
                <a:cubicBezTo>
                  <a:pt x="7539909" y="-9232"/>
                  <a:pt x="7521634" y="1521"/>
                  <a:pt x="7746045" y="0"/>
                </a:cubicBezTo>
                <a:cubicBezTo>
                  <a:pt x="7970456" y="-1521"/>
                  <a:pt x="8304196" y="20663"/>
                  <a:pt x="8568318" y="0"/>
                </a:cubicBezTo>
                <a:cubicBezTo>
                  <a:pt x="8832440" y="-20663"/>
                  <a:pt x="9049837" y="81842"/>
                  <a:pt x="9390590" y="0"/>
                </a:cubicBezTo>
                <a:cubicBezTo>
                  <a:pt x="9731343" y="-81842"/>
                  <a:pt x="9813541" y="14786"/>
                  <a:pt x="10099651" y="0"/>
                </a:cubicBezTo>
                <a:cubicBezTo>
                  <a:pt x="10385761" y="-14786"/>
                  <a:pt x="10353279" y="1521"/>
                  <a:pt x="10469078" y="0"/>
                </a:cubicBezTo>
                <a:cubicBezTo>
                  <a:pt x="10584877" y="-1521"/>
                  <a:pt x="10972730" y="15515"/>
                  <a:pt x="11321143" y="0"/>
                </a:cubicBezTo>
                <a:cubicBezTo>
                  <a:pt x="11369580" y="112687"/>
                  <a:pt x="11319160" y="310004"/>
                  <a:pt x="11321143" y="422641"/>
                </a:cubicBezTo>
                <a:cubicBezTo>
                  <a:pt x="11323126" y="535278"/>
                  <a:pt x="11287570" y="715276"/>
                  <a:pt x="11321143" y="845283"/>
                </a:cubicBezTo>
                <a:cubicBezTo>
                  <a:pt x="11354716" y="975290"/>
                  <a:pt x="11286320" y="1241875"/>
                  <a:pt x="11321143" y="1445878"/>
                </a:cubicBezTo>
                <a:cubicBezTo>
                  <a:pt x="11355966" y="1649881"/>
                  <a:pt x="11314980" y="1770239"/>
                  <a:pt x="11321143" y="1913008"/>
                </a:cubicBezTo>
                <a:cubicBezTo>
                  <a:pt x="11327306" y="2055777"/>
                  <a:pt x="11278407" y="2290772"/>
                  <a:pt x="11321143" y="2513604"/>
                </a:cubicBezTo>
                <a:cubicBezTo>
                  <a:pt x="11363879" y="2736436"/>
                  <a:pt x="11284267" y="2817058"/>
                  <a:pt x="11321143" y="2936245"/>
                </a:cubicBezTo>
                <a:cubicBezTo>
                  <a:pt x="11358019" y="3055432"/>
                  <a:pt x="11301089" y="3199321"/>
                  <a:pt x="11321143" y="3358886"/>
                </a:cubicBezTo>
                <a:cubicBezTo>
                  <a:pt x="11341197" y="3518451"/>
                  <a:pt x="11265663" y="3670108"/>
                  <a:pt x="11321143" y="3870505"/>
                </a:cubicBezTo>
                <a:cubicBezTo>
                  <a:pt x="11376623" y="4070902"/>
                  <a:pt x="11264434" y="4263346"/>
                  <a:pt x="11321143" y="4448856"/>
                </a:cubicBezTo>
                <a:cubicBezTo>
                  <a:pt x="11135025" y="4527797"/>
                  <a:pt x="10826806" y="4405775"/>
                  <a:pt x="10612082" y="4448856"/>
                </a:cubicBezTo>
                <a:cubicBezTo>
                  <a:pt x="10397358" y="4491937"/>
                  <a:pt x="10379199" y="4438841"/>
                  <a:pt x="10242655" y="4448856"/>
                </a:cubicBezTo>
                <a:cubicBezTo>
                  <a:pt x="10106111" y="4458871"/>
                  <a:pt x="9879326" y="4446236"/>
                  <a:pt x="9760017" y="4448856"/>
                </a:cubicBezTo>
                <a:cubicBezTo>
                  <a:pt x="9640708" y="4451476"/>
                  <a:pt x="9258212" y="4379120"/>
                  <a:pt x="9050956" y="4448856"/>
                </a:cubicBezTo>
                <a:cubicBezTo>
                  <a:pt x="8843700" y="4518592"/>
                  <a:pt x="8537722" y="4380347"/>
                  <a:pt x="8228683" y="4448856"/>
                </a:cubicBezTo>
                <a:cubicBezTo>
                  <a:pt x="7919644" y="4517365"/>
                  <a:pt x="7774948" y="4408588"/>
                  <a:pt x="7632834" y="4448856"/>
                </a:cubicBezTo>
                <a:cubicBezTo>
                  <a:pt x="7490720" y="4489124"/>
                  <a:pt x="7183340" y="4438864"/>
                  <a:pt x="6810561" y="4448856"/>
                </a:cubicBezTo>
                <a:cubicBezTo>
                  <a:pt x="6437782" y="4458848"/>
                  <a:pt x="6670420" y="4438081"/>
                  <a:pt x="6554346" y="4448856"/>
                </a:cubicBezTo>
                <a:cubicBezTo>
                  <a:pt x="6438273" y="4459631"/>
                  <a:pt x="6184462" y="4423533"/>
                  <a:pt x="5845285" y="4448856"/>
                </a:cubicBezTo>
                <a:cubicBezTo>
                  <a:pt x="5506108" y="4474179"/>
                  <a:pt x="5383800" y="4390403"/>
                  <a:pt x="5249435" y="4448856"/>
                </a:cubicBezTo>
                <a:cubicBezTo>
                  <a:pt x="5115070" y="4507309"/>
                  <a:pt x="4918673" y="4431643"/>
                  <a:pt x="4653586" y="4448856"/>
                </a:cubicBezTo>
                <a:cubicBezTo>
                  <a:pt x="4388499" y="4466069"/>
                  <a:pt x="4471617" y="4445443"/>
                  <a:pt x="4397370" y="4448856"/>
                </a:cubicBezTo>
                <a:cubicBezTo>
                  <a:pt x="4323123" y="4452269"/>
                  <a:pt x="4256706" y="4432486"/>
                  <a:pt x="4141155" y="4448856"/>
                </a:cubicBezTo>
                <a:cubicBezTo>
                  <a:pt x="4025605" y="4465226"/>
                  <a:pt x="3707560" y="4409935"/>
                  <a:pt x="3432094" y="4448856"/>
                </a:cubicBezTo>
                <a:cubicBezTo>
                  <a:pt x="3156628" y="4487777"/>
                  <a:pt x="3130207" y="4396557"/>
                  <a:pt x="2836244" y="4448856"/>
                </a:cubicBezTo>
                <a:cubicBezTo>
                  <a:pt x="2542281" y="4501155"/>
                  <a:pt x="2646677" y="4445188"/>
                  <a:pt x="2580029" y="4448856"/>
                </a:cubicBezTo>
                <a:cubicBezTo>
                  <a:pt x="2513381" y="4452524"/>
                  <a:pt x="2451451" y="4447734"/>
                  <a:pt x="2323814" y="4448856"/>
                </a:cubicBezTo>
                <a:cubicBezTo>
                  <a:pt x="2196178" y="4449978"/>
                  <a:pt x="2136787" y="4433686"/>
                  <a:pt x="2067598" y="4448856"/>
                </a:cubicBezTo>
                <a:cubicBezTo>
                  <a:pt x="1998409" y="4464026"/>
                  <a:pt x="1560318" y="4360795"/>
                  <a:pt x="1245326" y="4448856"/>
                </a:cubicBezTo>
                <a:cubicBezTo>
                  <a:pt x="930334" y="4536917"/>
                  <a:pt x="621602" y="4409619"/>
                  <a:pt x="0" y="4448856"/>
                </a:cubicBezTo>
                <a:cubicBezTo>
                  <a:pt x="-70503" y="4284559"/>
                  <a:pt x="61559" y="3977855"/>
                  <a:pt x="0" y="3803772"/>
                </a:cubicBezTo>
                <a:cubicBezTo>
                  <a:pt x="-61559" y="3629689"/>
                  <a:pt x="46043" y="3519610"/>
                  <a:pt x="0" y="3381131"/>
                </a:cubicBezTo>
                <a:cubicBezTo>
                  <a:pt x="-46043" y="3242652"/>
                  <a:pt x="46248" y="3097745"/>
                  <a:pt x="0" y="2914001"/>
                </a:cubicBezTo>
                <a:cubicBezTo>
                  <a:pt x="-46248" y="2730257"/>
                  <a:pt x="7833" y="2607984"/>
                  <a:pt x="0" y="2491359"/>
                </a:cubicBezTo>
                <a:cubicBezTo>
                  <a:pt x="-7833" y="2374734"/>
                  <a:pt x="10936" y="2240865"/>
                  <a:pt x="0" y="2068718"/>
                </a:cubicBezTo>
                <a:cubicBezTo>
                  <a:pt x="-10936" y="1896571"/>
                  <a:pt x="13156" y="1742641"/>
                  <a:pt x="0" y="1557100"/>
                </a:cubicBezTo>
                <a:cubicBezTo>
                  <a:pt x="-13156" y="1371559"/>
                  <a:pt x="43114" y="1280362"/>
                  <a:pt x="0" y="1134458"/>
                </a:cubicBezTo>
                <a:cubicBezTo>
                  <a:pt x="-43114" y="988554"/>
                  <a:pt x="20300" y="708052"/>
                  <a:pt x="0" y="489374"/>
                </a:cubicBezTo>
                <a:cubicBezTo>
                  <a:pt x="-20300" y="270696"/>
                  <a:pt x="45707" y="187517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5079982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Εικόνα 3" descr="Όροι της πρότασης – Υποκείμενο Ρήμα Αντικείμενο Κατηγορούμενο » Τα  μαθητούδια της ..">
            <a:extLst>
              <a:ext uri="{FF2B5EF4-FFF2-40B4-BE49-F238E27FC236}">
                <a16:creationId xmlns:a16="http://schemas.microsoft.com/office/drawing/2014/main" id="{AE3508D0-B424-947A-C547-853266B6E8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086"/>
          <a:stretch>
            <a:fillRect/>
          </a:stretch>
        </p:blipFill>
        <p:spPr>
          <a:xfrm>
            <a:off x="544286" y="5116286"/>
            <a:ext cx="11321143" cy="1110342"/>
          </a:xfrm>
          <a:custGeom>
            <a:avLst/>
            <a:gdLst>
              <a:gd name="csX0" fmla="*/ 0 w 11321143"/>
              <a:gd name="csY0" fmla="*/ 0 h 1110342"/>
              <a:gd name="csX1" fmla="*/ 595850 w 11321143"/>
              <a:gd name="csY1" fmla="*/ 0 h 1110342"/>
              <a:gd name="csX2" fmla="*/ 1418122 w 11321143"/>
              <a:gd name="csY2" fmla="*/ 0 h 1110342"/>
              <a:gd name="csX3" fmla="*/ 2013972 w 11321143"/>
              <a:gd name="csY3" fmla="*/ 0 h 1110342"/>
              <a:gd name="csX4" fmla="*/ 2383399 w 11321143"/>
              <a:gd name="csY4" fmla="*/ 0 h 1110342"/>
              <a:gd name="csX5" fmla="*/ 2866037 w 11321143"/>
              <a:gd name="csY5" fmla="*/ 0 h 1110342"/>
              <a:gd name="csX6" fmla="*/ 3461886 w 11321143"/>
              <a:gd name="csY6" fmla="*/ 0 h 1110342"/>
              <a:gd name="csX7" fmla="*/ 3944525 w 11321143"/>
              <a:gd name="csY7" fmla="*/ 0 h 1110342"/>
              <a:gd name="csX8" fmla="*/ 4313951 w 11321143"/>
              <a:gd name="csY8" fmla="*/ 0 h 1110342"/>
              <a:gd name="csX9" fmla="*/ 4570167 w 11321143"/>
              <a:gd name="csY9" fmla="*/ 0 h 1110342"/>
              <a:gd name="csX10" fmla="*/ 5392439 w 11321143"/>
              <a:gd name="csY10" fmla="*/ 0 h 1110342"/>
              <a:gd name="csX11" fmla="*/ 5761866 w 11321143"/>
              <a:gd name="csY11" fmla="*/ 0 h 1110342"/>
              <a:gd name="csX12" fmla="*/ 6018081 w 11321143"/>
              <a:gd name="csY12" fmla="*/ 0 h 1110342"/>
              <a:gd name="csX13" fmla="*/ 6274297 w 11321143"/>
              <a:gd name="csY13" fmla="*/ 0 h 1110342"/>
              <a:gd name="csX14" fmla="*/ 7096569 w 11321143"/>
              <a:gd name="csY14" fmla="*/ 0 h 1110342"/>
              <a:gd name="csX15" fmla="*/ 7465996 w 11321143"/>
              <a:gd name="csY15" fmla="*/ 0 h 1110342"/>
              <a:gd name="csX16" fmla="*/ 7835423 w 11321143"/>
              <a:gd name="csY16" fmla="*/ 0 h 1110342"/>
              <a:gd name="csX17" fmla="*/ 8657695 w 11321143"/>
              <a:gd name="csY17" fmla="*/ 0 h 1110342"/>
              <a:gd name="csX18" fmla="*/ 9027122 w 11321143"/>
              <a:gd name="csY18" fmla="*/ 0 h 1110342"/>
              <a:gd name="csX19" fmla="*/ 9396549 w 11321143"/>
              <a:gd name="csY19" fmla="*/ 0 h 1110342"/>
              <a:gd name="csX20" fmla="*/ 9992398 w 11321143"/>
              <a:gd name="csY20" fmla="*/ 0 h 1110342"/>
              <a:gd name="csX21" fmla="*/ 10814671 w 11321143"/>
              <a:gd name="csY21" fmla="*/ 0 h 1110342"/>
              <a:gd name="csX22" fmla="*/ 11321143 w 11321143"/>
              <a:gd name="csY22" fmla="*/ 0 h 1110342"/>
              <a:gd name="csX23" fmla="*/ 11321143 w 11321143"/>
              <a:gd name="csY23" fmla="*/ 555171 h 1110342"/>
              <a:gd name="csX24" fmla="*/ 11321143 w 11321143"/>
              <a:gd name="csY24" fmla="*/ 1110342 h 1110342"/>
              <a:gd name="csX25" fmla="*/ 10838505 w 11321143"/>
              <a:gd name="csY25" fmla="*/ 1110342 h 1110342"/>
              <a:gd name="csX26" fmla="*/ 10242655 w 11321143"/>
              <a:gd name="csY26" fmla="*/ 1110342 h 1110342"/>
              <a:gd name="csX27" fmla="*/ 9646806 w 11321143"/>
              <a:gd name="csY27" fmla="*/ 1110342 h 1110342"/>
              <a:gd name="csX28" fmla="*/ 9050956 w 11321143"/>
              <a:gd name="csY28" fmla="*/ 1110342 h 1110342"/>
              <a:gd name="csX29" fmla="*/ 8681529 w 11321143"/>
              <a:gd name="csY29" fmla="*/ 1110342 h 1110342"/>
              <a:gd name="csX30" fmla="*/ 8085680 w 11321143"/>
              <a:gd name="csY30" fmla="*/ 1110342 h 1110342"/>
              <a:gd name="csX31" fmla="*/ 7829464 w 11321143"/>
              <a:gd name="csY31" fmla="*/ 1110342 h 1110342"/>
              <a:gd name="csX32" fmla="*/ 7007192 w 11321143"/>
              <a:gd name="csY32" fmla="*/ 1110342 h 1110342"/>
              <a:gd name="csX33" fmla="*/ 6637765 w 11321143"/>
              <a:gd name="csY33" fmla="*/ 1110342 h 1110342"/>
              <a:gd name="csX34" fmla="*/ 6041915 w 11321143"/>
              <a:gd name="csY34" fmla="*/ 1110342 h 1110342"/>
              <a:gd name="csX35" fmla="*/ 5785700 w 11321143"/>
              <a:gd name="csY35" fmla="*/ 1110342 h 1110342"/>
              <a:gd name="csX36" fmla="*/ 5303062 w 11321143"/>
              <a:gd name="csY36" fmla="*/ 1110342 h 1110342"/>
              <a:gd name="csX37" fmla="*/ 4707212 w 11321143"/>
              <a:gd name="csY37" fmla="*/ 1110342 h 1110342"/>
              <a:gd name="csX38" fmla="*/ 3998151 w 11321143"/>
              <a:gd name="csY38" fmla="*/ 1110342 h 1110342"/>
              <a:gd name="csX39" fmla="*/ 3741936 w 11321143"/>
              <a:gd name="csY39" fmla="*/ 1110342 h 1110342"/>
              <a:gd name="csX40" fmla="*/ 3485720 w 11321143"/>
              <a:gd name="csY40" fmla="*/ 1110342 h 1110342"/>
              <a:gd name="csX41" fmla="*/ 2663448 w 11321143"/>
              <a:gd name="csY41" fmla="*/ 1110342 h 1110342"/>
              <a:gd name="csX42" fmla="*/ 1841175 w 11321143"/>
              <a:gd name="csY42" fmla="*/ 1110342 h 1110342"/>
              <a:gd name="csX43" fmla="*/ 1132114 w 11321143"/>
              <a:gd name="csY43" fmla="*/ 1110342 h 1110342"/>
              <a:gd name="csX44" fmla="*/ 0 w 11321143"/>
              <a:gd name="csY44" fmla="*/ 1110342 h 1110342"/>
              <a:gd name="csX45" fmla="*/ 0 w 11321143"/>
              <a:gd name="csY45" fmla="*/ 566274 h 1110342"/>
              <a:gd name="csX46" fmla="*/ 0 w 11321143"/>
              <a:gd name="csY46" fmla="*/ 0 h 1110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1321143" h="1110342" fill="none" extrusionOk="0">
                <a:moveTo>
                  <a:pt x="0" y="0"/>
                </a:moveTo>
                <a:cubicBezTo>
                  <a:pt x="207992" y="-2147"/>
                  <a:pt x="365190" y="41154"/>
                  <a:pt x="595850" y="0"/>
                </a:cubicBezTo>
                <a:cubicBezTo>
                  <a:pt x="826510" y="-41154"/>
                  <a:pt x="1165178" y="80451"/>
                  <a:pt x="1418122" y="0"/>
                </a:cubicBezTo>
                <a:cubicBezTo>
                  <a:pt x="1671066" y="-80451"/>
                  <a:pt x="1845862" y="25151"/>
                  <a:pt x="2013972" y="0"/>
                </a:cubicBezTo>
                <a:cubicBezTo>
                  <a:pt x="2182082" y="-25151"/>
                  <a:pt x="2225967" y="15544"/>
                  <a:pt x="2383399" y="0"/>
                </a:cubicBezTo>
                <a:cubicBezTo>
                  <a:pt x="2540831" y="-15544"/>
                  <a:pt x="2752961" y="50393"/>
                  <a:pt x="2866037" y="0"/>
                </a:cubicBezTo>
                <a:cubicBezTo>
                  <a:pt x="2979113" y="-50393"/>
                  <a:pt x="3211078" y="18636"/>
                  <a:pt x="3461886" y="0"/>
                </a:cubicBezTo>
                <a:cubicBezTo>
                  <a:pt x="3712694" y="-18636"/>
                  <a:pt x="3731465" y="45332"/>
                  <a:pt x="3944525" y="0"/>
                </a:cubicBezTo>
                <a:cubicBezTo>
                  <a:pt x="4157585" y="-45332"/>
                  <a:pt x="4195186" y="17086"/>
                  <a:pt x="4313951" y="0"/>
                </a:cubicBezTo>
                <a:cubicBezTo>
                  <a:pt x="4432716" y="-17086"/>
                  <a:pt x="4461290" y="22152"/>
                  <a:pt x="4570167" y="0"/>
                </a:cubicBezTo>
                <a:cubicBezTo>
                  <a:pt x="4679044" y="-22152"/>
                  <a:pt x="5134624" y="25960"/>
                  <a:pt x="5392439" y="0"/>
                </a:cubicBezTo>
                <a:cubicBezTo>
                  <a:pt x="5650254" y="-25960"/>
                  <a:pt x="5607857" y="15803"/>
                  <a:pt x="5761866" y="0"/>
                </a:cubicBezTo>
                <a:cubicBezTo>
                  <a:pt x="5915875" y="-15803"/>
                  <a:pt x="5958285" y="14784"/>
                  <a:pt x="6018081" y="0"/>
                </a:cubicBezTo>
                <a:cubicBezTo>
                  <a:pt x="6077877" y="-14784"/>
                  <a:pt x="6149589" y="18105"/>
                  <a:pt x="6274297" y="0"/>
                </a:cubicBezTo>
                <a:cubicBezTo>
                  <a:pt x="6399005" y="-18105"/>
                  <a:pt x="6867546" y="1502"/>
                  <a:pt x="7096569" y="0"/>
                </a:cubicBezTo>
                <a:cubicBezTo>
                  <a:pt x="7325592" y="-1502"/>
                  <a:pt x="7297989" y="18411"/>
                  <a:pt x="7465996" y="0"/>
                </a:cubicBezTo>
                <a:cubicBezTo>
                  <a:pt x="7634003" y="-18411"/>
                  <a:pt x="7676696" y="40132"/>
                  <a:pt x="7835423" y="0"/>
                </a:cubicBezTo>
                <a:cubicBezTo>
                  <a:pt x="7994150" y="-40132"/>
                  <a:pt x="8271584" y="12476"/>
                  <a:pt x="8657695" y="0"/>
                </a:cubicBezTo>
                <a:cubicBezTo>
                  <a:pt x="9043806" y="-12476"/>
                  <a:pt x="8878662" y="43440"/>
                  <a:pt x="9027122" y="0"/>
                </a:cubicBezTo>
                <a:cubicBezTo>
                  <a:pt x="9175582" y="-43440"/>
                  <a:pt x="9292367" y="12941"/>
                  <a:pt x="9396549" y="0"/>
                </a:cubicBezTo>
                <a:cubicBezTo>
                  <a:pt x="9500731" y="-12941"/>
                  <a:pt x="9777598" y="53054"/>
                  <a:pt x="9992398" y="0"/>
                </a:cubicBezTo>
                <a:cubicBezTo>
                  <a:pt x="10207198" y="-53054"/>
                  <a:pt x="10489361" y="68724"/>
                  <a:pt x="10814671" y="0"/>
                </a:cubicBezTo>
                <a:cubicBezTo>
                  <a:pt x="11139981" y="-68724"/>
                  <a:pt x="11093563" y="33301"/>
                  <a:pt x="11321143" y="0"/>
                </a:cubicBezTo>
                <a:cubicBezTo>
                  <a:pt x="11377718" y="195204"/>
                  <a:pt x="11302251" y="324959"/>
                  <a:pt x="11321143" y="555171"/>
                </a:cubicBezTo>
                <a:cubicBezTo>
                  <a:pt x="11340035" y="785383"/>
                  <a:pt x="11276209" y="888318"/>
                  <a:pt x="11321143" y="1110342"/>
                </a:cubicBezTo>
                <a:cubicBezTo>
                  <a:pt x="11199885" y="1143092"/>
                  <a:pt x="10952281" y="1088586"/>
                  <a:pt x="10838505" y="1110342"/>
                </a:cubicBezTo>
                <a:cubicBezTo>
                  <a:pt x="10724729" y="1132098"/>
                  <a:pt x="10430209" y="1057627"/>
                  <a:pt x="10242655" y="1110342"/>
                </a:cubicBezTo>
                <a:cubicBezTo>
                  <a:pt x="10055101" y="1163057"/>
                  <a:pt x="9880510" y="1091978"/>
                  <a:pt x="9646806" y="1110342"/>
                </a:cubicBezTo>
                <a:cubicBezTo>
                  <a:pt x="9413102" y="1128706"/>
                  <a:pt x="9298836" y="1040656"/>
                  <a:pt x="9050956" y="1110342"/>
                </a:cubicBezTo>
                <a:cubicBezTo>
                  <a:pt x="8803076" y="1180028"/>
                  <a:pt x="8817415" y="1091674"/>
                  <a:pt x="8681529" y="1110342"/>
                </a:cubicBezTo>
                <a:cubicBezTo>
                  <a:pt x="8545643" y="1129010"/>
                  <a:pt x="8267256" y="1107739"/>
                  <a:pt x="8085680" y="1110342"/>
                </a:cubicBezTo>
                <a:cubicBezTo>
                  <a:pt x="7904104" y="1112945"/>
                  <a:pt x="7948936" y="1095464"/>
                  <a:pt x="7829464" y="1110342"/>
                </a:cubicBezTo>
                <a:cubicBezTo>
                  <a:pt x="7709992" y="1125220"/>
                  <a:pt x="7218183" y="1101165"/>
                  <a:pt x="7007192" y="1110342"/>
                </a:cubicBezTo>
                <a:cubicBezTo>
                  <a:pt x="6796201" y="1119519"/>
                  <a:pt x="6779079" y="1094584"/>
                  <a:pt x="6637765" y="1110342"/>
                </a:cubicBezTo>
                <a:cubicBezTo>
                  <a:pt x="6496451" y="1126100"/>
                  <a:pt x="6318657" y="1054548"/>
                  <a:pt x="6041915" y="1110342"/>
                </a:cubicBezTo>
                <a:cubicBezTo>
                  <a:pt x="5765173" y="1166136"/>
                  <a:pt x="5861344" y="1098099"/>
                  <a:pt x="5785700" y="1110342"/>
                </a:cubicBezTo>
                <a:cubicBezTo>
                  <a:pt x="5710057" y="1122585"/>
                  <a:pt x="5469729" y="1061366"/>
                  <a:pt x="5303062" y="1110342"/>
                </a:cubicBezTo>
                <a:cubicBezTo>
                  <a:pt x="5136395" y="1159318"/>
                  <a:pt x="4963500" y="1102458"/>
                  <a:pt x="4707212" y="1110342"/>
                </a:cubicBezTo>
                <a:cubicBezTo>
                  <a:pt x="4450924" y="1118226"/>
                  <a:pt x="4209335" y="1075540"/>
                  <a:pt x="3998151" y="1110342"/>
                </a:cubicBezTo>
                <a:cubicBezTo>
                  <a:pt x="3786967" y="1145144"/>
                  <a:pt x="3862300" y="1091105"/>
                  <a:pt x="3741936" y="1110342"/>
                </a:cubicBezTo>
                <a:cubicBezTo>
                  <a:pt x="3621572" y="1129579"/>
                  <a:pt x="3585970" y="1099881"/>
                  <a:pt x="3485720" y="1110342"/>
                </a:cubicBezTo>
                <a:cubicBezTo>
                  <a:pt x="3385470" y="1120803"/>
                  <a:pt x="2943556" y="1024746"/>
                  <a:pt x="2663448" y="1110342"/>
                </a:cubicBezTo>
                <a:cubicBezTo>
                  <a:pt x="2383340" y="1195938"/>
                  <a:pt x="2009373" y="1068280"/>
                  <a:pt x="1841175" y="1110342"/>
                </a:cubicBezTo>
                <a:cubicBezTo>
                  <a:pt x="1672977" y="1152404"/>
                  <a:pt x="1359723" y="1081779"/>
                  <a:pt x="1132114" y="1110342"/>
                </a:cubicBezTo>
                <a:cubicBezTo>
                  <a:pt x="904505" y="1138905"/>
                  <a:pt x="488024" y="994881"/>
                  <a:pt x="0" y="1110342"/>
                </a:cubicBezTo>
                <a:cubicBezTo>
                  <a:pt x="-21098" y="869502"/>
                  <a:pt x="4635" y="695672"/>
                  <a:pt x="0" y="566274"/>
                </a:cubicBezTo>
                <a:cubicBezTo>
                  <a:pt x="-4635" y="436876"/>
                  <a:pt x="33459" y="238648"/>
                  <a:pt x="0" y="0"/>
                </a:cubicBezTo>
                <a:close/>
              </a:path>
              <a:path w="11321143" h="1110342" stroke="0" extrusionOk="0">
                <a:moveTo>
                  <a:pt x="0" y="0"/>
                </a:moveTo>
                <a:cubicBezTo>
                  <a:pt x="164694" y="-13194"/>
                  <a:pt x="350321" y="71129"/>
                  <a:pt x="595850" y="0"/>
                </a:cubicBezTo>
                <a:cubicBezTo>
                  <a:pt x="841379" y="-71129"/>
                  <a:pt x="1178056" y="92300"/>
                  <a:pt x="1418122" y="0"/>
                </a:cubicBezTo>
                <a:cubicBezTo>
                  <a:pt x="1658188" y="-92300"/>
                  <a:pt x="1560907" y="15983"/>
                  <a:pt x="1674337" y="0"/>
                </a:cubicBezTo>
                <a:cubicBezTo>
                  <a:pt x="1787767" y="-15983"/>
                  <a:pt x="1977003" y="17346"/>
                  <a:pt x="2156976" y="0"/>
                </a:cubicBezTo>
                <a:cubicBezTo>
                  <a:pt x="2336949" y="-17346"/>
                  <a:pt x="2450756" y="31884"/>
                  <a:pt x="2526402" y="0"/>
                </a:cubicBezTo>
                <a:cubicBezTo>
                  <a:pt x="2602048" y="-31884"/>
                  <a:pt x="2944133" y="17959"/>
                  <a:pt x="3348675" y="0"/>
                </a:cubicBezTo>
                <a:cubicBezTo>
                  <a:pt x="3753217" y="-17959"/>
                  <a:pt x="3665035" y="22417"/>
                  <a:pt x="3944525" y="0"/>
                </a:cubicBezTo>
                <a:cubicBezTo>
                  <a:pt x="4224015" y="-22417"/>
                  <a:pt x="4234135" y="25091"/>
                  <a:pt x="4313951" y="0"/>
                </a:cubicBezTo>
                <a:cubicBezTo>
                  <a:pt x="4393767" y="-25091"/>
                  <a:pt x="4802706" y="65177"/>
                  <a:pt x="5136224" y="0"/>
                </a:cubicBezTo>
                <a:cubicBezTo>
                  <a:pt x="5469742" y="-65177"/>
                  <a:pt x="5565586" y="48040"/>
                  <a:pt x="5958496" y="0"/>
                </a:cubicBezTo>
                <a:cubicBezTo>
                  <a:pt x="6351406" y="-48040"/>
                  <a:pt x="6427988" y="55862"/>
                  <a:pt x="6554346" y="0"/>
                </a:cubicBezTo>
                <a:cubicBezTo>
                  <a:pt x="6680704" y="-55862"/>
                  <a:pt x="6986905" y="9232"/>
                  <a:pt x="7263407" y="0"/>
                </a:cubicBezTo>
                <a:cubicBezTo>
                  <a:pt x="7539909" y="-9232"/>
                  <a:pt x="7521634" y="1521"/>
                  <a:pt x="7746045" y="0"/>
                </a:cubicBezTo>
                <a:cubicBezTo>
                  <a:pt x="7970456" y="-1521"/>
                  <a:pt x="8304196" y="20663"/>
                  <a:pt x="8568318" y="0"/>
                </a:cubicBezTo>
                <a:cubicBezTo>
                  <a:pt x="8832440" y="-20663"/>
                  <a:pt x="9049837" y="81842"/>
                  <a:pt x="9390590" y="0"/>
                </a:cubicBezTo>
                <a:cubicBezTo>
                  <a:pt x="9731343" y="-81842"/>
                  <a:pt x="9813541" y="14786"/>
                  <a:pt x="10099651" y="0"/>
                </a:cubicBezTo>
                <a:cubicBezTo>
                  <a:pt x="10385761" y="-14786"/>
                  <a:pt x="10353279" y="1521"/>
                  <a:pt x="10469078" y="0"/>
                </a:cubicBezTo>
                <a:cubicBezTo>
                  <a:pt x="10584877" y="-1521"/>
                  <a:pt x="10972730" y="15515"/>
                  <a:pt x="11321143" y="0"/>
                </a:cubicBezTo>
                <a:cubicBezTo>
                  <a:pt x="11380511" y="141259"/>
                  <a:pt x="11312077" y="387901"/>
                  <a:pt x="11321143" y="521861"/>
                </a:cubicBezTo>
                <a:cubicBezTo>
                  <a:pt x="11330209" y="655821"/>
                  <a:pt x="11269044" y="880146"/>
                  <a:pt x="11321143" y="1110342"/>
                </a:cubicBezTo>
                <a:cubicBezTo>
                  <a:pt x="10976261" y="1193948"/>
                  <a:pt x="10915952" y="1028005"/>
                  <a:pt x="10612082" y="1110342"/>
                </a:cubicBezTo>
                <a:cubicBezTo>
                  <a:pt x="10308212" y="1192679"/>
                  <a:pt x="10354394" y="1095620"/>
                  <a:pt x="10242655" y="1110342"/>
                </a:cubicBezTo>
                <a:cubicBezTo>
                  <a:pt x="10130916" y="1125064"/>
                  <a:pt x="9822002" y="1060033"/>
                  <a:pt x="9533594" y="1110342"/>
                </a:cubicBezTo>
                <a:cubicBezTo>
                  <a:pt x="9245186" y="1160651"/>
                  <a:pt x="9124272" y="1060569"/>
                  <a:pt x="8824533" y="1110342"/>
                </a:cubicBezTo>
                <a:cubicBezTo>
                  <a:pt x="8524794" y="1160115"/>
                  <a:pt x="8468741" y="1055731"/>
                  <a:pt x="8341895" y="1110342"/>
                </a:cubicBezTo>
                <a:cubicBezTo>
                  <a:pt x="8215049" y="1164953"/>
                  <a:pt x="8012921" y="1084449"/>
                  <a:pt x="7746045" y="1110342"/>
                </a:cubicBezTo>
                <a:cubicBezTo>
                  <a:pt x="7479169" y="1136235"/>
                  <a:pt x="7314899" y="1100894"/>
                  <a:pt x="7150196" y="1110342"/>
                </a:cubicBezTo>
                <a:cubicBezTo>
                  <a:pt x="6985493" y="1119790"/>
                  <a:pt x="6968826" y="1098250"/>
                  <a:pt x="6893980" y="1110342"/>
                </a:cubicBezTo>
                <a:cubicBezTo>
                  <a:pt x="6819134" y="1122434"/>
                  <a:pt x="6661097" y="1100327"/>
                  <a:pt x="6524553" y="1110342"/>
                </a:cubicBezTo>
                <a:cubicBezTo>
                  <a:pt x="6388009" y="1120357"/>
                  <a:pt x="6161224" y="1107722"/>
                  <a:pt x="6041915" y="1110342"/>
                </a:cubicBezTo>
                <a:cubicBezTo>
                  <a:pt x="5922606" y="1112962"/>
                  <a:pt x="5540110" y="1040606"/>
                  <a:pt x="5332854" y="1110342"/>
                </a:cubicBezTo>
                <a:cubicBezTo>
                  <a:pt x="5125598" y="1180078"/>
                  <a:pt x="4819511" y="1038848"/>
                  <a:pt x="4510582" y="1110342"/>
                </a:cubicBezTo>
                <a:cubicBezTo>
                  <a:pt x="4201653" y="1181836"/>
                  <a:pt x="4057375" y="1074025"/>
                  <a:pt x="3914732" y="1110342"/>
                </a:cubicBezTo>
                <a:cubicBezTo>
                  <a:pt x="3772089" y="1146659"/>
                  <a:pt x="3463282" y="1100060"/>
                  <a:pt x="3092460" y="1110342"/>
                </a:cubicBezTo>
                <a:cubicBezTo>
                  <a:pt x="2721638" y="1120624"/>
                  <a:pt x="2961596" y="1080190"/>
                  <a:pt x="2836244" y="1110342"/>
                </a:cubicBezTo>
                <a:cubicBezTo>
                  <a:pt x="2710892" y="1140494"/>
                  <a:pt x="2466360" y="1085019"/>
                  <a:pt x="2127183" y="1110342"/>
                </a:cubicBezTo>
                <a:cubicBezTo>
                  <a:pt x="1788006" y="1135665"/>
                  <a:pt x="1660752" y="1047010"/>
                  <a:pt x="1531334" y="1110342"/>
                </a:cubicBezTo>
                <a:cubicBezTo>
                  <a:pt x="1401916" y="1173674"/>
                  <a:pt x="1201456" y="1099984"/>
                  <a:pt x="935484" y="1110342"/>
                </a:cubicBezTo>
                <a:cubicBezTo>
                  <a:pt x="669512" y="1120700"/>
                  <a:pt x="739217" y="1095278"/>
                  <a:pt x="679269" y="1110342"/>
                </a:cubicBezTo>
                <a:cubicBezTo>
                  <a:pt x="619321" y="1125406"/>
                  <a:pt x="271691" y="1075224"/>
                  <a:pt x="0" y="1110342"/>
                </a:cubicBezTo>
                <a:cubicBezTo>
                  <a:pt x="-3063" y="868172"/>
                  <a:pt x="3646" y="803838"/>
                  <a:pt x="0" y="544068"/>
                </a:cubicBezTo>
                <a:cubicBezTo>
                  <a:pt x="-3646" y="284298"/>
                  <a:pt x="9676" y="23682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5079982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9732856-EF39-EB31-F095-23E5A88EC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0944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Όροι της πρότασης – Υποκείμενο Ρήμα Αντικείμενο Κατηγορούμενο » Τα  μαθητούδια της ..">
            <a:extLst>
              <a:ext uri="{FF2B5EF4-FFF2-40B4-BE49-F238E27FC236}">
                <a16:creationId xmlns:a16="http://schemas.microsoft.com/office/drawing/2014/main" id="{131B4BE3-3BBC-C1A2-9DFB-63CEA3B97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6" y="278946"/>
            <a:ext cx="11321143" cy="6198053"/>
          </a:xfrm>
          <a:custGeom>
            <a:avLst/>
            <a:gdLst>
              <a:gd name="csX0" fmla="*/ 0 w 11321143"/>
              <a:gd name="csY0" fmla="*/ 0 h 6198053"/>
              <a:gd name="csX1" fmla="*/ 595850 w 11321143"/>
              <a:gd name="csY1" fmla="*/ 0 h 6198053"/>
              <a:gd name="csX2" fmla="*/ 1304911 w 11321143"/>
              <a:gd name="csY2" fmla="*/ 0 h 6198053"/>
              <a:gd name="csX3" fmla="*/ 1900760 w 11321143"/>
              <a:gd name="csY3" fmla="*/ 0 h 6198053"/>
              <a:gd name="csX4" fmla="*/ 2496610 w 11321143"/>
              <a:gd name="csY4" fmla="*/ 0 h 6198053"/>
              <a:gd name="csX5" fmla="*/ 3205671 w 11321143"/>
              <a:gd name="csY5" fmla="*/ 0 h 6198053"/>
              <a:gd name="csX6" fmla="*/ 3688309 w 11321143"/>
              <a:gd name="csY6" fmla="*/ 0 h 6198053"/>
              <a:gd name="csX7" fmla="*/ 4057736 w 11321143"/>
              <a:gd name="csY7" fmla="*/ 0 h 6198053"/>
              <a:gd name="csX8" fmla="*/ 4880008 w 11321143"/>
              <a:gd name="csY8" fmla="*/ 0 h 6198053"/>
              <a:gd name="csX9" fmla="*/ 5589070 w 11321143"/>
              <a:gd name="csY9" fmla="*/ 0 h 6198053"/>
              <a:gd name="csX10" fmla="*/ 6071708 w 11321143"/>
              <a:gd name="csY10" fmla="*/ 0 h 6198053"/>
              <a:gd name="csX11" fmla="*/ 6780769 w 11321143"/>
              <a:gd name="csY11" fmla="*/ 0 h 6198053"/>
              <a:gd name="csX12" fmla="*/ 7150196 w 11321143"/>
              <a:gd name="csY12" fmla="*/ 0 h 6198053"/>
              <a:gd name="csX13" fmla="*/ 7972468 w 11321143"/>
              <a:gd name="csY13" fmla="*/ 0 h 6198053"/>
              <a:gd name="csX14" fmla="*/ 8681529 w 11321143"/>
              <a:gd name="csY14" fmla="*/ 0 h 6198053"/>
              <a:gd name="csX15" fmla="*/ 8937744 w 11321143"/>
              <a:gd name="csY15" fmla="*/ 0 h 6198053"/>
              <a:gd name="csX16" fmla="*/ 9193960 w 11321143"/>
              <a:gd name="csY16" fmla="*/ 0 h 6198053"/>
              <a:gd name="csX17" fmla="*/ 9450175 w 11321143"/>
              <a:gd name="csY17" fmla="*/ 0 h 6198053"/>
              <a:gd name="csX18" fmla="*/ 9819602 w 11321143"/>
              <a:gd name="csY18" fmla="*/ 0 h 6198053"/>
              <a:gd name="csX19" fmla="*/ 10075817 w 11321143"/>
              <a:gd name="csY19" fmla="*/ 0 h 6198053"/>
              <a:gd name="csX20" fmla="*/ 10784878 w 11321143"/>
              <a:gd name="csY20" fmla="*/ 0 h 6198053"/>
              <a:gd name="csX21" fmla="*/ 11321143 w 11321143"/>
              <a:gd name="csY21" fmla="*/ 0 h 6198053"/>
              <a:gd name="csX22" fmla="*/ 11321143 w 11321143"/>
              <a:gd name="csY22" fmla="*/ 377518 h 6198053"/>
              <a:gd name="csX23" fmla="*/ 11321143 w 11321143"/>
              <a:gd name="csY23" fmla="*/ 1002958 h 6198053"/>
              <a:gd name="csX24" fmla="*/ 11321143 w 11321143"/>
              <a:gd name="csY24" fmla="*/ 1566417 h 6198053"/>
              <a:gd name="csX25" fmla="*/ 11321143 w 11321143"/>
              <a:gd name="csY25" fmla="*/ 2067896 h 6198053"/>
              <a:gd name="csX26" fmla="*/ 11321143 w 11321143"/>
              <a:gd name="csY26" fmla="*/ 2445414 h 6198053"/>
              <a:gd name="csX27" fmla="*/ 11321143 w 11321143"/>
              <a:gd name="csY27" fmla="*/ 2822931 h 6198053"/>
              <a:gd name="csX28" fmla="*/ 11321143 w 11321143"/>
              <a:gd name="csY28" fmla="*/ 3386391 h 6198053"/>
              <a:gd name="csX29" fmla="*/ 11321143 w 11321143"/>
              <a:gd name="csY29" fmla="*/ 3763909 h 6198053"/>
              <a:gd name="csX30" fmla="*/ 11321143 w 11321143"/>
              <a:gd name="csY30" fmla="*/ 4141426 h 6198053"/>
              <a:gd name="csX31" fmla="*/ 11321143 w 11321143"/>
              <a:gd name="csY31" fmla="*/ 4704886 h 6198053"/>
              <a:gd name="csX32" fmla="*/ 11321143 w 11321143"/>
              <a:gd name="csY32" fmla="*/ 5082403 h 6198053"/>
              <a:gd name="csX33" fmla="*/ 11321143 w 11321143"/>
              <a:gd name="csY33" fmla="*/ 5707843 h 6198053"/>
              <a:gd name="csX34" fmla="*/ 11321143 w 11321143"/>
              <a:gd name="csY34" fmla="*/ 6198053 h 6198053"/>
              <a:gd name="csX35" fmla="*/ 10838505 w 11321143"/>
              <a:gd name="csY35" fmla="*/ 6198053 h 6198053"/>
              <a:gd name="csX36" fmla="*/ 10355867 w 11321143"/>
              <a:gd name="csY36" fmla="*/ 6198053 h 6198053"/>
              <a:gd name="csX37" fmla="*/ 9533594 w 11321143"/>
              <a:gd name="csY37" fmla="*/ 6198053 h 6198053"/>
              <a:gd name="csX38" fmla="*/ 8937744 w 11321143"/>
              <a:gd name="csY38" fmla="*/ 6198053 h 6198053"/>
              <a:gd name="csX39" fmla="*/ 8455106 w 11321143"/>
              <a:gd name="csY39" fmla="*/ 6198053 h 6198053"/>
              <a:gd name="csX40" fmla="*/ 7859257 w 11321143"/>
              <a:gd name="csY40" fmla="*/ 6198053 h 6198053"/>
              <a:gd name="csX41" fmla="*/ 7603041 w 11321143"/>
              <a:gd name="csY41" fmla="*/ 6198053 h 6198053"/>
              <a:gd name="csX42" fmla="*/ 6893980 w 11321143"/>
              <a:gd name="csY42" fmla="*/ 6198053 h 6198053"/>
              <a:gd name="csX43" fmla="*/ 6637765 w 11321143"/>
              <a:gd name="csY43" fmla="*/ 6198053 h 6198053"/>
              <a:gd name="csX44" fmla="*/ 6381550 w 11321143"/>
              <a:gd name="csY44" fmla="*/ 6198053 h 6198053"/>
              <a:gd name="csX45" fmla="*/ 5785700 w 11321143"/>
              <a:gd name="csY45" fmla="*/ 6198053 h 6198053"/>
              <a:gd name="csX46" fmla="*/ 5076639 w 11321143"/>
              <a:gd name="csY46" fmla="*/ 6198053 h 6198053"/>
              <a:gd name="csX47" fmla="*/ 4367578 w 11321143"/>
              <a:gd name="csY47" fmla="*/ 6198053 h 6198053"/>
              <a:gd name="csX48" fmla="*/ 3545305 w 11321143"/>
              <a:gd name="csY48" fmla="*/ 6198053 h 6198053"/>
              <a:gd name="csX49" fmla="*/ 3062667 w 11321143"/>
              <a:gd name="csY49" fmla="*/ 6198053 h 6198053"/>
              <a:gd name="csX50" fmla="*/ 2580029 w 11321143"/>
              <a:gd name="csY50" fmla="*/ 6198053 h 6198053"/>
              <a:gd name="csX51" fmla="*/ 2210602 w 11321143"/>
              <a:gd name="csY51" fmla="*/ 6198053 h 6198053"/>
              <a:gd name="csX52" fmla="*/ 1954387 w 11321143"/>
              <a:gd name="csY52" fmla="*/ 6198053 h 6198053"/>
              <a:gd name="csX53" fmla="*/ 1698171 w 11321143"/>
              <a:gd name="csY53" fmla="*/ 6198053 h 6198053"/>
              <a:gd name="csX54" fmla="*/ 1441956 w 11321143"/>
              <a:gd name="csY54" fmla="*/ 6198053 h 6198053"/>
              <a:gd name="csX55" fmla="*/ 619684 w 11321143"/>
              <a:gd name="csY55" fmla="*/ 6198053 h 6198053"/>
              <a:gd name="csX56" fmla="*/ 0 w 11321143"/>
              <a:gd name="csY56" fmla="*/ 6198053 h 6198053"/>
              <a:gd name="csX57" fmla="*/ 0 w 11321143"/>
              <a:gd name="csY57" fmla="*/ 5634594 h 6198053"/>
              <a:gd name="csX58" fmla="*/ 0 w 11321143"/>
              <a:gd name="csY58" fmla="*/ 5257076 h 6198053"/>
              <a:gd name="csX59" fmla="*/ 0 w 11321143"/>
              <a:gd name="csY59" fmla="*/ 4755597 h 6198053"/>
              <a:gd name="csX60" fmla="*/ 0 w 11321143"/>
              <a:gd name="csY60" fmla="*/ 4254118 h 6198053"/>
              <a:gd name="csX61" fmla="*/ 0 w 11321143"/>
              <a:gd name="csY61" fmla="*/ 3876600 h 6198053"/>
              <a:gd name="csX62" fmla="*/ 0 w 11321143"/>
              <a:gd name="csY62" fmla="*/ 3189180 h 6198053"/>
              <a:gd name="csX63" fmla="*/ 0 w 11321143"/>
              <a:gd name="csY63" fmla="*/ 2501760 h 6198053"/>
              <a:gd name="csX64" fmla="*/ 0 w 11321143"/>
              <a:gd name="csY64" fmla="*/ 2000281 h 6198053"/>
              <a:gd name="csX65" fmla="*/ 0 w 11321143"/>
              <a:gd name="csY65" fmla="*/ 1436821 h 6198053"/>
              <a:gd name="csX66" fmla="*/ 0 w 11321143"/>
              <a:gd name="csY66" fmla="*/ 997323 h 6198053"/>
              <a:gd name="csX67" fmla="*/ 0 w 11321143"/>
              <a:gd name="csY67" fmla="*/ 557825 h 6198053"/>
              <a:gd name="csX68" fmla="*/ 0 w 11321143"/>
              <a:gd name="csY68" fmla="*/ 0 h 61980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11321143" h="6198053" fill="none" extrusionOk="0">
                <a:moveTo>
                  <a:pt x="0" y="0"/>
                </a:moveTo>
                <a:cubicBezTo>
                  <a:pt x="162193" y="-32377"/>
                  <a:pt x="300097" y="41553"/>
                  <a:pt x="595850" y="0"/>
                </a:cubicBezTo>
                <a:cubicBezTo>
                  <a:pt x="891603" y="-41553"/>
                  <a:pt x="980073" y="20890"/>
                  <a:pt x="1304911" y="0"/>
                </a:cubicBezTo>
                <a:cubicBezTo>
                  <a:pt x="1629749" y="-20890"/>
                  <a:pt x="1628986" y="20847"/>
                  <a:pt x="1900760" y="0"/>
                </a:cubicBezTo>
                <a:cubicBezTo>
                  <a:pt x="2172534" y="-20847"/>
                  <a:pt x="2310275" y="27266"/>
                  <a:pt x="2496610" y="0"/>
                </a:cubicBezTo>
                <a:cubicBezTo>
                  <a:pt x="2682945" y="-27266"/>
                  <a:pt x="2857006" y="15876"/>
                  <a:pt x="3205671" y="0"/>
                </a:cubicBezTo>
                <a:cubicBezTo>
                  <a:pt x="3554336" y="-15876"/>
                  <a:pt x="3530092" y="47993"/>
                  <a:pt x="3688309" y="0"/>
                </a:cubicBezTo>
                <a:cubicBezTo>
                  <a:pt x="3846526" y="-47993"/>
                  <a:pt x="3962573" y="10033"/>
                  <a:pt x="4057736" y="0"/>
                </a:cubicBezTo>
                <a:cubicBezTo>
                  <a:pt x="4152899" y="-10033"/>
                  <a:pt x="4528223" y="15984"/>
                  <a:pt x="4880008" y="0"/>
                </a:cubicBezTo>
                <a:cubicBezTo>
                  <a:pt x="5231793" y="-15984"/>
                  <a:pt x="5399336" y="27959"/>
                  <a:pt x="5589070" y="0"/>
                </a:cubicBezTo>
                <a:cubicBezTo>
                  <a:pt x="5778804" y="-27959"/>
                  <a:pt x="5963753" y="43152"/>
                  <a:pt x="6071708" y="0"/>
                </a:cubicBezTo>
                <a:cubicBezTo>
                  <a:pt x="6179663" y="-43152"/>
                  <a:pt x="6546245" y="80064"/>
                  <a:pt x="6780769" y="0"/>
                </a:cubicBezTo>
                <a:cubicBezTo>
                  <a:pt x="7015293" y="-80064"/>
                  <a:pt x="7024006" y="6463"/>
                  <a:pt x="7150196" y="0"/>
                </a:cubicBezTo>
                <a:cubicBezTo>
                  <a:pt x="7276386" y="-6463"/>
                  <a:pt x="7602654" y="11508"/>
                  <a:pt x="7972468" y="0"/>
                </a:cubicBezTo>
                <a:cubicBezTo>
                  <a:pt x="8342282" y="-11508"/>
                  <a:pt x="8412224" y="42148"/>
                  <a:pt x="8681529" y="0"/>
                </a:cubicBezTo>
                <a:cubicBezTo>
                  <a:pt x="8950834" y="-42148"/>
                  <a:pt x="8855308" y="23544"/>
                  <a:pt x="8937744" y="0"/>
                </a:cubicBezTo>
                <a:cubicBezTo>
                  <a:pt x="9020180" y="-23544"/>
                  <a:pt x="9071741" y="8892"/>
                  <a:pt x="9193960" y="0"/>
                </a:cubicBezTo>
                <a:cubicBezTo>
                  <a:pt x="9316179" y="-8892"/>
                  <a:pt x="9352090" y="23016"/>
                  <a:pt x="9450175" y="0"/>
                </a:cubicBezTo>
                <a:cubicBezTo>
                  <a:pt x="9548261" y="-23016"/>
                  <a:pt x="9642238" y="15579"/>
                  <a:pt x="9819602" y="0"/>
                </a:cubicBezTo>
                <a:cubicBezTo>
                  <a:pt x="9996966" y="-15579"/>
                  <a:pt x="9978597" y="27589"/>
                  <a:pt x="10075817" y="0"/>
                </a:cubicBezTo>
                <a:cubicBezTo>
                  <a:pt x="10173038" y="-27589"/>
                  <a:pt x="10561715" y="13958"/>
                  <a:pt x="10784878" y="0"/>
                </a:cubicBezTo>
                <a:cubicBezTo>
                  <a:pt x="11008041" y="-13958"/>
                  <a:pt x="11173502" y="57330"/>
                  <a:pt x="11321143" y="0"/>
                </a:cubicBezTo>
                <a:cubicBezTo>
                  <a:pt x="11341412" y="101298"/>
                  <a:pt x="11287937" y="295680"/>
                  <a:pt x="11321143" y="377518"/>
                </a:cubicBezTo>
                <a:cubicBezTo>
                  <a:pt x="11354349" y="459356"/>
                  <a:pt x="11278123" y="785268"/>
                  <a:pt x="11321143" y="1002958"/>
                </a:cubicBezTo>
                <a:cubicBezTo>
                  <a:pt x="11364163" y="1220648"/>
                  <a:pt x="11318515" y="1296806"/>
                  <a:pt x="11321143" y="1566417"/>
                </a:cubicBezTo>
                <a:cubicBezTo>
                  <a:pt x="11323771" y="1836028"/>
                  <a:pt x="11297508" y="1888417"/>
                  <a:pt x="11321143" y="2067896"/>
                </a:cubicBezTo>
                <a:cubicBezTo>
                  <a:pt x="11344778" y="2247375"/>
                  <a:pt x="11308772" y="2349311"/>
                  <a:pt x="11321143" y="2445414"/>
                </a:cubicBezTo>
                <a:cubicBezTo>
                  <a:pt x="11333514" y="2541517"/>
                  <a:pt x="11284881" y="2640151"/>
                  <a:pt x="11321143" y="2822931"/>
                </a:cubicBezTo>
                <a:cubicBezTo>
                  <a:pt x="11357405" y="3005711"/>
                  <a:pt x="11265979" y="3223019"/>
                  <a:pt x="11321143" y="3386391"/>
                </a:cubicBezTo>
                <a:cubicBezTo>
                  <a:pt x="11376307" y="3549763"/>
                  <a:pt x="11282377" y="3666332"/>
                  <a:pt x="11321143" y="3763909"/>
                </a:cubicBezTo>
                <a:cubicBezTo>
                  <a:pt x="11359909" y="3861486"/>
                  <a:pt x="11299783" y="4055189"/>
                  <a:pt x="11321143" y="4141426"/>
                </a:cubicBezTo>
                <a:cubicBezTo>
                  <a:pt x="11342503" y="4227663"/>
                  <a:pt x="11271040" y="4527667"/>
                  <a:pt x="11321143" y="4704886"/>
                </a:cubicBezTo>
                <a:cubicBezTo>
                  <a:pt x="11371246" y="4882105"/>
                  <a:pt x="11288164" y="4945486"/>
                  <a:pt x="11321143" y="5082403"/>
                </a:cubicBezTo>
                <a:cubicBezTo>
                  <a:pt x="11354122" y="5219320"/>
                  <a:pt x="11264072" y="5536579"/>
                  <a:pt x="11321143" y="5707843"/>
                </a:cubicBezTo>
                <a:cubicBezTo>
                  <a:pt x="11378214" y="5879107"/>
                  <a:pt x="11276294" y="6071462"/>
                  <a:pt x="11321143" y="6198053"/>
                </a:cubicBezTo>
                <a:cubicBezTo>
                  <a:pt x="11187195" y="6232591"/>
                  <a:pt x="11038355" y="6143402"/>
                  <a:pt x="10838505" y="6198053"/>
                </a:cubicBezTo>
                <a:cubicBezTo>
                  <a:pt x="10638655" y="6252704"/>
                  <a:pt x="10453512" y="6153586"/>
                  <a:pt x="10355867" y="6198053"/>
                </a:cubicBezTo>
                <a:cubicBezTo>
                  <a:pt x="10258222" y="6242520"/>
                  <a:pt x="9820728" y="6193355"/>
                  <a:pt x="9533594" y="6198053"/>
                </a:cubicBezTo>
                <a:cubicBezTo>
                  <a:pt x="9246460" y="6202751"/>
                  <a:pt x="9196485" y="6168508"/>
                  <a:pt x="8937744" y="6198053"/>
                </a:cubicBezTo>
                <a:cubicBezTo>
                  <a:pt x="8679003" y="6227598"/>
                  <a:pt x="8668234" y="6176784"/>
                  <a:pt x="8455106" y="6198053"/>
                </a:cubicBezTo>
                <a:cubicBezTo>
                  <a:pt x="8241978" y="6219322"/>
                  <a:pt x="8102300" y="6165241"/>
                  <a:pt x="7859257" y="6198053"/>
                </a:cubicBezTo>
                <a:cubicBezTo>
                  <a:pt x="7616214" y="6230865"/>
                  <a:pt x="7688084" y="6172758"/>
                  <a:pt x="7603041" y="6198053"/>
                </a:cubicBezTo>
                <a:cubicBezTo>
                  <a:pt x="7517998" y="6223348"/>
                  <a:pt x="7102781" y="6176308"/>
                  <a:pt x="6893980" y="6198053"/>
                </a:cubicBezTo>
                <a:cubicBezTo>
                  <a:pt x="6685179" y="6219798"/>
                  <a:pt x="6752896" y="6182840"/>
                  <a:pt x="6637765" y="6198053"/>
                </a:cubicBezTo>
                <a:cubicBezTo>
                  <a:pt x="6522634" y="6213266"/>
                  <a:pt x="6441494" y="6184862"/>
                  <a:pt x="6381550" y="6198053"/>
                </a:cubicBezTo>
                <a:cubicBezTo>
                  <a:pt x="6321607" y="6211244"/>
                  <a:pt x="5941342" y="6195773"/>
                  <a:pt x="5785700" y="6198053"/>
                </a:cubicBezTo>
                <a:cubicBezTo>
                  <a:pt x="5630058" y="6200333"/>
                  <a:pt x="5280158" y="6142876"/>
                  <a:pt x="5076639" y="6198053"/>
                </a:cubicBezTo>
                <a:cubicBezTo>
                  <a:pt x="4873120" y="6253230"/>
                  <a:pt x="4665497" y="6185518"/>
                  <a:pt x="4367578" y="6198053"/>
                </a:cubicBezTo>
                <a:cubicBezTo>
                  <a:pt x="4069659" y="6210588"/>
                  <a:pt x="3776097" y="6153140"/>
                  <a:pt x="3545305" y="6198053"/>
                </a:cubicBezTo>
                <a:cubicBezTo>
                  <a:pt x="3314513" y="6242966"/>
                  <a:pt x="3293602" y="6196863"/>
                  <a:pt x="3062667" y="6198053"/>
                </a:cubicBezTo>
                <a:cubicBezTo>
                  <a:pt x="2831732" y="6199243"/>
                  <a:pt x="2808802" y="6188637"/>
                  <a:pt x="2580029" y="6198053"/>
                </a:cubicBezTo>
                <a:cubicBezTo>
                  <a:pt x="2351256" y="6207469"/>
                  <a:pt x="2344000" y="6177873"/>
                  <a:pt x="2210602" y="6198053"/>
                </a:cubicBezTo>
                <a:cubicBezTo>
                  <a:pt x="2077204" y="6218233"/>
                  <a:pt x="2063489" y="6168139"/>
                  <a:pt x="1954387" y="6198053"/>
                </a:cubicBezTo>
                <a:cubicBezTo>
                  <a:pt x="1845285" y="6227967"/>
                  <a:pt x="1783513" y="6171897"/>
                  <a:pt x="1698171" y="6198053"/>
                </a:cubicBezTo>
                <a:cubicBezTo>
                  <a:pt x="1612829" y="6224209"/>
                  <a:pt x="1509687" y="6183325"/>
                  <a:pt x="1441956" y="6198053"/>
                </a:cubicBezTo>
                <a:cubicBezTo>
                  <a:pt x="1374226" y="6212781"/>
                  <a:pt x="984025" y="6118459"/>
                  <a:pt x="619684" y="6198053"/>
                </a:cubicBezTo>
                <a:cubicBezTo>
                  <a:pt x="255343" y="6277647"/>
                  <a:pt x="154660" y="6132711"/>
                  <a:pt x="0" y="6198053"/>
                </a:cubicBezTo>
                <a:cubicBezTo>
                  <a:pt x="-42044" y="5923474"/>
                  <a:pt x="15479" y="5865315"/>
                  <a:pt x="0" y="5634594"/>
                </a:cubicBezTo>
                <a:cubicBezTo>
                  <a:pt x="-15479" y="5403873"/>
                  <a:pt x="38613" y="5377160"/>
                  <a:pt x="0" y="5257076"/>
                </a:cubicBezTo>
                <a:cubicBezTo>
                  <a:pt x="-38613" y="5136992"/>
                  <a:pt x="19784" y="5002719"/>
                  <a:pt x="0" y="4755597"/>
                </a:cubicBezTo>
                <a:cubicBezTo>
                  <a:pt x="-19784" y="4508475"/>
                  <a:pt x="22996" y="4408849"/>
                  <a:pt x="0" y="4254118"/>
                </a:cubicBezTo>
                <a:cubicBezTo>
                  <a:pt x="-22996" y="4099387"/>
                  <a:pt x="652" y="3966533"/>
                  <a:pt x="0" y="3876600"/>
                </a:cubicBezTo>
                <a:cubicBezTo>
                  <a:pt x="-652" y="3786667"/>
                  <a:pt x="10614" y="3448736"/>
                  <a:pt x="0" y="3189180"/>
                </a:cubicBezTo>
                <a:cubicBezTo>
                  <a:pt x="-10614" y="2929624"/>
                  <a:pt x="10900" y="2693676"/>
                  <a:pt x="0" y="2501760"/>
                </a:cubicBezTo>
                <a:cubicBezTo>
                  <a:pt x="-10900" y="2309844"/>
                  <a:pt x="6978" y="2132085"/>
                  <a:pt x="0" y="2000281"/>
                </a:cubicBezTo>
                <a:cubicBezTo>
                  <a:pt x="-6978" y="1868477"/>
                  <a:pt x="42656" y="1662010"/>
                  <a:pt x="0" y="1436821"/>
                </a:cubicBezTo>
                <a:cubicBezTo>
                  <a:pt x="-42656" y="1211632"/>
                  <a:pt x="4250" y="1198721"/>
                  <a:pt x="0" y="997323"/>
                </a:cubicBezTo>
                <a:cubicBezTo>
                  <a:pt x="-4250" y="795925"/>
                  <a:pt x="7503" y="680658"/>
                  <a:pt x="0" y="557825"/>
                </a:cubicBezTo>
                <a:cubicBezTo>
                  <a:pt x="-7503" y="434992"/>
                  <a:pt x="54771" y="177597"/>
                  <a:pt x="0" y="0"/>
                </a:cubicBezTo>
                <a:close/>
              </a:path>
              <a:path w="11321143" h="6198053" stroke="0" extrusionOk="0">
                <a:moveTo>
                  <a:pt x="0" y="0"/>
                </a:moveTo>
                <a:cubicBezTo>
                  <a:pt x="164694" y="-13194"/>
                  <a:pt x="350321" y="71129"/>
                  <a:pt x="595850" y="0"/>
                </a:cubicBezTo>
                <a:cubicBezTo>
                  <a:pt x="841379" y="-71129"/>
                  <a:pt x="1178056" y="92300"/>
                  <a:pt x="1418122" y="0"/>
                </a:cubicBezTo>
                <a:cubicBezTo>
                  <a:pt x="1658188" y="-92300"/>
                  <a:pt x="1560907" y="15983"/>
                  <a:pt x="1674337" y="0"/>
                </a:cubicBezTo>
                <a:cubicBezTo>
                  <a:pt x="1787767" y="-15983"/>
                  <a:pt x="1977003" y="17346"/>
                  <a:pt x="2156976" y="0"/>
                </a:cubicBezTo>
                <a:cubicBezTo>
                  <a:pt x="2336949" y="-17346"/>
                  <a:pt x="2450756" y="31884"/>
                  <a:pt x="2526402" y="0"/>
                </a:cubicBezTo>
                <a:cubicBezTo>
                  <a:pt x="2602048" y="-31884"/>
                  <a:pt x="2944133" y="17959"/>
                  <a:pt x="3348675" y="0"/>
                </a:cubicBezTo>
                <a:cubicBezTo>
                  <a:pt x="3753217" y="-17959"/>
                  <a:pt x="3665035" y="22417"/>
                  <a:pt x="3944525" y="0"/>
                </a:cubicBezTo>
                <a:cubicBezTo>
                  <a:pt x="4224015" y="-22417"/>
                  <a:pt x="4234135" y="25091"/>
                  <a:pt x="4313951" y="0"/>
                </a:cubicBezTo>
                <a:cubicBezTo>
                  <a:pt x="4393767" y="-25091"/>
                  <a:pt x="4802706" y="65177"/>
                  <a:pt x="5136224" y="0"/>
                </a:cubicBezTo>
                <a:cubicBezTo>
                  <a:pt x="5469742" y="-65177"/>
                  <a:pt x="5565586" y="48040"/>
                  <a:pt x="5958496" y="0"/>
                </a:cubicBezTo>
                <a:cubicBezTo>
                  <a:pt x="6351406" y="-48040"/>
                  <a:pt x="6427988" y="55862"/>
                  <a:pt x="6554346" y="0"/>
                </a:cubicBezTo>
                <a:cubicBezTo>
                  <a:pt x="6680704" y="-55862"/>
                  <a:pt x="6986905" y="9232"/>
                  <a:pt x="7263407" y="0"/>
                </a:cubicBezTo>
                <a:cubicBezTo>
                  <a:pt x="7539909" y="-9232"/>
                  <a:pt x="7521634" y="1521"/>
                  <a:pt x="7746045" y="0"/>
                </a:cubicBezTo>
                <a:cubicBezTo>
                  <a:pt x="7970456" y="-1521"/>
                  <a:pt x="8304196" y="20663"/>
                  <a:pt x="8568318" y="0"/>
                </a:cubicBezTo>
                <a:cubicBezTo>
                  <a:pt x="8832440" y="-20663"/>
                  <a:pt x="9049837" y="81842"/>
                  <a:pt x="9390590" y="0"/>
                </a:cubicBezTo>
                <a:cubicBezTo>
                  <a:pt x="9731343" y="-81842"/>
                  <a:pt x="9813541" y="14786"/>
                  <a:pt x="10099651" y="0"/>
                </a:cubicBezTo>
                <a:cubicBezTo>
                  <a:pt x="10385761" y="-14786"/>
                  <a:pt x="10353279" y="1521"/>
                  <a:pt x="10469078" y="0"/>
                </a:cubicBezTo>
                <a:cubicBezTo>
                  <a:pt x="10584877" y="-1521"/>
                  <a:pt x="10972730" y="15515"/>
                  <a:pt x="11321143" y="0"/>
                </a:cubicBezTo>
                <a:cubicBezTo>
                  <a:pt x="11322553" y="171595"/>
                  <a:pt x="11317206" y="195162"/>
                  <a:pt x="11321143" y="377518"/>
                </a:cubicBezTo>
                <a:cubicBezTo>
                  <a:pt x="11325080" y="559874"/>
                  <a:pt x="11280848" y="678273"/>
                  <a:pt x="11321143" y="755036"/>
                </a:cubicBezTo>
                <a:cubicBezTo>
                  <a:pt x="11361438" y="831799"/>
                  <a:pt x="11275043" y="1182349"/>
                  <a:pt x="11321143" y="1380475"/>
                </a:cubicBezTo>
                <a:cubicBezTo>
                  <a:pt x="11367243" y="1578601"/>
                  <a:pt x="11305221" y="1669058"/>
                  <a:pt x="11321143" y="1819974"/>
                </a:cubicBezTo>
                <a:cubicBezTo>
                  <a:pt x="11337065" y="1970890"/>
                  <a:pt x="11274469" y="2291151"/>
                  <a:pt x="11321143" y="2445414"/>
                </a:cubicBezTo>
                <a:cubicBezTo>
                  <a:pt x="11367817" y="2599677"/>
                  <a:pt x="11284480" y="2708965"/>
                  <a:pt x="11321143" y="2822931"/>
                </a:cubicBezTo>
                <a:cubicBezTo>
                  <a:pt x="11357806" y="2936897"/>
                  <a:pt x="11302858" y="3058225"/>
                  <a:pt x="11321143" y="3200449"/>
                </a:cubicBezTo>
                <a:cubicBezTo>
                  <a:pt x="11339428" y="3342673"/>
                  <a:pt x="11318303" y="3495727"/>
                  <a:pt x="11321143" y="3701928"/>
                </a:cubicBezTo>
                <a:cubicBezTo>
                  <a:pt x="11323983" y="3908129"/>
                  <a:pt x="11263574" y="4054396"/>
                  <a:pt x="11321143" y="4265387"/>
                </a:cubicBezTo>
                <a:cubicBezTo>
                  <a:pt x="11378712" y="4476378"/>
                  <a:pt x="11261121" y="4620942"/>
                  <a:pt x="11321143" y="4890827"/>
                </a:cubicBezTo>
                <a:cubicBezTo>
                  <a:pt x="11381165" y="5160712"/>
                  <a:pt x="11310064" y="5157417"/>
                  <a:pt x="11321143" y="5392306"/>
                </a:cubicBezTo>
                <a:cubicBezTo>
                  <a:pt x="11332222" y="5627195"/>
                  <a:pt x="11306560" y="5804877"/>
                  <a:pt x="11321143" y="6198053"/>
                </a:cubicBezTo>
                <a:cubicBezTo>
                  <a:pt x="11242137" y="6205037"/>
                  <a:pt x="11172797" y="6180550"/>
                  <a:pt x="11064928" y="6198053"/>
                </a:cubicBezTo>
                <a:cubicBezTo>
                  <a:pt x="10957060" y="6215556"/>
                  <a:pt x="10551694" y="6129544"/>
                  <a:pt x="10242655" y="6198053"/>
                </a:cubicBezTo>
                <a:cubicBezTo>
                  <a:pt x="9933616" y="6266562"/>
                  <a:pt x="9788920" y="6157785"/>
                  <a:pt x="9646806" y="6198053"/>
                </a:cubicBezTo>
                <a:cubicBezTo>
                  <a:pt x="9504692" y="6238321"/>
                  <a:pt x="9197312" y="6188061"/>
                  <a:pt x="8824533" y="6198053"/>
                </a:cubicBezTo>
                <a:cubicBezTo>
                  <a:pt x="8451754" y="6208045"/>
                  <a:pt x="8684392" y="6187278"/>
                  <a:pt x="8568318" y="6198053"/>
                </a:cubicBezTo>
                <a:cubicBezTo>
                  <a:pt x="8452245" y="6208828"/>
                  <a:pt x="8198434" y="6172730"/>
                  <a:pt x="7859257" y="6198053"/>
                </a:cubicBezTo>
                <a:cubicBezTo>
                  <a:pt x="7520080" y="6223376"/>
                  <a:pt x="7397772" y="6139600"/>
                  <a:pt x="7263407" y="6198053"/>
                </a:cubicBezTo>
                <a:cubicBezTo>
                  <a:pt x="7129042" y="6256506"/>
                  <a:pt x="6933529" y="6187695"/>
                  <a:pt x="6667557" y="6198053"/>
                </a:cubicBezTo>
                <a:cubicBezTo>
                  <a:pt x="6401585" y="6208411"/>
                  <a:pt x="6471290" y="6182989"/>
                  <a:pt x="6411342" y="6198053"/>
                </a:cubicBezTo>
                <a:cubicBezTo>
                  <a:pt x="6351394" y="6213117"/>
                  <a:pt x="6270678" y="6181683"/>
                  <a:pt x="6155127" y="6198053"/>
                </a:cubicBezTo>
                <a:cubicBezTo>
                  <a:pt x="6039577" y="6214423"/>
                  <a:pt x="5721532" y="6159132"/>
                  <a:pt x="5446066" y="6198053"/>
                </a:cubicBezTo>
                <a:cubicBezTo>
                  <a:pt x="5170600" y="6236974"/>
                  <a:pt x="5144179" y="6145754"/>
                  <a:pt x="4850216" y="6198053"/>
                </a:cubicBezTo>
                <a:cubicBezTo>
                  <a:pt x="4556253" y="6250352"/>
                  <a:pt x="4660649" y="6194385"/>
                  <a:pt x="4594001" y="6198053"/>
                </a:cubicBezTo>
                <a:cubicBezTo>
                  <a:pt x="4527353" y="6201721"/>
                  <a:pt x="4400250" y="6180792"/>
                  <a:pt x="4337785" y="6198053"/>
                </a:cubicBezTo>
                <a:cubicBezTo>
                  <a:pt x="4275320" y="6215314"/>
                  <a:pt x="4146087" y="6173515"/>
                  <a:pt x="4081570" y="6198053"/>
                </a:cubicBezTo>
                <a:cubicBezTo>
                  <a:pt x="4017053" y="6222591"/>
                  <a:pt x="3578661" y="6113517"/>
                  <a:pt x="3259297" y="6198053"/>
                </a:cubicBezTo>
                <a:cubicBezTo>
                  <a:pt x="2939933" y="6282589"/>
                  <a:pt x="2690373" y="6172621"/>
                  <a:pt x="2437025" y="6198053"/>
                </a:cubicBezTo>
                <a:cubicBezTo>
                  <a:pt x="2183677" y="6223485"/>
                  <a:pt x="1952663" y="6113287"/>
                  <a:pt x="1614753" y="6198053"/>
                </a:cubicBezTo>
                <a:cubicBezTo>
                  <a:pt x="1276843" y="6282819"/>
                  <a:pt x="1253904" y="6162123"/>
                  <a:pt x="1132114" y="6198053"/>
                </a:cubicBezTo>
                <a:cubicBezTo>
                  <a:pt x="1010324" y="6233983"/>
                  <a:pt x="947377" y="6190677"/>
                  <a:pt x="875899" y="6198053"/>
                </a:cubicBezTo>
                <a:cubicBezTo>
                  <a:pt x="804422" y="6205429"/>
                  <a:pt x="298128" y="6151398"/>
                  <a:pt x="0" y="6198053"/>
                </a:cubicBezTo>
                <a:cubicBezTo>
                  <a:pt x="-51653" y="6018233"/>
                  <a:pt x="49639" y="5881002"/>
                  <a:pt x="0" y="5758555"/>
                </a:cubicBezTo>
                <a:cubicBezTo>
                  <a:pt x="-49639" y="5636108"/>
                  <a:pt x="39632" y="5492324"/>
                  <a:pt x="0" y="5257076"/>
                </a:cubicBezTo>
                <a:cubicBezTo>
                  <a:pt x="-39632" y="5021828"/>
                  <a:pt x="32656" y="5001342"/>
                  <a:pt x="0" y="4879558"/>
                </a:cubicBezTo>
                <a:cubicBezTo>
                  <a:pt x="-32656" y="4757774"/>
                  <a:pt x="41866" y="4348376"/>
                  <a:pt x="0" y="4192138"/>
                </a:cubicBezTo>
                <a:cubicBezTo>
                  <a:pt x="-41866" y="4035900"/>
                  <a:pt x="7186" y="3760582"/>
                  <a:pt x="0" y="3628678"/>
                </a:cubicBezTo>
                <a:cubicBezTo>
                  <a:pt x="-7186" y="3496774"/>
                  <a:pt x="11307" y="3402342"/>
                  <a:pt x="0" y="3251161"/>
                </a:cubicBezTo>
                <a:cubicBezTo>
                  <a:pt x="-11307" y="3099980"/>
                  <a:pt x="27629" y="2866357"/>
                  <a:pt x="0" y="2687701"/>
                </a:cubicBezTo>
                <a:cubicBezTo>
                  <a:pt x="-27629" y="2509045"/>
                  <a:pt x="52151" y="2236835"/>
                  <a:pt x="0" y="2000281"/>
                </a:cubicBezTo>
                <a:cubicBezTo>
                  <a:pt x="-52151" y="1763727"/>
                  <a:pt x="47329" y="1634086"/>
                  <a:pt x="0" y="1436821"/>
                </a:cubicBezTo>
                <a:cubicBezTo>
                  <a:pt x="-47329" y="1239556"/>
                  <a:pt x="57060" y="1034321"/>
                  <a:pt x="0" y="749401"/>
                </a:cubicBezTo>
                <a:cubicBezTo>
                  <a:pt x="-57060" y="464481"/>
                  <a:pt x="76063" y="319744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5079982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9912B3C7-116B-BF49-D1D8-80E63DE3B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907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D59C9-221F-8DA8-457D-88E74C5F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CF48BF-1865-962E-CAB1-FF74801B21C8}"/>
              </a:ext>
            </a:extLst>
          </p:cNvPr>
          <p:cNvSpPr txBox="1"/>
          <p:nvPr/>
        </p:nvSpPr>
        <p:spPr>
          <a:xfrm>
            <a:off x="571500" y="122708"/>
            <a:ext cx="11049000" cy="1754326"/>
          </a:xfrm>
          <a:custGeom>
            <a:avLst/>
            <a:gdLst>
              <a:gd name="csX0" fmla="*/ 0 w 11049000"/>
              <a:gd name="csY0" fmla="*/ 0 h 1754326"/>
              <a:gd name="csX1" fmla="*/ 692016 w 11049000"/>
              <a:gd name="csY1" fmla="*/ 0 h 1754326"/>
              <a:gd name="csX2" fmla="*/ 1163053 w 11049000"/>
              <a:gd name="csY2" fmla="*/ 0 h 1754326"/>
              <a:gd name="csX3" fmla="*/ 1634089 w 11049000"/>
              <a:gd name="csY3" fmla="*/ 0 h 1754326"/>
              <a:gd name="csX4" fmla="*/ 1994635 w 11049000"/>
              <a:gd name="csY4" fmla="*/ 0 h 1754326"/>
              <a:gd name="csX5" fmla="*/ 2797142 w 11049000"/>
              <a:gd name="csY5" fmla="*/ 0 h 1754326"/>
              <a:gd name="csX6" fmla="*/ 3599648 w 11049000"/>
              <a:gd name="csY6" fmla="*/ 0 h 1754326"/>
              <a:gd name="csX7" fmla="*/ 3960194 w 11049000"/>
              <a:gd name="csY7" fmla="*/ 0 h 1754326"/>
              <a:gd name="csX8" fmla="*/ 4652211 w 11049000"/>
              <a:gd name="csY8" fmla="*/ 0 h 1754326"/>
              <a:gd name="csX9" fmla="*/ 5344227 w 11049000"/>
              <a:gd name="csY9" fmla="*/ 0 h 1754326"/>
              <a:gd name="csX10" fmla="*/ 6036243 w 11049000"/>
              <a:gd name="csY10" fmla="*/ 0 h 1754326"/>
              <a:gd name="csX11" fmla="*/ 6617769 w 11049000"/>
              <a:gd name="csY11" fmla="*/ 0 h 1754326"/>
              <a:gd name="csX12" fmla="*/ 7199296 w 11049000"/>
              <a:gd name="csY12" fmla="*/ 0 h 1754326"/>
              <a:gd name="csX13" fmla="*/ 7559842 w 11049000"/>
              <a:gd name="csY13" fmla="*/ 0 h 1754326"/>
              <a:gd name="csX14" fmla="*/ 8030878 w 11049000"/>
              <a:gd name="csY14" fmla="*/ 0 h 1754326"/>
              <a:gd name="csX15" fmla="*/ 8833385 w 11049000"/>
              <a:gd name="csY15" fmla="*/ 0 h 1754326"/>
              <a:gd name="csX16" fmla="*/ 9635891 w 11049000"/>
              <a:gd name="csY16" fmla="*/ 0 h 1754326"/>
              <a:gd name="csX17" fmla="*/ 9885947 w 11049000"/>
              <a:gd name="csY17" fmla="*/ 0 h 1754326"/>
              <a:gd name="csX18" fmla="*/ 10246494 w 11049000"/>
              <a:gd name="csY18" fmla="*/ 0 h 1754326"/>
              <a:gd name="csX19" fmla="*/ 11049000 w 11049000"/>
              <a:gd name="csY19" fmla="*/ 0 h 1754326"/>
              <a:gd name="csX20" fmla="*/ 11049000 w 11049000"/>
              <a:gd name="csY20" fmla="*/ 584775 h 1754326"/>
              <a:gd name="csX21" fmla="*/ 11049000 w 11049000"/>
              <a:gd name="csY21" fmla="*/ 1134464 h 1754326"/>
              <a:gd name="csX22" fmla="*/ 11049000 w 11049000"/>
              <a:gd name="csY22" fmla="*/ 1754326 h 1754326"/>
              <a:gd name="csX23" fmla="*/ 10356984 w 11049000"/>
              <a:gd name="csY23" fmla="*/ 1754326 h 1754326"/>
              <a:gd name="csX24" fmla="*/ 9664967 w 11049000"/>
              <a:gd name="csY24" fmla="*/ 1754326 h 1754326"/>
              <a:gd name="csX25" fmla="*/ 9414911 w 11049000"/>
              <a:gd name="csY25" fmla="*/ 1754326 h 1754326"/>
              <a:gd name="csX26" fmla="*/ 8833385 w 11049000"/>
              <a:gd name="csY26" fmla="*/ 1754326 h 1754326"/>
              <a:gd name="csX27" fmla="*/ 8583328 w 11049000"/>
              <a:gd name="csY27" fmla="*/ 1754326 h 1754326"/>
              <a:gd name="csX28" fmla="*/ 8333272 w 11049000"/>
              <a:gd name="csY28" fmla="*/ 1754326 h 1754326"/>
              <a:gd name="csX29" fmla="*/ 7972726 w 11049000"/>
              <a:gd name="csY29" fmla="*/ 1754326 h 1754326"/>
              <a:gd name="csX30" fmla="*/ 7280709 w 11049000"/>
              <a:gd name="csY30" fmla="*/ 1754326 h 1754326"/>
              <a:gd name="csX31" fmla="*/ 6478203 w 11049000"/>
              <a:gd name="csY31" fmla="*/ 1754326 h 1754326"/>
              <a:gd name="csX32" fmla="*/ 5675697 w 11049000"/>
              <a:gd name="csY32" fmla="*/ 1754326 h 1754326"/>
              <a:gd name="csX33" fmla="*/ 5425641 w 11049000"/>
              <a:gd name="csY33" fmla="*/ 1754326 h 1754326"/>
              <a:gd name="csX34" fmla="*/ 5175584 w 11049000"/>
              <a:gd name="csY34" fmla="*/ 1754326 h 1754326"/>
              <a:gd name="csX35" fmla="*/ 4704548 w 11049000"/>
              <a:gd name="csY35" fmla="*/ 1754326 h 1754326"/>
              <a:gd name="csX36" fmla="*/ 4454492 w 11049000"/>
              <a:gd name="csY36" fmla="*/ 1754326 h 1754326"/>
              <a:gd name="csX37" fmla="*/ 3651985 w 11049000"/>
              <a:gd name="csY37" fmla="*/ 1754326 h 1754326"/>
              <a:gd name="csX38" fmla="*/ 3180949 w 11049000"/>
              <a:gd name="csY38" fmla="*/ 1754326 h 1754326"/>
              <a:gd name="csX39" fmla="*/ 2488933 w 11049000"/>
              <a:gd name="csY39" fmla="*/ 1754326 h 1754326"/>
              <a:gd name="csX40" fmla="*/ 2017896 w 11049000"/>
              <a:gd name="csY40" fmla="*/ 1754326 h 1754326"/>
              <a:gd name="csX41" fmla="*/ 1767840 w 11049000"/>
              <a:gd name="csY41" fmla="*/ 1754326 h 1754326"/>
              <a:gd name="csX42" fmla="*/ 1186314 w 11049000"/>
              <a:gd name="csY42" fmla="*/ 1754326 h 1754326"/>
              <a:gd name="csX43" fmla="*/ 715277 w 11049000"/>
              <a:gd name="csY43" fmla="*/ 1754326 h 1754326"/>
              <a:gd name="csX44" fmla="*/ 0 w 11049000"/>
              <a:gd name="csY44" fmla="*/ 1754326 h 1754326"/>
              <a:gd name="csX45" fmla="*/ 0 w 11049000"/>
              <a:gd name="csY45" fmla="*/ 1187094 h 1754326"/>
              <a:gd name="csX46" fmla="*/ 0 w 11049000"/>
              <a:gd name="csY46" fmla="*/ 619862 h 1754326"/>
              <a:gd name="csX47" fmla="*/ 0 w 11049000"/>
              <a:gd name="csY47" fmla="*/ 0 h 17543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1049000" h="1754326" extrusionOk="0">
                <a:moveTo>
                  <a:pt x="0" y="0"/>
                </a:moveTo>
                <a:cubicBezTo>
                  <a:pt x="316775" y="-40332"/>
                  <a:pt x="423084" y="39178"/>
                  <a:pt x="692016" y="0"/>
                </a:cubicBezTo>
                <a:cubicBezTo>
                  <a:pt x="960948" y="-39178"/>
                  <a:pt x="1067321" y="37302"/>
                  <a:pt x="1163053" y="0"/>
                </a:cubicBezTo>
                <a:cubicBezTo>
                  <a:pt x="1258785" y="-37302"/>
                  <a:pt x="1519028" y="7844"/>
                  <a:pt x="1634089" y="0"/>
                </a:cubicBezTo>
                <a:cubicBezTo>
                  <a:pt x="1749150" y="-7844"/>
                  <a:pt x="1824135" y="37228"/>
                  <a:pt x="1994635" y="0"/>
                </a:cubicBezTo>
                <a:cubicBezTo>
                  <a:pt x="2165135" y="-37228"/>
                  <a:pt x="2495858" y="61397"/>
                  <a:pt x="2797142" y="0"/>
                </a:cubicBezTo>
                <a:cubicBezTo>
                  <a:pt x="3098426" y="-61397"/>
                  <a:pt x="3315974" y="59492"/>
                  <a:pt x="3599648" y="0"/>
                </a:cubicBezTo>
                <a:cubicBezTo>
                  <a:pt x="3883322" y="-59492"/>
                  <a:pt x="3788609" y="38561"/>
                  <a:pt x="3960194" y="0"/>
                </a:cubicBezTo>
                <a:cubicBezTo>
                  <a:pt x="4131779" y="-38561"/>
                  <a:pt x="4312085" y="51361"/>
                  <a:pt x="4652211" y="0"/>
                </a:cubicBezTo>
                <a:cubicBezTo>
                  <a:pt x="4992337" y="-51361"/>
                  <a:pt x="5112248" y="58893"/>
                  <a:pt x="5344227" y="0"/>
                </a:cubicBezTo>
                <a:cubicBezTo>
                  <a:pt x="5576206" y="-58893"/>
                  <a:pt x="5780480" y="20433"/>
                  <a:pt x="6036243" y="0"/>
                </a:cubicBezTo>
                <a:cubicBezTo>
                  <a:pt x="6292006" y="-20433"/>
                  <a:pt x="6382631" y="7470"/>
                  <a:pt x="6617769" y="0"/>
                </a:cubicBezTo>
                <a:cubicBezTo>
                  <a:pt x="6852907" y="-7470"/>
                  <a:pt x="7048289" y="9665"/>
                  <a:pt x="7199296" y="0"/>
                </a:cubicBezTo>
                <a:cubicBezTo>
                  <a:pt x="7350303" y="-9665"/>
                  <a:pt x="7433648" y="36370"/>
                  <a:pt x="7559842" y="0"/>
                </a:cubicBezTo>
                <a:cubicBezTo>
                  <a:pt x="7686036" y="-36370"/>
                  <a:pt x="7852364" y="1496"/>
                  <a:pt x="8030878" y="0"/>
                </a:cubicBezTo>
                <a:cubicBezTo>
                  <a:pt x="8209392" y="-1496"/>
                  <a:pt x="8647163" y="83179"/>
                  <a:pt x="8833385" y="0"/>
                </a:cubicBezTo>
                <a:cubicBezTo>
                  <a:pt x="9019607" y="-83179"/>
                  <a:pt x="9288616" y="42892"/>
                  <a:pt x="9635891" y="0"/>
                </a:cubicBezTo>
                <a:cubicBezTo>
                  <a:pt x="9983166" y="-42892"/>
                  <a:pt x="9796987" y="17456"/>
                  <a:pt x="9885947" y="0"/>
                </a:cubicBezTo>
                <a:cubicBezTo>
                  <a:pt x="9974907" y="-17456"/>
                  <a:pt x="10128978" y="18258"/>
                  <a:pt x="10246494" y="0"/>
                </a:cubicBezTo>
                <a:cubicBezTo>
                  <a:pt x="10364010" y="-18258"/>
                  <a:pt x="10698965" y="73209"/>
                  <a:pt x="11049000" y="0"/>
                </a:cubicBezTo>
                <a:cubicBezTo>
                  <a:pt x="11054428" y="145838"/>
                  <a:pt x="10982600" y="401874"/>
                  <a:pt x="11049000" y="584775"/>
                </a:cubicBezTo>
                <a:cubicBezTo>
                  <a:pt x="11115400" y="767677"/>
                  <a:pt x="11007141" y="955991"/>
                  <a:pt x="11049000" y="1134464"/>
                </a:cubicBezTo>
                <a:cubicBezTo>
                  <a:pt x="11090859" y="1312937"/>
                  <a:pt x="10998747" y="1512276"/>
                  <a:pt x="11049000" y="1754326"/>
                </a:cubicBezTo>
                <a:cubicBezTo>
                  <a:pt x="10787107" y="1794475"/>
                  <a:pt x="10518688" y="1721516"/>
                  <a:pt x="10356984" y="1754326"/>
                </a:cubicBezTo>
                <a:cubicBezTo>
                  <a:pt x="10195280" y="1787136"/>
                  <a:pt x="9865635" y="1751200"/>
                  <a:pt x="9664967" y="1754326"/>
                </a:cubicBezTo>
                <a:cubicBezTo>
                  <a:pt x="9464299" y="1757452"/>
                  <a:pt x="9499579" y="1736995"/>
                  <a:pt x="9414911" y="1754326"/>
                </a:cubicBezTo>
                <a:cubicBezTo>
                  <a:pt x="9330243" y="1771657"/>
                  <a:pt x="9058736" y="1718757"/>
                  <a:pt x="8833385" y="1754326"/>
                </a:cubicBezTo>
                <a:cubicBezTo>
                  <a:pt x="8608034" y="1789895"/>
                  <a:pt x="8697803" y="1726742"/>
                  <a:pt x="8583328" y="1754326"/>
                </a:cubicBezTo>
                <a:cubicBezTo>
                  <a:pt x="8468853" y="1781910"/>
                  <a:pt x="8423769" y="1725910"/>
                  <a:pt x="8333272" y="1754326"/>
                </a:cubicBezTo>
                <a:cubicBezTo>
                  <a:pt x="8242775" y="1782742"/>
                  <a:pt x="8085179" y="1747790"/>
                  <a:pt x="7972726" y="1754326"/>
                </a:cubicBezTo>
                <a:cubicBezTo>
                  <a:pt x="7860273" y="1760862"/>
                  <a:pt x="7607612" y="1714499"/>
                  <a:pt x="7280709" y="1754326"/>
                </a:cubicBezTo>
                <a:cubicBezTo>
                  <a:pt x="6953806" y="1794153"/>
                  <a:pt x="6758515" y="1733862"/>
                  <a:pt x="6478203" y="1754326"/>
                </a:cubicBezTo>
                <a:cubicBezTo>
                  <a:pt x="6197891" y="1774790"/>
                  <a:pt x="5966697" y="1675497"/>
                  <a:pt x="5675697" y="1754326"/>
                </a:cubicBezTo>
                <a:cubicBezTo>
                  <a:pt x="5384697" y="1833155"/>
                  <a:pt x="5490423" y="1751284"/>
                  <a:pt x="5425641" y="1754326"/>
                </a:cubicBezTo>
                <a:cubicBezTo>
                  <a:pt x="5360859" y="1757368"/>
                  <a:pt x="5270791" y="1750660"/>
                  <a:pt x="5175584" y="1754326"/>
                </a:cubicBezTo>
                <a:cubicBezTo>
                  <a:pt x="5080377" y="1757992"/>
                  <a:pt x="4837477" y="1713533"/>
                  <a:pt x="4704548" y="1754326"/>
                </a:cubicBezTo>
                <a:cubicBezTo>
                  <a:pt x="4571619" y="1795119"/>
                  <a:pt x="4512321" y="1743995"/>
                  <a:pt x="4454492" y="1754326"/>
                </a:cubicBezTo>
                <a:cubicBezTo>
                  <a:pt x="4396663" y="1764657"/>
                  <a:pt x="3968067" y="1732702"/>
                  <a:pt x="3651985" y="1754326"/>
                </a:cubicBezTo>
                <a:cubicBezTo>
                  <a:pt x="3335903" y="1775950"/>
                  <a:pt x="3306531" y="1733098"/>
                  <a:pt x="3180949" y="1754326"/>
                </a:cubicBezTo>
                <a:cubicBezTo>
                  <a:pt x="3055367" y="1775554"/>
                  <a:pt x="2688199" y="1680949"/>
                  <a:pt x="2488933" y="1754326"/>
                </a:cubicBezTo>
                <a:cubicBezTo>
                  <a:pt x="2289667" y="1827703"/>
                  <a:pt x="2200860" y="1713518"/>
                  <a:pt x="2017896" y="1754326"/>
                </a:cubicBezTo>
                <a:cubicBezTo>
                  <a:pt x="1834932" y="1795134"/>
                  <a:pt x="1855008" y="1731700"/>
                  <a:pt x="1767840" y="1754326"/>
                </a:cubicBezTo>
                <a:cubicBezTo>
                  <a:pt x="1680672" y="1776952"/>
                  <a:pt x="1476250" y="1751345"/>
                  <a:pt x="1186314" y="1754326"/>
                </a:cubicBezTo>
                <a:cubicBezTo>
                  <a:pt x="896378" y="1757307"/>
                  <a:pt x="881006" y="1736832"/>
                  <a:pt x="715277" y="1754326"/>
                </a:cubicBezTo>
                <a:cubicBezTo>
                  <a:pt x="549548" y="1771820"/>
                  <a:pt x="269080" y="1692762"/>
                  <a:pt x="0" y="1754326"/>
                </a:cubicBezTo>
                <a:cubicBezTo>
                  <a:pt x="-46475" y="1578058"/>
                  <a:pt x="38727" y="1318584"/>
                  <a:pt x="0" y="1187094"/>
                </a:cubicBezTo>
                <a:cubicBezTo>
                  <a:pt x="-38727" y="1055604"/>
                  <a:pt x="58773" y="755965"/>
                  <a:pt x="0" y="619862"/>
                </a:cubicBezTo>
                <a:cubicBezTo>
                  <a:pt x="-58773" y="483759"/>
                  <a:pt x="72851" y="131433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u="none" strike="noStrike" dirty="0">
                <a:effectLst/>
                <a:latin typeface="+mn-lt"/>
              </a:rPr>
              <a:t>Το απόγευμα της Κυριακής ο Πέτρος καθάρισε το γραφείο του με πολλή προσοχή. Η μητέρα αγόρασε καινούριες τετράγωνες κασετίνες και χρωματιστά μολύβια από το βιβλιοπωλείο της γειτονιάς. Ο αδελφός του συμμάζευσε τη μεγάλη βιβλιοθήκη στο δωμάτιο. Τα παιδιά ετοίμασαν τις σχολικές τσάντες τους για την επόμενη ημέρα.</a:t>
            </a:r>
            <a:r>
              <a:rPr lang="el-GR" dirty="0"/>
              <a:t> </a:t>
            </a:r>
            <a:r>
              <a:rPr lang="el-GR" u="none" strike="noStrike" dirty="0">
                <a:effectLst/>
                <a:latin typeface="+mn-lt"/>
              </a:rPr>
              <a:t>Λίγο αργότερα, η γιαγιά έφτιαξε ένα </a:t>
            </a:r>
            <a:r>
              <a:rPr lang="el-GR" u="none" strike="noStrike" dirty="0" err="1">
                <a:effectLst/>
                <a:latin typeface="+mn-lt"/>
              </a:rPr>
              <a:t>πεντανόστιμο</a:t>
            </a:r>
            <a:r>
              <a:rPr lang="el-GR" u="none" strike="noStrike" dirty="0">
                <a:effectLst/>
                <a:latin typeface="+mn-lt"/>
              </a:rPr>
              <a:t> κέικ σοκολάτας για το πρωινό. Ο πατέρας έλεγξε τα δρομολόγια των λεωφορείων στο διαδίκτυο. Όλη η οικογένεια συζητούσε τα σχέδια για τη νέα σχολική χρονιά γύρω από το τραπέζι. </a:t>
            </a:r>
            <a:endParaRPr lang="el-GR" u="none" strike="noStrike" dirty="0">
              <a:effectLst/>
              <a:latin typeface="Google Sa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BD2DD8-4BF4-B44D-454B-BDA2AC07F3A4}"/>
              </a:ext>
            </a:extLst>
          </p:cNvPr>
          <p:cNvSpPr txBox="1"/>
          <p:nvPr/>
        </p:nvSpPr>
        <p:spPr>
          <a:xfrm>
            <a:off x="571500" y="2104492"/>
            <a:ext cx="11049000" cy="923330"/>
          </a:xfrm>
          <a:custGeom>
            <a:avLst/>
            <a:gdLst>
              <a:gd name="csX0" fmla="*/ 0 w 11049000"/>
              <a:gd name="csY0" fmla="*/ 0 h 923330"/>
              <a:gd name="csX1" fmla="*/ 692016 w 11049000"/>
              <a:gd name="csY1" fmla="*/ 0 h 923330"/>
              <a:gd name="csX2" fmla="*/ 1163053 w 11049000"/>
              <a:gd name="csY2" fmla="*/ 0 h 923330"/>
              <a:gd name="csX3" fmla="*/ 1634089 w 11049000"/>
              <a:gd name="csY3" fmla="*/ 0 h 923330"/>
              <a:gd name="csX4" fmla="*/ 1994635 w 11049000"/>
              <a:gd name="csY4" fmla="*/ 0 h 923330"/>
              <a:gd name="csX5" fmla="*/ 2797142 w 11049000"/>
              <a:gd name="csY5" fmla="*/ 0 h 923330"/>
              <a:gd name="csX6" fmla="*/ 3599648 w 11049000"/>
              <a:gd name="csY6" fmla="*/ 0 h 923330"/>
              <a:gd name="csX7" fmla="*/ 3960194 w 11049000"/>
              <a:gd name="csY7" fmla="*/ 0 h 923330"/>
              <a:gd name="csX8" fmla="*/ 4652211 w 11049000"/>
              <a:gd name="csY8" fmla="*/ 0 h 923330"/>
              <a:gd name="csX9" fmla="*/ 5344227 w 11049000"/>
              <a:gd name="csY9" fmla="*/ 0 h 923330"/>
              <a:gd name="csX10" fmla="*/ 6036243 w 11049000"/>
              <a:gd name="csY10" fmla="*/ 0 h 923330"/>
              <a:gd name="csX11" fmla="*/ 6617769 w 11049000"/>
              <a:gd name="csY11" fmla="*/ 0 h 923330"/>
              <a:gd name="csX12" fmla="*/ 7199296 w 11049000"/>
              <a:gd name="csY12" fmla="*/ 0 h 923330"/>
              <a:gd name="csX13" fmla="*/ 7559842 w 11049000"/>
              <a:gd name="csY13" fmla="*/ 0 h 923330"/>
              <a:gd name="csX14" fmla="*/ 8030878 w 11049000"/>
              <a:gd name="csY14" fmla="*/ 0 h 923330"/>
              <a:gd name="csX15" fmla="*/ 8833385 w 11049000"/>
              <a:gd name="csY15" fmla="*/ 0 h 923330"/>
              <a:gd name="csX16" fmla="*/ 9635891 w 11049000"/>
              <a:gd name="csY16" fmla="*/ 0 h 923330"/>
              <a:gd name="csX17" fmla="*/ 9885947 w 11049000"/>
              <a:gd name="csY17" fmla="*/ 0 h 923330"/>
              <a:gd name="csX18" fmla="*/ 10246494 w 11049000"/>
              <a:gd name="csY18" fmla="*/ 0 h 923330"/>
              <a:gd name="csX19" fmla="*/ 11049000 w 11049000"/>
              <a:gd name="csY19" fmla="*/ 0 h 923330"/>
              <a:gd name="csX20" fmla="*/ 11049000 w 11049000"/>
              <a:gd name="csY20" fmla="*/ 461665 h 923330"/>
              <a:gd name="csX21" fmla="*/ 11049000 w 11049000"/>
              <a:gd name="csY21" fmla="*/ 923330 h 923330"/>
              <a:gd name="csX22" fmla="*/ 10246494 w 11049000"/>
              <a:gd name="csY22" fmla="*/ 923330 h 923330"/>
              <a:gd name="csX23" fmla="*/ 9443987 w 11049000"/>
              <a:gd name="csY23" fmla="*/ 923330 h 923330"/>
              <a:gd name="csX24" fmla="*/ 8751971 w 11049000"/>
              <a:gd name="csY24" fmla="*/ 923330 h 923330"/>
              <a:gd name="csX25" fmla="*/ 8501915 w 11049000"/>
              <a:gd name="csY25" fmla="*/ 923330 h 923330"/>
              <a:gd name="csX26" fmla="*/ 7920388 w 11049000"/>
              <a:gd name="csY26" fmla="*/ 923330 h 923330"/>
              <a:gd name="csX27" fmla="*/ 7670332 w 11049000"/>
              <a:gd name="csY27" fmla="*/ 923330 h 923330"/>
              <a:gd name="csX28" fmla="*/ 7420276 w 11049000"/>
              <a:gd name="csY28" fmla="*/ 923330 h 923330"/>
              <a:gd name="csX29" fmla="*/ 7059729 w 11049000"/>
              <a:gd name="csY29" fmla="*/ 923330 h 923330"/>
              <a:gd name="csX30" fmla="*/ 6367713 w 11049000"/>
              <a:gd name="csY30" fmla="*/ 923330 h 923330"/>
              <a:gd name="csX31" fmla="*/ 5565207 w 11049000"/>
              <a:gd name="csY31" fmla="*/ 923330 h 923330"/>
              <a:gd name="csX32" fmla="*/ 4762701 w 11049000"/>
              <a:gd name="csY32" fmla="*/ 923330 h 923330"/>
              <a:gd name="csX33" fmla="*/ 4512644 w 11049000"/>
              <a:gd name="csY33" fmla="*/ 923330 h 923330"/>
              <a:gd name="csX34" fmla="*/ 4262588 w 11049000"/>
              <a:gd name="csY34" fmla="*/ 923330 h 923330"/>
              <a:gd name="csX35" fmla="*/ 3791552 w 11049000"/>
              <a:gd name="csY35" fmla="*/ 923330 h 923330"/>
              <a:gd name="csX36" fmla="*/ 3541495 w 11049000"/>
              <a:gd name="csY36" fmla="*/ 923330 h 923330"/>
              <a:gd name="csX37" fmla="*/ 2738989 w 11049000"/>
              <a:gd name="csY37" fmla="*/ 923330 h 923330"/>
              <a:gd name="csX38" fmla="*/ 2267953 w 11049000"/>
              <a:gd name="csY38" fmla="*/ 923330 h 923330"/>
              <a:gd name="csX39" fmla="*/ 1575936 w 11049000"/>
              <a:gd name="csY39" fmla="*/ 923330 h 923330"/>
              <a:gd name="csX40" fmla="*/ 1104900 w 11049000"/>
              <a:gd name="csY40" fmla="*/ 923330 h 923330"/>
              <a:gd name="csX41" fmla="*/ 854844 w 11049000"/>
              <a:gd name="csY41" fmla="*/ 923330 h 923330"/>
              <a:gd name="csX42" fmla="*/ 0 w 11049000"/>
              <a:gd name="csY42" fmla="*/ 923330 h 923330"/>
              <a:gd name="csX43" fmla="*/ 0 w 11049000"/>
              <a:gd name="csY43" fmla="*/ 470898 h 923330"/>
              <a:gd name="csX44" fmla="*/ 0 w 11049000"/>
              <a:gd name="csY44" fmla="*/ 0 h 923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1049000" h="923330" extrusionOk="0">
                <a:moveTo>
                  <a:pt x="0" y="0"/>
                </a:moveTo>
                <a:cubicBezTo>
                  <a:pt x="316775" y="-40332"/>
                  <a:pt x="423084" y="39178"/>
                  <a:pt x="692016" y="0"/>
                </a:cubicBezTo>
                <a:cubicBezTo>
                  <a:pt x="960948" y="-39178"/>
                  <a:pt x="1067321" y="37302"/>
                  <a:pt x="1163053" y="0"/>
                </a:cubicBezTo>
                <a:cubicBezTo>
                  <a:pt x="1258785" y="-37302"/>
                  <a:pt x="1519028" y="7844"/>
                  <a:pt x="1634089" y="0"/>
                </a:cubicBezTo>
                <a:cubicBezTo>
                  <a:pt x="1749150" y="-7844"/>
                  <a:pt x="1824135" y="37228"/>
                  <a:pt x="1994635" y="0"/>
                </a:cubicBezTo>
                <a:cubicBezTo>
                  <a:pt x="2165135" y="-37228"/>
                  <a:pt x="2495858" y="61397"/>
                  <a:pt x="2797142" y="0"/>
                </a:cubicBezTo>
                <a:cubicBezTo>
                  <a:pt x="3098426" y="-61397"/>
                  <a:pt x="3315974" y="59492"/>
                  <a:pt x="3599648" y="0"/>
                </a:cubicBezTo>
                <a:cubicBezTo>
                  <a:pt x="3883322" y="-59492"/>
                  <a:pt x="3788609" y="38561"/>
                  <a:pt x="3960194" y="0"/>
                </a:cubicBezTo>
                <a:cubicBezTo>
                  <a:pt x="4131779" y="-38561"/>
                  <a:pt x="4312085" y="51361"/>
                  <a:pt x="4652211" y="0"/>
                </a:cubicBezTo>
                <a:cubicBezTo>
                  <a:pt x="4992337" y="-51361"/>
                  <a:pt x="5112248" y="58893"/>
                  <a:pt x="5344227" y="0"/>
                </a:cubicBezTo>
                <a:cubicBezTo>
                  <a:pt x="5576206" y="-58893"/>
                  <a:pt x="5780480" y="20433"/>
                  <a:pt x="6036243" y="0"/>
                </a:cubicBezTo>
                <a:cubicBezTo>
                  <a:pt x="6292006" y="-20433"/>
                  <a:pt x="6382631" y="7470"/>
                  <a:pt x="6617769" y="0"/>
                </a:cubicBezTo>
                <a:cubicBezTo>
                  <a:pt x="6852907" y="-7470"/>
                  <a:pt x="7048289" y="9665"/>
                  <a:pt x="7199296" y="0"/>
                </a:cubicBezTo>
                <a:cubicBezTo>
                  <a:pt x="7350303" y="-9665"/>
                  <a:pt x="7433648" y="36370"/>
                  <a:pt x="7559842" y="0"/>
                </a:cubicBezTo>
                <a:cubicBezTo>
                  <a:pt x="7686036" y="-36370"/>
                  <a:pt x="7852364" y="1496"/>
                  <a:pt x="8030878" y="0"/>
                </a:cubicBezTo>
                <a:cubicBezTo>
                  <a:pt x="8209392" y="-1496"/>
                  <a:pt x="8647163" y="83179"/>
                  <a:pt x="8833385" y="0"/>
                </a:cubicBezTo>
                <a:cubicBezTo>
                  <a:pt x="9019607" y="-83179"/>
                  <a:pt x="9288616" y="42892"/>
                  <a:pt x="9635891" y="0"/>
                </a:cubicBezTo>
                <a:cubicBezTo>
                  <a:pt x="9983166" y="-42892"/>
                  <a:pt x="9796987" y="17456"/>
                  <a:pt x="9885947" y="0"/>
                </a:cubicBezTo>
                <a:cubicBezTo>
                  <a:pt x="9974907" y="-17456"/>
                  <a:pt x="10128978" y="18258"/>
                  <a:pt x="10246494" y="0"/>
                </a:cubicBezTo>
                <a:cubicBezTo>
                  <a:pt x="10364010" y="-18258"/>
                  <a:pt x="10698965" y="73209"/>
                  <a:pt x="11049000" y="0"/>
                </a:cubicBezTo>
                <a:cubicBezTo>
                  <a:pt x="11060053" y="154838"/>
                  <a:pt x="11043150" y="301041"/>
                  <a:pt x="11049000" y="461665"/>
                </a:cubicBezTo>
                <a:cubicBezTo>
                  <a:pt x="11054850" y="622290"/>
                  <a:pt x="11028450" y="774226"/>
                  <a:pt x="11049000" y="923330"/>
                </a:cubicBezTo>
                <a:cubicBezTo>
                  <a:pt x="10748428" y="972002"/>
                  <a:pt x="10485445" y="902166"/>
                  <a:pt x="10246494" y="923330"/>
                </a:cubicBezTo>
                <a:cubicBezTo>
                  <a:pt x="10007543" y="944494"/>
                  <a:pt x="9658713" y="832932"/>
                  <a:pt x="9443987" y="923330"/>
                </a:cubicBezTo>
                <a:cubicBezTo>
                  <a:pt x="9229261" y="1013728"/>
                  <a:pt x="8947843" y="918124"/>
                  <a:pt x="8751971" y="923330"/>
                </a:cubicBezTo>
                <a:cubicBezTo>
                  <a:pt x="8556099" y="928536"/>
                  <a:pt x="8586583" y="905999"/>
                  <a:pt x="8501915" y="923330"/>
                </a:cubicBezTo>
                <a:cubicBezTo>
                  <a:pt x="8417247" y="940661"/>
                  <a:pt x="8150808" y="890921"/>
                  <a:pt x="7920388" y="923330"/>
                </a:cubicBezTo>
                <a:cubicBezTo>
                  <a:pt x="7689968" y="955739"/>
                  <a:pt x="7774398" y="917657"/>
                  <a:pt x="7670332" y="923330"/>
                </a:cubicBezTo>
                <a:cubicBezTo>
                  <a:pt x="7566266" y="929003"/>
                  <a:pt x="7510773" y="894914"/>
                  <a:pt x="7420276" y="923330"/>
                </a:cubicBezTo>
                <a:cubicBezTo>
                  <a:pt x="7329779" y="951746"/>
                  <a:pt x="7182571" y="880952"/>
                  <a:pt x="7059729" y="923330"/>
                </a:cubicBezTo>
                <a:cubicBezTo>
                  <a:pt x="6936887" y="965708"/>
                  <a:pt x="6694053" y="883084"/>
                  <a:pt x="6367713" y="923330"/>
                </a:cubicBezTo>
                <a:cubicBezTo>
                  <a:pt x="6041373" y="963576"/>
                  <a:pt x="5845519" y="902866"/>
                  <a:pt x="5565207" y="923330"/>
                </a:cubicBezTo>
                <a:cubicBezTo>
                  <a:pt x="5284895" y="943794"/>
                  <a:pt x="5053701" y="844501"/>
                  <a:pt x="4762701" y="923330"/>
                </a:cubicBezTo>
                <a:cubicBezTo>
                  <a:pt x="4471701" y="1002159"/>
                  <a:pt x="4591877" y="900515"/>
                  <a:pt x="4512644" y="923330"/>
                </a:cubicBezTo>
                <a:cubicBezTo>
                  <a:pt x="4433411" y="946145"/>
                  <a:pt x="4353055" y="912655"/>
                  <a:pt x="4262588" y="923330"/>
                </a:cubicBezTo>
                <a:cubicBezTo>
                  <a:pt x="4172121" y="934005"/>
                  <a:pt x="3924481" y="882537"/>
                  <a:pt x="3791552" y="923330"/>
                </a:cubicBezTo>
                <a:cubicBezTo>
                  <a:pt x="3658623" y="964123"/>
                  <a:pt x="3605361" y="898986"/>
                  <a:pt x="3541495" y="923330"/>
                </a:cubicBezTo>
                <a:cubicBezTo>
                  <a:pt x="3477629" y="947674"/>
                  <a:pt x="3051102" y="898776"/>
                  <a:pt x="2738989" y="923330"/>
                </a:cubicBezTo>
                <a:cubicBezTo>
                  <a:pt x="2426876" y="947884"/>
                  <a:pt x="2393535" y="902102"/>
                  <a:pt x="2267953" y="923330"/>
                </a:cubicBezTo>
                <a:cubicBezTo>
                  <a:pt x="2142371" y="944558"/>
                  <a:pt x="1781072" y="854562"/>
                  <a:pt x="1575936" y="923330"/>
                </a:cubicBezTo>
                <a:cubicBezTo>
                  <a:pt x="1370800" y="992098"/>
                  <a:pt x="1287613" y="875505"/>
                  <a:pt x="1104900" y="923330"/>
                </a:cubicBezTo>
                <a:cubicBezTo>
                  <a:pt x="922187" y="971155"/>
                  <a:pt x="942012" y="900704"/>
                  <a:pt x="854844" y="923330"/>
                </a:cubicBezTo>
                <a:cubicBezTo>
                  <a:pt x="767676" y="945956"/>
                  <a:pt x="355683" y="870427"/>
                  <a:pt x="0" y="923330"/>
                </a:cubicBezTo>
                <a:cubicBezTo>
                  <a:pt x="-18573" y="747790"/>
                  <a:pt x="25261" y="604258"/>
                  <a:pt x="0" y="470898"/>
                </a:cubicBezTo>
                <a:cubicBezTo>
                  <a:pt x="-25261" y="337538"/>
                  <a:pt x="27183" y="9865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dirty="0">
                <a:solidFill>
                  <a:srgbClr val="FF0000"/>
                </a:solidFill>
              </a:rPr>
              <a:t>1. Φανταστείτε ότι ο πρωταγωνιστής της ιστορίας δεν είναι ο Πέτρος, αλλά ο διάσημος ποδοσφαιριστής </a:t>
            </a:r>
            <a:r>
              <a:rPr lang="el-GR" dirty="0" err="1">
                <a:solidFill>
                  <a:srgbClr val="FF0000"/>
                </a:solidFill>
              </a:rPr>
              <a:t>Γιαμάλ</a:t>
            </a:r>
            <a:r>
              <a:rPr lang="el-GR" dirty="0">
                <a:solidFill>
                  <a:srgbClr val="FF0000"/>
                </a:solidFill>
              </a:rPr>
              <a:t>. Ξαναγράψτε το κείμενο αλλάζοντας το υποκείμενο, αλλά  και όλα  τα  ουσιαστικά  ή τις  λεπτομέρειες, έτσι ώστε η νέα ιστορία να  ταιριάζει  απόλυτα  στη ζωή  και τις  συνήθειες  ενός  κορυφαίου αθλητή.</a:t>
            </a:r>
            <a:endParaRPr lang="el-GR" b="1" dirty="0">
              <a:solidFill>
                <a:srgbClr val="FF0000"/>
              </a:solidFill>
              <a:latin typeface="Google San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FEB889-486F-2E6F-648C-C850376A9B6B}"/>
              </a:ext>
            </a:extLst>
          </p:cNvPr>
          <p:cNvSpPr txBox="1"/>
          <p:nvPr/>
        </p:nvSpPr>
        <p:spPr>
          <a:xfrm>
            <a:off x="653143" y="3088140"/>
            <a:ext cx="8022771" cy="3647152"/>
          </a:xfrm>
          <a:custGeom>
            <a:avLst/>
            <a:gdLst>
              <a:gd name="csX0" fmla="*/ 0 w 8022771"/>
              <a:gd name="csY0" fmla="*/ 0 h 3647152"/>
              <a:gd name="csX1" fmla="*/ 653283 w 8022771"/>
              <a:gd name="csY1" fmla="*/ 0 h 3647152"/>
              <a:gd name="csX2" fmla="*/ 1146110 w 8022771"/>
              <a:gd name="csY2" fmla="*/ 0 h 3647152"/>
              <a:gd name="csX3" fmla="*/ 1638938 w 8022771"/>
              <a:gd name="csY3" fmla="*/ 0 h 3647152"/>
              <a:gd name="csX4" fmla="*/ 2051537 w 8022771"/>
              <a:gd name="csY4" fmla="*/ 0 h 3647152"/>
              <a:gd name="csX5" fmla="*/ 2785048 w 8022771"/>
              <a:gd name="csY5" fmla="*/ 0 h 3647152"/>
              <a:gd name="csX6" fmla="*/ 3518558 w 8022771"/>
              <a:gd name="csY6" fmla="*/ 0 h 3647152"/>
              <a:gd name="csX7" fmla="*/ 3931158 w 8022771"/>
              <a:gd name="csY7" fmla="*/ 0 h 3647152"/>
              <a:gd name="csX8" fmla="*/ 4584441 w 8022771"/>
              <a:gd name="csY8" fmla="*/ 0 h 3647152"/>
              <a:gd name="csX9" fmla="*/ 5237723 w 8022771"/>
              <a:gd name="csY9" fmla="*/ 0 h 3647152"/>
              <a:gd name="csX10" fmla="*/ 5891006 w 8022771"/>
              <a:gd name="csY10" fmla="*/ 0 h 3647152"/>
              <a:gd name="csX11" fmla="*/ 6464061 w 8022771"/>
              <a:gd name="csY11" fmla="*/ 0 h 3647152"/>
              <a:gd name="csX12" fmla="*/ 7037116 w 8022771"/>
              <a:gd name="csY12" fmla="*/ 0 h 3647152"/>
              <a:gd name="csX13" fmla="*/ 7449716 w 8022771"/>
              <a:gd name="csY13" fmla="*/ 0 h 3647152"/>
              <a:gd name="csX14" fmla="*/ 8022771 w 8022771"/>
              <a:gd name="csY14" fmla="*/ 0 h 3647152"/>
              <a:gd name="csX15" fmla="*/ 8022771 w 8022771"/>
              <a:gd name="csY15" fmla="*/ 593965 h 3647152"/>
              <a:gd name="csX16" fmla="*/ 8022771 w 8022771"/>
              <a:gd name="csY16" fmla="*/ 1078515 h 3647152"/>
              <a:gd name="csX17" fmla="*/ 8022771 w 8022771"/>
              <a:gd name="csY17" fmla="*/ 1526594 h 3647152"/>
              <a:gd name="csX18" fmla="*/ 8022771 w 8022771"/>
              <a:gd name="csY18" fmla="*/ 2047615 h 3647152"/>
              <a:gd name="csX19" fmla="*/ 8022771 w 8022771"/>
              <a:gd name="csY19" fmla="*/ 2459222 h 3647152"/>
              <a:gd name="csX20" fmla="*/ 8022771 w 8022771"/>
              <a:gd name="csY20" fmla="*/ 2943773 h 3647152"/>
              <a:gd name="csX21" fmla="*/ 8022771 w 8022771"/>
              <a:gd name="csY21" fmla="*/ 3647152 h 3647152"/>
              <a:gd name="csX22" fmla="*/ 7289261 w 8022771"/>
              <a:gd name="csY22" fmla="*/ 3647152 h 3647152"/>
              <a:gd name="csX23" fmla="*/ 6555750 w 8022771"/>
              <a:gd name="csY23" fmla="*/ 3647152 h 3647152"/>
              <a:gd name="csX24" fmla="*/ 5902467 w 8022771"/>
              <a:gd name="csY24" fmla="*/ 3647152 h 3647152"/>
              <a:gd name="csX25" fmla="*/ 5570095 w 8022771"/>
              <a:gd name="csY25" fmla="*/ 3647152 h 3647152"/>
              <a:gd name="csX26" fmla="*/ 4997040 w 8022771"/>
              <a:gd name="csY26" fmla="*/ 3647152 h 3647152"/>
              <a:gd name="csX27" fmla="*/ 4664668 w 8022771"/>
              <a:gd name="csY27" fmla="*/ 3647152 h 3647152"/>
              <a:gd name="csX28" fmla="*/ 4332296 w 8022771"/>
              <a:gd name="csY28" fmla="*/ 3647152 h 3647152"/>
              <a:gd name="csX29" fmla="*/ 3919697 w 8022771"/>
              <a:gd name="csY29" fmla="*/ 3647152 h 3647152"/>
              <a:gd name="csX30" fmla="*/ 3266414 w 8022771"/>
              <a:gd name="csY30" fmla="*/ 3647152 h 3647152"/>
              <a:gd name="csX31" fmla="*/ 2532903 w 8022771"/>
              <a:gd name="csY31" fmla="*/ 3647152 h 3647152"/>
              <a:gd name="csX32" fmla="*/ 1799393 w 8022771"/>
              <a:gd name="csY32" fmla="*/ 3647152 h 3647152"/>
              <a:gd name="csX33" fmla="*/ 1467021 w 8022771"/>
              <a:gd name="csY33" fmla="*/ 3647152 h 3647152"/>
              <a:gd name="csX34" fmla="*/ 1134649 w 8022771"/>
              <a:gd name="csY34" fmla="*/ 3647152 h 3647152"/>
              <a:gd name="csX35" fmla="*/ 641822 w 8022771"/>
              <a:gd name="csY35" fmla="*/ 3647152 h 3647152"/>
              <a:gd name="csX36" fmla="*/ 0 w 8022771"/>
              <a:gd name="csY36" fmla="*/ 3647152 h 3647152"/>
              <a:gd name="csX37" fmla="*/ 0 w 8022771"/>
              <a:gd name="csY37" fmla="*/ 3053187 h 3647152"/>
              <a:gd name="csX38" fmla="*/ 0 w 8022771"/>
              <a:gd name="csY38" fmla="*/ 2605109 h 3647152"/>
              <a:gd name="csX39" fmla="*/ 0 w 8022771"/>
              <a:gd name="csY39" fmla="*/ 2120558 h 3647152"/>
              <a:gd name="csX40" fmla="*/ 0 w 8022771"/>
              <a:gd name="csY40" fmla="*/ 1526594 h 3647152"/>
              <a:gd name="csX41" fmla="*/ 0 w 8022771"/>
              <a:gd name="csY41" fmla="*/ 1042043 h 3647152"/>
              <a:gd name="csX42" fmla="*/ 0 w 8022771"/>
              <a:gd name="csY42" fmla="*/ 593965 h 3647152"/>
              <a:gd name="csX43" fmla="*/ 0 w 8022771"/>
              <a:gd name="csY43" fmla="*/ 0 h 36471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8022771" h="3647152" extrusionOk="0">
                <a:moveTo>
                  <a:pt x="0" y="0"/>
                </a:moveTo>
                <a:cubicBezTo>
                  <a:pt x="292081" y="-41039"/>
                  <a:pt x="449675" y="4374"/>
                  <a:pt x="653283" y="0"/>
                </a:cubicBezTo>
                <a:cubicBezTo>
                  <a:pt x="856891" y="-4374"/>
                  <a:pt x="1018291" y="31015"/>
                  <a:pt x="1146110" y="0"/>
                </a:cubicBezTo>
                <a:cubicBezTo>
                  <a:pt x="1273929" y="-31015"/>
                  <a:pt x="1431002" y="7801"/>
                  <a:pt x="1638938" y="0"/>
                </a:cubicBezTo>
                <a:cubicBezTo>
                  <a:pt x="1846874" y="-7801"/>
                  <a:pt x="1913307" y="13798"/>
                  <a:pt x="2051537" y="0"/>
                </a:cubicBezTo>
                <a:cubicBezTo>
                  <a:pt x="2189767" y="-13798"/>
                  <a:pt x="2576357" y="64909"/>
                  <a:pt x="2785048" y="0"/>
                </a:cubicBezTo>
                <a:cubicBezTo>
                  <a:pt x="2993739" y="-64909"/>
                  <a:pt x="3222946" y="62997"/>
                  <a:pt x="3518558" y="0"/>
                </a:cubicBezTo>
                <a:cubicBezTo>
                  <a:pt x="3814170" y="-62997"/>
                  <a:pt x="3766986" y="2946"/>
                  <a:pt x="3931158" y="0"/>
                </a:cubicBezTo>
                <a:cubicBezTo>
                  <a:pt x="4095330" y="-2946"/>
                  <a:pt x="4300327" y="65088"/>
                  <a:pt x="4584441" y="0"/>
                </a:cubicBezTo>
                <a:cubicBezTo>
                  <a:pt x="4868555" y="-65088"/>
                  <a:pt x="4985593" y="10651"/>
                  <a:pt x="5237723" y="0"/>
                </a:cubicBezTo>
                <a:cubicBezTo>
                  <a:pt x="5489853" y="-10651"/>
                  <a:pt x="5643992" y="46322"/>
                  <a:pt x="5891006" y="0"/>
                </a:cubicBezTo>
                <a:cubicBezTo>
                  <a:pt x="6138020" y="-46322"/>
                  <a:pt x="6291706" y="24502"/>
                  <a:pt x="6464061" y="0"/>
                </a:cubicBezTo>
                <a:cubicBezTo>
                  <a:pt x="6636417" y="-24502"/>
                  <a:pt x="6832508" y="38296"/>
                  <a:pt x="7037116" y="0"/>
                </a:cubicBezTo>
                <a:cubicBezTo>
                  <a:pt x="7241724" y="-38296"/>
                  <a:pt x="7298721" y="39919"/>
                  <a:pt x="7449716" y="0"/>
                </a:cubicBezTo>
                <a:cubicBezTo>
                  <a:pt x="7600711" y="-39919"/>
                  <a:pt x="7764540" y="53525"/>
                  <a:pt x="8022771" y="0"/>
                </a:cubicBezTo>
                <a:cubicBezTo>
                  <a:pt x="8038905" y="270743"/>
                  <a:pt x="7978836" y="312609"/>
                  <a:pt x="8022771" y="593965"/>
                </a:cubicBezTo>
                <a:cubicBezTo>
                  <a:pt x="8066706" y="875322"/>
                  <a:pt x="7985280" y="875824"/>
                  <a:pt x="8022771" y="1078515"/>
                </a:cubicBezTo>
                <a:cubicBezTo>
                  <a:pt x="8060262" y="1281206"/>
                  <a:pt x="8017656" y="1412828"/>
                  <a:pt x="8022771" y="1526594"/>
                </a:cubicBezTo>
                <a:cubicBezTo>
                  <a:pt x="8027886" y="1640360"/>
                  <a:pt x="8015876" y="1834300"/>
                  <a:pt x="8022771" y="2047615"/>
                </a:cubicBezTo>
                <a:cubicBezTo>
                  <a:pt x="8029666" y="2260930"/>
                  <a:pt x="8014911" y="2354937"/>
                  <a:pt x="8022771" y="2459222"/>
                </a:cubicBezTo>
                <a:cubicBezTo>
                  <a:pt x="8030631" y="2563507"/>
                  <a:pt x="7973282" y="2833011"/>
                  <a:pt x="8022771" y="2943773"/>
                </a:cubicBezTo>
                <a:cubicBezTo>
                  <a:pt x="8072260" y="3054535"/>
                  <a:pt x="8012989" y="3403387"/>
                  <a:pt x="8022771" y="3647152"/>
                </a:cubicBezTo>
                <a:cubicBezTo>
                  <a:pt x="7846223" y="3724744"/>
                  <a:pt x="7448462" y="3636301"/>
                  <a:pt x="7289261" y="3647152"/>
                </a:cubicBezTo>
                <a:cubicBezTo>
                  <a:pt x="7130060" y="3658003"/>
                  <a:pt x="6767942" y="3609750"/>
                  <a:pt x="6555750" y="3647152"/>
                </a:cubicBezTo>
                <a:cubicBezTo>
                  <a:pt x="6343558" y="3684554"/>
                  <a:pt x="6152744" y="3584805"/>
                  <a:pt x="5902467" y="3647152"/>
                </a:cubicBezTo>
                <a:cubicBezTo>
                  <a:pt x="5652190" y="3709499"/>
                  <a:pt x="5667415" y="3639156"/>
                  <a:pt x="5570095" y="3647152"/>
                </a:cubicBezTo>
                <a:cubicBezTo>
                  <a:pt x="5472775" y="3655148"/>
                  <a:pt x="5264809" y="3593769"/>
                  <a:pt x="4997040" y="3647152"/>
                </a:cubicBezTo>
                <a:cubicBezTo>
                  <a:pt x="4729272" y="3700535"/>
                  <a:pt x="4814995" y="3642658"/>
                  <a:pt x="4664668" y="3647152"/>
                </a:cubicBezTo>
                <a:cubicBezTo>
                  <a:pt x="4514341" y="3651646"/>
                  <a:pt x="4420832" y="3614915"/>
                  <a:pt x="4332296" y="3647152"/>
                </a:cubicBezTo>
                <a:cubicBezTo>
                  <a:pt x="4243760" y="3679389"/>
                  <a:pt x="4038915" y="3631454"/>
                  <a:pt x="3919697" y="3647152"/>
                </a:cubicBezTo>
                <a:cubicBezTo>
                  <a:pt x="3800479" y="3662850"/>
                  <a:pt x="3540510" y="3599131"/>
                  <a:pt x="3266414" y="3647152"/>
                </a:cubicBezTo>
                <a:cubicBezTo>
                  <a:pt x="2992318" y="3695173"/>
                  <a:pt x="2811443" y="3632876"/>
                  <a:pt x="2532903" y="3647152"/>
                </a:cubicBezTo>
                <a:cubicBezTo>
                  <a:pt x="2254363" y="3661428"/>
                  <a:pt x="2149425" y="3614220"/>
                  <a:pt x="1799393" y="3647152"/>
                </a:cubicBezTo>
                <a:cubicBezTo>
                  <a:pt x="1449361" y="3680084"/>
                  <a:pt x="1600482" y="3609890"/>
                  <a:pt x="1467021" y="3647152"/>
                </a:cubicBezTo>
                <a:cubicBezTo>
                  <a:pt x="1333560" y="3684414"/>
                  <a:pt x="1219321" y="3645206"/>
                  <a:pt x="1134649" y="3647152"/>
                </a:cubicBezTo>
                <a:cubicBezTo>
                  <a:pt x="1049977" y="3649098"/>
                  <a:pt x="858491" y="3591362"/>
                  <a:pt x="641822" y="3647152"/>
                </a:cubicBezTo>
                <a:cubicBezTo>
                  <a:pt x="425153" y="3702942"/>
                  <a:pt x="276212" y="3641087"/>
                  <a:pt x="0" y="3647152"/>
                </a:cubicBezTo>
                <a:cubicBezTo>
                  <a:pt x="-6835" y="3434863"/>
                  <a:pt x="49737" y="3189338"/>
                  <a:pt x="0" y="3053187"/>
                </a:cubicBezTo>
                <a:cubicBezTo>
                  <a:pt x="-49737" y="2917036"/>
                  <a:pt x="40514" y="2771673"/>
                  <a:pt x="0" y="2605109"/>
                </a:cubicBezTo>
                <a:cubicBezTo>
                  <a:pt x="-40514" y="2438545"/>
                  <a:pt x="11534" y="2297371"/>
                  <a:pt x="0" y="2120558"/>
                </a:cubicBezTo>
                <a:cubicBezTo>
                  <a:pt x="-11534" y="1943745"/>
                  <a:pt x="59217" y="1762431"/>
                  <a:pt x="0" y="1526594"/>
                </a:cubicBezTo>
                <a:cubicBezTo>
                  <a:pt x="-59217" y="1290757"/>
                  <a:pt x="28167" y="1152431"/>
                  <a:pt x="0" y="1042043"/>
                </a:cubicBezTo>
                <a:cubicBezTo>
                  <a:pt x="-28167" y="931655"/>
                  <a:pt x="13864" y="763081"/>
                  <a:pt x="0" y="593965"/>
                </a:cubicBezTo>
                <a:cubicBezTo>
                  <a:pt x="-13864" y="424849"/>
                  <a:pt x="28782" y="16888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l-GR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l-GR" dirty="0"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l-GR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l-GR" dirty="0"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l-GR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l-GR" dirty="0"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l-GR" u="none" strike="noStrike" dirty="0">
              <a:effectLst/>
              <a:latin typeface="Google Sans"/>
            </a:endParaRPr>
          </a:p>
        </p:txBody>
      </p:sp>
      <p:pic>
        <p:nvPicPr>
          <p:cNvPr id="20" name="Εικόνα 19" descr="18 Lamine Yamal ideas | lamine yamal drawing outline, lamine ...">
            <a:extLst>
              <a:ext uri="{FF2B5EF4-FFF2-40B4-BE49-F238E27FC236}">
                <a16:creationId xmlns:a16="http://schemas.microsoft.com/office/drawing/2014/main" id="{416CB6A0-C8DF-6968-6C5D-A69736A83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243" y="3538712"/>
            <a:ext cx="2338614" cy="1529198"/>
          </a:xfrm>
          <a:custGeom>
            <a:avLst/>
            <a:gdLst>
              <a:gd name="csX0" fmla="*/ 0 w 2338614"/>
              <a:gd name="csY0" fmla="*/ 0 h 1529198"/>
              <a:gd name="csX1" fmla="*/ 514495 w 2338614"/>
              <a:gd name="csY1" fmla="*/ 0 h 1529198"/>
              <a:gd name="csX2" fmla="*/ 1122535 w 2338614"/>
              <a:gd name="csY2" fmla="*/ 0 h 1529198"/>
              <a:gd name="csX3" fmla="*/ 1730574 w 2338614"/>
              <a:gd name="csY3" fmla="*/ 0 h 1529198"/>
              <a:gd name="csX4" fmla="*/ 2338614 w 2338614"/>
              <a:gd name="csY4" fmla="*/ 0 h 1529198"/>
              <a:gd name="csX5" fmla="*/ 2338614 w 2338614"/>
              <a:gd name="csY5" fmla="*/ 509733 h 1529198"/>
              <a:gd name="csX6" fmla="*/ 2338614 w 2338614"/>
              <a:gd name="csY6" fmla="*/ 988881 h 1529198"/>
              <a:gd name="csX7" fmla="*/ 2338614 w 2338614"/>
              <a:gd name="csY7" fmla="*/ 1529198 h 1529198"/>
              <a:gd name="csX8" fmla="*/ 1707188 w 2338614"/>
              <a:gd name="csY8" fmla="*/ 1529198 h 1529198"/>
              <a:gd name="csX9" fmla="*/ 1122535 w 2338614"/>
              <a:gd name="csY9" fmla="*/ 1529198 h 1529198"/>
              <a:gd name="csX10" fmla="*/ 584654 w 2338614"/>
              <a:gd name="csY10" fmla="*/ 1529198 h 1529198"/>
              <a:gd name="csX11" fmla="*/ 0 w 2338614"/>
              <a:gd name="csY11" fmla="*/ 1529198 h 1529198"/>
              <a:gd name="csX12" fmla="*/ 0 w 2338614"/>
              <a:gd name="csY12" fmla="*/ 988881 h 1529198"/>
              <a:gd name="csX13" fmla="*/ 0 w 2338614"/>
              <a:gd name="csY13" fmla="*/ 509733 h 1529198"/>
              <a:gd name="csX14" fmla="*/ 0 w 2338614"/>
              <a:gd name="csY14" fmla="*/ 0 h 15291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38614" h="1529198" fill="none" extrusionOk="0">
                <a:moveTo>
                  <a:pt x="0" y="0"/>
                </a:moveTo>
                <a:cubicBezTo>
                  <a:pt x="255142" y="-10202"/>
                  <a:pt x="337135" y="31060"/>
                  <a:pt x="514495" y="0"/>
                </a:cubicBezTo>
                <a:cubicBezTo>
                  <a:pt x="691855" y="-31060"/>
                  <a:pt x="871178" y="69875"/>
                  <a:pt x="1122535" y="0"/>
                </a:cubicBezTo>
                <a:cubicBezTo>
                  <a:pt x="1373892" y="-69875"/>
                  <a:pt x="1541699" y="16224"/>
                  <a:pt x="1730574" y="0"/>
                </a:cubicBezTo>
                <a:cubicBezTo>
                  <a:pt x="1919449" y="-16224"/>
                  <a:pt x="2169102" y="44456"/>
                  <a:pt x="2338614" y="0"/>
                </a:cubicBezTo>
                <a:cubicBezTo>
                  <a:pt x="2370822" y="250459"/>
                  <a:pt x="2307713" y="351225"/>
                  <a:pt x="2338614" y="509733"/>
                </a:cubicBezTo>
                <a:cubicBezTo>
                  <a:pt x="2369515" y="668241"/>
                  <a:pt x="2308520" y="783111"/>
                  <a:pt x="2338614" y="988881"/>
                </a:cubicBezTo>
                <a:cubicBezTo>
                  <a:pt x="2368708" y="1194651"/>
                  <a:pt x="2284211" y="1412449"/>
                  <a:pt x="2338614" y="1529198"/>
                </a:cubicBezTo>
                <a:cubicBezTo>
                  <a:pt x="2161448" y="1588697"/>
                  <a:pt x="1951955" y="1521444"/>
                  <a:pt x="1707188" y="1529198"/>
                </a:cubicBezTo>
                <a:cubicBezTo>
                  <a:pt x="1462421" y="1536952"/>
                  <a:pt x="1374152" y="1514638"/>
                  <a:pt x="1122535" y="1529198"/>
                </a:cubicBezTo>
                <a:cubicBezTo>
                  <a:pt x="870918" y="1543758"/>
                  <a:pt x="831123" y="1510576"/>
                  <a:pt x="584654" y="1529198"/>
                </a:cubicBezTo>
                <a:cubicBezTo>
                  <a:pt x="338185" y="1547820"/>
                  <a:pt x="164661" y="1515288"/>
                  <a:pt x="0" y="1529198"/>
                </a:cubicBezTo>
                <a:cubicBezTo>
                  <a:pt x="-50292" y="1261598"/>
                  <a:pt x="37601" y="1197224"/>
                  <a:pt x="0" y="988881"/>
                </a:cubicBezTo>
                <a:cubicBezTo>
                  <a:pt x="-37601" y="780538"/>
                  <a:pt x="10118" y="664482"/>
                  <a:pt x="0" y="509733"/>
                </a:cubicBezTo>
                <a:cubicBezTo>
                  <a:pt x="-10118" y="354984"/>
                  <a:pt x="29114" y="247975"/>
                  <a:pt x="0" y="0"/>
                </a:cubicBezTo>
                <a:close/>
              </a:path>
              <a:path w="2338614" h="1529198" stroke="0" extrusionOk="0">
                <a:moveTo>
                  <a:pt x="0" y="0"/>
                </a:moveTo>
                <a:cubicBezTo>
                  <a:pt x="289994" y="-48451"/>
                  <a:pt x="467112" y="63963"/>
                  <a:pt x="584654" y="0"/>
                </a:cubicBezTo>
                <a:cubicBezTo>
                  <a:pt x="702196" y="-63963"/>
                  <a:pt x="923885" y="47694"/>
                  <a:pt x="1122535" y="0"/>
                </a:cubicBezTo>
                <a:cubicBezTo>
                  <a:pt x="1321185" y="-47694"/>
                  <a:pt x="1498508" y="45128"/>
                  <a:pt x="1707188" y="0"/>
                </a:cubicBezTo>
                <a:cubicBezTo>
                  <a:pt x="1915868" y="-45128"/>
                  <a:pt x="2207185" y="31358"/>
                  <a:pt x="2338614" y="0"/>
                </a:cubicBezTo>
                <a:cubicBezTo>
                  <a:pt x="2381163" y="165150"/>
                  <a:pt x="2278605" y="335434"/>
                  <a:pt x="2338614" y="525025"/>
                </a:cubicBezTo>
                <a:cubicBezTo>
                  <a:pt x="2398623" y="714616"/>
                  <a:pt x="2324931" y="893355"/>
                  <a:pt x="2338614" y="988881"/>
                </a:cubicBezTo>
                <a:cubicBezTo>
                  <a:pt x="2352297" y="1084407"/>
                  <a:pt x="2278999" y="1340956"/>
                  <a:pt x="2338614" y="1529198"/>
                </a:cubicBezTo>
                <a:cubicBezTo>
                  <a:pt x="2081603" y="1568823"/>
                  <a:pt x="1981869" y="1474100"/>
                  <a:pt x="1730574" y="1529198"/>
                </a:cubicBezTo>
                <a:cubicBezTo>
                  <a:pt x="1479279" y="1584296"/>
                  <a:pt x="1417131" y="1503075"/>
                  <a:pt x="1169307" y="1529198"/>
                </a:cubicBezTo>
                <a:cubicBezTo>
                  <a:pt x="921483" y="1555321"/>
                  <a:pt x="760354" y="1521775"/>
                  <a:pt x="654812" y="1529198"/>
                </a:cubicBezTo>
                <a:cubicBezTo>
                  <a:pt x="549270" y="1536621"/>
                  <a:pt x="154996" y="1452610"/>
                  <a:pt x="0" y="1529198"/>
                </a:cubicBezTo>
                <a:cubicBezTo>
                  <a:pt x="-16450" y="1407397"/>
                  <a:pt x="7945" y="1264210"/>
                  <a:pt x="0" y="1065341"/>
                </a:cubicBezTo>
                <a:cubicBezTo>
                  <a:pt x="-7945" y="866472"/>
                  <a:pt x="12054" y="750878"/>
                  <a:pt x="0" y="555609"/>
                </a:cubicBezTo>
                <a:cubicBezTo>
                  <a:pt x="-12054" y="360340"/>
                  <a:pt x="27088" y="15403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059592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74D8F4E-C93C-3443-D2AE-F0AEC2F08670}"/>
              </a:ext>
            </a:extLst>
          </p:cNvPr>
          <p:cNvSpPr txBox="1"/>
          <p:nvPr/>
        </p:nvSpPr>
        <p:spPr>
          <a:xfrm>
            <a:off x="8839200" y="5434415"/>
            <a:ext cx="32657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dirty="0"/>
              <a:t>Εντάχθηκε στις ακαδημίες της Μπαρτσελόνα σε ηλικία 7 ετών και ξεχώρισε αμέσως ως το μεγαλύτερο ταλέντο της γενιάς του.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19D71193-F3FA-23CF-56C5-073C4FCE8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2895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2733A-0BE2-70EC-7CC0-11119E4FA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3D26F3-4FA3-5CF2-711C-021BA34445D8}"/>
              </a:ext>
            </a:extLst>
          </p:cNvPr>
          <p:cNvSpPr txBox="1"/>
          <p:nvPr/>
        </p:nvSpPr>
        <p:spPr>
          <a:xfrm>
            <a:off x="391887" y="3538712"/>
            <a:ext cx="8349342" cy="2031325"/>
          </a:xfrm>
          <a:custGeom>
            <a:avLst/>
            <a:gdLst>
              <a:gd name="csX0" fmla="*/ 0 w 8349342"/>
              <a:gd name="csY0" fmla="*/ 0 h 2031325"/>
              <a:gd name="csX1" fmla="*/ 679875 w 8349342"/>
              <a:gd name="csY1" fmla="*/ 0 h 2031325"/>
              <a:gd name="csX2" fmla="*/ 1192763 w 8349342"/>
              <a:gd name="csY2" fmla="*/ 0 h 2031325"/>
              <a:gd name="csX3" fmla="*/ 1705651 w 8349342"/>
              <a:gd name="csY3" fmla="*/ 0 h 2031325"/>
              <a:gd name="csX4" fmla="*/ 2135046 w 8349342"/>
              <a:gd name="csY4" fmla="*/ 0 h 2031325"/>
              <a:gd name="csX5" fmla="*/ 2898414 w 8349342"/>
              <a:gd name="csY5" fmla="*/ 0 h 2031325"/>
              <a:gd name="csX6" fmla="*/ 3661783 w 8349342"/>
              <a:gd name="csY6" fmla="*/ 0 h 2031325"/>
              <a:gd name="csX7" fmla="*/ 4091178 w 8349342"/>
              <a:gd name="csY7" fmla="*/ 0 h 2031325"/>
              <a:gd name="csX8" fmla="*/ 4771053 w 8349342"/>
              <a:gd name="csY8" fmla="*/ 0 h 2031325"/>
              <a:gd name="csX9" fmla="*/ 5450928 w 8349342"/>
              <a:gd name="csY9" fmla="*/ 0 h 2031325"/>
              <a:gd name="csX10" fmla="*/ 6130803 w 8349342"/>
              <a:gd name="csY10" fmla="*/ 0 h 2031325"/>
              <a:gd name="csX11" fmla="*/ 6727184 w 8349342"/>
              <a:gd name="csY11" fmla="*/ 0 h 2031325"/>
              <a:gd name="csX12" fmla="*/ 7323566 w 8349342"/>
              <a:gd name="csY12" fmla="*/ 0 h 2031325"/>
              <a:gd name="csX13" fmla="*/ 7752960 w 8349342"/>
              <a:gd name="csY13" fmla="*/ 0 h 2031325"/>
              <a:gd name="csX14" fmla="*/ 8349342 w 8349342"/>
              <a:gd name="csY14" fmla="*/ 0 h 2031325"/>
              <a:gd name="csX15" fmla="*/ 8349342 w 8349342"/>
              <a:gd name="csY15" fmla="*/ 548458 h 2031325"/>
              <a:gd name="csX16" fmla="*/ 8349342 w 8349342"/>
              <a:gd name="csY16" fmla="*/ 1035976 h 2031325"/>
              <a:gd name="csX17" fmla="*/ 8349342 w 8349342"/>
              <a:gd name="csY17" fmla="*/ 1503181 h 2031325"/>
              <a:gd name="csX18" fmla="*/ 8349342 w 8349342"/>
              <a:gd name="csY18" fmla="*/ 2031325 h 2031325"/>
              <a:gd name="csX19" fmla="*/ 8003441 w 8349342"/>
              <a:gd name="csY19" fmla="*/ 2031325 h 2031325"/>
              <a:gd name="csX20" fmla="*/ 7323566 w 8349342"/>
              <a:gd name="csY20" fmla="*/ 2031325 h 2031325"/>
              <a:gd name="csX21" fmla="*/ 6894171 w 8349342"/>
              <a:gd name="csY21" fmla="*/ 2031325 h 2031325"/>
              <a:gd name="csX22" fmla="*/ 6130803 w 8349342"/>
              <a:gd name="csY22" fmla="*/ 2031325 h 2031325"/>
              <a:gd name="csX23" fmla="*/ 5367434 w 8349342"/>
              <a:gd name="csY23" fmla="*/ 2031325 h 2031325"/>
              <a:gd name="csX24" fmla="*/ 4687559 w 8349342"/>
              <a:gd name="csY24" fmla="*/ 2031325 h 2031325"/>
              <a:gd name="csX25" fmla="*/ 4341658 w 8349342"/>
              <a:gd name="csY25" fmla="*/ 2031325 h 2031325"/>
              <a:gd name="csX26" fmla="*/ 3745276 w 8349342"/>
              <a:gd name="csY26" fmla="*/ 2031325 h 2031325"/>
              <a:gd name="csX27" fmla="*/ 3399375 w 8349342"/>
              <a:gd name="csY27" fmla="*/ 2031325 h 2031325"/>
              <a:gd name="csX28" fmla="*/ 3053474 w 8349342"/>
              <a:gd name="csY28" fmla="*/ 2031325 h 2031325"/>
              <a:gd name="csX29" fmla="*/ 2624079 w 8349342"/>
              <a:gd name="csY29" fmla="*/ 2031325 h 2031325"/>
              <a:gd name="csX30" fmla="*/ 1944204 w 8349342"/>
              <a:gd name="csY30" fmla="*/ 2031325 h 2031325"/>
              <a:gd name="csX31" fmla="*/ 1180836 w 8349342"/>
              <a:gd name="csY31" fmla="*/ 2031325 h 2031325"/>
              <a:gd name="csX32" fmla="*/ 0 w 8349342"/>
              <a:gd name="csY32" fmla="*/ 2031325 h 2031325"/>
              <a:gd name="csX33" fmla="*/ 0 w 8349342"/>
              <a:gd name="csY33" fmla="*/ 1584434 h 2031325"/>
              <a:gd name="csX34" fmla="*/ 0 w 8349342"/>
              <a:gd name="csY34" fmla="*/ 1076602 h 2031325"/>
              <a:gd name="csX35" fmla="*/ 0 w 8349342"/>
              <a:gd name="csY35" fmla="*/ 548458 h 2031325"/>
              <a:gd name="csX36" fmla="*/ 0 w 8349342"/>
              <a:gd name="csY36" fmla="*/ 0 h 20313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8349342" h="2031325" extrusionOk="0">
                <a:moveTo>
                  <a:pt x="0" y="0"/>
                </a:moveTo>
                <a:cubicBezTo>
                  <a:pt x="173956" y="-9362"/>
                  <a:pt x="369797" y="21201"/>
                  <a:pt x="679875" y="0"/>
                </a:cubicBezTo>
                <a:cubicBezTo>
                  <a:pt x="989954" y="-21201"/>
                  <a:pt x="1077959" y="1260"/>
                  <a:pt x="1192763" y="0"/>
                </a:cubicBezTo>
                <a:cubicBezTo>
                  <a:pt x="1307567" y="-1260"/>
                  <a:pt x="1560063" y="3532"/>
                  <a:pt x="1705651" y="0"/>
                </a:cubicBezTo>
                <a:cubicBezTo>
                  <a:pt x="1851239" y="-3532"/>
                  <a:pt x="2016088" y="1745"/>
                  <a:pt x="2135046" y="0"/>
                </a:cubicBezTo>
                <a:cubicBezTo>
                  <a:pt x="2254004" y="-1745"/>
                  <a:pt x="2698122" y="86553"/>
                  <a:pt x="2898414" y="0"/>
                </a:cubicBezTo>
                <a:cubicBezTo>
                  <a:pt x="3098706" y="-86553"/>
                  <a:pt x="3430046" y="15245"/>
                  <a:pt x="3661783" y="0"/>
                </a:cubicBezTo>
                <a:cubicBezTo>
                  <a:pt x="3893520" y="-15245"/>
                  <a:pt x="3895887" y="49211"/>
                  <a:pt x="4091178" y="0"/>
                </a:cubicBezTo>
                <a:cubicBezTo>
                  <a:pt x="4286470" y="-49211"/>
                  <a:pt x="4518112" y="6574"/>
                  <a:pt x="4771053" y="0"/>
                </a:cubicBezTo>
                <a:cubicBezTo>
                  <a:pt x="5023995" y="-6574"/>
                  <a:pt x="5310107" y="35017"/>
                  <a:pt x="5450928" y="0"/>
                </a:cubicBezTo>
                <a:cubicBezTo>
                  <a:pt x="5591749" y="-35017"/>
                  <a:pt x="5834683" y="7673"/>
                  <a:pt x="6130803" y="0"/>
                </a:cubicBezTo>
                <a:cubicBezTo>
                  <a:pt x="6426923" y="-7673"/>
                  <a:pt x="6605824" y="55341"/>
                  <a:pt x="6727184" y="0"/>
                </a:cubicBezTo>
                <a:cubicBezTo>
                  <a:pt x="6848544" y="-55341"/>
                  <a:pt x="7150952" y="7569"/>
                  <a:pt x="7323566" y="0"/>
                </a:cubicBezTo>
                <a:cubicBezTo>
                  <a:pt x="7496180" y="-7569"/>
                  <a:pt x="7541751" y="34589"/>
                  <a:pt x="7752960" y="0"/>
                </a:cubicBezTo>
                <a:cubicBezTo>
                  <a:pt x="7964169" y="-34589"/>
                  <a:pt x="8215179" y="43729"/>
                  <a:pt x="8349342" y="0"/>
                </a:cubicBezTo>
                <a:cubicBezTo>
                  <a:pt x="8397491" y="129173"/>
                  <a:pt x="8291602" y="298048"/>
                  <a:pt x="8349342" y="548458"/>
                </a:cubicBezTo>
                <a:cubicBezTo>
                  <a:pt x="8407082" y="798868"/>
                  <a:pt x="8298637" y="936075"/>
                  <a:pt x="8349342" y="1035976"/>
                </a:cubicBezTo>
                <a:cubicBezTo>
                  <a:pt x="8400047" y="1135877"/>
                  <a:pt x="8323447" y="1308933"/>
                  <a:pt x="8349342" y="1503181"/>
                </a:cubicBezTo>
                <a:cubicBezTo>
                  <a:pt x="8375237" y="1697429"/>
                  <a:pt x="8313386" y="1769749"/>
                  <a:pt x="8349342" y="2031325"/>
                </a:cubicBezTo>
                <a:cubicBezTo>
                  <a:pt x="8183828" y="2037861"/>
                  <a:pt x="8162348" y="2010371"/>
                  <a:pt x="8003441" y="2031325"/>
                </a:cubicBezTo>
                <a:cubicBezTo>
                  <a:pt x="7844534" y="2052279"/>
                  <a:pt x="7510488" y="2020011"/>
                  <a:pt x="7323566" y="2031325"/>
                </a:cubicBezTo>
                <a:cubicBezTo>
                  <a:pt x="7136645" y="2042639"/>
                  <a:pt x="7087820" y="2001591"/>
                  <a:pt x="6894171" y="2031325"/>
                </a:cubicBezTo>
                <a:cubicBezTo>
                  <a:pt x="6700522" y="2061059"/>
                  <a:pt x="6381753" y="2014413"/>
                  <a:pt x="6130803" y="2031325"/>
                </a:cubicBezTo>
                <a:cubicBezTo>
                  <a:pt x="5879853" y="2048237"/>
                  <a:pt x="5691002" y="1956922"/>
                  <a:pt x="5367434" y="2031325"/>
                </a:cubicBezTo>
                <a:cubicBezTo>
                  <a:pt x="5043866" y="2105728"/>
                  <a:pt x="4996041" y="1981633"/>
                  <a:pt x="4687559" y="2031325"/>
                </a:cubicBezTo>
                <a:cubicBezTo>
                  <a:pt x="4379077" y="2081017"/>
                  <a:pt x="4429540" y="2016636"/>
                  <a:pt x="4341658" y="2031325"/>
                </a:cubicBezTo>
                <a:cubicBezTo>
                  <a:pt x="4253776" y="2046014"/>
                  <a:pt x="3947767" y="1992931"/>
                  <a:pt x="3745276" y="2031325"/>
                </a:cubicBezTo>
                <a:cubicBezTo>
                  <a:pt x="3542785" y="2069719"/>
                  <a:pt x="3554274" y="1996303"/>
                  <a:pt x="3399375" y="2031325"/>
                </a:cubicBezTo>
                <a:cubicBezTo>
                  <a:pt x="3244476" y="2066347"/>
                  <a:pt x="3204098" y="2008393"/>
                  <a:pt x="3053474" y="2031325"/>
                </a:cubicBezTo>
                <a:cubicBezTo>
                  <a:pt x="2902850" y="2054257"/>
                  <a:pt x="2837354" y="1994187"/>
                  <a:pt x="2624079" y="2031325"/>
                </a:cubicBezTo>
                <a:cubicBezTo>
                  <a:pt x="2410805" y="2068463"/>
                  <a:pt x="2165957" y="1960327"/>
                  <a:pt x="1944204" y="2031325"/>
                </a:cubicBezTo>
                <a:cubicBezTo>
                  <a:pt x="1722452" y="2102323"/>
                  <a:pt x="1493813" y="2005710"/>
                  <a:pt x="1180836" y="2031325"/>
                </a:cubicBezTo>
                <a:cubicBezTo>
                  <a:pt x="867859" y="2056940"/>
                  <a:pt x="504081" y="1914392"/>
                  <a:pt x="0" y="2031325"/>
                </a:cubicBezTo>
                <a:cubicBezTo>
                  <a:pt x="-53259" y="1833132"/>
                  <a:pt x="10833" y="1725783"/>
                  <a:pt x="0" y="1584434"/>
                </a:cubicBezTo>
                <a:cubicBezTo>
                  <a:pt x="-10833" y="1443085"/>
                  <a:pt x="46097" y="1195724"/>
                  <a:pt x="0" y="1076602"/>
                </a:cubicBezTo>
                <a:cubicBezTo>
                  <a:pt x="-46097" y="957480"/>
                  <a:pt x="32035" y="737886"/>
                  <a:pt x="0" y="548458"/>
                </a:cubicBezTo>
                <a:cubicBezTo>
                  <a:pt x="-32035" y="359030"/>
                  <a:pt x="2065" y="182999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u="none" strike="noStrike" dirty="0">
                <a:effectLst/>
                <a:latin typeface="+mn-lt"/>
              </a:rPr>
              <a:t>Το απόγευμα της Κυριακής </a:t>
            </a:r>
            <a:r>
              <a:rPr lang="el-GR" b="1" u="sng" strike="noStrike" dirty="0">
                <a:effectLst/>
                <a:highlight>
                  <a:srgbClr val="FF0000"/>
                </a:highlight>
                <a:latin typeface="+mn-lt"/>
              </a:rPr>
              <a:t>ο  </a:t>
            </a:r>
            <a:r>
              <a:rPr lang="el-GR" b="1" u="sng" strike="noStrike" dirty="0" err="1">
                <a:effectLst/>
                <a:highlight>
                  <a:srgbClr val="FF0000"/>
                </a:highlight>
                <a:latin typeface="+mn-lt"/>
              </a:rPr>
              <a:t>Γιαμάλ</a:t>
            </a:r>
            <a:r>
              <a:rPr lang="el-GR" b="1" u="sng" strike="noStrike" dirty="0">
                <a:effectLst/>
                <a:highlight>
                  <a:srgbClr val="FF0000"/>
                </a:highlight>
                <a:latin typeface="+mn-lt"/>
              </a:rPr>
              <a:t> </a:t>
            </a:r>
            <a:r>
              <a:rPr lang="el-GR" u="none" strike="noStrike" dirty="0">
                <a:effectLst/>
                <a:latin typeface="+mn-lt"/>
              </a:rPr>
              <a:t>καθάρισε το γραφείο του με πολλή προσοχή. Η μητέρα του  αγόρασε καινούρι</a:t>
            </a:r>
            <a:r>
              <a:rPr lang="el-GR" dirty="0"/>
              <a:t>ο  </a:t>
            </a:r>
            <a:r>
              <a:rPr lang="el-GR" dirty="0">
                <a:highlight>
                  <a:srgbClr val="00FF00"/>
                </a:highlight>
              </a:rPr>
              <a:t>αθλητικό  σάκο</a:t>
            </a:r>
            <a:r>
              <a:rPr lang="el-GR" u="none" strike="noStrike" dirty="0">
                <a:effectLst/>
                <a:highlight>
                  <a:srgbClr val="00FF00"/>
                </a:highlight>
                <a:latin typeface="+mn-lt"/>
              </a:rPr>
              <a:t>  </a:t>
            </a:r>
            <a:r>
              <a:rPr lang="el-GR" u="none" strike="noStrike" dirty="0">
                <a:effectLst/>
                <a:latin typeface="+mn-lt"/>
              </a:rPr>
              <a:t>από το </a:t>
            </a:r>
            <a:r>
              <a:rPr lang="el-GR" dirty="0"/>
              <a:t> </a:t>
            </a:r>
            <a:r>
              <a:rPr lang="el-GR" dirty="0">
                <a:highlight>
                  <a:srgbClr val="FF00FF"/>
                </a:highlight>
              </a:rPr>
              <a:t>κατάστημα αθλητικών ειδών </a:t>
            </a:r>
            <a:r>
              <a:rPr lang="el-GR" u="none" strike="noStrike" dirty="0">
                <a:effectLst/>
                <a:highlight>
                  <a:srgbClr val="FF00FF"/>
                </a:highlight>
                <a:latin typeface="+mn-lt"/>
              </a:rPr>
              <a:t> </a:t>
            </a:r>
            <a:r>
              <a:rPr lang="el-GR" u="none" strike="noStrike" dirty="0">
                <a:effectLst/>
                <a:latin typeface="+mn-lt"/>
              </a:rPr>
              <a:t>της γειτονιάς. Ο αδελφός του συμμάζευσε τη μεγάλη  </a:t>
            </a:r>
            <a:r>
              <a:rPr lang="el-GR" dirty="0" err="1">
                <a:highlight>
                  <a:srgbClr val="808080"/>
                </a:highlight>
              </a:rPr>
              <a:t>τροπαιοθήκη</a:t>
            </a:r>
            <a:r>
              <a:rPr lang="el-GR" dirty="0"/>
              <a:t> </a:t>
            </a:r>
            <a:r>
              <a:rPr lang="el-GR" u="none" strike="noStrike" dirty="0">
                <a:effectLst/>
                <a:latin typeface="+mn-lt"/>
              </a:rPr>
              <a:t>στο δωμάτιο. Τα </a:t>
            </a:r>
            <a:r>
              <a:rPr lang="el-GR" dirty="0"/>
              <a:t>αδέλφια του </a:t>
            </a:r>
            <a:r>
              <a:rPr lang="el-GR" u="none" strike="noStrike" dirty="0">
                <a:effectLst/>
                <a:latin typeface="+mn-lt"/>
              </a:rPr>
              <a:t> ετοίμασαν τις σχολικές τσάντες τους για την επόμενη ημέρα.</a:t>
            </a:r>
            <a:r>
              <a:rPr lang="el-GR" dirty="0"/>
              <a:t> </a:t>
            </a:r>
            <a:r>
              <a:rPr lang="el-GR" u="none" strike="noStrike" dirty="0">
                <a:effectLst/>
                <a:latin typeface="+mn-lt"/>
              </a:rPr>
              <a:t>Λίγο αργότερα, η γιαγιά έφτιαξε </a:t>
            </a:r>
            <a:r>
              <a:rPr lang="el-GR" dirty="0"/>
              <a:t>μια </a:t>
            </a:r>
            <a:r>
              <a:rPr lang="el-GR" dirty="0" err="1"/>
              <a:t>πεντανόστιμη</a:t>
            </a:r>
            <a:r>
              <a:rPr lang="el-GR" dirty="0"/>
              <a:t>  </a:t>
            </a:r>
            <a:r>
              <a:rPr lang="el-GR" dirty="0">
                <a:highlight>
                  <a:srgbClr val="FFFF00"/>
                </a:highlight>
              </a:rPr>
              <a:t>φρουτοσαλάτα</a:t>
            </a:r>
            <a:r>
              <a:rPr lang="el-GR" u="none" strike="noStrike" dirty="0">
                <a:effectLst/>
                <a:highlight>
                  <a:srgbClr val="FFFF00"/>
                </a:highlight>
                <a:latin typeface="+mn-lt"/>
              </a:rPr>
              <a:t> </a:t>
            </a:r>
            <a:r>
              <a:rPr lang="el-GR" u="none" strike="noStrike" dirty="0">
                <a:effectLst/>
                <a:latin typeface="+mn-lt"/>
              </a:rPr>
              <a:t>για το πρωινό. Ο πατέρας έλεγξε </a:t>
            </a:r>
            <a:r>
              <a:rPr lang="el-GR" u="none" strike="noStrike" dirty="0">
                <a:effectLst/>
                <a:highlight>
                  <a:srgbClr val="808000"/>
                </a:highlight>
                <a:latin typeface="+mn-lt"/>
              </a:rPr>
              <a:t>τις ώρες των  πτήσεων  </a:t>
            </a:r>
            <a:r>
              <a:rPr lang="el-GR" u="none" strike="noStrike" dirty="0">
                <a:effectLst/>
                <a:latin typeface="+mn-lt"/>
              </a:rPr>
              <a:t>στο διαδίκτυο. Όλη η οικογένεια συζητούσε τα σχέδια για τη </a:t>
            </a:r>
            <a:r>
              <a:rPr lang="el-GR" u="none" strike="noStrike" dirty="0">
                <a:effectLst/>
                <a:highlight>
                  <a:srgbClr val="00FFFF"/>
                </a:highlight>
                <a:latin typeface="+mn-lt"/>
              </a:rPr>
              <a:t>νέα </a:t>
            </a:r>
            <a:r>
              <a:rPr lang="el-GR" dirty="0">
                <a:highlight>
                  <a:srgbClr val="00FFFF"/>
                </a:highlight>
              </a:rPr>
              <a:t> ποδοσφαιρική σεζόν</a:t>
            </a:r>
            <a:r>
              <a:rPr lang="el-GR" u="none" strike="noStrike" dirty="0">
                <a:effectLst/>
                <a:highlight>
                  <a:srgbClr val="00FFFF"/>
                </a:highlight>
                <a:latin typeface="+mn-lt"/>
              </a:rPr>
              <a:t> γύρω </a:t>
            </a:r>
            <a:r>
              <a:rPr lang="el-GR" u="none" strike="noStrike" dirty="0">
                <a:effectLst/>
                <a:latin typeface="+mn-lt"/>
              </a:rPr>
              <a:t>από το τραπέζι. </a:t>
            </a:r>
            <a:endParaRPr lang="el-GR" u="none" strike="noStrike" dirty="0">
              <a:effectLst/>
              <a:latin typeface="Google Sa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C763AA-FFAF-6131-9D4D-ECFE435B2411}"/>
              </a:ext>
            </a:extLst>
          </p:cNvPr>
          <p:cNvSpPr txBox="1"/>
          <p:nvPr/>
        </p:nvSpPr>
        <p:spPr>
          <a:xfrm>
            <a:off x="571500" y="2373739"/>
            <a:ext cx="11049000" cy="923330"/>
          </a:xfrm>
          <a:custGeom>
            <a:avLst/>
            <a:gdLst>
              <a:gd name="csX0" fmla="*/ 0 w 11049000"/>
              <a:gd name="csY0" fmla="*/ 0 h 923330"/>
              <a:gd name="csX1" fmla="*/ 692016 w 11049000"/>
              <a:gd name="csY1" fmla="*/ 0 h 923330"/>
              <a:gd name="csX2" fmla="*/ 1163053 w 11049000"/>
              <a:gd name="csY2" fmla="*/ 0 h 923330"/>
              <a:gd name="csX3" fmla="*/ 1634089 w 11049000"/>
              <a:gd name="csY3" fmla="*/ 0 h 923330"/>
              <a:gd name="csX4" fmla="*/ 1994635 w 11049000"/>
              <a:gd name="csY4" fmla="*/ 0 h 923330"/>
              <a:gd name="csX5" fmla="*/ 2797142 w 11049000"/>
              <a:gd name="csY5" fmla="*/ 0 h 923330"/>
              <a:gd name="csX6" fmla="*/ 3599648 w 11049000"/>
              <a:gd name="csY6" fmla="*/ 0 h 923330"/>
              <a:gd name="csX7" fmla="*/ 3960194 w 11049000"/>
              <a:gd name="csY7" fmla="*/ 0 h 923330"/>
              <a:gd name="csX8" fmla="*/ 4652211 w 11049000"/>
              <a:gd name="csY8" fmla="*/ 0 h 923330"/>
              <a:gd name="csX9" fmla="*/ 5344227 w 11049000"/>
              <a:gd name="csY9" fmla="*/ 0 h 923330"/>
              <a:gd name="csX10" fmla="*/ 6036243 w 11049000"/>
              <a:gd name="csY10" fmla="*/ 0 h 923330"/>
              <a:gd name="csX11" fmla="*/ 6617769 w 11049000"/>
              <a:gd name="csY11" fmla="*/ 0 h 923330"/>
              <a:gd name="csX12" fmla="*/ 7199296 w 11049000"/>
              <a:gd name="csY12" fmla="*/ 0 h 923330"/>
              <a:gd name="csX13" fmla="*/ 7559842 w 11049000"/>
              <a:gd name="csY13" fmla="*/ 0 h 923330"/>
              <a:gd name="csX14" fmla="*/ 8030878 w 11049000"/>
              <a:gd name="csY14" fmla="*/ 0 h 923330"/>
              <a:gd name="csX15" fmla="*/ 8833385 w 11049000"/>
              <a:gd name="csY15" fmla="*/ 0 h 923330"/>
              <a:gd name="csX16" fmla="*/ 9635891 w 11049000"/>
              <a:gd name="csY16" fmla="*/ 0 h 923330"/>
              <a:gd name="csX17" fmla="*/ 9885947 w 11049000"/>
              <a:gd name="csY17" fmla="*/ 0 h 923330"/>
              <a:gd name="csX18" fmla="*/ 10246494 w 11049000"/>
              <a:gd name="csY18" fmla="*/ 0 h 923330"/>
              <a:gd name="csX19" fmla="*/ 11049000 w 11049000"/>
              <a:gd name="csY19" fmla="*/ 0 h 923330"/>
              <a:gd name="csX20" fmla="*/ 11049000 w 11049000"/>
              <a:gd name="csY20" fmla="*/ 461665 h 923330"/>
              <a:gd name="csX21" fmla="*/ 11049000 w 11049000"/>
              <a:gd name="csY21" fmla="*/ 923330 h 923330"/>
              <a:gd name="csX22" fmla="*/ 10246494 w 11049000"/>
              <a:gd name="csY22" fmla="*/ 923330 h 923330"/>
              <a:gd name="csX23" fmla="*/ 9443987 w 11049000"/>
              <a:gd name="csY23" fmla="*/ 923330 h 923330"/>
              <a:gd name="csX24" fmla="*/ 8751971 w 11049000"/>
              <a:gd name="csY24" fmla="*/ 923330 h 923330"/>
              <a:gd name="csX25" fmla="*/ 8501915 w 11049000"/>
              <a:gd name="csY25" fmla="*/ 923330 h 923330"/>
              <a:gd name="csX26" fmla="*/ 7920388 w 11049000"/>
              <a:gd name="csY26" fmla="*/ 923330 h 923330"/>
              <a:gd name="csX27" fmla="*/ 7670332 w 11049000"/>
              <a:gd name="csY27" fmla="*/ 923330 h 923330"/>
              <a:gd name="csX28" fmla="*/ 7420276 w 11049000"/>
              <a:gd name="csY28" fmla="*/ 923330 h 923330"/>
              <a:gd name="csX29" fmla="*/ 7059729 w 11049000"/>
              <a:gd name="csY29" fmla="*/ 923330 h 923330"/>
              <a:gd name="csX30" fmla="*/ 6367713 w 11049000"/>
              <a:gd name="csY30" fmla="*/ 923330 h 923330"/>
              <a:gd name="csX31" fmla="*/ 5565207 w 11049000"/>
              <a:gd name="csY31" fmla="*/ 923330 h 923330"/>
              <a:gd name="csX32" fmla="*/ 4762701 w 11049000"/>
              <a:gd name="csY32" fmla="*/ 923330 h 923330"/>
              <a:gd name="csX33" fmla="*/ 4512644 w 11049000"/>
              <a:gd name="csY33" fmla="*/ 923330 h 923330"/>
              <a:gd name="csX34" fmla="*/ 4262588 w 11049000"/>
              <a:gd name="csY34" fmla="*/ 923330 h 923330"/>
              <a:gd name="csX35" fmla="*/ 3791552 w 11049000"/>
              <a:gd name="csY35" fmla="*/ 923330 h 923330"/>
              <a:gd name="csX36" fmla="*/ 3541495 w 11049000"/>
              <a:gd name="csY36" fmla="*/ 923330 h 923330"/>
              <a:gd name="csX37" fmla="*/ 2738989 w 11049000"/>
              <a:gd name="csY37" fmla="*/ 923330 h 923330"/>
              <a:gd name="csX38" fmla="*/ 2267953 w 11049000"/>
              <a:gd name="csY38" fmla="*/ 923330 h 923330"/>
              <a:gd name="csX39" fmla="*/ 1575936 w 11049000"/>
              <a:gd name="csY39" fmla="*/ 923330 h 923330"/>
              <a:gd name="csX40" fmla="*/ 1104900 w 11049000"/>
              <a:gd name="csY40" fmla="*/ 923330 h 923330"/>
              <a:gd name="csX41" fmla="*/ 854844 w 11049000"/>
              <a:gd name="csY41" fmla="*/ 923330 h 923330"/>
              <a:gd name="csX42" fmla="*/ 0 w 11049000"/>
              <a:gd name="csY42" fmla="*/ 923330 h 923330"/>
              <a:gd name="csX43" fmla="*/ 0 w 11049000"/>
              <a:gd name="csY43" fmla="*/ 470898 h 923330"/>
              <a:gd name="csX44" fmla="*/ 0 w 11049000"/>
              <a:gd name="csY44" fmla="*/ 0 h 923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1049000" h="923330" extrusionOk="0">
                <a:moveTo>
                  <a:pt x="0" y="0"/>
                </a:moveTo>
                <a:cubicBezTo>
                  <a:pt x="316775" y="-40332"/>
                  <a:pt x="423084" y="39178"/>
                  <a:pt x="692016" y="0"/>
                </a:cubicBezTo>
                <a:cubicBezTo>
                  <a:pt x="960948" y="-39178"/>
                  <a:pt x="1067321" y="37302"/>
                  <a:pt x="1163053" y="0"/>
                </a:cubicBezTo>
                <a:cubicBezTo>
                  <a:pt x="1258785" y="-37302"/>
                  <a:pt x="1519028" y="7844"/>
                  <a:pt x="1634089" y="0"/>
                </a:cubicBezTo>
                <a:cubicBezTo>
                  <a:pt x="1749150" y="-7844"/>
                  <a:pt x="1824135" y="37228"/>
                  <a:pt x="1994635" y="0"/>
                </a:cubicBezTo>
                <a:cubicBezTo>
                  <a:pt x="2165135" y="-37228"/>
                  <a:pt x="2495858" y="61397"/>
                  <a:pt x="2797142" y="0"/>
                </a:cubicBezTo>
                <a:cubicBezTo>
                  <a:pt x="3098426" y="-61397"/>
                  <a:pt x="3315974" y="59492"/>
                  <a:pt x="3599648" y="0"/>
                </a:cubicBezTo>
                <a:cubicBezTo>
                  <a:pt x="3883322" y="-59492"/>
                  <a:pt x="3788609" y="38561"/>
                  <a:pt x="3960194" y="0"/>
                </a:cubicBezTo>
                <a:cubicBezTo>
                  <a:pt x="4131779" y="-38561"/>
                  <a:pt x="4312085" y="51361"/>
                  <a:pt x="4652211" y="0"/>
                </a:cubicBezTo>
                <a:cubicBezTo>
                  <a:pt x="4992337" y="-51361"/>
                  <a:pt x="5112248" y="58893"/>
                  <a:pt x="5344227" y="0"/>
                </a:cubicBezTo>
                <a:cubicBezTo>
                  <a:pt x="5576206" y="-58893"/>
                  <a:pt x="5780480" y="20433"/>
                  <a:pt x="6036243" y="0"/>
                </a:cubicBezTo>
                <a:cubicBezTo>
                  <a:pt x="6292006" y="-20433"/>
                  <a:pt x="6382631" y="7470"/>
                  <a:pt x="6617769" y="0"/>
                </a:cubicBezTo>
                <a:cubicBezTo>
                  <a:pt x="6852907" y="-7470"/>
                  <a:pt x="7048289" y="9665"/>
                  <a:pt x="7199296" y="0"/>
                </a:cubicBezTo>
                <a:cubicBezTo>
                  <a:pt x="7350303" y="-9665"/>
                  <a:pt x="7433648" y="36370"/>
                  <a:pt x="7559842" y="0"/>
                </a:cubicBezTo>
                <a:cubicBezTo>
                  <a:pt x="7686036" y="-36370"/>
                  <a:pt x="7852364" y="1496"/>
                  <a:pt x="8030878" y="0"/>
                </a:cubicBezTo>
                <a:cubicBezTo>
                  <a:pt x="8209392" y="-1496"/>
                  <a:pt x="8647163" y="83179"/>
                  <a:pt x="8833385" y="0"/>
                </a:cubicBezTo>
                <a:cubicBezTo>
                  <a:pt x="9019607" y="-83179"/>
                  <a:pt x="9288616" y="42892"/>
                  <a:pt x="9635891" y="0"/>
                </a:cubicBezTo>
                <a:cubicBezTo>
                  <a:pt x="9983166" y="-42892"/>
                  <a:pt x="9796987" y="17456"/>
                  <a:pt x="9885947" y="0"/>
                </a:cubicBezTo>
                <a:cubicBezTo>
                  <a:pt x="9974907" y="-17456"/>
                  <a:pt x="10128978" y="18258"/>
                  <a:pt x="10246494" y="0"/>
                </a:cubicBezTo>
                <a:cubicBezTo>
                  <a:pt x="10364010" y="-18258"/>
                  <a:pt x="10698965" y="73209"/>
                  <a:pt x="11049000" y="0"/>
                </a:cubicBezTo>
                <a:cubicBezTo>
                  <a:pt x="11060053" y="154838"/>
                  <a:pt x="11043150" y="301041"/>
                  <a:pt x="11049000" y="461665"/>
                </a:cubicBezTo>
                <a:cubicBezTo>
                  <a:pt x="11054850" y="622290"/>
                  <a:pt x="11028450" y="774226"/>
                  <a:pt x="11049000" y="923330"/>
                </a:cubicBezTo>
                <a:cubicBezTo>
                  <a:pt x="10748428" y="972002"/>
                  <a:pt x="10485445" y="902166"/>
                  <a:pt x="10246494" y="923330"/>
                </a:cubicBezTo>
                <a:cubicBezTo>
                  <a:pt x="10007543" y="944494"/>
                  <a:pt x="9658713" y="832932"/>
                  <a:pt x="9443987" y="923330"/>
                </a:cubicBezTo>
                <a:cubicBezTo>
                  <a:pt x="9229261" y="1013728"/>
                  <a:pt x="8947843" y="918124"/>
                  <a:pt x="8751971" y="923330"/>
                </a:cubicBezTo>
                <a:cubicBezTo>
                  <a:pt x="8556099" y="928536"/>
                  <a:pt x="8586583" y="905999"/>
                  <a:pt x="8501915" y="923330"/>
                </a:cubicBezTo>
                <a:cubicBezTo>
                  <a:pt x="8417247" y="940661"/>
                  <a:pt x="8150808" y="890921"/>
                  <a:pt x="7920388" y="923330"/>
                </a:cubicBezTo>
                <a:cubicBezTo>
                  <a:pt x="7689968" y="955739"/>
                  <a:pt x="7774398" y="917657"/>
                  <a:pt x="7670332" y="923330"/>
                </a:cubicBezTo>
                <a:cubicBezTo>
                  <a:pt x="7566266" y="929003"/>
                  <a:pt x="7510773" y="894914"/>
                  <a:pt x="7420276" y="923330"/>
                </a:cubicBezTo>
                <a:cubicBezTo>
                  <a:pt x="7329779" y="951746"/>
                  <a:pt x="7182571" y="880952"/>
                  <a:pt x="7059729" y="923330"/>
                </a:cubicBezTo>
                <a:cubicBezTo>
                  <a:pt x="6936887" y="965708"/>
                  <a:pt x="6694053" y="883084"/>
                  <a:pt x="6367713" y="923330"/>
                </a:cubicBezTo>
                <a:cubicBezTo>
                  <a:pt x="6041373" y="963576"/>
                  <a:pt x="5845519" y="902866"/>
                  <a:pt x="5565207" y="923330"/>
                </a:cubicBezTo>
                <a:cubicBezTo>
                  <a:pt x="5284895" y="943794"/>
                  <a:pt x="5053701" y="844501"/>
                  <a:pt x="4762701" y="923330"/>
                </a:cubicBezTo>
                <a:cubicBezTo>
                  <a:pt x="4471701" y="1002159"/>
                  <a:pt x="4591877" y="900515"/>
                  <a:pt x="4512644" y="923330"/>
                </a:cubicBezTo>
                <a:cubicBezTo>
                  <a:pt x="4433411" y="946145"/>
                  <a:pt x="4353055" y="912655"/>
                  <a:pt x="4262588" y="923330"/>
                </a:cubicBezTo>
                <a:cubicBezTo>
                  <a:pt x="4172121" y="934005"/>
                  <a:pt x="3924481" y="882537"/>
                  <a:pt x="3791552" y="923330"/>
                </a:cubicBezTo>
                <a:cubicBezTo>
                  <a:pt x="3658623" y="964123"/>
                  <a:pt x="3605361" y="898986"/>
                  <a:pt x="3541495" y="923330"/>
                </a:cubicBezTo>
                <a:cubicBezTo>
                  <a:pt x="3477629" y="947674"/>
                  <a:pt x="3051102" y="898776"/>
                  <a:pt x="2738989" y="923330"/>
                </a:cubicBezTo>
                <a:cubicBezTo>
                  <a:pt x="2426876" y="947884"/>
                  <a:pt x="2393535" y="902102"/>
                  <a:pt x="2267953" y="923330"/>
                </a:cubicBezTo>
                <a:cubicBezTo>
                  <a:pt x="2142371" y="944558"/>
                  <a:pt x="1781072" y="854562"/>
                  <a:pt x="1575936" y="923330"/>
                </a:cubicBezTo>
                <a:cubicBezTo>
                  <a:pt x="1370800" y="992098"/>
                  <a:pt x="1287613" y="875505"/>
                  <a:pt x="1104900" y="923330"/>
                </a:cubicBezTo>
                <a:cubicBezTo>
                  <a:pt x="922187" y="971155"/>
                  <a:pt x="942012" y="900704"/>
                  <a:pt x="854844" y="923330"/>
                </a:cubicBezTo>
                <a:cubicBezTo>
                  <a:pt x="767676" y="945956"/>
                  <a:pt x="355683" y="870427"/>
                  <a:pt x="0" y="923330"/>
                </a:cubicBezTo>
                <a:cubicBezTo>
                  <a:pt x="-18573" y="747790"/>
                  <a:pt x="25261" y="604258"/>
                  <a:pt x="0" y="470898"/>
                </a:cubicBezTo>
                <a:cubicBezTo>
                  <a:pt x="-25261" y="337538"/>
                  <a:pt x="27183" y="9865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dirty="0">
                <a:solidFill>
                  <a:srgbClr val="FF0000"/>
                </a:solidFill>
              </a:rPr>
              <a:t>1. Φανταστείτε ότι ο πρωταγωνιστής της ιστορίας δεν είναι ο Πέτρος, αλλά ο διάσημος ποδοσφαιριστής </a:t>
            </a:r>
            <a:r>
              <a:rPr lang="el-GR" dirty="0" err="1">
                <a:solidFill>
                  <a:srgbClr val="FF0000"/>
                </a:solidFill>
              </a:rPr>
              <a:t>Γιαμάλ</a:t>
            </a:r>
            <a:r>
              <a:rPr lang="el-GR" dirty="0">
                <a:solidFill>
                  <a:srgbClr val="FF0000"/>
                </a:solidFill>
              </a:rPr>
              <a:t>. Ξαναγράψτε το κείμενο αλλάζοντας το υποκείμενο, </a:t>
            </a:r>
            <a:r>
              <a:rPr lang="el-GR" u="sng" dirty="0">
                <a:solidFill>
                  <a:srgbClr val="FF0000"/>
                </a:solidFill>
              </a:rPr>
              <a:t>αλλά  και όλα  τα  ουσιαστικά  ή τις  λεπτομέρειες, έτσι ώστε η νέα ιστορία να  ταιριάζει  απόλυτα  στη ζωή  και τις  συνήθειες  ενός  κορυφαίου αθλητή.</a:t>
            </a:r>
            <a:endParaRPr lang="el-GR" b="1" u="sng" strike="noStrike" dirty="0">
              <a:solidFill>
                <a:srgbClr val="FF0000"/>
              </a:solidFill>
              <a:effectLst/>
              <a:latin typeface="Google Sans"/>
            </a:endParaRPr>
          </a:p>
        </p:txBody>
      </p:sp>
      <p:pic>
        <p:nvPicPr>
          <p:cNvPr id="20" name="Εικόνα 19" descr="18 Lamine Yamal ideas | lamine yamal drawing outline, lamine ...">
            <a:extLst>
              <a:ext uri="{FF2B5EF4-FFF2-40B4-BE49-F238E27FC236}">
                <a16:creationId xmlns:a16="http://schemas.microsoft.com/office/drawing/2014/main" id="{0D3361D8-D5A9-9A6E-56C1-D95E96C55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243" y="3538712"/>
            <a:ext cx="2338614" cy="1529198"/>
          </a:xfrm>
          <a:custGeom>
            <a:avLst/>
            <a:gdLst>
              <a:gd name="csX0" fmla="*/ 0 w 2338614"/>
              <a:gd name="csY0" fmla="*/ 0 h 1529198"/>
              <a:gd name="csX1" fmla="*/ 514495 w 2338614"/>
              <a:gd name="csY1" fmla="*/ 0 h 1529198"/>
              <a:gd name="csX2" fmla="*/ 1122535 w 2338614"/>
              <a:gd name="csY2" fmla="*/ 0 h 1529198"/>
              <a:gd name="csX3" fmla="*/ 1730574 w 2338614"/>
              <a:gd name="csY3" fmla="*/ 0 h 1529198"/>
              <a:gd name="csX4" fmla="*/ 2338614 w 2338614"/>
              <a:gd name="csY4" fmla="*/ 0 h 1529198"/>
              <a:gd name="csX5" fmla="*/ 2338614 w 2338614"/>
              <a:gd name="csY5" fmla="*/ 509733 h 1529198"/>
              <a:gd name="csX6" fmla="*/ 2338614 w 2338614"/>
              <a:gd name="csY6" fmla="*/ 988881 h 1529198"/>
              <a:gd name="csX7" fmla="*/ 2338614 w 2338614"/>
              <a:gd name="csY7" fmla="*/ 1529198 h 1529198"/>
              <a:gd name="csX8" fmla="*/ 1707188 w 2338614"/>
              <a:gd name="csY8" fmla="*/ 1529198 h 1529198"/>
              <a:gd name="csX9" fmla="*/ 1122535 w 2338614"/>
              <a:gd name="csY9" fmla="*/ 1529198 h 1529198"/>
              <a:gd name="csX10" fmla="*/ 584654 w 2338614"/>
              <a:gd name="csY10" fmla="*/ 1529198 h 1529198"/>
              <a:gd name="csX11" fmla="*/ 0 w 2338614"/>
              <a:gd name="csY11" fmla="*/ 1529198 h 1529198"/>
              <a:gd name="csX12" fmla="*/ 0 w 2338614"/>
              <a:gd name="csY12" fmla="*/ 988881 h 1529198"/>
              <a:gd name="csX13" fmla="*/ 0 w 2338614"/>
              <a:gd name="csY13" fmla="*/ 509733 h 1529198"/>
              <a:gd name="csX14" fmla="*/ 0 w 2338614"/>
              <a:gd name="csY14" fmla="*/ 0 h 15291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38614" h="1529198" fill="none" extrusionOk="0">
                <a:moveTo>
                  <a:pt x="0" y="0"/>
                </a:moveTo>
                <a:cubicBezTo>
                  <a:pt x="255142" y="-10202"/>
                  <a:pt x="337135" y="31060"/>
                  <a:pt x="514495" y="0"/>
                </a:cubicBezTo>
                <a:cubicBezTo>
                  <a:pt x="691855" y="-31060"/>
                  <a:pt x="871178" y="69875"/>
                  <a:pt x="1122535" y="0"/>
                </a:cubicBezTo>
                <a:cubicBezTo>
                  <a:pt x="1373892" y="-69875"/>
                  <a:pt x="1541699" y="16224"/>
                  <a:pt x="1730574" y="0"/>
                </a:cubicBezTo>
                <a:cubicBezTo>
                  <a:pt x="1919449" y="-16224"/>
                  <a:pt x="2169102" y="44456"/>
                  <a:pt x="2338614" y="0"/>
                </a:cubicBezTo>
                <a:cubicBezTo>
                  <a:pt x="2370822" y="250459"/>
                  <a:pt x="2307713" y="351225"/>
                  <a:pt x="2338614" y="509733"/>
                </a:cubicBezTo>
                <a:cubicBezTo>
                  <a:pt x="2369515" y="668241"/>
                  <a:pt x="2308520" y="783111"/>
                  <a:pt x="2338614" y="988881"/>
                </a:cubicBezTo>
                <a:cubicBezTo>
                  <a:pt x="2368708" y="1194651"/>
                  <a:pt x="2284211" y="1412449"/>
                  <a:pt x="2338614" y="1529198"/>
                </a:cubicBezTo>
                <a:cubicBezTo>
                  <a:pt x="2161448" y="1588697"/>
                  <a:pt x="1951955" y="1521444"/>
                  <a:pt x="1707188" y="1529198"/>
                </a:cubicBezTo>
                <a:cubicBezTo>
                  <a:pt x="1462421" y="1536952"/>
                  <a:pt x="1374152" y="1514638"/>
                  <a:pt x="1122535" y="1529198"/>
                </a:cubicBezTo>
                <a:cubicBezTo>
                  <a:pt x="870918" y="1543758"/>
                  <a:pt x="831123" y="1510576"/>
                  <a:pt x="584654" y="1529198"/>
                </a:cubicBezTo>
                <a:cubicBezTo>
                  <a:pt x="338185" y="1547820"/>
                  <a:pt x="164661" y="1515288"/>
                  <a:pt x="0" y="1529198"/>
                </a:cubicBezTo>
                <a:cubicBezTo>
                  <a:pt x="-50292" y="1261598"/>
                  <a:pt x="37601" y="1197224"/>
                  <a:pt x="0" y="988881"/>
                </a:cubicBezTo>
                <a:cubicBezTo>
                  <a:pt x="-37601" y="780538"/>
                  <a:pt x="10118" y="664482"/>
                  <a:pt x="0" y="509733"/>
                </a:cubicBezTo>
                <a:cubicBezTo>
                  <a:pt x="-10118" y="354984"/>
                  <a:pt x="29114" y="247975"/>
                  <a:pt x="0" y="0"/>
                </a:cubicBezTo>
                <a:close/>
              </a:path>
              <a:path w="2338614" h="1529198" stroke="0" extrusionOk="0">
                <a:moveTo>
                  <a:pt x="0" y="0"/>
                </a:moveTo>
                <a:cubicBezTo>
                  <a:pt x="289994" y="-48451"/>
                  <a:pt x="467112" y="63963"/>
                  <a:pt x="584654" y="0"/>
                </a:cubicBezTo>
                <a:cubicBezTo>
                  <a:pt x="702196" y="-63963"/>
                  <a:pt x="923885" y="47694"/>
                  <a:pt x="1122535" y="0"/>
                </a:cubicBezTo>
                <a:cubicBezTo>
                  <a:pt x="1321185" y="-47694"/>
                  <a:pt x="1498508" y="45128"/>
                  <a:pt x="1707188" y="0"/>
                </a:cubicBezTo>
                <a:cubicBezTo>
                  <a:pt x="1915868" y="-45128"/>
                  <a:pt x="2207185" y="31358"/>
                  <a:pt x="2338614" y="0"/>
                </a:cubicBezTo>
                <a:cubicBezTo>
                  <a:pt x="2381163" y="165150"/>
                  <a:pt x="2278605" y="335434"/>
                  <a:pt x="2338614" y="525025"/>
                </a:cubicBezTo>
                <a:cubicBezTo>
                  <a:pt x="2398623" y="714616"/>
                  <a:pt x="2324931" y="893355"/>
                  <a:pt x="2338614" y="988881"/>
                </a:cubicBezTo>
                <a:cubicBezTo>
                  <a:pt x="2352297" y="1084407"/>
                  <a:pt x="2278999" y="1340956"/>
                  <a:pt x="2338614" y="1529198"/>
                </a:cubicBezTo>
                <a:cubicBezTo>
                  <a:pt x="2081603" y="1568823"/>
                  <a:pt x="1981869" y="1474100"/>
                  <a:pt x="1730574" y="1529198"/>
                </a:cubicBezTo>
                <a:cubicBezTo>
                  <a:pt x="1479279" y="1584296"/>
                  <a:pt x="1417131" y="1503075"/>
                  <a:pt x="1169307" y="1529198"/>
                </a:cubicBezTo>
                <a:cubicBezTo>
                  <a:pt x="921483" y="1555321"/>
                  <a:pt x="760354" y="1521775"/>
                  <a:pt x="654812" y="1529198"/>
                </a:cubicBezTo>
                <a:cubicBezTo>
                  <a:pt x="549270" y="1536621"/>
                  <a:pt x="154996" y="1452610"/>
                  <a:pt x="0" y="1529198"/>
                </a:cubicBezTo>
                <a:cubicBezTo>
                  <a:pt x="-16450" y="1407397"/>
                  <a:pt x="7945" y="1264210"/>
                  <a:pt x="0" y="1065341"/>
                </a:cubicBezTo>
                <a:cubicBezTo>
                  <a:pt x="-7945" y="866472"/>
                  <a:pt x="12054" y="750878"/>
                  <a:pt x="0" y="555609"/>
                </a:cubicBezTo>
                <a:cubicBezTo>
                  <a:pt x="-12054" y="360340"/>
                  <a:pt x="27088" y="15403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059592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2E994EB-AD23-5A57-9098-C386F01AB932}"/>
              </a:ext>
            </a:extLst>
          </p:cNvPr>
          <p:cNvSpPr txBox="1"/>
          <p:nvPr/>
        </p:nvSpPr>
        <p:spPr>
          <a:xfrm>
            <a:off x="8839200" y="5434415"/>
            <a:ext cx="32657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dirty="0"/>
              <a:t>Εντάχθηκε στις ακαδημίες της Μπαρτσελόνα σε ηλικία 7 ετών και ξεχώρισε αμέσως ως το μεγαλύτερο ταλέντο της γενιάς του.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ACA305-D6A5-C9AB-3401-048E1192F189}"/>
              </a:ext>
            </a:extLst>
          </p:cNvPr>
          <p:cNvSpPr txBox="1"/>
          <p:nvPr/>
        </p:nvSpPr>
        <p:spPr>
          <a:xfrm>
            <a:off x="723900" y="275108"/>
            <a:ext cx="11049000" cy="1754326"/>
          </a:xfrm>
          <a:custGeom>
            <a:avLst/>
            <a:gdLst>
              <a:gd name="csX0" fmla="*/ 0 w 11049000"/>
              <a:gd name="csY0" fmla="*/ 0 h 1754326"/>
              <a:gd name="csX1" fmla="*/ 692016 w 11049000"/>
              <a:gd name="csY1" fmla="*/ 0 h 1754326"/>
              <a:gd name="csX2" fmla="*/ 1163053 w 11049000"/>
              <a:gd name="csY2" fmla="*/ 0 h 1754326"/>
              <a:gd name="csX3" fmla="*/ 1634089 w 11049000"/>
              <a:gd name="csY3" fmla="*/ 0 h 1754326"/>
              <a:gd name="csX4" fmla="*/ 1994635 w 11049000"/>
              <a:gd name="csY4" fmla="*/ 0 h 1754326"/>
              <a:gd name="csX5" fmla="*/ 2797142 w 11049000"/>
              <a:gd name="csY5" fmla="*/ 0 h 1754326"/>
              <a:gd name="csX6" fmla="*/ 3599648 w 11049000"/>
              <a:gd name="csY6" fmla="*/ 0 h 1754326"/>
              <a:gd name="csX7" fmla="*/ 3960194 w 11049000"/>
              <a:gd name="csY7" fmla="*/ 0 h 1754326"/>
              <a:gd name="csX8" fmla="*/ 4652211 w 11049000"/>
              <a:gd name="csY8" fmla="*/ 0 h 1754326"/>
              <a:gd name="csX9" fmla="*/ 5344227 w 11049000"/>
              <a:gd name="csY9" fmla="*/ 0 h 1754326"/>
              <a:gd name="csX10" fmla="*/ 6036243 w 11049000"/>
              <a:gd name="csY10" fmla="*/ 0 h 1754326"/>
              <a:gd name="csX11" fmla="*/ 6617769 w 11049000"/>
              <a:gd name="csY11" fmla="*/ 0 h 1754326"/>
              <a:gd name="csX12" fmla="*/ 7199296 w 11049000"/>
              <a:gd name="csY12" fmla="*/ 0 h 1754326"/>
              <a:gd name="csX13" fmla="*/ 7559842 w 11049000"/>
              <a:gd name="csY13" fmla="*/ 0 h 1754326"/>
              <a:gd name="csX14" fmla="*/ 8030878 w 11049000"/>
              <a:gd name="csY14" fmla="*/ 0 h 1754326"/>
              <a:gd name="csX15" fmla="*/ 8833385 w 11049000"/>
              <a:gd name="csY15" fmla="*/ 0 h 1754326"/>
              <a:gd name="csX16" fmla="*/ 9635891 w 11049000"/>
              <a:gd name="csY16" fmla="*/ 0 h 1754326"/>
              <a:gd name="csX17" fmla="*/ 9885947 w 11049000"/>
              <a:gd name="csY17" fmla="*/ 0 h 1754326"/>
              <a:gd name="csX18" fmla="*/ 10246494 w 11049000"/>
              <a:gd name="csY18" fmla="*/ 0 h 1754326"/>
              <a:gd name="csX19" fmla="*/ 11049000 w 11049000"/>
              <a:gd name="csY19" fmla="*/ 0 h 1754326"/>
              <a:gd name="csX20" fmla="*/ 11049000 w 11049000"/>
              <a:gd name="csY20" fmla="*/ 584775 h 1754326"/>
              <a:gd name="csX21" fmla="*/ 11049000 w 11049000"/>
              <a:gd name="csY21" fmla="*/ 1134464 h 1754326"/>
              <a:gd name="csX22" fmla="*/ 11049000 w 11049000"/>
              <a:gd name="csY22" fmla="*/ 1754326 h 1754326"/>
              <a:gd name="csX23" fmla="*/ 10356984 w 11049000"/>
              <a:gd name="csY23" fmla="*/ 1754326 h 1754326"/>
              <a:gd name="csX24" fmla="*/ 9664967 w 11049000"/>
              <a:gd name="csY24" fmla="*/ 1754326 h 1754326"/>
              <a:gd name="csX25" fmla="*/ 9414911 w 11049000"/>
              <a:gd name="csY25" fmla="*/ 1754326 h 1754326"/>
              <a:gd name="csX26" fmla="*/ 8833385 w 11049000"/>
              <a:gd name="csY26" fmla="*/ 1754326 h 1754326"/>
              <a:gd name="csX27" fmla="*/ 8583328 w 11049000"/>
              <a:gd name="csY27" fmla="*/ 1754326 h 1754326"/>
              <a:gd name="csX28" fmla="*/ 8333272 w 11049000"/>
              <a:gd name="csY28" fmla="*/ 1754326 h 1754326"/>
              <a:gd name="csX29" fmla="*/ 7972726 w 11049000"/>
              <a:gd name="csY29" fmla="*/ 1754326 h 1754326"/>
              <a:gd name="csX30" fmla="*/ 7280709 w 11049000"/>
              <a:gd name="csY30" fmla="*/ 1754326 h 1754326"/>
              <a:gd name="csX31" fmla="*/ 6478203 w 11049000"/>
              <a:gd name="csY31" fmla="*/ 1754326 h 1754326"/>
              <a:gd name="csX32" fmla="*/ 5675697 w 11049000"/>
              <a:gd name="csY32" fmla="*/ 1754326 h 1754326"/>
              <a:gd name="csX33" fmla="*/ 5425641 w 11049000"/>
              <a:gd name="csY33" fmla="*/ 1754326 h 1754326"/>
              <a:gd name="csX34" fmla="*/ 5175584 w 11049000"/>
              <a:gd name="csY34" fmla="*/ 1754326 h 1754326"/>
              <a:gd name="csX35" fmla="*/ 4704548 w 11049000"/>
              <a:gd name="csY35" fmla="*/ 1754326 h 1754326"/>
              <a:gd name="csX36" fmla="*/ 4454492 w 11049000"/>
              <a:gd name="csY36" fmla="*/ 1754326 h 1754326"/>
              <a:gd name="csX37" fmla="*/ 3651985 w 11049000"/>
              <a:gd name="csY37" fmla="*/ 1754326 h 1754326"/>
              <a:gd name="csX38" fmla="*/ 3180949 w 11049000"/>
              <a:gd name="csY38" fmla="*/ 1754326 h 1754326"/>
              <a:gd name="csX39" fmla="*/ 2488933 w 11049000"/>
              <a:gd name="csY39" fmla="*/ 1754326 h 1754326"/>
              <a:gd name="csX40" fmla="*/ 2017896 w 11049000"/>
              <a:gd name="csY40" fmla="*/ 1754326 h 1754326"/>
              <a:gd name="csX41" fmla="*/ 1767840 w 11049000"/>
              <a:gd name="csY41" fmla="*/ 1754326 h 1754326"/>
              <a:gd name="csX42" fmla="*/ 1186314 w 11049000"/>
              <a:gd name="csY42" fmla="*/ 1754326 h 1754326"/>
              <a:gd name="csX43" fmla="*/ 715277 w 11049000"/>
              <a:gd name="csY43" fmla="*/ 1754326 h 1754326"/>
              <a:gd name="csX44" fmla="*/ 0 w 11049000"/>
              <a:gd name="csY44" fmla="*/ 1754326 h 1754326"/>
              <a:gd name="csX45" fmla="*/ 0 w 11049000"/>
              <a:gd name="csY45" fmla="*/ 1187094 h 1754326"/>
              <a:gd name="csX46" fmla="*/ 0 w 11049000"/>
              <a:gd name="csY46" fmla="*/ 619862 h 1754326"/>
              <a:gd name="csX47" fmla="*/ 0 w 11049000"/>
              <a:gd name="csY47" fmla="*/ 0 h 17543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1049000" h="1754326" extrusionOk="0">
                <a:moveTo>
                  <a:pt x="0" y="0"/>
                </a:moveTo>
                <a:cubicBezTo>
                  <a:pt x="316775" y="-40332"/>
                  <a:pt x="423084" y="39178"/>
                  <a:pt x="692016" y="0"/>
                </a:cubicBezTo>
                <a:cubicBezTo>
                  <a:pt x="960948" y="-39178"/>
                  <a:pt x="1067321" y="37302"/>
                  <a:pt x="1163053" y="0"/>
                </a:cubicBezTo>
                <a:cubicBezTo>
                  <a:pt x="1258785" y="-37302"/>
                  <a:pt x="1519028" y="7844"/>
                  <a:pt x="1634089" y="0"/>
                </a:cubicBezTo>
                <a:cubicBezTo>
                  <a:pt x="1749150" y="-7844"/>
                  <a:pt x="1824135" y="37228"/>
                  <a:pt x="1994635" y="0"/>
                </a:cubicBezTo>
                <a:cubicBezTo>
                  <a:pt x="2165135" y="-37228"/>
                  <a:pt x="2495858" y="61397"/>
                  <a:pt x="2797142" y="0"/>
                </a:cubicBezTo>
                <a:cubicBezTo>
                  <a:pt x="3098426" y="-61397"/>
                  <a:pt x="3315974" y="59492"/>
                  <a:pt x="3599648" y="0"/>
                </a:cubicBezTo>
                <a:cubicBezTo>
                  <a:pt x="3883322" y="-59492"/>
                  <a:pt x="3788609" y="38561"/>
                  <a:pt x="3960194" y="0"/>
                </a:cubicBezTo>
                <a:cubicBezTo>
                  <a:pt x="4131779" y="-38561"/>
                  <a:pt x="4312085" y="51361"/>
                  <a:pt x="4652211" y="0"/>
                </a:cubicBezTo>
                <a:cubicBezTo>
                  <a:pt x="4992337" y="-51361"/>
                  <a:pt x="5112248" y="58893"/>
                  <a:pt x="5344227" y="0"/>
                </a:cubicBezTo>
                <a:cubicBezTo>
                  <a:pt x="5576206" y="-58893"/>
                  <a:pt x="5780480" y="20433"/>
                  <a:pt x="6036243" y="0"/>
                </a:cubicBezTo>
                <a:cubicBezTo>
                  <a:pt x="6292006" y="-20433"/>
                  <a:pt x="6382631" y="7470"/>
                  <a:pt x="6617769" y="0"/>
                </a:cubicBezTo>
                <a:cubicBezTo>
                  <a:pt x="6852907" y="-7470"/>
                  <a:pt x="7048289" y="9665"/>
                  <a:pt x="7199296" y="0"/>
                </a:cubicBezTo>
                <a:cubicBezTo>
                  <a:pt x="7350303" y="-9665"/>
                  <a:pt x="7433648" y="36370"/>
                  <a:pt x="7559842" y="0"/>
                </a:cubicBezTo>
                <a:cubicBezTo>
                  <a:pt x="7686036" y="-36370"/>
                  <a:pt x="7852364" y="1496"/>
                  <a:pt x="8030878" y="0"/>
                </a:cubicBezTo>
                <a:cubicBezTo>
                  <a:pt x="8209392" y="-1496"/>
                  <a:pt x="8647163" y="83179"/>
                  <a:pt x="8833385" y="0"/>
                </a:cubicBezTo>
                <a:cubicBezTo>
                  <a:pt x="9019607" y="-83179"/>
                  <a:pt x="9288616" y="42892"/>
                  <a:pt x="9635891" y="0"/>
                </a:cubicBezTo>
                <a:cubicBezTo>
                  <a:pt x="9983166" y="-42892"/>
                  <a:pt x="9796987" y="17456"/>
                  <a:pt x="9885947" y="0"/>
                </a:cubicBezTo>
                <a:cubicBezTo>
                  <a:pt x="9974907" y="-17456"/>
                  <a:pt x="10128978" y="18258"/>
                  <a:pt x="10246494" y="0"/>
                </a:cubicBezTo>
                <a:cubicBezTo>
                  <a:pt x="10364010" y="-18258"/>
                  <a:pt x="10698965" y="73209"/>
                  <a:pt x="11049000" y="0"/>
                </a:cubicBezTo>
                <a:cubicBezTo>
                  <a:pt x="11054428" y="145838"/>
                  <a:pt x="10982600" y="401874"/>
                  <a:pt x="11049000" y="584775"/>
                </a:cubicBezTo>
                <a:cubicBezTo>
                  <a:pt x="11115400" y="767677"/>
                  <a:pt x="11007141" y="955991"/>
                  <a:pt x="11049000" y="1134464"/>
                </a:cubicBezTo>
                <a:cubicBezTo>
                  <a:pt x="11090859" y="1312937"/>
                  <a:pt x="10998747" y="1512276"/>
                  <a:pt x="11049000" y="1754326"/>
                </a:cubicBezTo>
                <a:cubicBezTo>
                  <a:pt x="10787107" y="1794475"/>
                  <a:pt x="10518688" y="1721516"/>
                  <a:pt x="10356984" y="1754326"/>
                </a:cubicBezTo>
                <a:cubicBezTo>
                  <a:pt x="10195280" y="1787136"/>
                  <a:pt x="9865635" y="1751200"/>
                  <a:pt x="9664967" y="1754326"/>
                </a:cubicBezTo>
                <a:cubicBezTo>
                  <a:pt x="9464299" y="1757452"/>
                  <a:pt x="9499579" y="1736995"/>
                  <a:pt x="9414911" y="1754326"/>
                </a:cubicBezTo>
                <a:cubicBezTo>
                  <a:pt x="9330243" y="1771657"/>
                  <a:pt x="9058736" y="1718757"/>
                  <a:pt x="8833385" y="1754326"/>
                </a:cubicBezTo>
                <a:cubicBezTo>
                  <a:pt x="8608034" y="1789895"/>
                  <a:pt x="8697803" y="1726742"/>
                  <a:pt x="8583328" y="1754326"/>
                </a:cubicBezTo>
                <a:cubicBezTo>
                  <a:pt x="8468853" y="1781910"/>
                  <a:pt x="8423769" y="1725910"/>
                  <a:pt x="8333272" y="1754326"/>
                </a:cubicBezTo>
                <a:cubicBezTo>
                  <a:pt x="8242775" y="1782742"/>
                  <a:pt x="8085179" y="1747790"/>
                  <a:pt x="7972726" y="1754326"/>
                </a:cubicBezTo>
                <a:cubicBezTo>
                  <a:pt x="7860273" y="1760862"/>
                  <a:pt x="7607612" y="1714499"/>
                  <a:pt x="7280709" y="1754326"/>
                </a:cubicBezTo>
                <a:cubicBezTo>
                  <a:pt x="6953806" y="1794153"/>
                  <a:pt x="6758515" y="1733862"/>
                  <a:pt x="6478203" y="1754326"/>
                </a:cubicBezTo>
                <a:cubicBezTo>
                  <a:pt x="6197891" y="1774790"/>
                  <a:pt x="5966697" y="1675497"/>
                  <a:pt x="5675697" y="1754326"/>
                </a:cubicBezTo>
                <a:cubicBezTo>
                  <a:pt x="5384697" y="1833155"/>
                  <a:pt x="5490423" y="1751284"/>
                  <a:pt x="5425641" y="1754326"/>
                </a:cubicBezTo>
                <a:cubicBezTo>
                  <a:pt x="5360859" y="1757368"/>
                  <a:pt x="5270791" y="1750660"/>
                  <a:pt x="5175584" y="1754326"/>
                </a:cubicBezTo>
                <a:cubicBezTo>
                  <a:pt x="5080377" y="1757992"/>
                  <a:pt x="4837477" y="1713533"/>
                  <a:pt x="4704548" y="1754326"/>
                </a:cubicBezTo>
                <a:cubicBezTo>
                  <a:pt x="4571619" y="1795119"/>
                  <a:pt x="4512321" y="1743995"/>
                  <a:pt x="4454492" y="1754326"/>
                </a:cubicBezTo>
                <a:cubicBezTo>
                  <a:pt x="4396663" y="1764657"/>
                  <a:pt x="3968067" y="1732702"/>
                  <a:pt x="3651985" y="1754326"/>
                </a:cubicBezTo>
                <a:cubicBezTo>
                  <a:pt x="3335903" y="1775950"/>
                  <a:pt x="3306531" y="1733098"/>
                  <a:pt x="3180949" y="1754326"/>
                </a:cubicBezTo>
                <a:cubicBezTo>
                  <a:pt x="3055367" y="1775554"/>
                  <a:pt x="2688199" y="1680949"/>
                  <a:pt x="2488933" y="1754326"/>
                </a:cubicBezTo>
                <a:cubicBezTo>
                  <a:pt x="2289667" y="1827703"/>
                  <a:pt x="2200860" y="1713518"/>
                  <a:pt x="2017896" y="1754326"/>
                </a:cubicBezTo>
                <a:cubicBezTo>
                  <a:pt x="1834932" y="1795134"/>
                  <a:pt x="1855008" y="1731700"/>
                  <a:pt x="1767840" y="1754326"/>
                </a:cubicBezTo>
                <a:cubicBezTo>
                  <a:pt x="1680672" y="1776952"/>
                  <a:pt x="1476250" y="1751345"/>
                  <a:pt x="1186314" y="1754326"/>
                </a:cubicBezTo>
                <a:cubicBezTo>
                  <a:pt x="896378" y="1757307"/>
                  <a:pt x="881006" y="1736832"/>
                  <a:pt x="715277" y="1754326"/>
                </a:cubicBezTo>
                <a:cubicBezTo>
                  <a:pt x="549548" y="1771820"/>
                  <a:pt x="269080" y="1692762"/>
                  <a:pt x="0" y="1754326"/>
                </a:cubicBezTo>
                <a:cubicBezTo>
                  <a:pt x="-46475" y="1578058"/>
                  <a:pt x="38727" y="1318584"/>
                  <a:pt x="0" y="1187094"/>
                </a:cubicBezTo>
                <a:cubicBezTo>
                  <a:pt x="-38727" y="1055604"/>
                  <a:pt x="58773" y="755965"/>
                  <a:pt x="0" y="619862"/>
                </a:cubicBezTo>
                <a:cubicBezTo>
                  <a:pt x="-58773" y="483759"/>
                  <a:pt x="72851" y="131433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u="none" strike="noStrike" dirty="0">
                <a:effectLst/>
                <a:latin typeface="+mn-lt"/>
              </a:rPr>
              <a:t>Το απόγευμα της Κυριακής ο </a:t>
            </a:r>
            <a:r>
              <a:rPr lang="el-GR" u="none" strike="noStrike" dirty="0">
                <a:effectLst/>
                <a:highlight>
                  <a:srgbClr val="FF0000"/>
                </a:highlight>
                <a:latin typeface="+mn-lt"/>
              </a:rPr>
              <a:t>Πέτρος</a:t>
            </a:r>
            <a:r>
              <a:rPr lang="el-GR" u="none" strike="noStrike" dirty="0">
                <a:effectLst/>
                <a:latin typeface="+mn-lt"/>
              </a:rPr>
              <a:t> καθάρισε το γραφείο του με πολλή προσοχή. Η μητέρα του   αγόρασε καινούριες τετράγωνες </a:t>
            </a:r>
            <a:r>
              <a:rPr lang="el-GR" u="none" strike="noStrike" dirty="0">
                <a:effectLst/>
                <a:highlight>
                  <a:srgbClr val="00FF00"/>
                </a:highlight>
                <a:latin typeface="+mn-lt"/>
              </a:rPr>
              <a:t>κασετίνες και χρωματιστά μολύβια </a:t>
            </a:r>
            <a:r>
              <a:rPr lang="el-GR" u="none" strike="noStrike" dirty="0">
                <a:effectLst/>
                <a:latin typeface="+mn-lt"/>
              </a:rPr>
              <a:t>από το </a:t>
            </a:r>
            <a:r>
              <a:rPr lang="el-GR" u="none" strike="noStrike" dirty="0">
                <a:effectLst/>
                <a:highlight>
                  <a:srgbClr val="FF00FF"/>
                </a:highlight>
                <a:latin typeface="+mn-lt"/>
              </a:rPr>
              <a:t>βιβλιοπωλείο</a:t>
            </a:r>
            <a:r>
              <a:rPr lang="el-GR" u="none" strike="noStrike" dirty="0">
                <a:effectLst/>
                <a:latin typeface="+mn-lt"/>
              </a:rPr>
              <a:t> της γειτονιάς. Ο αδελφός του συμμάζευσε τη μεγάλη </a:t>
            </a:r>
            <a:r>
              <a:rPr lang="el-GR" u="none" strike="noStrike" dirty="0">
                <a:effectLst/>
                <a:highlight>
                  <a:srgbClr val="808080"/>
                </a:highlight>
                <a:latin typeface="+mn-lt"/>
              </a:rPr>
              <a:t>βιβλιοθήκη</a:t>
            </a:r>
            <a:r>
              <a:rPr lang="el-GR" u="none" strike="noStrike" dirty="0">
                <a:effectLst/>
                <a:latin typeface="+mn-lt"/>
              </a:rPr>
              <a:t> στο δωμάτιο. Τα </a:t>
            </a:r>
            <a:r>
              <a:rPr lang="el-GR" dirty="0"/>
              <a:t>αδέλφια του </a:t>
            </a:r>
            <a:r>
              <a:rPr lang="el-GR" u="none" strike="noStrike" dirty="0">
                <a:effectLst/>
                <a:latin typeface="+mn-lt"/>
              </a:rPr>
              <a:t> ετοίμασαν τις σχολικές τσάντες τους για την επόμενη ημέρα.</a:t>
            </a:r>
            <a:r>
              <a:rPr lang="el-GR" dirty="0"/>
              <a:t> </a:t>
            </a:r>
            <a:r>
              <a:rPr lang="el-GR" u="none" strike="noStrike" dirty="0">
                <a:effectLst/>
                <a:latin typeface="+mn-lt"/>
              </a:rPr>
              <a:t>Λίγο αργότερα, η γιαγιά έφτιαξε ένα </a:t>
            </a:r>
            <a:r>
              <a:rPr lang="el-GR" u="none" strike="noStrike" dirty="0" err="1">
                <a:effectLst/>
                <a:latin typeface="+mn-lt"/>
              </a:rPr>
              <a:t>πεντανόστιμο</a:t>
            </a:r>
            <a:r>
              <a:rPr lang="el-GR" u="none" strike="noStrike" dirty="0">
                <a:effectLst/>
                <a:latin typeface="+mn-lt"/>
              </a:rPr>
              <a:t> </a:t>
            </a:r>
            <a:r>
              <a:rPr lang="el-GR" u="none" strike="noStrike" dirty="0">
                <a:effectLst/>
                <a:highlight>
                  <a:srgbClr val="FFFF00"/>
                </a:highlight>
                <a:latin typeface="+mn-lt"/>
              </a:rPr>
              <a:t>κέικ σοκολάτας </a:t>
            </a:r>
            <a:r>
              <a:rPr lang="el-GR" u="none" strike="noStrike" dirty="0">
                <a:effectLst/>
                <a:latin typeface="+mn-lt"/>
              </a:rPr>
              <a:t>για το πρωινό. Ο πατέρας έλεγξε </a:t>
            </a:r>
            <a:r>
              <a:rPr lang="el-GR" u="none" strike="noStrike" dirty="0">
                <a:effectLst/>
                <a:highlight>
                  <a:srgbClr val="808000"/>
                </a:highlight>
                <a:latin typeface="+mn-lt"/>
              </a:rPr>
              <a:t>τα δρομολόγια των λεωφορείων στο </a:t>
            </a:r>
            <a:r>
              <a:rPr lang="el-GR" u="none" strike="noStrike" dirty="0">
                <a:effectLst/>
                <a:latin typeface="+mn-lt"/>
              </a:rPr>
              <a:t>διαδίκτυο. Όλη η οικογένεια συζητούσε τα σχέδια για τη νέα </a:t>
            </a:r>
            <a:r>
              <a:rPr lang="el-GR" u="none" strike="noStrike" dirty="0">
                <a:effectLst/>
                <a:highlight>
                  <a:srgbClr val="00FFFF"/>
                </a:highlight>
                <a:latin typeface="+mn-lt"/>
              </a:rPr>
              <a:t>σχολική χρονιά γύρω </a:t>
            </a:r>
            <a:r>
              <a:rPr lang="el-GR" u="none" strike="noStrike" dirty="0">
                <a:effectLst/>
                <a:latin typeface="+mn-lt"/>
              </a:rPr>
              <a:t>από το τραπέζι. </a:t>
            </a:r>
            <a:endParaRPr lang="el-GR" u="none" strike="noStrike" dirty="0">
              <a:effectLst/>
              <a:latin typeface="Google Sans"/>
            </a:endParaRP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214CE138-68FC-2870-7E7F-5C247AEA7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997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C73D3-BCBD-D32D-0579-6EC657B1F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B6D8CD-A9BD-8B7B-5101-477433562803}"/>
              </a:ext>
            </a:extLst>
          </p:cNvPr>
          <p:cNvSpPr txBox="1"/>
          <p:nvPr/>
        </p:nvSpPr>
        <p:spPr>
          <a:xfrm>
            <a:off x="571500" y="122708"/>
            <a:ext cx="11049000" cy="1200329"/>
          </a:xfrm>
          <a:custGeom>
            <a:avLst/>
            <a:gdLst>
              <a:gd name="csX0" fmla="*/ 0 w 11049000"/>
              <a:gd name="csY0" fmla="*/ 0 h 1200329"/>
              <a:gd name="csX1" fmla="*/ 692016 w 11049000"/>
              <a:gd name="csY1" fmla="*/ 0 h 1200329"/>
              <a:gd name="csX2" fmla="*/ 1163053 w 11049000"/>
              <a:gd name="csY2" fmla="*/ 0 h 1200329"/>
              <a:gd name="csX3" fmla="*/ 1634089 w 11049000"/>
              <a:gd name="csY3" fmla="*/ 0 h 1200329"/>
              <a:gd name="csX4" fmla="*/ 1994635 w 11049000"/>
              <a:gd name="csY4" fmla="*/ 0 h 1200329"/>
              <a:gd name="csX5" fmla="*/ 2797142 w 11049000"/>
              <a:gd name="csY5" fmla="*/ 0 h 1200329"/>
              <a:gd name="csX6" fmla="*/ 3599648 w 11049000"/>
              <a:gd name="csY6" fmla="*/ 0 h 1200329"/>
              <a:gd name="csX7" fmla="*/ 3960194 w 11049000"/>
              <a:gd name="csY7" fmla="*/ 0 h 1200329"/>
              <a:gd name="csX8" fmla="*/ 4652211 w 11049000"/>
              <a:gd name="csY8" fmla="*/ 0 h 1200329"/>
              <a:gd name="csX9" fmla="*/ 5344227 w 11049000"/>
              <a:gd name="csY9" fmla="*/ 0 h 1200329"/>
              <a:gd name="csX10" fmla="*/ 6036243 w 11049000"/>
              <a:gd name="csY10" fmla="*/ 0 h 1200329"/>
              <a:gd name="csX11" fmla="*/ 6617769 w 11049000"/>
              <a:gd name="csY11" fmla="*/ 0 h 1200329"/>
              <a:gd name="csX12" fmla="*/ 7199296 w 11049000"/>
              <a:gd name="csY12" fmla="*/ 0 h 1200329"/>
              <a:gd name="csX13" fmla="*/ 7559842 w 11049000"/>
              <a:gd name="csY13" fmla="*/ 0 h 1200329"/>
              <a:gd name="csX14" fmla="*/ 8030878 w 11049000"/>
              <a:gd name="csY14" fmla="*/ 0 h 1200329"/>
              <a:gd name="csX15" fmla="*/ 8833385 w 11049000"/>
              <a:gd name="csY15" fmla="*/ 0 h 1200329"/>
              <a:gd name="csX16" fmla="*/ 9635891 w 11049000"/>
              <a:gd name="csY16" fmla="*/ 0 h 1200329"/>
              <a:gd name="csX17" fmla="*/ 9885947 w 11049000"/>
              <a:gd name="csY17" fmla="*/ 0 h 1200329"/>
              <a:gd name="csX18" fmla="*/ 10246494 w 11049000"/>
              <a:gd name="csY18" fmla="*/ 0 h 1200329"/>
              <a:gd name="csX19" fmla="*/ 11049000 w 11049000"/>
              <a:gd name="csY19" fmla="*/ 0 h 1200329"/>
              <a:gd name="csX20" fmla="*/ 11049000 w 11049000"/>
              <a:gd name="csY20" fmla="*/ 400110 h 1200329"/>
              <a:gd name="csX21" fmla="*/ 11049000 w 11049000"/>
              <a:gd name="csY21" fmla="*/ 776213 h 1200329"/>
              <a:gd name="csX22" fmla="*/ 11049000 w 11049000"/>
              <a:gd name="csY22" fmla="*/ 1200329 h 1200329"/>
              <a:gd name="csX23" fmla="*/ 10356984 w 11049000"/>
              <a:gd name="csY23" fmla="*/ 1200329 h 1200329"/>
              <a:gd name="csX24" fmla="*/ 9664967 w 11049000"/>
              <a:gd name="csY24" fmla="*/ 1200329 h 1200329"/>
              <a:gd name="csX25" fmla="*/ 9414911 w 11049000"/>
              <a:gd name="csY25" fmla="*/ 1200329 h 1200329"/>
              <a:gd name="csX26" fmla="*/ 8833385 w 11049000"/>
              <a:gd name="csY26" fmla="*/ 1200329 h 1200329"/>
              <a:gd name="csX27" fmla="*/ 8583328 w 11049000"/>
              <a:gd name="csY27" fmla="*/ 1200329 h 1200329"/>
              <a:gd name="csX28" fmla="*/ 8333272 w 11049000"/>
              <a:gd name="csY28" fmla="*/ 1200329 h 1200329"/>
              <a:gd name="csX29" fmla="*/ 7972726 w 11049000"/>
              <a:gd name="csY29" fmla="*/ 1200329 h 1200329"/>
              <a:gd name="csX30" fmla="*/ 7280709 w 11049000"/>
              <a:gd name="csY30" fmla="*/ 1200329 h 1200329"/>
              <a:gd name="csX31" fmla="*/ 6478203 w 11049000"/>
              <a:gd name="csY31" fmla="*/ 1200329 h 1200329"/>
              <a:gd name="csX32" fmla="*/ 5675697 w 11049000"/>
              <a:gd name="csY32" fmla="*/ 1200329 h 1200329"/>
              <a:gd name="csX33" fmla="*/ 5425641 w 11049000"/>
              <a:gd name="csY33" fmla="*/ 1200329 h 1200329"/>
              <a:gd name="csX34" fmla="*/ 5175584 w 11049000"/>
              <a:gd name="csY34" fmla="*/ 1200329 h 1200329"/>
              <a:gd name="csX35" fmla="*/ 4704548 w 11049000"/>
              <a:gd name="csY35" fmla="*/ 1200329 h 1200329"/>
              <a:gd name="csX36" fmla="*/ 4454492 w 11049000"/>
              <a:gd name="csY36" fmla="*/ 1200329 h 1200329"/>
              <a:gd name="csX37" fmla="*/ 3651985 w 11049000"/>
              <a:gd name="csY37" fmla="*/ 1200329 h 1200329"/>
              <a:gd name="csX38" fmla="*/ 3180949 w 11049000"/>
              <a:gd name="csY38" fmla="*/ 1200329 h 1200329"/>
              <a:gd name="csX39" fmla="*/ 2488933 w 11049000"/>
              <a:gd name="csY39" fmla="*/ 1200329 h 1200329"/>
              <a:gd name="csX40" fmla="*/ 2017896 w 11049000"/>
              <a:gd name="csY40" fmla="*/ 1200329 h 1200329"/>
              <a:gd name="csX41" fmla="*/ 1767840 w 11049000"/>
              <a:gd name="csY41" fmla="*/ 1200329 h 1200329"/>
              <a:gd name="csX42" fmla="*/ 1186314 w 11049000"/>
              <a:gd name="csY42" fmla="*/ 1200329 h 1200329"/>
              <a:gd name="csX43" fmla="*/ 715277 w 11049000"/>
              <a:gd name="csY43" fmla="*/ 1200329 h 1200329"/>
              <a:gd name="csX44" fmla="*/ 0 w 11049000"/>
              <a:gd name="csY44" fmla="*/ 1200329 h 1200329"/>
              <a:gd name="csX45" fmla="*/ 0 w 11049000"/>
              <a:gd name="csY45" fmla="*/ 812223 h 1200329"/>
              <a:gd name="csX46" fmla="*/ 0 w 11049000"/>
              <a:gd name="csY46" fmla="*/ 424116 h 1200329"/>
              <a:gd name="csX47" fmla="*/ 0 w 11049000"/>
              <a:gd name="csY47" fmla="*/ 0 h 1200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1049000" h="1200329" extrusionOk="0">
                <a:moveTo>
                  <a:pt x="0" y="0"/>
                </a:moveTo>
                <a:cubicBezTo>
                  <a:pt x="316775" y="-40332"/>
                  <a:pt x="423084" y="39178"/>
                  <a:pt x="692016" y="0"/>
                </a:cubicBezTo>
                <a:cubicBezTo>
                  <a:pt x="960948" y="-39178"/>
                  <a:pt x="1067321" y="37302"/>
                  <a:pt x="1163053" y="0"/>
                </a:cubicBezTo>
                <a:cubicBezTo>
                  <a:pt x="1258785" y="-37302"/>
                  <a:pt x="1519028" y="7844"/>
                  <a:pt x="1634089" y="0"/>
                </a:cubicBezTo>
                <a:cubicBezTo>
                  <a:pt x="1749150" y="-7844"/>
                  <a:pt x="1824135" y="37228"/>
                  <a:pt x="1994635" y="0"/>
                </a:cubicBezTo>
                <a:cubicBezTo>
                  <a:pt x="2165135" y="-37228"/>
                  <a:pt x="2495858" y="61397"/>
                  <a:pt x="2797142" y="0"/>
                </a:cubicBezTo>
                <a:cubicBezTo>
                  <a:pt x="3098426" y="-61397"/>
                  <a:pt x="3315974" y="59492"/>
                  <a:pt x="3599648" y="0"/>
                </a:cubicBezTo>
                <a:cubicBezTo>
                  <a:pt x="3883322" y="-59492"/>
                  <a:pt x="3788609" y="38561"/>
                  <a:pt x="3960194" y="0"/>
                </a:cubicBezTo>
                <a:cubicBezTo>
                  <a:pt x="4131779" y="-38561"/>
                  <a:pt x="4312085" y="51361"/>
                  <a:pt x="4652211" y="0"/>
                </a:cubicBezTo>
                <a:cubicBezTo>
                  <a:pt x="4992337" y="-51361"/>
                  <a:pt x="5112248" y="58893"/>
                  <a:pt x="5344227" y="0"/>
                </a:cubicBezTo>
                <a:cubicBezTo>
                  <a:pt x="5576206" y="-58893"/>
                  <a:pt x="5780480" y="20433"/>
                  <a:pt x="6036243" y="0"/>
                </a:cubicBezTo>
                <a:cubicBezTo>
                  <a:pt x="6292006" y="-20433"/>
                  <a:pt x="6382631" y="7470"/>
                  <a:pt x="6617769" y="0"/>
                </a:cubicBezTo>
                <a:cubicBezTo>
                  <a:pt x="6852907" y="-7470"/>
                  <a:pt x="7048289" y="9665"/>
                  <a:pt x="7199296" y="0"/>
                </a:cubicBezTo>
                <a:cubicBezTo>
                  <a:pt x="7350303" y="-9665"/>
                  <a:pt x="7433648" y="36370"/>
                  <a:pt x="7559842" y="0"/>
                </a:cubicBezTo>
                <a:cubicBezTo>
                  <a:pt x="7686036" y="-36370"/>
                  <a:pt x="7852364" y="1496"/>
                  <a:pt x="8030878" y="0"/>
                </a:cubicBezTo>
                <a:cubicBezTo>
                  <a:pt x="8209392" y="-1496"/>
                  <a:pt x="8647163" y="83179"/>
                  <a:pt x="8833385" y="0"/>
                </a:cubicBezTo>
                <a:cubicBezTo>
                  <a:pt x="9019607" y="-83179"/>
                  <a:pt x="9288616" y="42892"/>
                  <a:pt x="9635891" y="0"/>
                </a:cubicBezTo>
                <a:cubicBezTo>
                  <a:pt x="9983166" y="-42892"/>
                  <a:pt x="9796987" y="17456"/>
                  <a:pt x="9885947" y="0"/>
                </a:cubicBezTo>
                <a:cubicBezTo>
                  <a:pt x="9974907" y="-17456"/>
                  <a:pt x="10128978" y="18258"/>
                  <a:pt x="10246494" y="0"/>
                </a:cubicBezTo>
                <a:cubicBezTo>
                  <a:pt x="10364010" y="-18258"/>
                  <a:pt x="10698965" y="73209"/>
                  <a:pt x="11049000" y="0"/>
                </a:cubicBezTo>
                <a:cubicBezTo>
                  <a:pt x="11091011" y="112407"/>
                  <a:pt x="11044214" y="277783"/>
                  <a:pt x="11049000" y="400110"/>
                </a:cubicBezTo>
                <a:cubicBezTo>
                  <a:pt x="11053786" y="522437"/>
                  <a:pt x="11031443" y="698426"/>
                  <a:pt x="11049000" y="776213"/>
                </a:cubicBezTo>
                <a:cubicBezTo>
                  <a:pt x="11066557" y="854000"/>
                  <a:pt x="11048990" y="1079382"/>
                  <a:pt x="11049000" y="1200329"/>
                </a:cubicBezTo>
                <a:cubicBezTo>
                  <a:pt x="10787107" y="1240478"/>
                  <a:pt x="10518688" y="1167519"/>
                  <a:pt x="10356984" y="1200329"/>
                </a:cubicBezTo>
                <a:cubicBezTo>
                  <a:pt x="10195280" y="1233139"/>
                  <a:pt x="9865635" y="1197203"/>
                  <a:pt x="9664967" y="1200329"/>
                </a:cubicBezTo>
                <a:cubicBezTo>
                  <a:pt x="9464299" y="1203455"/>
                  <a:pt x="9499579" y="1182998"/>
                  <a:pt x="9414911" y="1200329"/>
                </a:cubicBezTo>
                <a:cubicBezTo>
                  <a:pt x="9330243" y="1217660"/>
                  <a:pt x="9058736" y="1164760"/>
                  <a:pt x="8833385" y="1200329"/>
                </a:cubicBezTo>
                <a:cubicBezTo>
                  <a:pt x="8608034" y="1235898"/>
                  <a:pt x="8697803" y="1172745"/>
                  <a:pt x="8583328" y="1200329"/>
                </a:cubicBezTo>
                <a:cubicBezTo>
                  <a:pt x="8468853" y="1227913"/>
                  <a:pt x="8423769" y="1171913"/>
                  <a:pt x="8333272" y="1200329"/>
                </a:cubicBezTo>
                <a:cubicBezTo>
                  <a:pt x="8242775" y="1228745"/>
                  <a:pt x="8085179" y="1193793"/>
                  <a:pt x="7972726" y="1200329"/>
                </a:cubicBezTo>
                <a:cubicBezTo>
                  <a:pt x="7860273" y="1206865"/>
                  <a:pt x="7607612" y="1160502"/>
                  <a:pt x="7280709" y="1200329"/>
                </a:cubicBezTo>
                <a:cubicBezTo>
                  <a:pt x="6953806" y="1240156"/>
                  <a:pt x="6758515" y="1179865"/>
                  <a:pt x="6478203" y="1200329"/>
                </a:cubicBezTo>
                <a:cubicBezTo>
                  <a:pt x="6197891" y="1220793"/>
                  <a:pt x="5966697" y="1121500"/>
                  <a:pt x="5675697" y="1200329"/>
                </a:cubicBezTo>
                <a:cubicBezTo>
                  <a:pt x="5384697" y="1279158"/>
                  <a:pt x="5490423" y="1197287"/>
                  <a:pt x="5425641" y="1200329"/>
                </a:cubicBezTo>
                <a:cubicBezTo>
                  <a:pt x="5360859" y="1203371"/>
                  <a:pt x="5270791" y="1196663"/>
                  <a:pt x="5175584" y="1200329"/>
                </a:cubicBezTo>
                <a:cubicBezTo>
                  <a:pt x="5080377" y="1203995"/>
                  <a:pt x="4837477" y="1159536"/>
                  <a:pt x="4704548" y="1200329"/>
                </a:cubicBezTo>
                <a:cubicBezTo>
                  <a:pt x="4571619" y="1241122"/>
                  <a:pt x="4512321" y="1189998"/>
                  <a:pt x="4454492" y="1200329"/>
                </a:cubicBezTo>
                <a:cubicBezTo>
                  <a:pt x="4396663" y="1210660"/>
                  <a:pt x="3968067" y="1178705"/>
                  <a:pt x="3651985" y="1200329"/>
                </a:cubicBezTo>
                <a:cubicBezTo>
                  <a:pt x="3335903" y="1221953"/>
                  <a:pt x="3306531" y="1179101"/>
                  <a:pt x="3180949" y="1200329"/>
                </a:cubicBezTo>
                <a:cubicBezTo>
                  <a:pt x="3055367" y="1221557"/>
                  <a:pt x="2688199" y="1126952"/>
                  <a:pt x="2488933" y="1200329"/>
                </a:cubicBezTo>
                <a:cubicBezTo>
                  <a:pt x="2289667" y="1273706"/>
                  <a:pt x="2200860" y="1159521"/>
                  <a:pt x="2017896" y="1200329"/>
                </a:cubicBezTo>
                <a:cubicBezTo>
                  <a:pt x="1834932" y="1241137"/>
                  <a:pt x="1855008" y="1177703"/>
                  <a:pt x="1767840" y="1200329"/>
                </a:cubicBezTo>
                <a:cubicBezTo>
                  <a:pt x="1680672" y="1222955"/>
                  <a:pt x="1476250" y="1197348"/>
                  <a:pt x="1186314" y="1200329"/>
                </a:cubicBezTo>
                <a:cubicBezTo>
                  <a:pt x="896378" y="1203310"/>
                  <a:pt x="881006" y="1182835"/>
                  <a:pt x="715277" y="1200329"/>
                </a:cubicBezTo>
                <a:cubicBezTo>
                  <a:pt x="549548" y="1217823"/>
                  <a:pt x="269080" y="1138765"/>
                  <a:pt x="0" y="1200329"/>
                </a:cubicBezTo>
                <a:cubicBezTo>
                  <a:pt x="-31676" y="1026504"/>
                  <a:pt x="24453" y="964126"/>
                  <a:pt x="0" y="812223"/>
                </a:cubicBezTo>
                <a:cubicBezTo>
                  <a:pt x="-24453" y="660320"/>
                  <a:pt x="5990" y="610467"/>
                  <a:pt x="0" y="424116"/>
                </a:cubicBezTo>
                <a:cubicBezTo>
                  <a:pt x="-5990" y="237765"/>
                  <a:pt x="14452" y="15649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u="none" strike="noStrike" dirty="0">
                <a:effectLst/>
                <a:latin typeface="+mn-lt"/>
              </a:rPr>
              <a:t>Το απόγευμα της Κυριακής ο Πέτρος καθάρισε </a:t>
            </a:r>
            <a:r>
              <a:rPr lang="el-GR" u="none" strike="noStrike" dirty="0">
                <a:effectLst/>
                <a:highlight>
                  <a:srgbClr val="00FFFF"/>
                </a:highlight>
                <a:latin typeface="+mn-lt"/>
              </a:rPr>
              <a:t>το γραφείο του </a:t>
            </a:r>
            <a:r>
              <a:rPr lang="el-GR" u="none" strike="noStrike" dirty="0">
                <a:effectLst/>
                <a:latin typeface="+mn-lt"/>
              </a:rPr>
              <a:t>με πολλή προσοχή. Η μητέρα αγόρασε καινούριες τετράγωνες </a:t>
            </a:r>
            <a:r>
              <a:rPr lang="el-GR" u="none" strike="noStrike" dirty="0">
                <a:effectLst/>
                <a:highlight>
                  <a:srgbClr val="00FF00"/>
                </a:highlight>
                <a:latin typeface="+mn-lt"/>
              </a:rPr>
              <a:t>κασετίνες και χρωματιστά μολύβια από </a:t>
            </a:r>
            <a:r>
              <a:rPr lang="el-GR" u="none" strike="noStrike" dirty="0">
                <a:effectLst/>
                <a:latin typeface="+mn-lt"/>
              </a:rPr>
              <a:t>το βιβλιοπωλείο της γειτονιάς. Ο αδελφός του συμμάζευσε τη </a:t>
            </a:r>
            <a:r>
              <a:rPr lang="el-GR" u="none" strike="noStrike" dirty="0">
                <a:effectLst/>
                <a:highlight>
                  <a:srgbClr val="FFFF00"/>
                </a:highlight>
                <a:latin typeface="+mn-lt"/>
              </a:rPr>
              <a:t>μεγάλη βιβλιοθήκη στο </a:t>
            </a:r>
            <a:r>
              <a:rPr lang="el-GR" u="none" strike="noStrike" dirty="0">
                <a:effectLst/>
                <a:latin typeface="+mn-lt"/>
              </a:rPr>
              <a:t>δωμάτιο. Τα παιδιά ετοίμασαν τις </a:t>
            </a:r>
            <a:r>
              <a:rPr lang="el-GR" u="none" strike="noStrike" dirty="0">
                <a:effectLst/>
                <a:highlight>
                  <a:srgbClr val="008000"/>
                </a:highlight>
                <a:latin typeface="+mn-lt"/>
              </a:rPr>
              <a:t>σχολικές τσάντες </a:t>
            </a:r>
            <a:r>
              <a:rPr lang="el-GR" u="none" strike="noStrike" dirty="0">
                <a:effectLst/>
                <a:latin typeface="+mn-lt"/>
              </a:rPr>
              <a:t>τους για την επόμενη ημέρα.</a:t>
            </a:r>
            <a:r>
              <a:rPr lang="el-GR" dirty="0"/>
              <a:t> </a:t>
            </a:r>
            <a:r>
              <a:rPr lang="el-GR" u="none" strike="noStrike" dirty="0">
                <a:effectLst/>
                <a:latin typeface="+mn-lt"/>
              </a:rPr>
              <a:t>Λίγο αργότερα, η γιαγιά έφτιαξε ένα </a:t>
            </a:r>
            <a:r>
              <a:rPr lang="el-GR" u="none" strike="noStrike" dirty="0" err="1">
                <a:effectLst/>
                <a:latin typeface="+mn-lt"/>
              </a:rPr>
              <a:t>πεντανόστιμο</a:t>
            </a:r>
            <a:r>
              <a:rPr lang="el-GR" u="none" strike="noStrike" dirty="0">
                <a:effectLst/>
                <a:latin typeface="+mn-lt"/>
              </a:rPr>
              <a:t> </a:t>
            </a:r>
            <a:r>
              <a:rPr lang="el-GR" u="none" strike="noStrike" dirty="0">
                <a:effectLst/>
                <a:highlight>
                  <a:srgbClr val="C0C0C0"/>
                </a:highlight>
                <a:latin typeface="+mn-lt"/>
              </a:rPr>
              <a:t>κέικ σοκολάτας </a:t>
            </a:r>
            <a:r>
              <a:rPr lang="el-GR" u="none" strike="noStrike" dirty="0">
                <a:effectLst/>
                <a:latin typeface="+mn-lt"/>
              </a:rPr>
              <a:t>για το πρωινό. </a:t>
            </a:r>
            <a:endParaRPr lang="el-GR" u="none" strike="noStrike" dirty="0">
              <a:effectLst/>
              <a:latin typeface="Google Sa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AD045C-B34F-270E-A527-085FEA29EDE1}"/>
              </a:ext>
            </a:extLst>
          </p:cNvPr>
          <p:cNvSpPr txBox="1"/>
          <p:nvPr/>
        </p:nvSpPr>
        <p:spPr>
          <a:xfrm>
            <a:off x="571500" y="2159770"/>
            <a:ext cx="11049000" cy="646331"/>
          </a:xfrm>
          <a:custGeom>
            <a:avLst/>
            <a:gdLst>
              <a:gd name="csX0" fmla="*/ 0 w 11049000"/>
              <a:gd name="csY0" fmla="*/ 0 h 646331"/>
              <a:gd name="csX1" fmla="*/ 692016 w 11049000"/>
              <a:gd name="csY1" fmla="*/ 0 h 646331"/>
              <a:gd name="csX2" fmla="*/ 1163053 w 11049000"/>
              <a:gd name="csY2" fmla="*/ 0 h 646331"/>
              <a:gd name="csX3" fmla="*/ 1634089 w 11049000"/>
              <a:gd name="csY3" fmla="*/ 0 h 646331"/>
              <a:gd name="csX4" fmla="*/ 1994635 w 11049000"/>
              <a:gd name="csY4" fmla="*/ 0 h 646331"/>
              <a:gd name="csX5" fmla="*/ 2797142 w 11049000"/>
              <a:gd name="csY5" fmla="*/ 0 h 646331"/>
              <a:gd name="csX6" fmla="*/ 3599648 w 11049000"/>
              <a:gd name="csY6" fmla="*/ 0 h 646331"/>
              <a:gd name="csX7" fmla="*/ 3960194 w 11049000"/>
              <a:gd name="csY7" fmla="*/ 0 h 646331"/>
              <a:gd name="csX8" fmla="*/ 4652211 w 11049000"/>
              <a:gd name="csY8" fmla="*/ 0 h 646331"/>
              <a:gd name="csX9" fmla="*/ 5344227 w 11049000"/>
              <a:gd name="csY9" fmla="*/ 0 h 646331"/>
              <a:gd name="csX10" fmla="*/ 6036243 w 11049000"/>
              <a:gd name="csY10" fmla="*/ 0 h 646331"/>
              <a:gd name="csX11" fmla="*/ 6617769 w 11049000"/>
              <a:gd name="csY11" fmla="*/ 0 h 646331"/>
              <a:gd name="csX12" fmla="*/ 7199296 w 11049000"/>
              <a:gd name="csY12" fmla="*/ 0 h 646331"/>
              <a:gd name="csX13" fmla="*/ 7559842 w 11049000"/>
              <a:gd name="csY13" fmla="*/ 0 h 646331"/>
              <a:gd name="csX14" fmla="*/ 8030878 w 11049000"/>
              <a:gd name="csY14" fmla="*/ 0 h 646331"/>
              <a:gd name="csX15" fmla="*/ 8833385 w 11049000"/>
              <a:gd name="csY15" fmla="*/ 0 h 646331"/>
              <a:gd name="csX16" fmla="*/ 9635891 w 11049000"/>
              <a:gd name="csY16" fmla="*/ 0 h 646331"/>
              <a:gd name="csX17" fmla="*/ 9885947 w 11049000"/>
              <a:gd name="csY17" fmla="*/ 0 h 646331"/>
              <a:gd name="csX18" fmla="*/ 10246494 w 11049000"/>
              <a:gd name="csY18" fmla="*/ 0 h 646331"/>
              <a:gd name="csX19" fmla="*/ 11049000 w 11049000"/>
              <a:gd name="csY19" fmla="*/ 0 h 646331"/>
              <a:gd name="csX20" fmla="*/ 11049000 w 11049000"/>
              <a:gd name="csY20" fmla="*/ 323166 h 646331"/>
              <a:gd name="csX21" fmla="*/ 11049000 w 11049000"/>
              <a:gd name="csY21" fmla="*/ 646331 h 646331"/>
              <a:gd name="csX22" fmla="*/ 10246494 w 11049000"/>
              <a:gd name="csY22" fmla="*/ 646331 h 646331"/>
              <a:gd name="csX23" fmla="*/ 9443987 w 11049000"/>
              <a:gd name="csY23" fmla="*/ 646331 h 646331"/>
              <a:gd name="csX24" fmla="*/ 8751971 w 11049000"/>
              <a:gd name="csY24" fmla="*/ 646331 h 646331"/>
              <a:gd name="csX25" fmla="*/ 8501915 w 11049000"/>
              <a:gd name="csY25" fmla="*/ 646331 h 646331"/>
              <a:gd name="csX26" fmla="*/ 7920388 w 11049000"/>
              <a:gd name="csY26" fmla="*/ 646331 h 646331"/>
              <a:gd name="csX27" fmla="*/ 7670332 w 11049000"/>
              <a:gd name="csY27" fmla="*/ 646331 h 646331"/>
              <a:gd name="csX28" fmla="*/ 7420276 w 11049000"/>
              <a:gd name="csY28" fmla="*/ 646331 h 646331"/>
              <a:gd name="csX29" fmla="*/ 7059729 w 11049000"/>
              <a:gd name="csY29" fmla="*/ 646331 h 646331"/>
              <a:gd name="csX30" fmla="*/ 6367713 w 11049000"/>
              <a:gd name="csY30" fmla="*/ 646331 h 646331"/>
              <a:gd name="csX31" fmla="*/ 5565207 w 11049000"/>
              <a:gd name="csY31" fmla="*/ 646331 h 646331"/>
              <a:gd name="csX32" fmla="*/ 4762701 w 11049000"/>
              <a:gd name="csY32" fmla="*/ 646331 h 646331"/>
              <a:gd name="csX33" fmla="*/ 4512644 w 11049000"/>
              <a:gd name="csY33" fmla="*/ 646331 h 646331"/>
              <a:gd name="csX34" fmla="*/ 4262588 w 11049000"/>
              <a:gd name="csY34" fmla="*/ 646331 h 646331"/>
              <a:gd name="csX35" fmla="*/ 3791552 w 11049000"/>
              <a:gd name="csY35" fmla="*/ 646331 h 646331"/>
              <a:gd name="csX36" fmla="*/ 3541495 w 11049000"/>
              <a:gd name="csY36" fmla="*/ 646331 h 646331"/>
              <a:gd name="csX37" fmla="*/ 2738989 w 11049000"/>
              <a:gd name="csY37" fmla="*/ 646331 h 646331"/>
              <a:gd name="csX38" fmla="*/ 2267953 w 11049000"/>
              <a:gd name="csY38" fmla="*/ 646331 h 646331"/>
              <a:gd name="csX39" fmla="*/ 1575936 w 11049000"/>
              <a:gd name="csY39" fmla="*/ 646331 h 646331"/>
              <a:gd name="csX40" fmla="*/ 1104900 w 11049000"/>
              <a:gd name="csY40" fmla="*/ 646331 h 646331"/>
              <a:gd name="csX41" fmla="*/ 854844 w 11049000"/>
              <a:gd name="csY41" fmla="*/ 646331 h 646331"/>
              <a:gd name="csX42" fmla="*/ 0 w 11049000"/>
              <a:gd name="csY42" fmla="*/ 646331 h 646331"/>
              <a:gd name="csX43" fmla="*/ 0 w 11049000"/>
              <a:gd name="csY43" fmla="*/ 329629 h 646331"/>
              <a:gd name="csX44" fmla="*/ 0 w 11049000"/>
              <a:gd name="csY44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1049000" h="646331" extrusionOk="0">
                <a:moveTo>
                  <a:pt x="0" y="0"/>
                </a:moveTo>
                <a:cubicBezTo>
                  <a:pt x="316775" y="-40332"/>
                  <a:pt x="423084" y="39178"/>
                  <a:pt x="692016" y="0"/>
                </a:cubicBezTo>
                <a:cubicBezTo>
                  <a:pt x="960948" y="-39178"/>
                  <a:pt x="1067321" y="37302"/>
                  <a:pt x="1163053" y="0"/>
                </a:cubicBezTo>
                <a:cubicBezTo>
                  <a:pt x="1258785" y="-37302"/>
                  <a:pt x="1519028" y="7844"/>
                  <a:pt x="1634089" y="0"/>
                </a:cubicBezTo>
                <a:cubicBezTo>
                  <a:pt x="1749150" y="-7844"/>
                  <a:pt x="1824135" y="37228"/>
                  <a:pt x="1994635" y="0"/>
                </a:cubicBezTo>
                <a:cubicBezTo>
                  <a:pt x="2165135" y="-37228"/>
                  <a:pt x="2495858" y="61397"/>
                  <a:pt x="2797142" y="0"/>
                </a:cubicBezTo>
                <a:cubicBezTo>
                  <a:pt x="3098426" y="-61397"/>
                  <a:pt x="3315974" y="59492"/>
                  <a:pt x="3599648" y="0"/>
                </a:cubicBezTo>
                <a:cubicBezTo>
                  <a:pt x="3883322" y="-59492"/>
                  <a:pt x="3788609" y="38561"/>
                  <a:pt x="3960194" y="0"/>
                </a:cubicBezTo>
                <a:cubicBezTo>
                  <a:pt x="4131779" y="-38561"/>
                  <a:pt x="4312085" y="51361"/>
                  <a:pt x="4652211" y="0"/>
                </a:cubicBezTo>
                <a:cubicBezTo>
                  <a:pt x="4992337" y="-51361"/>
                  <a:pt x="5112248" y="58893"/>
                  <a:pt x="5344227" y="0"/>
                </a:cubicBezTo>
                <a:cubicBezTo>
                  <a:pt x="5576206" y="-58893"/>
                  <a:pt x="5780480" y="20433"/>
                  <a:pt x="6036243" y="0"/>
                </a:cubicBezTo>
                <a:cubicBezTo>
                  <a:pt x="6292006" y="-20433"/>
                  <a:pt x="6382631" y="7470"/>
                  <a:pt x="6617769" y="0"/>
                </a:cubicBezTo>
                <a:cubicBezTo>
                  <a:pt x="6852907" y="-7470"/>
                  <a:pt x="7048289" y="9665"/>
                  <a:pt x="7199296" y="0"/>
                </a:cubicBezTo>
                <a:cubicBezTo>
                  <a:pt x="7350303" y="-9665"/>
                  <a:pt x="7433648" y="36370"/>
                  <a:pt x="7559842" y="0"/>
                </a:cubicBezTo>
                <a:cubicBezTo>
                  <a:pt x="7686036" y="-36370"/>
                  <a:pt x="7852364" y="1496"/>
                  <a:pt x="8030878" y="0"/>
                </a:cubicBezTo>
                <a:cubicBezTo>
                  <a:pt x="8209392" y="-1496"/>
                  <a:pt x="8647163" y="83179"/>
                  <a:pt x="8833385" y="0"/>
                </a:cubicBezTo>
                <a:cubicBezTo>
                  <a:pt x="9019607" y="-83179"/>
                  <a:pt x="9288616" y="42892"/>
                  <a:pt x="9635891" y="0"/>
                </a:cubicBezTo>
                <a:cubicBezTo>
                  <a:pt x="9983166" y="-42892"/>
                  <a:pt x="9796987" y="17456"/>
                  <a:pt x="9885947" y="0"/>
                </a:cubicBezTo>
                <a:cubicBezTo>
                  <a:pt x="9974907" y="-17456"/>
                  <a:pt x="10128978" y="18258"/>
                  <a:pt x="10246494" y="0"/>
                </a:cubicBezTo>
                <a:cubicBezTo>
                  <a:pt x="10364010" y="-18258"/>
                  <a:pt x="10698965" y="73209"/>
                  <a:pt x="11049000" y="0"/>
                </a:cubicBezTo>
                <a:cubicBezTo>
                  <a:pt x="11068215" y="121360"/>
                  <a:pt x="11017426" y="172299"/>
                  <a:pt x="11049000" y="323166"/>
                </a:cubicBezTo>
                <a:cubicBezTo>
                  <a:pt x="11080574" y="474033"/>
                  <a:pt x="11012670" y="495310"/>
                  <a:pt x="11049000" y="646331"/>
                </a:cubicBezTo>
                <a:cubicBezTo>
                  <a:pt x="10748428" y="695003"/>
                  <a:pt x="10485445" y="625167"/>
                  <a:pt x="10246494" y="646331"/>
                </a:cubicBezTo>
                <a:cubicBezTo>
                  <a:pt x="10007543" y="667495"/>
                  <a:pt x="9658713" y="555933"/>
                  <a:pt x="9443987" y="646331"/>
                </a:cubicBezTo>
                <a:cubicBezTo>
                  <a:pt x="9229261" y="736729"/>
                  <a:pt x="8947843" y="641125"/>
                  <a:pt x="8751971" y="646331"/>
                </a:cubicBezTo>
                <a:cubicBezTo>
                  <a:pt x="8556099" y="651537"/>
                  <a:pt x="8586583" y="629000"/>
                  <a:pt x="8501915" y="646331"/>
                </a:cubicBezTo>
                <a:cubicBezTo>
                  <a:pt x="8417247" y="663662"/>
                  <a:pt x="8150808" y="613922"/>
                  <a:pt x="7920388" y="646331"/>
                </a:cubicBezTo>
                <a:cubicBezTo>
                  <a:pt x="7689968" y="678740"/>
                  <a:pt x="7774398" y="640658"/>
                  <a:pt x="7670332" y="646331"/>
                </a:cubicBezTo>
                <a:cubicBezTo>
                  <a:pt x="7566266" y="652004"/>
                  <a:pt x="7510773" y="617915"/>
                  <a:pt x="7420276" y="646331"/>
                </a:cubicBezTo>
                <a:cubicBezTo>
                  <a:pt x="7329779" y="674747"/>
                  <a:pt x="7182571" y="603953"/>
                  <a:pt x="7059729" y="646331"/>
                </a:cubicBezTo>
                <a:cubicBezTo>
                  <a:pt x="6936887" y="688709"/>
                  <a:pt x="6694053" y="606085"/>
                  <a:pt x="6367713" y="646331"/>
                </a:cubicBezTo>
                <a:cubicBezTo>
                  <a:pt x="6041373" y="686577"/>
                  <a:pt x="5845519" y="625867"/>
                  <a:pt x="5565207" y="646331"/>
                </a:cubicBezTo>
                <a:cubicBezTo>
                  <a:pt x="5284895" y="666795"/>
                  <a:pt x="5053701" y="567502"/>
                  <a:pt x="4762701" y="646331"/>
                </a:cubicBezTo>
                <a:cubicBezTo>
                  <a:pt x="4471701" y="725160"/>
                  <a:pt x="4591877" y="623516"/>
                  <a:pt x="4512644" y="646331"/>
                </a:cubicBezTo>
                <a:cubicBezTo>
                  <a:pt x="4433411" y="669146"/>
                  <a:pt x="4353055" y="635656"/>
                  <a:pt x="4262588" y="646331"/>
                </a:cubicBezTo>
                <a:cubicBezTo>
                  <a:pt x="4172121" y="657006"/>
                  <a:pt x="3924481" y="605538"/>
                  <a:pt x="3791552" y="646331"/>
                </a:cubicBezTo>
                <a:cubicBezTo>
                  <a:pt x="3658623" y="687124"/>
                  <a:pt x="3605361" y="621987"/>
                  <a:pt x="3541495" y="646331"/>
                </a:cubicBezTo>
                <a:cubicBezTo>
                  <a:pt x="3477629" y="670675"/>
                  <a:pt x="3051102" y="621777"/>
                  <a:pt x="2738989" y="646331"/>
                </a:cubicBezTo>
                <a:cubicBezTo>
                  <a:pt x="2426876" y="670885"/>
                  <a:pt x="2393535" y="625103"/>
                  <a:pt x="2267953" y="646331"/>
                </a:cubicBezTo>
                <a:cubicBezTo>
                  <a:pt x="2142371" y="667559"/>
                  <a:pt x="1781072" y="577563"/>
                  <a:pt x="1575936" y="646331"/>
                </a:cubicBezTo>
                <a:cubicBezTo>
                  <a:pt x="1370800" y="715099"/>
                  <a:pt x="1287613" y="598506"/>
                  <a:pt x="1104900" y="646331"/>
                </a:cubicBezTo>
                <a:cubicBezTo>
                  <a:pt x="922187" y="694156"/>
                  <a:pt x="942012" y="623705"/>
                  <a:pt x="854844" y="646331"/>
                </a:cubicBezTo>
                <a:cubicBezTo>
                  <a:pt x="767676" y="668957"/>
                  <a:pt x="355683" y="593428"/>
                  <a:pt x="0" y="646331"/>
                </a:cubicBezTo>
                <a:cubicBezTo>
                  <a:pt x="-36777" y="532727"/>
                  <a:pt x="17291" y="398492"/>
                  <a:pt x="0" y="329629"/>
                </a:cubicBezTo>
                <a:cubicBezTo>
                  <a:pt x="-17291" y="260766"/>
                  <a:pt x="3365" y="9719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b="1" dirty="0">
                <a:solidFill>
                  <a:srgbClr val="FF0000"/>
                </a:solidFill>
              </a:rPr>
              <a:t>2. Φανταστείτε ότι ο Πέτρος δεν προετοιμάζεται για το σχολείο, αλλά για έναν ποδοσφαιρικό αγώνα. Ξαναγράψτε το κείμενο αλλάζοντας τα αντικείμενα των ρημάτων, ώστε να ταιριάζουν με το νέο θέμα.</a:t>
            </a:r>
            <a:endParaRPr lang="el-GR" b="1" u="none" strike="noStrike" dirty="0">
              <a:solidFill>
                <a:srgbClr val="FF0000"/>
              </a:solidFill>
              <a:effectLst/>
              <a:latin typeface="Google San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21E539-94E3-C406-4F88-EC4630CC0AEC}"/>
              </a:ext>
            </a:extLst>
          </p:cNvPr>
          <p:cNvSpPr txBox="1"/>
          <p:nvPr/>
        </p:nvSpPr>
        <p:spPr>
          <a:xfrm>
            <a:off x="571500" y="3088838"/>
            <a:ext cx="7766957" cy="3108543"/>
          </a:xfrm>
          <a:custGeom>
            <a:avLst/>
            <a:gdLst>
              <a:gd name="csX0" fmla="*/ 0 w 7766957"/>
              <a:gd name="csY0" fmla="*/ 0 h 3108543"/>
              <a:gd name="csX1" fmla="*/ 675128 w 7766957"/>
              <a:gd name="csY1" fmla="*/ 0 h 3108543"/>
              <a:gd name="csX2" fmla="*/ 1194916 w 7766957"/>
              <a:gd name="csY2" fmla="*/ 0 h 3108543"/>
              <a:gd name="csX3" fmla="*/ 1714705 w 7766957"/>
              <a:gd name="csY3" fmla="*/ 0 h 3108543"/>
              <a:gd name="csX4" fmla="*/ 2156824 w 7766957"/>
              <a:gd name="csY4" fmla="*/ 0 h 3108543"/>
              <a:gd name="csX5" fmla="*/ 2909622 w 7766957"/>
              <a:gd name="csY5" fmla="*/ 0 h 3108543"/>
              <a:gd name="csX6" fmla="*/ 3662419 w 7766957"/>
              <a:gd name="csY6" fmla="*/ 0 h 3108543"/>
              <a:gd name="csX7" fmla="*/ 4104538 w 7766957"/>
              <a:gd name="csY7" fmla="*/ 0 h 3108543"/>
              <a:gd name="csX8" fmla="*/ 4779666 w 7766957"/>
              <a:gd name="csY8" fmla="*/ 0 h 3108543"/>
              <a:gd name="csX9" fmla="*/ 5454794 w 7766957"/>
              <a:gd name="csY9" fmla="*/ 0 h 3108543"/>
              <a:gd name="csX10" fmla="*/ 6129921 w 7766957"/>
              <a:gd name="csY10" fmla="*/ 0 h 3108543"/>
              <a:gd name="csX11" fmla="*/ 6727380 w 7766957"/>
              <a:gd name="csY11" fmla="*/ 0 h 3108543"/>
              <a:gd name="csX12" fmla="*/ 7766957 w 7766957"/>
              <a:gd name="csY12" fmla="*/ 0 h 3108543"/>
              <a:gd name="csX13" fmla="*/ 7766957 w 7766957"/>
              <a:gd name="csY13" fmla="*/ 455920 h 3108543"/>
              <a:gd name="csX14" fmla="*/ 7766957 w 7766957"/>
              <a:gd name="csY14" fmla="*/ 880754 h 3108543"/>
              <a:gd name="csX15" fmla="*/ 7766957 w 7766957"/>
              <a:gd name="csY15" fmla="*/ 1305588 h 3108543"/>
              <a:gd name="csX16" fmla="*/ 7766957 w 7766957"/>
              <a:gd name="csY16" fmla="*/ 1792593 h 3108543"/>
              <a:gd name="csX17" fmla="*/ 7766957 w 7766957"/>
              <a:gd name="csY17" fmla="*/ 2248513 h 3108543"/>
              <a:gd name="csX18" fmla="*/ 7766957 w 7766957"/>
              <a:gd name="csY18" fmla="*/ 3108543 h 3108543"/>
              <a:gd name="csX19" fmla="*/ 7402507 w 7766957"/>
              <a:gd name="csY19" fmla="*/ 3108543 h 3108543"/>
              <a:gd name="csX20" fmla="*/ 6727380 w 7766957"/>
              <a:gd name="csY20" fmla="*/ 3108543 h 3108543"/>
              <a:gd name="csX21" fmla="*/ 6285261 w 7766957"/>
              <a:gd name="csY21" fmla="*/ 3108543 h 3108543"/>
              <a:gd name="csX22" fmla="*/ 5532463 w 7766957"/>
              <a:gd name="csY22" fmla="*/ 3108543 h 3108543"/>
              <a:gd name="csX23" fmla="*/ 4779666 w 7766957"/>
              <a:gd name="csY23" fmla="*/ 3108543 h 3108543"/>
              <a:gd name="csX24" fmla="*/ 4104538 w 7766957"/>
              <a:gd name="csY24" fmla="*/ 3108543 h 3108543"/>
              <a:gd name="csX25" fmla="*/ 3740089 w 7766957"/>
              <a:gd name="csY25" fmla="*/ 3108543 h 3108543"/>
              <a:gd name="csX26" fmla="*/ 3142630 w 7766957"/>
              <a:gd name="csY26" fmla="*/ 3108543 h 3108543"/>
              <a:gd name="csX27" fmla="*/ 2778181 w 7766957"/>
              <a:gd name="csY27" fmla="*/ 3108543 h 3108543"/>
              <a:gd name="csX28" fmla="*/ 2413731 w 7766957"/>
              <a:gd name="csY28" fmla="*/ 3108543 h 3108543"/>
              <a:gd name="csX29" fmla="*/ 1971612 w 7766957"/>
              <a:gd name="csY29" fmla="*/ 3108543 h 3108543"/>
              <a:gd name="csX30" fmla="*/ 1296484 w 7766957"/>
              <a:gd name="csY30" fmla="*/ 3108543 h 3108543"/>
              <a:gd name="csX31" fmla="*/ 543687 w 7766957"/>
              <a:gd name="csY31" fmla="*/ 3108543 h 3108543"/>
              <a:gd name="csX32" fmla="*/ 0 w 7766957"/>
              <a:gd name="csY32" fmla="*/ 3108543 h 3108543"/>
              <a:gd name="csX33" fmla="*/ 0 w 7766957"/>
              <a:gd name="csY33" fmla="*/ 2683709 h 3108543"/>
              <a:gd name="csX34" fmla="*/ 0 w 7766957"/>
              <a:gd name="csY34" fmla="*/ 2165618 h 3108543"/>
              <a:gd name="csX35" fmla="*/ 0 w 7766957"/>
              <a:gd name="csY35" fmla="*/ 1616442 h 3108543"/>
              <a:gd name="csX36" fmla="*/ 0 w 7766957"/>
              <a:gd name="csY36" fmla="*/ 1129437 h 3108543"/>
              <a:gd name="csX37" fmla="*/ 0 w 7766957"/>
              <a:gd name="csY37" fmla="*/ 704603 h 3108543"/>
              <a:gd name="csX38" fmla="*/ 0 w 7766957"/>
              <a:gd name="csY38" fmla="*/ 0 h 3108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766957" h="3108543" extrusionOk="0">
                <a:moveTo>
                  <a:pt x="0" y="0"/>
                </a:moveTo>
                <a:cubicBezTo>
                  <a:pt x="207410" y="-49142"/>
                  <a:pt x="352858" y="21787"/>
                  <a:pt x="675128" y="0"/>
                </a:cubicBezTo>
                <a:cubicBezTo>
                  <a:pt x="997398" y="-21787"/>
                  <a:pt x="947229" y="14072"/>
                  <a:pt x="1194916" y="0"/>
                </a:cubicBezTo>
                <a:cubicBezTo>
                  <a:pt x="1442603" y="-14072"/>
                  <a:pt x="1571358" y="5013"/>
                  <a:pt x="1714705" y="0"/>
                </a:cubicBezTo>
                <a:cubicBezTo>
                  <a:pt x="1858052" y="-5013"/>
                  <a:pt x="2026175" y="26559"/>
                  <a:pt x="2156824" y="0"/>
                </a:cubicBezTo>
                <a:cubicBezTo>
                  <a:pt x="2287473" y="-26559"/>
                  <a:pt x="2684742" y="8735"/>
                  <a:pt x="2909622" y="0"/>
                </a:cubicBezTo>
                <a:cubicBezTo>
                  <a:pt x="3134502" y="-8735"/>
                  <a:pt x="3443349" y="25011"/>
                  <a:pt x="3662419" y="0"/>
                </a:cubicBezTo>
                <a:cubicBezTo>
                  <a:pt x="3881489" y="-25011"/>
                  <a:pt x="3895245" y="52861"/>
                  <a:pt x="4104538" y="0"/>
                </a:cubicBezTo>
                <a:cubicBezTo>
                  <a:pt x="4313831" y="-52861"/>
                  <a:pt x="4510998" y="12995"/>
                  <a:pt x="4779666" y="0"/>
                </a:cubicBezTo>
                <a:cubicBezTo>
                  <a:pt x="5048334" y="-12995"/>
                  <a:pt x="5226238" y="15348"/>
                  <a:pt x="5454794" y="0"/>
                </a:cubicBezTo>
                <a:cubicBezTo>
                  <a:pt x="5683350" y="-15348"/>
                  <a:pt x="5969659" y="68599"/>
                  <a:pt x="6129921" y="0"/>
                </a:cubicBezTo>
                <a:cubicBezTo>
                  <a:pt x="6290183" y="-68599"/>
                  <a:pt x="6527560" y="28141"/>
                  <a:pt x="6727380" y="0"/>
                </a:cubicBezTo>
                <a:cubicBezTo>
                  <a:pt x="6927200" y="-28141"/>
                  <a:pt x="7343020" y="72285"/>
                  <a:pt x="7766957" y="0"/>
                </a:cubicBezTo>
                <a:cubicBezTo>
                  <a:pt x="7796892" y="210314"/>
                  <a:pt x="7717538" y="323878"/>
                  <a:pt x="7766957" y="455920"/>
                </a:cubicBezTo>
                <a:cubicBezTo>
                  <a:pt x="7816376" y="587962"/>
                  <a:pt x="7718811" y="721417"/>
                  <a:pt x="7766957" y="880754"/>
                </a:cubicBezTo>
                <a:cubicBezTo>
                  <a:pt x="7815103" y="1040091"/>
                  <a:pt x="7720119" y="1150956"/>
                  <a:pt x="7766957" y="1305588"/>
                </a:cubicBezTo>
                <a:cubicBezTo>
                  <a:pt x="7813795" y="1460220"/>
                  <a:pt x="7734936" y="1632106"/>
                  <a:pt x="7766957" y="1792593"/>
                </a:cubicBezTo>
                <a:cubicBezTo>
                  <a:pt x="7798978" y="1953080"/>
                  <a:pt x="7764467" y="2150070"/>
                  <a:pt x="7766957" y="2248513"/>
                </a:cubicBezTo>
                <a:cubicBezTo>
                  <a:pt x="7769447" y="2346956"/>
                  <a:pt x="7723958" y="2721083"/>
                  <a:pt x="7766957" y="3108543"/>
                </a:cubicBezTo>
                <a:cubicBezTo>
                  <a:pt x="7655704" y="3135588"/>
                  <a:pt x="7572894" y="3079923"/>
                  <a:pt x="7402507" y="3108543"/>
                </a:cubicBezTo>
                <a:cubicBezTo>
                  <a:pt x="7232120" y="3137163"/>
                  <a:pt x="6911692" y="3035318"/>
                  <a:pt x="6727380" y="3108543"/>
                </a:cubicBezTo>
                <a:cubicBezTo>
                  <a:pt x="6543068" y="3181768"/>
                  <a:pt x="6461632" y="3092657"/>
                  <a:pt x="6285261" y="3108543"/>
                </a:cubicBezTo>
                <a:cubicBezTo>
                  <a:pt x="6108890" y="3124429"/>
                  <a:pt x="5842236" y="3069793"/>
                  <a:pt x="5532463" y="3108543"/>
                </a:cubicBezTo>
                <a:cubicBezTo>
                  <a:pt x="5222690" y="3147293"/>
                  <a:pt x="5049865" y="3069672"/>
                  <a:pt x="4779666" y="3108543"/>
                </a:cubicBezTo>
                <a:cubicBezTo>
                  <a:pt x="4509467" y="3147414"/>
                  <a:pt x="4331455" y="3054597"/>
                  <a:pt x="4104538" y="3108543"/>
                </a:cubicBezTo>
                <a:cubicBezTo>
                  <a:pt x="3877621" y="3162489"/>
                  <a:pt x="3917572" y="3074385"/>
                  <a:pt x="3740089" y="3108543"/>
                </a:cubicBezTo>
                <a:cubicBezTo>
                  <a:pt x="3562606" y="3142701"/>
                  <a:pt x="3290925" y="3090670"/>
                  <a:pt x="3142630" y="3108543"/>
                </a:cubicBezTo>
                <a:cubicBezTo>
                  <a:pt x="2994335" y="3126416"/>
                  <a:pt x="2892511" y="3080797"/>
                  <a:pt x="2778181" y="3108543"/>
                </a:cubicBezTo>
                <a:cubicBezTo>
                  <a:pt x="2663851" y="3136289"/>
                  <a:pt x="2542079" y="3095136"/>
                  <a:pt x="2413731" y="3108543"/>
                </a:cubicBezTo>
                <a:cubicBezTo>
                  <a:pt x="2285383" y="3121950"/>
                  <a:pt x="2170872" y="3069038"/>
                  <a:pt x="1971612" y="3108543"/>
                </a:cubicBezTo>
                <a:cubicBezTo>
                  <a:pt x="1772352" y="3148048"/>
                  <a:pt x="1431692" y="3037859"/>
                  <a:pt x="1296484" y="3108543"/>
                </a:cubicBezTo>
                <a:cubicBezTo>
                  <a:pt x="1161276" y="3179227"/>
                  <a:pt x="694645" y="3094956"/>
                  <a:pt x="543687" y="3108543"/>
                </a:cubicBezTo>
                <a:cubicBezTo>
                  <a:pt x="392729" y="3122130"/>
                  <a:pt x="110675" y="3063584"/>
                  <a:pt x="0" y="3108543"/>
                </a:cubicBezTo>
                <a:cubicBezTo>
                  <a:pt x="-29006" y="3002363"/>
                  <a:pt x="31845" y="2826821"/>
                  <a:pt x="0" y="2683709"/>
                </a:cubicBezTo>
                <a:cubicBezTo>
                  <a:pt x="-31845" y="2540597"/>
                  <a:pt x="19586" y="2365343"/>
                  <a:pt x="0" y="2165618"/>
                </a:cubicBezTo>
                <a:cubicBezTo>
                  <a:pt x="-19586" y="1965893"/>
                  <a:pt x="26083" y="1766584"/>
                  <a:pt x="0" y="1616442"/>
                </a:cubicBezTo>
                <a:cubicBezTo>
                  <a:pt x="-26083" y="1466300"/>
                  <a:pt x="2222" y="1266978"/>
                  <a:pt x="0" y="1129437"/>
                </a:cubicBezTo>
                <a:cubicBezTo>
                  <a:pt x="-2222" y="991897"/>
                  <a:pt x="21058" y="912230"/>
                  <a:pt x="0" y="704603"/>
                </a:cubicBezTo>
                <a:cubicBezTo>
                  <a:pt x="-21058" y="496976"/>
                  <a:pt x="51295" y="237211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dirty="0"/>
              <a:t>Το απόγευμα της Κυριακής ο Πέτρος καθάρισε τα </a:t>
            </a:r>
            <a:r>
              <a:rPr lang="el-GR" dirty="0">
                <a:highlight>
                  <a:srgbClr val="00FFFF"/>
                </a:highlight>
              </a:rPr>
              <a:t>ποδοσφαιρικά  παπούτσια του </a:t>
            </a:r>
            <a:r>
              <a:rPr lang="el-GR" dirty="0"/>
              <a:t>με πολλή προσοχή.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dirty="0"/>
              <a:t>Η μητέρα αγόρασε </a:t>
            </a:r>
            <a:r>
              <a:rPr lang="el-GR" dirty="0">
                <a:highlight>
                  <a:srgbClr val="00FF00"/>
                </a:highlight>
              </a:rPr>
              <a:t>κάλτσες</a:t>
            </a:r>
            <a:r>
              <a:rPr lang="el-GR" dirty="0"/>
              <a:t>.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dirty="0"/>
              <a:t> Ο αδελφός του συμμάζευσε την </a:t>
            </a:r>
            <a:r>
              <a:rPr lang="el-GR" dirty="0">
                <a:highlight>
                  <a:srgbClr val="FFFF00"/>
                </a:highlight>
              </a:rPr>
              <a:t>τσάντα  της προπόνησης</a:t>
            </a:r>
            <a:r>
              <a:rPr lang="el-GR" dirty="0"/>
              <a:t>.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dirty="0"/>
              <a:t> Τα παιδιά ετοίμασαν τα </a:t>
            </a:r>
            <a:r>
              <a:rPr lang="el-GR" dirty="0">
                <a:highlight>
                  <a:srgbClr val="008000"/>
                </a:highlight>
              </a:rPr>
              <a:t>αθλητικά μπουκάλια </a:t>
            </a:r>
            <a:r>
              <a:rPr lang="el-GR" dirty="0"/>
              <a:t>για την επόμενη ημέρα.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dirty="0"/>
              <a:t>Λίγο αργότερα, η γιαγιά έφτιαξε μια  </a:t>
            </a:r>
            <a:r>
              <a:rPr lang="el-GR" dirty="0" err="1"/>
              <a:t>πεντανόστιμη</a:t>
            </a:r>
            <a:r>
              <a:rPr lang="el-GR" dirty="0"/>
              <a:t> </a:t>
            </a:r>
            <a:r>
              <a:rPr lang="el-GR" dirty="0">
                <a:highlight>
                  <a:srgbClr val="C0C0C0"/>
                </a:highlight>
              </a:rPr>
              <a:t>φρουτοσαλάτα</a:t>
            </a:r>
            <a:r>
              <a:rPr lang="el-GR" dirty="0"/>
              <a:t> για το πρωινό. </a:t>
            </a:r>
            <a:endParaRPr lang="el-GR" dirty="0">
              <a:latin typeface="Google Sans"/>
            </a:endParaRPr>
          </a:p>
        </p:txBody>
      </p:sp>
      <p:pic>
        <p:nvPicPr>
          <p:cNvPr id="2" name="Εικόνα 1" descr="Page 20 | Football supporter Images - Free Download on Magnific (formerly  Freepik)">
            <a:extLst>
              <a:ext uri="{FF2B5EF4-FFF2-40B4-BE49-F238E27FC236}">
                <a16:creationId xmlns:a16="http://schemas.microsoft.com/office/drawing/2014/main" id="{7B51DE49-DC11-370E-B400-A62145B2C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1742" y="3088838"/>
            <a:ext cx="3369365" cy="3341914"/>
          </a:xfrm>
          <a:custGeom>
            <a:avLst/>
            <a:gdLst>
              <a:gd name="csX0" fmla="*/ 0 w 3369365"/>
              <a:gd name="csY0" fmla="*/ 0 h 3341914"/>
              <a:gd name="csX1" fmla="*/ 741260 w 3369365"/>
              <a:gd name="csY1" fmla="*/ 0 h 3341914"/>
              <a:gd name="csX2" fmla="*/ 1415133 w 3369365"/>
              <a:gd name="csY2" fmla="*/ 0 h 3341914"/>
              <a:gd name="csX3" fmla="*/ 2021619 w 3369365"/>
              <a:gd name="csY3" fmla="*/ 0 h 3341914"/>
              <a:gd name="csX4" fmla="*/ 2729186 w 3369365"/>
              <a:gd name="csY4" fmla="*/ 0 h 3341914"/>
              <a:gd name="csX5" fmla="*/ 3369365 w 3369365"/>
              <a:gd name="csY5" fmla="*/ 0 h 3341914"/>
              <a:gd name="csX6" fmla="*/ 3369365 w 3369365"/>
              <a:gd name="csY6" fmla="*/ 601545 h 3341914"/>
              <a:gd name="csX7" fmla="*/ 3369365 w 3369365"/>
              <a:gd name="csY7" fmla="*/ 1336766 h 3341914"/>
              <a:gd name="csX8" fmla="*/ 3369365 w 3369365"/>
              <a:gd name="csY8" fmla="*/ 1904891 h 3341914"/>
              <a:gd name="csX9" fmla="*/ 3369365 w 3369365"/>
              <a:gd name="csY9" fmla="*/ 2606693 h 3341914"/>
              <a:gd name="csX10" fmla="*/ 3369365 w 3369365"/>
              <a:gd name="csY10" fmla="*/ 3341914 h 3341914"/>
              <a:gd name="csX11" fmla="*/ 2695492 w 3369365"/>
              <a:gd name="csY11" fmla="*/ 3341914 h 3341914"/>
              <a:gd name="csX12" fmla="*/ 2021619 w 3369365"/>
              <a:gd name="csY12" fmla="*/ 3341914 h 3341914"/>
              <a:gd name="csX13" fmla="*/ 1381440 w 3369365"/>
              <a:gd name="csY13" fmla="*/ 3341914 h 3341914"/>
              <a:gd name="csX14" fmla="*/ 707567 w 3369365"/>
              <a:gd name="csY14" fmla="*/ 3341914 h 3341914"/>
              <a:gd name="csX15" fmla="*/ 0 w 3369365"/>
              <a:gd name="csY15" fmla="*/ 3341914 h 3341914"/>
              <a:gd name="csX16" fmla="*/ 0 w 3369365"/>
              <a:gd name="csY16" fmla="*/ 2740369 h 3341914"/>
              <a:gd name="csX17" fmla="*/ 0 w 3369365"/>
              <a:gd name="csY17" fmla="*/ 2071987 h 3341914"/>
              <a:gd name="csX18" fmla="*/ 0 w 3369365"/>
              <a:gd name="csY18" fmla="*/ 1503861 h 3341914"/>
              <a:gd name="csX19" fmla="*/ 0 w 3369365"/>
              <a:gd name="csY19" fmla="*/ 868898 h 3341914"/>
              <a:gd name="csX20" fmla="*/ 0 w 3369365"/>
              <a:gd name="csY20" fmla="*/ 0 h 33419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369365" h="3341914" fill="none" extrusionOk="0">
                <a:moveTo>
                  <a:pt x="0" y="0"/>
                </a:moveTo>
                <a:cubicBezTo>
                  <a:pt x="200104" y="-28073"/>
                  <a:pt x="509039" y="32836"/>
                  <a:pt x="741260" y="0"/>
                </a:cubicBezTo>
                <a:cubicBezTo>
                  <a:pt x="973481" y="-32836"/>
                  <a:pt x="1244908" y="-4767"/>
                  <a:pt x="1415133" y="0"/>
                </a:cubicBezTo>
                <a:cubicBezTo>
                  <a:pt x="1585358" y="4767"/>
                  <a:pt x="1772000" y="2411"/>
                  <a:pt x="2021619" y="0"/>
                </a:cubicBezTo>
                <a:cubicBezTo>
                  <a:pt x="2271238" y="-2411"/>
                  <a:pt x="2582788" y="-23826"/>
                  <a:pt x="2729186" y="0"/>
                </a:cubicBezTo>
                <a:cubicBezTo>
                  <a:pt x="2875584" y="23826"/>
                  <a:pt x="3172799" y="12119"/>
                  <a:pt x="3369365" y="0"/>
                </a:cubicBezTo>
                <a:cubicBezTo>
                  <a:pt x="3396254" y="271287"/>
                  <a:pt x="3363285" y="454614"/>
                  <a:pt x="3369365" y="601545"/>
                </a:cubicBezTo>
                <a:cubicBezTo>
                  <a:pt x="3375445" y="748477"/>
                  <a:pt x="3382011" y="1037670"/>
                  <a:pt x="3369365" y="1336766"/>
                </a:cubicBezTo>
                <a:cubicBezTo>
                  <a:pt x="3356719" y="1635862"/>
                  <a:pt x="3396261" y="1679072"/>
                  <a:pt x="3369365" y="1904891"/>
                </a:cubicBezTo>
                <a:cubicBezTo>
                  <a:pt x="3342469" y="2130711"/>
                  <a:pt x="3381824" y="2416586"/>
                  <a:pt x="3369365" y="2606693"/>
                </a:cubicBezTo>
                <a:cubicBezTo>
                  <a:pt x="3356906" y="2796800"/>
                  <a:pt x="3396898" y="3040547"/>
                  <a:pt x="3369365" y="3341914"/>
                </a:cubicBezTo>
                <a:cubicBezTo>
                  <a:pt x="3153258" y="3342668"/>
                  <a:pt x="2852708" y="3319969"/>
                  <a:pt x="2695492" y="3341914"/>
                </a:cubicBezTo>
                <a:cubicBezTo>
                  <a:pt x="2538276" y="3363859"/>
                  <a:pt x="2228179" y="3326448"/>
                  <a:pt x="2021619" y="3341914"/>
                </a:cubicBezTo>
                <a:cubicBezTo>
                  <a:pt x="1815059" y="3357380"/>
                  <a:pt x="1627359" y="3372249"/>
                  <a:pt x="1381440" y="3341914"/>
                </a:cubicBezTo>
                <a:cubicBezTo>
                  <a:pt x="1135521" y="3311579"/>
                  <a:pt x="893077" y="3340120"/>
                  <a:pt x="707567" y="3341914"/>
                </a:cubicBezTo>
                <a:cubicBezTo>
                  <a:pt x="522057" y="3343708"/>
                  <a:pt x="336141" y="3371811"/>
                  <a:pt x="0" y="3341914"/>
                </a:cubicBezTo>
                <a:cubicBezTo>
                  <a:pt x="11933" y="3121916"/>
                  <a:pt x="519" y="2971453"/>
                  <a:pt x="0" y="2740369"/>
                </a:cubicBezTo>
                <a:cubicBezTo>
                  <a:pt x="-519" y="2509285"/>
                  <a:pt x="21502" y="2290312"/>
                  <a:pt x="0" y="2071987"/>
                </a:cubicBezTo>
                <a:cubicBezTo>
                  <a:pt x="-21502" y="1853662"/>
                  <a:pt x="-13832" y="1650999"/>
                  <a:pt x="0" y="1503861"/>
                </a:cubicBezTo>
                <a:cubicBezTo>
                  <a:pt x="13832" y="1356723"/>
                  <a:pt x="6384" y="1036005"/>
                  <a:pt x="0" y="868898"/>
                </a:cubicBezTo>
                <a:cubicBezTo>
                  <a:pt x="-6384" y="701791"/>
                  <a:pt x="-22522" y="237911"/>
                  <a:pt x="0" y="0"/>
                </a:cubicBezTo>
                <a:close/>
              </a:path>
              <a:path w="3369365" h="3341914" stroke="0" extrusionOk="0">
                <a:moveTo>
                  <a:pt x="0" y="0"/>
                </a:moveTo>
                <a:cubicBezTo>
                  <a:pt x="234206" y="-29903"/>
                  <a:pt x="456830" y="-16060"/>
                  <a:pt x="741260" y="0"/>
                </a:cubicBezTo>
                <a:cubicBezTo>
                  <a:pt x="1025690" y="16060"/>
                  <a:pt x="1073861" y="-20638"/>
                  <a:pt x="1314052" y="0"/>
                </a:cubicBezTo>
                <a:cubicBezTo>
                  <a:pt x="1554243" y="20638"/>
                  <a:pt x="1797529" y="10091"/>
                  <a:pt x="2055313" y="0"/>
                </a:cubicBezTo>
                <a:cubicBezTo>
                  <a:pt x="2313097" y="-10091"/>
                  <a:pt x="2383478" y="-27677"/>
                  <a:pt x="2661798" y="0"/>
                </a:cubicBezTo>
                <a:cubicBezTo>
                  <a:pt x="2940119" y="27677"/>
                  <a:pt x="3131868" y="-964"/>
                  <a:pt x="3369365" y="0"/>
                </a:cubicBezTo>
                <a:cubicBezTo>
                  <a:pt x="3357373" y="287832"/>
                  <a:pt x="3380431" y="314495"/>
                  <a:pt x="3369365" y="601545"/>
                </a:cubicBezTo>
                <a:cubicBezTo>
                  <a:pt x="3358299" y="888596"/>
                  <a:pt x="3372239" y="1043435"/>
                  <a:pt x="3369365" y="1203089"/>
                </a:cubicBezTo>
                <a:cubicBezTo>
                  <a:pt x="3366491" y="1362743"/>
                  <a:pt x="3397927" y="1594958"/>
                  <a:pt x="3369365" y="1938310"/>
                </a:cubicBezTo>
                <a:cubicBezTo>
                  <a:pt x="3340803" y="2281662"/>
                  <a:pt x="3359578" y="2303846"/>
                  <a:pt x="3369365" y="2573274"/>
                </a:cubicBezTo>
                <a:cubicBezTo>
                  <a:pt x="3379152" y="2842702"/>
                  <a:pt x="3365625" y="2965451"/>
                  <a:pt x="3369365" y="3341914"/>
                </a:cubicBezTo>
                <a:cubicBezTo>
                  <a:pt x="3208172" y="3374062"/>
                  <a:pt x="2891493" y="3308757"/>
                  <a:pt x="2661798" y="3341914"/>
                </a:cubicBezTo>
                <a:cubicBezTo>
                  <a:pt x="2432103" y="3375071"/>
                  <a:pt x="2300458" y="3369515"/>
                  <a:pt x="2089006" y="3341914"/>
                </a:cubicBezTo>
                <a:cubicBezTo>
                  <a:pt x="1877554" y="3314313"/>
                  <a:pt x="1651840" y="3336637"/>
                  <a:pt x="1482521" y="3341914"/>
                </a:cubicBezTo>
                <a:cubicBezTo>
                  <a:pt x="1313203" y="3347191"/>
                  <a:pt x="1153712" y="3314029"/>
                  <a:pt x="842341" y="3341914"/>
                </a:cubicBezTo>
                <a:cubicBezTo>
                  <a:pt x="530970" y="3369799"/>
                  <a:pt x="410945" y="3325088"/>
                  <a:pt x="0" y="3341914"/>
                </a:cubicBezTo>
                <a:cubicBezTo>
                  <a:pt x="-4457" y="3101703"/>
                  <a:pt x="16216" y="2901638"/>
                  <a:pt x="0" y="2706950"/>
                </a:cubicBezTo>
                <a:cubicBezTo>
                  <a:pt x="-16216" y="2512262"/>
                  <a:pt x="12807" y="2364992"/>
                  <a:pt x="0" y="2038568"/>
                </a:cubicBezTo>
                <a:cubicBezTo>
                  <a:pt x="-12807" y="1712144"/>
                  <a:pt x="24306" y="1574667"/>
                  <a:pt x="0" y="1403604"/>
                </a:cubicBezTo>
                <a:cubicBezTo>
                  <a:pt x="-24306" y="1232541"/>
                  <a:pt x="10234" y="1032884"/>
                  <a:pt x="0" y="835478"/>
                </a:cubicBezTo>
                <a:cubicBezTo>
                  <a:pt x="-10234" y="638072"/>
                  <a:pt x="13859" y="326838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2664671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969CEC8-5BEA-0E1C-FAA3-C9BF13A1E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079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83F3-5C69-EBF6-480E-924D4B03F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585819-3445-38AD-62A2-75A6D19D5FAB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 err="1"/>
              <a:t>Αυτοαξιολόγηση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22E16BBA-3FCD-3FB1-48C0-819BA4B98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7995"/>
            <a:ext cx="10515600" cy="46312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8B18AE8-4965-FDA0-6414-AE5C935E1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5957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apbox derby with children racing car | Free Vector">
            <a:extLst>
              <a:ext uri="{FF2B5EF4-FFF2-40B4-BE49-F238E27FC236}">
                <a16:creationId xmlns:a16="http://schemas.microsoft.com/office/drawing/2014/main" id="{BC4A762E-2622-C506-110D-07C16006A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743"/>
          <a:stretch>
            <a:fillRect/>
          </a:stretch>
        </p:blipFill>
        <p:spPr bwMode="auto">
          <a:xfrm>
            <a:off x="2434595" y="1975453"/>
            <a:ext cx="6793945" cy="382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81F27107-860F-48FA-1057-C0B94B619F45}"/>
              </a:ext>
            </a:extLst>
          </p:cNvPr>
          <p:cNvSpPr/>
          <p:nvPr/>
        </p:nvSpPr>
        <p:spPr>
          <a:xfrm rot="794260">
            <a:off x="5094589" y="2697434"/>
            <a:ext cx="3429000" cy="8065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ΑΦΕΤΗΡΙΑ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87686B-ED80-4F13-8815-175BE4A32E80}"/>
              </a:ext>
            </a:extLst>
          </p:cNvPr>
          <p:cNvSpPr txBox="1"/>
          <p:nvPr/>
        </p:nvSpPr>
        <p:spPr>
          <a:xfrm rot="20690226">
            <a:off x="201546" y="1047048"/>
            <a:ext cx="5148728" cy="1477328"/>
          </a:xfrm>
          <a:custGeom>
            <a:avLst/>
            <a:gdLst>
              <a:gd name="csX0" fmla="*/ 0 w 5148728"/>
              <a:gd name="csY0" fmla="*/ 0 h 1477328"/>
              <a:gd name="csX1" fmla="*/ 675055 w 5148728"/>
              <a:gd name="csY1" fmla="*/ 0 h 1477328"/>
              <a:gd name="csX2" fmla="*/ 1247136 w 5148728"/>
              <a:gd name="csY2" fmla="*/ 0 h 1477328"/>
              <a:gd name="csX3" fmla="*/ 1767730 w 5148728"/>
              <a:gd name="csY3" fmla="*/ 0 h 1477328"/>
              <a:gd name="csX4" fmla="*/ 2339811 w 5148728"/>
              <a:gd name="csY4" fmla="*/ 0 h 1477328"/>
              <a:gd name="csX5" fmla="*/ 2860404 w 5148728"/>
              <a:gd name="csY5" fmla="*/ 0 h 1477328"/>
              <a:gd name="csX6" fmla="*/ 3278023 w 5148728"/>
              <a:gd name="csY6" fmla="*/ 0 h 1477328"/>
              <a:gd name="csX7" fmla="*/ 3953079 w 5148728"/>
              <a:gd name="csY7" fmla="*/ 0 h 1477328"/>
              <a:gd name="csX8" fmla="*/ 4422185 w 5148728"/>
              <a:gd name="csY8" fmla="*/ 0 h 1477328"/>
              <a:gd name="csX9" fmla="*/ 5148728 w 5148728"/>
              <a:gd name="csY9" fmla="*/ 0 h 1477328"/>
              <a:gd name="csX10" fmla="*/ 5148728 w 5148728"/>
              <a:gd name="csY10" fmla="*/ 507216 h 1477328"/>
              <a:gd name="csX11" fmla="*/ 5148728 w 5148728"/>
              <a:gd name="csY11" fmla="*/ 970112 h 1477328"/>
              <a:gd name="csX12" fmla="*/ 5148728 w 5148728"/>
              <a:gd name="csY12" fmla="*/ 1477328 h 1477328"/>
              <a:gd name="csX13" fmla="*/ 4628134 w 5148728"/>
              <a:gd name="csY13" fmla="*/ 1477328 h 1477328"/>
              <a:gd name="csX14" fmla="*/ 4159028 w 5148728"/>
              <a:gd name="csY14" fmla="*/ 1477328 h 1477328"/>
              <a:gd name="csX15" fmla="*/ 3586947 w 5148728"/>
              <a:gd name="csY15" fmla="*/ 1477328 h 1477328"/>
              <a:gd name="csX16" fmla="*/ 3066354 w 5148728"/>
              <a:gd name="csY16" fmla="*/ 1477328 h 1477328"/>
              <a:gd name="csX17" fmla="*/ 2648735 w 5148728"/>
              <a:gd name="csY17" fmla="*/ 1477328 h 1477328"/>
              <a:gd name="csX18" fmla="*/ 2076654 w 5148728"/>
              <a:gd name="csY18" fmla="*/ 1477328 h 1477328"/>
              <a:gd name="csX19" fmla="*/ 1453085 w 5148728"/>
              <a:gd name="csY19" fmla="*/ 1477328 h 1477328"/>
              <a:gd name="csX20" fmla="*/ 983979 w 5148728"/>
              <a:gd name="csY20" fmla="*/ 1477328 h 1477328"/>
              <a:gd name="csX21" fmla="*/ 0 w 5148728"/>
              <a:gd name="csY21" fmla="*/ 1477328 h 1477328"/>
              <a:gd name="csX22" fmla="*/ 0 w 5148728"/>
              <a:gd name="csY22" fmla="*/ 970112 h 1477328"/>
              <a:gd name="csX23" fmla="*/ 0 w 5148728"/>
              <a:gd name="csY23" fmla="*/ 492443 h 1477328"/>
              <a:gd name="csX24" fmla="*/ 0 w 5148728"/>
              <a:gd name="csY24" fmla="*/ 0 h 14773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148728" h="1477328" extrusionOk="0">
                <a:moveTo>
                  <a:pt x="0" y="0"/>
                </a:moveTo>
                <a:cubicBezTo>
                  <a:pt x="307564" y="-38093"/>
                  <a:pt x="433118" y="32375"/>
                  <a:pt x="675055" y="0"/>
                </a:cubicBezTo>
                <a:cubicBezTo>
                  <a:pt x="916992" y="-32375"/>
                  <a:pt x="1042978" y="59793"/>
                  <a:pt x="1247136" y="0"/>
                </a:cubicBezTo>
                <a:cubicBezTo>
                  <a:pt x="1451294" y="-59793"/>
                  <a:pt x="1549706" y="62158"/>
                  <a:pt x="1767730" y="0"/>
                </a:cubicBezTo>
                <a:cubicBezTo>
                  <a:pt x="1985754" y="-62158"/>
                  <a:pt x="2059131" y="3028"/>
                  <a:pt x="2339811" y="0"/>
                </a:cubicBezTo>
                <a:cubicBezTo>
                  <a:pt x="2620491" y="-3028"/>
                  <a:pt x="2718197" y="32522"/>
                  <a:pt x="2860404" y="0"/>
                </a:cubicBezTo>
                <a:cubicBezTo>
                  <a:pt x="3002611" y="-32522"/>
                  <a:pt x="3142222" y="46276"/>
                  <a:pt x="3278023" y="0"/>
                </a:cubicBezTo>
                <a:cubicBezTo>
                  <a:pt x="3413824" y="-46276"/>
                  <a:pt x="3682919" y="61797"/>
                  <a:pt x="3953079" y="0"/>
                </a:cubicBezTo>
                <a:cubicBezTo>
                  <a:pt x="4223239" y="-61797"/>
                  <a:pt x="4313445" y="50384"/>
                  <a:pt x="4422185" y="0"/>
                </a:cubicBezTo>
                <a:cubicBezTo>
                  <a:pt x="4530925" y="-50384"/>
                  <a:pt x="4788590" y="62061"/>
                  <a:pt x="5148728" y="0"/>
                </a:cubicBezTo>
                <a:cubicBezTo>
                  <a:pt x="5206790" y="194624"/>
                  <a:pt x="5144598" y="292511"/>
                  <a:pt x="5148728" y="507216"/>
                </a:cubicBezTo>
                <a:cubicBezTo>
                  <a:pt x="5152858" y="721921"/>
                  <a:pt x="5143463" y="762319"/>
                  <a:pt x="5148728" y="970112"/>
                </a:cubicBezTo>
                <a:cubicBezTo>
                  <a:pt x="5153993" y="1177905"/>
                  <a:pt x="5132589" y="1328620"/>
                  <a:pt x="5148728" y="1477328"/>
                </a:cubicBezTo>
                <a:cubicBezTo>
                  <a:pt x="4922724" y="1501198"/>
                  <a:pt x="4817543" y="1430354"/>
                  <a:pt x="4628134" y="1477328"/>
                </a:cubicBezTo>
                <a:cubicBezTo>
                  <a:pt x="4438725" y="1524302"/>
                  <a:pt x="4376088" y="1427940"/>
                  <a:pt x="4159028" y="1477328"/>
                </a:cubicBezTo>
                <a:cubicBezTo>
                  <a:pt x="3941968" y="1526716"/>
                  <a:pt x="3790408" y="1476441"/>
                  <a:pt x="3586947" y="1477328"/>
                </a:cubicBezTo>
                <a:cubicBezTo>
                  <a:pt x="3383486" y="1478215"/>
                  <a:pt x="3277174" y="1422504"/>
                  <a:pt x="3066354" y="1477328"/>
                </a:cubicBezTo>
                <a:cubicBezTo>
                  <a:pt x="2855534" y="1532152"/>
                  <a:pt x="2826098" y="1462981"/>
                  <a:pt x="2648735" y="1477328"/>
                </a:cubicBezTo>
                <a:cubicBezTo>
                  <a:pt x="2471372" y="1491675"/>
                  <a:pt x="2240012" y="1420889"/>
                  <a:pt x="2076654" y="1477328"/>
                </a:cubicBezTo>
                <a:cubicBezTo>
                  <a:pt x="1913296" y="1533767"/>
                  <a:pt x="1647128" y="1417472"/>
                  <a:pt x="1453085" y="1477328"/>
                </a:cubicBezTo>
                <a:cubicBezTo>
                  <a:pt x="1259042" y="1537184"/>
                  <a:pt x="1191449" y="1435527"/>
                  <a:pt x="983979" y="1477328"/>
                </a:cubicBezTo>
                <a:cubicBezTo>
                  <a:pt x="776509" y="1519129"/>
                  <a:pt x="225587" y="1368056"/>
                  <a:pt x="0" y="1477328"/>
                </a:cubicBezTo>
                <a:cubicBezTo>
                  <a:pt x="-20157" y="1341431"/>
                  <a:pt x="19025" y="1090411"/>
                  <a:pt x="0" y="970112"/>
                </a:cubicBezTo>
                <a:cubicBezTo>
                  <a:pt x="-19025" y="849813"/>
                  <a:pt x="14983" y="704371"/>
                  <a:pt x="0" y="492443"/>
                </a:cubicBezTo>
                <a:cubicBezTo>
                  <a:pt x="-14983" y="280515"/>
                  <a:pt x="44019" y="200952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714378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1800" b="1" u="none" strike="noStrike" dirty="0">
                <a:effectLst/>
                <a:latin typeface="+mn-lt"/>
              </a:rPr>
              <a:t>Δημιουργήστε μια δική σας πρόταση</a:t>
            </a:r>
          </a:p>
          <a:p>
            <a:pPr algn="ctr"/>
            <a:r>
              <a:rPr lang="el-GR" sz="1800" b="1" u="none" strike="noStrike" dirty="0">
                <a:effectLst/>
                <a:latin typeface="+mn-lt"/>
              </a:rPr>
              <a:t> με τη λέξη που σας δίνεται, </a:t>
            </a:r>
          </a:p>
          <a:p>
            <a:pPr algn="ctr"/>
            <a:r>
              <a:rPr lang="el-GR" sz="1800" b="1" u="none" strike="noStrike" dirty="0">
                <a:effectLst/>
                <a:latin typeface="+mn-lt"/>
              </a:rPr>
              <a:t>χρησιμοποιώντας την στον συντακτικό ρόλο που καθορίζεται κάθε φορά </a:t>
            </a:r>
          </a:p>
          <a:p>
            <a:pPr algn="ctr"/>
            <a:r>
              <a:rPr lang="el-GR" sz="1800" b="1" u="none" strike="noStrike" dirty="0">
                <a:effectLst/>
                <a:latin typeface="+mn-lt"/>
              </a:rPr>
              <a:t>(ως υποκείμενο, ρήμα ή αντικείμενο).</a:t>
            </a:r>
            <a:endParaRPr lang="el-GR" dirty="0"/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C97FC5F-1A99-1FAC-853D-082CAA349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851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CBCCA2F3-7A72-9B7A-3CBE-50E26CFF514A}"/>
              </a:ext>
            </a:extLst>
          </p:cNvPr>
          <p:cNvCxnSpPr/>
          <p:nvPr/>
        </p:nvCxnSpPr>
        <p:spPr>
          <a:xfrm>
            <a:off x="2111828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214256BA-BBB4-1DF2-1E39-D63570B01A82}"/>
              </a:ext>
            </a:extLst>
          </p:cNvPr>
          <p:cNvCxnSpPr/>
          <p:nvPr/>
        </p:nvCxnSpPr>
        <p:spPr>
          <a:xfrm>
            <a:off x="5116286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2C406437-51B3-778A-1853-2C4EF94003F7}"/>
              </a:ext>
            </a:extLst>
          </p:cNvPr>
          <p:cNvCxnSpPr/>
          <p:nvPr/>
        </p:nvCxnSpPr>
        <p:spPr>
          <a:xfrm>
            <a:off x="7195456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B199FE30-EF09-B59E-1D79-752CA8EEB5A1}"/>
              </a:ext>
            </a:extLst>
          </p:cNvPr>
          <p:cNvCxnSpPr/>
          <p:nvPr/>
        </p:nvCxnSpPr>
        <p:spPr>
          <a:xfrm>
            <a:off x="9786257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B6258920-1277-6E46-6A91-B1555DD64BC9}"/>
              </a:ext>
            </a:extLst>
          </p:cNvPr>
          <p:cNvCxnSpPr>
            <a:cxnSpLocks/>
          </p:cNvCxnSpPr>
          <p:nvPr/>
        </p:nvCxnSpPr>
        <p:spPr>
          <a:xfrm flipH="1">
            <a:off x="0" y="2318656"/>
            <a:ext cx="12148457" cy="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A7F1A3E1-7FA9-364C-7CEF-74C58EA9F72D}"/>
              </a:ext>
            </a:extLst>
          </p:cNvPr>
          <p:cNvCxnSpPr>
            <a:cxnSpLocks/>
          </p:cNvCxnSpPr>
          <p:nvPr/>
        </p:nvCxnSpPr>
        <p:spPr>
          <a:xfrm flipH="1">
            <a:off x="0" y="4430485"/>
            <a:ext cx="12104914" cy="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Οβάλ 14">
            <a:extLst>
              <a:ext uri="{FF2B5EF4-FFF2-40B4-BE49-F238E27FC236}">
                <a16:creationId xmlns:a16="http://schemas.microsoft.com/office/drawing/2014/main" id="{B04252D1-7B1E-A4EA-CDD4-74FD15538B77}"/>
              </a:ext>
            </a:extLst>
          </p:cNvPr>
          <p:cNvSpPr/>
          <p:nvPr/>
        </p:nvSpPr>
        <p:spPr>
          <a:xfrm>
            <a:off x="-48985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</a:p>
        </p:txBody>
      </p:sp>
      <p:sp>
        <p:nvSpPr>
          <p:cNvPr id="29" name="Οβάλ 28">
            <a:extLst>
              <a:ext uri="{FF2B5EF4-FFF2-40B4-BE49-F238E27FC236}">
                <a16:creationId xmlns:a16="http://schemas.microsoft.com/office/drawing/2014/main" id="{BA2809E9-C875-4551-F593-063F6C5E58B0}"/>
              </a:ext>
            </a:extLst>
          </p:cNvPr>
          <p:cNvSpPr/>
          <p:nvPr/>
        </p:nvSpPr>
        <p:spPr>
          <a:xfrm>
            <a:off x="2220688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</a:p>
        </p:txBody>
      </p:sp>
      <p:sp>
        <p:nvSpPr>
          <p:cNvPr id="45" name="Οβάλ 44">
            <a:extLst>
              <a:ext uri="{FF2B5EF4-FFF2-40B4-BE49-F238E27FC236}">
                <a16:creationId xmlns:a16="http://schemas.microsoft.com/office/drawing/2014/main" id="{C7AF6C40-7BF9-4D39-8C4B-36D295AE34D2}"/>
              </a:ext>
            </a:extLst>
          </p:cNvPr>
          <p:cNvSpPr/>
          <p:nvPr/>
        </p:nvSpPr>
        <p:spPr>
          <a:xfrm>
            <a:off x="5181602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</a:p>
        </p:txBody>
      </p:sp>
      <p:sp>
        <p:nvSpPr>
          <p:cNvPr id="43" name="Οβάλ 42">
            <a:extLst>
              <a:ext uri="{FF2B5EF4-FFF2-40B4-BE49-F238E27FC236}">
                <a16:creationId xmlns:a16="http://schemas.microsoft.com/office/drawing/2014/main" id="{7FE9604F-8C7A-ABC7-AB9A-189EB78BF81C}"/>
              </a:ext>
            </a:extLst>
          </p:cNvPr>
          <p:cNvSpPr/>
          <p:nvPr/>
        </p:nvSpPr>
        <p:spPr>
          <a:xfrm>
            <a:off x="7260771" y="-3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4</a:t>
            </a:r>
          </a:p>
        </p:txBody>
      </p:sp>
      <p:sp>
        <p:nvSpPr>
          <p:cNvPr id="41" name="Οβάλ 40">
            <a:extLst>
              <a:ext uri="{FF2B5EF4-FFF2-40B4-BE49-F238E27FC236}">
                <a16:creationId xmlns:a16="http://schemas.microsoft.com/office/drawing/2014/main" id="{7E71C719-8951-AD94-7F88-3BE4FF6A0734}"/>
              </a:ext>
            </a:extLst>
          </p:cNvPr>
          <p:cNvSpPr/>
          <p:nvPr/>
        </p:nvSpPr>
        <p:spPr>
          <a:xfrm>
            <a:off x="9846125" y="-4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5</a:t>
            </a:r>
          </a:p>
        </p:txBody>
      </p:sp>
      <p:sp>
        <p:nvSpPr>
          <p:cNvPr id="39" name="Οβάλ 38">
            <a:extLst>
              <a:ext uri="{FF2B5EF4-FFF2-40B4-BE49-F238E27FC236}">
                <a16:creationId xmlns:a16="http://schemas.microsoft.com/office/drawing/2014/main" id="{A21B3326-58D3-E6F3-DB31-209663B002F7}"/>
              </a:ext>
            </a:extLst>
          </p:cNvPr>
          <p:cNvSpPr/>
          <p:nvPr/>
        </p:nvSpPr>
        <p:spPr>
          <a:xfrm>
            <a:off x="-38099" y="2318656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</a:p>
        </p:txBody>
      </p:sp>
      <p:sp>
        <p:nvSpPr>
          <p:cNvPr id="37" name="Οβάλ 36">
            <a:extLst>
              <a:ext uri="{FF2B5EF4-FFF2-40B4-BE49-F238E27FC236}">
                <a16:creationId xmlns:a16="http://schemas.microsoft.com/office/drawing/2014/main" id="{19A5D8B7-E988-A0DB-728A-71B441D9D10C}"/>
              </a:ext>
            </a:extLst>
          </p:cNvPr>
          <p:cNvSpPr/>
          <p:nvPr/>
        </p:nvSpPr>
        <p:spPr>
          <a:xfrm>
            <a:off x="2084616" y="2318655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7</a:t>
            </a:r>
          </a:p>
        </p:txBody>
      </p:sp>
      <p:sp>
        <p:nvSpPr>
          <p:cNvPr id="35" name="Οβάλ 34">
            <a:extLst>
              <a:ext uri="{FF2B5EF4-FFF2-40B4-BE49-F238E27FC236}">
                <a16:creationId xmlns:a16="http://schemas.microsoft.com/office/drawing/2014/main" id="{7A29A5C8-313E-8487-C998-09686F7CF667}"/>
              </a:ext>
            </a:extLst>
          </p:cNvPr>
          <p:cNvSpPr/>
          <p:nvPr/>
        </p:nvSpPr>
        <p:spPr>
          <a:xfrm>
            <a:off x="5159834" y="2373077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8</a:t>
            </a:r>
          </a:p>
        </p:txBody>
      </p:sp>
      <p:sp>
        <p:nvSpPr>
          <p:cNvPr id="33" name="Οβάλ 32">
            <a:extLst>
              <a:ext uri="{FF2B5EF4-FFF2-40B4-BE49-F238E27FC236}">
                <a16:creationId xmlns:a16="http://schemas.microsoft.com/office/drawing/2014/main" id="{2B2900B7-0D30-9645-015E-8C5B43FCE21F}"/>
              </a:ext>
            </a:extLst>
          </p:cNvPr>
          <p:cNvSpPr/>
          <p:nvPr/>
        </p:nvSpPr>
        <p:spPr>
          <a:xfrm>
            <a:off x="7239003" y="2351303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9</a:t>
            </a:r>
          </a:p>
        </p:txBody>
      </p:sp>
      <p:sp>
        <p:nvSpPr>
          <p:cNvPr id="31" name="Οβάλ 30">
            <a:extLst>
              <a:ext uri="{FF2B5EF4-FFF2-40B4-BE49-F238E27FC236}">
                <a16:creationId xmlns:a16="http://schemas.microsoft.com/office/drawing/2014/main" id="{C34B3C40-60A3-F7CF-3A99-B588F518A2BF}"/>
              </a:ext>
            </a:extLst>
          </p:cNvPr>
          <p:cNvSpPr/>
          <p:nvPr/>
        </p:nvSpPr>
        <p:spPr>
          <a:xfrm>
            <a:off x="9835239" y="2373061"/>
            <a:ext cx="805545" cy="5878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10</a:t>
            </a:r>
          </a:p>
        </p:txBody>
      </p:sp>
      <p:sp>
        <p:nvSpPr>
          <p:cNvPr id="27" name="Οβάλ 26">
            <a:extLst>
              <a:ext uri="{FF2B5EF4-FFF2-40B4-BE49-F238E27FC236}">
                <a16:creationId xmlns:a16="http://schemas.microsoft.com/office/drawing/2014/main" id="{3A33A53B-7A3D-F9BB-C991-4DA5B24E1EBE}"/>
              </a:ext>
            </a:extLst>
          </p:cNvPr>
          <p:cNvSpPr/>
          <p:nvPr/>
        </p:nvSpPr>
        <p:spPr>
          <a:xfrm>
            <a:off x="32657" y="4506680"/>
            <a:ext cx="628639" cy="5442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11</a:t>
            </a: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13ED1D34-2936-7268-7BB4-FF6D0B27FFC2}"/>
              </a:ext>
            </a:extLst>
          </p:cNvPr>
          <p:cNvSpPr/>
          <p:nvPr/>
        </p:nvSpPr>
        <p:spPr>
          <a:xfrm>
            <a:off x="2177144" y="4506681"/>
            <a:ext cx="685801" cy="5442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12</a:t>
            </a:r>
          </a:p>
        </p:txBody>
      </p:sp>
      <p:sp>
        <p:nvSpPr>
          <p:cNvPr id="23" name="Οβάλ 22">
            <a:extLst>
              <a:ext uri="{FF2B5EF4-FFF2-40B4-BE49-F238E27FC236}">
                <a16:creationId xmlns:a16="http://schemas.microsoft.com/office/drawing/2014/main" id="{9BC13F1E-E0DF-AF2F-4ABB-587F947A3576}"/>
              </a:ext>
            </a:extLst>
          </p:cNvPr>
          <p:cNvSpPr/>
          <p:nvPr/>
        </p:nvSpPr>
        <p:spPr>
          <a:xfrm>
            <a:off x="5181601" y="4506681"/>
            <a:ext cx="761995" cy="5442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13</a:t>
            </a:r>
          </a:p>
        </p:txBody>
      </p:sp>
      <p:sp>
        <p:nvSpPr>
          <p:cNvPr id="21" name="Οβάλ 20">
            <a:extLst>
              <a:ext uri="{FF2B5EF4-FFF2-40B4-BE49-F238E27FC236}">
                <a16:creationId xmlns:a16="http://schemas.microsoft.com/office/drawing/2014/main" id="{D5B78578-AB21-2AE6-0DDB-75D899C82593}"/>
              </a:ext>
            </a:extLst>
          </p:cNvPr>
          <p:cNvSpPr/>
          <p:nvPr/>
        </p:nvSpPr>
        <p:spPr>
          <a:xfrm>
            <a:off x="7228113" y="4463132"/>
            <a:ext cx="794658" cy="5606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14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CDAFD0D2-F56E-B1D9-38EC-2BC868CA7363}"/>
              </a:ext>
            </a:extLst>
          </p:cNvPr>
          <p:cNvSpPr/>
          <p:nvPr/>
        </p:nvSpPr>
        <p:spPr>
          <a:xfrm>
            <a:off x="9916885" y="4506680"/>
            <a:ext cx="696685" cy="54427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15</a:t>
            </a:r>
          </a:p>
        </p:txBody>
      </p:sp>
      <p:sp>
        <p:nvSpPr>
          <p:cNvPr id="44" name="Ορθογώνιο: Στρογγύλεμα γωνιών 43">
            <a:extLst>
              <a:ext uri="{FF2B5EF4-FFF2-40B4-BE49-F238E27FC236}">
                <a16:creationId xmlns:a16="http://schemas.microsoft.com/office/drawing/2014/main" id="{A02AFC8E-29D2-8B2E-274C-57C6DFB73638}"/>
              </a:ext>
            </a:extLst>
          </p:cNvPr>
          <p:cNvSpPr/>
          <p:nvPr/>
        </p:nvSpPr>
        <p:spPr>
          <a:xfrm>
            <a:off x="447672" y="734793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ο διαιτητής </a:t>
            </a:r>
            <a:r>
              <a:rPr lang="el-GR" sz="1400" b="1" dirty="0"/>
              <a:t>➡️ ως Αντικείμενο</a:t>
            </a:r>
          </a:p>
        </p:txBody>
      </p:sp>
      <p:sp>
        <p:nvSpPr>
          <p:cNvPr id="48" name="Ορθογώνιο: Στρογγύλεμα γωνιών 47">
            <a:extLst>
              <a:ext uri="{FF2B5EF4-FFF2-40B4-BE49-F238E27FC236}">
                <a16:creationId xmlns:a16="http://schemas.microsoft.com/office/drawing/2014/main" id="{D461BC1B-0D6F-134D-75F8-A7BE75289207}"/>
              </a:ext>
            </a:extLst>
          </p:cNvPr>
          <p:cNvSpPr/>
          <p:nvPr/>
        </p:nvSpPr>
        <p:spPr>
          <a:xfrm>
            <a:off x="2292811" y="751140"/>
            <a:ext cx="265612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φτιάχνω ➡️ </a:t>
            </a:r>
            <a:r>
              <a:rPr lang="el-GR" sz="1400" b="1" dirty="0"/>
              <a:t>ως Ρήμα</a:t>
            </a:r>
            <a:endParaRPr lang="el-GR" sz="1400" dirty="0"/>
          </a:p>
        </p:txBody>
      </p:sp>
      <p:sp>
        <p:nvSpPr>
          <p:cNvPr id="52" name="Ορθογώνιο: Στρογγύλεμα γωνιών 51">
            <a:extLst>
              <a:ext uri="{FF2B5EF4-FFF2-40B4-BE49-F238E27FC236}">
                <a16:creationId xmlns:a16="http://schemas.microsoft.com/office/drawing/2014/main" id="{2007CE7F-9768-0EB1-2123-033F182CB2BB}"/>
              </a:ext>
            </a:extLst>
          </p:cNvPr>
          <p:cNvSpPr/>
          <p:nvPr/>
        </p:nvSpPr>
        <p:spPr>
          <a:xfrm>
            <a:off x="5323130" y="786485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ο ηλεκτρολόγος  ➡️ </a:t>
            </a:r>
            <a:r>
              <a:rPr lang="el-GR" sz="1400" b="1" dirty="0"/>
              <a:t>ως Υποκείμενο</a:t>
            </a:r>
            <a:endParaRPr lang="el-GR" sz="1400" dirty="0"/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465C69FE-EA19-6EC0-4622-E75B9327FC63}"/>
              </a:ext>
            </a:extLst>
          </p:cNvPr>
          <p:cNvSpPr/>
          <p:nvPr/>
        </p:nvSpPr>
        <p:spPr>
          <a:xfrm>
            <a:off x="10238011" y="772879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η μαθήτρια ➡️ </a:t>
            </a:r>
            <a:r>
              <a:rPr lang="el-GR" sz="1400" b="1" dirty="0"/>
              <a:t>ως Υποκείμενο</a:t>
            </a:r>
            <a:endParaRPr lang="el-GR" sz="1400" dirty="0"/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7EBC59B9-C0A6-81D1-672E-59B0F965D6E3}"/>
              </a:ext>
            </a:extLst>
          </p:cNvPr>
          <p:cNvSpPr/>
          <p:nvPr/>
        </p:nvSpPr>
        <p:spPr>
          <a:xfrm>
            <a:off x="2754087" y="3004444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η μαμά ➡️ </a:t>
            </a:r>
            <a:r>
              <a:rPr lang="el-GR" sz="1400" b="1" dirty="0"/>
              <a:t>ως Υποκείμενο</a:t>
            </a:r>
            <a:endParaRPr lang="el-GR" sz="1400" dirty="0"/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D6C572FD-43EE-6D73-5266-2968CD0D1A6E}"/>
              </a:ext>
            </a:extLst>
          </p:cNvPr>
          <p:cNvSpPr/>
          <p:nvPr/>
        </p:nvSpPr>
        <p:spPr>
          <a:xfrm>
            <a:off x="7752011" y="3037112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ο διευθυντής ➡️ </a:t>
            </a:r>
            <a:r>
              <a:rPr lang="el-GR" sz="1400" b="1" dirty="0"/>
              <a:t>ως Υποκείμενο</a:t>
            </a:r>
            <a:endParaRPr lang="el-GR" sz="1400" dirty="0"/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C6C1E4DA-CD29-92EE-002A-861803587D2C}"/>
              </a:ext>
            </a:extLst>
          </p:cNvPr>
          <p:cNvSpPr/>
          <p:nvPr/>
        </p:nvSpPr>
        <p:spPr>
          <a:xfrm>
            <a:off x="5248287" y="5143486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ο φίλος ➡️ </a:t>
            </a:r>
            <a:r>
              <a:rPr lang="el-GR" sz="1400" b="1" dirty="0"/>
              <a:t>ως Υποκείμενο</a:t>
            </a:r>
            <a:endParaRPr lang="el-GR" sz="1400" dirty="0"/>
          </a:p>
        </p:txBody>
      </p:sp>
      <p:sp>
        <p:nvSpPr>
          <p:cNvPr id="34" name="Ορθογώνιο: Στρογγύλεμα γωνιών 33">
            <a:extLst>
              <a:ext uri="{FF2B5EF4-FFF2-40B4-BE49-F238E27FC236}">
                <a16:creationId xmlns:a16="http://schemas.microsoft.com/office/drawing/2014/main" id="{D077DBB6-BA3F-0558-BCCB-BA8AF863682E}"/>
              </a:ext>
            </a:extLst>
          </p:cNvPr>
          <p:cNvSpPr/>
          <p:nvPr/>
        </p:nvSpPr>
        <p:spPr>
          <a:xfrm>
            <a:off x="5283634" y="3037102"/>
            <a:ext cx="1824717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καθαρίζει ➡️ </a:t>
            </a:r>
            <a:r>
              <a:rPr lang="el-GR" sz="1400" b="1" dirty="0"/>
              <a:t>ως Ρήμα</a:t>
            </a:r>
            <a:endParaRPr lang="el-GR" sz="1400" dirty="0"/>
          </a:p>
        </p:txBody>
      </p:sp>
      <p:sp>
        <p:nvSpPr>
          <p:cNvPr id="42" name="Ορθογώνιο: Στρογγύλεμα γωνιών 41">
            <a:extLst>
              <a:ext uri="{FF2B5EF4-FFF2-40B4-BE49-F238E27FC236}">
                <a16:creationId xmlns:a16="http://schemas.microsoft.com/office/drawing/2014/main" id="{C1807EBC-8809-70F8-FC9E-1B248AC0908C}"/>
              </a:ext>
            </a:extLst>
          </p:cNvPr>
          <p:cNvSpPr/>
          <p:nvPr/>
        </p:nvSpPr>
        <p:spPr>
          <a:xfrm>
            <a:off x="2336338" y="5176154"/>
            <a:ext cx="265612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ποτίζουμε ➡️ </a:t>
            </a:r>
            <a:r>
              <a:rPr lang="el-GR" sz="1400" b="1" dirty="0"/>
              <a:t>ως Ρήμα</a:t>
            </a:r>
            <a:endParaRPr lang="el-GR" sz="1400" dirty="0"/>
          </a:p>
        </p:txBody>
      </p:sp>
      <p:sp>
        <p:nvSpPr>
          <p:cNvPr id="47" name="Ορθογώνιο: Στρογγύλεμα γωνιών 46">
            <a:extLst>
              <a:ext uri="{FF2B5EF4-FFF2-40B4-BE49-F238E27FC236}">
                <a16:creationId xmlns:a16="http://schemas.microsoft.com/office/drawing/2014/main" id="{DD62F853-AFD9-F21E-BD42-93E6BF7D552C}"/>
              </a:ext>
            </a:extLst>
          </p:cNvPr>
          <p:cNvSpPr/>
          <p:nvPr/>
        </p:nvSpPr>
        <p:spPr>
          <a:xfrm>
            <a:off x="7707087" y="756575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τα φώτα </a:t>
            </a:r>
            <a:r>
              <a:rPr lang="el-GR" sz="1400" b="1" dirty="0"/>
              <a:t>➡️ ως Αντικείμενο</a:t>
            </a:r>
          </a:p>
        </p:txBody>
      </p:sp>
      <p:sp>
        <p:nvSpPr>
          <p:cNvPr id="50" name="Ορθογώνιο: Στρογγύλεμα γωνιών 49">
            <a:extLst>
              <a:ext uri="{FF2B5EF4-FFF2-40B4-BE49-F238E27FC236}">
                <a16:creationId xmlns:a16="http://schemas.microsoft.com/office/drawing/2014/main" id="{AACE4B18-B627-137E-6BD6-E7056FB7E95B}"/>
              </a:ext>
            </a:extLst>
          </p:cNvPr>
          <p:cNvSpPr/>
          <p:nvPr/>
        </p:nvSpPr>
        <p:spPr>
          <a:xfrm>
            <a:off x="528634" y="3004444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ο μαθητής </a:t>
            </a:r>
            <a:r>
              <a:rPr lang="el-GR" sz="1400" b="1" dirty="0"/>
              <a:t>➡️ ως Αντικείμενο</a:t>
            </a:r>
          </a:p>
        </p:txBody>
      </p:sp>
      <p:sp>
        <p:nvSpPr>
          <p:cNvPr id="53" name="Ορθογώνιο: Στρογγύλεμα γωνιών 52">
            <a:extLst>
              <a:ext uri="{FF2B5EF4-FFF2-40B4-BE49-F238E27FC236}">
                <a16:creationId xmlns:a16="http://schemas.microsoft.com/office/drawing/2014/main" id="{AFE69399-327C-7D79-98A7-1B6F6078AD39}"/>
              </a:ext>
            </a:extLst>
          </p:cNvPr>
          <p:cNvSpPr/>
          <p:nvPr/>
        </p:nvSpPr>
        <p:spPr>
          <a:xfrm>
            <a:off x="10461163" y="3037089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η γιαγιά  </a:t>
            </a:r>
            <a:r>
              <a:rPr lang="el-GR" sz="1400" b="1" dirty="0"/>
              <a:t>➡️ ως Αντικείμενο</a:t>
            </a:r>
          </a:p>
        </p:txBody>
      </p:sp>
      <p:sp>
        <p:nvSpPr>
          <p:cNvPr id="55" name="Ορθογώνιο: Στρογγύλεμα γωνιών 54">
            <a:extLst>
              <a:ext uri="{FF2B5EF4-FFF2-40B4-BE49-F238E27FC236}">
                <a16:creationId xmlns:a16="http://schemas.microsoft.com/office/drawing/2014/main" id="{AADFB11F-A2DE-BC39-3097-1852CCC6F245}"/>
              </a:ext>
            </a:extLst>
          </p:cNvPr>
          <p:cNvSpPr/>
          <p:nvPr/>
        </p:nvSpPr>
        <p:spPr>
          <a:xfrm>
            <a:off x="472161" y="5170726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το θρανίο </a:t>
            </a:r>
            <a:r>
              <a:rPr lang="el-GR" sz="1400" b="1" dirty="0"/>
              <a:t>➡️ ως Αντικείμενο</a:t>
            </a:r>
          </a:p>
        </p:txBody>
      </p:sp>
      <p:sp>
        <p:nvSpPr>
          <p:cNvPr id="58" name="Ορθογώνιο: Στρογγύλεμα γωνιών 57">
            <a:extLst>
              <a:ext uri="{FF2B5EF4-FFF2-40B4-BE49-F238E27FC236}">
                <a16:creationId xmlns:a16="http://schemas.microsoft.com/office/drawing/2014/main" id="{5D9F9290-17B1-CB22-FA14-D140E7060007}"/>
              </a:ext>
            </a:extLst>
          </p:cNvPr>
          <p:cNvSpPr/>
          <p:nvPr/>
        </p:nvSpPr>
        <p:spPr>
          <a:xfrm>
            <a:off x="7413184" y="5127183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η φίλη ➡️ </a:t>
            </a:r>
            <a:r>
              <a:rPr lang="el-GR" sz="1400" b="1" dirty="0"/>
              <a:t>ως Υποκείμενο</a:t>
            </a:r>
            <a:endParaRPr lang="el-GR" sz="1400" dirty="0"/>
          </a:p>
        </p:txBody>
      </p:sp>
      <p:sp>
        <p:nvSpPr>
          <p:cNvPr id="61" name="Ορθογώνιο: Στρογγύλεμα γωνιών 60">
            <a:extLst>
              <a:ext uri="{FF2B5EF4-FFF2-40B4-BE49-F238E27FC236}">
                <a16:creationId xmlns:a16="http://schemas.microsoft.com/office/drawing/2014/main" id="{206D99B4-0EA5-688B-E53F-59F19B1805F6}"/>
              </a:ext>
            </a:extLst>
          </p:cNvPr>
          <p:cNvSpPr/>
          <p:nvPr/>
        </p:nvSpPr>
        <p:spPr>
          <a:xfrm>
            <a:off x="10033896" y="5127153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η φίλη </a:t>
            </a:r>
            <a:r>
              <a:rPr lang="el-GR" sz="1400" b="1" dirty="0"/>
              <a:t>➡️ ως Αντικείμενο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21E7EE1D-E249-21C6-4C9C-CA8786249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0481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C4595-BB7B-BC83-362C-493E71B91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07BF3B7-115F-EF7A-C7FA-E30883AA91D8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ΕΡΓΑΣΙΑ ΣΤΟ ΣΠΙΤΙ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2C273FF-A5E6-62A6-CA01-3DA66966069E}"/>
              </a:ext>
            </a:extLst>
          </p:cNvPr>
          <p:cNvSpPr/>
          <p:nvPr/>
        </p:nvSpPr>
        <p:spPr>
          <a:xfrm>
            <a:off x="1169534" y="4592471"/>
            <a:ext cx="10014107" cy="16638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b="1" dirty="0">
                <a:solidFill>
                  <a:srgbClr val="FF0000"/>
                </a:solidFill>
              </a:rPr>
              <a:t>Πάρε το φυλλάδιο ανά χείρας και κάνε μια βόλτα στο σαλόνι, στην κουζίνα ή στα δωμάτια. Παρατήρησε τι κάνει η μαμά, ο μπαμπάς, τα αδέρφια σου, το κατοικίδιο ή εσύ ο ίδιος.</a:t>
            </a:r>
          </a:p>
          <a:p>
            <a:r>
              <a:rPr lang="el-GR" b="1" dirty="0">
                <a:solidFill>
                  <a:srgbClr val="FF0000"/>
                </a:solidFill>
              </a:rPr>
              <a:t>Γράψε 4 απλές προτάσεις για το τι συμβαίνει αυτή τη στιγμή στο σπίτι. Πάρε τις προτάσεις που έγραψες πιο πάνω και χώρισέ τις στους 3 βασικούς όρους (υποκείμενο, ρήμα, αντικείμενο).</a:t>
            </a:r>
          </a:p>
        </p:txBody>
      </p:sp>
      <p:pic>
        <p:nvPicPr>
          <p:cNvPr id="3" name="Εικόνα 2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F4FD1105-41D8-0FF1-B31D-AA2DA6A132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05" r="4817" b="21020"/>
          <a:stretch>
            <a:fillRect/>
          </a:stretch>
        </p:blipFill>
        <p:spPr>
          <a:xfrm>
            <a:off x="8523515" y="210124"/>
            <a:ext cx="1981199" cy="1742555"/>
          </a:xfrm>
          <a:custGeom>
            <a:avLst/>
            <a:gdLst>
              <a:gd name="csX0" fmla="*/ 0 w 1981199"/>
              <a:gd name="csY0" fmla="*/ 0 h 1742555"/>
              <a:gd name="csX1" fmla="*/ 515112 w 1981199"/>
              <a:gd name="csY1" fmla="*/ 0 h 1742555"/>
              <a:gd name="csX2" fmla="*/ 1030223 w 1981199"/>
              <a:gd name="csY2" fmla="*/ 0 h 1742555"/>
              <a:gd name="csX3" fmla="*/ 1525523 w 1981199"/>
              <a:gd name="csY3" fmla="*/ 0 h 1742555"/>
              <a:gd name="csX4" fmla="*/ 1981199 w 1981199"/>
              <a:gd name="csY4" fmla="*/ 0 h 1742555"/>
              <a:gd name="csX5" fmla="*/ 1981199 w 1981199"/>
              <a:gd name="csY5" fmla="*/ 546001 h 1742555"/>
              <a:gd name="csX6" fmla="*/ 1981199 w 1981199"/>
              <a:gd name="csY6" fmla="*/ 1161703 h 1742555"/>
              <a:gd name="csX7" fmla="*/ 1981199 w 1981199"/>
              <a:gd name="csY7" fmla="*/ 1742555 h 1742555"/>
              <a:gd name="csX8" fmla="*/ 1485899 w 1981199"/>
              <a:gd name="csY8" fmla="*/ 1742555 h 1742555"/>
              <a:gd name="csX9" fmla="*/ 1050035 w 1981199"/>
              <a:gd name="csY9" fmla="*/ 1742555 h 1742555"/>
              <a:gd name="csX10" fmla="*/ 515112 w 1981199"/>
              <a:gd name="csY10" fmla="*/ 1742555 h 1742555"/>
              <a:gd name="csX11" fmla="*/ 0 w 1981199"/>
              <a:gd name="csY11" fmla="*/ 1742555 h 1742555"/>
              <a:gd name="csX12" fmla="*/ 0 w 1981199"/>
              <a:gd name="csY12" fmla="*/ 1213980 h 1742555"/>
              <a:gd name="csX13" fmla="*/ 0 w 1981199"/>
              <a:gd name="csY13" fmla="*/ 667979 h 1742555"/>
              <a:gd name="csX14" fmla="*/ 0 w 1981199"/>
              <a:gd name="csY1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1199" h="1742555" fill="none" extrusionOk="0">
                <a:moveTo>
                  <a:pt x="0" y="0"/>
                </a:moveTo>
                <a:cubicBezTo>
                  <a:pt x="144159" y="-13013"/>
                  <a:pt x="331995" y="3246"/>
                  <a:pt x="515112" y="0"/>
                </a:cubicBezTo>
                <a:cubicBezTo>
                  <a:pt x="698229" y="-3246"/>
                  <a:pt x="793048" y="53756"/>
                  <a:pt x="1030223" y="0"/>
                </a:cubicBezTo>
                <a:cubicBezTo>
                  <a:pt x="1267398" y="-53756"/>
                  <a:pt x="1358909" y="10067"/>
                  <a:pt x="1525523" y="0"/>
                </a:cubicBezTo>
                <a:cubicBezTo>
                  <a:pt x="1692137" y="-10067"/>
                  <a:pt x="1883577" y="39154"/>
                  <a:pt x="1981199" y="0"/>
                </a:cubicBezTo>
                <a:cubicBezTo>
                  <a:pt x="2007170" y="186502"/>
                  <a:pt x="1952211" y="283985"/>
                  <a:pt x="1981199" y="546001"/>
                </a:cubicBezTo>
                <a:cubicBezTo>
                  <a:pt x="2010187" y="808017"/>
                  <a:pt x="1910995" y="918380"/>
                  <a:pt x="1981199" y="1161703"/>
                </a:cubicBezTo>
                <a:cubicBezTo>
                  <a:pt x="2051403" y="1405026"/>
                  <a:pt x="1966533" y="1488345"/>
                  <a:pt x="1981199" y="1742555"/>
                </a:cubicBezTo>
                <a:cubicBezTo>
                  <a:pt x="1800674" y="1799622"/>
                  <a:pt x="1713525" y="1711998"/>
                  <a:pt x="1485899" y="1742555"/>
                </a:cubicBezTo>
                <a:cubicBezTo>
                  <a:pt x="1258273" y="1773112"/>
                  <a:pt x="1247708" y="1708429"/>
                  <a:pt x="1050035" y="1742555"/>
                </a:cubicBezTo>
                <a:cubicBezTo>
                  <a:pt x="852362" y="1776681"/>
                  <a:pt x="767306" y="1695915"/>
                  <a:pt x="515112" y="1742555"/>
                </a:cubicBezTo>
                <a:cubicBezTo>
                  <a:pt x="262918" y="1789195"/>
                  <a:pt x="230378" y="1741185"/>
                  <a:pt x="0" y="1742555"/>
                </a:cubicBezTo>
                <a:cubicBezTo>
                  <a:pt x="-36252" y="1572160"/>
                  <a:pt x="41918" y="1329165"/>
                  <a:pt x="0" y="1213980"/>
                </a:cubicBezTo>
                <a:cubicBezTo>
                  <a:pt x="-41918" y="1098796"/>
                  <a:pt x="50525" y="894059"/>
                  <a:pt x="0" y="667979"/>
                </a:cubicBezTo>
                <a:cubicBezTo>
                  <a:pt x="-50525" y="441899"/>
                  <a:pt x="4364" y="231801"/>
                  <a:pt x="0" y="0"/>
                </a:cubicBezTo>
                <a:close/>
              </a:path>
              <a:path w="1981199" h="1742555" stroke="0" extrusionOk="0">
                <a:moveTo>
                  <a:pt x="0" y="0"/>
                </a:moveTo>
                <a:cubicBezTo>
                  <a:pt x="203639" y="-15288"/>
                  <a:pt x="331302" y="43186"/>
                  <a:pt x="495300" y="0"/>
                </a:cubicBezTo>
                <a:cubicBezTo>
                  <a:pt x="659298" y="-43186"/>
                  <a:pt x="852367" y="5241"/>
                  <a:pt x="950976" y="0"/>
                </a:cubicBezTo>
                <a:cubicBezTo>
                  <a:pt x="1049585" y="-5241"/>
                  <a:pt x="1240502" y="12224"/>
                  <a:pt x="1386839" y="0"/>
                </a:cubicBezTo>
                <a:cubicBezTo>
                  <a:pt x="1533176" y="-12224"/>
                  <a:pt x="1745643" y="17705"/>
                  <a:pt x="1981199" y="0"/>
                </a:cubicBezTo>
                <a:cubicBezTo>
                  <a:pt x="2022727" y="235249"/>
                  <a:pt x="1978178" y="388380"/>
                  <a:pt x="1981199" y="563426"/>
                </a:cubicBezTo>
                <a:cubicBezTo>
                  <a:pt x="1984220" y="738472"/>
                  <a:pt x="1939113" y="980908"/>
                  <a:pt x="1981199" y="1109427"/>
                </a:cubicBezTo>
                <a:cubicBezTo>
                  <a:pt x="2023285" y="1237946"/>
                  <a:pt x="1979053" y="1434672"/>
                  <a:pt x="1981199" y="1742555"/>
                </a:cubicBezTo>
                <a:cubicBezTo>
                  <a:pt x="1854803" y="1742889"/>
                  <a:pt x="1613065" y="1689665"/>
                  <a:pt x="1485899" y="1742555"/>
                </a:cubicBezTo>
                <a:cubicBezTo>
                  <a:pt x="1358733" y="1795445"/>
                  <a:pt x="1116516" y="1729479"/>
                  <a:pt x="990600" y="1742555"/>
                </a:cubicBezTo>
                <a:cubicBezTo>
                  <a:pt x="864684" y="1755631"/>
                  <a:pt x="669040" y="1698608"/>
                  <a:pt x="475488" y="1742555"/>
                </a:cubicBezTo>
                <a:cubicBezTo>
                  <a:pt x="281936" y="1786502"/>
                  <a:pt x="194350" y="1708017"/>
                  <a:pt x="0" y="1742555"/>
                </a:cubicBezTo>
                <a:cubicBezTo>
                  <a:pt x="-54339" y="1608538"/>
                  <a:pt x="59577" y="1408659"/>
                  <a:pt x="0" y="1161703"/>
                </a:cubicBezTo>
                <a:cubicBezTo>
                  <a:pt x="-59577" y="914747"/>
                  <a:pt x="28612" y="878591"/>
                  <a:pt x="0" y="598277"/>
                </a:cubicBezTo>
                <a:cubicBezTo>
                  <a:pt x="-28612" y="317963"/>
                  <a:pt x="29123" y="207785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543799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6532069A-03F6-A02D-4BA0-14FD910023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7" b="21020"/>
          <a:stretch>
            <a:fillRect/>
          </a:stretch>
        </p:blipFill>
        <p:spPr>
          <a:xfrm>
            <a:off x="1169534" y="204441"/>
            <a:ext cx="2155371" cy="1748239"/>
          </a:xfrm>
          <a:custGeom>
            <a:avLst/>
            <a:gdLst>
              <a:gd name="csX0" fmla="*/ 0 w 2155371"/>
              <a:gd name="csY0" fmla="*/ 0 h 1748239"/>
              <a:gd name="csX1" fmla="*/ 538843 w 2155371"/>
              <a:gd name="csY1" fmla="*/ 0 h 1748239"/>
              <a:gd name="csX2" fmla="*/ 1034578 w 2155371"/>
              <a:gd name="csY2" fmla="*/ 0 h 1748239"/>
              <a:gd name="csX3" fmla="*/ 1616528 w 2155371"/>
              <a:gd name="csY3" fmla="*/ 0 h 1748239"/>
              <a:gd name="csX4" fmla="*/ 2155371 w 2155371"/>
              <a:gd name="csY4" fmla="*/ 0 h 1748239"/>
              <a:gd name="csX5" fmla="*/ 2155371 w 2155371"/>
              <a:gd name="csY5" fmla="*/ 565264 h 1748239"/>
              <a:gd name="csX6" fmla="*/ 2155371 w 2155371"/>
              <a:gd name="csY6" fmla="*/ 1182975 h 1748239"/>
              <a:gd name="csX7" fmla="*/ 2155371 w 2155371"/>
              <a:gd name="csY7" fmla="*/ 1748239 h 1748239"/>
              <a:gd name="csX8" fmla="*/ 1616528 w 2155371"/>
              <a:gd name="csY8" fmla="*/ 1748239 h 1748239"/>
              <a:gd name="csX9" fmla="*/ 1034578 w 2155371"/>
              <a:gd name="csY9" fmla="*/ 1748239 h 1748239"/>
              <a:gd name="csX10" fmla="*/ 474182 w 2155371"/>
              <a:gd name="csY10" fmla="*/ 1748239 h 1748239"/>
              <a:gd name="csX11" fmla="*/ 0 w 2155371"/>
              <a:gd name="csY11" fmla="*/ 1748239 h 1748239"/>
              <a:gd name="csX12" fmla="*/ 0 w 2155371"/>
              <a:gd name="csY12" fmla="*/ 1200457 h 1748239"/>
              <a:gd name="csX13" fmla="*/ 0 w 2155371"/>
              <a:gd name="csY13" fmla="*/ 670158 h 1748239"/>
              <a:gd name="csX14" fmla="*/ 0 w 2155371"/>
              <a:gd name="csY14" fmla="*/ 0 h 174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55371" h="1748239" fill="none" extrusionOk="0">
                <a:moveTo>
                  <a:pt x="0" y="0"/>
                </a:moveTo>
                <a:cubicBezTo>
                  <a:pt x="226871" y="-3792"/>
                  <a:pt x="342229" y="7371"/>
                  <a:pt x="538843" y="0"/>
                </a:cubicBezTo>
                <a:cubicBezTo>
                  <a:pt x="735457" y="-7371"/>
                  <a:pt x="852758" y="9236"/>
                  <a:pt x="1034578" y="0"/>
                </a:cubicBezTo>
                <a:cubicBezTo>
                  <a:pt x="1216399" y="-9236"/>
                  <a:pt x="1466748" y="45068"/>
                  <a:pt x="1616528" y="0"/>
                </a:cubicBezTo>
                <a:cubicBezTo>
                  <a:pt x="1766308" y="-45068"/>
                  <a:pt x="1960381" y="3269"/>
                  <a:pt x="2155371" y="0"/>
                </a:cubicBezTo>
                <a:cubicBezTo>
                  <a:pt x="2206948" y="270328"/>
                  <a:pt x="2151531" y="326304"/>
                  <a:pt x="2155371" y="565264"/>
                </a:cubicBezTo>
                <a:cubicBezTo>
                  <a:pt x="2159211" y="804224"/>
                  <a:pt x="2088485" y="908123"/>
                  <a:pt x="2155371" y="1182975"/>
                </a:cubicBezTo>
                <a:cubicBezTo>
                  <a:pt x="2222257" y="1457827"/>
                  <a:pt x="2113538" y="1626566"/>
                  <a:pt x="2155371" y="1748239"/>
                </a:cubicBezTo>
                <a:cubicBezTo>
                  <a:pt x="1970860" y="1752116"/>
                  <a:pt x="1884307" y="1699229"/>
                  <a:pt x="1616528" y="1748239"/>
                </a:cubicBezTo>
                <a:cubicBezTo>
                  <a:pt x="1348749" y="1797249"/>
                  <a:pt x="1247690" y="1694803"/>
                  <a:pt x="1034578" y="1748239"/>
                </a:cubicBezTo>
                <a:cubicBezTo>
                  <a:pt x="821466" y="1801675"/>
                  <a:pt x="672587" y="1710653"/>
                  <a:pt x="474182" y="1748239"/>
                </a:cubicBezTo>
                <a:cubicBezTo>
                  <a:pt x="275777" y="1785825"/>
                  <a:pt x="198847" y="1739634"/>
                  <a:pt x="0" y="1748239"/>
                </a:cubicBezTo>
                <a:cubicBezTo>
                  <a:pt x="-4512" y="1531327"/>
                  <a:pt x="42703" y="1425059"/>
                  <a:pt x="0" y="1200457"/>
                </a:cubicBezTo>
                <a:cubicBezTo>
                  <a:pt x="-42703" y="975855"/>
                  <a:pt x="37485" y="786066"/>
                  <a:pt x="0" y="670158"/>
                </a:cubicBezTo>
                <a:cubicBezTo>
                  <a:pt x="-37485" y="554250"/>
                  <a:pt x="39897" y="194654"/>
                  <a:pt x="0" y="0"/>
                </a:cubicBezTo>
                <a:close/>
              </a:path>
              <a:path w="2155371" h="1748239" stroke="0" extrusionOk="0">
                <a:moveTo>
                  <a:pt x="0" y="0"/>
                </a:moveTo>
                <a:cubicBezTo>
                  <a:pt x="213803" y="-9111"/>
                  <a:pt x="438965" y="56082"/>
                  <a:pt x="560396" y="0"/>
                </a:cubicBezTo>
                <a:cubicBezTo>
                  <a:pt x="681827" y="-56082"/>
                  <a:pt x="965279" y="46041"/>
                  <a:pt x="1099239" y="0"/>
                </a:cubicBezTo>
                <a:cubicBezTo>
                  <a:pt x="1233199" y="-46041"/>
                  <a:pt x="1457103" y="59363"/>
                  <a:pt x="1659636" y="0"/>
                </a:cubicBezTo>
                <a:cubicBezTo>
                  <a:pt x="1862169" y="-59363"/>
                  <a:pt x="1908587" y="22791"/>
                  <a:pt x="2155371" y="0"/>
                </a:cubicBezTo>
                <a:cubicBezTo>
                  <a:pt x="2219831" y="137370"/>
                  <a:pt x="2137377" y="282460"/>
                  <a:pt x="2155371" y="547782"/>
                </a:cubicBezTo>
                <a:cubicBezTo>
                  <a:pt x="2173365" y="813104"/>
                  <a:pt x="2126119" y="818999"/>
                  <a:pt x="2155371" y="1078081"/>
                </a:cubicBezTo>
                <a:cubicBezTo>
                  <a:pt x="2184623" y="1337163"/>
                  <a:pt x="2103182" y="1497633"/>
                  <a:pt x="2155371" y="1748239"/>
                </a:cubicBezTo>
                <a:cubicBezTo>
                  <a:pt x="1920932" y="1784116"/>
                  <a:pt x="1847789" y="1691012"/>
                  <a:pt x="1616528" y="1748239"/>
                </a:cubicBezTo>
                <a:cubicBezTo>
                  <a:pt x="1385267" y="1805466"/>
                  <a:pt x="1208264" y="1746601"/>
                  <a:pt x="1034578" y="1748239"/>
                </a:cubicBezTo>
                <a:cubicBezTo>
                  <a:pt x="860892" y="1749877"/>
                  <a:pt x="325226" y="1676455"/>
                  <a:pt x="0" y="1748239"/>
                </a:cubicBezTo>
                <a:cubicBezTo>
                  <a:pt x="-41800" y="1455829"/>
                  <a:pt x="18231" y="1443500"/>
                  <a:pt x="0" y="1148010"/>
                </a:cubicBezTo>
                <a:cubicBezTo>
                  <a:pt x="-18231" y="852520"/>
                  <a:pt x="5910" y="731531"/>
                  <a:pt x="0" y="530299"/>
                </a:cubicBezTo>
                <a:cubicBezTo>
                  <a:pt x="-5910" y="329067"/>
                  <a:pt x="18840" y="198381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05406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E347642-5ADA-27C9-8B0E-104E9254B182}"/>
              </a:ext>
            </a:extLst>
          </p:cNvPr>
          <p:cNvSpPr/>
          <p:nvPr/>
        </p:nvSpPr>
        <p:spPr>
          <a:xfrm>
            <a:off x="617224" y="2124779"/>
            <a:ext cx="10710042" cy="2275559"/>
          </a:xfrm>
          <a:custGeom>
            <a:avLst/>
            <a:gdLst>
              <a:gd name="csX0" fmla="*/ 0 w 10710042"/>
              <a:gd name="csY0" fmla="*/ 0 h 2275559"/>
              <a:gd name="csX1" fmla="*/ 809203 w 10710042"/>
              <a:gd name="csY1" fmla="*/ 0 h 2275559"/>
              <a:gd name="csX2" fmla="*/ 1404206 w 10710042"/>
              <a:gd name="csY2" fmla="*/ 0 h 2275559"/>
              <a:gd name="csX3" fmla="*/ 1677907 w 10710042"/>
              <a:gd name="csY3" fmla="*/ 0 h 2275559"/>
              <a:gd name="csX4" fmla="*/ 2487110 w 10710042"/>
              <a:gd name="csY4" fmla="*/ 0 h 2275559"/>
              <a:gd name="csX5" fmla="*/ 2867911 w 10710042"/>
              <a:gd name="csY5" fmla="*/ 0 h 2275559"/>
              <a:gd name="csX6" fmla="*/ 3677114 w 10710042"/>
              <a:gd name="csY6" fmla="*/ 0 h 2275559"/>
              <a:gd name="csX7" fmla="*/ 4057916 w 10710042"/>
              <a:gd name="csY7" fmla="*/ 0 h 2275559"/>
              <a:gd name="csX8" fmla="*/ 4652918 w 10710042"/>
              <a:gd name="csY8" fmla="*/ 0 h 2275559"/>
              <a:gd name="csX9" fmla="*/ 5033720 w 10710042"/>
              <a:gd name="csY9" fmla="*/ 0 h 2275559"/>
              <a:gd name="csX10" fmla="*/ 5628722 w 10710042"/>
              <a:gd name="csY10" fmla="*/ 0 h 2275559"/>
              <a:gd name="csX11" fmla="*/ 6330825 w 10710042"/>
              <a:gd name="csY11" fmla="*/ 0 h 2275559"/>
              <a:gd name="csX12" fmla="*/ 7032928 w 10710042"/>
              <a:gd name="csY12" fmla="*/ 0 h 2275559"/>
              <a:gd name="csX13" fmla="*/ 7520829 w 10710042"/>
              <a:gd name="csY13" fmla="*/ 0 h 2275559"/>
              <a:gd name="csX14" fmla="*/ 8222932 w 10710042"/>
              <a:gd name="csY14" fmla="*/ 0 h 2275559"/>
              <a:gd name="csX15" fmla="*/ 8710834 w 10710042"/>
              <a:gd name="csY15" fmla="*/ 0 h 2275559"/>
              <a:gd name="csX16" fmla="*/ 9305836 w 10710042"/>
              <a:gd name="csY16" fmla="*/ 0 h 2275559"/>
              <a:gd name="csX17" fmla="*/ 10007939 w 10710042"/>
              <a:gd name="csY17" fmla="*/ 0 h 2275559"/>
              <a:gd name="csX18" fmla="*/ 10710042 w 10710042"/>
              <a:gd name="csY18" fmla="*/ 0 h 2275559"/>
              <a:gd name="csX19" fmla="*/ 10710042 w 10710042"/>
              <a:gd name="csY19" fmla="*/ 568890 h 2275559"/>
              <a:gd name="csX20" fmla="*/ 10710042 w 10710042"/>
              <a:gd name="csY20" fmla="*/ 1115024 h 2275559"/>
              <a:gd name="csX21" fmla="*/ 10710042 w 10710042"/>
              <a:gd name="csY21" fmla="*/ 1683914 h 2275559"/>
              <a:gd name="csX22" fmla="*/ 10710042 w 10710042"/>
              <a:gd name="csY22" fmla="*/ 2275559 h 2275559"/>
              <a:gd name="csX23" fmla="*/ 10115040 w 10710042"/>
              <a:gd name="csY23" fmla="*/ 2275559 h 2275559"/>
              <a:gd name="csX24" fmla="*/ 9841339 w 10710042"/>
              <a:gd name="csY24" fmla="*/ 2275559 h 2275559"/>
              <a:gd name="csX25" fmla="*/ 9353437 w 10710042"/>
              <a:gd name="csY25" fmla="*/ 2275559 h 2275559"/>
              <a:gd name="csX26" fmla="*/ 8972635 w 10710042"/>
              <a:gd name="csY26" fmla="*/ 2275559 h 2275559"/>
              <a:gd name="csX27" fmla="*/ 8270532 w 10710042"/>
              <a:gd name="csY27" fmla="*/ 2275559 h 2275559"/>
              <a:gd name="csX28" fmla="*/ 7782631 w 10710042"/>
              <a:gd name="csY28" fmla="*/ 2275559 h 2275559"/>
              <a:gd name="csX29" fmla="*/ 7080528 w 10710042"/>
              <a:gd name="csY29" fmla="*/ 2275559 h 2275559"/>
              <a:gd name="csX30" fmla="*/ 6485525 w 10710042"/>
              <a:gd name="csY30" fmla="*/ 2275559 h 2275559"/>
              <a:gd name="csX31" fmla="*/ 5676322 w 10710042"/>
              <a:gd name="csY31" fmla="*/ 2275559 h 2275559"/>
              <a:gd name="csX32" fmla="*/ 4974220 w 10710042"/>
              <a:gd name="csY32" fmla="*/ 2275559 h 2275559"/>
              <a:gd name="csX33" fmla="*/ 4700518 w 10710042"/>
              <a:gd name="csY33" fmla="*/ 2275559 h 2275559"/>
              <a:gd name="csX34" fmla="*/ 4105516 w 10710042"/>
              <a:gd name="csY34" fmla="*/ 2275559 h 2275559"/>
              <a:gd name="csX35" fmla="*/ 3403413 w 10710042"/>
              <a:gd name="csY35" fmla="*/ 2275559 h 2275559"/>
              <a:gd name="csX36" fmla="*/ 3129712 w 10710042"/>
              <a:gd name="csY36" fmla="*/ 2275559 h 2275559"/>
              <a:gd name="csX37" fmla="*/ 2427610 w 10710042"/>
              <a:gd name="csY37" fmla="*/ 2275559 h 2275559"/>
              <a:gd name="csX38" fmla="*/ 1832607 w 10710042"/>
              <a:gd name="csY38" fmla="*/ 2275559 h 2275559"/>
              <a:gd name="csX39" fmla="*/ 1237605 w 10710042"/>
              <a:gd name="csY39" fmla="*/ 2275559 h 2275559"/>
              <a:gd name="csX40" fmla="*/ 0 w 10710042"/>
              <a:gd name="csY40" fmla="*/ 2275559 h 2275559"/>
              <a:gd name="csX41" fmla="*/ 0 w 10710042"/>
              <a:gd name="csY41" fmla="*/ 1752180 h 2275559"/>
              <a:gd name="csX42" fmla="*/ 0 w 10710042"/>
              <a:gd name="csY42" fmla="*/ 1228802 h 2275559"/>
              <a:gd name="csX43" fmla="*/ 0 w 10710042"/>
              <a:gd name="csY43" fmla="*/ 659912 h 2275559"/>
              <a:gd name="csX44" fmla="*/ 0 w 10710042"/>
              <a:gd name="csY44" fmla="*/ 0 h 22755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0710042" h="2275559" fill="none" extrusionOk="0">
                <a:moveTo>
                  <a:pt x="0" y="0"/>
                </a:moveTo>
                <a:cubicBezTo>
                  <a:pt x="322834" y="-65697"/>
                  <a:pt x="410406" y="65128"/>
                  <a:pt x="809203" y="0"/>
                </a:cubicBezTo>
                <a:cubicBezTo>
                  <a:pt x="1208000" y="-65128"/>
                  <a:pt x="1254598" y="45677"/>
                  <a:pt x="1404206" y="0"/>
                </a:cubicBezTo>
                <a:cubicBezTo>
                  <a:pt x="1553814" y="-45677"/>
                  <a:pt x="1583589" y="23076"/>
                  <a:pt x="1677907" y="0"/>
                </a:cubicBezTo>
                <a:cubicBezTo>
                  <a:pt x="1772225" y="-23076"/>
                  <a:pt x="2115391" y="86251"/>
                  <a:pt x="2487110" y="0"/>
                </a:cubicBezTo>
                <a:cubicBezTo>
                  <a:pt x="2858829" y="-86251"/>
                  <a:pt x="2715786" y="35666"/>
                  <a:pt x="2867911" y="0"/>
                </a:cubicBezTo>
                <a:cubicBezTo>
                  <a:pt x="3020036" y="-35666"/>
                  <a:pt x="3449417" y="32700"/>
                  <a:pt x="3677114" y="0"/>
                </a:cubicBezTo>
                <a:cubicBezTo>
                  <a:pt x="3904811" y="-32700"/>
                  <a:pt x="3934151" y="41485"/>
                  <a:pt x="4057916" y="0"/>
                </a:cubicBezTo>
                <a:cubicBezTo>
                  <a:pt x="4181681" y="-41485"/>
                  <a:pt x="4467919" y="21330"/>
                  <a:pt x="4652918" y="0"/>
                </a:cubicBezTo>
                <a:cubicBezTo>
                  <a:pt x="4837917" y="-21330"/>
                  <a:pt x="4856462" y="29691"/>
                  <a:pt x="5033720" y="0"/>
                </a:cubicBezTo>
                <a:cubicBezTo>
                  <a:pt x="5210978" y="-29691"/>
                  <a:pt x="5428527" y="58364"/>
                  <a:pt x="5628722" y="0"/>
                </a:cubicBezTo>
                <a:cubicBezTo>
                  <a:pt x="5828917" y="-58364"/>
                  <a:pt x="6074629" y="65169"/>
                  <a:pt x="6330825" y="0"/>
                </a:cubicBezTo>
                <a:cubicBezTo>
                  <a:pt x="6587021" y="-65169"/>
                  <a:pt x="6718936" y="66795"/>
                  <a:pt x="7032928" y="0"/>
                </a:cubicBezTo>
                <a:cubicBezTo>
                  <a:pt x="7346920" y="-66795"/>
                  <a:pt x="7304816" y="11650"/>
                  <a:pt x="7520829" y="0"/>
                </a:cubicBezTo>
                <a:cubicBezTo>
                  <a:pt x="7736842" y="-11650"/>
                  <a:pt x="7951801" y="20828"/>
                  <a:pt x="8222932" y="0"/>
                </a:cubicBezTo>
                <a:cubicBezTo>
                  <a:pt x="8494063" y="-20828"/>
                  <a:pt x="8471499" y="19050"/>
                  <a:pt x="8710834" y="0"/>
                </a:cubicBezTo>
                <a:cubicBezTo>
                  <a:pt x="8950169" y="-19050"/>
                  <a:pt x="9030606" y="24619"/>
                  <a:pt x="9305836" y="0"/>
                </a:cubicBezTo>
                <a:cubicBezTo>
                  <a:pt x="9581066" y="-24619"/>
                  <a:pt x="9678154" y="48026"/>
                  <a:pt x="10007939" y="0"/>
                </a:cubicBezTo>
                <a:cubicBezTo>
                  <a:pt x="10337724" y="-48026"/>
                  <a:pt x="10523875" y="12668"/>
                  <a:pt x="10710042" y="0"/>
                </a:cubicBezTo>
                <a:cubicBezTo>
                  <a:pt x="10777330" y="275229"/>
                  <a:pt x="10651131" y="340522"/>
                  <a:pt x="10710042" y="568890"/>
                </a:cubicBezTo>
                <a:cubicBezTo>
                  <a:pt x="10768953" y="797258"/>
                  <a:pt x="10670889" y="914158"/>
                  <a:pt x="10710042" y="1115024"/>
                </a:cubicBezTo>
                <a:cubicBezTo>
                  <a:pt x="10749195" y="1315890"/>
                  <a:pt x="10642891" y="1483887"/>
                  <a:pt x="10710042" y="1683914"/>
                </a:cubicBezTo>
                <a:cubicBezTo>
                  <a:pt x="10777193" y="1883941"/>
                  <a:pt x="10640563" y="2018887"/>
                  <a:pt x="10710042" y="2275559"/>
                </a:cubicBezTo>
                <a:cubicBezTo>
                  <a:pt x="10524706" y="2308440"/>
                  <a:pt x="10265256" y="2260043"/>
                  <a:pt x="10115040" y="2275559"/>
                </a:cubicBezTo>
                <a:cubicBezTo>
                  <a:pt x="9964824" y="2291075"/>
                  <a:pt x="9963870" y="2246837"/>
                  <a:pt x="9841339" y="2275559"/>
                </a:cubicBezTo>
                <a:cubicBezTo>
                  <a:pt x="9718808" y="2304281"/>
                  <a:pt x="9475083" y="2269711"/>
                  <a:pt x="9353437" y="2275559"/>
                </a:cubicBezTo>
                <a:cubicBezTo>
                  <a:pt x="9231791" y="2281407"/>
                  <a:pt x="9053266" y="2275544"/>
                  <a:pt x="8972635" y="2275559"/>
                </a:cubicBezTo>
                <a:cubicBezTo>
                  <a:pt x="8892004" y="2275574"/>
                  <a:pt x="8541043" y="2206669"/>
                  <a:pt x="8270532" y="2275559"/>
                </a:cubicBezTo>
                <a:cubicBezTo>
                  <a:pt x="8000021" y="2344449"/>
                  <a:pt x="7882453" y="2222147"/>
                  <a:pt x="7782631" y="2275559"/>
                </a:cubicBezTo>
                <a:cubicBezTo>
                  <a:pt x="7682809" y="2328971"/>
                  <a:pt x="7361409" y="2253794"/>
                  <a:pt x="7080528" y="2275559"/>
                </a:cubicBezTo>
                <a:cubicBezTo>
                  <a:pt x="6799647" y="2297324"/>
                  <a:pt x="6773963" y="2267800"/>
                  <a:pt x="6485525" y="2275559"/>
                </a:cubicBezTo>
                <a:cubicBezTo>
                  <a:pt x="6197087" y="2283318"/>
                  <a:pt x="6043020" y="2226778"/>
                  <a:pt x="5676322" y="2275559"/>
                </a:cubicBezTo>
                <a:cubicBezTo>
                  <a:pt x="5309624" y="2324340"/>
                  <a:pt x="5305194" y="2240415"/>
                  <a:pt x="4974220" y="2275559"/>
                </a:cubicBezTo>
                <a:cubicBezTo>
                  <a:pt x="4643246" y="2310703"/>
                  <a:pt x="4835045" y="2249892"/>
                  <a:pt x="4700518" y="2275559"/>
                </a:cubicBezTo>
                <a:cubicBezTo>
                  <a:pt x="4565991" y="2301226"/>
                  <a:pt x="4343367" y="2259333"/>
                  <a:pt x="4105516" y="2275559"/>
                </a:cubicBezTo>
                <a:cubicBezTo>
                  <a:pt x="3867665" y="2291785"/>
                  <a:pt x="3652647" y="2230755"/>
                  <a:pt x="3403413" y="2275559"/>
                </a:cubicBezTo>
                <a:cubicBezTo>
                  <a:pt x="3154179" y="2320363"/>
                  <a:pt x="3214145" y="2261387"/>
                  <a:pt x="3129712" y="2275559"/>
                </a:cubicBezTo>
                <a:cubicBezTo>
                  <a:pt x="3045279" y="2289731"/>
                  <a:pt x="2690799" y="2223754"/>
                  <a:pt x="2427610" y="2275559"/>
                </a:cubicBezTo>
                <a:cubicBezTo>
                  <a:pt x="2164421" y="2327364"/>
                  <a:pt x="1970313" y="2238388"/>
                  <a:pt x="1832607" y="2275559"/>
                </a:cubicBezTo>
                <a:cubicBezTo>
                  <a:pt x="1694901" y="2312730"/>
                  <a:pt x="1462852" y="2228291"/>
                  <a:pt x="1237605" y="2275559"/>
                </a:cubicBezTo>
                <a:cubicBezTo>
                  <a:pt x="1012358" y="2322827"/>
                  <a:pt x="594013" y="2171720"/>
                  <a:pt x="0" y="2275559"/>
                </a:cubicBezTo>
                <a:cubicBezTo>
                  <a:pt x="-15173" y="2133740"/>
                  <a:pt x="58478" y="1892334"/>
                  <a:pt x="0" y="1752180"/>
                </a:cubicBezTo>
                <a:cubicBezTo>
                  <a:pt x="-58478" y="1612026"/>
                  <a:pt x="6561" y="1382775"/>
                  <a:pt x="0" y="1228802"/>
                </a:cubicBezTo>
                <a:cubicBezTo>
                  <a:pt x="-6561" y="1074829"/>
                  <a:pt x="62245" y="799441"/>
                  <a:pt x="0" y="659912"/>
                </a:cubicBezTo>
                <a:cubicBezTo>
                  <a:pt x="-62245" y="520383"/>
                  <a:pt x="10534" y="219032"/>
                  <a:pt x="0" y="0"/>
                </a:cubicBezTo>
                <a:close/>
              </a:path>
              <a:path w="10710042" h="2275559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18929" y="138884"/>
                  <a:pt x="10648123" y="344109"/>
                  <a:pt x="10710042" y="546134"/>
                </a:cubicBezTo>
                <a:cubicBezTo>
                  <a:pt x="10771961" y="748159"/>
                  <a:pt x="10696693" y="824035"/>
                  <a:pt x="10710042" y="1046757"/>
                </a:cubicBezTo>
                <a:cubicBezTo>
                  <a:pt x="10723391" y="1269479"/>
                  <a:pt x="10652880" y="1442176"/>
                  <a:pt x="10710042" y="1615647"/>
                </a:cubicBezTo>
                <a:cubicBezTo>
                  <a:pt x="10767204" y="1789118"/>
                  <a:pt x="10673823" y="2141700"/>
                  <a:pt x="10710042" y="2275559"/>
                </a:cubicBezTo>
                <a:cubicBezTo>
                  <a:pt x="10604449" y="2298028"/>
                  <a:pt x="10528667" y="2251454"/>
                  <a:pt x="10436341" y="2275559"/>
                </a:cubicBezTo>
                <a:cubicBezTo>
                  <a:pt x="10344015" y="2299664"/>
                  <a:pt x="10257986" y="2242945"/>
                  <a:pt x="10162640" y="2275559"/>
                </a:cubicBezTo>
                <a:cubicBezTo>
                  <a:pt x="10067294" y="2308173"/>
                  <a:pt x="9993975" y="2244077"/>
                  <a:pt x="9888939" y="2275559"/>
                </a:cubicBezTo>
                <a:cubicBezTo>
                  <a:pt x="9783903" y="2307041"/>
                  <a:pt x="9672394" y="2271976"/>
                  <a:pt x="9508137" y="2275559"/>
                </a:cubicBezTo>
                <a:cubicBezTo>
                  <a:pt x="9343880" y="2279142"/>
                  <a:pt x="9165151" y="2223612"/>
                  <a:pt x="8913135" y="2275559"/>
                </a:cubicBezTo>
                <a:cubicBezTo>
                  <a:pt x="8661119" y="2327506"/>
                  <a:pt x="8606919" y="2218678"/>
                  <a:pt x="8425233" y="2275559"/>
                </a:cubicBezTo>
                <a:cubicBezTo>
                  <a:pt x="8243547" y="2332440"/>
                  <a:pt x="8076930" y="2241081"/>
                  <a:pt x="7937331" y="2275559"/>
                </a:cubicBezTo>
                <a:cubicBezTo>
                  <a:pt x="7797732" y="2310037"/>
                  <a:pt x="7764046" y="2263322"/>
                  <a:pt x="7663630" y="2275559"/>
                </a:cubicBezTo>
                <a:cubicBezTo>
                  <a:pt x="7563214" y="2287796"/>
                  <a:pt x="7262353" y="2244669"/>
                  <a:pt x="7068628" y="2275559"/>
                </a:cubicBezTo>
                <a:cubicBezTo>
                  <a:pt x="6874903" y="2306449"/>
                  <a:pt x="6894991" y="2268533"/>
                  <a:pt x="6794927" y="2275559"/>
                </a:cubicBezTo>
                <a:cubicBezTo>
                  <a:pt x="6694863" y="2282585"/>
                  <a:pt x="6525486" y="2250064"/>
                  <a:pt x="6307025" y="2275559"/>
                </a:cubicBezTo>
                <a:cubicBezTo>
                  <a:pt x="6088564" y="2301054"/>
                  <a:pt x="6072748" y="2257887"/>
                  <a:pt x="5926223" y="2275559"/>
                </a:cubicBezTo>
                <a:cubicBezTo>
                  <a:pt x="5779698" y="2293231"/>
                  <a:pt x="5392344" y="2231217"/>
                  <a:pt x="5117020" y="2275559"/>
                </a:cubicBezTo>
                <a:cubicBezTo>
                  <a:pt x="4841696" y="2319901"/>
                  <a:pt x="4686139" y="2259207"/>
                  <a:pt x="4522018" y="2275559"/>
                </a:cubicBezTo>
                <a:cubicBezTo>
                  <a:pt x="4357897" y="2291911"/>
                  <a:pt x="4047868" y="2237571"/>
                  <a:pt x="3712815" y="2275559"/>
                </a:cubicBezTo>
                <a:cubicBezTo>
                  <a:pt x="3377762" y="2313547"/>
                  <a:pt x="3457167" y="2262085"/>
                  <a:pt x="3224913" y="2275559"/>
                </a:cubicBezTo>
                <a:cubicBezTo>
                  <a:pt x="2992659" y="2289033"/>
                  <a:pt x="2687331" y="2228774"/>
                  <a:pt x="2415709" y="2275559"/>
                </a:cubicBezTo>
                <a:cubicBezTo>
                  <a:pt x="2144087" y="2322344"/>
                  <a:pt x="1821941" y="2229850"/>
                  <a:pt x="1606506" y="2275559"/>
                </a:cubicBezTo>
                <a:cubicBezTo>
                  <a:pt x="1391071" y="2321268"/>
                  <a:pt x="1151566" y="2192657"/>
                  <a:pt x="904404" y="2275559"/>
                </a:cubicBezTo>
                <a:cubicBezTo>
                  <a:pt x="657242" y="2358461"/>
                  <a:pt x="719856" y="2258902"/>
                  <a:pt x="630702" y="2275559"/>
                </a:cubicBezTo>
                <a:cubicBezTo>
                  <a:pt x="541548" y="2292216"/>
                  <a:pt x="234165" y="2254327"/>
                  <a:pt x="0" y="2275559"/>
                </a:cubicBezTo>
                <a:cubicBezTo>
                  <a:pt x="-21681" y="2012232"/>
                  <a:pt x="59862" y="1882190"/>
                  <a:pt x="0" y="1683914"/>
                </a:cubicBezTo>
                <a:cubicBezTo>
                  <a:pt x="-59862" y="1485638"/>
                  <a:pt x="73635" y="1210861"/>
                  <a:pt x="0" y="1069513"/>
                </a:cubicBezTo>
                <a:cubicBezTo>
                  <a:pt x="-73635" y="928165"/>
                  <a:pt x="14678" y="798917"/>
                  <a:pt x="0" y="546134"/>
                </a:cubicBezTo>
                <a:cubicBezTo>
                  <a:pt x="-14678" y="293351"/>
                  <a:pt x="55021" y="1506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408DCB5-299D-54D1-16FF-2DDF91B6D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601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40096-0D0A-319B-B072-F8836A766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29F3214-42D1-5FDC-4F6A-42C5A597A294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ΕΡΓΑΣΙΑ ΣΤΟ ΣΠΙΤΙ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0D671B3-A90C-B5F2-1A88-D52C441F3B2D}"/>
              </a:ext>
            </a:extLst>
          </p:cNvPr>
          <p:cNvSpPr/>
          <p:nvPr/>
        </p:nvSpPr>
        <p:spPr>
          <a:xfrm>
            <a:off x="740979" y="4984027"/>
            <a:ext cx="10710042" cy="16638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400" dirty="0">
                <a:solidFill>
                  <a:srgbClr val="FF0000"/>
                </a:solidFill>
              </a:rPr>
              <a:t>Σημείωσε ένα </a:t>
            </a:r>
            <a:r>
              <a:rPr lang="el-GR" sz="2400" b="1" dirty="0">
                <a:solidFill>
                  <a:srgbClr val="FF0000"/>
                </a:solidFill>
              </a:rPr>
              <a:t>(✓)</a:t>
            </a:r>
            <a:r>
              <a:rPr lang="el-GR" sz="2400" dirty="0">
                <a:solidFill>
                  <a:srgbClr val="FF0000"/>
                </a:solidFill>
              </a:rPr>
              <a:t> δίπλα μόνο στις προτάσεις που έχουν ολοκληρωμένη δομή με </a:t>
            </a:r>
            <a:r>
              <a:rPr lang="el-GR" sz="2400" b="1" dirty="0">
                <a:solidFill>
                  <a:srgbClr val="FF0000"/>
                </a:solidFill>
              </a:rPr>
              <a:t>Υποκείμενο, Ρήμα και Αντικείμενο</a:t>
            </a:r>
            <a:r>
              <a:rPr lang="el-GR" sz="2400" dirty="0">
                <a:solidFill>
                  <a:srgbClr val="FF0000"/>
                </a:solidFill>
              </a:rPr>
              <a:t>.</a:t>
            </a:r>
            <a:endParaRPr lang="el-GR" sz="2400" b="1" dirty="0">
              <a:solidFill>
                <a:srgbClr val="FF0000"/>
              </a:solidFill>
            </a:endParaRPr>
          </a:p>
        </p:txBody>
      </p:sp>
      <p:pic>
        <p:nvPicPr>
          <p:cNvPr id="3" name="Εικόνα 2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8BDA7A68-77DE-6567-DA8F-9996A1F4AC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05" r="4817" b="21020"/>
          <a:stretch>
            <a:fillRect/>
          </a:stretch>
        </p:blipFill>
        <p:spPr>
          <a:xfrm>
            <a:off x="8523515" y="210124"/>
            <a:ext cx="1981199" cy="1742555"/>
          </a:xfrm>
          <a:custGeom>
            <a:avLst/>
            <a:gdLst>
              <a:gd name="csX0" fmla="*/ 0 w 1981199"/>
              <a:gd name="csY0" fmla="*/ 0 h 1742555"/>
              <a:gd name="csX1" fmla="*/ 515112 w 1981199"/>
              <a:gd name="csY1" fmla="*/ 0 h 1742555"/>
              <a:gd name="csX2" fmla="*/ 1030223 w 1981199"/>
              <a:gd name="csY2" fmla="*/ 0 h 1742555"/>
              <a:gd name="csX3" fmla="*/ 1525523 w 1981199"/>
              <a:gd name="csY3" fmla="*/ 0 h 1742555"/>
              <a:gd name="csX4" fmla="*/ 1981199 w 1981199"/>
              <a:gd name="csY4" fmla="*/ 0 h 1742555"/>
              <a:gd name="csX5" fmla="*/ 1981199 w 1981199"/>
              <a:gd name="csY5" fmla="*/ 546001 h 1742555"/>
              <a:gd name="csX6" fmla="*/ 1981199 w 1981199"/>
              <a:gd name="csY6" fmla="*/ 1161703 h 1742555"/>
              <a:gd name="csX7" fmla="*/ 1981199 w 1981199"/>
              <a:gd name="csY7" fmla="*/ 1742555 h 1742555"/>
              <a:gd name="csX8" fmla="*/ 1485899 w 1981199"/>
              <a:gd name="csY8" fmla="*/ 1742555 h 1742555"/>
              <a:gd name="csX9" fmla="*/ 1050035 w 1981199"/>
              <a:gd name="csY9" fmla="*/ 1742555 h 1742555"/>
              <a:gd name="csX10" fmla="*/ 515112 w 1981199"/>
              <a:gd name="csY10" fmla="*/ 1742555 h 1742555"/>
              <a:gd name="csX11" fmla="*/ 0 w 1981199"/>
              <a:gd name="csY11" fmla="*/ 1742555 h 1742555"/>
              <a:gd name="csX12" fmla="*/ 0 w 1981199"/>
              <a:gd name="csY12" fmla="*/ 1213980 h 1742555"/>
              <a:gd name="csX13" fmla="*/ 0 w 1981199"/>
              <a:gd name="csY13" fmla="*/ 667979 h 1742555"/>
              <a:gd name="csX14" fmla="*/ 0 w 1981199"/>
              <a:gd name="csY1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1199" h="1742555" fill="none" extrusionOk="0">
                <a:moveTo>
                  <a:pt x="0" y="0"/>
                </a:moveTo>
                <a:cubicBezTo>
                  <a:pt x="144159" y="-13013"/>
                  <a:pt x="331995" y="3246"/>
                  <a:pt x="515112" y="0"/>
                </a:cubicBezTo>
                <a:cubicBezTo>
                  <a:pt x="698229" y="-3246"/>
                  <a:pt x="793048" y="53756"/>
                  <a:pt x="1030223" y="0"/>
                </a:cubicBezTo>
                <a:cubicBezTo>
                  <a:pt x="1267398" y="-53756"/>
                  <a:pt x="1358909" y="10067"/>
                  <a:pt x="1525523" y="0"/>
                </a:cubicBezTo>
                <a:cubicBezTo>
                  <a:pt x="1692137" y="-10067"/>
                  <a:pt x="1883577" y="39154"/>
                  <a:pt x="1981199" y="0"/>
                </a:cubicBezTo>
                <a:cubicBezTo>
                  <a:pt x="2007170" y="186502"/>
                  <a:pt x="1952211" y="283985"/>
                  <a:pt x="1981199" y="546001"/>
                </a:cubicBezTo>
                <a:cubicBezTo>
                  <a:pt x="2010187" y="808017"/>
                  <a:pt x="1910995" y="918380"/>
                  <a:pt x="1981199" y="1161703"/>
                </a:cubicBezTo>
                <a:cubicBezTo>
                  <a:pt x="2051403" y="1405026"/>
                  <a:pt x="1966533" y="1488345"/>
                  <a:pt x="1981199" y="1742555"/>
                </a:cubicBezTo>
                <a:cubicBezTo>
                  <a:pt x="1800674" y="1799622"/>
                  <a:pt x="1713525" y="1711998"/>
                  <a:pt x="1485899" y="1742555"/>
                </a:cubicBezTo>
                <a:cubicBezTo>
                  <a:pt x="1258273" y="1773112"/>
                  <a:pt x="1247708" y="1708429"/>
                  <a:pt x="1050035" y="1742555"/>
                </a:cubicBezTo>
                <a:cubicBezTo>
                  <a:pt x="852362" y="1776681"/>
                  <a:pt x="767306" y="1695915"/>
                  <a:pt x="515112" y="1742555"/>
                </a:cubicBezTo>
                <a:cubicBezTo>
                  <a:pt x="262918" y="1789195"/>
                  <a:pt x="230378" y="1741185"/>
                  <a:pt x="0" y="1742555"/>
                </a:cubicBezTo>
                <a:cubicBezTo>
                  <a:pt x="-36252" y="1572160"/>
                  <a:pt x="41918" y="1329165"/>
                  <a:pt x="0" y="1213980"/>
                </a:cubicBezTo>
                <a:cubicBezTo>
                  <a:pt x="-41918" y="1098796"/>
                  <a:pt x="50525" y="894059"/>
                  <a:pt x="0" y="667979"/>
                </a:cubicBezTo>
                <a:cubicBezTo>
                  <a:pt x="-50525" y="441899"/>
                  <a:pt x="4364" y="231801"/>
                  <a:pt x="0" y="0"/>
                </a:cubicBezTo>
                <a:close/>
              </a:path>
              <a:path w="1981199" h="1742555" stroke="0" extrusionOk="0">
                <a:moveTo>
                  <a:pt x="0" y="0"/>
                </a:moveTo>
                <a:cubicBezTo>
                  <a:pt x="203639" y="-15288"/>
                  <a:pt x="331302" y="43186"/>
                  <a:pt x="495300" y="0"/>
                </a:cubicBezTo>
                <a:cubicBezTo>
                  <a:pt x="659298" y="-43186"/>
                  <a:pt x="852367" y="5241"/>
                  <a:pt x="950976" y="0"/>
                </a:cubicBezTo>
                <a:cubicBezTo>
                  <a:pt x="1049585" y="-5241"/>
                  <a:pt x="1240502" y="12224"/>
                  <a:pt x="1386839" y="0"/>
                </a:cubicBezTo>
                <a:cubicBezTo>
                  <a:pt x="1533176" y="-12224"/>
                  <a:pt x="1745643" y="17705"/>
                  <a:pt x="1981199" y="0"/>
                </a:cubicBezTo>
                <a:cubicBezTo>
                  <a:pt x="2022727" y="235249"/>
                  <a:pt x="1978178" y="388380"/>
                  <a:pt x="1981199" y="563426"/>
                </a:cubicBezTo>
                <a:cubicBezTo>
                  <a:pt x="1984220" y="738472"/>
                  <a:pt x="1939113" y="980908"/>
                  <a:pt x="1981199" y="1109427"/>
                </a:cubicBezTo>
                <a:cubicBezTo>
                  <a:pt x="2023285" y="1237946"/>
                  <a:pt x="1979053" y="1434672"/>
                  <a:pt x="1981199" y="1742555"/>
                </a:cubicBezTo>
                <a:cubicBezTo>
                  <a:pt x="1854803" y="1742889"/>
                  <a:pt x="1613065" y="1689665"/>
                  <a:pt x="1485899" y="1742555"/>
                </a:cubicBezTo>
                <a:cubicBezTo>
                  <a:pt x="1358733" y="1795445"/>
                  <a:pt x="1116516" y="1729479"/>
                  <a:pt x="990600" y="1742555"/>
                </a:cubicBezTo>
                <a:cubicBezTo>
                  <a:pt x="864684" y="1755631"/>
                  <a:pt x="669040" y="1698608"/>
                  <a:pt x="475488" y="1742555"/>
                </a:cubicBezTo>
                <a:cubicBezTo>
                  <a:pt x="281936" y="1786502"/>
                  <a:pt x="194350" y="1708017"/>
                  <a:pt x="0" y="1742555"/>
                </a:cubicBezTo>
                <a:cubicBezTo>
                  <a:pt x="-54339" y="1608538"/>
                  <a:pt x="59577" y="1408659"/>
                  <a:pt x="0" y="1161703"/>
                </a:cubicBezTo>
                <a:cubicBezTo>
                  <a:pt x="-59577" y="914747"/>
                  <a:pt x="28612" y="878591"/>
                  <a:pt x="0" y="598277"/>
                </a:cubicBezTo>
                <a:cubicBezTo>
                  <a:pt x="-28612" y="317963"/>
                  <a:pt x="29123" y="207785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543799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C91F35DB-6F93-27F2-CD28-FB7B188AA2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7" b="21020"/>
          <a:stretch>
            <a:fillRect/>
          </a:stretch>
        </p:blipFill>
        <p:spPr>
          <a:xfrm>
            <a:off x="1169534" y="204441"/>
            <a:ext cx="2155371" cy="1748239"/>
          </a:xfrm>
          <a:custGeom>
            <a:avLst/>
            <a:gdLst>
              <a:gd name="csX0" fmla="*/ 0 w 2155371"/>
              <a:gd name="csY0" fmla="*/ 0 h 1748239"/>
              <a:gd name="csX1" fmla="*/ 538843 w 2155371"/>
              <a:gd name="csY1" fmla="*/ 0 h 1748239"/>
              <a:gd name="csX2" fmla="*/ 1034578 w 2155371"/>
              <a:gd name="csY2" fmla="*/ 0 h 1748239"/>
              <a:gd name="csX3" fmla="*/ 1616528 w 2155371"/>
              <a:gd name="csY3" fmla="*/ 0 h 1748239"/>
              <a:gd name="csX4" fmla="*/ 2155371 w 2155371"/>
              <a:gd name="csY4" fmla="*/ 0 h 1748239"/>
              <a:gd name="csX5" fmla="*/ 2155371 w 2155371"/>
              <a:gd name="csY5" fmla="*/ 565264 h 1748239"/>
              <a:gd name="csX6" fmla="*/ 2155371 w 2155371"/>
              <a:gd name="csY6" fmla="*/ 1182975 h 1748239"/>
              <a:gd name="csX7" fmla="*/ 2155371 w 2155371"/>
              <a:gd name="csY7" fmla="*/ 1748239 h 1748239"/>
              <a:gd name="csX8" fmla="*/ 1616528 w 2155371"/>
              <a:gd name="csY8" fmla="*/ 1748239 h 1748239"/>
              <a:gd name="csX9" fmla="*/ 1034578 w 2155371"/>
              <a:gd name="csY9" fmla="*/ 1748239 h 1748239"/>
              <a:gd name="csX10" fmla="*/ 474182 w 2155371"/>
              <a:gd name="csY10" fmla="*/ 1748239 h 1748239"/>
              <a:gd name="csX11" fmla="*/ 0 w 2155371"/>
              <a:gd name="csY11" fmla="*/ 1748239 h 1748239"/>
              <a:gd name="csX12" fmla="*/ 0 w 2155371"/>
              <a:gd name="csY12" fmla="*/ 1200457 h 1748239"/>
              <a:gd name="csX13" fmla="*/ 0 w 2155371"/>
              <a:gd name="csY13" fmla="*/ 670158 h 1748239"/>
              <a:gd name="csX14" fmla="*/ 0 w 2155371"/>
              <a:gd name="csY14" fmla="*/ 0 h 174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55371" h="1748239" fill="none" extrusionOk="0">
                <a:moveTo>
                  <a:pt x="0" y="0"/>
                </a:moveTo>
                <a:cubicBezTo>
                  <a:pt x="226871" y="-3792"/>
                  <a:pt x="342229" y="7371"/>
                  <a:pt x="538843" y="0"/>
                </a:cubicBezTo>
                <a:cubicBezTo>
                  <a:pt x="735457" y="-7371"/>
                  <a:pt x="852758" y="9236"/>
                  <a:pt x="1034578" y="0"/>
                </a:cubicBezTo>
                <a:cubicBezTo>
                  <a:pt x="1216399" y="-9236"/>
                  <a:pt x="1466748" y="45068"/>
                  <a:pt x="1616528" y="0"/>
                </a:cubicBezTo>
                <a:cubicBezTo>
                  <a:pt x="1766308" y="-45068"/>
                  <a:pt x="1960381" y="3269"/>
                  <a:pt x="2155371" y="0"/>
                </a:cubicBezTo>
                <a:cubicBezTo>
                  <a:pt x="2206948" y="270328"/>
                  <a:pt x="2151531" y="326304"/>
                  <a:pt x="2155371" y="565264"/>
                </a:cubicBezTo>
                <a:cubicBezTo>
                  <a:pt x="2159211" y="804224"/>
                  <a:pt x="2088485" y="908123"/>
                  <a:pt x="2155371" y="1182975"/>
                </a:cubicBezTo>
                <a:cubicBezTo>
                  <a:pt x="2222257" y="1457827"/>
                  <a:pt x="2113538" y="1626566"/>
                  <a:pt x="2155371" y="1748239"/>
                </a:cubicBezTo>
                <a:cubicBezTo>
                  <a:pt x="1970860" y="1752116"/>
                  <a:pt x="1884307" y="1699229"/>
                  <a:pt x="1616528" y="1748239"/>
                </a:cubicBezTo>
                <a:cubicBezTo>
                  <a:pt x="1348749" y="1797249"/>
                  <a:pt x="1247690" y="1694803"/>
                  <a:pt x="1034578" y="1748239"/>
                </a:cubicBezTo>
                <a:cubicBezTo>
                  <a:pt x="821466" y="1801675"/>
                  <a:pt x="672587" y="1710653"/>
                  <a:pt x="474182" y="1748239"/>
                </a:cubicBezTo>
                <a:cubicBezTo>
                  <a:pt x="275777" y="1785825"/>
                  <a:pt x="198847" y="1739634"/>
                  <a:pt x="0" y="1748239"/>
                </a:cubicBezTo>
                <a:cubicBezTo>
                  <a:pt x="-4512" y="1531327"/>
                  <a:pt x="42703" y="1425059"/>
                  <a:pt x="0" y="1200457"/>
                </a:cubicBezTo>
                <a:cubicBezTo>
                  <a:pt x="-42703" y="975855"/>
                  <a:pt x="37485" y="786066"/>
                  <a:pt x="0" y="670158"/>
                </a:cubicBezTo>
                <a:cubicBezTo>
                  <a:pt x="-37485" y="554250"/>
                  <a:pt x="39897" y="194654"/>
                  <a:pt x="0" y="0"/>
                </a:cubicBezTo>
                <a:close/>
              </a:path>
              <a:path w="2155371" h="1748239" stroke="0" extrusionOk="0">
                <a:moveTo>
                  <a:pt x="0" y="0"/>
                </a:moveTo>
                <a:cubicBezTo>
                  <a:pt x="213803" y="-9111"/>
                  <a:pt x="438965" y="56082"/>
                  <a:pt x="560396" y="0"/>
                </a:cubicBezTo>
                <a:cubicBezTo>
                  <a:pt x="681827" y="-56082"/>
                  <a:pt x="965279" y="46041"/>
                  <a:pt x="1099239" y="0"/>
                </a:cubicBezTo>
                <a:cubicBezTo>
                  <a:pt x="1233199" y="-46041"/>
                  <a:pt x="1457103" y="59363"/>
                  <a:pt x="1659636" y="0"/>
                </a:cubicBezTo>
                <a:cubicBezTo>
                  <a:pt x="1862169" y="-59363"/>
                  <a:pt x="1908587" y="22791"/>
                  <a:pt x="2155371" y="0"/>
                </a:cubicBezTo>
                <a:cubicBezTo>
                  <a:pt x="2219831" y="137370"/>
                  <a:pt x="2137377" y="282460"/>
                  <a:pt x="2155371" y="547782"/>
                </a:cubicBezTo>
                <a:cubicBezTo>
                  <a:pt x="2173365" y="813104"/>
                  <a:pt x="2126119" y="818999"/>
                  <a:pt x="2155371" y="1078081"/>
                </a:cubicBezTo>
                <a:cubicBezTo>
                  <a:pt x="2184623" y="1337163"/>
                  <a:pt x="2103182" y="1497633"/>
                  <a:pt x="2155371" y="1748239"/>
                </a:cubicBezTo>
                <a:cubicBezTo>
                  <a:pt x="1920932" y="1784116"/>
                  <a:pt x="1847789" y="1691012"/>
                  <a:pt x="1616528" y="1748239"/>
                </a:cubicBezTo>
                <a:cubicBezTo>
                  <a:pt x="1385267" y="1805466"/>
                  <a:pt x="1208264" y="1746601"/>
                  <a:pt x="1034578" y="1748239"/>
                </a:cubicBezTo>
                <a:cubicBezTo>
                  <a:pt x="860892" y="1749877"/>
                  <a:pt x="325226" y="1676455"/>
                  <a:pt x="0" y="1748239"/>
                </a:cubicBezTo>
                <a:cubicBezTo>
                  <a:pt x="-41800" y="1455829"/>
                  <a:pt x="18231" y="1443500"/>
                  <a:pt x="0" y="1148010"/>
                </a:cubicBezTo>
                <a:cubicBezTo>
                  <a:pt x="-18231" y="852520"/>
                  <a:pt x="5910" y="731531"/>
                  <a:pt x="0" y="530299"/>
                </a:cubicBezTo>
                <a:cubicBezTo>
                  <a:pt x="-5910" y="329067"/>
                  <a:pt x="18840" y="198381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05406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277B2F46-1FBF-871D-033F-4233446CADD5}"/>
              </a:ext>
            </a:extLst>
          </p:cNvPr>
          <p:cNvSpPr/>
          <p:nvPr/>
        </p:nvSpPr>
        <p:spPr>
          <a:xfrm>
            <a:off x="740979" y="2233231"/>
            <a:ext cx="10710042" cy="2589139"/>
          </a:xfrm>
          <a:custGeom>
            <a:avLst/>
            <a:gdLst>
              <a:gd name="csX0" fmla="*/ 0 w 10710042"/>
              <a:gd name="csY0" fmla="*/ 0 h 2589139"/>
              <a:gd name="csX1" fmla="*/ 273701 w 10710042"/>
              <a:gd name="csY1" fmla="*/ 0 h 2589139"/>
              <a:gd name="csX2" fmla="*/ 547402 w 10710042"/>
              <a:gd name="csY2" fmla="*/ 0 h 2589139"/>
              <a:gd name="csX3" fmla="*/ 1356605 w 10710042"/>
              <a:gd name="csY3" fmla="*/ 0 h 2589139"/>
              <a:gd name="csX4" fmla="*/ 1737407 w 10710042"/>
              <a:gd name="csY4" fmla="*/ 0 h 2589139"/>
              <a:gd name="csX5" fmla="*/ 2546610 w 10710042"/>
              <a:gd name="csY5" fmla="*/ 0 h 2589139"/>
              <a:gd name="csX6" fmla="*/ 2927411 w 10710042"/>
              <a:gd name="csY6" fmla="*/ 0 h 2589139"/>
              <a:gd name="csX7" fmla="*/ 3522414 w 10710042"/>
              <a:gd name="csY7" fmla="*/ 0 h 2589139"/>
              <a:gd name="csX8" fmla="*/ 3903215 w 10710042"/>
              <a:gd name="csY8" fmla="*/ 0 h 2589139"/>
              <a:gd name="csX9" fmla="*/ 4498218 w 10710042"/>
              <a:gd name="csY9" fmla="*/ 0 h 2589139"/>
              <a:gd name="csX10" fmla="*/ 5200320 w 10710042"/>
              <a:gd name="csY10" fmla="*/ 0 h 2589139"/>
              <a:gd name="csX11" fmla="*/ 5902423 w 10710042"/>
              <a:gd name="csY11" fmla="*/ 0 h 2589139"/>
              <a:gd name="csX12" fmla="*/ 6390325 w 10710042"/>
              <a:gd name="csY12" fmla="*/ 0 h 2589139"/>
              <a:gd name="csX13" fmla="*/ 7092428 w 10710042"/>
              <a:gd name="csY13" fmla="*/ 0 h 2589139"/>
              <a:gd name="csX14" fmla="*/ 7580330 w 10710042"/>
              <a:gd name="csY14" fmla="*/ 0 h 2589139"/>
              <a:gd name="csX15" fmla="*/ 8175332 w 10710042"/>
              <a:gd name="csY15" fmla="*/ 0 h 2589139"/>
              <a:gd name="csX16" fmla="*/ 8877435 w 10710042"/>
              <a:gd name="csY16" fmla="*/ 0 h 2589139"/>
              <a:gd name="csX17" fmla="*/ 9579538 w 10710042"/>
              <a:gd name="csY17" fmla="*/ 0 h 2589139"/>
              <a:gd name="csX18" fmla="*/ 10174540 w 10710042"/>
              <a:gd name="csY18" fmla="*/ 0 h 2589139"/>
              <a:gd name="csX19" fmla="*/ 10710042 w 10710042"/>
              <a:gd name="csY19" fmla="*/ 0 h 2589139"/>
              <a:gd name="csX20" fmla="*/ 10710042 w 10710042"/>
              <a:gd name="csY20" fmla="*/ 440154 h 2589139"/>
              <a:gd name="csX21" fmla="*/ 10710042 w 10710042"/>
              <a:gd name="csY21" fmla="*/ 957981 h 2589139"/>
              <a:gd name="csX22" fmla="*/ 10710042 w 10710042"/>
              <a:gd name="csY22" fmla="*/ 1475809 h 2589139"/>
              <a:gd name="csX23" fmla="*/ 10710042 w 10710042"/>
              <a:gd name="csY23" fmla="*/ 1941854 h 2589139"/>
              <a:gd name="csX24" fmla="*/ 10710042 w 10710042"/>
              <a:gd name="csY24" fmla="*/ 2589139 h 2589139"/>
              <a:gd name="csX25" fmla="*/ 10329241 w 10710042"/>
              <a:gd name="csY25" fmla="*/ 2589139 h 2589139"/>
              <a:gd name="csX26" fmla="*/ 9627138 w 10710042"/>
              <a:gd name="csY26" fmla="*/ 2589139 h 2589139"/>
              <a:gd name="csX27" fmla="*/ 9139236 w 10710042"/>
              <a:gd name="csY27" fmla="*/ 2589139 h 2589139"/>
              <a:gd name="csX28" fmla="*/ 8437133 w 10710042"/>
              <a:gd name="csY28" fmla="*/ 2589139 h 2589139"/>
              <a:gd name="csX29" fmla="*/ 7842131 w 10710042"/>
              <a:gd name="csY29" fmla="*/ 2589139 h 2589139"/>
              <a:gd name="csX30" fmla="*/ 7032928 w 10710042"/>
              <a:gd name="csY30" fmla="*/ 2589139 h 2589139"/>
              <a:gd name="csX31" fmla="*/ 6330825 w 10710042"/>
              <a:gd name="csY31" fmla="*/ 2589139 h 2589139"/>
              <a:gd name="csX32" fmla="*/ 6057124 w 10710042"/>
              <a:gd name="csY32" fmla="*/ 2589139 h 2589139"/>
              <a:gd name="csX33" fmla="*/ 5462121 w 10710042"/>
              <a:gd name="csY33" fmla="*/ 2589139 h 2589139"/>
              <a:gd name="csX34" fmla="*/ 4760019 w 10710042"/>
              <a:gd name="csY34" fmla="*/ 2589139 h 2589139"/>
              <a:gd name="csX35" fmla="*/ 4486318 w 10710042"/>
              <a:gd name="csY35" fmla="*/ 2589139 h 2589139"/>
              <a:gd name="csX36" fmla="*/ 3784215 w 10710042"/>
              <a:gd name="csY36" fmla="*/ 2589139 h 2589139"/>
              <a:gd name="csX37" fmla="*/ 3189213 w 10710042"/>
              <a:gd name="csY37" fmla="*/ 2589139 h 2589139"/>
              <a:gd name="csX38" fmla="*/ 2594210 w 10710042"/>
              <a:gd name="csY38" fmla="*/ 2589139 h 2589139"/>
              <a:gd name="csX39" fmla="*/ 1785007 w 10710042"/>
              <a:gd name="csY39" fmla="*/ 2589139 h 2589139"/>
              <a:gd name="csX40" fmla="*/ 1404206 w 10710042"/>
              <a:gd name="csY40" fmla="*/ 2589139 h 2589139"/>
              <a:gd name="csX41" fmla="*/ 1130504 w 10710042"/>
              <a:gd name="csY41" fmla="*/ 2589139 h 2589139"/>
              <a:gd name="csX42" fmla="*/ 0 w 10710042"/>
              <a:gd name="csY42" fmla="*/ 2589139 h 2589139"/>
              <a:gd name="csX43" fmla="*/ 0 w 10710042"/>
              <a:gd name="csY43" fmla="*/ 2045420 h 2589139"/>
              <a:gd name="csX44" fmla="*/ 0 w 10710042"/>
              <a:gd name="csY44" fmla="*/ 1475809 h 2589139"/>
              <a:gd name="csX45" fmla="*/ 0 w 10710042"/>
              <a:gd name="csY45" fmla="*/ 906199 h 2589139"/>
              <a:gd name="csX46" fmla="*/ 0 w 10710042"/>
              <a:gd name="csY46" fmla="*/ 0 h 25891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2589139" fill="none" extrusionOk="0">
                <a:moveTo>
                  <a:pt x="0" y="0"/>
                </a:moveTo>
                <a:cubicBezTo>
                  <a:pt x="130076" y="-4133"/>
                  <a:pt x="195520" y="27723"/>
                  <a:pt x="273701" y="0"/>
                </a:cubicBezTo>
                <a:cubicBezTo>
                  <a:pt x="351882" y="-27723"/>
                  <a:pt x="453084" y="23076"/>
                  <a:pt x="547402" y="0"/>
                </a:cubicBezTo>
                <a:cubicBezTo>
                  <a:pt x="641720" y="-23076"/>
                  <a:pt x="984886" y="86251"/>
                  <a:pt x="1356605" y="0"/>
                </a:cubicBezTo>
                <a:cubicBezTo>
                  <a:pt x="1728324" y="-86251"/>
                  <a:pt x="1583599" y="27998"/>
                  <a:pt x="1737407" y="0"/>
                </a:cubicBezTo>
                <a:cubicBezTo>
                  <a:pt x="1891215" y="-27998"/>
                  <a:pt x="2318913" y="32700"/>
                  <a:pt x="2546610" y="0"/>
                </a:cubicBezTo>
                <a:cubicBezTo>
                  <a:pt x="2774307" y="-32700"/>
                  <a:pt x="2812060" y="2209"/>
                  <a:pt x="2927411" y="0"/>
                </a:cubicBezTo>
                <a:cubicBezTo>
                  <a:pt x="3042762" y="-2209"/>
                  <a:pt x="3335755" y="21094"/>
                  <a:pt x="3522414" y="0"/>
                </a:cubicBezTo>
                <a:cubicBezTo>
                  <a:pt x="3709073" y="-21094"/>
                  <a:pt x="3728419" y="34278"/>
                  <a:pt x="3903215" y="0"/>
                </a:cubicBezTo>
                <a:cubicBezTo>
                  <a:pt x="4078011" y="-34278"/>
                  <a:pt x="4291199" y="52673"/>
                  <a:pt x="4498218" y="0"/>
                </a:cubicBezTo>
                <a:cubicBezTo>
                  <a:pt x="4705237" y="-52673"/>
                  <a:pt x="4945040" y="70172"/>
                  <a:pt x="5200320" y="0"/>
                </a:cubicBezTo>
                <a:cubicBezTo>
                  <a:pt x="5455600" y="-70172"/>
                  <a:pt x="5588431" y="66795"/>
                  <a:pt x="5902423" y="0"/>
                </a:cubicBezTo>
                <a:cubicBezTo>
                  <a:pt x="6216415" y="-66795"/>
                  <a:pt x="6170353" y="9040"/>
                  <a:pt x="6390325" y="0"/>
                </a:cubicBezTo>
                <a:cubicBezTo>
                  <a:pt x="6610297" y="-9040"/>
                  <a:pt x="6821297" y="20828"/>
                  <a:pt x="7092428" y="0"/>
                </a:cubicBezTo>
                <a:cubicBezTo>
                  <a:pt x="7363559" y="-20828"/>
                  <a:pt x="7340995" y="19050"/>
                  <a:pt x="7580330" y="0"/>
                </a:cubicBezTo>
                <a:cubicBezTo>
                  <a:pt x="7819665" y="-19050"/>
                  <a:pt x="7900102" y="24619"/>
                  <a:pt x="8175332" y="0"/>
                </a:cubicBezTo>
                <a:cubicBezTo>
                  <a:pt x="8450562" y="-24619"/>
                  <a:pt x="8547650" y="48026"/>
                  <a:pt x="8877435" y="0"/>
                </a:cubicBezTo>
                <a:cubicBezTo>
                  <a:pt x="9207220" y="-48026"/>
                  <a:pt x="9393371" y="12668"/>
                  <a:pt x="9579538" y="0"/>
                </a:cubicBezTo>
                <a:cubicBezTo>
                  <a:pt x="9765705" y="-12668"/>
                  <a:pt x="9923777" y="66989"/>
                  <a:pt x="10174540" y="0"/>
                </a:cubicBezTo>
                <a:cubicBezTo>
                  <a:pt x="10425303" y="-66989"/>
                  <a:pt x="10568500" y="37962"/>
                  <a:pt x="10710042" y="0"/>
                </a:cubicBezTo>
                <a:cubicBezTo>
                  <a:pt x="10759514" y="211573"/>
                  <a:pt x="10683851" y="295635"/>
                  <a:pt x="10710042" y="440154"/>
                </a:cubicBezTo>
                <a:cubicBezTo>
                  <a:pt x="10736233" y="584673"/>
                  <a:pt x="10695543" y="785027"/>
                  <a:pt x="10710042" y="957981"/>
                </a:cubicBezTo>
                <a:cubicBezTo>
                  <a:pt x="10724541" y="1130935"/>
                  <a:pt x="10659230" y="1351111"/>
                  <a:pt x="10710042" y="1475809"/>
                </a:cubicBezTo>
                <a:cubicBezTo>
                  <a:pt x="10760854" y="1600507"/>
                  <a:pt x="10654360" y="1765882"/>
                  <a:pt x="10710042" y="1941854"/>
                </a:cubicBezTo>
                <a:cubicBezTo>
                  <a:pt x="10765724" y="2117826"/>
                  <a:pt x="10635783" y="2369817"/>
                  <a:pt x="10710042" y="2589139"/>
                </a:cubicBezTo>
                <a:cubicBezTo>
                  <a:pt x="10632615" y="2594991"/>
                  <a:pt x="10517085" y="2587917"/>
                  <a:pt x="10329241" y="2589139"/>
                </a:cubicBezTo>
                <a:cubicBezTo>
                  <a:pt x="10141397" y="2590361"/>
                  <a:pt x="9897649" y="2520249"/>
                  <a:pt x="9627138" y="2589139"/>
                </a:cubicBezTo>
                <a:cubicBezTo>
                  <a:pt x="9356627" y="2658029"/>
                  <a:pt x="9247197" y="2536935"/>
                  <a:pt x="9139236" y="2589139"/>
                </a:cubicBezTo>
                <a:cubicBezTo>
                  <a:pt x="9031275" y="2641343"/>
                  <a:pt x="8718014" y="2567374"/>
                  <a:pt x="8437133" y="2589139"/>
                </a:cubicBezTo>
                <a:cubicBezTo>
                  <a:pt x="8156252" y="2610904"/>
                  <a:pt x="8125766" y="2576855"/>
                  <a:pt x="7842131" y="2589139"/>
                </a:cubicBezTo>
                <a:cubicBezTo>
                  <a:pt x="7558496" y="2601423"/>
                  <a:pt x="7399626" y="2540358"/>
                  <a:pt x="7032928" y="2589139"/>
                </a:cubicBezTo>
                <a:cubicBezTo>
                  <a:pt x="6666230" y="2637920"/>
                  <a:pt x="6664133" y="2554226"/>
                  <a:pt x="6330825" y="2589139"/>
                </a:cubicBezTo>
                <a:cubicBezTo>
                  <a:pt x="5997517" y="2624052"/>
                  <a:pt x="6179725" y="2584857"/>
                  <a:pt x="6057124" y="2589139"/>
                </a:cubicBezTo>
                <a:cubicBezTo>
                  <a:pt x="5934523" y="2593421"/>
                  <a:pt x="5705964" y="2573883"/>
                  <a:pt x="5462121" y="2589139"/>
                </a:cubicBezTo>
                <a:cubicBezTo>
                  <a:pt x="5218278" y="2604395"/>
                  <a:pt x="5004568" y="2538423"/>
                  <a:pt x="4760019" y="2589139"/>
                </a:cubicBezTo>
                <a:cubicBezTo>
                  <a:pt x="4515470" y="2639855"/>
                  <a:pt x="4570751" y="2574967"/>
                  <a:pt x="4486318" y="2589139"/>
                </a:cubicBezTo>
                <a:cubicBezTo>
                  <a:pt x="4401885" y="2603311"/>
                  <a:pt x="4052398" y="2542387"/>
                  <a:pt x="3784215" y="2589139"/>
                </a:cubicBezTo>
                <a:cubicBezTo>
                  <a:pt x="3516032" y="2635891"/>
                  <a:pt x="3323301" y="2550475"/>
                  <a:pt x="3189213" y="2589139"/>
                </a:cubicBezTo>
                <a:cubicBezTo>
                  <a:pt x="3055125" y="2627803"/>
                  <a:pt x="2822640" y="2545268"/>
                  <a:pt x="2594210" y="2589139"/>
                </a:cubicBezTo>
                <a:cubicBezTo>
                  <a:pt x="2365780" y="2633010"/>
                  <a:pt x="2139889" y="2541363"/>
                  <a:pt x="1785007" y="2589139"/>
                </a:cubicBezTo>
                <a:cubicBezTo>
                  <a:pt x="1430125" y="2636915"/>
                  <a:pt x="1493784" y="2551154"/>
                  <a:pt x="1404206" y="2589139"/>
                </a:cubicBezTo>
                <a:cubicBezTo>
                  <a:pt x="1314628" y="2627124"/>
                  <a:pt x="1206242" y="2575662"/>
                  <a:pt x="1130504" y="2589139"/>
                </a:cubicBezTo>
                <a:cubicBezTo>
                  <a:pt x="1054766" y="2602616"/>
                  <a:pt x="491633" y="2469904"/>
                  <a:pt x="0" y="2589139"/>
                </a:cubicBezTo>
                <a:cubicBezTo>
                  <a:pt x="-12001" y="2350091"/>
                  <a:pt x="64895" y="2188095"/>
                  <a:pt x="0" y="2045420"/>
                </a:cubicBezTo>
                <a:cubicBezTo>
                  <a:pt x="-64895" y="1902745"/>
                  <a:pt x="52574" y="1676488"/>
                  <a:pt x="0" y="1475809"/>
                </a:cubicBezTo>
                <a:cubicBezTo>
                  <a:pt x="-52574" y="1275130"/>
                  <a:pt x="50066" y="1045178"/>
                  <a:pt x="0" y="906199"/>
                </a:cubicBezTo>
                <a:cubicBezTo>
                  <a:pt x="-50066" y="767220"/>
                  <a:pt x="61331" y="427319"/>
                  <a:pt x="0" y="0"/>
                </a:cubicBezTo>
                <a:close/>
              </a:path>
              <a:path w="10710042" h="2589139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64433" y="204507"/>
                  <a:pt x="10687140" y="250091"/>
                  <a:pt x="10710042" y="491936"/>
                </a:cubicBezTo>
                <a:cubicBezTo>
                  <a:pt x="10732944" y="733781"/>
                  <a:pt x="10676820" y="815774"/>
                  <a:pt x="10710042" y="932090"/>
                </a:cubicBezTo>
                <a:cubicBezTo>
                  <a:pt x="10743264" y="1048406"/>
                  <a:pt x="10674315" y="1272499"/>
                  <a:pt x="10710042" y="1449918"/>
                </a:cubicBezTo>
                <a:cubicBezTo>
                  <a:pt x="10745769" y="1627337"/>
                  <a:pt x="10697418" y="1803568"/>
                  <a:pt x="10710042" y="1915963"/>
                </a:cubicBezTo>
                <a:cubicBezTo>
                  <a:pt x="10722666" y="2028359"/>
                  <a:pt x="10649483" y="2324846"/>
                  <a:pt x="10710042" y="2589139"/>
                </a:cubicBezTo>
                <a:cubicBezTo>
                  <a:pt x="10555069" y="2592415"/>
                  <a:pt x="10361629" y="2537031"/>
                  <a:pt x="10222140" y="2589139"/>
                </a:cubicBezTo>
                <a:cubicBezTo>
                  <a:pt x="10082651" y="2641247"/>
                  <a:pt x="10053475" y="2557657"/>
                  <a:pt x="9948439" y="2589139"/>
                </a:cubicBezTo>
                <a:cubicBezTo>
                  <a:pt x="9843403" y="2620621"/>
                  <a:pt x="9723228" y="2582421"/>
                  <a:pt x="9567638" y="2589139"/>
                </a:cubicBezTo>
                <a:cubicBezTo>
                  <a:pt x="9412048" y="2595857"/>
                  <a:pt x="9229426" y="2541049"/>
                  <a:pt x="8972635" y="2589139"/>
                </a:cubicBezTo>
                <a:cubicBezTo>
                  <a:pt x="8715844" y="2637229"/>
                  <a:pt x="8666419" y="2532258"/>
                  <a:pt x="8484733" y="2589139"/>
                </a:cubicBezTo>
                <a:cubicBezTo>
                  <a:pt x="8303047" y="2646020"/>
                  <a:pt x="8136430" y="2554661"/>
                  <a:pt x="7996831" y="2589139"/>
                </a:cubicBezTo>
                <a:cubicBezTo>
                  <a:pt x="7857232" y="2623617"/>
                  <a:pt x="7823546" y="2576902"/>
                  <a:pt x="7723130" y="2589139"/>
                </a:cubicBezTo>
                <a:cubicBezTo>
                  <a:pt x="7622714" y="2601376"/>
                  <a:pt x="7321853" y="2558249"/>
                  <a:pt x="7128128" y="2589139"/>
                </a:cubicBezTo>
                <a:cubicBezTo>
                  <a:pt x="6934403" y="2620029"/>
                  <a:pt x="6954491" y="2582113"/>
                  <a:pt x="6854427" y="2589139"/>
                </a:cubicBezTo>
                <a:cubicBezTo>
                  <a:pt x="6754363" y="2596165"/>
                  <a:pt x="6584986" y="2563644"/>
                  <a:pt x="6366525" y="2589139"/>
                </a:cubicBezTo>
                <a:cubicBezTo>
                  <a:pt x="6148064" y="2614634"/>
                  <a:pt x="6132248" y="2571467"/>
                  <a:pt x="5985723" y="2589139"/>
                </a:cubicBezTo>
                <a:cubicBezTo>
                  <a:pt x="5839198" y="2606811"/>
                  <a:pt x="5451844" y="2544797"/>
                  <a:pt x="5176520" y="2589139"/>
                </a:cubicBezTo>
                <a:cubicBezTo>
                  <a:pt x="4901196" y="2633481"/>
                  <a:pt x="4745639" y="2572787"/>
                  <a:pt x="4581518" y="2589139"/>
                </a:cubicBezTo>
                <a:cubicBezTo>
                  <a:pt x="4417397" y="2605491"/>
                  <a:pt x="4107368" y="2551151"/>
                  <a:pt x="3772315" y="2589139"/>
                </a:cubicBezTo>
                <a:cubicBezTo>
                  <a:pt x="3437262" y="2627127"/>
                  <a:pt x="3516667" y="2575665"/>
                  <a:pt x="3284413" y="2589139"/>
                </a:cubicBezTo>
                <a:cubicBezTo>
                  <a:pt x="3052159" y="2602613"/>
                  <a:pt x="2746515" y="2539774"/>
                  <a:pt x="2475210" y="2589139"/>
                </a:cubicBezTo>
                <a:cubicBezTo>
                  <a:pt x="2203905" y="2638504"/>
                  <a:pt x="1881442" y="2543430"/>
                  <a:pt x="1666007" y="2589139"/>
                </a:cubicBezTo>
                <a:cubicBezTo>
                  <a:pt x="1450572" y="2634848"/>
                  <a:pt x="1215352" y="2511645"/>
                  <a:pt x="963904" y="2589139"/>
                </a:cubicBezTo>
                <a:cubicBezTo>
                  <a:pt x="712456" y="2666633"/>
                  <a:pt x="773430" y="2571001"/>
                  <a:pt x="690203" y="2589139"/>
                </a:cubicBezTo>
                <a:cubicBezTo>
                  <a:pt x="606976" y="2607277"/>
                  <a:pt x="197108" y="2577099"/>
                  <a:pt x="0" y="2589139"/>
                </a:cubicBezTo>
                <a:cubicBezTo>
                  <a:pt x="-213" y="2369134"/>
                  <a:pt x="31908" y="2305397"/>
                  <a:pt x="0" y="2045420"/>
                </a:cubicBezTo>
                <a:cubicBezTo>
                  <a:pt x="-31908" y="1785443"/>
                  <a:pt x="38191" y="1663728"/>
                  <a:pt x="0" y="1475809"/>
                </a:cubicBezTo>
                <a:cubicBezTo>
                  <a:pt x="-38191" y="1287890"/>
                  <a:pt x="8653" y="1241038"/>
                  <a:pt x="0" y="1009764"/>
                </a:cubicBezTo>
                <a:cubicBezTo>
                  <a:pt x="-8653" y="778490"/>
                  <a:pt x="2132" y="724377"/>
                  <a:pt x="0" y="543719"/>
                </a:cubicBezTo>
                <a:cubicBezTo>
                  <a:pt x="-2132" y="363061"/>
                  <a:pt x="24779" y="22478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l-GR" sz="4000" dirty="0">
                <a:solidFill>
                  <a:schemeClr val="tx1"/>
                </a:solidFill>
              </a:rPr>
              <a:t>Ο μπαμπάς ροχαλίζει.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l-GR" sz="4000" dirty="0">
                <a:solidFill>
                  <a:schemeClr val="tx1"/>
                </a:solidFill>
              </a:rPr>
              <a:t>Ο αδερφός  μου  έσπασε την καρέκλα.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l-GR" sz="4000" dirty="0">
                <a:solidFill>
                  <a:schemeClr val="tx1"/>
                </a:solidFill>
              </a:rPr>
              <a:t>Η  μαμά  κοιμάται πάντοτε  το απόγευμα.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l-GR" sz="4000" dirty="0">
                <a:solidFill>
                  <a:schemeClr val="tx1"/>
                </a:solidFill>
              </a:rPr>
              <a:t>Ο παππούς  επισκεύασε την τηλεόραση. 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B86E5E7-17DD-423A-EF2E-76C67F1F4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166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B83F-62B9-4019-AFF3-51F3C1D17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154EF33-37CC-B912-6136-4822FE4E4377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ΕΡΓΑΣΙΑ ΣΤΟ ΣΠΙΤΙ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A12E154-DB3C-6F10-4AAB-EF09191673C1}"/>
              </a:ext>
            </a:extLst>
          </p:cNvPr>
          <p:cNvSpPr/>
          <p:nvPr/>
        </p:nvSpPr>
        <p:spPr>
          <a:xfrm>
            <a:off x="740979" y="4984027"/>
            <a:ext cx="10710042" cy="16638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400" dirty="0">
                <a:solidFill>
                  <a:srgbClr val="FF0000"/>
                </a:solidFill>
              </a:rPr>
              <a:t>Σημείωσε ένα </a:t>
            </a:r>
            <a:r>
              <a:rPr lang="el-GR" sz="2400" b="1" dirty="0">
                <a:solidFill>
                  <a:srgbClr val="FF0000"/>
                </a:solidFill>
              </a:rPr>
              <a:t>(✓)</a:t>
            </a:r>
            <a:r>
              <a:rPr lang="el-GR" sz="2400" dirty="0">
                <a:solidFill>
                  <a:srgbClr val="FF0000"/>
                </a:solidFill>
              </a:rPr>
              <a:t> δίπλα μόνο στις προτάσεις που έχουν ολοκληρωμένη δομή με </a:t>
            </a:r>
            <a:r>
              <a:rPr lang="el-GR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Υποκείμενο</a:t>
            </a:r>
            <a:r>
              <a:rPr lang="el-GR" sz="2400" b="1" dirty="0">
                <a:solidFill>
                  <a:srgbClr val="FF0000"/>
                </a:solidFill>
              </a:rPr>
              <a:t>, </a:t>
            </a:r>
            <a:r>
              <a:rPr lang="el-GR" sz="2400" b="1" dirty="0">
                <a:solidFill>
                  <a:srgbClr val="FF0000"/>
                </a:solidFill>
                <a:highlight>
                  <a:srgbClr val="00FF00"/>
                </a:highlight>
              </a:rPr>
              <a:t>Ρήμα</a:t>
            </a:r>
            <a:r>
              <a:rPr lang="el-GR" sz="2400" b="1" dirty="0">
                <a:solidFill>
                  <a:srgbClr val="FF0000"/>
                </a:solidFill>
              </a:rPr>
              <a:t> και </a:t>
            </a:r>
            <a:r>
              <a:rPr lang="el-GR" sz="2400" b="1" dirty="0">
                <a:solidFill>
                  <a:srgbClr val="FF0000"/>
                </a:solidFill>
                <a:highlight>
                  <a:srgbClr val="00FFFF"/>
                </a:highlight>
              </a:rPr>
              <a:t>Αντικείμενο</a:t>
            </a:r>
            <a:r>
              <a:rPr lang="el-GR" sz="2400" dirty="0">
                <a:solidFill>
                  <a:srgbClr val="FF0000"/>
                </a:solidFill>
              </a:rPr>
              <a:t>.</a:t>
            </a:r>
            <a:endParaRPr lang="el-GR" sz="2400" b="1" dirty="0">
              <a:solidFill>
                <a:srgbClr val="FF0000"/>
              </a:solidFill>
            </a:endParaRPr>
          </a:p>
        </p:txBody>
      </p:sp>
      <p:pic>
        <p:nvPicPr>
          <p:cNvPr id="3" name="Εικόνα 2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86E7476B-91E7-0870-2BFB-37D2EB7B09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05" r="4817" b="21020"/>
          <a:stretch>
            <a:fillRect/>
          </a:stretch>
        </p:blipFill>
        <p:spPr>
          <a:xfrm>
            <a:off x="8523515" y="210124"/>
            <a:ext cx="1981199" cy="1742555"/>
          </a:xfrm>
          <a:custGeom>
            <a:avLst/>
            <a:gdLst>
              <a:gd name="csX0" fmla="*/ 0 w 1981199"/>
              <a:gd name="csY0" fmla="*/ 0 h 1742555"/>
              <a:gd name="csX1" fmla="*/ 515112 w 1981199"/>
              <a:gd name="csY1" fmla="*/ 0 h 1742555"/>
              <a:gd name="csX2" fmla="*/ 1030223 w 1981199"/>
              <a:gd name="csY2" fmla="*/ 0 h 1742555"/>
              <a:gd name="csX3" fmla="*/ 1525523 w 1981199"/>
              <a:gd name="csY3" fmla="*/ 0 h 1742555"/>
              <a:gd name="csX4" fmla="*/ 1981199 w 1981199"/>
              <a:gd name="csY4" fmla="*/ 0 h 1742555"/>
              <a:gd name="csX5" fmla="*/ 1981199 w 1981199"/>
              <a:gd name="csY5" fmla="*/ 546001 h 1742555"/>
              <a:gd name="csX6" fmla="*/ 1981199 w 1981199"/>
              <a:gd name="csY6" fmla="*/ 1161703 h 1742555"/>
              <a:gd name="csX7" fmla="*/ 1981199 w 1981199"/>
              <a:gd name="csY7" fmla="*/ 1742555 h 1742555"/>
              <a:gd name="csX8" fmla="*/ 1485899 w 1981199"/>
              <a:gd name="csY8" fmla="*/ 1742555 h 1742555"/>
              <a:gd name="csX9" fmla="*/ 1050035 w 1981199"/>
              <a:gd name="csY9" fmla="*/ 1742555 h 1742555"/>
              <a:gd name="csX10" fmla="*/ 515112 w 1981199"/>
              <a:gd name="csY10" fmla="*/ 1742555 h 1742555"/>
              <a:gd name="csX11" fmla="*/ 0 w 1981199"/>
              <a:gd name="csY11" fmla="*/ 1742555 h 1742555"/>
              <a:gd name="csX12" fmla="*/ 0 w 1981199"/>
              <a:gd name="csY12" fmla="*/ 1213980 h 1742555"/>
              <a:gd name="csX13" fmla="*/ 0 w 1981199"/>
              <a:gd name="csY13" fmla="*/ 667979 h 1742555"/>
              <a:gd name="csX14" fmla="*/ 0 w 1981199"/>
              <a:gd name="csY1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1199" h="1742555" fill="none" extrusionOk="0">
                <a:moveTo>
                  <a:pt x="0" y="0"/>
                </a:moveTo>
                <a:cubicBezTo>
                  <a:pt x="144159" y="-13013"/>
                  <a:pt x="331995" y="3246"/>
                  <a:pt x="515112" y="0"/>
                </a:cubicBezTo>
                <a:cubicBezTo>
                  <a:pt x="698229" y="-3246"/>
                  <a:pt x="793048" y="53756"/>
                  <a:pt x="1030223" y="0"/>
                </a:cubicBezTo>
                <a:cubicBezTo>
                  <a:pt x="1267398" y="-53756"/>
                  <a:pt x="1358909" y="10067"/>
                  <a:pt x="1525523" y="0"/>
                </a:cubicBezTo>
                <a:cubicBezTo>
                  <a:pt x="1692137" y="-10067"/>
                  <a:pt x="1883577" y="39154"/>
                  <a:pt x="1981199" y="0"/>
                </a:cubicBezTo>
                <a:cubicBezTo>
                  <a:pt x="2007170" y="186502"/>
                  <a:pt x="1952211" y="283985"/>
                  <a:pt x="1981199" y="546001"/>
                </a:cubicBezTo>
                <a:cubicBezTo>
                  <a:pt x="2010187" y="808017"/>
                  <a:pt x="1910995" y="918380"/>
                  <a:pt x="1981199" y="1161703"/>
                </a:cubicBezTo>
                <a:cubicBezTo>
                  <a:pt x="2051403" y="1405026"/>
                  <a:pt x="1966533" y="1488345"/>
                  <a:pt x="1981199" y="1742555"/>
                </a:cubicBezTo>
                <a:cubicBezTo>
                  <a:pt x="1800674" y="1799622"/>
                  <a:pt x="1713525" y="1711998"/>
                  <a:pt x="1485899" y="1742555"/>
                </a:cubicBezTo>
                <a:cubicBezTo>
                  <a:pt x="1258273" y="1773112"/>
                  <a:pt x="1247708" y="1708429"/>
                  <a:pt x="1050035" y="1742555"/>
                </a:cubicBezTo>
                <a:cubicBezTo>
                  <a:pt x="852362" y="1776681"/>
                  <a:pt x="767306" y="1695915"/>
                  <a:pt x="515112" y="1742555"/>
                </a:cubicBezTo>
                <a:cubicBezTo>
                  <a:pt x="262918" y="1789195"/>
                  <a:pt x="230378" y="1741185"/>
                  <a:pt x="0" y="1742555"/>
                </a:cubicBezTo>
                <a:cubicBezTo>
                  <a:pt x="-36252" y="1572160"/>
                  <a:pt x="41918" y="1329165"/>
                  <a:pt x="0" y="1213980"/>
                </a:cubicBezTo>
                <a:cubicBezTo>
                  <a:pt x="-41918" y="1098796"/>
                  <a:pt x="50525" y="894059"/>
                  <a:pt x="0" y="667979"/>
                </a:cubicBezTo>
                <a:cubicBezTo>
                  <a:pt x="-50525" y="441899"/>
                  <a:pt x="4364" y="231801"/>
                  <a:pt x="0" y="0"/>
                </a:cubicBezTo>
                <a:close/>
              </a:path>
              <a:path w="1981199" h="1742555" stroke="0" extrusionOk="0">
                <a:moveTo>
                  <a:pt x="0" y="0"/>
                </a:moveTo>
                <a:cubicBezTo>
                  <a:pt x="203639" y="-15288"/>
                  <a:pt x="331302" y="43186"/>
                  <a:pt x="495300" y="0"/>
                </a:cubicBezTo>
                <a:cubicBezTo>
                  <a:pt x="659298" y="-43186"/>
                  <a:pt x="852367" y="5241"/>
                  <a:pt x="950976" y="0"/>
                </a:cubicBezTo>
                <a:cubicBezTo>
                  <a:pt x="1049585" y="-5241"/>
                  <a:pt x="1240502" y="12224"/>
                  <a:pt x="1386839" y="0"/>
                </a:cubicBezTo>
                <a:cubicBezTo>
                  <a:pt x="1533176" y="-12224"/>
                  <a:pt x="1745643" y="17705"/>
                  <a:pt x="1981199" y="0"/>
                </a:cubicBezTo>
                <a:cubicBezTo>
                  <a:pt x="2022727" y="235249"/>
                  <a:pt x="1978178" y="388380"/>
                  <a:pt x="1981199" y="563426"/>
                </a:cubicBezTo>
                <a:cubicBezTo>
                  <a:pt x="1984220" y="738472"/>
                  <a:pt x="1939113" y="980908"/>
                  <a:pt x="1981199" y="1109427"/>
                </a:cubicBezTo>
                <a:cubicBezTo>
                  <a:pt x="2023285" y="1237946"/>
                  <a:pt x="1979053" y="1434672"/>
                  <a:pt x="1981199" y="1742555"/>
                </a:cubicBezTo>
                <a:cubicBezTo>
                  <a:pt x="1854803" y="1742889"/>
                  <a:pt x="1613065" y="1689665"/>
                  <a:pt x="1485899" y="1742555"/>
                </a:cubicBezTo>
                <a:cubicBezTo>
                  <a:pt x="1358733" y="1795445"/>
                  <a:pt x="1116516" y="1729479"/>
                  <a:pt x="990600" y="1742555"/>
                </a:cubicBezTo>
                <a:cubicBezTo>
                  <a:pt x="864684" y="1755631"/>
                  <a:pt x="669040" y="1698608"/>
                  <a:pt x="475488" y="1742555"/>
                </a:cubicBezTo>
                <a:cubicBezTo>
                  <a:pt x="281936" y="1786502"/>
                  <a:pt x="194350" y="1708017"/>
                  <a:pt x="0" y="1742555"/>
                </a:cubicBezTo>
                <a:cubicBezTo>
                  <a:pt x="-54339" y="1608538"/>
                  <a:pt x="59577" y="1408659"/>
                  <a:pt x="0" y="1161703"/>
                </a:cubicBezTo>
                <a:cubicBezTo>
                  <a:pt x="-59577" y="914747"/>
                  <a:pt x="28612" y="878591"/>
                  <a:pt x="0" y="598277"/>
                </a:cubicBezTo>
                <a:cubicBezTo>
                  <a:pt x="-28612" y="317963"/>
                  <a:pt x="29123" y="207785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543799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037D123F-D88E-56D3-EFAF-D626EAD9A6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7" b="21020"/>
          <a:stretch>
            <a:fillRect/>
          </a:stretch>
        </p:blipFill>
        <p:spPr>
          <a:xfrm>
            <a:off x="1169534" y="204441"/>
            <a:ext cx="2155371" cy="1748239"/>
          </a:xfrm>
          <a:custGeom>
            <a:avLst/>
            <a:gdLst>
              <a:gd name="csX0" fmla="*/ 0 w 2155371"/>
              <a:gd name="csY0" fmla="*/ 0 h 1748239"/>
              <a:gd name="csX1" fmla="*/ 538843 w 2155371"/>
              <a:gd name="csY1" fmla="*/ 0 h 1748239"/>
              <a:gd name="csX2" fmla="*/ 1034578 w 2155371"/>
              <a:gd name="csY2" fmla="*/ 0 h 1748239"/>
              <a:gd name="csX3" fmla="*/ 1616528 w 2155371"/>
              <a:gd name="csY3" fmla="*/ 0 h 1748239"/>
              <a:gd name="csX4" fmla="*/ 2155371 w 2155371"/>
              <a:gd name="csY4" fmla="*/ 0 h 1748239"/>
              <a:gd name="csX5" fmla="*/ 2155371 w 2155371"/>
              <a:gd name="csY5" fmla="*/ 565264 h 1748239"/>
              <a:gd name="csX6" fmla="*/ 2155371 w 2155371"/>
              <a:gd name="csY6" fmla="*/ 1182975 h 1748239"/>
              <a:gd name="csX7" fmla="*/ 2155371 w 2155371"/>
              <a:gd name="csY7" fmla="*/ 1748239 h 1748239"/>
              <a:gd name="csX8" fmla="*/ 1616528 w 2155371"/>
              <a:gd name="csY8" fmla="*/ 1748239 h 1748239"/>
              <a:gd name="csX9" fmla="*/ 1034578 w 2155371"/>
              <a:gd name="csY9" fmla="*/ 1748239 h 1748239"/>
              <a:gd name="csX10" fmla="*/ 474182 w 2155371"/>
              <a:gd name="csY10" fmla="*/ 1748239 h 1748239"/>
              <a:gd name="csX11" fmla="*/ 0 w 2155371"/>
              <a:gd name="csY11" fmla="*/ 1748239 h 1748239"/>
              <a:gd name="csX12" fmla="*/ 0 w 2155371"/>
              <a:gd name="csY12" fmla="*/ 1200457 h 1748239"/>
              <a:gd name="csX13" fmla="*/ 0 w 2155371"/>
              <a:gd name="csY13" fmla="*/ 670158 h 1748239"/>
              <a:gd name="csX14" fmla="*/ 0 w 2155371"/>
              <a:gd name="csY14" fmla="*/ 0 h 174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55371" h="1748239" fill="none" extrusionOk="0">
                <a:moveTo>
                  <a:pt x="0" y="0"/>
                </a:moveTo>
                <a:cubicBezTo>
                  <a:pt x="226871" y="-3792"/>
                  <a:pt x="342229" y="7371"/>
                  <a:pt x="538843" y="0"/>
                </a:cubicBezTo>
                <a:cubicBezTo>
                  <a:pt x="735457" y="-7371"/>
                  <a:pt x="852758" y="9236"/>
                  <a:pt x="1034578" y="0"/>
                </a:cubicBezTo>
                <a:cubicBezTo>
                  <a:pt x="1216399" y="-9236"/>
                  <a:pt x="1466748" y="45068"/>
                  <a:pt x="1616528" y="0"/>
                </a:cubicBezTo>
                <a:cubicBezTo>
                  <a:pt x="1766308" y="-45068"/>
                  <a:pt x="1960381" y="3269"/>
                  <a:pt x="2155371" y="0"/>
                </a:cubicBezTo>
                <a:cubicBezTo>
                  <a:pt x="2206948" y="270328"/>
                  <a:pt x="2151531" y="326304"/>
                  <a:pt x="2155371" y="565264"/>
                </a:cubicBezTo>
                <a:cubicBezTo>
                  <a:pt x="2159211" y="804224"/>
                  <a:pt x="2088485" y="908123"/>
                  <a:pt x="2155371" y="1182975"/>
                </a:cubicBezTo>
                <a:cubicBezTo>
                  <a:pt x="2222257" y="1457827"/>
                  <a:pt x="2113538" y="1626566"/>
                  <a:pt x="2155371" y="1748239"/>
                </a:cubicBezTo>
                <a:cubicBezTo>
                  <a:pt x="1970860" y="1752116"/>
                  <a:pt x="1884307" y="1699229"/>
                  <a:pt x="1616528" y="1748239"/>
                </a:cubicBezTo>
                <a:cubicBezTo>
                  <a:pt x="1348749" y="1797249"/>
                  <a:pt x="1247690" y="1694803"/>
                  <a:pt x="1034578" y="1748239"/>
                </a:cubicBezTo>
                <a:cubicBezTo>
                  <a:pt x="821466" y="1801675"/>
                  <a:pt x="672587" y="1710653"/>
                  <a:pt x="474182" y="1748239"/>
                </a:cubicBezTo>
                <a:cubicBezTo>
                  <a:pt x="275777" y="1785825"/>
                  <a:pt x="198847" y="1739634"/>
                  <a:pt x="0" y="1748239"/>
                </a:cubicBezTo>
                <a:cubicBezTo>
                  <a:pt x="-4512" y="1531327"/>
                  <a:pt x="42703" y="1425059"/>
                  <a:pt x="0" y="1200457"/>
                </a:cubicBezTo>
                <a:cubicBezTo>
                  <a:pt x="-42703" y="975855"/>
                  <a:pt x="37485" y="786066"/>
                  <a:pt x="0" y="670158"/>
                </a:cubicBezTo>
                <a:cubicBezTo>
                  <a:pt x="-37485" y="554250"/>
                  <a:pt x="39897" y="194654"/>
                  <a:pt x="0" y="0"/>
                </a:cubicBezTo>
                <a:close/>
              </a:path>
              <a:path w="2155371" h="1748239" stroke="0" extrusionOk="0">
                <a:moveTo>
                  <a:pt x="0" y="0"/>
                </a:moveTo>
                <a:cubicBezTo>
                  <a:pt x="213803" y="-9111"/>
                  <a:pt x="438965" y="56082"/>
                  <a:pt x="560396" y="0"/>
                </a:cubicBezTo>
                <a:cubicBezTo>
                  <a:pt x="681827" y="-56082"/>
                  <a:pt x="965279" y="46041"/>
                  <a:pt x="1099239" y="0"/>
                </a:cubicBezTo>
                <a:cubicBezTo>
                  <a:pt x="1233199" y="-46041"/>
                  <a:pt x="1457103" y="59363"/>
                  <a:pt x="1659636" y="0"/>
                </a:cubicBezTo>
                <a:cubicBezTo>
                  <a:pt x="1862169" y="-59363"/>
                  <a:pt x="1908587" y="22791"/>
                  <a:pt x="2155371" y="0"/>
                </a:cubicBezTo>
                <a:cubicBezTo>
                  <a:pt x="2219831" y="137370"/>
                  <a:pt x="2137377" y="282460"/>
                  <a:pt x="2155371" y="547782"/>
                </a:cubicBezTo>
                <a:cubicBezTo>
                  <a:pt x="2173365" y="813104"/>
                  <a:pt x="2126119" y="818999"/>
                  <a:pt x="2155371" y="1078081"/>
                </a:cubicBezTo>
                <a:cubicBezTo>
                  <a:pt x="2184623" y="1337163"/>
                  <a:pt x="2103182" y="1497633"/>
                  <a:pt x="2155371" y="1748239"/>
                </a:cubicBezTo>
                <a:cubicBezTo>
                  <a:pt x="1920932" y="1784116"/>
                  <a:pt x="1847789" y="1691012"/>
                  <a:pt x="1616528" y="1748239"/>
                </a:cubicBezTo>
                <a:cubicBezTo>
                  <a:pt x="1385267" y="1805466"/>
                  <a:pt x="1208264" y="1746601"/>
                  <a:pt x="1034578" y="1748239"/>
                </a:cubicBezTo>
                <a:cubicBezTo>
                  <a:pt x="860892" y="1749877"/>
                  <a:pt x="325226" y="1676455"/>
                  <a:pt x="0" y="1748239"/>
                </a:cubicBezTo>
                <a:cubicBezTo>
                  <a:pt x="-41800" y="1455829"/>
                  <a:pt x="18231" y="1443500"/>
                  <a:pt x="0" y="1148010"/>
                </a:cubicBezTo>
                <a:cubicBezTo>
                  <a:pt x="-18231" y="852520"/>
                  <a:pt x="5910" y="731531"/>
                  <a:pt x="0" y="530299"/>
                </a:cubicBezTo>
                <a:cubicBezTo>
                  <a:pt x="-5910" y="329067"/>
                  <a:pt x="18840" y="198381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05406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4B34A8EE-9591-FBCB-5686-3EECAFD91C44}"/>
              </a:ext>
            </a:extLst>
          </p:cNvPr>
          <p:cNvSpPr/>
          <p:nvPr/>
        </p:nvSpPr>
        <p:spPr>
          <a:xfrm>
            <a:off x="740979" y="2233231"/>
            <a:ext cx="10710042" cy="2589139"/>
          </a:xfrm>
          <a:custGeom>
            <a:avLst/>
            <a:gdLst>
              <a:gd name="csX0" fmla="*/ 0 w 10710042"/>
              <a:gd name="csY0" fmla="*/ 0 h 2589139"/>
              <a:gd name="csX1" fmla="*/ 273701 w 10710042"/>
              <a:gd name="csY1" fmla="*/ 0 h 2589139"/>
              <a:gd name="csX2" fmla="*/ 547402 w 10710042"/>
              <a:gd name="csY2" fmla="*/ 0 h 2589139"/>
              <a:gd name="csX3" fmla="*/ 1356605 w 10710042"/>
              <a:gd name="csY3" fmla="*/ 0 h 2589139"/>
              <a:gd name="csX4" fmla="*/ 1737407 w 10710042"/>
              <a:gd name="csY4" fmla="*/ 0 h 2589139"/>
              <a:gd name="csX5" fmla="*/ 2546610 w 10710042"/>
              <a:gd name="csY5" fmla="*/ 0 h 2589139"/>
              <a:gd name="csX6" fmla="*/ 2927411 w 10710042"/>
              <a:gd name="csY6" fmla="*/ 0 h 2589139"/>
              <a:gd name="csX7" fmla="*/ 3522414 w 10710042"/>
              <a:gd name="csY7" fmla="*/ 0 h 2589139"/>
              <a:gd name="csX8" fmla="*/ 3903215 w 10710042"/>
              <a:gd name="csY8" fmla="*/ 0 h 2589139"/>
              <a:gd name="csX9" fmla="*/ 4498218 w 10710042"/>
              <a:gd name="csY9" fmla="*/ 0 h 2589139"/>
              <a:gd name="csX10" fmla="*/ 5200320 w 10710042"/>
              <a:gd name="csY10" fmla="*/ 0 h 2589139"/>
              <a:gd name="csX11" fmla="*/ 5902423 w 10710042"/>
              <a:gd name="csY11" fmla="*/ 0 h 2589139"/>
              <a:gd name="csX12" fmla="*/ 6390325 w 10710042"/>
              <a:gd name="csY12" fmla="*/ 0 h 2589139"/>
              <a:gd name="csX13" fmla="*/ 7092428 w 10710042"/>
              <a:gd name="csY13" fmla="*/ 0 h 2589139"/>
              <a:gd name="csX14" fmla="*/ 7580330 w 10710042"/>
              <a:gd name="csY14" fmla="*/ 0 h 2589139"/>
              <a:gd name="csX15" fmla="*/ 8175332 w 10710042"/>
              <a:gd name="csY15" fmla="*/ 0 h 2589139"/>
              <a:gd name="csX16" fmla="*/ 8877435 w 10710042"/>
              <a:gd name="csY16" fmla="*/ 0 h 2589139"/>
              <a:gd name="csX17" fmla="*/ 9579538 w 10710042"/>
              <a:gd name="csY17" fmla="*/ 0 h 2589139"/>
              <a:gd name="csX18" fmla="*/ 10174540 w 10710042"/>
              <a:gd name="csY18" fmla="*/ 0 h 2589139"/>
              <a:gd name="csX19" fmla="*/ 10710042 w 10710042"/>
              <a:gd name="csY19" fmla="*/ 0 h 2589139"/>
              <a:gd name="csX20" fmla="*/ 10710042 w 10710042"/>
              <a:gd name="csY20" fmla="*/ 440154 h 2589139"/>
              <a:gd name="csX21" fmla="*/ 10710042 w 10710042"/>
              <a:gd name="csY21" fmla="*/ 957981 h 2589139"/>
              <a:gd name="csX22" fmla="*/ 10710042 w 10710042"/>
              <a:gd name="csY22" fmla="*/ 1475809 h 2589139"/>
              <a:gd name="csX23" fmla="*/ 10710042 w 10710042"/>
              <a:gd name="csY23" fmla="*/ 1941854 h 2589139"/>
              <a:gd name="csX24" fmla="*/ 10710042 w 10710042"/>
              <a:gd name="csY24" fmla="*/ 2589139 h 2589139"/>
              <a:gd name="csX25" fmla="*/ 10329241 w 10710042"/>
              <a:gd name="csY25" fmla="*/ 2589139 h 2589139"/>
              <a:gd name="csX26" fmla="*/ 9627138 w 10710042"/>
              <a:gd name="csY26" fmla="*/ 2589139 h 2589139"/>
              <a:gd name="csX27" fmla="*/ 9139236 w 10710042"/>
              <a:gd name="csY27" fmla="*/ 2589139 h 2589139"/>
              <a:gd name="csX28" fmla="*/ 8437133 w 10710042"/>
              <a:gd name="csY28" fmla="*/ 2589139 h 2589139"/>
              <a:gd name="csX29" fmla="*/ 7842131 w 10710042"/>
              <a:gd name="csY29" fmla="*/ 2589139 h 2589139"/>
              <a:gd name="csX30" fmla="*/ 7032928 w 10710042"/>
              <a:gd name="csY30" fmla="*/ 2589139 h 2589139"/>
              <a:gd name="csX31" fmla="*/ 6330825 w 10710042"/>
              <a:gd name="csY31" fmla="*/ 2589139 h 2589139"/>
              <a:gd name="csX32" fmla="*/ 6057124 w 10710042"/>
              <a:gd name="csY32" fmla="*/ 2589139 h 2589139"/>
              <a:gd name="csX33" fmla="*/ 5462121 w 10710042"/>
              <a:gd name="csY33" fmla="*/ 2589139 h 2589139"/>
              <a:gd name="csX34" fmla="*/ 4760019 w 10710042"/>
              <a:gd name="csY34" fmla="*/ 2589139 h 2589139"/>
              <a:gd name="csX35" fmla="*/ 4486318 w 10710042"/>
              <a:gd name="csY35" fmla="*/ 2589139 h 2589139"/>
              <a:gd name="csX36" fmla="*/ 3784215 w 10710042"/>
              <a:gd name="csY36" fmla="*/ 2589139 h 2589139"/>
              <a:gd name="csX37" fmla="*/ 3189213 w 10710042"/>
              <a:gd name="csY37" fmla="*/ 2589139 h 2589139"/>
              <a:gd name="csX38" fmla="*/ 2594210 w 10710042"/>
              <a:gd name="csY38" fmla="*/ 2589139 h 2589139"/>
              <a:gd name="csX39" fmla="*/ 1785007 w 10710042"/>
              <a:gd name="csY39" fmla="*/ 2589139 h 2589139"/>
              <a:gd name="csX40" fmla="*/ 1404206 w 10710042"/>
              <a:gd name="csY40" fmla="*/ 2589139 h 2589139"/>
              <a:gd name="csX41" fmla="*/ 1130504 w 10710042"/>
              <a:gd name="csY41" fmla="*/ 2589139 h 2589139"/>
              <a:gd name="csX42" fmla="*/ 0 w 10710042"/>
              <a:gd name="csY42" fmla="*/ 2589139 h 2589139"/>
              <a:gd name="csX43" fmla="*/ 0 w 10710042"/>
              <a:gd name="csY43" fmla="*/ 2045420 h 2589139"/>
              <a:gd name="csX44" fmla="*/ 0 w 10710042"/>
              <a:gd name="csY44" fmla="*/ 1475809 h 2589139"/>
              <a:gd name="csX45" fmla="*/ 0 w 10710042"/>
              <a:gd name="csY45" fmla="*/ 906199 h 2589139"/>
              <a:gd name="csX46" fmla="*/ 0 w 10710042"/>
              <a:gd name="csY46" fmla="*/ 0 h 25891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2589139" fill="none" extrusionOk="0">
                <a:moveTo>
                  <a:pt x="0" y="0"/>
                </a:moveTo>
                <a:cubicBezTo>
                  <a:pt x="130076" y="-4133"/>
                  <a:pt x="195520" y="27723"/>
                  <a:pt x="273701" y="0"/>
                </a:cubicBezTo>
                <a:cubicBezTo>
                  <a:pt x="351882" y="-27723"/>
                  <a:pt x="453084" y="23076"/>
                  <a:pt x="547402" y="0"/>
                </a:cubicBezTo>
                <a:cubicBezTo>
                  <a:pt x="641720" y="-23076"/>
                  <a:pt x="984886" y="86251"/>
                  <a:pt x="1356605" y="0"/>
                </a:cubicBezTo>
                <a:cubicBezTo>
                  <a:pt x="1728324" y="-86251"/>
                  <a:pt x="1583599" y="27998"/>
                  <a:pt x="1737407" y="0"/>
                </a:cubicBezTo>
                <a:cubicBezTo>
                  <a:pt x="1891215" y="-27998"/>
                  <a:pt x="2318913" y="32700"/>
                  <a:pt x="2546610" y="0"/>
                </a:cubicBezTo>
                <a:cubicBezTo>
                  <a:pt x="2774307" y="-32700"/>
                  <a:pt x="2812060" y="2209"/>
                  <a:pt x="2927411" y="0"/>
                </a:cubicBezTo>
                <a:cubicBezTo>
                  <a:pt x="3042762" y="-2209"/>
                  <a:pt x="3335755" y="21094"/>
                  <a:pt x="3522414" y="0"/>
                </a:cubicBezTo>
                <a:cubicBezTo>
                  <a:pt x="3709073" y="-21094"/>
                  <a:pt x="3728419" y="34278"/>
                  <a:pt x="3903215" y="0"/>
                </a:cubicBezTo>
                <a:cubicBezTo>
                  <a:pt x="4078011" y="-34278"/>
                  <a:pt x="4291199" y="52673"/>
                  <a:pt x="4498218" y="0"/>
                </a:cubicBezTo>
                <a:cubicBezTo>
                  <a:pt x="4705237" y="-52673"/>
                  <a:pt x="4945040" y="70172"/>
                  <a:pt x="5200320" y="0"/>
                </a:cubicBezTo>
                <a:cubicBezTo>
                  <a:pt x="5455600" y="-70172"/>
                  <a:pt x="5588431" y="66795"/>
                  <a:pt x="5902423" y="0"/>
                </a:cubicBezTo>
                <a:cubicBezTo>
                  <a:pt x="6216415" y="-66795"/>
                  <a:pt x="6170353" y="9040"/>
                  <a:pt x="6390325" y="0"/>
                </a:cubicBezTo>
                <a:cubicBezTo>
                  <a:pt x="6610297" y="-9040"/>
                  <a:pt x="6821297" y="20828"/>
                  <a:pt x="7092428" y="0"/>
                </a:cubicBezTo>
                <a:cubicBezTo>
                  <a:pt x="7363559" y="-20828"/>
                  <a:pt x="7340995" y="19050"/>
                  <a:pt x="7580330" y="0"/>
                </a:cubicBezTo>
                <a:cubicBezTo>
                  <a:pt x="7819665" y="-19050"/>
                  <a:pt x="7900102" y="24619"/>
                  <a:pt x="8175332" y="0"/>
                </a:cubicBezTo>
                <a:cubicBezTo>
                  <a:pt x="8450562" y="-24619"/>
                  <a:pt x="8547650" y="48026"/>
                  <a:pt x="8877435" y="0"/>
                </a:cubicBezTo>
                <a:cubicBezTo>
                  <a:pt x="9207220" y="-48026"/>
                  <a:pt x="9393371" y="12668"/>
                  <a:pt x="9579538" y="0"/>
                </a:cubicBezTo>
                <a:cubicBezTo>
                  <a:pt x="9765705" y="-12668"/>
                  <a:pt x="9923777" y="66989"/>
                  <a:pt x="10174540" y="0"/>
                </a:cubicBezTo>
                <a:cubicBezTo>
                  <a:pt x="10425303" y="-66989"/>
                  <a:pt x="10568500" y="37962"/>
                  <a:pt x="10710042" y="0"/>
                </a:cubicBezTo>
                <a:cubicBezTo>
                  <a:pt x="10759514" y="211573"/>
                  <a:pt x="10683851" y="295635"/>
                  <a:pt x="10710042" y="440154"/>
                </a:cubicBezTo>
                <a:cubicBezTo>
                  <a:pt x="10736233" y="584673"/>
                  <a:pt x="10695543" y="785027"/>
                  <a:pt x="10710042" y="957981"/>
                </a:cubicBezTo>
                <a:cubicBezTo>
                  <a:pt x="10724541" y="1130935"/>
                  <a:pt x="10659230" y="1351111"/>
                  <a:pt x="10710042" y="1475809"/>
                </a:cubicBezTo>
                <a:cubicBezTo>
                  <a:pt x="10760854" y="1600507"/>
                  <a:pt x="10654360" y="1765882"/>
                  <a:pt x="10710042" y="1941854"/>
                </a:cubicBezTo>
                <a:cubicBezTo>
                  <a:pt x="10765724" y="2117826"/>
                  <a:pt x="10635783" y="2369817"/>
                  <a:pt x="10710042" y="2589139"/>
                </a:cubicBezTo>
                <a:cubicBezTo>
                  <a:pt x="10632615" y="2594991"/>
                  <a:pt x="10517085" y="2587917"/>
                  <a:pt x="10329241" y="2589139"/>
                </a:cubicBezTo>
                <a:cubicBezTo>
                  <a:pt x="10141397" y="2590361"/>
                  <a:pt x="9897649" y="2520249"/>
                  <a:pt x="9627138" y="2589139"/>
                </a:cubicBezTo>
                <a:cubicBezTo>
                  <a:pt x="9356627" y="2658029"/>
                  <a:pt x="9247197" y="2536935"/>
                  <a:pt x="9139236" y="2589139"/>
                </a:cubicBezTo>
                <a:cubicBezTo>
                  <a:pt x="9031275" y="2641343"/>
                  <a:pt x="8718014" y="2567374"/>
                  <a:pt x="8437133" y="2589139"/>
                </a:cubicBezTo>
                <a:cubicBezTo>
                  <a:pt x="8156252" y="2610904"/>
                  <a:pt x="8125766" y="2576855"/>
                  <a:pt x="7842131" y="2589139"/>
                </a:cubicBezTo>
                <a:cubicBezTo>
                  <a:pt x="7558496" y="2601423"/>
                  <a:pt x="7399626" y="2540358"/>
                  <a:pt x="7032928" y="2589139"/>
                </a:cubicBezTo>
                <a:cubicBezTo>
                  <a:pt x="6666230" y="2637920"/>
                  <a:pt x="6664133" y="2554226"/>
                  <a:pt x="6330825" y="2589139"/>
                </a:cubicBezTo>
                <a:cubicBezTo>
                  <a:pt x="5997517" y="2624052"/>
                  <a:pt x="6179725" y="2584857"/>
                  <a:pt x="6057124" y="2589139"/>
                </a:cubicBezTo>
                <a:cubicBezTo>
                  <a:pt x="5934523" y="2593421"/>
                  <a:pt x="5705964" y="2573883"/>
                  <a:pt x="5462121" y="2589139"/>
                </a:cubicBezTo>
                <a:cubicBezTo>
                  <a:pt x="5218278" y="2604395"/>
                  <a:pt x="5004568" y="2538423"/>
                  <a:pt x="4760019" y="2589139"/>
                </a:cubicBezTo>
                <a:cubicBezTo>
                  <a:pt x="4515470" y="2639855"/>
                  <a:pt x="4570751" y="2574967"/>
                  <a:pt x="4486318" y="2589139"/>
                </a:cubicBezTo>
                <a:cubicBezTo>
                  <a:pt x="4401885" y="2603311"/>
                  <a:pt x="4052398" y="2542387"/>
                  <a:pt x="3784215" y="2589139"/>
                </a:cubicBezTo>
                <a:cubicBezTo>
                  <a:pt x="3516032" y="2635891"/>
                  <a:pt x="3323301" y="2550475"/>
                  <a:pt x="3189213" y="2589139"/>
                </a:cubicBezTo>
                <a:cubicBezTo>
                  <a:pt x="3055125" y="2627803"/>
                  <a:pt x="2822640" y="2545268"/>
                  <a:pt x="2594210" y="2589139"/>
                </a:cubicBezTo>
                <a:cubicBezTo>
                  <a:pt x="2365780" y="2633010"/>
                  <a:pt x="2139889" y="2541363"/>
                  <a:pt x="1785007" y="2589139"/>
                </a:cubicBezTo>
                <a:cubicBezTo>
                  <a:pt x="1430125" y="2636915"/>
                  <a:pt x="1493784" y="2551154"/>
                  <a:pt x="1404206" y="2589139"/>
                </a:cubicBezTo>
                <a:cubicBezTo>
                  <a:pt x="1314628" y="2627124"/>
                  <a:pt x="1206242" y="2575662"/>
                  <a:pt x="1130504" y="2589139"/>
                </a:cubicBezTo>
                <a:cubicBezTo>
                  <a:pt x="1054766" y="2602616"/>
                  <a:pt x="491633" y="2469904"/>
                  <a:pt x="0" y="2589139"/>
                </a:cubicBezTo>
                <a:cubicBezTo>
                  <a:pt x="-12001" y="2350091"/>
                  <a:pt x="64895" y="2188095"/>
                  <a:pt x="0" y="2045420"/>
                </a:cubicBezTo>
                <a:cubicBezTo>
                  <a:pt x="-64895" y="1902745"/>
                  <a:pt x="52574" y="1676488"/>
                  <a:pt x="0" y="1475809"/>
                </a:cubicBezTo>
                <a:cubicBezTo>
                  <a:pt x="-52574" y="1275130"/>
                  <a:pt x="50066" y="1045178"/>
                  <a:pt x="0" y="906199"/>
                </a:cubicBezTo>
                <a:cubicBezTo>
                  <a:pt x="-50066" y="767220"/>
                  <a:pt x="61331" y="427319"/>
                  <a:pt x="0" y="0"/>
                </a:cubicBezTo>
                <a:close/>
              </a:path>
              <a:path w="10710042" h="2589139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64433" y="204507"/>
                  <a:pt x="10687140" y="250091"/>
                  <a:pt x="10710042" y="491936"/>
                </a:cubicBezTo>
                <a:cubicBezTo>
                  <a:pt x="10732944" y="733781"/>
                  <a:pt x="10676820" y="815774"/>
                  <a:pt x="10710042" y="932090"/>
                </a:cubicBezTo>
                <a:cubicBezTo>
                  <a:pt x="10743264" y="1048406"/>
                  <a:pt x="10674315" y="1272499"/>
                  <a:pt x="10710042" y="1449918"/>
                </a:cubicBezTo>
                <a:cubicBezTo>
                  <a:pt x="10745769" y="1627337"/>
                  <a:pt x="10697418" y="1803568"/>
                  <a:pt x="10710042" y="1915963"/>
                </a:cubicBezTo>
                <a:cubicBezTo>
                  <a:pt x="10722666" y="2028359"/>
                  <a:pt x="10649483" y="2324846"/>
                  <a:pt x="10710042" y="2589139"/>
                </a:cubicBezTo>
                <a:cubicBezTo>
                  <a:pt x="10555069" y="2592415"/>
                  <a:pt x="10361629" y="2537031"/>
                  <a:pt x="10222140" y="2589139"/>
                </a:cubicBezTo>
                <a:cubicBezTo>
                  <a:pt x="10082651" y="2641247"/>
                  <a:pt x="10053475" y="2557657"/>
                  <a:pt x="9948439" y="2589139"/>
                </a:cubicBezTo>
                <a:cubicBezTo>
                  <a:pt x="9843403" y="2620621"/>
                  <a:pt x="9723228" y="2582421"/>
                  <a:pt x="9567638" y="2589139"/>
                </a:cubicBezTo>
                <a:cubicBezTo>
                  <a:pt x="9412048" y="2595857"/>
                  <a:pt x="9229426" y="2541049"/>
                  <a:pt x="8972635" y="2589139"/>
                </a:cubicBezTo>
                <a:cubicBezTo>
                  <a:pt x="8715844" y="2637229"/>
                  <a:pt x="8666419" y="2532258"/>
                  <a:pt x="8484733" y="2589139"/>
                </a:cubicBezTo>
                <a:cubicBezTo>
                  <a:pt x="8303047" y="2646020"/>
                  <a:pt x="8136430" y="2554661"/>
                  <a:pt x="7996831" y="2589139"/>
                </a:cubicBezTo>
                <a:cubicBezTo>
                  <a:pt x="7857232" y="2623617"/>
                  <a:pt x="7823546" y="2576902"/>
                  <a:pt x="7723130" y="2589139"/>
                </a:cubicBezTo>
                <a:cubicBezTo>
                  <a:pt x="7622714" y="2601376"/>
                  <a:pt x="7321853" y="2558249"/>
                  <a:pt x="7128128" y="2589139"/>
                </a:cubicBezTo>
                <a:cubicBezTo>
                  <a:pt x="6934403" y="2620029"/>
                  <a:pt x="6954491" y="2582113"/>
                  <a:pt x="6854427" y="2589139"/>
                </a:cubicBezTo>
                <a:cubicBezTo>
                  <a:pt x="6754363" y="2596165"/>
                  <a:pt x="6584986" y="2563644"/>
                  <a:pt x="6366525" y="2589139"/>
                </a:cubicBezTo>
                <a:cubicBezTo>
                  <a:pt x="6148064" y="2614634"/>
                  <a:pt x="6132248" y="2571467"/>
                  <a:pt x="5985723" y="2589139"/>
                </a:cubicBezTo>
                <a:cubicBezTo>
                  <a:pt x="5839198" y="2606811"/>
                  <a:pt x="5451844" y="2544797"/>
                  <a:pt x="5176520" y="2589139"/>
                </a:cubicBezTo>
                <a:cubicBezTo>
                  <a:pt x="4901196" y="2633481"/>
                  <a:pt x="4745639" y="2572787"/>
                  <a:pt x="4581518" y="2589139"/>
                </a:cubicBezTo>
                <a:cubicBezTo>
                  <a:pt x="4417397" y="2605491"/>
                  <a:pt x="4107368" y="2551151"/>
                  <a:pt x="3772315" y="2589139"/>
                </a:cubicBezTo>
                <a:cubicBezTo>
                  <a:pt x="3437262" y="2627127"/>
                  <a:pt x="3516667" y="2575665"/>
                  <a:pt x="3284413" y="2589139"/>
                </a:cubicBezTo>
                <a:cubicBezTo>
                  <a:pt x="3052159" y="2602613"/>
                  <a:pt x="2746515" y="2539774"/>
                  <a:pt x="2475210" y="2589139"/>
                </a:cubicBezTo>
                <a:cubicBezTo>
                  <a:pt x="2203905" y="2638504"/>
                  <a:pt x="1881442" y="2543430"/>
                  <a:pt x="1666007" y="2589139"/>
                </a:cubicBezTo>
                <a:cubicBezTo>
                  <a:pt x="1450572" y="2634848"/>
                  <a:pt x="1215352" y="2511645"/>
                  <a:pt x="963904" y="2589139"/>
                </a:cubicBezTo>
                <a:cubicBezTo>
                  <a:pt x="712456" y="2666633"/>
                  <a:pt x="773430" y="2571001"/>
                  <a:pt x="690203" y="2589139"/>
                </a:cubicBezTo>
                <a:cubicBezTo>
                  <a:pt x="606976" y="2607277"/>
                  <a:pt x="197108" y="2577099"/>
                  <a:pt x="0" y="2589139"/>
                </a:cubicBezTo>
                <a:cubicBezTo>
                  <a:pt x="-213" y="2369134"/>
                  <a:pt x="31908" y="2305397"/>
                  <a:pt x="0" y="2045420"/>
                </a:cubicBezTo>
                <a:cubicBezTo>
                  <a:pt x="-31908" y="1785443"/>
                  <a:pt x="38191" y="1663728"/>
                  <a:pt x="0" y="1475809"/>
                </a:cubicBezTo>
                <a:cubicBezTo>
                  <a:pt x="-38191" y="1287890"/>
                  <a:pt x="8653" y="1241038"/>
                  <a:pt x="0" y="1009764"/>
                </a:cubicBezTo>
                <a:cubicBezTo>
                  <a:pt x="-8653" y="778490"/>
                  <a:pt x="2132" y="724377"/>
                  <a:pt x="0" y="543719"/>
                </a:cubicBezTo>
                <a:cubicBezTo>
                  <a:pt x="-2132" y="363061"/>
                  <a:pt x="24779" y="22478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l-GR" sz="4000" dirty="0">
                <a:solidFill>
                  <a:schemeClr val="tx1"/>
                </a:solidFill>
                <a:highlight>
                  <a:srgbClr val="FFFF00"/>
                </a:highlight>
              </a:rPr>
              <a:t>Ο μπαμπάς </a:t>
            </a:r>
            <a:r>
              <a:rPr lang="el-GR" sz="4000" dirty="0">
                <a:solidFill>
                  <a:schemeClr val="tx1"/>
                </a:solidFill>
                <a:highlight>
                  <a:srgbClr val="00FF00"/>
                </a:highlight>
              </a:rPr>
              <a:t>ροχαλίζει</a:t>
            </a:r>
            <a:r>
              <a:rPr lang="el-GR" sz="4000" dirty="0">
                <a:solidFill>
                  <a:schemeClr val="tx1"/>
                </a:solidFill>
              </a:rPr>
              <a:t>.</a:t>
            </a:r>
          </a:p>
          <a:p>
            <a:r>
              <a:rPr lang="el-GR" sz="4000" dirty="0">
                <a:solidFill>
                  <a:schemeClr val="tx1"/>
                </a:solidFill>
                <a:sym typeface="Wingdings" panose="05000000000000000000" pitchFamily="2" charset="2"/>
              </a:rPr>
              <a:t> </a:t>
            </a:r>
            <a:r>
              <a:rPr lang="el-GR" sz="4000" dirty="0">
                <a:solidFill>
                  <a:schemeClr val="tx1"/>
                </a:solidFill>
                <a:highlight>
                  <a:srgbClr val="FFFF00"/>
                </a:highlight>
              </a:rPr>
              <a:t>Ο αδερφός  μου  </a:t>
            </a:r>
            <a:r>
              <a:rPr lang="el-GR" sz="4000" dirty="0">
                <a:solidFill>
                  <a:schemeClr val="tx1"/>
                </a:solidFill>
                <a:highlight>
                  <a:srgbClr val="00FF00"/>
                </a:highlight>
              </a:rPr>
              <a:t>έσπασε</a:t>
            </a:r>
            <a:r>
              <a:rPr lang="el-GR" sz="4000" dirty="0">
                <a:solidFill>
                  <a:schemeClr val="tx1"/>
                </a:solidFill>
              </a:rPr>
              <a:t> </a:t>
            </a:r>
            <a:r>
              <a:rPr lang="el-GR" sz="4000" dirty="0">
                <a:solidFill>
                  <a:schemeClr val="tx1"/>
                </a:solidFill>
                <a:highlight>
                  <a:srgbClr val="00FFFF"/>
                </a:highlight>
              </a:rPr>
              <a:t>την καρέκλα</a:t>
            </a:r>
            <a:r>
              <a:rPr lang="el-GR" sz="4000" dirty="0">
                <a:solidFill>
                  <a:schemeClr val="tx1"/>
                </a:solidFill>
              </a:rPr>
              <a:t>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l-GR" sz="4000" dirty="0">
                <a:solidFill>
                  <a:schemeClr val="tx1"/>
                </a:solidFill>
                <a:highlight>
                  <a:srgbClr val="FFFF00"/>
                </a:highlight>
              </a:rPr>
              <a:t>Η  μαμά  </a:t>
            </a:r>
            <a:r>
              <a:rPr lang="el-GR" sz="4000" dirty="0">
                <a:solidFill>
                  <a:schemeClr val="tx1"/>
                </a:solidFill>
                <a:highlight>
                  <a:srgbClr val="00FF00"/>
                </a:highlight>
              </a:rPr>
              <a:t>κοιμάται</a:t>
            </a:r>
            <a:r>
              <a:rPr lang="el-GR" sz="4000" dirty="0">
                <a:solidFill>
                  <a:schemeClr val="tx1"/>
                </a:solidFill>
              </a:rPr>
              <a:t> πάντοτε  το απόγευμα.</a:t>
            </a:r>
          </a:p>
          <a:p>
            <a:r>
              <a:rPr lang="el-GR" sz="4000" dirty="0">
                <a:solidFill>
                  <a:schemeClr val="tx1"/>
                </a:solidFill>
                <a:sym typeface="Wingdings" panose="05000000000000000000" pitchFamily="2" charset="2"/>
              </a:rPr>
              <a:t> </a:t>
            </a:r>
            <a:r>
              <a:rPr lang="el-GR" sz="4000" dirty="0">
                <a:solidFill>
                  <a:schemeClr val="tx1"/>
                </a:solidFill>
                <a:highlight>
                  <a:srgbClr val="FFFF00"/>
                </a:highlight>
              </a:rPr>
              <a:t>Ο παππούς  </a:t>
            </a:r>
            <a:r>
              <a:rPr lang="el-GR" sz="4000" dirty="0">
                <a:solidFill>
                  <a:schemeClr val="tx1"/>
                </a:solidFill>
                <a:highlight>
                  <a:srgbClr val="00FF00"/>
                </a:highlight>
              </a:rPr>
              <a:t>επισκεύασε</a:t>
            </a:r>
            <a:r>
              <a:rPr lang="el-GR" sz="4000" dirty="0">
                <a:solidFill>
                  <a:schemeClr val="tx1"/>
                </a:solidFill>
              </a:rPr>
              <a:t> </a:t>
            </a:r>
            <a:r>
              <a:rPr lang="el-GR" sz="4000" dirty="0">
                <a:solidFill>
                  <a:schemeClr val="tx1"/>
                </a:solidFill>
                <a:highlight>
                  <a:srgbClr val="00FFFF"/>
                </a:highlight>
              </a:rPr>
              <a:t>την τηλεόραση</a:t>
            </a:r>
            <a:r>
              <a:rPr lang="el-GR" sz="40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4D152F9A-9662-0D90-4FDD-27D323625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68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2155D-C2D2-4412-2DF3-88F6D240F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ιδιά που διαβάζουν βιβλία">
            <a:extLst>
              <a:ext uri="{FF2B5EF4-FFF2-40B4-BE49-F238E27FC236}">
                <a16:creationId xmlns:a16="http://schemas.microsoft.com/office/drawing/2014/main" id="{AB35CD2A-7329-CE71-7196-FAF7F79A1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6" y="1135282"/>
            <a:ext cx="10710042" cy="39147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7B0D1F2-BBE1-3CA1-7ED4-0A508300C1EF}"/>
              </a:ext>
            </a:extLst>
          </p:cNvPr>
          <p:cNvSpPr/>
          <p:nvPr/>
        </p:nvSpPr>
        <p:spPr>
          <a:xfrm>
            <a:off x="462455" y="178675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Διδακτικά  Εγχειρίδια</a:t>
            </a:r>
            <a:endParaRPr lang="el-CY" sz="18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DDE494E-3F76-FB35-7B70-08984F54CEDB}"/>
              </a:ext>
            </a:extLst>
          </p:cNvPr>
          <p:cNvSpPr/>
          <p:nvPr/>
        </p:nvSpPr>
        <p:spPr>
          <a:xfrm>
            <a:off x="462455" y="5034290"/>
            <a:ext cx="10710042" cy="13980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b="1" dirty="0">
                <a:solidFill>
                  <a:schemeClr val="tx1"/>
                </a:solidFill>
                <a:ea typeface="Aptos" panose="020B0004020202020204" pitchFamily="34" charset="0"/>
              </a:rPr>
              <a:t>Διδακτικό  Εγχειρίδιο 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:</a:t>
            </a:r>
            <a:r>
              <a:rPr lang="en-US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i="1" dirty="0">
                <a:solidFill>
                  <a:schemeClr val="tx1"/>
                </a:solidFill>
              </a:rPr>
              <a:t>Μεγαλώνοντας, δημιουργούμε… Δημιουργώντας, μεγαλώνουμε!: Ενότητα για την ομαλή μετάβαση από το Δημοτικό και την υποδοχή στο Γυμνάσιο</a:t>
            </a:r>
            <a:r>
              <a:rPr lang="el-GR" dirty="0">
                <a:solidFill>
                  <a:schemeClr val="tx1"/>
                </a:solidFill>
              </a:rPr>
              <a:t>. Υπουργείο Παιδείας, Αθλητισμού και Νεολαίας, Λευκωσία 2024. </a:t>
            </a:r>
          </a:p>
        </p:txBody>
      </p:sp>
      <p:pic>
        <p:nvPicPr>
          <p:cNvPr id="5" name="Picture 2" descr="Μετά το κουδούνι: Ιστορία Α΄ Γυμνασίου (1) - διδακτέα ύλη και τρόπος ...">
            <a:extLst>
              <a:ext uri="{FF2B5EF4-FFF2-40B4-BE49-F238E27FC236}">
                <a16:creationId xmlns:a16="http://schemas.microsoft.com/office/drawing/2014/main" id="{D0CF5B27-13BF-403E-7D58-6D95A4E96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41" y="3147848"/>
            <a:ext cx="820341" cy="6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0CA1FE86-EC33-5822-E7BF-946C62B11E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6" y="3244905"/>
            <a:ext cx="610134" cy="594103"/>
          </a:xfrm>
          <a:prstGeom prst="rect">
            <a:avLst/>
          </a:prstGeom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8330A7C5-0B91-A293-6566-F640B4BB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2174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6401D12-D756-D45F-0EA1-008E5EE56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5144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6" y="234056"/>
            <a:ext cx="11353800" cy="602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1012373" y="2242457"/>
            <a:ext cx="7151914" cy="118654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www.e-charalambous.com</a:t>
            </a:r>
            <a:endParaRPr lang="el-CY" sz="4400" dirty="0"/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E168FF4F-0EF1-CABF-9727-F39874CAC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8566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982</Words>
  <Application>Microsoft Office PowerPoint</Application>
  <PresentationFormat>Ευρεία οθόνη</PresentationFormat>
  <Paragraphs>113</Paragraphs>
  <Slides>17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Google Sans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Αυτοαξιολόγηση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Ελένη Χαραλάμπους</dc:creator>
  <cp:lastModifiedBy>Ελένη Χαραλάμπους</cp:lastModifiedBy>
  <cp:revision>141</cp:revision>
  <dcterms:created xsi:type="dcterms:W3CDTF">2026-09-02T08:41:55Z</dcterms:created>
  <dcterms:modified xsi:type="dcterms:W3CDTF">2026-09-15T12:48:59Z</dcterms:modified>
</cp:coreProperties>
</file>