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430" r:id="rId2"/>
    <p:sldId id="696" r:id="rId3"/>
    <p:sldId id="451" r:id="rId4"/>
    <p:sldId id="611" r:id="rId5"/>
    <p:sldId id="698" r:id="rId6"/>
    <p:sldId id="689" r:id="rId7"/>
    <p:sldId id="700" r:id="rId8"/>
    <p:sldId id="701" r:id="rId9"/>
    <p:sldId id="259" r:id="rId10"/>
    <p:sldId id="694" r:id="rId11"/>
    <p:sldId id="642" r:id="rId12"/>
    <p:sldId id="706" r:id="rId13"/>
    <p:sldId id="707" r:id="rId14"/>
    <p:sldId id="708" r:id="rId15"/>
    <p:sldId id="705" r:id="rId16"/>
    <p:sldId id="616" r:id="rId17"/>
    <p:sldId id="617" r:id="rId1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660"/>
  </p:normalViewPr>
  <p:slideViewPr>
    <p:cSldViewPr snapToGrid="0">
      <p:cViewPr varScale="1">
        <p:scale>
          <a:sx n="59" d="100"/>
          <a:sy n="59" d="100"/>
        </p:scale>
        <p:origin x="9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277D3-A250-44CA-9E66-C89D7FAF70EA}" type="datetimeFigureOut">
              <a:rPr lang="el-GR" smtClean="0"/>
              <a:t>20/9/2026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034E8-6D49-4E33-B046-80AB39889326}" type="slidenum">
              <a:rPr lang="el-GR" smtClean="0"/>
              <a:t>‹#›</a:t>
            </a:fld>
            <a:endParaRPr lang="el-GR"/>
          </a:p>
        </p:txBody>
      </p:sp>
    </p:spTree>
    <p:extLst>
      <p:ext uri="{BB962C8B-B14F-4D97-AF65-F5344CB8AC3E}">
        <p14:creationId xmlns:p14="http://schemas.microsoft.com/office/powerpoint/2010/main" val="32676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77F4B48-6750-40C4-8785-678CB7E3BB9C}" type="slidenum">
              <a:rPr lang="el-CY" smtClean="0"/>
              <a:t>1</a:t>
            </a:fld>
            <a:endParaRPr lang="el-CY"/>
          </a:p>
        </p:txBody>
      </p:sp>
    </p:spTree>
    <p:extLst>
      <p:ext uri="{BB962C8B-B14F-4D97-AF65-F5344CB8AC3E}">
        <p14:creationId xmlns:p14="http://schemas.microsoft.com/office/powerpoint/2010/main" val="311595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4</a:t>
            </a:fld>
            <a:endParaRPr lang="el-GR"/>
          </a:p>
        </p:txBody>
      </p:sp>
    </p:spTree>
    <p:extLst>
      <p:ext uri="{BB962C8B-B14F-4D97-AF65-F5344CB8AC3E}">
        <p14:creationId xmlns:p14="http://schemas.microsoft.com/office/powerpoint/2010/main" val="2890364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5</a:t>
            </a:fld>
            <a:endParaRPr lang="el-GR"/>
          </a:p>
        </p:txBody>
      </p:sp>
    </p:spTree>
    <p:extLst>
      <p:ext uri="{BB962C8B-B14F-4D97-AF65-F5344CB8AC3E}">
        <p14:creationId xmlns:p14="http://schemas.microsoft.com/office/powerpoint/2010/main" val="1249075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C687B6-C46A-ECAD-E1DB-DFBEACF7289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1D0DE9E-F017-C69B-9526-FC4CFC00E4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AB20999-0B57-04B8-236F-95DCD6137479}"/>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2FD409C9-08FD-7DB4-4404-62756771F2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AA0D53-A4AE-3267-6AEC-5DBBBBFD62C4}"/>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22163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F147F3-69F5-11CE-B457-E6393CBBE10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AD02DBA-241F-A4DE-39AB-12F42AC3ED1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C340F4E-C2E0-3DAF-47CB-A3EE07D8DCA7}"/>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81EDEF73-327C-DA13-AD64-59FF29784B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DFEB2AD-C5D0-B0A4-9AD6-89E5F41F2432}"/>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08826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D8377C-D187-262B-533A-A59AD5C9079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21E19B1-AA2B-0C03-257E-BF14BA6FCA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0F72F1AB-E434-28B8-25D4-23133C2C2467}"/>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CC08BF7B-9D11-E6F9-5D5E-DEA66A6E0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E195961-BE65-CA23-7029-18BDE6D70240}"/>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24053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D86181-2BE0-FDC1-83AB-286BEA485C8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34DC1F6-A763-7C69-D24E-F5A53B49CFD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F46373E-9AF7-AB2E-2560-E3069A78183B}"/>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848E93-855F-B26B-F016-C7C432A1AF35}"/>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FDC3D2CE-D125-554E-9B01-5F46CAF51A4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236DD9A-5403-C5BC-4201-CA63446FBCBD}"/>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108384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91A825-9535-0CD8-54AE-654051B98CD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02B1891-CD81-4829-E857-FA6F9611F8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218D813A-307C-0DD7-096D-E9C87A079CB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9F86161-7C36-FFC3-B253-5FF3EB2CC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2F90593-632A-9D9E-0900-D6CBD8D4AF4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4793B63-084E-F54C-C149-56F652219142}"/>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8" name="Θέση υποσέλιδου 7">
            <a:extLst>
              <a:ext uri="{FF2B5EF4-FFF2-40B4-BE49-F238E27FC236}">
                <a16:creationId xmlns:a16="http://schemas.microsoft.com/office/drawing/2014/main" id="{93953494-81C7-18F0-CE32-D969C32B361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995399F-3E73-4467-1FE0-32AD039ACD87}"/>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94952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E63301-7852-BA61-A723-036C9F35FF5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58A3EF4-4000-B68C-7F05-1FFC14F37772}"/>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4" name="Θέση υποσέλιδου 3">
            <a:extLst>
              <a:ext uri="{FF2B5EF4-FFF2-40B4-BE49-F238E27FC236}">
                <a16:creationId xmlns:a16="http://schemas.microsoft.com/office/drawing/2014/main" id="{9B872E80-D03C-64BC-E395-1F66D5B5579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7282F54-CAFF-BEAB-3EF8-2857F96B3BD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2199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ED7AF9-A5F3-1A83-3FAA-F509A800639D}"/>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3" name="Θέση υποσέλιδου 2">
            <a:extLst>
              <a:ext uri="{FF2B5EF4-FFF2-40B4-BE49-F238E27FC236}">
                <a16:creationId xmlns:a16="http://schemas.microsoft.com/office/drawing/2014/main" id="{FF164A5B-4F2A-1294-E06D-2F5578BFE91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0956A29-AC3B-F258-0383-A5BFD3A7157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34868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207659-719F-8AE7-6409-4B9330B55A7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C580705-9412-4DAA-E8AA-A1F0C9E0B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A6B6B60-641F-7FA3-2C99-5E8F2F2BF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5FF0439-B7E3-FCFE-2B48-B5557CDEF0C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A15EFB62-20BB-6155-5E99-25918839408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1E7FF63-4A08-5D97-0E6B-CEBD32636C8F}"/>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898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A6CFB3-6B2F-3CDD-D181-BBF6B880EE8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B4221D7-EE63-6AF6-30CE-75E3981AE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B13AE0E2-7944-93F0-6E3A-A94D69142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C42EE1D-2A74-453B-46D5-D40092E2919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8233016A-6E37-C63F-BD2E-4DF825BF573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8CDB8A3-6615-86B0-1AA9-401481E8F7C6}"/>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93608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9A4227-80E7-7651-DDDE-BDE81C65CA9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6EBA9DC-1A60-6F43-0723-AC125F4C63A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9C0275E-9614-62CE-A013-B89BCF117433}"/>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957A4038-5DCA-8BE6-F2F0-5687C32BD2A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9A275E3-7A90-08F0-5BDA-6E12B559557C}"/>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13634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4B2B3F8-5FEA-2676-CE7B-E153EBB10E5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603F90A-ECFD-6EA2-E166-1C656D0C706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82C30AD-6675-580A-662D-B07127F404E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28EE79CE-263D-C83C-FBEC-F464CAA246B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8209ED-8018-45AE-1643-3A8A9490425E}"/>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409400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D25B496-3FC7-6E30-AE72-E4C4BA136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1629BCB-3FD9-49F3-5A72-5308F4602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733433F-062A-2A53-C726-A345211E9B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890768F0-C740-7884-91E2-AD1BE80226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7296FB4-C21C-51A9-8AF5-C98995356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ED8FD2-A0A6-4D96-961E-B5A27EFBB7AD}" type="slidenum">
              <a:rPr lang="el-GR" smtClean="0"/>
              <a:t>‹#›</a:t>
            </a:fld>
            <a:endParaRPr lang="el-GR"/>
          </a:p>
        </p:txBody>
      </p:sp>
    </p:spTree>
    <p:extLst>
      <p:ext uri="{BB962C8B-B14F-4D97-AF65-F5344CB8AC3E}">
        <p14:creationId xmlns:p14="http://schemas.microsoft.com/office/powerpoint/2010/main" val="32624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eg"/><Relationship Id="rId1" Type="http://schemas.openxmlformats.org/officeDocument/2006/relationships/slideLayout" Target="../slideLayouts/slideLayout8.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9.jpeg"/><Relationship Id="rId7" Type="http://schemas.openxmlformats.org/officeDocument/2006/relationships/image" Target="../media/image20.jpeg"/><Relationship Id="rId12"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5.jpeg"/><Relationship Id="rId11" Type="http://schemas.openxmlformats.org/officeDocument/2006/relationships/image" Target="../media/image16.jpeg"/><Relationship Id="rId5" Type="http://schemas.openxmlformats.org/officeDocument/2006/relationships/image" Target="../media/image11.jpeg"/><Relationship Id="rId10" Type="http://schemas.openxmlformats.org/officeDocument/2006/relationships/image" Target="../media/image19.jpeg"/><Relationship Id="rId4" Type="http://schemas.openxmlformats.org/officeDocument/2006/relationships/image" Target="../media/image8.jpeg"/><Relationship Id="rId9"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20.jpeg"/><Relationship Id="rId7"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toon παιδάκια">
            <a:extLst>
              <a:ext uri="{FF2B5EF4-FFF2-40B4-BE49-F238E27FC236}">
                <a16:creationId xmlns:a16="http://schemas.microsoft.com/office/drawing/2014/main" id="{E524272D-0686-44DA-A40E-A338D735E3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85801" y="424544"/>
            <a:ext cx="10951028" cy="475246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B5F328EC-A3B9-44D4-BA84-DDB647E94D6C}"/>
              </a:ext>
            </a:extLst>
          </p:cNvPr>
          <p:cNvSpPr/>
          <p:nvPr/>
        </p:nvSpPr>
        <p:spPr>
          <a:xfrm>
            <a:off x="4184431" y="2990358"/>
            <a:ext cx="3823138" cy="6010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Μαθαίνω Ελληνικά </a:t>
            </a:r>
            <a:endParaRPr lang="el-CY" sz="1350" dirty="0">
              <a:solidFill>
                <a:schemeClr val="tx1"/>
              </a:solidFill>
            </a:endParaRPr>
          </a:p>
        </p:txBody>
      </p:sp>
      <p:sp>
        <p:nvSpPr>
          <p:cNvPr id="5" name="Ορθογώνιο 4">
            <a:extLst>
              <a:ext uri="{FF2B5EF4-FFF2-40B4-BE49-F238E27FC236}">
                <a16:creationId xmlns:a16="http://schemas.microsoft.com/office/drawing/2014/main" id="{EAA8CB4C-AD7F-4887-8D58-0018E8FB2C9D}"/>
              </a:ext>
            </a:extLst>
          </p:cNvPr>
          <p:cNvSpPr/>
          <p:nvPr/>
        </p:nvSpPr>
        <p:spPr>
          <a:xfrm>
            <a:off x="811174" y="5364971"/>
            <a:ext cx="6901542" cy="1395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2.Β1.Προαπαιτούμενες  γνώσεις _  Η καθημερινότητά μου  </a:t>
            </a:r>
            <a:endParaRPr lang="el-CY" dirty="0">
              <a:solidFill>
                <a:schemeClr val="tx1"/>
              </a:solidFill>
            </a:endParaRPr>
          </a:p>
        </p:txBody>
      </p:sp>
      <p:sp>
        <p:nvSpPr>
          <p:cNvPr id="3" name="Ορθογώνιο 2">
            <a:extLst>
              <a:ext uri="{FF2B5EF4-FFF2-40B4-BE49-F238E27FC236}">
                <a16:creationId xmlns:a16="http://schemas.microsoft.com/office/drawing/2014/main" id="{E3C749FE-F949-199C-60DD-A61FDB53B682}"/>
              </a:ext>
            </a:extLst>
          </p:cNvPr>
          <p:cNvSpPr/>
          <p:nvPr/>
        </p:nvSpPr>
        <p:spPr>
          <a:xfrm>
            <a:off x="8438613" y="5646473"/>
            <a:ext cx="2586431" cy="832054"/>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200" b="1" dirty="0" err="1">
                <a:solidFill>
                  <a:schemeClr val="tx1"/>
                </a:solidFill>
              </a:rPr>
              <a:t>Δρ</a:t>
            </a:r>
            <a:r>
              <a:rPr lang="el-GR" sz="1200" b="1" dirty="0">
                <a:solidFill>
                  <a:schemeClr val="tx1"/>
                </a:solidFill>
              </a:rPr>
              <a:t> Ελένη Χαραλάμπους</a:t>
            </a:r>
            <a:endParaRPr lang="en-US" sz="1200" b="1" dirty="0">
              <a:solidFill>
                <a:schemeClr val="tx1"/>
              </a:solidFill>
            </a:endParaRPr>
          </a:p>
          <a:p>
            <a:pPr algn="ctr"/>
            <a:r>
              <a:rPr lang="el-GR" sz="1200" dirty="0">
                <a:solidFill>
                  <a:schemeClr val="tx1"/>
                </a:solidFill>
              </a:rPr>
              <a:t>https://www.e-charalambous.com</a:t>
            </a:r>
          </a:p>
          <a:p>
            <a:pPr algn="ctr"/>
            <a:r>
              <a:rPr lang="el-GR" sz="1200" dirty="0">
                <a:solidFill>
                  <a:schemeClr val="tx1"/>
                </a:solidFill>
              </a:rPr>
              <a:t>elenecharalampous72@gmail.com</a:t>
            </a:r>
            <a:r>
              <a:rPr lang="el-GR" sz="1200" b="1" dirty="0">
                <a:solidFill>
                  <a:schemeClr val="tx1"/>
                </a:solidFill>
              </a:rPr>
              <a:t>  </a:t>
            </a:r>
            <a:endParaRPr lang="el-CY" sz="1200" b="1" dirty="0">
              <a:solidFill>
                <a:schemeClr val="tx1"/>
              </a:solidFill>
            </a:endParaRPr>
          </a:p>
        </p:txBody>
      </p:sp>
    </p:spTree>
    <p:extLst>
      <p:ext uri="{BB962C8B-B14F-4D97-AF65-F5344CB8AC3E}">
        <p14:creationId xmlns:p14="http://schemas.microsoft.com/office/powerpoint/2010/main" val="410036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1E8A-1DFE-B23E-2352-09A743EE3E0E}"/>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1C49FC0D-AD55-7B6C-4D78-E55C3FAC8DEC}"/>
              </a:ext>
            </a:extLst>
          </p:cNvPr>
          <p:cNvSpPr/>
          <p:nvPr/>
        </p:nvSpPr>
        <p:spPr>
          <a:xfrm>
            <a:off x="3429000" y="5630927"/>
            <a:ext cx="3156857" cy="696686"/>
          </a:xfrm>
          <a:prstGeom prst="roundRect">
            <a:avLst/>
          </a:prstGeom>
          <a:solidFill>
            <a:schemeClr val="accent5">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ελεύθερος χρόνος</a:t>
            </a:r>
          </a:p>
        </p:txBody>
      </p:sp>
      <p:sp>
        <p:nvSpPr>
          <p:cNvPr id="4" name="Ορθογώνιο: Στρογγύλεμα γωνιών 3">
            <a:extLst>
              <a:ext uri="{FF2B5EF4-FFF2-40B4-BE49-F238E27FC236}">
                <a16:creationId xmlns:a16="http://schemas.microsoft.com/office/drawing/2014/main" id="{986983A5-22F3-3ED8-9EC2-C9DB9523DABF}"/>
              </a:ext>
            </a:extLst>
          </p:cNvPr>
          <p:cNvSpPr/>
          <p:nvPr/>
        </p:nvSpPr>
        <p:spPr>
          <a:xfrm>
            <a:off x="2601684" y="4415664"/>
            <a:ext cx="3037116" cy="696686"/>
          </a:xfrm>
          <a:prstGeom prst="roundRect">
            <a:avLst/>
          </a:prstGeom>
          <a:solidFill>
            <a:schemeClr val="accent3">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καθημερινότητα </a:t>
            </a:r>
          </a:p>
        </p:txBody>
      </p:sp>
      <p:sp>
        <p:nvSpPr>
          <p:cNvPr id="6" name="Ορθογώνιο: Στρογγύλεμα γωνιών 5">
            <a:extLst>
              <a:ext uri="{FF2B5EF4-FFF2-40B4-BE49-F238E27FC236}">
                <a16:creationId xmlns:a16="http://schemas.microsoft.com/office/drawing/2014/main" id="{4DA35D5D-DB78-3227-0C3C-0AE7E6DE5046}"/>
              </a:ext>
            </a:extLst>
          </p:cNvPr>
          <p:cNvSpPr/>
          <p:nvPr/>
        </p:nvSpPr>
        <p:spPr>
          <a:xfrm>
            <a:off x="794658" y="2045202"/>
            <a:ext cx="3037116" cy="696686"/>
          </a:xfrm>
          <a:prstGeom prst="roundRect">
            <a:avLst/>
          </a:prstGeom>
          <a:solidFill>
            <a:schemeClr val="accent2">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καταγωγή </a:t>
            </a:r>
          </a:p>
        </p:txBody>
      </p:sp>
      <p:sp>
        <p:nvSpPr>
          <p:cNvPr id="8" name="Ορθογώνιο: Στρογγύλεμα γωνιών 7">
            <a:extLst>
              <a:ext uri="{FF2B5EF4-FFF2-40B4-BE49-F238E27FC236}">
                <a16:creationId xmlns:a16="http://schemas.microsoft.com/office/drawing/2014/main" id="{30F1A6B0-D0CB-8F60-4122-016746BF5904}"/>
              </a:ext>
            </a:extLst>
          </p:cNvPr>
          <p:cNvSpPr/>
          <p:nvPr/>
        </p:nvSpPr>
        <p:spPr>
          <a:xfrm>
            <a:off x="1655468" y="3200401"/>
            <a:ext cx="3037116" cy="696686"/>
          </a:xfrm>
          <a:prstGeom prst="roundRect">
            <a:avLst/>
          </a:prstGeom>
          <a:solidFill>
            <a:schemeClr val="tx2">
              <a:lumMod val="10000"/>
              <a:lumOff val="9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περιγραφή </a:t>
            </a:r>
          </a:p>
        </p:txBody>
      </p:sp>
      <p:pic>
        <p:nvPicPr>
          <p:cNvPr id="5" name="Picture 4" descr="Ημερολόγιο - Δωρεάν εικόνες διανυσματικά clipart στο creazilla.com">
            <a:extLst>
              <a:ext uri="{FF2B5EF4-FFF2-40B4-BE49-F238E27FC236}">
                <a16:creationId xmlns:a16="http://schemas.microsoft.com/office/drawing/2014/main" id="{37D692F3-9E38-8579-57B2-B85E3130233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107445">
            <a:off x="300894" y="296237"/>
            <a:ext cx="1624210" cy="1475813"/>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a:extLst>
              <a:ext uri="{FF2B5EF4-FFF2-40B4-BE49-F238E27FC236}">
                <a16:creationId xmlns:a16="http://schemas.microsoft.com/office/drawing/2014/main" id="{F94D06AC-0BEC-50B5-1CC6-E2949FC32607}"/>
              </a:ext>
            </a:extLst>
          </p:cNvPr>
          <p:cNvSpPr/>
          <p:nvPr/>
        </p:nvSpPr>
        <p:spPr>
          <a:xfrm rot="20273022">
            <a:off x="431522" y="683331"/>
            <a:ext cx="1133573" cy="701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Ημερομηνία</a:t>
            </a:r>
            <a:endParaRPr lang="en-US" sz="1350" dirty="0">
              <a:solidFill>
                <a:schemeClr val="tx1"/>
              </a:solidFill>
            </a:endParaRPr>
          </a:p>
          <a:p>
            <a:pPr algn="ctr"/>
            <a:r>
              <a:rPr lang="el-GR" sz="1350" dirty="0">
                <a:solidFill>
                  <a:schemeClr val="tx1"/>
                </a:solidFill>
              </a:rPr>
              <a:t> </a:t>
            </a:r>
            <a:endParaRPr lang="el-CY" sz="1350" dirty="0">
              <a:solidFill>
                <a:schemeClr val="tx1"/>
              </a:solidFill>
            </a:endParaRPr>
          </a:p>
        </p:txBody>
      </p:sp>
      <p:pic>
        <p:nvPicPr>
          <p:cNvPr id="10" name="Εικόνα 9" descr="Μαθητές και δάσκαλος στην τάξη. Ο παιδαγωγός του σχολείου διδάσκει ένα  μάθημα στους μαθητές. Μαθήματα σχολείου στην τάξη, καρτούν Διανυσματική  απεικόνιση - εικονογραφία από childhood, chalkboard: 124097623">
            <a:extLst>
              <a:ext uri="{FF2B5EF4-FFF2-40B4-BE49-F238E27FC236}">
                <a16:creationId xmlns:a16="http://schemas.microsoft.com/office/drawing/2014/main" id="{CC3C44AC-DEF7-AF58-78D8-D92206EC668A}"/>
              </a:ext>
            </a:extLst>
          </p:cNvPr>
          <p:cNvPicPr>
            <a:picLocks noChangeAspect="1"/>
          </p:cNvPicPr>
          <p:nvPr/>
        </p:nvPicPr>
        <p:blipFill>
          <a:blip r:embed="rId3"/>
          <a:stretch>
            <a:fillRect/>
          </a:stretch>
        </p:blipFill>
        <p:spPr>
          <a:xfrm>
            <a:off x="5366657" y="1180854"/>
            <a:ext cx="6281057" cy="2890402"/>
          </a:xfrm>
          <a:custGeom>
            <a:avLst/>
            <a:gdLst>
              <a:gd name="csX0" fmla="*/ 0 w 6281057"/>
              <a:gd name="csY0" fmla="*/ 0 h 2890402"/>
              <a:gd name="csX1" fmla="*/ 633816 w 6281057"/>
              <a:gd name="csY1" fmla="*/ 0 h 2890402"/>
              <a:gd name="csX2" fmla="*/ 1267632 w 6281057"/>
              <a:gd name="csY2" fmla="*/ 0 h 2890402"/>
              <a:gd name="csX3" fmla="*/ 1775826 w 6281057"/>
              <a:gd name="csY3" fmla="*/ 0 h 2890402"/>
              <a:gd name="csX4" fmla="*/ 2346831 w 6281057"/>
              <a:gd name="csY4" fmla="*/ 0 h 2890402"/>
              <a:gd name="csX5" fmla="*/ 2792215 w 6281057"/>
              <a:gd name="csY5" fmla="*/ 0 h 2890402"/>
              <a:gd name="csX6" fmla="*/ 3363221 w 6281057"/>
              <a:gd name="csY6" fmla="*/ 0 h 2890402"/>
              <a:gd name="csX7" fmla="*/ 3997036 w 6281057"/>
              <a:gd name="csY7" fmla="*/ 0 h 2890402"/>
              <a:gd name="csX8" fmla="*/ 4379610 w 6281057"/>
              <a:gd name="csY8" fmla="*/ 0 h 2890402"/>
              <a:gd name="csX9" fmla="*/ 5013425 w 6281057"/>
              <a:gd name="csY9" fmla="*/ 0 h 2890402"/>
              <a:gd name="csX10" fmla="*/ 5458810 w 6281057"/>
              <a:gd name="csY10" fmla="*/ 0 h 2890402"/>
              <a:gd name="csX11" fmla="*/ 6281057 w 6281057"/>
              <a:gd name="csY11" fmla="*/ 0 h 2890402"/>
              <a:gd name="csX12" fmla="*/ 6281057 w 6281057"/>
              <a:gd name="csY12" fmla="*/ 606984 h 2890402"/>
              <a:gd name="csX13" fmla="*/ 6281057 w 6281057"/>
              <a:gd name="csY13" fmla="*/ 1213969 h 2890402"/>
              <a:gd name="csX14" fmla="*/ 6281057 w 6281057"/>
              <a:gd name="csY14" fmla="*/ 1763145 h 2890402"/>
              <a:gd name="csX15" fmla="*/ 6281057 w 6281057"/>
              <a:gd name="csY15" fmla="*/ 2890402 h 2890402"/>
              <a:gd name="csX16" fmla="*/ 5772862 w 6281057"/>
              <a:gd name="csY16" fmla="*/ 2890402 h 2890402"/>
              <a:gd name="csX17" fmla="*/ 5139047 w 6281057"/>
              <a:gd name="csY17" fmla="*/ 2890402 h 2890402"/>
              <a:gd name="csX18" fmla="*/ 4693663 w 6281057"/>
              <a:gd name="csY18" fmla="*/ 2890402 h 2890402"/>
              <a:gd name="csX19" fmla="*/ 4311089 w 6281057"/>
              <a:gd name="csY19" fmla="*/ 2890402 h 2890402"/>
              <a:gd name="csX20" fmla="*/ 3614463 w 6281057"/>
              <a:gd name="csY20" fmla="*/ 2890402 h 2890402"/>
              <a:gd name="csX21" fmla="*/ 2980647 w 6281057"/>
              <a:gd name="csY21" fmla="*/ 2890402 h 2890402"/>
              <a:gd name="csX22" fmla="*/ 2409642 w 6281057"/>
              <a:gd name="csY22" fmla="*/ 2890402 h 2890402"/>
              <a:gd name="csX23" fmla="*/ 1713016 w 6281057"/>
              <a:gd name="csY23" fmla="*/ 2890402 h 2890402"/>
              <a:gd name="csX24" fmla="*/ 1142010 w 6281057"/>
              <a:gd name="csY24" fmla="*/ 2890402 h 2890402"/>
              <a:gd name="csX25" fmla="*/ 508195 w 6281057"/>
              <a:gd name="csY25" fmla="*/ 2890402 h 2890402"/>
              <a:gd name="csX26" fmla="*/ 0 w 6281057"/>
              <a:gd name="csY26" fmla="*/ 2890402 h 2890402"/>
              <a:gd name="csX27" fmla="*/ 0 w 6281057"/>
              <a:gd name="csY27" fmla="*/ 2283418 h 2890402"/>
              <a:gd name="csX28" fmla="*/ 0 w 6281057"/>
              <a:gd name="csY28" fmla="*/ 1792049 h 2890402"/>
              <a:gd name="csX29" fmla="*/ 0 w 6281057"/>
              <a:gd name="csY29" fmla="*/ 1300681 h 2890402"/>
              <a:gd name="csX30" fmla="*/ 0 w 6281057"/>
              <a:gd name="csY30" fmla="*/ 780409 h 2890402"/>
              <a:gd name="csX31" fmla="*/ 0 w 6281057"/>
              <a:gd name="csY31" fmla="*/ 0 h 2890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6281057" h="2890402" fill="none" extrusionOk="0">
                <a:moveTo>
                  <a:pt x="0" y="0"/>
                </a:moveTo>
                <a:cubicBezTo>
                  <a:pt x="238136" y="-41536"/>
                  <a:pt x="494545" y="25399"/>
                  <a:pt x="633816" y="0"/>
                </a:cubicBezTo>
                <a:cubicBezTo>
                  <a:pt x="773087" y="-25399"/>
                  <a:pt x="1135861" y="7742"/>
                  <a:pt x="1267632" y="0"/>
                </a:cubicBezTo>
                <a:cubicBezTo>
                  <a:pt x="1399403" y="-7742"/>
                  <a:pt x="1609984" y="18119"/>
                  <a:pt x="1775826" y="0"/>
                </a:cubicBezTo>
                <a:cubicBezTo>
                  <a:pt x="1941668" y="-18119"/>
                  <a:pt x="2128533" y="42116"/>
                  <a:pt x="2346831" y="0"/>
                </a:cubicBezTo>
                <a:cubicBezTo>
                  <a:pt x="2565130" y="-42116"/>
                  <a:pt x="2599642" y="18421"/>
                  <a:pt x="2792215" y="0"/>
                </a:cubicBezTo>
                <a:cubicBezTo>
                  <a:pt x="2984788" y="-18421"/>
                  <a:pt x="3108626" y="42132"/>
                  <a:pt x="3363221" y="0"/>
                </a:cubicBezTo>
                <a:cubicBezTo>
                  <a:pt x="3617816" y="-42132"/>
                  <a:pt x="3840706" y="33495"/>
                  <a:pt x="3997036" y="0"/>
                </a:cubicBezTo>
                <a:cubicBezTo>
                  <a:pt x="4153366" y="-33495"/>
                  <a:pt x="4292365" y="14035"/>
                  <a:pt x="4379610" y="0"/>
                </a:cubicBezTo>
                <a:cubicBezTo>
                  <a:pt x="4466855" y="-14035"/>
                  <a:pt x="4808143" y="55359"/>
                  <a:pt x="5013425" y="0"/>
                </a:cubicBezTo>
                <a:cubicBezTo>
                  <a:pt x="5218708" y="-55359"/>
                  <a:pt x="5295559" y="36339"/>
                  <a:pt x="5458810" y="0"/>
                </a:cubicBezTo>
                <a:cubicBezTo>
                  <a:pt x="5622062" y="-36339"/>
                  <a:pt x="5996666" y="40036"/>
                  <a:pt x="6281057" y="0"/>
                </a:cubicBezTo>
                <a:cubicBezTo>
                  <a:pt x="6353860" y="292530"/>
                  <a:pt x="6261126" y="401520"/>
                  <a:pt x="6281057" y="606984"/>
                </a:cubicBezTo>
                <a:cubicBezTo>
                  <a:pt x="6300988" y="812448"/>
                  <a:pt x="6246322" y="915605"/>
                  <a:pt x="6281057" y="1213969"/>
                </a:cubicBezTo>
                <a:cubicBezTo>
                  <a:pt x="6315792" y="1512333"/>
                  <a:pt x="6241126" y="1532434"/>
                  <a:pt x="6281057" y="1763145"/>
                </a:cubicBezTo>
                <a:cubicBezTo>
                  <a:pt x="6320988" y="1993856"/>
                  <a:pt x="6204759" y="2341262"/>
                  <a:pt x="6281057" y="2890402"/>
                </a:cubicBezTo>
                <a:cubicBezTo>
                  <a:pt x="6165752" y="2896196"/>
                  <a:pt x="5954354" y="2831224"/>
                  <a:pt x="5772862" y="2890402"/>
                </a:cubicBezTo>
                <a:cubicBezTo>
                  <a:pt x="5591371" y="2949580"/>
                  <a:pt x="5322782" y="2865738"/>
                  <a:pt x="5139047" y="2890402"/>
                </a:cubicBezTo>
                <a:cubicBezTo>
                  <a:pt x="4955313" y="2915066"/>
                  <a:pt x="4866325" y="2837322"/>
                  <a:pt x="4693663" y="2890402"/>
                </a:cubicBezTo>
                <a:cubicBezTo>
                  <a:pt x="4521001" y="2943482"/>
                  <a:pt x="4496660" y="2878919"/>
                  <a:pt x="4311089" y="2890402"/>
                </a:cubicBezTo>
                <a:cubicBezTo>
                  <a:pt x="4125518" y="2901885"/>
                  <a:pt x="3922033" y="2825213"/>
                  <a:pt x="3614463" y="2890402"/>
                </a:cubicBezTo>
                <a:cubicBezTo>
                  <a:pt x="3306893" y="2955591"/>
                  <a:pt x="3129872" y="2881337"/>
                  <a:pt x="2980647" y="2890402"/>
                </a:cubicBezTo>
                <a:cubicBezTo>
                  <a:pt x="2831422" y="2899467"/>
                  <a:pt x="2598765" y="2858504"/>
                  <a:pt x="2409642" y="2890402"/>
                </a:cubicBezTo>
                <a:cubicBezTo>
                  <a:pt x="2220519" y="2922300"/>
                  <a:pt x="1966470" y="2856172"/>
                  <a:pt x="1713016" y="2890402"/>
                </a:cubicBezTo>
                <a:cubicBezTo>
                  <a:pt x="1459562" y="2924632"/>
                  <a:pt x="1419932" y="2871052"/>
                  <a:pt x="1142010" y="2890402"/>
                </a:cubicBezTo>
                <a:cubicBezTo>
                  <a:pt x="864088" y="2909752"/>
                  <a:pt x="803707" y="2849580"/>
                  <a:pt x="508195" y="2890402"/>
                </a:cubicBezTo>
                <a:cubicBezTo>
                  <a:pt x="212684" y="2931224"/>
                  <a:pt x="194214" y="2860100"/>
                  <a:pt x="0" y="2890402"/>
                </a:cubicBezTo>
                <a:cubicBezTo>
                  <a:pt x="-21053" y="2704658"/>
                  <a:pt x="28942" y="2417427"/>
                  <a:pt x="0" y="2283418"/>
                </a:cubicBezTo>
                <a:cubicBezTo>
                  <a:pt x="-28942" y="2149409"/>
                  <a:pt x="21683" y="1968551"/>
                  <a:pt x="0" y="1792049"/>
                </a:cubicBezTo>
                <a:cubicBezTo>
                  <a:pt x="-21683" y="1615547"/>
                  <a:pt x="11322" y="1487156"/>
                  <a:pt x="0" y="1300681"/>
                </a:cubicBezTo>
                <a:cubicBezTo>
                  <a:pt x="-11322" y="1114206"/>
                  <a:pt x="31143" y="889201"/>
                  <a:pt x="0" y="780409"/>
                </a:cubicBezTo>
                <a:cubicBezTo>
                  <a:pt x="-31143" y="671617"/>
                  <a:pt x="55636" y="292446"/>
                  <a:pt x="0" y="0"/>
                </a:cubicBezTo>
                <a:close/>
              </a:path>
              <a:path w="6281057" h="2890402" stroke="0" extrusionOk="0">
                <a:moveTo>
                  <a:pt x="0" y="0"/>
                </a:moveTo>
                <a:cubicBezTo>
                  <a:pt x="87488" y="-417"/>
                  <a:pt x="199309" y="42198"/>
                  <a:pt x="382573" y="0"/>
                </a:cubicBezTo>
                <a:cubicBezTo>
                  <a:pt x="565837" y="-42198"/>
                  <a:pt x="654978" y="5952"/>
                  <a:pt x="827958" y="0"/>
                </a:cubicBezTo>
                <a:cubicBezTo>
                  <a:pt x="1000939" y="-5952"/>
                  <a:pt x="1274164" y="68313"/>
                  <a:pt x="1398963" y="0"/>
                </a:cubicBezTo>
                <a:cubicBezTo>
                  <a:pt x="1523762" y="-68313"/>
                  <a:pt x="1736416" y="25405"/>
                  <a:pt x="1907157" y="0"/>
                </a:cubicBezTo>
                <a:cubicBezTo>
                  <a:pt x="2077898" y="-25405"/>
                  <a:pt x="2171643" y="4022"/>
                  <a:pt x="2352541" y="0"/>
                </a:cubicBezTo>
                <a:cubicBezTo>
                  <a:pt x="2533439" y="-4022"/>
                  <a:pt x="2615139" y="14409"/>
                  <a:pt x="2735115" y="0"/>
                </a:cubicBezTo>
                <a:cubicBezTo>
                  <a:pt x="2855091" y="-14409"/>
                  <a:pt x="3009019" y="11640"/>
                  <a:pt x="3117688" y="0"/>
                </a:cubicBezTo>
                <a:cubicBezTo>
                  <a:pt x="3226357" y="-11640"/>
                  <a:pt x="3500009" y="45068"/>
                  <a:pt x="3625883" y="0"/>
                </a:cubicBezTo>
                <a:cubicBezTo>
                  <a:pt x="3751758" y="-45068"/>
                  <a:pt x="4075435" y="12683"/>
                  <a:pt x="4322509" y="0"/>
                </a:cubicBezTo>
                <a:cubicBezTo>
                  <a:pt x="4569583" y="-12683"/>
                  <a:pt x="4771252" y="68046"/>
                  <a:pt x="4956325" y="0"/>
                </a:cubicBezTo>
                <a:cubicBezTo>
                  <a:pt x="5141398" y="-68046"/>
                  <a:pt x="5338061" y="29504"/>
                  <a:pt x="5464520" y="0"/>
                </a:cubicBezTo>
                <a:cubicBezTo>
                  <a:pt x="5590979" y="-29504"/>
                  <a:pt x="6004154" y="56247"/>
                  <a:pt x="6281057" y="0"/>
                </a:cubicBezTo>
                <a:cubicBezTo>
                  <a:pt x="6333065" y="189696"/>
                  <a:pt x="6266141" y="340081"/>
                  <a:pt x="6281057" y="520272"/>
                </a:cubicBezTo>
                <a:cubicBezTo>
                  <a:pt x="6295973" y="700463"/>
                  <a:pt x="6235251" y="888084"/>
                  <a:pt x="6281057" y="1127257"/>
                </a:cubicBezTo>
                <a:cubicBezTo>
                  <a:pt x="6326863" y="1366431"/>
                  <a:pt x="6276068" y="1496576"/>
                  <a:pt x="6281057" y="1618625"/>
                </a:cubicBezTo>
                <a:cubicBezTo>
                  <a:pt x="6286046" y="1740674"/>
                  <a:pt x="6274955" y="1973375"/>
                  <a:pt x="6281057" y="2138897"/>
                </a:cubicBezTo>
                <a:cubicBezTo>
                  <a:pt x="6287159" y="2304419"/>
                  <a:pt x="6275549" y="2708494"/>
                  <a:pt x="6281057" y="2890402"/>
                </a:cubicBezTo>
                <a:cubicBezTo>
                  <a:pt x="6084353" y="2927945"/>
                  <a:pt x="6009079" y="2856400"/>
                  <a:pt x="5835673" y="2890402"/>
                </a:cubicBezTo>
                <a:cubicBezTo>
                  <a:pt x="5662267" y="2924404"/>
                  <a:pt x="5540177" y="2890339"/>
                  <a:pt x="5453099" y="2890402"/>
                </a:cubicBezTo>
                <a:cubicBezTo>
                  <a:pt x="5366021" y="2890465"/>
                  <a:pt x="5087505" y="2867058"/>
                  <a:pt x="4944905" y="2890402"/>
                </a:cubicBezTo>
                <a:cubicBezTo>
                  <a:pt x="4802305" y="2913746"/>
                  <a:pt x="4533461" y="2889202"/>
                  <a:pt x="4311089" y="2890402"/>
                </a:cubicBezTo>
                <a:cubicBezTo>
                  <a:pt x="4088717" y="2891602"/>
                  <a:pt x="3928898" y="2887969"/>
                  <a:pt x="3614463" y="2890402"/>
                </a:cubicBezTo>
                <a:cubicBezTo>
                  <a:pt x="3300028" y="2892835"/>
                  <a:pt x="3088947" y="2810499"/>
                  <a:pt x="2917836" y="2890402"/>
                </a:cubicBezTo>
                <a:cubicBezTo>
                  <a:pt x="2746725" y="2970305"/>
                  <a:pt x="2644615" y="2851814"/>
                  <a:pt x="2535263" y="2890402"/>
                </a:cubicBezTo>
                <a:cubicBezTo>
                  <a:pt x="2425911" y="2928990"/>
                  <a:pt x="2046318" y="2880802"/>
                  <a:pt x="1901447" y="2890402"/>
                </a:cubicBezTo>
                <a:cubicBezTo>
                  <a:pt x="1756576" y="2900002"/>
                  <a:pt x="1478655" y="2884603"/>
                  <a:pt x="1330442" y="2890402"/>
                </a:cubicBezTo>
                <a:cubicBezTo>
                  <a:pt x="1182229" y="2896201"/>
                  <a:pt x="925052" y="2870028"/>
                  <a:pt x="696626" y="2890402"/>
                </a:cubicBezTo>
                <a:cubicBezTo>
                  <a:pt x="468200" y="2910776"/>
                  <a:pt x="161325" y="2836444"/>
                  <a:pt x="0" y="2890402"/>
                </a:cubicBezTo>
                <a:cubicBezTo>
                  <a:pt x="-41655" y="2670189"/>
                  <a:pt x="18944" y="2566932"/>
                  <a:pt x="0" y="2399034"/>
                </a:cubicBezTo>
                <a:cubicBezTo>
                  <a:pt x="-18944" y="2231136"/>
                  <a:pt x="1973" y="2081523"/>
                  <a:pt x="0" y="1907665"/>
                </a:cubicBezTo>
                <a:cubicBezTo>
                  <a:pt x="-1973" y="1733807"/>
                  <a:pt x="1631" y="1516699"/>
                  <a:pt x="0" y="1300681"/>
                </a:cubicBezTo>
                <a:cubicBezTo>
                  <a:pt x="-1631" y="1084663"/>
                  <a:pt x="19652" y="909300"/>
                  <a:pt x="0" y="780409"/>
                </a:cubicBezTo>
                <a:cubicBezTo>
                  <a:pt x="-19652" y="651518"/>
                  <a:pt x="56020" y="167557"/>
                  <a:pt x="0" y="0"/>
                </a:cubicBezTo>
                <a:close/>
              </a:path>
            </a:pathLst>
          </a:custGeom>
          <a:ln>
            <a:solidFill>
              <a:schemeClr val="tx1"/>
            </a:solidFill>
            <a:extLst>
              <a:ext uri="{C807C97D-BFC1-408E-A445-0C87EB9F89A2}">
                <ask:lineSketchStyleProps xmlns:ask="http://schemas.microsoft.com/office/drawing/2018/sketchyshapes" sd="4005206799">
                  <a:prstGeom prst="rect">
                    <a:avLst/>
                  </a:prstGeom>
                  <ask:type>
                    <ask:lineSketchScribble/>
                  </ask:type>
                </ask:lineSketchStyleProps>
              </a:ext>
            </a:extLst>
          </a:ln>
        </p:spPr>
      </p:pic>
    </p:spTree>
    <p:extLst>
      <p:ext uri="{BB962C8B-B14F-4D97-AF65-F5344CB8AC3E}">
        <p14:creationId xmlns:p14="http://schemas.microsoft.com/office/powerpoint/2010/main" val="3555187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8828" y="1253331"/>
            <a:ext cx="10515600" cy="4351338"/>
          </a:xfrm>
          <a:custGeom>
            <a:avLst/>
            <a:gdLst>
              <a:gd name="csX0" fmla="*/ 0 w 10515600"/>
              <a:gd name="csY0" fmla="*/ 0 h 4351338"/>
              <a:gd name="csX1" fmla="*/ 794512 w 10515600"/>
              <a:gd name="csY1" fmla="*/ 0 h 4351338"/>
              <a:gd name="csX2" fmla="*/ 1273556 w 10515600"/>
              <a:gd name="csY2" fmla="*/ 0 h 4351338"/>
              <a:gd name="csX3" fmla="*/ 1752600 w 10515600"/>
              <a:gd name="csY3" fmla="*/ 0 h 4351338"/>
              <a:gd name="csX4" fmla="*/ 2021332 w 10515600"/>
              <a:gd name="csY4" fmla="*/ 0 h 4351338"/>
              <a:gd name="csX5" fmla="*/ 2395220 w 10515600"/>
              <a:gd name="csY5" fmla="*/ 0 h 4351338"/>
              <a:gd name="csX6" fmla="*/ 2979420 w 10515600"/>
              <a:gd name="csY6" fmla="*/ 0 h 4351338"/>
              <a:gd name="csX7" fmla="*/ 3668776 w 10515600"/>
              <a:gd name="csY7" fmla="*/ 0 h 4351338"/>
              <a:gd name="csX8" fmla="*/ 4252976 w 10515600"/>
              <a:gd name="csY8" fmla="*/ 0 h 4351338"/>
              <a:gd name="csX9" fmla="*/ 4626864 w 10515600"/>
              <a:gd name="csY9" fmla="*/ 0 h 4351338"/>
              <a:gd name="csX10" fmla="*/ 5421376 w 10515600"/>
              <a:gd name="csY10" fmla="*/ 0 h 4351338"/>
              <a:gd name="csX11" fmla="*/ 6005576 w 10515600"/>
              <a:gd name="csY11" fmla="*/ 0 h 4351338"/>
              <a:gd name="csX12" fmla="*/ 6800088 w 10515600"/>
              <a:gd name="csY12" fmla="*/ 0 h 4351338"/>
              <a:gd name="csX13" fmla="*/ 7384288 w 10515600"/>
              <a:gd name="csY13" fmla="*/ 0 h 4351338"/>
              <a:gd name="csX14" fmla="*/ 7968488 w 10515600"/>
              <a:gd name="csY14" fmla="*/ 0 h 4351338"/>
              <a:gd name="csX15" fmla="*/ 8447532 w 10515600"/>
              <a:gd name="csY15" fmla="*/ 0 h 4351338"/>
              <a:gd name="csX16" fmla="*/ 8926576 w 10515600"/>
              <a:gd name="csY16" fmla="*/ 0 h 4351338"/>
              <a:gd name="csX17" fmla="*/ 9615932 w 10515600"/>
              <a:gd name="csY17" fmla="*/ 0 h 4351338"/>
              <a:gd name="csX18" fmla="*/ 10515600 w 10515600"/>
              <a:gd name="csY18" fmla="*/ 0 h 4351338"/>
              <a:gd name="csX19" fmla="*/ 10515600 w 10515600"/>
              <a:gd name="csY19" fmla="*/ 587431 h 4351338"/>
              <a:gd name="csX20" fmla="*/ 10515600 w 10515600"/>
              <a:gd name="csY20" fmla="*/ 1131348 h 4351338"/>
              <a:gd name="csX21" fmla="*/ 10515600 w 10515600"/>
              <a:gd name="csY21" fmla="*/ 1588238 h 4351338"/>
              <a:gd name="csX22" fmla="*/ 10515600 w 10515600"/>
              <a:gd name="csY22" fmla="*/ 2088642 h 4351338"/>
              <a:gd name="csX23" fmla="*/ 10515600 w 10515600"/>
              <a:gd name="csY23" fmla="*/ 2676073 h 4351338"/>
              <a:gd name="csX24" fmla="*/ 10515600 w 10515600"/>
              <a:gd name="csY24" fmla="*/ 3219990 h 4351338"/>
              <a:gd name="csX25" fmla="*/ 10515600 w 10515600"/>
              <a:gd name="csY25" fmla="*/ 3720394 h 4351338"/>
              <a:gd name="csX26" fmla="*/ 10515600 w 10515600"/>
              <a:gd name="csY26" fmla="*/ 4351338 h 4351338"/>
              <a:gd name="csX27" fmla="*/ 9721088 w 10515600"/>
              <a:gd name="csY27" fmla="*/ 4351338 h 4351338"/>
              <a:gd name="csX28" fmla="*/ 9242044 w 10515600"/>
              <a:gd name="csY28" fmla="*/ 4351338 h 4351338"/>
              <a:gd name="csX29" fmla="*/ 8868156 w 10515600"/>
              <a:gd name="csY29" fmla="*/ 4351338 h 4351338"/>
              <a:gd name="csX30" fmla="*/ 8389112 w 10515600"/>
              <a:gd name="csY30" fmla="*/ 4351338 h 4351338"/>
              <a:gd name="csX31" fmla="*/ 7699756 w 10515600"/>
              <a:gd name="csY31" fmla="*/ 4351338 h 4351338"/>
              <a:gd name="csX32" fmla="*/ 7010400 w 10515600"/>
              <a:gd name="csY32" fmla="*/ 4351338 h 4351338"/>
              <a:gd name="csX33" fmla="*/ 6636512 w 10515600"/>
              <a:gd name="csY33" fmla="*/ 4351338 h 4351338"/>
              <a:gd name="csX34" fmla="*/ 6262624 w 10515600"/>
              <a:gd name="csY34" fmla="*/ 4351338 h 4351338"/>
              <a:gd name="csX35" fmla="*/ 5573268 w 10515600"/>
              <a:gd name="csY35" fmla="*/ 4351338 h 4351338"/>
              <a:gd name="csX36" fmla="*/ 5304536 w 10515600"/>
              <a:gd name="csY36" fmla="*/ 4351338 h 4351338"/>
              <a:gd name="csX37" fmla="*/ 4930648 w 10515600"/>
              <a:gd name="csY37" fmla="*/ 4351338 h 4351338"/>
              <a:gd name="csX38" fmla="*/ 4451604 w 10515600"/>
              <a:gd name="csY38" fmla="*/ 4351338 h 4351338"/>
              <a:gd name="csX39" fmla="*/ 4077716 w 10515600"/>
              <a:gd name="csY39" fmla="*/ 4351338 h 4351338"/>
              <a:gd name="csX40" fmla="*/ 3493516 w 10515600"/>
              <a:gd name="csY40" fmla="*/ 4351338 h 4351338"/>
              <a:gd name="csX41" fmla="*/ 2804160 w 10515600"/>
              <a:gd name="csY41" fmla="*/ 4351338 h 4351338"/>
              <a:gd name="csX42" fmla="*/ 2430272 w 10515600"/>
              <a:gd name="csY42" fmla="*/ 4351338 h 4351338"/>
              <a:gd name="csX43" fmla="*/ 1635760 w 10515600"/>
              <a:gd name="csY43" fmla="*/ 4351338 h 4351338"/>
              <a:gd name="csX44" fmla="*/ 841248 w 10515600"/>
              <a:gd name="csY44" fmla="*/ 4351338 h 4351338"/>
              <a:gd name="csX45" fmla="*/ 572516 w 10515600"/>
              <a:gd name="csY45" fmla="*/ 4351338 h 4351338"/>
              <a:gd name="csX46" fmla="*/ 0 w 10515600"/>
              <a:gd name="csY46" fmla="*/ 4351338 h 4351338"/>
              <a:gd name="csX47" fmla="*/ 0 w 10515600"/>
              <a:gd name="csY47" fmla="*/ 3894448 h 4351338"/>
              <a:gd name="csX48" fmla="*/ 0 w 10515600"/>
              <a:gd name="csY48" fmla="*/ 3394044 h 4351338"/>
              <a:gd name="csX49" fmla="*/ 0 w 10515600"/>
              <a:gd name="csY49" fmla="*/ 2980667 h 4351338"/>
              <a:gd name="csX50" fmla="*/ 0 w 10515600"/>
              <a:gd name="csY50" fmla="*/ 2567289 h 4351338"/>
              <a:gd name="csX51" fmla="*/ 0 w 10515600"/>
              <a:gd name="csY51" fmla="*/ 1936345 h 4351338"/>
              <a:gd name="csX52" fmla="*/ 0 w 10515600"/>
              <a:gd name="csY52" fmla="*/ 1479455 h 4351338"/>
              <a:gd name="csX53" fmla="*/ 0 w 10515600"/>
              <a:gd name="csY53" fmla="*/ 1066078 h 4351338"/>
              <a:gd name="csX54" fmla="*/ 0 w 10515600"/>
              <a:gd name="csY54" fmla="*/ 478647 h 4351338"/>
              <a:gd name="csX55" fmla="*/ 0 w 10515600"/>
              <a:gd name="csY55" fmla="*/ 0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515600" h="4351338" fill="none" extrusionOk="0">
                <a:moveTo>
                  <a:pt x="0" y="0"/>
                </a:moveTo>
                <a:cubicBezTo>
                  <a:pt x="320177" y="-23805"/>
                  <a:pt x="411041" y="8707"/>
                  <a:pt x="794512" y="0"/>
                </a:cubicBezTo>
                <a:cubicBezTo>
                  <a:pt x="1177983" y="-8707"/>
                  <a:pt x="1118433" y="37062"/>
                  <a:pt x="1273556" y="0"/>
                </a:cubicBezTo>
                <a:cubicBezTo>
                  <a:pt x="1428679" y="-37062"/>
                  <a:pt x="1518596" y="11095"/>
                  <a:pt x="1752600" y="0"/>
                </a:cubicBezTo>
                <a:cubicBezTo>
                  <a:pt x="1986604" y="-11095"/>
                  <a:pt x="1918712" y="18385"/>
                  <a:pt x="2021332" y="0"/>
                </a:cubicBezTo>
                <a:cubicBezTo>
                  <a:pt x="2123952" y="-18385"/>
                  <a:pt x="2294088" y="32848"/>
                  <a:pt x="2395220" y="0"/>
                </a:cubicBezTo>
                <a:cubicBezTo>
                  <a:pt x="2496352" y="-32848"/>
                  <a:pt x="2695803" y="51187"/>
                  <a:pt x="2979420" y="0"/>
                </a:cubicBezTo>
                <a:cubicBezTo>
                  <a:pt x="3263037" y="-51187"/>
                  <a:pt x="3512205" y="74685"/>
                  <a:pt x="3668776" y="0"/>
                </a:cubicBezTo>
                <a:cubicBezTo>
                  <a:pt x="3825347" y="-74685"/>
                  <a:pt x="3975418" y="43373"/>
                  <a:pt x="4252976" y="0"/>
                </a:cubicBezTo>
                <a:cubicBezTo>
                  <a:pt x="4530534" y="-43373"/>
                  <a:pt x="4538926" y="41947"/>
                  <a:pt x="4626864" y="0"/>
                </a:cubicBezTo>
                <a:cubicBezTo>
                  <a:pt x="4714802" y="-41947"/>
                  <a:pt x="5213998" y="85673"/>
                  <a:pt x="5421376" y="0"/>
                </a:cubicBezTo>
                <a:cubicBezTo>
                  <a:pt x="5628754" y="-85673"/>
                  <a:pt x="5800225" y="6466"/>
                  <a:pt x="6005576" y="0"/>
                </a:cubicBezTo>
                <a:cubicBezTo>
                  <a:pt x="6210927" y="-6466"/>
                  <a:pt x="6588017" y="1361"/>
                  <a:pt x="6800088" y="0"/>
                </a:cubicBezTo>
                <a:cubicBezTo>
                  <a:pt x="7012159" y="-1361"/>
                  <a:pt x="7153248" y="43941"/>
                  <a:pt x="7384288" y="0"/>
                </a:cubicBezTo>
                <a:cubicBezTo>
                  <a:pt x="7615328" y="-43941"/>
                  <a:pt x="7834843" y="44782"/>
                  <a:pt x="7968488" y="0"/>
                </a:cubicBezTo>
                <a:cubicBezTo>
                  <a:pt x="8102133" y="-44782"/>
                  <a:pt x="8212533" y="11899"/>
                  <a:pt x="8447532" y="0"/>
                </a:cubicBezTo>
                <a:cubicBezTo>
                  <a:pt x="8682531" y="-11899"/>
                  <a:pt x="8806199" y="48712"/>
                  <a:pt x="8926576" y="0"/>
                </a:cubicBezTo>
                <a:cubicBezTo>
                  <a:pt x="9046953" y="-48712"/>
                  <a:pt x="9307930" y="40500"/>
                  <a:pt x="9615932" y="0"/>
                </a:cubicBezTo>
                <a:cubicBezTo>
                  <a:pt x="9923934" y="-40500"/>
                  <a:pt x="10245629" y="63857"/>
                  <a:pt x="10515600" y="0"/>
                </a:cubicBezTo>
                <a:cubicBezTo>
                  <a:pt x="10577875" y="168824"/>
                  <a:pt x="10503324" y="331060"/>
                  <a:pt x="10515600" y="587431"/>
                </a:cubicBezTo>
                <a:cubicBezTo>
                  <a:pt x="10527876" y="843802"/>
                  <a:pt x="10495092" y="993807"/>
                  <a:pt x="10515600" y="1131348"/>
                </a:cubicBezTo>
                <a:cubicBezTo>
                  <a:pt x="10536108" y="1268889"/>
                  <a:pt x="10504034" y="1381752"/>
                  <a:pt x="10515600" y="1588238"/>
                </a:cubicBezTo>
                <a:cubicBezTo>
                  <a:pt x="10527166" y="1794724"/>
                  <a:pt x="10491707" y="1919230"/>
                  <a:pt x="10515600" y="2088642"/>
                </a:cubicBezTo>
                <a:cubicBezTo>
                  <a:pt x="10539493" y="2258054"/>
                  <a:pt x="10504367" y="2500275"/>
                  <a:pt x="10515600" y="2676073"/>
                </a:cubicBezTo>
                <a:cubicBezTo>
                  <a:pt x="10526833" y="2851871"/>
                  <a:pt x="10473391" y="2972584"/>
                  <a:pt x="10515600" y="3219990"/>
                </a:cubicBezTo>
                <a:cubicBezTo>
                  <a:pt x="10557809" y="3467396"/>
                  <a:pt x="10463829" y="3578327"/>
                  <a:pt x="10515600" y="3720394"/>
                </a:cubicBezTo>
                <a:cubicBezTo>
                  <a:pt x="10567371" y="3862461"/>
                  <a:pt x="10441446" y="4168012"/>
                  <a:pt x="10515600" y="4351338"/>
                </a:cubicBezTo>
                <a:cubicBezTo>
                  <a:pt x="10283347" y="4395536"/>
                  <a:pt x="9956513" y="4341997"/>
                  <a:pt x="9721088" y="4351338"/>
                </a:cubicBezTo>
                <a:cubicBezTo>
                  <a:pt x="9485663" y="4360679"/>
                  <a:pt x="9358191" y="4343656"/>
                  <a:pt x="9242044" y="4351338"/>
                </a:cubicBezTo>
                <a:cubicBezTo>
                  <a:pt x="9125897" y="4359020"/>
                  <a:pt x="9027616" y="4306747"/>
                  <a:pt x="8868156" y="4351338"/>
                </a:cubicBezTo>
                <a:cubicBezTo>
                  <a:pt x="8708696" y="4395929"/>
                  <a:pt x="8526831" y="4334428"/>
                  <a:pt x="8389112" y="4351338"/>
                </a:cubicBezTo>
                <a:cubicBezTo>
                  <a:pt x="8251393" y="4368248"/>
                  <a:pt x="7923950" y="4327246"/>
                  <a:pt x="7699756" y="4351338"/>
                </a:cubicBezTo>
                <a:cubicBezTo>
                  <a:pt x="7475562" y="4375430"/>
                  <a:pt x="7237878" y="4292620"/>
                  <a:pt x="7010400" y="4351338"/>
                </a:cubicBezTo>
                <a:cubicBezTo>
                  <a:pt x="6782922" y="4410056"/>
                  <a:pt x="6766047" y="4349616"/>
                  <a:pt x="6636512" y="4351338"/>
                </a:cubicBezTo>
                <a:cubicBezTo>
                  <a:pt x="6506977" y="4353060"/>
                  <a:pt x="6381882" y="4314836"/>
                  <a:pt x="6262624" y="4351338"/>
                </a:cubicBezTo>
                <a:cubicBezTo>
                  <a:pt x="6143366" y="4387840"/>
                  <a:pt x="5811350" y="4317779"/>
                  <a:pt x="5573268" y="4351338"/>
                </a:cubicBezTo>
                <a:cubicBezTo>
                  <a:pt x="5335186" y="4384897"/>
                  <a:pt x="5401189" y="4330904"/>
                  <a:pt x="5304536" y="4351338"/>
                </a:cubicBezTo>
                <a:cubicBezTo>
                  <a:pt x="5207883" y="4371772"/>
                  <a:pt x="5105421" y="4340705"/>
                  <a:pt x="4930648" y="4351338"/>
                </a:cubicBezTo>
                <a:cubicBezTo>
                  <a:pt x="4755875" y="4361971"/>
                  <a:pt x="4605819" y="4330406"/>
                  <a:pt x="4451604" y="4351338"/>
                </a:cubicBezTo>
                <a:cubicBezTo>
                  <a:pt x="4297389" y="4372270"/>
                  <a:pt x="4223770" y="4311191"/>
                  <a:pt x="4077716" y="4351338"/>
                </a:cubicBezTo>
                <a:cubicBezTo>
                  <a:pt x="3931662" y="4391485"/>
                  <a:pt x="3669696" y="4313161"/>
                  <a:pt x="3493516" y="4351338"/>
                </a:cubicBezTo>
                <a:cubicBezTo>
                  <a:pt x="3317336" y="4389515"/>
                  <a:pt x="2963697" y="4291866"/>
                  <a:pt x="2804160" y="4351338"/>
                </a:cubicBezTo>
                <a:cubicBezTo>
                  <a:pt x="2644623" y="4410810"/>
                  <a:pt x="2559057" y="4343134"/>
                  <a:pt x="2430272" y="4351338"/>
                </a:cubicBezTo>
                <a:cubicBezTo>
                  <a:pt x="2301487" y="4359542"/>
                  <a:pt x="1979573" y="4286726"/>
                  <a:pt x="1635760" y="4351338"/>
                </a:cubicBezTo>
                <a:cubicBezTo>
                  <a:pt x="1291947" y="4415950"/>
                  <a:pt x="1161157" y="4330296"/>
                  <a:pt x="841248" y="4351338"/>
                </a:cubicBezTo>
                <a:cubicBezTo>
                  <a:pt x="521339" y="4372380"/>
                  <a:pt x="650544" y="4343746"/>
                  <a:pt x="572516" y="4351338"/>
                </a:cubicBezTo>
                <a:cubicBezTo>
                  <a:pt x="494488" y="4358930"/>
                  <a:pt x="131885" y="4291467"/>
                  <a:pt x="0" y="4351338"/>
                </a:cubicBezTo>
                <a:cubicBezTo>
                  <a:pt x="-31489" y="4152901"/>
                  <a:pt x="17945" y="4048785"/>
                  <a:pt x="0" y="3894448"/>
                </a:cubicBezTo>
                <a:cubicBezTo>
                  <a:pt x="-17945" y="3740111"/>
                  <a:pt x="45033" y="3545827"/>
                  <a:pt x="0" y="3394044"/>
                </a:cubicBezTo>
                <a:cubicBezTo>
                  <a:pt x="-45033" y="3242261"/>
                  <a:pt x="29052" y="3098965"/>
                  <a:pt x="0" y="2980667"/>
                </a:cubicBezTo>
                <a:cubicBezTo>
                  <a:pt x="-29052" y="2862369"/>
                  <a:pt x="43191" y="2771960"/>
                  <a:pt x="0" y="2567289"/>
                </a:cubicBezTo>
                <a:cubicBezTo>
                  <a:pt x="-43191" y="2362618"/>
                  <a:pt x="62850" y="2089416"/>
                  <a:pt x="0" y="1936345"/>
                </a:cubicBezTo>
                <a:cubicBezTo>
                  <a:pt x="-62850" y="1783274"/>
                  <a:pt x="52975" y="1678528"/>
                  <a:pt x="0" y="1479455"/>
                </a:cubicBezTo>
                <a:cubicBezTo>
                  <a:pt x="-52975" y="1280382"/>
                  <a:pt x="26472" y="1172176"/>
                  <a:pt x="0" y="1066078"/>
                </a:cubicBezTo>
                <a:cubicBezTo>
                  <a:pt x="-26472" y="959980"/>
                  <a:pt x="37703" y="704228"/>
                  <a:pt x="0" y="478647"/>
                </a:cubicBezTo>
                <a:cubicBezTo>
                  <a:pt x="-37703" y="253066"/>
                  <a:pt x="16670" y="126336"/>
                  <a:pt x="0" y="0"/>
                </a:cubicBezTo>
                <a:close/>
              </a:path>
              <a:path w="10515600" h="4351338" stroke="0" extrusionOk="0">
                <a:moveTo>
                  <a:pt x="0" y="0"/>
                </a:moveTo>
                <a:cubicBezTo>
                  <a:pt x="155853" y="-20102"/>
                  <a:pt x="451503" y="65893"/>
                  <a:pt x="584200" y="0"/>
                </a:cubicBezTo>
                <a:cubicBezTo>
                  <a:pt x="716897" y="-65893"/>
                  <a:pt x="971634" y="34537"/>
                  <a:pt x="1273556" y="0"/>
                </a:cubicBezTo>
                <a:cubicBezTo>
                  <a:pt x="1575478" y="-34537"/>
                  <a:pt x="1706114" y="32895"/>
                  <a:pt x="2068068" y="0"/>
                </a:cubicBezTo>
                <a:cubicBezTo>
                  <a:pt x="2430022" y="-32895"/>
                  <a:pt x="2272861" y="18980"/>
                  <a:pt x="2336800" y="0"/>
                </a:cubicBezTo>
                <a:cubicBezTo>
                  <a:pt x="2400739" y="-18980"/>
                  <a:pt x="2591919" y="28626"/>
                  <a:pt x="2710688" y="0"/>
                </a:cubicBezTo>
                <a:cubicBezTo>
                  <a:pt x="2829457" y="-28626"/>
                  <a:pt x="3092381" y="48004"/>
                  <a:pt x="3400044" y="0"/>
                </a:cubicBezTo>
                <a:cubicBezTo>
                  <a:pt x="3707707" y="-48004"/>
                  <a:pt x="3861786" y="77830"/>
                  <a:pt x="4089400" y="0"/>
                </a:cubicBezTo>
                <a:cubicBezTo>
                  <a:pt x="4317014" y="-77830"/>
                  <a:pt x="4281051" y="523"/>
                  <a:pt x="4358132" y="0"/>
                </a:cubicBezTo>
                <a:cubicBezTo>
                  <a:pt x="4435213" y="-523"/>
                  <a:pt x="4758308" y="25621"/>
                  <a:pt x="4942332" y="0"/>
                </a:cubicBezTo>
                <a:cubicBezTo>
                  <a:pt x="5126356" y="-25621"/>
                  <a:pt x="5222708" y="15784"/>
                  <a:pt x="5421376" y="0"/>
                </a:cubicBezTo>
                <a:cubicBezTo>
                  <a:pt x="5620044" y="-15784"/>
                  <a:pt x="5955796" y="23426"/>
                  <a:pt x="6215888" y="0"/>
                </a:cubicBezTo>
                <a:cubicBezTo>
                  <a:pt x="6475980" y="-23426"/>
                  <a:pt x="6400266" y="26488"/>
                  <a:pt x="6484620" y="0"/>
                </a:cubicBezTo>
                <a:cubicBezTo>
                  <a:pt x="6568974" y="-26488"/>
                  <a:pt x="7018096" y="76973"/>
                  <a:pt x="7279132" y="0"/>
                </a:cubicBezTo>
                <a:cubicBezTo>
                  <a:pt x="7540168" y="-76973"/>
                  <a:pt x="7639473" y="20813"/>
                  <a:pt x="7758176" y="0"/>
                </a:cubicBezTo>
                <a:cubicBezTo>
                  <a:pt x="7876879" y="-20813"/>
                  <a:pt x="8158738" y="15237"/>
                  <a:pt x="8342376" y="0"/>
                </a:cubicBezTo>
                <a:cubicBezTo>
                  <a:pt x="8526014" y="-15237"/>
                  <a:pt x="8553969" y="1654"/>
                  <a:pt x="8716264" y="0"/>
                </a:cubicBezTo>
                <a:cubicBezTo>
                  <a:pt x="8878559" y="-1654"/>
                  <a:pt x="8872849" y="20459"/>
                  <a:pt x="8984996" y="0"/>
                </a:cubicBezTo>
                <a:cubicBezTo>
                  <a:pt x="9097143" y="-20459"/>
                  <a:pt x="9496966" y="67618"/>
                  <a:pt x="9674352" y="0"/>
                </a:cubicBezTo>
                <a:cubicBezTo>
                  <a:pt x="9851738" y="-67618"/>
                  <a:pt x="10315521" y="76967"/>
                  <a:pt x="10515600" y="0"/>
                </a:cubicBezTo>
                <a:cubicBezTo>
                  <a:pt x="10525047" y="151269"/>
                  <a:pt x="10511309" y="283022"/>
                  <a:pt x="10515600" y="500404"/>
                </a:cubicBezTo>
                <a:cubicBezTo>
                  <a:pt x="10519891" y="717786"/>
                  <a:pt x="10498745" y="825602"/>
                  <a:pt x="10515600" y="1131348"/>
                </a:cubicBezTo>
                <a:cubicBezTo>
                  <a:pt x="10532455" y="1437094"/>
                  <a:pt x="10446167" y="1511256"/>
                  <a:pt x="10515600" y="1718779"/>
                </a:cubicBezTo>
                <a:cubicBezTo>
                  <a:pt x="10585033" y="1926302"/>
                  <a:pt x="10477702" y="2069525"/>
                  <a:pt x="10515600" y="2262696"/>
                </a:cubicBezTo>
                <a:cubicBezTo>
                  <a:pt x="10553498" y="2455867"/>
                  <a:pt x="10495666" y="2658515"/>
                  <a:pt x="10515600" y="2850126"/>
                </a:cubicBezTo>
                <a:cubicBezTo>
                  <a:pt x="10535534" y="3041737"/>
                  <a:pt x="10480829" y="3124849"/>
                  <a:pt x="10515600" y="3263504"/>
                </a:cubicBezTo>
                <a:cubicBezTo>
                  <a:pt x="10550371" y="3402159"/>
                  <a:pt x="10499472" y="4118683"/>
                  <a:pt x="10515600" y="4351338"/>
                </a:cubicBezTo>
                <a:cubicBezTo>
                  <a:pt x="10388889" y="4380970"/>
                  <a:pt x="10274911" y="4344793"/>
                  <a:pt x="10141712" y="4351338"/>
                </a:cubicBezTo>
                <a:cubicBezTo>
                  <a:pt x="10008513" y="4357883"/>
                  <a:pt x="9845876" y="4293551"/>
                  <a:pt x="9557512" y="4351338"/>
                </a:cubicBezTo>
                <a:cubicBezTo>
                  <a:pt x="9269148" y="4409125"/>
                  <a:pt x="9019053" y="4273539"/>
                  <a:pt x="8868156" y="4351338"/>
                </a:cubicBezTo>
                <a:cubicBezTo>
                  <a:pt x="8717259" y="4429137"/>
                  <a:pt x="8586704" y="4315470"/>
                  <a:pt x="8494268" y="4351338"/>
                </a:cubicBezTo>
                <a:cubicBezTo>
                  <a:pt x="8401832" y="4387206"/>
                  <a:pt x="8215940" y="4329156"/>
                  <a:pt x="8120380" y="4351338"/>
                </a:cubicBezTo>
                <a:cubicBezTo>
                  <a:pt x="8024820" y="4373520"/>
                  <a:pt x="7770374" y="4298456"/>
                  <a:pt x="7536180" y="4351338"/>
                </a:cubicBezTo>
                <a:cubicBezTo>
                  <a:pt x="7301986" y="4404220"/>
                  <a:pt x="7366902" y="4320598"/>
                  <a:pt x="7267448" y="4351338"/>
                </a:cubicBezTo>
                <a:cubicBezTo>
                  <a:pt x="7167994" y="4382078"/>
                  <a:pt x="6971096" y="4314085"/>
                  <a:pt x="6893560" y="4351338"/>
                </a:cubicBezTo>
                <a:cubicBezTo>
                  <a:pt x="6816024" y="4388591"/>
                  <a:pt x="6549709" y="4316463"/>
                  <a:pt x="6414516" y="4351338"/>
                </a:cubicBezTo>
                <a:cubicBezTo>
                  <a:pt x="6279323" y="4386213"/>
                  <a:pt x="6147739" y="4333030"/>
                  <a:pt x="6040628" y="4351338"/>
                </a:cubicBezTo>
                <a:cubicBezTo>
                  <a:pt x="5933517" y="4369646"/>
                  <a:pt x="5529481" y="4273622"/>
                  <a:pt x="5246116" y="4351338"/>
                </a:cubicBezTo>
                <a:cubicBezTo>
                  <a:pt x="4962751" y="4429054"/>
                  <a:pt x="4957215" y="4348689"/>
                  <a:pt x="4872228" y="4351338"/>
                </a:cubicBezTo>
                <a:cubicBezTo>
                  <a:pt x="4787241" y="4353987"/>
                  <a:pt x="4579318" y="4331740"/>
                  <a:pt x="4498340" y="4351338"/>
                </a:cubicBezTo>
                <a:cubicBezTo>
                  <a:pt x="4417362" y="4370936"/>
                  <a:pt x="4086428" y="4320931"/>
                  <a:pt x="3808984" y="4351338"/>
                </a:cubicBezTo>
                <a:cubicBezTo>
                  <a:pt x="3531540" y="4381745"/>
                  <a:pt x="3491757" y="4329172"/>
                  <a:pt x="3224784" y="4351338"/>
                </a:cubicBezTo>
                <a:cubicBezTo>
                  <a:pt x="2957811" y="4373504"/>
                  <a:pt x="2844504" y="4339378"/>
                  <a:pt x="2535428" y="4351338"/>
                </a:cubicBezTo>
                <a:cubicBezTo>
                  <a:pt x="2226352" y="4363298"/>
                  <a:pt x="2331504" y="4328211"/>
                  <a:pt x="2266696" y="4351338"/>
                </a:cubicBezTo>
                <a:cubicBezTo>
                  <a:pt x="2201888" y="4374465"/>
                  <a:pt x="1848817" y="4289202"/>
                  <a:pt x="1577340" y="4351338"/>
                </a:cubicBezTo>
                <a:cubicBezTo>
                  <a:pt x="1305863" y="4413474"/>
                  <a:pt x="1410739" y="4334382"/>
                  <a:pt x="1308608" y="4351338"/>
                </a:cubicBezTo>
                <a:cubicBezTo>
                  <a:pt x="1206477" y="4368294"/>
                  <a:pt x="868587" y="4276252"/>
                  <a:pt x="514096" y="4351338"/>
                </a:cubicBezTo>
                <a:cubicBezTo>
                  <a:pt x="159605" y="4426424"/>
                  <a:pt x="210181" y="4305393"/>
                  <a:pt x="0" y="4351338"/>
                </a:cubicBezTo>
                <a:cubicBezTo>
                  <a:pt x="-11335" y="4164000"/>
                  <a:pt x="52390" y="4113467"/>
                  <a:pt x="0" y="3894448"/>
                </a:cubicBezTo>
                <a:cubicBezTo>
                  <a:pt x="-52390" y="3675429"/>
                  <a:pt x="27281" y="3618897"/>
                  <a:pt x="0" y="3394044"/>
                </a:cubicBezTo>
                <a:cubicBezTo>
                  <a:pt x="-27281" y="3169191"/>
                  <a:pt x="24502" y="3069293"/>
                  <a:pt x="0" y="2937153"/>
                </a:cubicBezTo>
                <a:cubicBezTo>
                  <a:pt x="-24502" y="2805013"/>
                  <a:pt x="16396" y="2639528"/>
                  <a:pt x="0" y="2349723"/>
                </a:cubicBezTo>
                <a:cubicBezTo>
                  <a:pt x="-16396" y="2059918"/>
                  <a:pt x="14892" y="1964336"/>
                  <a:pt x="0" y="1805805"/>
                </a:cubicBezTo>
                <a:cubicBezTo>
                  <a:pt x="-14892" y="1647274"/>
                  <a:pt x="34401" y="1370667"/>
                  <a:pt x="0" y="1174861"/>
                </a:cubicBezTo>
                <a:cubicBezTo>
                  <a:pt x="-34401" y="979055"/>
                  <a:pt x="22743" y="856073"/>
                  <a:pt x="0" y="717971"/>
                </a:cubicBezTo>
                <a:cubicBezTo>
                  <a:pt x="-22743" y="579869"/>
                  <a:pt x="6396" y="158568"/>
                  <a:pt x="0" y="0"/>
                </a:cubicBezTo>
                <a:close/>
              </a:path>
            </a:pathLst>
          </a:custGeom>
          <a:ln>
            <a:solidFill>
              <a:schemeClr val="tx1"/>
            </a:solidFill>
            <a:extLst>
              <a:ext uri="{C807C97D-BFC1-408E-A445-0C87EB9F89A2}">
                <ask:lineSketchStyleProps xmlns:ask="http://schemas.microsoft.com/office/drawing/2018/sketchyshapes" sd="1397126397">
                  <ask:type>
                    <ask:lineSketchScribble/>
                  </ask:type>
                </ask:lineSketchStyleProps>
              </a:ext>
            </a:extLst>
          </a:ln>
        </p:spPr>
        <p:txBody>
          <a:bodyPr>
            <a:normAutofit/>
          </a:bodyPr>
          <a:lstStyle/>
          <a:p>
            <a:pPr marL="0" indent="0">
              <a:buNone/>
            </a:pPr>
            <a:r>
              <a:rPr lang="el-GR" sz="6600" dirty="0"/>
              <a:t>Σήμερα είναι ______, __ Σεπτεμβρίου 2026 (__/09/2026).Τώρα είμαστε στο φθινόπωρο.</a:t>
            </a:r>
            <a:endParaRPr lang="en-US" sz="6600" dirty="0"/>
          </a:p>
        </p:txBody>
      </p:sp>
    </p:spTree>
    <p:extLst>
      <p:ext uri="{BB962C8B-B14F-4D97-AF65-F5344CB8AC3E}">
        <p14:creationId xmlns:p14="http://schemas.microsoft.com/office/powerpoint/2010/main" val="269781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pic>
        <p:nvPicPr>
          <p:cNvPr id="14" name="Εικόνα 13" descr="27 CLIPART TEACHER ιδέες | clip art, manualidades, φανταστικοί χαρακτήρες">
            <a:extLst>
              <a:ext uri="{FF2B5EF4-FFF2-40B4-BE49-F238E27FC236}">
                <a16:creationId xmlns:a16="http://schemas.microsoft.com/office/drawing/2014/main" id="{93A6B37E-C651-E993-F4BB-7D6278A2F045}"/>
              </a:ext>
            </a:extLst>
          </p:cNvPr>
          <p:cNvPicPr>
            <a:picLocks noChangeAspect="1"/>
          </p:cNvPicPr>
          <p:nvPr/>
        </p:nvPicPr>
        <p:blipFill>
          <a:blip r:embed="rId6"/>
          <a:srcRect l="8430" t="14252" r="41198" b="13169"/>
          <a:stretch>
            <a:fillRect/>
          </a:stretch>
        </p:blipFill>
        <p:spPr>
          <a:xfrm>
            <a:off x="9125013" y="1111843"/>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xtBox 15">
            <a:extLst>
              <a:ext uri="{FF2B5EF4-FFF2-40B4-BE49-F238E27FC236}">
                <a16:creationId xmlns:a16="http://schemas.microsoft.com/office/drawing/2014/main" id="{E73E28B3-6F88-6826-5979-CF64A856C398}"/>
              </a:ext>
            </a:extLst>
          </p:cNvPr>
          <p:cNvSpPr txBox="1"/>
          <p:nvPr/>
        </p:nvSpPr>
        <p:spPr>
          <a:xfrm>
            <a:off x="8425543" y="2016856"/>
            <a:ext cx="3602916" cy="4085734"/>
          </a:xfrm>
          <a:custGeom>
            <a:avLst/>
            <a:gdLst>
              <a:gd name="csX0" fmla="*/ 0 w 3602916"/>
              <a:gd name="csY0" fmla="*/ 0 h 4085734"/>
              <a:gd name="csX1" fmla="*/ 586761 w 3602916"/>
              <a:gd name="csY1" fmla="*/ 0 h 4085734"/>
              <a:gd name="csX2" fmla="*/ 1029405 w 3602916"/>
              <a:gd name="csY2" fmla="*/ 0 h 4085734"/>
              <a:gd name="csX3" fmla="*/ 1436019 w 3602916"/>
              <a:gd name="csY3" fmla="*/ 0 h 4085734"/>
              <a:gd name="csX4" fmla="*/ 1914693 w 3602916"/>
              <a:gd name="csY4" fmla="*/ 0 h 4085734"/>
              <a:gd name="csX5" fmla="*/ 2429395 w 3602916"/>
              <a:gd name="csY5" fmla="*/ 0 h 4085734"/>
              <a:gd name="csX6" fmla="*/ 3016155 w 3602916"/>
              <a:gd name="csY6" fmla="*/ 0 h 4085734"/>
              <a:gd name="csX7" fmla="*/ 3602916 w 3602916"/>
              <a:gd name="csY7" fmla="*/ 0 h 4085734"/>
              <a:gd name="csX8" fmla="*/ 3602916 w 3602916"/>
              <a:gd name="csY8" fmla="*/ 665391 h 4085734"/>
              <a:gd name="csX9" fmla="*/ 3602916 w 3602916"/>
              <a:gd name="csY9" fmla="*/ 1249067 h 4085734"/>
              <a:gd name="csX10" fmla="*/ 3602916 w 3602916"/>
              <a:gd name="csY10" fmla="*/ 1832744 h 4085734"/>
              <a:gd name="csX11" fmla="*/ 3602916 w 3602916"/>
              <a:gd name="csY11" fmla="*/ 2334705 h 4085734"/>
              <a:gd name="csX12" fmla="*/ 3602916 w 3602916"/>
              <a:gd name="csY12" fmla="*/ 3000096 h 4085734"/>
              <a:gd name="csX13" fmla="*/ 3602916 w 3602916"/>
              <a:gd name="csY13" fmla="*/ 3502058 h 4085734"/>
              <a:gd name="csX14" fmla="*/ 3602916 w 3602916"/>
              <a:gd name="csY14" fmla="*/ 4085734 h 4085734"/>
              <a:gd name="csX15" fmla="*/ 3088214 w 3602916"/>
              <a:gd name="csY15" fmla="*/ 4085734 h 4085734"/>
              <a:gd name="csX16" fmla="*/ 2537482 w 3602916"/>
              <a:gd name="csY16" fmla="*/ 4085734 h 4085734"/>
              <a:gd name="csX17" fmla="*/ 1950722 w 3602916"/>
              <a:gd name="csY17" fmla="*/ 4085734 h 4085734"/>
              <a:gd name="csX18" fmla="*/ 1436019 w 3602916"/>
              <a:gd name="csY18" fmla="*/ 4085734 h 4085734"/>
              <a:gd name="csX19" fmla="*/ 993375 w 3602916"/>
              <a:gd name="csY19" fmla="*/ 4085734 h 4085734"/>
              <a:gd name="csX20" fmla="*/ 442644 w 3602916"/>
              <a:gd name="csY20" fmla="*/ 4085734 h 4085734"/>
              <a:gd name="csX21" fmla="*/ 0 w 3602916"/>
              <a:gd name="csY21" fmla="*/ 4085734 h 4085734"/>
              <a:gd name="csX22" fmla="*/ 0 w 3602916"/>
              <a:gd name="csY22" fmla="*/ 3583772 h 4085734"/>
              <a:gd name="csX23" fmla="*/ 0 w 3602916"/>
              <a:gd name="csY23" fmla="*/ 3040953 h 4085734"/>
              <a:gd name="csX24" fmla="*/ 0 w 3602916"/>
              <a:gd name="csY24" fmla="*/ 2375562 h 4085734"/>
              <a:gd name="csX25" fmla="*/ 0 w 3602916"/>
              <a:gd name="csY25" fmla="*/ 1914458 h 4085734"/>
              <a:gd name="csX26" fmla="*/ 0 w 3602916"/>
              <a:gd name="csY26" fmla="*/ 1371639 h 4085734"/>
              <a:gd name="csX27" fmla="*/ 0 w 3602916"/>
              <a:gd name="csY27" fmla="*/ 706248 h 4085734"/>
              <a:gd name="csX28" fmla="*/ 0 w 3602916"/>
              <a:gd name="csY28" fmla="*/ 0 h 4085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3602916" h="4085734" extrusionOk="0">
                <a:moveTo>
                  <a:pt x="0" y="0"/>
                </a:moveTo>
                <a:cubicBezTo>
                  <a:pt x="193324" y="-24447"/>
                  <a:pt x="418187" y="65856"/>
                  <a:pt x="586761" y="0"/>
                </a:cubicBezTo>
                <a:cubicBezTo>
                  <a:pt x="755335" y="-65856"/>
                  <a:pt x="857683" y="36226"/>
                  <a:pt x="1029405" y="0"/>
                </a:cubicBezTo>
                <a:cubicBezTo>
                  <a:pt x="1201127" y="-36226"/>
                  <a:pt x="1349434" y="24029"/>
                  <a:pt x="1436019" y="0"/>
                </a:cubicBezTo>
                <a:cubicBezTo>
                  <a:pt x="1522604" y="-24029"/>
                  <a:pt x="1804833" y="37766"/>
                  <a:pt x="1914693" y="0"/>
                </a:cubicBezTo>
                <a:cubicBezTo>
                  <a:pt x="2024553" y="-37766"/>
                  <a:pt x="2178793" y="43730"/>
                  <a:pt x="2429395" y="0"/>
                </a:cubicBezTo>
                <a:cubicBezTo>
                  <a:pt x="2679997" y="-43730"/>
                  <a:pt x="2767938" y="60531"/>
                  <a:pt x="3016155" y="0"/>
                </a:cubicBezTo>
                <a:cubicBezTo>
                  <a:pt x="3264372" y="-60531"/>
                  <a:pt x="3459565" y="42195"/>
                  <a:pt x="3602916" y="0"/>
                </a:cubicBezTo>
                <a:cubicBezTo>
                  <a:pt x="3670274" y="329442"/>
                  <a:pt x="3587552" y="495301"/>
                  <a:pt x="3602916" y="665391"/>
                </a:cubicBezTo>
                <a:cubicBezTo>
                  <a:pt x="3618280" y="835481"/>
                  <a:pt x="3542262" y="1120826"/>
                  <a:pt x="3602916" y="1249067"/>
                </a:cubicBezTo>
                <a:cubicBezTo>
                  <a:pt x="3663570" y="1377308"/>
                  <a:pt x="3538257" y="1548078"/>
                  <a:pt x="3602916" y="1832744"/>
                </a:cubicBezTo>
                <a:cubicBezTo>
                  <a:pt x="3667575" y="2117410"/>
                  <a:pt x="3559183" y="2153196"/>
                  <a:pt x="3602916" y="2334705"/>
                </a:cubicBezTo>
                <a:cubicBezTo>
                  <a:pt x="3646649" y="2516214"/>
                  <a:pt x="3584023" y="2827726"/>
                  <a:pt x="3602916" y="3000096"/>
                </a:cubicBezTo>
                <a:cubicBezTo>
                  <a:pt x="3621809" y="3172466"/>
                  <a:pt x="3577828" y="3352551"/>
                  <a:pt x="3602916" y="3502058"/>
                </a:cubicBezTo>
                <a:cubicBezTo>
                  <a:pt x="3628004" y="3651565"/>
                  <a:pt x="3561412" y="3798912"/>
                  <a:pt x="3602916" y="4085734"/>
                </a:cubicBezTo>
                <a:cubicBezTo>
                  <a:pt x="3394888" y="4140948"/>
                  <a:pt x="3243136" y="4066983"/>
                  <a:pt x="3088214" y="4085734"/>
                </a:cubicBezTo>
                <a:cubicBezTo>
                  <a:pt x="2933292" y="4104485"/>
                  <a:pt x="2664619" y="4081307"/>
                  <a:pt x="2537482" y="4085734"/>
                </a:cubicBezTo>
                <a:cubicBezTo>
                  <a:pt x="2410345" y="4090161"/>
                  <a:pt x="2201864" y="4034385"/>
                  <a:pt x="1950722" y="4085734"/>
                </a:cubicBezTo>
                <a:cubicBezTo>
                  <a:pt x="1699580" y="4137083"/>
                  <a:pt x="1652063" y="4076072"/>
                  <a:pt x="1436019" y="4085734"/>
                </a:cubicBezTo>
                <a:cubicBezTo>
                  <a:pt x="1219975" y="4095396"/>
                  <a:pt x="1101045" y="4039607"/>
                  <a:pt x="993375" y="4085734"/>
                </a:cubicBezTo>
                <a:cubicBezTo>
                  <a:pt x="885705" y="4131861"/>
                  <a:pt x="712658" y="4031343"/>
                  <a:pt x="442644" y="4085734"/>
                </a:cubicBezTo>
                <a:cubicBezTo>
                  <a:pt x="172630" y="4140125"/>
                  <a:pt x="202765" y="4080197"/>
                  <a:pt x="0" y="4085734"/>
                </a:cubicBezTo>
                <a:cubicBezTo>
                  <a:pt x="-10752" y="3937436"/>
                  <a:pt x="8575" y="3831452"/>
                  <a:pt x="0" y="3583772"/>
                </a:cubicBezTo>
                <a:cubicBezTo>
                  <a:pt x="-8575" y="3336092"/>
                  <a:pt x="8115" y="3159868"/>
                  <a:pt x="0" y="3040953"/>
                </a:cubicBezTo>
                <a:cubicBezTo>
                  <a:pt x="-8115" y="2922038"/>
                  <a:pt x="30342" y="2565545"/>
                  <a:pt x="0" y="2375562"/>
                </a:cubicBezTo>
                <a:cubicBezTo>
                  <a:pt x="-30342" y="2185579"/>
                  <a:pt x="5105" y="2081422"/>
                  <a:pt x="0" y="1914458"/>
                </a:cubicBezTo>
                <a:cubicBezTo>
                  <a:pt x="-5105" y="1747494"/>
                  <a:pt x="55636" y="1610474"/>
                  <a:pt x="0" y="1371639"/>
                </a:cubicBezTo>
                <a:cubicBezTo>
                  <a:pt x="-55636" y="1132804"/>
                  <a:pt x="42596" y="858740"/>
                  <a:pt x="0" y="706248"/>
                </a:cubicBezTo>
                <a:cubicBezTo>
                  <a:pt x="-42596" y="553756"/>
                  <a:pt x="8699" y="318950"/>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lgn="ctr"/>
            <a:r>
              <a:rPr lang="el-GR" sz="2800" dirty="0"/>
              <a:t>Ποιος;</a:t>
            </a:r>
          </a:p>
          <a:p>
            <a:pPr algn="ctr"/>
            <a:r>
              <a:rPr lang="el-GR" sz="2800" dirty="0"/>
              <a:t>Πώς είναι;</a:t>
            </a:r>
          </a:p>
          <a:p>
            <a:pPr algn="ctr"/>
            <a:r>
              <a:rPr lang="el-GR" sz="2800" dirty="0"/>
              <a:t>Τι έχει;</a:t>
            </a:r>
          </a:p>
          <a:p>
            <a:pPr algn="ctr"/>
            <a:r>
              <a:rPr lang="el-GR" sz="2800" dirty="0"/>
              <a:t>Τι φοράει;</a:t>
            </a:r>
          </a:p>
          <a:p>
            <a:pPr algn="ctr"/>
            <a:r>
              <a:rPr lang="el-GR" sz="2800" dirty="0"/>
              <a:t>Τι του αρέσει;</a:t>
            </a:r>
          </a:p>
          <a:p>
            <a:pPr algn="ctr"/>
            <a:r>
              <a:rPr lang="el-GR" sz="2800" dirty="0"/>
              <a:t>Πού πηγαίνει τα Σαββατοκύριακα;</a:t>
            </a:r>
          </a:p>
          <a:p>
            <a:pPr algn="ctr"/>
            <a:endParaRPr lang="el-GR" sz="2800" dirty="0"/>
          </a:p>
        </p:txBody>
      </p:sp>
      <p:pic>
        <p:nvPicPr>
          <p:cNvPr id="13" name="ElevenLabs_2026-09-07T13_08_11_Takis - Narrational, Sharp and Warm_pvc_sp72_s31_sb31_v3">
            <a:hlinkClick r:id="" action="ppaction://media"/>
            <a:extLst>
              <a:ext uri="{FF2B5EF4-FFF2-40B4-BE49-F238E27FC236}">
                <a16:creationId xmlns:a16="http://schemas.microsoft.com/office/drawing/2014/main" id="{1B633A6A-6D8F-EE64-F66E-83A7AE4739EA}"/>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7"/>
          <a:stretch>
            <a:fillRect/>
          </a:stretch>
        </p:blipFill>
        <p:spPr>
          <a:xfrm flipV="1">
            <a:off x="4575741" y="4735286"/>
            <a:ext cx="2347573" cy="777451"/>
          </a:xfrm>
        </p:spPr>
      </p:pic>
    </p:spTree>
    <p:extLst>
      <p:ext uri="{BB962C8B-B14F-4D97-AF65-F5344CB8AC3E}">
        <p14:creationId xmlns:p14="http://schemas.microsoft.com/office/powerpoint/2010/main" val="217819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968"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sp>
        <p:nvSpPr>
          <p:cNvPr id="16" name="TextBox 15">
            <a:extLst>
              <a:ext uri="{FF2B5EF4-FFF2-40B4-BE49-F238E27FC236}">
                <a16:creationId xmlns:a16="http://schemas.microsoft.com/office/drawing/2014/main" id="{E73E28B3-6F88-6826-5979-CF64A856C398}"/>
              </a:ext>
            </a:extLst>
          </p:cNvPr>
          <p:cNvSpPr txBox="1"/>
          <p:nvPr/>
        </p:nvSpPr>
        <p:spPr>
          <a:xfrm>
            <a:off x="7598230" y="408712"/>
            <a:ext cx="4307490" cy="646331"/>
          </a:xfrm>
          <a:custGeom>
            <a:avLst/>
            <a:gdLst>
              <a:gd name="csX0" fmla="*/ 0 w 4307490"/>
              <a:gd name="csY0" fmla="*/ 0 h 646331"/>
              <a:gd name="csX1" fmla="*/ 624586 w 4307490"/>
              <a:gd name="csY1" fmla="*/ 0 h 646331"/>
              <a:gd name="csX2" fmla="*/ 1076873 w 4307490"/>
              <a:gd name="csY2" fmla="*/ 0 h 646331"/>
              <a:gd name="csX3" fmla="*/ 1486084 w 4307490"/>
              <a:gd name="csY3" fmla="*/ 0 h 646331"/>
              <a:gd name="csX4" fmla="*/ 1981445 w 4307490"/>
              <a:gd name="csY4" fmla="*/ 0 h 646331"/>
              <a:gd name="csX5" fmla="*/ 2519882 w 4307490"/>
              <a:gd name="csY5" fmla="*/ 0 h 646331"/>
              <a:gd name="csX6" fmla="*/ 3144468 w 4307490"/>
              <a:gd name="csY6" fmla="*/ 0 h 646331"/>
              <a:gd name="csX7" fmla="*/ 3596754 w 4307490"/>
              <a:gd name="csY7" fmla="*/ 0 h 646331"/>
              <a:gd name="csX8" fmla="*/ 4307490 w 4307490"/>
              <a:gd name="csY8" fmla="*/ 0 h 646331"/>
              <a:gd name="csX9" fmla="*/ 4307490 w 4307490"/>
              <a:gd name="csY9" fmla="*/ 316702 h 646331"/>
              <a:gd name="csX10" fmla="*/ 4307490 w 4307490"/>
              <a:gd name="csY10" fmla="*/ 646331 h 646331"/>
              <a:gd name="csX11" fmla="*/ 3855204 w 4307490"/>
              <a:gd name="csY11" fmla="*/ 646331 h 646331"/>
              <a:gd name="csX12" fmla="*/ 3316767 w 4307490"/>
              <a:gd name="csY12" fmla="*/ 646331 h 646331"/>
              <a:gd name="csX13" fmla="*/ 2907556 w 4307490"/>
              <a:gd name="csY13" fmla="*/ 646331 h 646331"/>
              <a:gd name="csX14" fmla="*/ 2282970 w 4307490"/>
              <a:gd name="csY14" fmla="*/ 646331 h 646331"/>
              <a:gd name="csX15" fmla="*/ 1873758 w 4307490"/>
              <a:gd name="csY15" fmla="*/ 646331 h 646331"/>
              <a:gd name="csX16" fmla="*/ 1292247 w 4307490"/>
              <a:gd name="csY16" fmla="*/ 646331 h 646331"/>
              <a:gd name="csX17" fmla="*/ 667661 w 4307490"/>
              <a:gd name="csY17" fmla="*/ 646331 h 646331"/>
              <a:gd name="csX18" fmla="*/ 0 w 4307490"/>
              <a:gd name="csY18" fmla="*/ 646331 h 646331"/>
              <a:gd name="csX19" fmla="*/ 0 w 4307490"/>
              <a:gd name="csY19" fmla="*/ 336092 h 646331"/>
              <a:gd name="csX20" fmla="*/ 0 w 4307490"/>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307490" h="646331" extrusionOk="0">
                <a:moveTo>
                  <a:pt x="0" y="0"/>
                </a:moveTo>
                <a:cubicBezTo>
                  <a:pt x="308949" y="-74186"/>
                  <a:pt x="357198" y="61314"/>
                  <a:pt x="624586" y="0"/>
                </a:cubicBezTo>
                <a:cubicBezTo>
                  <a:pt x="891974" y="-61314"/>
                  <a:pt x="982976" y="41161"/>
                  <a:pt x="1076873" y="0"/>
                </a:cubicBezTo>
                <a:cubicBezTo>
                  <a:pt x="1170770" y="-41161"/>
                  <a:pt x="1322005" y="24489"/>
                  <a:pt x="1486084" y="0"/>
                </a:cubicBezTo>
                <a:cubicBezTo>
                  <a:pt x="1650163" y="-24489"/>
                  <a:pt x="1795175" y="7512"/>
                  <a:pt x="1981445" y="0"/>
                </a:cubicBezTo>
                <a:cubicBezTo>
                  <a:pt x="2167715" y="-7512"/>
                  <a:pt x="2343049" y="44983"/>
                  <a:pt x="2519882" y="0"/>
                </a:cubicBezTo>
                <a:cubicBezTo>
                  <a:pt x="2696715" y="-44983"/>
                  <a:pt x="2851510" y="31831"/>
                  <a:pt x="3144468" y="0"/>
                </a:cubicBezTo>
                <a:cubicBezTo>
                  <a:pt x="3437426" y="-31831"/>
                  <a:pt x="3419595" y="44962"/>
                  <a:pt x="3596754" y="0"/>
                </a:cubicBezTo>
                <a:cubicBezTo>
                  <a:pt x="3773913" y="-44962"/>
                  <a:pt x="4005817" y="28564"/>
                  <a:pt x="4307490" y="0"/>
                </a:cubicBezTo>
                <a:cubicBezTo>
                  <a:pt x="4331626" y="117104"/>
                  <a:pt x="4300482" y="241938"/>
                  <a:pt x="4307490" y="316702"/>
                </a:cubicBezTo>
                <a:cubicBezTo>
                  <a:pt x="4314498" y="391466"/>
                  <a:pt x="4281231" y="513531"/>
                  <a:pt x="4307490" y="646331"/>
                </a:cubicBezTo>
                <a:cubicBezTo>
                  <a:pt x="4207116" y="687943"/>
                  <a:pt x="4072898" y="626877"/>
                  <a:pt x="3855204" y="646331"/>
                </a:cubicBezTo>
                <a:cubicBezTo>
                  <a:pt x="3637510" y="665785"/>
                  <a:pt x="3517514" y="600713"/>
                  <a:pt x="3316767" y="646331"/>
                </a:cubicBezTo>
                <a:cubicBezTo>
                  <a:pt x="3116020" y="691949"/>
                  <a:pt x="3074072" y="631506"/>
                  <a:pt x="2907556" y="646331"/>
                </a:cubicBezTo>
                <a:cubicBezTo>
                  <a:pt x="2741040" y="661156"/>
                  <a:pt x="2520134" y="592347"/>
                  <a:pt x="2282970" y="646331"/>
                </a:cubicBezTo>
                <a:cubicBezTo>
                  <a:pt x="2045806" y="700315"/>
                  <a:pt x="1957229" y="631697"/>
                  <a:pt x="1873758" y="646331"/>
                </a:cubicBezTo>
                <a:cubicBezTo>
                  <a:pt x="1790287" y="660965"/>
                  <a:pt x="1479571" y="634682"/>
                  <a:pt x="1292247" y="646331"/>
                </a:cubicBezTo>
                <a:cubicBezTo>
                  <a:pt x="1104923" y="657980"/>
                  <a:pt x="873468" y="625682"/>
                  <a:pt x="667661" y="646331"/>
                </a:cubicBezTo>
                <a:cubicBezTo>
                  <a:pt x="461854" y="666980"/>
                  <a:pt x="168541" y="583329"/>
                  <a:pt x="0" y="646331"/>
                </a:cubicBezTo>
                <a:cubicBezTo>
                  <a:pt x="-15882" y="545037"/>
                  <a:pt x="27699" y="422286"/>
                  <a:pt x="0" y="336092"/>
                </a:cubicBezTo>
                <a:cubicBezTo>
                  <a:pt x="-27699" y="249898"/>
                  <a:pt x="1560" y="80146"/>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b="1" dirty="0"/>
              <a:t>2. Τι του  αρέσει να κάνει στον ελεύθερο χρόνο του;</a:t>
            </a:r>
            <a:endParaRPr lang="el-GR" dirty="0"/>
          </a:p>
        </p:txBody>
      </p:sp>
      <p:sp>
        <p:nvSpPr>
          <p:cNvPr id="7" name="TextBox 6">
            <a:extLst>
              <a:ext uri="{FF2B5EF4-FFF2-40B4-BE49-F238E27FC236}">
                <a16:creationId xmlns:a16="http://schemas.microsoft.com/office/drawing/2014/main" id="{E77C34B5-3E5C-38EA-B97E-4ADC6B69BE8C}"/>
              </a:ext>
            </a:extLst>
          </p:cNvPr>
          <p:cNvSpPr txBox="1"/>
          <p:nvPr/>
        </p:nvSpPr>
        <p:spPr>
          <a:xfrm>
            <a:off x="329356" y="1674674"/>
            <a:ext cx="5050048" cy="369332"/>
          </a:xfrm>
          <a:custGeom>
            <a:avLst/>
            <a:gdLst>
              <a:gd name="csX0" fmla="*/ 0 w 5050048"/>
              <a:gd name="csY0" fmla="*/ 0 h 369332"/>
              <a:gd name="csX1" fmla="*/ 662117 w 5050048"/>
              <a:gd name="csY1" fmla="*/ 0 h 369332"/>
              <a:gd name="csX2" fmla="*/ 1122233 w 5050048"/>
              <a:gd name="csY2" fmla="*/ 0 h 369332"/>
              <a:gd name="csX3" fmla="*/ 1531848 w 5050048"/>
              <a:gd name="csY3" fmla="*/ 0 h 369332"/>
              <a:gd name="csX4" fmla="*/ 2042464 w 5050048"/>
              <a:gd name="csY4" fmla="*/ 0 h 369332"/>
              <a:gd name="csX5" fmla="*/ 2603580 w 5050048"/>
              <a:gd name="csY5" fmla="*/ 0 h 369332"/>
              <a:gd name="csX6" fmla="*/ 3265698 w 5050048"/>
              <a:gd name="csY6" fmla="*/ 0 h 369332"/>
              <a:gd name="csX7" fmla="*/ 3725813 w 5050048"/>
              <a:gd name="csY7" fmla="*/ 0 h 369332"/>
              <a:gd name="csX8" fmla="*/ 4387931 w 5050048"/>
              <a:gd name="csY8" fmla="*/ 0 h 369332"/>
              <a:gd name="csX9" fmla="*/ 5050048 w 5050048"/>
              <a:gd name="csY9" fmla="*/ 0 h 369332"/>
              <a:gd name="csX10" fmla="*/ 5050048 w 5050048"/>
              <a:gd name="csY10" fmla="*/ 369332 h 369332"/>
              <a:gd name="csX11" fmla="*/ 4589933 w 5050048"/>
              <a:gd name="csY11" fmla="*/ 369332 h 369332"/>
              <a:gd name="csX12" fmla="*/ 4028816 w 5050048"/>
              <a:gd name="csY12" fmla="*/ 369332 h 369332"/>
              <a:gd name="csX13" fmla="*/ 3619201 w 5050048"/>
              <a:gd name="csY13" fmla="*/ 369332 h 369332"/>
              <a:gd name="csX14" fmla="*/ 2957084 w 5050048"/>
              <a:gd name="csY14" fmla="*/ 369332 h 369332"/>
              <a:gd name="csX15" fmla="*/ 2547469 w 5050048"/>
              <a:gd name="csY15" fmla="*/ 369332 h 369332"/>
              <a:gd name="csX16" fmla="*/ 1935852 w 5050048"/>
              <a:gd name="csY16" fmla="*/ 369332 h 369332"/>
              <a:gd name="csX17" fmla="*/ 1273734 w 5050048"/>
              <a:gd name="csY17" fmla="*/ 369332 h 369332"/>
              <a:gd name="csX18" fmla="*/ 712618 w 5050048"/>
              <a:gd name="csY18" fmla="*/ 369332 h 369332"/>
              <a:gd name="csX19" fmla="*/ 0 w 5050048"/>
              <a:gd name="csY19" fmla="*/ 369332 h 369332"/>
              <a:gd name="csX20" fmla="*/ 0 w 5050048"/>
              <a:gd name="csY2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050048" h="369332" extrusionOk="0">
                <a:moveTo>
                  <a:pt x="0" y="0"/>
                </a:moveTo>
                <a:cubicBezTo>
                  <a:pt x="179440" y="-46031"/>
                  <a:pt x="420907" y="38706"/>
                  <a:pt x="662117" y="0"/>
                </a:cubicBezTo>
                <a:cubicBezTo>
                  <a:pt x="903327" y="-38706"/>
                  <a:pt x="933991" y="1894"/>
                  <a:pt x="1122233" y="0"/>
                </a:cubicBezTo>
                <a:cubicBezTo>
                  <a:pt x="1310475" y="-1894"/>
                  <a:pt x="1404330" y="23283"/>
                  <a:pt x="1531848" y="0"/>
                </a:cubicBezTo>
                <a:cubicBezTo>
                  <a:pt x="1659366" y="-23283"/>
                  <a:pt x="1903665" y="52931"/>
                  <a:pt x="2042464" y="0"/>
                </a:cubicBezTo>
                <a:cubicBezTo>
                  <a:pt x="2181263" y="-52931"/>
                  <a:pt x="2372295" y="19203"/>
                  <a:pt x="2603580" y="0"/>
                </a:cubicBezTo>
                <a:cubicBezTo>
                  <a:pt x="2834865" y="-19203"/>
                  <a:pt x="3113961" y="52548"/>
                  <a:pt x="3265698" y="0"/>
                </a:cubicBezTo>
                <a:cubicBezTo>
                  <a:pt x="3417435" y="-52548"/>
                  <a:pt x="3584315" y="9905"/>
                  <a:pt x="3725813" y="0"/>
                </a:cubicBezTo>
                <a:cubicBezTo>
                  <a:pt x="3867311" y="-9905"/>
                  <a:pt x="4147875" y="38989"/>
                  <a:pt x="4387931" y="0"/>
                </a:cubicBezTo>
                <a:cubicBezTo>
                  <a:pt x="4627987" y="-38989"/>
                  <a:pt x="4899806" y="59667"/>
                  <a:pt x="5050048" y="0"/>
                </a:cubicBezTo>
                <a:cubicBezTo>
                  <a:pt x="5073234" y="105741"/>
                  <a:pt x="5013646" y="243675"/>
                  <a:pt x="5050048" y="369332"/>
                </a:cubicBezTo>
                <a:cubicBezTo>
                  <a:pt x="4900709" y="406399"/>
                  <a:pt x="4782023" y="314811"/>
                  <a:pt x="4589933" y="369332"/>
                </a:cubicBezTo>
                <a:cubicBezTo>
                  <a:pt x="4397843" y="423853"/>
                  <a:pt x="4194469" y="325394"/>
                  <a:pt x="4028816" y="369332"/>
                </a:cubicBezTo>
                <a:cubicBezTo>
                  <a:pt x="3863163" y="413270"/>
                  <a:pt x="3801152" y="368963"/>
                  <a:pt x="3619201" y="369332"/>
                </a:cubicBezTo>
                <a:cubicBezTo>
                  <a:pt x="3437251" y="369701"/>
                  <a:pt x="3137566" y="320491"/>
                  <a:pt x="2957084" y="369332"/>
                </a:cubicBezTo>
                <a:cubicBezTo>
                  <a:pt x="2776602" y="418173"/>
                  <a:pt x="2693447" y="338662"/>
                  <a:pt x="2547469" y="369332"/>
                </a:cubicBezTo>
                <a:cubicBezTo>
                  <a:pt x="2401491" y="400002"/>
                  <a:pt x="2087277" y="341942"/>
                  <a:pt x="1935852" y="369332"/>
                </a:cubicBezTo>
                <a:cubicBezTo>
                  <a:pt x="1784427" y="396722"/>
                  <a:pt x="1477230" y="300738"/>
                  <a:pt x="1273734" y="369332"/>
                </a:cubicBezTo>
                <a:cubicBezTo>
                  <a:pt x="1070238" y="437926"/>
                  <a:pt x="890664" y="332925"/>
                  <a:pt x="712618" y="369332"/>
                </a:cubicBezTo>
                <a:cubicBezTo>
                  <a:pt x="534572" y="405739"/>
                  <a:pt x="161268" y="310771"/>
                  <a:pt x="0" y="369332"/>
                </a:cubicBezTo>
                <a:cubicBezTo>
                  <a:pt x="-34909" y="229082"/>
                  <a:pt x="16676" y="79135"/>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b="1" dirty="0"/>
              <a:t>1. Πώς είναι η εμφάνιση του Νίκου; </a:t>
            </a:r>
          </a:p>
        </p:txBody>
      </p:sp>
      <p:sp>
        <p:nvSpPr>
          <p:cNvPr id="13" name="Οβάλ 12">
            <a:extLst>
              <a:ext uri="{FF2B5EF4-FFF2-40B4-BE49-F238E27FC236}">
                <a16:creationId xmlns:a16="http://schemas.microsoft.com/office/drawing/2014/main" id="{E78D42DC-792A-9E7E-AA23-5DF553FB51F7}"/>
              </a:ext>
            </a:extLst>
          </p:cNvPr>
          <p:cNvSpPr/>
          <p:nvPr/>
        </p:nvSpPr>
        <p:spPr>
          <a:xfrm>
            <a:off x="3012492" y="5354778"/>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Δ</a:t>
            </a:r>
          </a:p>
        </p:txBody>
      </p:sp>
      <p:sp>
        <p:nvSpPr>
          <p:cNvPr id="18" name="Οβάλ 17">
            <a:extLst>
              <a:ext uri="{FF2B5EF4-FFF2-40B4-BE49-F238E27FC236}">
                <a16:creationId xmlns:a16="http://schemas.microsoft.com/office/drawing/2014/main" id="{C3AA18D8-D9C7-3512-D2A9-99218EABF1BE}"/>
              </a:ext>
            </a:extLst>
          </p:cNvPr>
          <p:cNvSpPr/>
          <p:nvPr/>
        </p:nvSpPr>
        <p:spPr>
          <a:xfrm>
            <a:off x="199803" y="5656765"/>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a:t>
            </a:r>
          </a:p>
        </p:txBody>
      </p:sp>
      <p:sp>
        <p:nvSpPr>
          <p:cNvPr id="20" name="Οβάλ 19">
            <a:extLst>
              <a:ext uri="{FF2B5EF4-FFF2-40B4-BE49-F238E27FC236}">
                <a16:creationId xmlns:a16="http://schemas.microsoft.com/office/drawing/2014/main" id="{5C4E59DE-C323-09EE-CFE4-7C9B2886D86B}"/>
              </a:ext>
            </a:extLst>
          </p:cNvPr>
          <p:cNvSpPr/>
          <p:nvPr/>
        </p:nvSpPr>
        <p:spPr>
          <a:xfrm>
            <a:off x="3012492" y="3323832"/>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p>
        </p:txBody>
      </p:sp>
      <p:sp>
        <p:nvSpPr>
          <p:cNvPr id="22" name="Οβάλ 21">
            <a:extLst>
              <a:ext uri="{FF2B5EF4-FFF2-40B4-BE49-F238E27FC236}">
                <a16:creationId xmlns:a16="http://schemas.microsoft.com/office/drawing/2014/main" id="{2348828F-2797-827D-7309-34748D638924}"/>
              </a:ext>
            </a:extLst>
          </p:cNvPr>
          <p:cNvSpPr/>
          <p:nvPr/>
        </p:nvSpPr>
        <p:spPr>
          <a:xfrm>
            <a:off x="199803" y="3371442"/>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p>
        </p:txBody>
      </p:sp>
      <p:cxnSp>
        <p:nvCxnSpPr>
          <p:cNvPr id="24" name="Ευθεία γραμμή σύνδεσης 23">
            <a:extLst>
              <a:ext uri="{FF2B5EF4-FFF2-40B4-BE49-F238E27FC236}">
                <a16:creationId xmlns:a16="http://schemas.microsoft.com/office/drawing/2014/main" id="{B98A006B-BA48-E92C-9164-69F36564A06F}"/>
              </a:ext>
            </a:extLst>
          </p:cNvPr>
          <p:cNvCxnSpPr/>
          <p:nvPr/>
        </p:nvCxnSpPr>
        <p:spPr>
          <a:xfrm>
            <a:off x="6812597" y="1524000"/>
            <a:ext cx="0" cy="5334000"/>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32" name="Οβάλ 31">
            <a:extLst>
              <a:ext uri="{FF2B5EF4-FFF2-40B4-BE49-F238E27FC236}">
                <a16:creationId xmlns:a16="http://schemas.microsoft.com/office/drawing/2014/main" id="{5A7D2BD3-3AB6-D7F4-0B6C-ABBB82F93C03}"/>
              </a:ext>
            </a:extLst>
          </p:cNvPr>
          <p:cNvSpPr/>
          <p:nvPr/>
        </p:nvSpPr>
        <p:spPr>
          <a:xfrm>
            <a:off x="9176117" y="2638409"/>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p>
        </p:txBody>
      </p:sp>
      <p:sp>
        <p:nvSpPr>
          <p:cNvPr id="34" name="Οβάλ 33">
            <a:extLst>
              <a:ext uri="{FF2B5EF4-FFF2-40B4-BE49-F238E27FC236}">
                <a16:creationId xmlns:a16="http://schemas.microsoft.com/office/drawing/2014/main" id="{3EEC870C-A005-DC12-B6E9-33C1DE9CC6C0}"/>
              </a:ext>
            </a:extLst>
          </p:cNvPr>
          <p:cNvSpPr/>
          <p:nvPr/>
        </p:nvSpPr>
        <p:spPr>
          <a:xfrm>
            <a:off x="6862514" y="4219591"/>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a:t>
            </a:r>
          </a:p>
        </p:txBody>
      </p:sp>
      <p:sp>
        <p:nvSpPr>
          <p:cNvPr id="38" name="Οβάλ 37">
            <a:extLst>
              <a:ext uri="{FF2B5EF4-FFF2-40B4-BE49-F238E27FC236}">
                <a16:creationId xmlns:a16="http://schemas.microsoft.com/office/drawing/2014/main" id="{BA26D9AE-BC87-E13E-CF92-CCC3A3908EC5}"/>
              </a:ext>
            </a:extLst>
          </p:cNvPr>
          <p:cNvSpPr/>
          <p:nvPr/>
        </p:nvSpPr>
        <p:spPr>
          <a:xfrm>
            <a:off x="9015566" y="4219591"/>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Δ</a:t>
            </a:r>
          </a:p>
        </p:txBody>
      </p:sp>
      <p:sp>
        <p:nvSpPr>
          <p:cNvPr id="30" name="Οβάλ 29">
            <a:extLst>
              <a:ext uri="{FF2B5EF4-FFF2-40B4-BE49-F238E27FC236}">
                <a16:creationId xmlns:a16="http://schemas.microsoft.com/office/drawing/2014/main" id="{F825FE95-05B1-D53C-2A19-FB204686E3D9}"/>
              </a:ext>
            </a:extLst>
          </p:cNvPr>
          <p:cNvSpPr/>
          <p:nvPr/>
        </p:nvSpPr>
        <p:spPr>
          <a:xfrm>
            <a:off x="6930135" y="2607797"/>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p>
        </p:txBody>
      </p:sp>
      <p:pic>
        <p:nvPicPr>
          <p:cNvPr id="3" name="Εικόνα 2" descr="χοντρός και αδύνατος τύπος διανυσματική απεικόνιση. Illustration of arroyos  - 216262691">
            <a:extLst>
              <a:ext uri="{FF2B5EF4-FFF2-40B4-BE49-F238E27FC236}">
                <a16:creationId xmlns:a16="http://schemas.microsoft.com/office/drawing/2014/main" id="{7CDFB54E-48DC-70C9-88D9-91C17BBD8E42}"/>
              </a:ext>
            </a:extLst>
          </p:cNvPr>
          <p:cNvPicPr>
            <a:picLocks noChangeAspect="1"/>
          </p:cNvPicPr>
          <p:nvPr/>
        </p:nvPicPr>
        <p:blipFill>
          <a:blip r:embed="rId3"/>
          <a:srcRect l="58633" t="20317" b="15555"/>
          <a:stretch>
            <a:fillRect/>
          </a:stretch>
        </p:blipFill>
        <p:spPr>
          <a:xfrm>
            <a:off x="4200761" y="2209800"/>
            <a:ext cx="2190750" cy="2409015"/>
          </a:xfrm>
          <a:custGeom>
            <a:avLst/>
            <a:gdLst>
              <a:gd name="csX0" fmla="*/ 0 w 2190750"/>
              <a:gd name="csY0" fmla="*/ 0 h 2409015"/>
              <a:gd name="csX1" fmla="*/ 547688 w 2190750"/>
              <a:gd name="csY1" fmla="*/ 0 h 2409015"/>
              <a:gd name="csX2" fmla="*/ 1139190 w 2190750"/>
              <a:gd name="csY2" fmla="*/ 0 h 2409015"/>
              <a:gd name="csX3" fmla="*/ 1643063 w 2190750"/>
              <a:gd name="csY3" fmla="*/ 0 h 2409015"/>
              <a:gd name="csX4" fmla="*/ 2190750 w 2190750"/>
              <a:gd name="csY4" fmla="*/ 0 h 2409015"/>
              <a:gd name="csX5" fmla="*/ 2190750 w 2190750"/>
              <a:gd name="csY5" fmla="*/ 529983 h 2409015"/>
              <a:gd name="csX6" fmla="*/ 2190750 w 2190750"/>
              <a:gd name="csY6" fmla="*/ 963606 h 2409015"/>
              <a:gd name="csX7" fmla="*/ 2190750 w 2190750"/>
              <a:gd name="csY7" fmla="*/ 1397229 h 2409015"/>
              <a:gd name="csX8" fmla="*/ 2190750 w 2190750"/>
              <a:gd name="csY8" fmla="*/ 1854942 h 2409015"/>
              <a:gd name="csX9" fmla="*/ 2190750 w 2190750"/>
              <a:gd name="csY9" fmla="*/ 2409015 h 2409015"/>
              <a:gd name="csX10" fmla="*/ 1599248 w 2190750"/>
              <a:gd name="csY10" fmla="*/ 2409015 h 2409015"/>
              <a:gd name="csX11" fmla="*/ 1029652 w 2190750"/>
              <a:gd name="csY11" fmla="*/ 2409015 h 2409015"/>
              <a:gd name="csX12" fmla="*/ 525780 w 2190750"/>
              <a:gd name="csY12" fmla="*/ 2409015 h 2409015"/>
              <a:gd name="csX13" fmla="*/ 0 w 2190750"/>
              <a:gd name="csY13" fmla="*/ 2409015 h 2409015"/>
              <a:gd name="csX14" fmla="*/ 0 w 2190750"/>
              <a:gd name="csY14" fmla="*/ 1879032 h 2409015"/>
              <a:gd name="csX15" fmla="*/ 0 w 2190750"/>
              <a:gd name="csY15" fmla="*/ 1445409 h 2409015"/>
              <a:gd name="csX16" fmla="*/ 0 w 2190750"/>
              <a:gd name="csY16" fmla="*/ 939516 h 2409015"/>
              <a:gd name="csX17" fmla="*/ 0 w 2190750"/>
              <a:gd name="csY17" fmla="*/ 481803 h 2409015"/>
              <a:gd name="csX18" fmla="*/ 0 w 2190750"/>
              <a:gd name="csY18" fmla="*/ 0 h 2409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190750" h="2409015" fill="none" extrusionOk="0">
                <a:moveTo>
                  <a:pt x="0" y="0"/>
                </a:moveTo>
                <a:cubicBezTo>
                  <a:pt x="118953" y="-28694"/>
                  <a:pt x="388730" y="37392"/>
                  <a:pt x="547688" y="0"/>
                </a:cubicBezTo>
                <a:cubicBezTo>
                  <a:pt x="706646" y="-37392"/>
                  <a:pt x="858716" y="32207"/>
                  <a:pt x="1139190" y="0"/>
                </a:cubicBezTo>
                <a:cubicBezTo>
                  <a:pt x="1419664" y="-32207"/>
                  <a:pt x="1490555" y="22836"/>
                  <a:pt x="1643063" y="0"/>
                </a:cubicBezTo>
                <a:cubicBezTo>
                  <a:pt x="1795571" y="-22836"/>
                  <a:pt x="1972206" y="10730"/>
                  <a:pt x="2190750" y="0"/>
                </a:cubicBezTo>
                <a:cubicBezTo>
                  <a:pt x="2197257" y="230483"/>
                  <a:pt x="2171282" y="339862"/>
                  <a:pt x="2190750" y="529983"/>
                </a:cubicBezTo>
                <a:cubicBezTo>
                  <a:pt x="2210218" y="720104"/>
                  <a:pt x="2189744" y="808308"/>
                  <a:pt x="2190750" y="963606"/>
                </a:cubicBezTo>
                <a:cubicBezTo>
                  <a:pt x="2191756" y="1118904"/>
                  <a:pt x="2160709" y="1280585"/>
                  <a:pt x="2190750" y="1397229"/>
                </a:cubicBezTo>
                <a:cubicBezTo>
                  <a:pt x="2220791" y="1513873"/>
                  <a:pt x="2146337" y="1649283"/>
                  <a:pt x="2190750" y="1854942"/>
                </a:cubicBezTo>
                <a:cubicBezTo>
                  <a:pt x="2235163" y="2060601"/>
                  <a:pt x="2147373" y="2237560"/>
                  <a:pt x="2190750" y="2409015"/>
                </a:cubicBezTo>
                <a:cubicBezTo>
                  <a:pt x="2060947" y="2430146"/>
                  <a:pt x="1726782" y="2379294"/>
                  <a:pt x="1599248" y="2409015"/>
                </a:cubicBezTo>
                <a:cubicBezTo>
                  <a:pt x="1471714" y="2438736"/>
                  <a:pt x="1184662" y="2355459"/>
                  <a:pt x="1029652" y="2409015"/>
                </a:cubicBezTo>
                <a:cubicBezTo>
                  <a:pt x="874642" y="2462571"/>
                  <a:pt x="650222" y="2370675"/>
                  <a:pt x="525780" y="2409015"/>
                </a:cubicBezTo>
                <a:cubicBezTo>
                  <a:pt x="401338" y="2447355"/>
                  <a:pt x="129524" y="2365443"/>
                  <a:pt x="0" y="2409015"/>
                </a:cubicBezTo>
                <a:cubicBezTo>
                  <a:pt x="-27840" y="2183935"/>
                  <a:pt x="43409" y="2117275"/>
                  <a:pt x="0" y="1879032"/>
                </a:cubicBezTo>
                <a:cubicBezTo>
                  <a:pt x="-43409" y="1640789"/>
                  <a:pt x="40528" y="1606599"/>
                  <a:pt x="0" y="1445409"/>
                </a:cubicBezTo>
                <a:cubicBezTo>
                  <a:pt x="-40528" y="1284219"/>
                  <a:pt x="43465" y="1150293"/>
                  <a:pt x="0" y="939516"/>
                </a:cubicBezTo>
                <a:cubicBezTo>
                  <a:pt x="-43465" y="728739"/>
                  <a:pt x="16123" y="628113"/>
                  <a:pt x="0" y="481803"/>
                </a:cubicBezTo>
                <a:cubicBezTo>
                  <a:pt x="-16123" y="335493"/>
                  <a:pt x="35113" y="194301"/>
                  <a:pt x="0" y="0"/>
                </a:cubicBezTo>
                <a:close/>
              </a:path>
              <a:path w="2190750" h="2409015" stroke="0" extrusionOk="0">
                <a:moveTo>
                  <a:pt x="0" y="0"/>
                </a:moveTo>
                <a:cubicBezTo>
                  <a:pt x="189141" y="-13108"/>
                  <a:pt x="419033" y="13718"/>
                  <a:pt x="525780" y="0"/>
                </a:cubicBezTo>
                <a:cubicBezTo>
                  <a:pt x="632527" y="-13718"/>
                  <a:pt x="867231" y="29040"/>
                  <a:pt x="1073468" y="0"/>
                </a:cubicBezTo>
                <a:cubicBezTo>
                  <a:pt x="1279705" y="-29040"/>
                  <a:pt x="1411927" y="60171"/>
                  <a:pt x="1577340" y="0"/>
                </a:cubicBezTo>
                <a:cubicBezTo>
                  <a:pt x="1742753" y="-60171"/>
                  <a:pt x="1941076" y="47690"/>
                  <a:pt x="2190750" y="0"/>
                </a:cubicBezTo>
                <a:cubicBezTo>
                  <a:pt x="2196797" y="127361"/>
                  <a:pt x="2146718" y="296285"/>
                  <a:pt x="2190750" y="505893"/>
                </a:cubicBezTo>
                <a:cubicBezTo>
                  <a:pt x="2234782" y="715501"/>
                  <a:pt x="2165930" y="830268"/>
                  <a:pt x="2190750" y="987696"/>
                </a:cubicBezTo>
                <a:cubicBezTo>
                  <a:pt x="2215570" y="1145124"/>
                  <a:pt x="2171795" y="1329389"/>
                  <a:pt x="2190750" y="1421319"/>
                </a:cubicBezTo>
                <a:cubicBezTo>
                  <a:pt x="2209705" y="1513249"/>
                  <a:pt x="2150653" y="1716351"/>
                  <a:pt x="2190750" y="1879032"/>
                </a:cubicBezTo>
                <a:cubicBezTo>
                  <a:pt x="2230847" y="2041713"/>
                  <a:pt x="2182840" y="2179187"/>
                  <a:pt x="2190750" y="2409015"/>
                </a:cubicBezTo>
                <a:cubicBezTo>
                  <a:pt x="1949245" y="2424659"/>
                  <a:pt x="1828462" y="2384512"/>
                  <a:pt x="1686878" y="2409015"/>
                </a:cubicBezTo>
                <a:cubicBezTo>
                  <a:pt x="1545294" y="2433518"/>
                  <a:pt x="1395043" y="2377586"/>
                  <a:pt x="1139190" y="2409015"/>
                </a:cubicBezTo>
                <a:cubicBezTo>
                  <a:pt x="883337" y="2440444"/>
                  <a:pt x="817865" y="2405277"/>
                  <a:pt x="591503" y="2409015"/>
                </a:cubicBezTo>
                <a:cubicBezTo>
                  <a:pt x="365141" y="2412753"/>
                  <a:pt x="216465" y="2366192"/>
                  <a:pt x="0" y="2409015"/>
                </a:cubicBezTo>
                <a:cubicBezTo>
                  <a:pt x="-59977" y="2298971"/>
                  <a:pt x="11690" y="2125923"/>
                  <a:pt x="0" y="1879032"/>
                </a:cubicBezTo>
                <a:cubicBezTo>
                  <a:pt x="-11690" y="1632141"/>
                  <a:pt x="30677" y="1626298"/>
                  <a:pt x="0" y="1469499"/>
                </a:cubicBezTo>
                <a:cubicBezTo>
                  <a:pt x="-30677" y="1312700"/>
                  <a:pt x="16407" y="1179402"/>
                  <a:pt x="0" y="1059967"/>
                </a:cubicBezTo>
                <a:cubicBezTo>
                  <a:pt x="-16407" y="940532"/>
                  <a:pt x="10938" y="715066"/>
                  <a:pt x="0" y="578164"/>
                </a:cubicBezTo>
                <a:cubicBezTo>
                  <a:pt x="-10938" y="441262"/>
                  <a:pt x="63332" y="198434"/>
                  <a:pt x="0" y="0"/>
                </a:cubicBezTo>
                <a:close/>
              </a:path>
            </a:pathLst>
          </a:custGeom>
          <a:ln>
            <a:solidFill>
              <a:schemeClr val="tx1"/>
            </a:solidFill>
            <a:extLst>
              <a:ext uri="{C807C97D-BFC1-408E-A445-0C87EB9F89A2}">
                <ask:lineSketchStyleProps xmlns:ask="http://schemas.microsoft.com/office/drawing/2018/sketchyshapes" sd="634852874">
                  <a:prstGeom prst="rect">
                    <a:avLst/>
                  </a:prstGeom>
                  <ask:type>
                    <ask:lineSketchScribble/>
                  </ask:type>
                </ask:lineSketchStyleProps>
              </a:ext>
            </a:extLst>
          </a:ln>
        </p:spPr>
      </p:pic>
      <p:pic>
        <p:nvPicPr>
          <p:cNvPr id="6" name="Εικόνα 5" descr="χοντρός και αδύνατος τύπος διανυσματική απεικόνιση. Illustration of arroyos  - 216262691">
            <a:extLst>
              <a:ext uri="{FF2B5EF4-FFF2-40B4-BE49-F238E27FC236}">
                <a16:creationId xmlns:a16="http://schemas.microsoft.com/office/drawing/2014/main" id="{4262F25B-A19A-528D-3DE1-B95F68FB3C48}"/>
              </a:ext>
            </a:extLst>
          </p:cNvPr>
          <p:cNvPicPr>
            <a:picLocks noChangeAspect="1"/>
          </p:cNvPicPr>
          <p:nvPr/>
        </p:nvPicPr>
        <p:blipFill>
          <a:blip r:embed="rId3"/>
          <a:srcRect t="22222" r="41204" b="15650"/>
          <a:stretch>
            <a:fillRect/>
          </a:stretch>
        </p:blipFill>
        <p:spPr>
          <a:xfrm>
            <a:off x="1129309" y="2477224"/>
            <a:ext cx="1565086" cy="2141591"/>
          </a:xfrm>
          <a:custGeom>
            <a:avLst/>
            <a:gdLst>
              <a:gd name="csX0" fmla="*/ 0 w 1565086"/>
              <a:gd name="csY0" fmla="*/ 0 h 2141591"/>
              <a:gd name="csX1" fmla="*/ 537346 w 1565086"/>
              <a:gd name="csY1" fmla="*/ 0 h 2141591"/>
              <a:gd name="csX2" fmla="*/ 1043391 w 1565086"/>
              <a:gd name="csY2" fmla="*/ 0 h 2141591"/>
              <a:gd name="csX3" fmla="*/ 1565086 w 1565086"/>
              <a:gd name="csY3" fmla="*/ 0 h 2141591"/>
              <a:gd name="csX4" fmla="*/ 1565086 w 1565086"/>
              <a:gd name="csY4" fmla="*/ 471150 h 2141591"/>
              <a:gd name="csX5" fmla="*/ 1565086 w 1565086"/>
              <a:gd name="csY5" fmla="*/ 985132 h 2141591"/>
              <a:gd name="csX6" fmla="*/ 1565086 w 1565086"/>
              <a:gd name="csY6" fmla="*/ 1456282 h 2141591"/>
              <a:gd name="csX7" fmla="*/ 1565086 w 1565086"/>
              <a:gd name="csY7" fmla="*/ 2141591 h 2141591"/>
              <a:gd name="csX8" fmla="*/ 1059042 w 1565086"/>
              <a:gd name="csY8" fmla="*/ 2141591 h 2141591"/>
              <a:gd name="csX9" fmla="*/ 521695 w 1565086"/>
              <a:gd name="csY9" fmla="*/ 2141591 h 2141591"/>
              <a:gd name="csX10" fmla="*/ 0 w 1565086"/>
              <a:gd name="csY10" fmla="*/ 2141591 h 2141591"/>
              <a:gd name="csX11" fmla="*/ 0 w 1565086"/>
              <a:gd name="csY11" fmla="*/ 1627609 h 2141591"/>
              <a:gd name="csX12" fmla="*/ 0 w 1565086"/>
              <a:gd name="csY12" fmla="*/ 1049380 h 2141591"/>
              <a:gd name="csX13" fmla="*/ 0 w 1565086"/>
              <a:gd name="csY13" fmla="*/ 471150 h 2141591"/>
              <a:gd name="csX14" fmla="*/ 0 w 1565086"/>
              <a:gd name="csY14" fmla="*/ 0 h 21415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65086" h="2141591" fill="none" extrusionOk="0">
                <a:moveTo>
                  <a:pt x="0" y="0"/>
                </a:moveTo>
                <a:cubicBezTo>
                  <a:pt x="160885" y="-15062"/>
                  <a:pt x="375913" y="15169"/>
                  <a:pt x="537346" y="0"/>
                </a:cubicBezTo>
                <a:cubicBezTo>
                  <a:pt x="698779" y="-15169"/>
                  <a:pt x="836584" y="29104"/>
                  <a:pt x="1043391" y="0"/>
                </a:cubicBezTo>
                <a:cubicBezTo>
                  <a:pt x="1250199" y="-29104"/>
                  <a:pt x="1336878" y="11161"/>
                  <a:pt x="1565086" y="0"/>
                </a:cubicBezTo>
                <a:cubicBezTo>
                  <a:pt x="1594844" y="127168"/>
                  <a:pt x="1558470" y="236499"/>
                  <a:pt x="1565086" y="471150"/>
                </a:cubicBezTo>
                <a:cubicBezTo>
                  <a:pt x="1571702" y="705801"/>
                  <a:pt x="1554592" y="735134"/>
                  <a:pt x="1565086" y="985132"/>
                </a:cubicBezTo>
                <a:cubicBezTo>
                  <a:pt x="1575580" y="1235130"/>
                  <a:pt x="1551713" y="1271097"/>
                  <a:pt x="1565086" y="1456282"/>
                </a:cubicBezTo>
                <a:cubicBezTo>
                  <a:pt x="1578459" y="1641467"/>
                  <a:pt x="1542718" y="1954981"/>
                  <a:pt x="1565086" y="2141591"/>
                </a:cubicBezTo>
                <a:cubicBezTo>
                  <a:pt x="1364290" y="2144654"/>
                  <a:pt x="1265922" y="2122204"/>
                  <a:pt x="1059042" y="2141591"/>
                </a:cubicBezTo>
                <a:cubicBezTo>
                  <a:pt x="852162" y="2160978"/>
                  <a:pt x="649144" y="2083374"/>
                  <a:pt x="521695" y="2141591"/>
                </a:cubicBezTo>
                <a:cubicBezTo>
                  <a:pt x="394246" y="2199808"/>
                  <a:pt x="212023" y="2088676"/>
                  <a:pt x="0" y="2141591"/>
                </a:cubicBezTo>
                <a:cubicBezTo>
                  <a:pt x="-34454" y="1997541"/>
                  <a:pt x="47600" y="1872770"/>
                  <a:pt x="0" y="1627609"/>
                </a:cubicBezTo>
                <a:cubicBezTo>
                  <a:pt x="-47600" y="1382448"/>
                  <a:pt x="15032" y="1250936"/>
                  <a:pt x="0" y="1049380"/>
                </a:cubicBezTo>
                <a:cubicBezTo>
                  <a:pt x="-15032" y="847824"/>
                  <a:pt x="42542" y="636821"/>
                  <a:pt x="0" y="471150"/>
                </a:cubicBezTo>
                <a:cubicBezTo>
                  <a:pt x="-42542" y="305479"/>
                  <a:pt x="32623" y="202871"/>
                  <a:pt x="0" y="0"/>
                </a:cubicBezTo>
                <a:close/>
              </a:path>
              <a:path w="1565086" h="2141591" stroke="0" extrusionOk="0">
                <a:moveTo>
                  <a:pt x="0" y="0"/>
                </a:moveTo>
                <a:cubicBezTo>
                  <a:pt x="155437" y="-34188"/>
                  <a:pt x="324163" y="45787"/>
                  <a:pt x="474743" y="0"/>
                </a:cubicBezTo>
                <a:cubicBezTo>
                  <a:pt x="625323" y="-45787"/>
                  <a:pt x="857042" y="8737"/>
                  <a:pt x="980787" y="0"/>
                </a:cubicBezTo>
                <a:cubicBezTo>
                  <a:pt x="1104532" y="-8737"/>
                  <a:pt x="1326635" y="65695"/>
                  <a:pt x="1565086" y="0"/>
                </a:cubicBezTo>
                <a:cubicBezTo>
                  <a:pt x="1594167" y="141031"/>
                  <a:pt x="1526138" y="405525"/>
                  <a:pt x="1565086" y="535398"/>
                </a:cubicBezTo>
                <a:cubicBezTo>
                  <a:pt x="1604034" y="665271"/>
                  <a:pt x="1520075" y="927394"/>
                  <a:pt x="1565086" y="1027964"/>
                </a:cubicBezTo>
                <a:cubicBezTo>
                  <a:pt x="1610097" y="1128534"/>
                  <a:pt x="1550470" y="1334085"/>
                  <a:pt x="1565086" y="1563361"/>
                </a:cubicBezTo>
                <a:cubicBezTo>
                  <a:pt x="1579702" y="1792637"/>
                  <a:pt x="1500518" y="1899887"/>
                  <a:pt x="1565086" y="2141591"/>
                </a:cubicBezTo>
                <a:cubicBezTo>
                  <a:pt x="1384956" y="2180134"/>
                  <a:pt x="1225232" y="2123949"/>
                  <a:pt x="1027740" y="2141591"/>
                </a:cubicBezTo>
                <a:cubicBezTo>
                  <a:pt x="830248" y="2159233"/>
                  <a:pt x="680219" y="2096961"/>
                  <a:pt x="537346" y="2141591"/>
                </a:cubicBezTo>
                <a:cubicBezTo>
                  <a:pt x="394473" y="2186221"/>
                  <a:pt x="231293" y="2128747"/>
                  <a:pt x="0" y="2141591"/>
                </a:cubicBezTo>
                <a:cubicBezTo>
                  <a:pt x="-24829" y="1937362"/>
                  <a:pt x="46026" y="1848630"/>
                  <a:pt x="0" y="1627609"/>
                </a:cubicBezTo>
                <a:cubicBezTo>
                  <a:pt x="-46026" y="1406588"/>
                  <a:pt x="43568" y="1208267"/>
                  <a:pt x="0" y="1092211"/>
                </a:cubicBezTo>
                <a:cubicBezTo>
                  <a:pt x="-43568" y="976155"/>
                  <a:pt x="54011" y="815741"/>
                  <a:pt x="0" y="578230"/>
                </a:cubicBezTo>
                <a:cubicBezTo>
                  <a:pt x="-54011" y="340719"/>
                  <a:pt x="22780" y="282164"/>
                  <a:pt x="0" y="0"/>
                </a:cubicBezTo>
                <a:close/>
              </a:path>
            </a:pathLst>
          </a:custGeom>
          <a:ln>
            <a:solidFill>
              <a:schemeClr val="tx1"/>
            </a:solidFill>
            <a:extLst>
              <a:ext uri="{C807C97D-BFC1-408E-A445-0C87EB9F89A2}">
                <ask:lineSketchStyleProps xmlns:ask="http://schemas.microsoft.com/office/drawing/2018/sketchyshapes" sd="1381438308">
                  <a:prstGeom prst="rect">
                    <a:avLst/>
                  </a:prstGeom>
                  <ask:type>
                    <ask:lineSketchScribble/>
                  </ask:type>
                </ask:lineSketchStyleProps>
              </a:ext>
            </a:extLst>
          </a:ln>
        </p:spPr>
      </p:pic>
      <p:pic>
        <p:nvPicPr>
          <p:cNvPr id="8" name="Εικόνα 7" descr="Großer und kleiner Mann vektor abbildung. Illustration von höhe - 216262698">
            <a:extLst>
              <a:ext uri="{FF2B5EF4-FFF2-40B4-BE49-F238E27FC236}">
                <a16:creationId xmlns:a16="http://schemas.microsoft.com/office/drawing/2014/main" id="{679B3AA9-656D-2C71-435E-7B20BF782310}"/>
              </a:ext>
            </a:extLst>
          </p:cNvPr>
          <p:cNvPicPr>
            <a:picLocks noChangeAspect="1"/>
          </p:cNvPicPr>
          <p:nvPr/>
        </p:nvPicPr>
        <p:blipFill>
          <a:blip r:embed="rId4"/>
          <a:srcRect l="46786" t="40671" r="11871" b="13216"/>
          <a:stretch>
            <a:fillRect/>
          </a:stretch>
        </p:blipFill>
        <p:spPr>
          <a:xfrm>
            <a:off x="1211967" y="4823564"/>
            <a:ext cx="1565085" cy="1935472"/>
          </a:xfrm>
          <a:custGeom>
            <a:avLst/>
            <a:gdLst>
              <a:gd name="csX0" fmla="*/ 0 w 1565085"/>
              <a:gd name="csY0" fmla="*/ 0 h 1935472"/>
              <a:gd name="csX1" fmla="*/ 521695 w 1565085"/>
              <a:gd name="csY1" fmla="*/ 0 h 1935472"/>
              <a:gd name="csX2" fmla="*/ 1059041 w 1565085"/>
              <a:gd name="csY2" fmla="*/ 0 h 1935472"/>
              <a:gd name="csX3" fmla="*/ 1565085 w 1565085"/>
              <a:gd name="csY3" fmla="*/ 0 h 1935472"/>
              <a:gd name="csX4" fmla="*/ 1565085 w 1565085"/>
              <a:gd name="csY4" fmla="*/ 464513 h 1935472"/>
              <a:gd name="csX5" fmla="*/ 1565085 w 1565085"/>
              <a:gd name="csY5" fmla="*/ 987091 h 1935472"/>
              <a:gd name="csX6" fmla="*/ 1565085 w 1565085"/>
              <a:gd name="csY6" fmla="*/ 1412895 h 1935472"/>
              <a:gd name="csX7" fmla="*/ 1565085 w 1565085"/>
              <a:gd name="csY7" fmla="*/ 1935472 h 1935472"/>
              <a:gd name="csX8" fmla="*/ 1012088 w 1565085"/>
              <a:gd name="csY8" fmla="*/ 1935472 h 1935472"/>
              <a:gd name="csX9" fmla="*/ 506044 w 1565085"/>
              <a:gd name="csY9" fmla="*/ 1935472 h 1935472"/>
              <a:gd name="csX10" fmla="*/ 0 w 1565085"/>
              <a:gd name="csY10" fmla="*/ 1935472 h 1935472"/>
              <a:gd name="csX11" fmla="*/ 0 w 1565085"/>
              <a:gd name="csY11" fmla="*/ 1509668 h 1935472"/>
              <a:gd name="csX12" fmla="*/ 0 w 1565085"/>
              <a:gd name="csY12" fmla="*/ 1006445 h 1935472"/>
              <a:gd name="csX13" fmla="*/ 0 w 1565085"/>
              <a:gd name="csY13" fmla="*/ 580642 h 1935472"/>
              <a:gd name="csX14" fmla="*/ 0 w 1565085"/>
              <a:gd name="csY14" fmla="*/ 0 h 19354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65085" h="1935472" fill="none" extrusionOk="0">
                <a:moveTo>
                  <a:pt x="0" y="0"/>
                </a:moveTo>
                <a:cubicBezTo>
                  <a:pt x="237120" y="-30569"/>
                  <a:pt x="336033" y="22636"/>
                  <a:pt x="521695" y="0"/>
                </a:cubicBezTo>
                <a:cubicBezTo>
                  <a:pt x="707357" y="-22636"/>
                  <a:pt x="797695" y="6165"/>
                  <a:pt x="1059041" y="0"/>
                </a:cubicBezTo>
                <a:cubicBezTo>
                  <a:pt x="1320387" y="-6165"/>
                  <a:pt x="1418965" y="11494"/>
                  <a:pt x="1565085" y="0"/>
                </a:cubicBezTo>
                <a:cubicBezTo>
                  <a:pt x="1575624" y="100864"/>
                  <a:pt x="1553777" y="352606"/>
                  <a:pt x="1565085" y="464513"/>
                </a:cubicBezTo>
                <a:cubicBezTo>
                  <a:pt x="1576393" y="576420"/>
                  <a:pt x="1538296" y="851831"/>
                  <a:pt x="1565085" y="987091"/>
                </a:cubicBezTo>
                <a:cubicBezTo>
                  <a:pt x="1591874" y="1122351"/>
                  <a:pt x="1522731" y="1295706"/>
                  <a:pt x="1565085" y="1412895"/>
                </a:cubicBezTo>
                <a:cubicBezTo>
                  <a:pt x="1607439" y="1530084"/>
                  <a:pt x="1522883" y="1685737"/>
                  <a:pt x="1565085" y="1935472"/>
                </a:cubicBezTo>
                <a:cubicBezTo>
                  <a:pt x="1399599" y="1978044"/>
                  <a:pt x="1257746" y="1897344"/>
                  <a:pt x="1012088" y="1935472"/>
                </a:cubicBezTo>
                <a:cubicBezTo>
                  <a:pt x="766430" y="1973600"/>
                  <a:pt x="730694" y="1887581"/>
                  <a:pt x="506044" y="1935472"/>
                </a:cubicBezTo>
                <a:cubicBezTo>
                  <a:pt x="281394" y="1983363"/>
                  <a:pt x="197535" y="1877784"/>
                  <a:pt x="0" y="1935472"/>
                </a:cubicBezTo>
                <a:cubicBezTo>
                  <a:pt x="-15806" y="1798247"/>
                  <a:pt x="15154" y="1637771"/>
                  <a:pt x="0" y="1509668"/>
                </a:cubicBezTo>
                <a:cubicBezTo>
                  <a:pt x="-15154" y="1381565"/>
                  <a:pt x="9776" y="1145583"/>
                  <a:pt x="0" y="1006445"/>
                </a:cubicBezTo>
                <a:cubicBezTo>
                  <a:pt x="-9776" y="867307"/>
                  <a:pt x="44994" y="758421"/>
                  <a:pt x="0" y="580642"/>
                </a:cubicBezTo>
                <a:cubicBezTo>
                  <a:pt x="-44994" y="402863"/>
                  <a:pt x="1981" y="205197"/>
                  <a:pt x="0" y="0"/>
                </a:cubicBezTo>
                <a:close/>
              </a:path>
              <a:path w="1565085" h="1935472" stroke="0" extrusionOk="0">
                <a:moveTo>
                  <a:pt x="0" y="0"/>
                </a:moveTo>
                <a:cubicBezTo>
                  <a:pt x="236783" y="-33729"/>
                  <a:pt x="400882" y="2677"/>
                  <a:pt x="552997" y="0"/>
                </a:cubicBezTo>
                <a:cubicBezTo>
                  <a:pt x="705112" y="-2677"/>
                  <a:pt x="853095" y="8853"/>
                  <a:pt x="1105993" y="0"/>
                </a:cubicBezTo>
                <a:cubicBezTo>
                  <a:pt x="1358891" y="-8853"/>
                  <a:pt x="1423712" y="45319"/>
                  <a:pt x="1565085" y="0"/>
                </a:cubicBezTo>
                <a:cubicBezTo>
                  <a:pt x="1570406" y="214263"/>
                  <a:pt x="1510237" y="331072"/>
                  <a:pt x="1565085" y="483868"/>
                </a:cubicBezTo>
                <a:cubicBezTo>
                  <a:pt x="1619933" y="636664"/>
                  <a:pt x="1540009" y="831314"/>
                  <a:pt x="1565085" y="1006445"/>
                </a:cubicBezTo>
                <a:cubicBezTo>
                  <a:pt x="1590161" y="1181576"/>
                  <a:pt x="1508761" y="1251321"/>
                  <a:pt x="1565085" y="1490313"/>
                </a:cubicBezTo>
                <a:cubicBezTo>
                  <a:pt x="1621409" y="1729305"/>
                  <a:pt x="1520705" y="1804176"/>
                  <a:pt x="1565085" y="1935472"/>
                </a:cubicBezTo>
                <a:cubicBezTo>
                  <a:pt x="1315240" y="1957678"/>
                  <a:pt x="1295576" y="1886555"/>
                  <a:pt x="1027739" y="1935472"/>
                </a:cubicBezTo>
                <a:cubicBezTo>
                  <a:pt x="759902" y="1984389"/>
                  <a:pt x="722357" y="1924499"/>
                  <a:pt x="552997" y="1935472"/>
                </a:cubicBezTo>
                <a:cubicBezTo>
                  <a:pt x="383637" y="1946445"/>
                  <a:pt x="229664" y="1903047"/>
                  <a:pt x="0" y="1935472"/>
                </a:cubicBezTo>
                <a:cubicBezTo>
                  <a:pt x="-36827" y="1783098"/>
                  <a:pt x="19240" y="1677235"/>
                  <a:pt x="0" y="1451604"/>
                </a:cubicBezTo>
                <a:cubicBezTo>
                  <a:pt x="-19240" y="1225973"/>
                  <a:pt x="36298" y="1184804"/>
                  <a:pt x="0" y="929027"/>
                </a:cubicBezTo>
                <a:cubicBezTo>
                  <a:pt x="-36298" y="673250"/>
                  <a:pt x="52926" y="306469"/>
                  <a:pt x="0" y="0"/>
                </a:cubicBezTo>
                <a:close/>
              </a:path>
            </a:pathLst>
          </a:custGeom>
          <a:ln>
            <a:solidFill>
              <a:schemeClr val="tx1"/>
            </a:solidFill>
            <a:extLst>
              <a:ext uri="{C807C97D-BFC1-408E-A445-0C87EB9F89A2}">
                <ask:lineSketchStyleProps xmlns:ask="http://schemas.microsoft.com/office/drawing/2018/sketchyshapes" sd="4156260379">
                  <a:prstGeom prst="rect">
                    <a:avLst/>
                  </a:prstGeom>
                  <ask:type>
                    <ask:lineSketchScribble/>
                  </ask:type>
                </ask:lineSketchStyleProps>
              </a:ext>
            </a:extLst>
          </a:ln>
        </p:spPr>
      </p:pic>
      <p:pic>
        <p:nvPicPr>
          <p:cNvPr id="14" name="Εικόνα 13" descr="γιαγιάδες Στοκ Εικονογραφήσεις, Vectors, &amp; Clipart – (766 Στοκ  Εικονογραφήσεις)">
            <a:extLst>
              <a:ext uri="{FF2B5EF4-FFF2-40B4-BE49-F238E27FC236}">
                <a16:creationId xmlns:a16="http://schemas.microsoft.com/office/drawing/2014/main" id="{3850DCF5-6D2D-FE76-6454-E1DD2262D1E0}"/>
              </a:ext>
            </a:extLst>
          </p:cNvPr>
          <p:cNvPicPr>
            <a:picLocks noChangeAspect="1"/>
          </p:cNvPicPr>
          <p:nvPr/>
        </p:nvPicPr>
        <p:blipFill>
          <a:blip r:embed="rId5"/>
          <a:srcRect l="47636" t="421" r="25309" b="45803"/>
          <a:stretch>
            <a:fillRect/>
          </a:stretch>
        </p:blipFill>
        <p:spPr>
          <a:xfrm>
            <a:off x="4435319" y="4823564"/>
            <a:ext cx="1460450" cy="1971557"/>
          </a:xfrm>
          <a:custGeom>
            <a:avLst/>
            <a:gdLst>
              <a:gd name="csX0" fmla="*/ 0 w 1460450"/>
              <a:gd name="csY0" fmla="*/ 0 h 1971557"/>
              <a:gd name="csX1" fmla="*/ 443003 w 1460450"/>
              <a:gd name="csY1" fmla="*/ 0 h 1971557"/>
              <a:gd name="csX2" fmla="*/ 915215 w 1460450"/>
              <a:gd name="csY2" fmla="*/ 0 h 1971557"/>
              <a:gd name="csX3" fmla="*/ 1460450 w 1460450"/>
              <a:gd name="csY3" fmla="*/ 0 h 1971557"/>
              <a:gd name="csX4" fmla="*/ 1460450 w 1460450"/>
              <a:gd name="csY4" fmla="*/ 492889 h 1971557"/>
              <a:gd name="csX5" fmla="*/ 1460450 w 1460450"/>
              <a:gd name="csY5" fmla="*/ 985779 h 1971557"/>
              <a:gd name="csX6" fmla="*/ 1460450 w 1460450"/>
              <a:gd name="csY6" fmla="*/ 1478668 h 1971557"/>
              <a:gd name="csX7" fmla="*/ 1460450 w 1460450"/>
              <a:gd name="csY7" fmla="*/ 1971557 h 1971557"/>
              <a:gd name="csX8" fmla="*/ 988238 w 1460450"/>
              <a:gd name="csY8" fmla="*/ 1971557 h 1971557"/>
              <a:gd name="csX9" fmla="*/ 472212 w 1460450"/>
              <a:gd name="csY9" fmla="*/ 1971557 h 1971557"/>
              <a:gd name="csX10" fmla="*/ 0 w 1460450"/>
              <a:gd name="csY10" fmla="*/ 1971557 h 1971557"/>
              <a:gd name="csX11" fmla="*/ 0 w 1460450"/>
              <a:gd name="csY11" fmla="*/ 1498383 h 1971557"/>
              <a:gd name="csX12" fmla="*/ 0 w 1460450"/>
              <a:gd name="csY12" fmla="*/ 985779 h 1971557"/>
              <a:gd name="csX13" fmla="*/ 0 w 1460450"/>
              <a:gd name="csY13" fmla="*/ 453458 h 1971557"/>
              <a:gd name="csX14" fmla="*/ 0 w 1460450"/>
              <a:gd name="csY14" fmla="*/ 0 h 1971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460450" h="1971557" fill="none" extrusionOk="0">
                <a:moveTo>
                  <a:pt x="0" y="0"/>
                </a:moveTo>
                <a:cubicBezTo>
                  <a:pt x="166388" y="-12614"/>
                  <a:pt x="245185" y="41470"/>
                  <a:pt x="443003" y="0"/>
                </a:cubicBezTo>
                <a:cubicBezTo>
                  <a:pt x="640821" y="-41470"/>
                  <a:pt x="757253" y="2011"/>
                  <a:pt x="915215" y="0"/>
                </a:cubicBezTo>
                <a:cubicBezTo>
                  <a:pt x="1073177" y="-2011"/>
                  <a:pt x="1252131" y="29121"/>
                  <a:pt x="1460450" y="0"/>
                </a:cubicBezTo>
                <a:cubicBezTo>
                  <a:pt x="1463606" y="245916"/>
                  <a:pt x="1448166" y="254459"/>
                  <a:pt x="1460450" y="492889"/>
                </a:cubicBezTo>
                <a:cubicBezTo>
                  <a:pt x="1472734" y="731319"/>
                  <a:pt x="1457693" y="885069"/>
                  <a:pt x="1460450" y="985779"/>
                </a:cubicBezTo>
                <a:cubicBezTo>
                  <a:pt x="1463207" y="1086489"/>
                  <a:pt x="1450529" y="1304595"/>
                  <a:pt x="1460450" y="1478668"/>
                </a:cubicBezTo>
                <a:cubicBezTo>
                  <a:pt x="1470371" y="1652741"/>
                  <a:pt x="1437837" y="1729781"/>
                  <a:pt x="1460450" y="1971557"/>
                </a:cubicBezTo>
                <a:cubicBezTo>
                  <a:pt x="1250893" y="1999519"/>
                  <a:pt x="1158133" y="1919956"/>
                  <a:pt x="988238" y="1971557"/>
                </a:cubicBezTo>
                <a:cubicBezTo>
                  <a:pt x="818343" y="2023158"/>
                  <a:pt x="625029" y="1934131"/>
                  <a:pt x="472212" y="1971557"/>
                </a:cubicBezTo>
                <a:cubicBezTo>
                  <a:pt x="319395" y="2008983"/>
                  <a:pt x="116147" y="1934785"/>
                  <a:pt x="0" y="1971557"/>
                </a:cubicBezTo>
                <a:cubicBezTo>
                  <a:pt x="-8087" y="1796803"/>
                  <a:pt x="25725" y="1642111"/>
                  <a:pt x="0" y="1498383"/>
                </a:cubicBezTo>
                <a:cubicBezTo>
                  <a:pt x="-25725" y="1354655"/>
                  <a:pt x="46193" y="1238997"/>
                  <a:pt x="0" y="985779"/>
                </a:cubicBezTo>
                <a:cubicBezTo>
                  <a:pt x="-46193" y="732561"/>
                  <a:pt x="55951" y="694099"/>
                  <a:pt x="0" y="453458"/>
                </a:cubicBezTo>
                <a:cubicBezTo>
                  <a:pt x="-55951" y="212817"/>
                  <a:pt x="30156" y="126540"/>
                  <a:pt x="0" y="0"/>
                </a:cubicBezTo>
                <a:close/>
              </a:path>
              <a:path w="1460450" h="1971557" stroke="0" extrusionOk="0">
                <a:moveTo>
                  <a:pt x="0" y="0"/>
                </a:moveTo>
                <a:cubicBezTo>
                  <a:pt x="100514" y="-726"/>
                  <a:pt x="312154" y="53773"/>
                  <a:pt x="457608" y="0"/>
                </a:cubicBezTo>
                <a:cubicBezTo>
                  <a:pt x="603062" y="-53773"/>
                  <a:pt x="706702" y="30935"/>
                  <a:pt x="900611" y="0"/>
                </a:cubicBezTo>
                <a:cubicBezTo>
                  <a:pt x="1094520" y="-30935"/>
                  <a:pt x="1283898" y="49915"/>
                  <a:pt x="1460450" y="0"/>
                </a:cubicBezTo>
                <a:cubicBezTo>
                  <a:pt x="1467368" y="115715"/>
                  <a:pt x="1416439" y="343283"/>
                  <a:pt x="1460450" y="492889"/>
                </a:cubicBezTo>
                <a:cubicBezTo>
                  <a:pt x="1504461" y="642495"/>
                  <a:pt x="1401844" y="844339"/>
                  <a:pt x="1460450" y="1025210"/>
                </a:cubicBezTo>
                <a:cubicBezTo>
                  <a:pt x="1519056" y="1206081"/>
                  <a:pt x="1446015" y="1310955"/>
                  <a:pt x="1460450" y="1458952"/>
                </a:cubicBezTo>
                <a:cubicBezTo>
                  <a:pt x="1474885" y="1606949"/>
                  <a:pt x="1447329" y="1848979"/>
                  <a:pt x="1460450" y="1971557"/>
                </a:cubicBezTo>
                <a:cubicBezTo>
                  <a:pt x="1302432" y="1984189"/>
                  <a:pt x="1132367" y="1945347"/>
                  <a:pt x="1002842" y="1971557"/>
                </a:cubicBezTo>
                <a:cubicBezTo>
                  <a:pt x="873317" y="1997767"/>
                  <a:pt x="681252" y="1937227"/>
                  <a:pt x="530630" y="1971557"/>
                </a:cubicBezTo>
                <a:cubicBezTo>
                  <a:pt x="380008" y="2005887"/>
                  <a:pt x="235663" y="1917269"/>
                  <a:pt x="0" y="1971557"/>
                </a:cubicBezTo>
                <a:cubicBezTo>
                  <a:pt x="-26637" y="1754130"/>
                  <a:pt x="36103" y="1603566"/>
                  <a:pt x="0" y="1478668"/>
                </a:cubicBezTo>
                <a:cubicBezTo>
                  <a:pt x="-36103" y="1353770"/>
                  <a:pt x="42044" y="1061302"/>
                  <a:pt x="0" y="946347"/>
                </a:cubicBezTo>
                <a:cubicBezTo>
                  <a:pt x="-42044" y="831392"/>
                  <a:pt x="24601" y="656017"/>
                  <a:pt x="0" y="492889"/>
                </a:cubicBezTo>
                <a:cubicBezTo>
                  <a:pt x="-24601" y="329761"/>
                  <a:pt x="35433" y="130822"/>
                  <a:pt x="0" y="0"/>
                </a:cubicBezTo>
                <a:close/>
              </a:path>
            </a:pathLst>
          </a:custGeom>
          <a:ln>
            <a:solidFill>
              <a:schemeClr val="tx1"/>
            </a:solidFill>
            <a:extLst>
              <a:ext uri="{C807C97D-BFC1-408E-A445-0C87EB9F89A2}">
                <ask:lineSketchStyleProps xmlns:ask="http://schemas.microsoft.com/office/drawing/2018/sketchyshapes" sd="2630688121">
                  <a:prstGeom prst="rect">
                    <a:avLst/>
                  </a:prstGeom>
                  <ask:type>
                    <ask:lineSketchScribble/>
                  </ask:type>
                </ask:lineSketchStyleProps>
              </a:ext>
            </a:extLst>
          </a:ln>
        </p:spPr>
      </p:pic>
      <p:pic>
        <p:nvPicPr>
          <p:cNvPr id="15" name="Εικόνα 14" descr="Χαριτωμένο κορίτσι ακούγοντας μουσική με ακουστικά: Εικονογράφηση μόδας  2724382509 | Shutterstock">
            <a:extLst>
              <a:ext uri="{FF2B5EF4-FFF2-40B4-BE49-F238E27FC236}">
                <a16:creationId xmlns:a16="http://schemas.microsoft.com/office/drawing/2014/main" id="{2D6943EE-619D-B40E-DD29-4E156C5C0DA7}"/>
              </a:ext>
            </a:extLst>
          </p:cNvPr>
          <p:cNvPicPr>
            <a:picLocks noChangeAspect="1"/>
          </p:cNvPicPr>
          <p:nvPr/>
        </p:nvPicPr>
        <p:blipFill>
          <a:blip r:embed="rId6"/>
          <a:srcRect b="9674"/>
          <a:stretch>
            <a:fillRect/>
          </a:stretch>
        </p:blipFill>
        <p:spPr>
          <a:xfrm>
            <a:off x="10110108" y="2265030"/>
            <a:ext cx="1795612" cy="1816278"/>
          </a:xfrm>
          <a:custGeom>
            <a:avLst/>
            <a:gdLst>
              <a:gd name="csX0" fmla="*/ 0 w 1795612"/>
              <a:gd name="csY0" fmla="*/ 0 h 1816278"/>
              <a:gd name="csX1" fmla="*/ 634450 w 1795612"/>
              <a:gd name="csY1" fmla="*/ 0 h 1816278"/>
              <a:gd name="csX2" fmla="*/ 1197075 w 1795612"/>
              <a:gd name="csY2" fmla="*/ 0 h 1816278"/>
              <a:gd name="csX3" fmla="*/ 1795612 w 1795612"/>
              <a:gd name="csY3" fmla="*/ 0 h 1816278"/>
              <a:gd name="csX4" fmla="*/ 1795612 w 1795612"/>
              <a:gd name="csY4" fmla="*/ 472232 h 1816278"/>
              <a:gd name="csX5" fmla="*/ 1795612 w 1795612"/>
              <a:gd name="csY5" fmla="*/ 944465 h 1816278"/>
              <a:gd name="csX6" fmla="*/ 1795612 w 1795612"/>
              <a:gd name="csY6" fmla="*/ 1416697 h 1816278"/>
              <a:gd name="csX7" fmla="*/ 1795612 w 1795612"/>
              <a:gd name="csY7" fmla="*/ 1816278 h 1816278"/>
              <a:gd name="csX8" fmla="*/ 1215031 w 1795612"/>
              <a:gd name="csY8" fmla="*/ 1816278 h 1816278"/>
              <a:gd name="csX9" fmla="*/ 598537 w 1795612"/>
              <a:gd name="csY9" fmla="*/ 1816278 h 1816278"/>
              <a:gd name="csX10" fmla="*/ 0 w 1795612"/>
              <a:gd name="csY10" fmla="*/ 1816278 h 1816278"/>
              <a:gd name="csX11" fmla="*/ 0 w 1795612"/>
              <a:gd name="csY11" fmla="*/ 1344046 h 1816278"/>
              <a:gd name="csX12" fmla="*/ 0 w 1795612"/>
              <a:gd name="csY12" fmla="*/ 944465 h 1816278"/>
              <a:gd name="csX13" fmla="*/ 0 w 1795612"/>
              <a:gd name="csY13" fmla="*/ 454070 h 1816278"/>
              <a:gd name="csX14" fmla="*/ 0 w 1795612"/>
              <a:gd name="csY14" fmla="*/ 0 h 1816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795612" h="1816278" fill="none" extrusionOk="0">
                <a:moveTo>
                  <a:pt x="0" y="0"/>
                </a:moveTo>
                <a:cubicBezTo>
                  <a:pt x="240264" y="-47867"/>
                  <a:pt x="362414" y="42936"/>
                  <a:pt x="634450" y="0"/>
                </a:cubicBezTo>
                <a:cubicBezTo>
                  <a:pt x="906486" y="-42936"/>
                  <a:pt x="953716" y="18471"/>
                  <a:pt x="1197075" y="0"/>
                </a:cubicBezTo>
                <a:cubicBezTo>
                  <a:pt x="1440435" y="-18471"/>
                  <a:pt x="1652429" y="59377"/>
                  <a:pt x="1795612" y="0"/>
                </a:cubicBezTo>
                <a:cubicBezTo>
                  <a:pt x="1816447" y="152742"/>
                  <a:pt x="1795039" y="243527"/>
                  <a:pt x="1795612" y="472232"/>
                </a:cubicBezTo>
                <a:cubicBezTo>
                  <a:pt x="1796185" y="700937"/>
                  <a:pt x="1763666" y="752843"/>
                  <a:pt x="1795612" y="944465"/>
                </a:cubicBezTo>
                <a:cubicBezTo>
                  <a:pt x="1827558" y="1136087"/>
                  <a:pt x="1739508" y="1243535"/>
                  <a:pt x="1795612" y="1416697"/>
                </a:cubicBezTo>
                <a:cubicBezTo>
                  <a:pt x="1851716" y="1589859"/>
                  <a:pt x="1775805" y="1683753"/>
                  <a:pt x="1795612" y="1816278"/>
                </a:cubicBezTo>
                <a:cubicBezTo>
                  <a:pt x="1648084" y="1860845"/>
                  <a:pt x="1347785" y="1786960"/>
                  <a:pt x="1215031" y="1816278"/>
                </a:cubicBezTo>
                <a:cubicBezTo>
                  <a:pt x="1082277" y="1845596"/>
                  <a:pt x="887923" y="1813388"/>
                  <a:pt x="598537" y="1816278"/>
                </a:cubicBezTo>
                <a:cubicBezTo>
                  <a:pt x="309151" y="1819168"/>
                  <a:pt x="133570" y="1774374"/>
                  <a:pt x="0" y="1816278"/>
                </a:cubicBezTo>
                <a:cubicBezTo>
                  <a:pt x="-36833" y="1656295"/>
                  <a:pt x="21032" y="1460672"/>
                  <a:pt x="0" y="1344046"/>
                </a:cubicBezTo>
                <a:cubicBezTo>
                  <a:pt x="-21032" y="1227420"/>
                  <a:pt x="27821" y="1073822"/>
                  <a:pt x="0" y="944465"/>
                </a:cubicBezTo>
                <a:cubicBezTo>
                  <a:pt x="-27821" y="815108"/>
                  <a:pt x="16782" y="585691"/>
                  <a:pt x="0" y="454070"/>
                </a:cubicBezTo>
                <a:cubicBezTo>
                  <a:pt x="-16782" y="322449"/>
                  <a:pt x="44666" y="129493"/>
                  <a:pt x="0" y="0"/>
                </a:cubicBezTo>
                <a:close/>
              </a:path>
              <a:path w="1795612" h="1816278" stroke="0" extrusionOk="0">
                <a:moveTo>
                  <a:pt x="0" y="0"/>
                </a:moveTo>
                <a:cubicBezTo>
                  <a:pt x="244882" y="-18489"/>
                  <a:pt x="413196" y="28795"/>
                  <a:pt x="544669" y="0"/>
                </a:cubicBezTo>
                <a:cubicBezTo>
                  <a:pt x="676142" y="-28795"/>
                  <a:pt x="1045203" y="10392"/>
                  <a:pt x="1179119" y="0"/>
                </a:cubicBezTo>
                <a:cubicBezTo>
                  <a:pt x="1313035" y="-10392"/>
                  <a:pt x="1572869" y="20168"/>
                  <a:pt x="1795612" y="0"/>
                </a:cubicBezTo>
                <a:cubicBezTo>
                  <a:pt x="1844592" y="152972"/>
                  <a:pt x="1792395" y="333805"/>
                  <a:pt x="1795612" y="435907"/>
                </a:cubicBezTo>
                <a:cubicBezTo>
                  <a:pt x="1798829" y="538009"/>
                  <a:pt x="1751233" y="796942"/>
                  <a:pt x="1795612" y="908139"/>
                </a:cubicBezTo>
                <a:cubicBezTo>
                  <a:pt x="1839991" y="1019336"/>
                  <a:pt x="1791202" y="1187679"/>
                  <a:pt x="1795612" y="1380371"/>
                </a:cubicBezTo>
                <a:cubicBezTo>
                  <a:pt x="1800022" y="1573063"/>
                  <a:pt x="1791428" y="1681526"/>
                  <a:pt x="1795612" y="1816278"/>
                </a:cubicBezTo>
                <a:cubicBezTo>
                  <a:pt x="1659867" y="1851289"/>
                  <a:pt x="1486995" y="1805210"/>
                  <a:pt x="1250943" y="1816278"/>
                </a:cubicBezTo>
                <a:cubicBezTo>
                  <a:pt x="1014891" y="1827346"/>
                  <a:pt x="854042" y="1773524"/>
                  <a:pt x="652406" y="1816278"/>
                </a:cubicBezTo>
                <a:cubicBezTo>
                  <a:pt x="450770" y="1859032"/>
                  <a:pt x="316741" y="1811111"/>
                  <a:pt x="0" y="1816278"/>
                </a:cubicBezTo>
                <a:cubicBezTo>
                  <a:pt x="-23517" y="1613726"/>
                  <a:pt x="44550" y="1505986"/>
                  <a:pt x="0" y="1398534"/>
                </a:cubicBezTo>
                <a:cubicBezTo>
                  <a:pt x="-44550" y="1291082"/>
                  <a:pt x="21105" y="1167883"/>
                  <a:pt x="0" y="962627"/>
                </a:cubicBezTo>
                <a:cubicBezTo>
                  <a:pt x="-21105" y="757371"/>
                  <a:pt x="48628" y="684789"/>
                  <a:pt x="0" y="544883"/>
                </a:cubicBezTo>
                <a:cubicBezTo>
                  <a:pt x="-48628" y="404977"/>
                  <a:pt x="14832" y="160389"/>
                  <a:pt x="0" y="0"/>
                </a:cubicBezTo>
                <a:close/>
              </a:path>
            </a:pathLst>
          </a:custGeom>
          <a:ln>
            <a:solidFill>
              <a:schemeClr val="tx1"/>
            </a:solidFill>
            <a:extLst>
              <a:ext uri="{C807C97D-BFC1-408E-A445-0C87EB9F89A2}">
                <ask:lineSketchStyleProps xmlns:ask="http://schemas.microsoft.com/office/drawing/2018/sketchyshapes" sd="1368420094">
                  <a:prstGeom prst="rect">
                    <a:avLst/>
                  </a:prstGeom>
                  <ask:type>
                    <ask:lineSketchScribble/>
                  </ask:type>
                </ask:lineSketchStyleProps>
              </a:ext>
            </a:extLst>
          </a:ln>
        </p:spPr>
      </p:pic>
      <p:pic>
        <p:nvPicPr>
          <p:cNvPr id="17" name="Εικόνα 16" descr="Cartoon Boy Που Παίζει Κιθάρα Σχέδιο: Vector στοκ (χωρίς δικαιώματα) 2539789825 | Shutterstock">
            <a:extLst>
              <a:ext uri="{FF2B5EF4-FFF2-40B4-BE49-F238E27FC236}">
                <a16:creationId xmlns:a16="http://schemas.microsoft.com/office/drawing/2014/main" id="{E7BDCEF2-07D9-967A-4445-689333CA4325}"/>
              </a:ext>
            </a:extLst>
          </p:cNvPr>
          <p:cNvPicPr>
            <a:picLocks noChangeAspect="1"/>
          </p:cNvPicPr>
          <p:nvPr/>
        </p:nvPicPr>
        <p:blipFill>
          <a:blip r:embed="rId7"/>
          <a:srcRect b="13265"/>
          <a:stretch>
            <a:fillRect/>
          </a:stretch>
        </p:blipFill>
        <p:spPr>
          <a:xfrm>
            <a:off x="7708865" y="2303631"/>
            <a:ext cx="1374322" cy="1816278"/>
          </a:xfrm>
          <a:custGeom>
            <a:avLst/>
            <a:gdLst>
              <a:gd name="csX0" fmla="*/ 0 w 1374322"/>
              <a:gd name="csY0" fmla="*/ 0 h 1816278"/>
              <a:gd name="csX1" fmla="*/ 444364 w 1374322"/>
              <a:gd name="csY1" fmla="*/ 0 h 1816278"/>
              <a:gd name="csX2" fmla="*/ 861242 w 1374322"/>
              <a:gd name="csY2" fmla="*/ 0 h 1816278"/>
              <a:gd name="csX3" fmla="*/ 1374322 w 1374322"/>
              <a:gd name="csY3" fmla="*/ 0 h 1816278"/>
              <a:gd name="csX4" fmla="*/ 1374322 w 1374322"/>
              <a:gd name="csY4" fmla="*/ 399581 h 1816278"/>
              <a:gd name="csX5" fmla="*/ 1374322 w 1374322"/>
              <a:gd name="csY5" fmla="*/ 853651 h 1816278"/>
              <a:gd name="csX6" fmla="*/ 1374322 w 1374322"/>
              <a:gd name="csY6" fmla="*/ 1253232 h 1816278"/>
              <a:gd name="csX7" fmla="*/ 1374322 w 1374322"/>
              <a:gd name="csY7" fmla="*/ 1816278 h 1816278"/>
              <a:gd name="csX8" fmla="*/ 916215 w 1374322"/>
              <a:gd name="csY8" fmla="*/ 1816278 h 1816278"/>
              <a:gd name="csX9" fmla="*/ 471851 w 1374322"/>
              <a:gd name="csY9" fmla="*/ 1816278 h 1816278"/>
              <a:gd name="csX10" fmla="*/ 0 w 1374322"/>
              <a:gd name="csY10" fmla="*/ 1816278 h 1816278"/>
              <a:gd name="csX11" fmla="*/ 0 w 1374322"/>
              <a:gd name="csY11" fmla="*/ 1344046 h 1816278"/>
              <a:gd name="csX12" fmla="*/ 0 w 1374322"/>
              <a:gd name="csY12" fmla="*/ 926302 h 1816278"/>
              <a:gd name="csX13" fmla="*/ 0 w 1374322"/>
              <a:gd name="csY13" fmla="*/ 472232 h 1816278"/>
              <a:gd name="csX14" fmla="*/ 0 w 1374322"/>
              <a:gd name="csY14" fmla="*/ 0 h 1816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74322" h="1816278" fill="none" extrusionOk="0">
                <a:moveTo>
                  <a:pt x="0" y="0"/>
                </a:moveTo>
                <a:cubicBezTo>
                  <a:pt x="212938" y="-7893"/>
                  <a:pt x="332198" y="15636"/>
                  <a:pt x="444364" y="0"/>
                </a:cubicBezTo>
                <a:cubicBezTo>
                  <a:pt x="556530" y="-15636"/>
                  <a:pt x="663917" y="38048"/>
                  <a:pt x="861242" y="0"/>
                </a:cubicBezTo>
                <a:cubicBezTo>
                  <a:pt x="1058567" y="-38048"/>
                  <a:pt x="1170283" y="26947"/>
                  <a:pt x="1374322" y="0"/>
                </a:cubicBezTo>
                <a:cubicBezTo>
                  <a:pt x="1389128" y="87767"/>
                  <a:pt x="1372371" y="319650"/>
                  <a:pt x="1374322" y="399581"/>
                </a:cubicBezTo>
                <a:cubicBezTo>
                  <a:pt x="1376273" y="479512"/>
                  <a:pt x="1351093" y="724950"/>
                  <a:pt x="1374322" y="853651"/>
                </a:cubicBezTo>
                <a:cubicBezTo>
                  <a:pt x="1397551" y="982352"/>
                  <a:pt x="1329532" y="1143360"/>
                  <a:pt x="1374322" y="1253232"/>
                </a:cubicBezTo>
                <a:cubicBezTo>
                  <a:pt x="1419112" y="1363104"/>
                  <a:pt x="1365767" y="1562526"/>
                  <a:pt x="1374322" y="1816278"/>
                </a:cubicBezTo>
                <a:cubicBezTo>
                  <a:pt x="1187756" y="1845104"/>
                  <a:pt x="1108131" y="1785183"/>
                  <a:pt x="916215" y="1816278"/>
                </a:cubicBezTo>
                <a:cubicBezTo>
                  <a:pt x="724299" y="1847373"/>
                  <a:pt x="692553" y="1783795"/>
                  <a:pt x="471851" y="1816278"/>
                </a:cubicBezTo>
                <a:cubicBezTo>
                  <a:pt x="251149" y="1848761"/>
                  <a:pt x="111235" y="1760314"/>
                  <a:pt x="0" y="1816278"/>
                </a:cubicBezTo>
                <a:cubicBezTo>
                  <a:pt x="-40963" y="1614210"/>
                  <a:pt x="5901" y="1485644"/>
                  <a:pt x="0" y="1344046"/>
                </a:cubicBezTo>
                <a:cubicBezTo>
                  <a:pt x="-5901" y="1202448"/>
                  <a:pt x="36415" y="1134757"/>
                  <a:pt x="0" y="926302"/>
                </a:cubicBezTo>
                <a:cubicBezTo>
                  <a:pt x="-36415" y="717847"/>
                  <a:pt x="28974" y="659309"/>
                  <a:pt x="0" y="472232"/>
                </a:cubicBezTo>
                <a:cubicBezTo>
                  <a:pt x="-28974" y="285155"/>
                  <a:pt x="32581" y="154864"/>
                  <a:pt x="0" y="0"/>
                </a:cubicBezTo>
                <a:close/>
              </a:path>
              <a:path w="1374322" h="1816278" stroke="0" extrusionOk="0">
                <a:moveTo>
                  <a:pt x="0" y="0"/>
                </a:moveTo>
                <a:cubicBezTo>
                  <a:pt x="179375" y="-17527"/>
                  <a:pt x="241017" y="41019"/>
                  <a:pt x="416878" y="0"/>
                </a:cubicBezTo>
                <a:cubicBezTo>
                  <a:pt x="592739" y="-41019"/>
                  <a:pt x="680530" y="53796"/>
                  <a:pt x="888728" y="0"/>
                </a:cubicBezTo>
                <a:cubicBezTo>
                  <a:pt x="1096926" y="-53796"/>
                  <a:pt x="1144911" y="22898"/>
                  <a:pt x="1374322" y="0"/>
                </a:cubicBezTo>
                <a:cubicBezTo>
                  <a:pt x="1400549" y="104535"/>
                  <a:pt x="1370424" y="313018"/>
                  <a:pt x="1374322" y="454070"/>
                </a:cubicBezTo>
                <a:cubicBezTo>
                  <a:pt x="1378220" y="595122"/>
                  <a:pt x="1372857" y="774749"/>
                  <a:pt x="1374322" y="889976"/>
                </a:cubicBezTo>
                <a:cubicBezTo>
                  <a:pt x="1375787" y="1005203"/>
                  <a:pt x="1364741" y="1099165"/>
                  <a:pt x="1374322" y="1289557"/>
                </a:cubicBezTo>
                <a:cubicBezTo>
                  <a:pt x="1383903" y="1479949"/>
                  <a:pt x="1374009" y="1562367"/>
                  <a:pt x="1374322" y="1816278"/>
                </a:cubicBezTo>
                <a:cubicBezTo>
                  <a:pt x="1170388" y="1868588"/>
                  <a:pt x="1056165" y="1814181"/>
                  <a:pt x="916215" y="1816278"/>
                </a:cubicBezTo>
                <a:cubicBezTo>
                  <a:pt x="776265" y="1818375"/>
                  <a:pt x="587260" y="1777752"/>
                  <a:pt x="444364" y="1816278"/>
                </a:cubicBezTo>
                <a:cubicBezTo>
                  <a:pt x="301468" y="1854804"/>
                  <a:pt x="93114" y="1814134"/>
                  <a:pt x="0" y="1816278"/>
                </a:cubicBezTo>
                <a:cubicBezTo>
                  <a:pt x="-6301" y="1700715"/>
                  <a:pt x="1759" y="1573211"/>
                  <a:pt x="0" y="1398534"/>
                </a:cubicBezTo>
                <a:cubicBezTo>
                  <a:pt x="-1759" y="1223857"/>
                  <a:pt x="39160" y="1103259"/>
                  <a:pt x="0" y="944465"/>
                </a:cubicBezTo>
                <a:cubicBezTo>
                  <a:pt x="-39160" y="785671"/>
                  <a:pt x="20258" y="663693"/>
                  <a:pt x="0" y="544883"/>
                </a:cubicBezTo>
                <a:cubicBezTo>
                  <a:pt x="-20258" y="426073"/>
                  <a:pt x="5743" y="163091"/>
                  <a:pt x="0" y="0"/>
                </a:cubicBezTo>
                <a:close/>
              </a:path>
            </a:pathLst>
          </a:custGeom>
          <a:ln>
            <a:solidFill>
              <a:schemeClr val="tx1"/>
            </a:solidFill>
            <a:extLst>
              <a:ext uri="{C807C97D-BFC1-408E-A445-0C87EB9F89A2}">
                <ask:lineSketchStyleProps xmlns:ask="http://schemas.microsoft.com/office/drawing/2018/sketchyshapes" sd="1930708562">
                  <a:prstGeom prst="rect">
                    <a:avLst/>
                  </a:prstGeom>
                  <ask:type>
                    <ask:lineSketchScribble/>
                  </ask:type>
                </ask:lineSketchStyleProps>
              </a:ext>
            </a:extLst>
          </a:ln>
        </p:spPr>
      </p:pic>
      <p:pic>
        <p:nvPicPr>
          <p:cNvPr id="21" name="Εικόνα 20">
            <a:extLst>
              <a:ext uri="{FF2B5EF4-FFF2-40B4-BE49-F238E27FC236}">
                <a16:creationId xmlns:a16="http://schemas.microsoft.com/office/drawing/2014/main" id="{7BCF045C-73C6-972D-FBE7-40C7BAB72BDC}"/>
              </a:ext>
            </a:extLst>
          </p:cNvPr>
          <p:cNvPicPr>
            <a:picLocks noChangeAspect="1"/>
          </p:cNvPicPr>
          <p:nvPr/>
        </p:nvPicPr>
        <p:blipFill>
          <a:blip r:embed="rId8"/>
          <a:stretch>
            <a:fillRect/>
          </a:stretch>
        </p:blipFill>
        <p:spPr>
          <a:xfrm>
            <a:off x="7205414" y="4919662"/>
            <a:ext cx="1810151" cy="1816278"/>
          </a:xfrm>
          <a:custGeom>
            <a:avLst/>
            <a:gdLst>
              <a:gd name="csX0" fmla="*/ 0 w 1810151"/>
              <a:gd name="csY0" fmla="*/ 0 h 1816278"/>
              <a:gd name="csX1" fmla="*/ 470639 w 1810151"/>
              <a:gd name="csY1" fmla="*/ 0 h 1816278"/>
              <a:gd name="csX2" fmla="*/ 905076 w 1810151"/>
              <a:gd name="csY2" fmla="*/ 0 h 1816278"/>
              <a:gd name="csX3" fmla="*/ 1339512 w 1810151"/>
              <a:gd name="csY3" fmla="*/ 0 h 1816278"/>
              <a:gd name="csX4" fmla="*/ 1810151 w 1810151"/>
              <a:gd name="csY4" fmla="*/ 0 h 1816278"/>
              <a:gd name="csX5" fmla="*/ 1810151 w 1810151"/>
              <a:gd name="csY5" fmla="*/ 454070 h 1816278"/>
              <a:gd name="csX6" fmla="*/ 1810151 w 1810151"/>
              <a:gd name="csY6" fmla="*/ 871813 h 1816278"/>
              <a:gd name="csX7" fmla="*/ 1810151 w 1810151"/>
              <a:gd name="csY7" fmla="*/ 1271395 h 1816278"/>
              <a:gd name="csX8" fmla="*/ 1810151 w 1810151"/>
              <a:gd name="csY8" fmla="*/ 1816278 h 1816278"/>
              <a:gd name="csX9" fmla="*/ 1339512 w 1810151"/>
              <a:gd name="csY9" fmla="*/ 1816278 h 1816278"/>
              <a:gd name="csX10" fmla="*/ 868872 w 1810151"/>
              <a:gd name="csY10" fmla="*/ 1816278 h 1816278"/>
              <a:gd name="csX11" fmla="*/ 0 w 1810151"/>
              <a:gd name="csY11" fmla="*/ 1816278 h 1816278"/>
              <a:gd name="csX12" fmla="*/ 0 w 1810151"/>
              <a:gd name="csY12" fmla="*/ 1398534 h 1816278"/>
              <a:gd name="csX13" fmla="*/ 0 w 1810151"/>
              <a:gd name="csY13" fmla="*/ 944465 h 1816278"/>
              <a:gd name="csX14" fmla="*/ 0 w 1810151"/>
              <a:gd name="csY14" fmla="*/ 508558 h 1816278"/>
              <a:gd name="csX15" fmla="*/ 0 w 1810151"/>
              <a:gd name="csY15" fmla="*/ 0 h 1816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810151" h="1816278" fill="none" extrusionOk="0">
                <a:moveTo>
                  <a:pt x="0" y="0"/>
                </a:moveTo>
                <a:cubicBezTo>
                  <a:pt x="116910" y="-26365"/>
                  <a:pt x="241902" y="51162"/>
                  <a:pt x="470639" y="0"/>
                </a:cubicBezTo>
                <a:cubicBezTo>
                  <a:pt x="699376" y="-51162"/>
                  <a:pt x="765125" y="28829"/>
                  <a:pt x="905076" y="0"/>
                </a:cubicBezTo>
                <a:cubicBezTo>
                  <a:pt x="1045027" y="-28829"/>
                  <a:pt x="1136818" y="23569"/>
                  <a:pt x="1339512" y="0"/>
                </a:cubicBezTo>
                <a:cubicBezTo>
                  <a:pt x="1542206" y="-23569"/>
                  <a:pt x="1638577" y="41018"/>
                  <a:pt x="1810151" y="0"/>
                </a:cubicBezTo>
                <a:cubicBezTo>
                  <a:pt x="1831577" y="98779"/>
                  <a:pt x="1788488" y="356875"/>
                  <a:pt x="1810151" y="454070"/>
                </a:cubicBezTo>
                <a:cubicBezTo>
                  <a:pt x="1831814" y="551265"/>
                  <a:pt x="1788189" y="687637"/>
                  <a:pt x="1810151" y="871813"/>
                </a:cubicBezTo>
                <a:cubicBezTo>
                  <a:pt x="1832113" y="1055989"/>
                  <a:pt x="1786265" y="1188454"/>
                  <a:pt x="1810151" y="1271395"/>
                </a:cubicBezTo>
                <a:cubicBezTo>
                  <a:pt x="1834037" y="1354336"/>
                  <a:pt x="1792609" y="1674705"/>
                  <a:pt x="1810151" y="1816278"/>
                </a:cubicBezTo>
                <a:cubicBezTo>
                  <a:pt x="1693447" y="1816826"/>
                  <a:pt x="1488914" y="1760138"/>
                  <a:pt x="1339512" y="1816278"/>
                </a:cubicBezTo>
                <a:cubicBezTo>
                  <a:pt x="1190110" y="1872418"/>
                  <a:pt x="1034323" y="1782072"/>
                  <a:pt x="868872" y="1816278"/>
                </a:cubicBezTo>
                <a:cubicBezTo>
                  <a:pt x="703421" y="1850484"/>
                  <a:pt x="223558" y="1754562"/>
                  <a:pt x="0" y="1816278"/>
                </a:cubicBezTo>
                <a:cubicBezTo>
                  <a:pt x="-18315" y="1616827"/>
                  <a:pt x="23232" y="1537725"/>
                  <a:pt x="0" y="1398534"/>
                </a:cubicBezTo>
                <a:cubicBezTo>
                  <a:pt x="-23232" y="1259343"/>
                  <a:pt x="38957" y="1097271"/>
                  <a:pt x="0" y="944465"/>
                </a:cubicBezTo>
                <a:cubicBezTo>
                  <a:pt x="-38957" y="791659"/>
                  <a:pt x="50342" y="615250"/>
                  <a:pt x="0" y="508558"/>
                </a:cubicBezTo>
                <a:cubicBezTo>
                  <a:pt x="-50342" y="401866"/>
                  <a:pt x="3467" y="103455"/>
                  <a:pt x="0" y="0"/>
                </a:cubicBezTo>
                <a:close/>
              </a:path>
              <a:path w="1810151" h="1816278" stroke="0" extrusionOk="0">
                <a:moveTo>
                  <a:pt x="0" y="0"/>
                </a:moveTo>
                <a:cubicBezTo>
                  <a:pt x="219162" y="-29037"/>
                  <a:pt x="319358" y="25632"/>
                  <a:pt x="470639" y="0"/>
                </a:cubicBezTo>
                <a:cubicBezTo>
                  <a:pt x="621920" y="-25632"/>
                  <a:pt x="718716" y="47380"/>
                  <a:pt x="905076" y="0"/>
                </a:cubicBezTo>
                <a:cubicBezTo>
                  <a:pt x="1091436" y="-47380"/>
                  <a:pt x="1198809" y="35857"/>
                  <a:pt x="1375715" y="0"/>
                </a:cubicBezTo>
                <a:cubicBezTo>
                  <a:pt x="1552621" y="-35857"/>
                  <a:pt x="1652668" y="32496"/>
                  <a:pt x="1810151" y="0"/>
                </a:cubicBezTo>
                <a:cubicBezTo>
                  <a:pt x="1824734" y="204933"/>
                  <a:pt x="1807929" y="282026"/>
                  <a:pt x="1810151" y="417744"/>
                </a:cubicBezTo>
                <a:cubicBezTo>
                  <a:pt x="1812373" y="553462"/>
                  <a:pt x="1761818" y="752079"/>
                  <a:pt x="1810151" y="853651"/>
                </a:cubicBezTo>
                <a:cubicBezTo>
                  <a:pt x="1858484" y="955223"/>
                  <a:pt x="1776491" y="1158061"/>
                  <a:pt x="1810151" y="1289557"/>
                </a:cubicBezTo>
                <a:cubicBezTo>
                  <a:pt x="1843811" y="1421053"/>
                  <a:pt x="1799683" y="1665731"/>
                  <a:pt x="1810151" y="1816278"/>
                </a:cubicBezTo>
                <a:cubicBezTo>
                  <a:pt x="1626608" y="1819861"/>
                  <a:pt x="1493351" y="1794881"/>
                  <a:pt x="1411918" y="1816278"/>
                </a:cubicBezTo>
                <a:cubicBezTo>
                  <a:pt x="1330485" y="1837675"/>
                  <a:pt x="1077533" y="1777879"/>
                  <a:pt x="977482" y="1816278"/>
                </a:cubicBezTo>
                <a:cubicBezTo>
                  <a:pt x="877431" y="1854677"/>
                  <a:pt x="649423" y="1815093"/>
                  <a:pt x="561147" y="1816278"/>
                </a:cubicBezTo>
                <a:cubicBezTo>
                  <a:pt x="472871" y="1817463"/>
                  <a:pt x="207628" y="1749209"/>
                  <a:pt x="0" y="1816278"/>
                </a:cubicBezTo>
                <a:cubicBezTo>
                  <a:pt x="-28469" y="1725903"/>
                  <a:pt x="47486" y="1548592"/>
                  <a:pt x="0" y="1416697"/>
                </a:cubicBezTo>
                <a:cubicBezTo>
                  <a:pt x="-47486" y="1284802"/>
                  <a:pt x="24026" y="1056331"/>
                  <a:pt x="0" y="962627"/>
                </a:cubicBezTo>
                <a:cubicBezTo>
                  <a:pt x="-24026" y="868923"/>
                  <a:pt x="27290" y="720256"/>
                  <a:pt x="0" y="490395"/>
                </a:cubicBezTo>
                <a:cubicBezTo>
                  <a:pt x="-27290" y="260534"/>
                  <a:pt x="34443" y="128471"/>
                  <a:pt x="0" y="0"/>
                </a:cubicBezTo>
                <a:close/>
              </a:path>
            </a:pathLst>
          </a:custGeom>
          <a:ln>
            <a:solidFill>
              <a:schemeClr val="tx1"/>
            </a:solidFill>
            <a:extLst>
              <a:ext uri="{C807C97D-BFC1-408E-A445-0C87EB9F89A2}">
                <ask:lineSketchStyleProps xmlns:ask="http://schemas.microsoft.com/office/drawing/2018/sketchyshapes" sd="2534565000">
                  <a:prstGeom prst="rect">
                    <a:avLst/>
                  </a:prstGeom>
                  <ask:type>
                    <ask:lineSketchScribble/>
                  </ask:type>
                </ask:lineSketchStyleProps>
              </a:ext>
            </a:extLst>
          </a:ln>
        </p:spPr>
      </p:pic>
      <p:pic>
        <p:nvPicPr>
          <p:cNvPr id="23" name="Εικόνα 22" descr="Page 3 | Dad kids playing basketball emoji Images - Free Download on  Magnific (formerly Freepik)">
            <a:extLst>
              <a:ext uri="{FF2B5EF4-FFF2-40B4-BE49-F238E27FC236}">
                <a16:creationId xmlns:a16="http://schemas.microsoft.com/office/drawing/2014/main" id="{5D70E12C-5E93-36CF-0CA0-FD17C4DE1E6F}"/>
              </a:ext>
            </a:extLst>
          </p:cNvPr>
          <p:cNvPicPr>
            <a:picLocks noChangeAspect="1"/>
          </p:cNvPicPr>
          <p:nvPr/>
        </p:nvPicPr>
        <p:blipFill>
          <a:blip r:embed="rId9"/>
          <a:stretch>
            <a:fillRect/>
          </a:stretch>
        </p:blipFill>
        <p:spPr>
          <a:xfrm>
            <a:off x="10417954" y="4672504"/>
            <a:ext cx="1501328" cy="2063436"/>
          </a:xfrm>
          <a:custGeom>
            <a:avLst/>
            <a:gdLst>
              <a:gd name="csX0" fmla="*/ 0 w 1501328"/>
              <a:gd name="csY0" fmla="*/ 0 h 2063436"/>
              <a:gd name="csX1" fmla="*/ 470416 w 1501328"/>
              <a:gd name="csY1" fmla="*/ 0 h 2063436"/>
              <a:gd name="csX2" fmla="*/ 925819 w 1501328"/>
              <a:gd name="csY2" fmla="*/ 0 h 2063436"/>
              <a:gd name="csX3" fmla="*/ 1501328 w 1501328"/>
              <a:gd name="csY3" fmla="*/ 0 h 2063436"/>
              <a:gd name="csX4" fmla="*/ 1501328 w 1501328"/>
              <a:gd name="csY4" fmla="*/ 474590 h 2063436"/>
              <a:gd name="csX5" fmla="*/ 1501328 w 1501328"/>
              <a:gd name="csY5" fmla="*/ 969815 h 2063436"/>
              <a:gd name="csX6" fmla="*/ 1501328 w 1501328"/>
              <a:gd name="csY6" fmla="*/ 1526943 h 2063436"/>
              <a:gd name="csX7" fmla="*/ 1501328 w 1501328"/>
              <a:gd name="csY7" fmla="*/ 2063436 h 2063436"/>
              <a:gd name="csX8" fmla="*/ 970859 w 1501328"/>
              <a:gd name="csY8" fmla="*/ 2063436 h 2063436"/>
              <a:gd name="csX9" fmla="*/ 440390 w 1501328"/>
              <a:gd name="csY9" fmla="*/ 2063436 h 2063436"/>
              <a:gd name="csX10" fmla="*/ 0 w 1501328"/>
              <a:gd name="csY10" fmla="*/ 2063436 h 2063436"/>
              <a:gd name="csX11" fmla="*/ 0 w 1501328"/>
              <a:gd name="csY11" fmla="*/ 1609480 h 2063436"/>
              <a:gd name="csX12" fmla="*/ 0 w 1501328"/>
              <a:gd name="csY12" fmla="*/ 1155524 h 2063436"/>
              <a:gd name="csX13" fmla="*/ 0 w 1501328"/>
              <a:gd name="csY13" fmla="*/ 619031 h 2063436"/>
              <a:gd name="csX14" fmla="*/ 0 w 1501328"/>
              <a:gd name="csY14" fmla="*/ 0 h 20634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01328" h="2063436" fill="none" extrusionOk="0">
                <a:moveTo>
                  <a:pt x="0" y="0"/>
                </a:moveTo>
                <a:cubicBezTo>
                  <a:pt x="233922" y="-36647"/>
                  <a:pt x="270337" y="23832"/>
                  <a:pt x="470416" y="0"/>
                </a:cubicBezTo>
                <a:cubicBezTo>
                  <a:pt x="670495" y="-23832"/>
                  <a:pt x="800775" y="30849"/>
                  <a:pt x="925819" y="0"/>
                </a:cubicBezTo>
                <a:cubicBezTo>
                  <a:pt x="1050863" y="-30849"/>
                  <a:pt x="1236681" y="53864"/>
                  <a:pt x="1501328" y="0"/>
                </a:cubicBezTo>
                <a:cubicBezTo>
                  <a:pt x="1515305" y="231493"/>
                  <a:pt x="1487427" y="317277"/>
                  <a:pt x="1501328" y="474590"/>
                </a:cubicBezTo>
                <a:cubicBezTo>
                  <a:pt x="1515229" y="631903"/>
                  <a:pt x="1500551" y="790792"/>
                  <a:pt x="1501328" y="969815"/>
                </a:cubicBezTo>
                <a:cubicBezTo>
                  <a:pt x="1502105" y="1148838"/>
                  <a:pt x="1470116" y="1381017"/>
                  <a:pt x="1501328" y="1526943"/>
                </a:cubicBezTo>
                <a:cubicBezTo>
                  <a:pt x="1532540" y="1672869"/>
                  <a:pt x="1454613" y="1926945"/>
                  <a:pt x="1501328" y="2063436"/>
                </a:cubicBezTo>
                <a:cubicBezTo>
                  <a:pt x="1346184" y="2069538"/>
                  <a:pt x="1179982" y="2041102"/>
                  <a:pt x="970859" y="2063436"/>
                </a:cubicBezTo>
                <a:cubicBezTo>
                  <a:pt x="761736" y="2085770"/>
                  <a:pt x="643278" y="2030029"/>
                  <a:pt x="440390" y="2063436"/>
                </a:cubicBezTo>
                <a:cubicBezTo>
                  <a:pt x="237502" y="2096843"/>
                  <a:pt x="136157" y="2020353"/>
                  <a:pt x="0" y="2063436"/>
                </a:cubicBezTo>
                <a:cubicBezTo>
                  <a:pt x="-15922" y="1875539"/>
                  <a:pt x="51521" y="1771945"/>
                  <a:pt x="0" y="1609480"/>
                </a:cubicBezTo>
                <a:cubicBezTo>
                  <a:pt x="-51521" y="1447015"/>
                  <a:pt x="29589" y="1327028"/>
                  <a:pt x="0" y="1155524"/>
                </a:cubicBezTo>
                <a:cubicBezTo>
                  <a:pt x="-29589" y="984020"/>
                  <a:pt x="52095" y="847907"/>
                  <a:pt x="0" y="619031"/>
                </a:cubicBezTo>
                <a:cubicBezTo>
                  <a:pt x="-52095" y="390155"/>
                  <a:pt x="33496" y="189100"/>
                  <a:pt x="0" y="0"/>
                </a:cubicBezTo>
                <a:close/>
              </a:path>
              <a:path w="1501328" h="2063436" stroke="0" extrusionOk="0">
                <a:moveTo>
                  <a:pt x="0" y="0"/>
                </a:moveTo>
                <a:cubicBezTo>
                  <a:pt x="125098" y="-61380"/>
                  <a:pt x="413781" y="25335"/>
                  <a:pt x="530469" y="0"/>
                </a:cubicBezTo>
                <a:cubicBezTo>
                  <a:pt x="647157" y="-25335"/>
                  <a:pt x="900009" y="11000"/>
                  <a:pt x="1045925" y="0"/>
                </a:cubicBezTo>
                <a:cubicBezTo>
                  <a:pt x="1191841" y="-11000"/>
                  <a:pt x="1360816" y="44053"/>
                  <a:pt x="1501328" y="0"/>
                </a:cubicBezTo>
                <a:cubicBezTo>
                  <a:pt x="1552866" y="186179"/>
                  <a:pt x="1463528" y="287651"/>
                  <a:pt x="1501328" y="536493"/>
                </a:cubicBezTo>
                <a:cubicBezTo>
                  <a:pt x="1539128" y="785335"/>
                  <a:pt x="1497378" y="768098"/>
                  <a:pt x="1501328" y="990449"/>
                </a:cubicBezTo>
                <a:cubicBezTo>
                  <a:pt x="1505278" y="1212800"/>
                  <a:pt x="1450342" y="1358566"/>
                  <a:pt x="1501328" y="1485674"/>
                </a:cubicBezTo>
                <a:cubicBezTo>
                  <a:pt x="1552314" y="1612782"/>
                  <a:pt x="1448046" y="1801888"/>
                  <a:pt x="1501328" y="2063436"/>
                </a:cubicBezTo>
                <a:cubicBezTo>
                  <a:pt x="1361140" y="2084144"/>
                  <a:pt x="1227043" y="2048085"/>
                  <a:pt x="1045925" y="2063436"/>
                </a:cubicBezTo>
                <a:cubicBezTo>
                  <a:pt x="864807" y="2078787"/>
                  <a:pt x="656322" y="2013905"/>
                  <a:pt x="515456" y="2063436"/>
                </a:cubicBezTo>
                <a:cubicBezTo>
                  <a:pt x="374590" y="2112967"/>
                  <a:pt x="155954" y="2026283"/>
                  <a:pt x="0" y="2063436"/>
                </a:cubicBezTo>
                <a:cubicBezTo>
                  <a:pt x="-9307" y="1871347"/>
                  <a:pt x="28802" y="1758320"/>
                  <a:pt x="0" y="1588846"/>
                </a:cubicBezTo>
                <a:cubicBezTo>
                  <a:pt x="-28802" y="1419372"/>
                  <a:pt x="494" y="1204724"/>
                  <a:pt x="0" y="1052352"/>
                </a:cubicBezTo>
                <a:cubicBezTo>
                  <a:pt x="-494" y="899980"/>
                  <a:pt x="28645" y="729062"/>
                  <a:pt x="0" y="536493"/>
                </a:cubicBezTo>
                <a:cubicBezTo>
                  <a:pt x="-28645" y="343924"/>
                  <a:pt x="8294" y="156533"/>
                  <a:pt x="0" y="0"/>
                </a:cubicBezTo>
                <a:close/>
              </a:path>
            </a:pathLst>
          </a:custGeom>
          <a:ln>
            <a:solidFill>
              <a:schemeClr val="tx1"/>
            </a:solidFill>
            <a:extLst>
              <a:ext uri="{C807C97D-BFC1-408E-A445-0C87EB9F89A2}">
                <ask:lineSketchStyleProps xmlns:ask="http://schemas.microsoft.com/office/drawing/2018/sketchyshapes" sd="3585439940">
                  <a:prstGeom prst="rect">
                    <a:avLst/>
                  </a:prstGeom>
                  <ask:type>
                    <ask:lineSketchScribble/>
                  </ask:type>
                </ask:lineSketchStyleProps>
              </a:ext>
            </a:extLst>
          </a:ln>
        </p:spPr>
      </p:pic>
    </p:spTree>
    <p:extLst>
      <p:ext uri="{BB962C8B-B14F-4D97-AF65-F5344CB8AC3E}">
        <p14:creationId xmlns:p14="http://schemas.microsoft.com/office/powerpoint/2010/main" val="4183791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4D6D-1849-6E19-20A0-94BC2965EAA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60788982-2377-7BC5-C619-90D0BE1449FE}"/>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8" name="Ορθογώνιο 7">
            <a:extLst>
              <a:ext uri="{FF2B5EF4-FFF2-40B4-BE49-F238E27FC236}">
                <a16:creationId xmlns:a16="http://schemas.microsoft.com/office/drawing/2014/main" id="{20C93AE2-53F5-CEFE-86A9-F8B7594E9B8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Διαβάστε!</a:t>
            </a:r>
          </a:p>
        </p:txBody>
      </p:sp>
      <p:pic>
        <p:nvPicPr>
          <p:cNvPr id="1026" name="Picture 2" descr="Vetor Reading an book line icon. linear style sign for mobile concept and web design. Book pages and Finger point outline vector icon. Read symbol, logo illustration. Vector graphics do Stock |">
            <a:extLst>
              <a:ext uri="{FF2B5EF4-FFF2-40B4-BE49-F238E27FC236}">
                <a16:creationId xmlns:a16="http://schemas.microsoft.com/office/drawing/2014/main" id="{D98D1B09-8733-1CDC-A684-31006393F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55" y="3526971"/>
            <a:ext cx="18288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09F4164-F09F-09E2-CFE6-B841D7CA1F4F}"/>
              </a:ext>
            </a:extLst>
          </p:cNvPr>
          <p:cNvSpPr txBox="1"/>
          <p:nvPr/>
        </p:nvSpPr>
        <p:spPr>
          <a:xfrm>
            <a:off x="2809779" y="2026243"/>
            <a:ext cx="5627914" cy="3693319"/>
          </a:xfrm>
          <a:custGeom>
            <a:avLst/>
            <a:gdLst>
              <a:gd name="csX0" fmla="*/ 0 w 5627914"/>
              <a:gd name="csY0" fmla="*/ 0 h 3693319"/>
              <a:gd name="csX1" fmla="*/ 393954 w 5627914"/>
              <a:gd name="csY1" fmla="*/ 0 h 3693319"/>
              <a:gd name="csX2" fmla="*/ 900466 w 5627914"/>
              <a:gd name="csY2" fmla="*/ 0 h 3693319"/>
              <a:gd name="csX3" fmla="*/ 1350699 w 5627914"/>
              <a:gd name="csY3" fmla="*/ 0 h 3693319"/>
              <a:gd name="csX4" fmla="*/ 2026049 w 5627914"/>
              <a:gd name="csY4" fmla="*/ 0 h 3693319"/>
              <a:gd name="csX5" fmla="*/ 2532561 w 5627914"/>
              <a:gd name="csY5" fmla="*/ 0 h 3693319"/>
              <a:gd name="csX6" fmla="*/ 2926515 w 5627914"/>
              <a:gd name="csY6" fmla="*/ 0 h 3693319"/>
              <a:gd name="csX7" fmla="*/ 3433028 w 5627914"/>
              <a:gd name="csY7" fmla="*/ 0 h 3693319"/>
              <a:gd name="csX8" fmla="*/ 4052098 w 5627914"/>
              <a:gd name="csY8" fmla="*/ 0 h 3693319"/>
              <a:gd name="csX9" fmla="*/ 4671169 w 5627914"/>
              <a:gd name="csY9" fmla="*/ 0 h 3693319"/>
              <a:gd name="csX10" fmla="*/ 5627914 w 5627914"/>
              <a:gd name="csY10" fmla="*/ 0 h 3693319"/>
              <a:gd name="csX11" fmla="*/ 5627914 w 5627914"/>
              <a:gd name="csY11" fmla="*/ 453751 h 3693319"/>
              <a:gd name="csX12" fmla="*/ 5627914 w 5627914"/>
              <a:gd name="csY12" fmla="*/ 1055234 h 3693319"/>
              <a:gd name="csX13" fmla="*/ 5627914 w 5627914"/>
              <a:gd name="csY13" fmla="*/ 1545918 h 3693319"/>
              <a:gd name="csX14" fmla="*/ 5627914 w 5627914"/>
              <a:gd name="csY14" fmla="*/ 2036602 h 3693319"/>
              <a:gd name="csX15" fmla="*/ 5627914 w 5627914"/>
              <a:gd name="csY15" fmla="*/ 2564219 h 3693319"/>
              <a:gd name="csX16" fmla="*/ 5627914 w 5627914"/>
              <a:gd name="csY16" fmla="*/ 3091836 h 3693319"/>
              <a:gd name="csX17" fmla="*/ 5627914 w 5627914"/>
              <a:gd name="csY17" fmla="*/ 3693319 h 3693319"/>
              <a:gd name="csX18" fmla="*/ 4952564 w 5627914"/>
              <a:gd name="csY18" fmla="*/ 3693319 h 3693319"/>
              <a:gd name="csX19" fmla="*/ 4558610 w 5627914"/>
              <a:gd name="csY19" fmla="*/ 3693319 h 3693319"/>
              <a:gd name="csX20" fmla="*/ 3883261 w 5627914"/>
              <a:gd name="csY20" fmla="*/ 3693319 h 3693319"/>
              <a:gd name="csX21" fmla="*/ 3489307 w 5627914"/>
              <a:gd name="csY21" fmla="*/ 3693319 h 3693319"/>
              <a:gd name="csX22" fmla="*/ 2813957 w 5627914"/>
              <a:gd name="csY22" fmla="*/ 3693319 h 3693319"/>
              <a:gd name="csX23" fmla="*/ 2251166 w 5627914"/>
              <a:gd name="csY23" fmla="*/ 3693319 h 3693319"/>
              <a:gd name="csX24" fmla="*/ 1575816 w 5627914"/>
              <a:gd name="csY24" fmla="*/ 3693319 h 3693319"/>
              <a:gd name="csX25" fmla="*/ 1069304 w 5627914"/>
              <a:gd name="csY25" fmla="*/ 3693319 h 3693319"/>
              <a:gd name="csX26" fmla="*/ 506512 w 5627914"/>
              <a:gd name="csY26" fmla="*/ 3693319 h 3693319"/>
              <a:gd name="csX27" fmla="*/ 0 w 5627914"/>
              <a:gd name="csY27" fmla="*/ 3693319 h 3693319"/>
              <a:gd name="csX28" fmla="*/ 0 w 5627914"/>
              <a:gd name="csY28" fmla="*/ 3202635 h 3693319"/>
              <a:gd name="csX29" fmla="*/ 0 w 5627914"/>
              <a:gd name="csY29" fmla="*/ 2785818 h 3693319"/>
              <a:gd name="csX30" fmla="*/ 0 w 5627914"/>
              <a:gd name="csY30" fmla="*/ 2369000 h 3693319"/>
              <a:gd name="csX31" fmla="*/ 0 w 5627914"/>
              <a:gd name="csY31" fmla="*/ 1767517 h 3693319"/>
              <a:gd name="csX32" fmla="*/ 0 w 5627914"/>
              <a:gd name="csY32" fmla="*/ 1202967 h 3693319"/>
              <a:gd name="csX33" fmla="*/ 0 w 5627914"/>
              <a:gd name="csY33" fmla="*/ 786149 h 3693319"/>
              <a:gd name="csX34" fmla="*/ 0 w 5627914"/>
              <a:gd name="csY34" fmla="*/ 0 h 3693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5627914" h="3693319" extrusionOk="0">
                <a:moveTo>
                  <a:pt x="0" y="0"/>
                </a:moveTo>
                <a:cubicBezTo>
                  <a:pt x="122513" y="-17952"/>
                  <a:pt x="252865" y="27938"/>
                  <a:pt x="393954" y="0"/>
                </a:cubicBezTo>
                <a:cubicBezTo>
                  <a:pt x="535043" y="-27938"/>
                  <a:pt x="703933" y="6385"/>
                  <a:pt x="900466" y="0"/>
                </a:cubicBezTo>
                <a:cubicBezTo>
                  <a:pt x="1096999" y="-6385"/>
                  <a:pt x="1168217" y="28539"/>
                  <a:pt x="1350699" y="0"/>
                </a:cubicBezTo>
                <a:cubicBezTo>
                  <a:pt x="1533181" y="-28539"/>
                  <a:pt x="1888160" y="23330"/>
                  <a:pt x="2026049" y="0"/>
                </a:cubicBezTo>
                <a:cubicBezTo>
                  <a:pt x="2163938" y="-23330"/>
                  <a:pt x="2411229" y="43784"/>
                  <a:pt x="2532561" y="0"/>
                </a:cubicBezTo>
                <a:cubicBezTo>
                  <a:pt x="2653893" y="-43784"/>
                  <a:pt x="2740510" y="12959"/>
                  <a:pt x="2926515" y="0"/>
                </a:cubicBezTo>
                <a:cubicBezTo>
                  <a:pt x="3112520" y="-12959"/>
                  <a:pt x="3224573" y="20551"/>
                  <a:pt x="3433028" y="0"/>
                </a:cubicBezTo>
                <a:cubicBezTo>
                  <a:pt x="3641483" y="-20551"/>
                  <a:pt x="3759594" y="10165"/>
                  <a:pt x="4052098" y="0"/>
                </a:cubicBezTo>
                <a:cubicBezTo>
                  <a:pt x="4344602" y="-10165"/>
                  <a:pt x="4372137" y="49817"/>
                  <a:pt x="4671169" y="0"/>
                </a:cubicBezTo>
                <a:cubicBezTo>
                  <a:pt x="4970201" y="-49817"/>
                  <a:pt x="5161999" y="12142"/>
                  <a:pt x="5627914" y="0"/>
                </a:cubicBezTo>
                <a:cubicBezTo>
                  <a:pt x="5649789" y="147398"/>
                  <a:pt x="5575709" y="285890"/>
                  <a:pt x="5627914" y="453751"/>
                </a:cubicBezTo>
                <a:cubicBezTo>
                  <a:pt x="5680119" y="621612"/>
                  <a:pt x="5576709" y="892325"/>
                  <a:pt x="5627914" y="1055234"/>
                </a:cubicBezTo>
                <a:cubicBezTo>
                  <a:pt x="5679119" y="1218143"/>
                  <a:pt x="5588163" y="1423315"/>
                  <a:pt x="5627914" y="1545918"/>
                </a:cubicBezTo>
                <a:cubicBezTo>
                  <a:pt x="5667665" y="1668521"/>
                  <a:pt x="5580352" y="1827632"/>
                  <a:pt x="5627914" y="2036602"/>
                </a:cubicBezTo>
                <a:cubicBezTo>
                  <a:pt x="5675476" y="2245572"/>
                  <a:pt x="5568664" y="2337834"/>
                  <a:pt x="5627914" y="2564219"/>
                </a:cubicBezTo>
                <a:cubicBezTo>
                  <a:pt x="5687164" y="2790604"/>
                  <a:pt x="5593840" y="2877104"/>
                  <a:pt x="5627914" y="3091836"/>
                </a:cubicBezTo>
                <a:cubicBezTo>
                  <a:pt x="5661988" y="3306568"/>
                  <a:pt x="5595521" y="3404442"/>
                  <a:pt x="5627914" y="3693319"/>
                </a:cubicBezTo>
                <a:cubicBezTo>
                  <a:pt x="5360406" y="3727558"/>
                  <a:pt x="5221679" y="3622615"/>
                  <a:pt x="4952564" y="3693319"/>
                </a:cubicBezTo>
                <a:cubicBezTo>
                  <a:pt x="4683449" y="3764023"/>
                  <a:pt x="4684894" y="3662102"/>
                  <a:pt x="4558610" y="3693319"/>
                </a:cubicBezTo>
                <a:cubicBezTo>
                  <a:pt x="4432326" y="3724536"/>
                  <a:pt x="4138547" y="3618924"/>
                  <a:pt x="3883261" y="3693319"/>
                </a:cubicBezTo>
                <a:cubicBezTo>
                  <a:pt x="3627975" y="3767714"/>
                  <a:pt x="3582971" y="3667865"/>
                  <a:pt x="3489307" y="3693319"/>
                </a:cubicBezTo>
                <a:cubicBezTo>
                  <a:pt x="3395643" y="3718773"/>
                  <a:pt x="3061083" y="3683790"/>
                  <a:pt x="2813957" y="3693319"/>
                </a:cubicBezTo>
                <a:cubicBezTo>
                  <a:pt x="2566831" y="3702848"/>
                  <a:pt x="2475103" y="3639431"/>
                  <a:pt x="2251166" y="3693319"/>
                </a:cubicBezTo>
                <a:cubicBezTo>
                  <a:pt x="2027229" y="3747207"/>
                  <a:pt x="1789170" y="3644321"/>
                  <a:pt x="1575816" y="3693319"/>
                </a:cubicBezTo>
                <a:cubicBezTo>
                  <a:pt x="1362462" y="3742317"/>
                  <a:pt x="1179102" y="3651399"/>
                  <a:pt x="1069304" y="3693319"/>
                </a:cubicBezTo>
                <a:cubicBezTo>
                  <a:pt x="959506" y="3735239"/>
                  <a:pt x="651594" y="3672066"/>
                  <a:pt x="506512" y="3693319"/>
                </a:cubicBezTo>
                <a:cubicBezTo>
                  <a:pt x="361430" y="3714572"/>
                  <a:pt x="125889" y="3687558"/>
                  <a:pt x="0" y="3693319"/>
                </a:cubicBezTo>
                <a:cubicBezTo>
                  <a:pt x="-42768" y="3476400"/>
                  <a:pt x="30024" y="3421073"/>
                  <a:pt x="0" y="3202635"/>
                </a:cubicBezTo>
                <a:cubicBezTo>
                  <a:pt x="-30024" y="2984197"/>
                  <a:pt x="7644" y="2914493"/>
                  <a:pt x="0" y="2785818"/>
                </a:cubicBezTo>
                <a:cubicBezTo>
                  <a:pt x="-7644" y="2657143"/>
                  <a:pt x="188" y="2495969"/>
                  <a:pt x="0" y="2369000"/>
                </a:cubicBezTo>
                <a:cubicBezTo>
                  <a:pt x="-188" y="2242031"/>
                  <a:pt x="2713" y="2007473"/>
                  <a:pt x="0" y="1767517"/>
                </a:cubicBezTo>
                <a:cubicBezTo>
                  <a:pt x="-2713" y="1527561"/>
                  <a:pt x="20693" y="1478490"/>
                  <a:pt x="0" y="1202967"/>
                </a:cubicBezTo>
                <a:cubicBezTo>
                  <a:pt x="-20693" y="927444"/>
                  <a:pt x="24298" y="985674"/>
                  <a:pt x="0" y="786149"/>
                </a:cubicBezTo>
                <a:cubicBezTo>
                  <a:pt x="-24298" y="586624"/>
                  <a:pt x="14056" y="212387"/>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dirty="0"/>
              <a:t>Η γειτόνισσά μου ονομάζεται Ελένη  και μένει στο διπλανό διαμέρισμα. Είναι περίπου 60 ετών και είναι συνταξιούχος δασκάλα. Η κυρία Ελένη είναι κοντή και λίγο γεματούλα. Έχει γκρίζα, σγουρά μαλλιά και φοράει πάντα κομψά ρούχα. Έχει μεγάλα, καστανά μάτια. Είναι μια πολύ γλυκιά, ευγενική και ήσυχη γυναίκα. Είναι πάντα πρόθυμη να βοηθήσει. Για παράδειγμα, όταν λείπω, ποτίζει τα λουλούδια μου. Είναι επίσης πολύ καλή μαγείρισσα και συχνά μου φέρνει σπιτικό κέικ ή πίτα. Στον ελεύθερο χρόνο της, της αρέσει να φροντίζει τα φυτά της στο μπαλκόνι και να διαβάζει βιβλία. Το απόγευμα της αρέσει να κάνει μικρούς περιπάτους στη γειτονιά. Είναι η καλύτερη γειτόνισσα που είχα ποτέ!</a:t>
            </a:r>
          </a:p>
        </p:txBody>
      </p:sp>
      <p:sp>
        <p:nvSpPr>
          <p:cNvPr id="9" name="TextBox 8">
            <a:extLst>
              <a:ext uri="{FF2B5EF4-FFF2-40B4-BE49-F238E27FC236}">
                <a16:creationId xmlns:a16="http://schemas.microsoft.com/office/drawing/2014/main" id="{88F0296F-5FAD-61C7-7369-7DBB8B4C7B1F}"/>
              </a:ext>
            </a:extLst>
          </p:cNvPr>
          <p:cNvSpPr txBox="1"/>
          <p:nvPr/>
        </p:nvSpPr>
        <p:spPr>
          <a:xfrm>
            <a:off x="8817174" y="1197620"/>
            <a:ext cx="2696617" cy="4632037"/>
          </a:xfrm>
          <a:custGeom>
            <a:avLst/>
            <a:gdLst>
              <a:gd name="csX0" fmla="*/ 0 w 2696617"/>
              <a:gd name="csY0" fmla="*/ 0 h 4632037"/>
              <a:gd name="csX1" fmla="*/ 593256 w 2696617"/>
              <a:gd name="csY1" fmla="*/ 0 h 4632037"/>
              <a:gd name="csX2" fmla="*/ 1078647 w 2696617"/>
              <a:gd name="csY2" fmla="*/ 0 h 4632037"/>
              <a:gd name="csX3" fmla="*/ 1537072 w 2696617"/>
              <a:gd name="csY3" fmla="*/ 0 h 4632037"/>
              <a:gd name="csX4" fmla="*/ 2049429 w 2696617"/>
              <a:gd name="csY4" fmla="*/ 0 h 4632037"/>
              <a:gd name="csX5" fmla="*/ 2696617 w 2696617"/>
              <a:gd name="csY5" fmla="*/ 0 h 4632037"/>
              <a:gd name="csX6" fmla="*/ 2696617 w 2696617"/>
              <a:gd name="csY6" fmla="*/ 671645 h 4632037"/>
              <a:gd name="csX7" fmla="*/ 2696617 w 2696617"/>
              <a:gd name="csY7" fmla="*/ 1250650 h 4632037"/>
              <a:gd name="csX8" fmla="*/ 2696617 w 2696617"/>
              <a:gd name="csY8" fmla="*/ 1829655 h 4632037"/>
              <a:gd name="csX9" fmla="*/ 2696617 w 2696617"/>
              <a:gd name="csY9" fmla="*/ 2408659 h 4632037"/>
              <a:gd name="csX10" fmla="*/ 2696617 w 2696617"/>
              <a:gd name="csY10" fmla="*/ 2987664 h 4632037"/>
              <a:gd name="csX11" fmla="*/ 2696617 w 2696617"/>
              <a:gd name="csY11" fmla="*/ 3474028 h 4632037"/>
              <a:gd name="csX12" fmla="*/ 2696617 w 2696617"/>
              <a:gd name="csY12" fmla="*/ 4632037 h 4632037"/>
              <a:gd name="csX13" fmla="*/ 2211226 w 2696617"/>
              <a:gd name="csY13" fmla="*/ 4632037 h 4632037"/>
              <a:gd name="csX14" fmla="*/ 1617970 w 2696617"/>
              <a:gd name="csY14" fmla="*/ 4632037 h 4632037"/>
              <a:gd name="csX15" fmla="*/ 1159545 w 2696617"/>
              <a:gd name="csY15" fmla="*/ 4632037 h 4632037"/>
              <a:gd name="csX16" fmla="*/ 593256 w 2696617"/>
              <a:gd name="csY16" fmla="*/ 4632037 h 4632037"/>
              <a:gd name="csX17" fmla="*/ 0 w 2696617"/>
              <a:gd name="csY17" fmla="*/ 4632037 h 4632037"/>
              <a:gd name="csX18" fmla="*/ 0 w 2696617"/>
              <a:gd name="csY18" fmla="*/ 4053032 h 4632037"/>
              <a:gd name="csX19" fmla="*/ 0 w 2696617"/>
              <a:gd name="csY19" fmla="*/ 3427707 h 4632037"/>
              <a:gd name="csX20" fmla="*/ 0 w 2696617"/>
              <a:gd name="csY20" fmla="*/ 2848703 h 4632037"/>
              <a:gd name="csX21" fmla="*/ 0 w 2696617"/>
              <a:gd name="csY21" fmla="*/ 2269698 h 4632037"/>
              <a:gd name="csX22" fmla="*/ 0 w 2696617"/>
              <a:gd name="csY22" fmla="*/ 1690694 h 4632037"/>
              <a:gd name="csX23" fmla="*/ 0 w 2696617"/>
              <a:gd name="csY23" fmla="*/ 1158009 h 4632037"/>
              <a:gd name="csX24" fmla="*/ 0 w 2696617"/>
              <a:gd name="csY24" fmla="*/ 0 h 4632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696617" h="4632037"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24950" y="206375"/>
                  <a:pt x="2687014" y="367776"/>
                  <a:pt x="2696617" y="671645"/>
                </a:cubicBezTo>
                <a:cubicBezTo>
                  <a:pt x="2706220" y="975515"/>
                  <a:pt x="2674433" y="964882"/>
                  <a:pt x="2696617" y="1250650"/>
                </a:cubicBezTo>
                <a:cubicBezTo>
                  <a:pt x="2718801" y="1536418"/>
                  <a:pt x="2674365" y="1561199"/>
                  <a:pt x="2696617" y="1829655"/>
                </a:cubicBezTo>
                <a:cubicBezTo>
                  <a:pt x="2718869" y="2098112"/>
                  <a:pt x="2694682" y="2179780"/>
                  <a:pt x="2696617" y="2408659"/>
                </a:cubicBezTo>
                <a:cubicBezTo>
                  <a:pt x="2698552" y="2637538"/>
                  <a:pt x="2650896" y="2792728"/>
                  <a:pt x="2696617" y="2987664"/>
                </a:cubicBezTo>
                <a:cubicBezTo>
                  <a:pt x="2742338" y="3182601"/>
                  <a:pt x="2665667" y="3295009"/>
                  <a:pt x="2696617" y="3474028"/>
                </a:cubicBezTo>
                <a:cubicBezTo>
                  <a:pt x="2727567" y="3653047"/>
                  <a:pt x="2558492" y="4333425"/>
                  <a:pt x="2696617" y="4632037"/>
                </a:cubicBezTo>
                <a:cubicBezTo>
                  <a:pt x="2569220" y="4666704"/>
                  <a:pt x="2417759" y="4590628"/>
                  <a:pt x="2211226" y="4632037"/>
                </a:cubicBezTo>
                <a:cubicBezTo>
                  <a:pt x="2004693" y="4673446"/>
                  <a:pt x="1856964" y="4607177"/>
                  <a:pt x="1617970" y="4632037"/>
                </a:cubicBezTo>
                <a:cubicBezTo>
                  <a:pt x="1378976" y="4656897"/>
                  <a:pt x="1347929" y="4595775"/>
                  <a:pt x="1159545" y="4632037"/>
                </a:cubicBezTo>
                <a:cubicBezTo>
                  <a:pt x="971161" y="4668299"/>
                  <a:pt x="763057" y="4582819"/>
                  <a:pt x="593256" y="4632037"/>
                </a:cubicBezTo>
                <a:cubicBezTo>
                  <a:pt x="423455" y="4681255"/>
                  <a:pt x="238104" y="4561838"/>
                  <a:pt x="0" y="4632037"/>
                </a:cubicBezTo>
                <a:cubicBezTo>
                  <a:pt x="-34808" y="4376120"/>
                  <a:pt x="6910" y="4311122"/>
                  <a:pt x="0" y="4053032"/>
                </a:cubicBezTo>
                <a:cubicBezTo>
                  <a:pt x="-6910" y="3794943"/>
                  <a:pt x="71250" y="3671708"/>
                  <a:pt x="0" y="3427707"/>
                </a:cubicBezTo>
                <a:cubicBezTo>
                  <a:pt x="-71250" y="3183706"/>
                  <a:pt x="59386" y="3102770"/>
                  <a:pt x="0" y="2848703"/>
                </a:cubicBezTo>
                <a:cubicBezTo>
                  <a:pt x="-59386" y="2594636"/>
                  <a:pt x="12503" y="2525664"/>
                  <a:pt x="0" y="2269698"/>
                </a:cubicBezTo>
                <a:cubicBezTo>
                  <a:pt x="-12503" y="2013733"/>
                  <a:pt x="39560" y="1921141"/>
                  <a:pt x="0" y="1690694"/>
                </a:cubicBezTo>
                <a:cubicBezTo>
                  <a:pt x="-39560" y="1460247"/>
                  <a:pt x="63239" y="1404441"/>
                  <a:pt x="0" y="1158009"/>
                </a:cubicBezTo>
                <a:cubicBezTo>
                  <a:pt x="-63239" y="911578"/>
                  <a:pt x="74541" y="573146"/>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lgn="ctr"/>
            <a:r>
              <a:rPr lang="el-GR" sz="2800" dirty="0"/>
              <a:t>αναδιατύπωση</a:t>
            </a:r>
          </a:p>
          <a:p>
            <a:pPr algn="ctr"/>
            <a:endParaRPr lang="el-GR" sz="2800" dirty="0"/>
          </a:p>
          <a:p>
            <a:pPr algn="ctr"/>
            <a:r>
              <a:rPr lang="el-GR" sz="2800" dirty="0"/>
              <a:t>περίληψη</a:t>
            </a:r>
          </a:p>
          <a:p>
            <a:pPr algn="ctr"/>
            <a:endParaRPr lang="el-GR" sz="2800" dirty="0"/>
          </a:p>
          <a:p>
            <a:pPr algn="ctr"/>
            <a:r>
              <a:rPr lang="el-GR" sz="2800" dirty="0"/>
              <a:t>προσωπικές εμπειρίες</a:t>
            </a:r>
          </a:p>
          <a:p>
            <a:pPr algn="ctr"/>
            <a:endParaRPr lang="el-GR" sz="2800" dirty="0"/>
          </a:p>
          <a:p>
            <a:pPr algn="ctr"/>
            <a:endParaRPr lang="el-GR" sz="2800" dirty="0"/>
          </a:p>
          <a:p>
            <a:pPr marL="0" marR="0" algn="ctr">
              <a:spcBef>
                <a:spcPts val="900"/>
              </a:spcBef>
              <a:spcAft>
                <a:spcPts val="900"/>
              </a:spcAft>
            </a:pPr>
            <a:endParaRPr lang="el-GR" sz="2800" u="none" strike="noStrike" dirty="0">
              <a:effectLst/>
              <a:latin typeface="Google Sans"/>
            </a:endParaRPr>
          </a:p>
        </p:txBody>
      </p:sp>
      <p:pic>
        <p:nvPicPr>
          <p:cNvPr id="11" name="Εικόνα 10" descr="27 CLIPART TEACHER ιδέες | clip art, manualidades, φανταστικοί χαρακτήρες">
            <a:extLst>
              <a:ext uri="{FF2B5EF4-FFF2-40B4-BE49-F238E27FC236}">
                <a16:creationId xmlns:a16="http://schemas.microsoft.com/office/drawing/2014/main" id="{8DAEBBFE-C929-7D9D-EDD8-B5CA8172B27D}"/>
              </a:ext>
            </a:extLst>
          </p:cNvPr>
          <p:cNvPicPr>
            <a:picLocks noChangeAspect="1"/>
          </p:cNvPicPr>
          <p:nvPr/>
        </p:nvPicPr>
        <p:blipFill>
          <a:blip r:embed="rId3"/>
          <a:srcRect l="8430" t="14252" r="41198" b="13169"/>
          <a:stretch>
            <a:fillRect/>
          </a:stretch>
        </p:blipFill>
        <p:spPr>
          <a:xfrm>
            <a:off x="9153110" y="393386"/>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42989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B35B6-C1C8-1E0F-A131-2A624C967EF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55BFF7FC-42D0-BC4A-2441-9CC6807F830E}"/>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3" name="TextBox 2">
            <a:extLst>
              <a:ext uri="{FF2B5EF4-FFF2-40B4-BE49-F238E27FC236}">
                <a16:creationId xmlns:a16="http://schemas.microsoft.com/office/drawing/2014/main" id="{D3BEF73B-4A8B-4A68-381C-CCB160B4EFB2}"/>
              </a:ext>
            </a:extLst>
          </p:cNvPr>
          <p:cNvSpPr txBox="1"/>
          <p:nvPr/>
        </p:nvSpPr>
        <p:spPr>
          <a:xfrm>
            <a:off x="322271" y="1590814"/>
            <a:ext cx="9496643" cy="4247317"/>
          </a:xfrm>
          <a:custGeom>
            <a:avLst/>
            <a:gdLst>
              <a:gd name="csX0" fmla="*/ 0 w 9496643"/>
              <a:gd name="csY0" fmla="*/ 0 h 4247317"/>
              <a:gd name="csX1" fmla="*/ 308641 w 9496643"/>
              <a:gd name="csY1" fmla="*/ 0 h 4247317"/>
              <a:gd name="csX2" fmla="*/ 807215 w 9496643"/>
              <a:gd name="csY2" fmla="*/ 0 h 4247317"/>
              <a:gd name="csX3" fmla="*/ 1210822 w 9496643"/>
              <a:gd name="csY3" fmla="*/ 0 h 4247317"/>
              <a:gd name="csX4" fmla="*/ 1994295 w 9496643"/>
              <a:gd name="csY4" fmla="*/ 0 h 4247317"/>
              <a:gd name="csX5" fmla="*/ 2492869 w 9496643"/>
              <a:gd name="csY5" fmla="*/ 0 h 4247317"/>
              <a:gd name="csX6" fmla="*/ 2801510 w 9496643"/>
              <a:gd name="csY6" fmla="*/ 0 h 4247317"/>
              <a:gd name="csX7" fmla="*/ 3300083 w 9496643"/>
              <a:gd name="csY7" fmla="*/ 0 h 4247317"/>
              <a:gd name="csX8" fmla="*/ 3988590 w 9496643"/>
              <a:gd name="csY8" fmla="*/ 0 h 4247317"/>
              <a:gd name="csX9" fmla="*/ 4677097 w 9496643"/>
              <a:gd name="csY9" fmla="*/ 0 h 4247317"/>
              <a:gd name="csX10" fmla="*/ 5270637 w 9496643"/>
              <a:gd name="csY10" fmla="*/ 0 h 4247317"/>
              <a:gd name="csX11" fmla="*/ 5674244 w 9496643"/>
              <a:gd name="csY11" fmla="*/ 0 h 4247317"/>
              <a:gd name="csX12" fmla="*/ 6172818 w 9496643"/>
              <a:gd name="csY12" fmla="*/ 0 h 4247317"/>
              <a:gd name="csX13" fmla="*/ 6481459 w 9496643"/>
              <a:gd name="csY13" fmla="*/ 0 h 4247317"/>
              <a:gd name="csX14" fmla="*/ 7264932 w 9496643"/>
              <a:gd name="csY14" fmla="*/ 0 h 4247317"/>
              <a:gd name="csX15" fmla="*/ 7573573 w 9496643"/>
              <a:gd name="csY15" fmla="*/ 0 h 4247317"/>
              <a:gd name="csX16" fmla="*/ 8262079 w 9496643"/>
              <a:gd name="csY16" fmla="*/ 0 h 4247317"/>
              <a:gd name="csX17" fmla="*/ 8760653 w 9496643"/>
              <a:gd name="csY17" fmla="*/ 0 h 4247317"/>
              <a:gd name="csX18" fmla="*/ 9496643 w 9496643"/>
              <a:gd name="csY18" fmla="*/ 0 h 4247317"/>
              <a:gd name="csX19" fmla="*/ 9496643 w 9496643"/>
              <a:gd name="csY19" fmla="*/ 573388 h 4247317"/>
              <a:gd name="csX20" fmla="*/ 9496643 w 9496643"/>
              <a:gd name="csY20" fmla="*/ 976883 h 4247317"/>
              <a:gd name="csX21" fmla="*/ 9496643 w 9496643"/>
              <a:gd name="csY21" fmla="*/ 1592744 h 4247317"/>
              <a:gd name="csX22" fmla="*/ 9496643 w 9496643"/>
              <a:gd name="csY22" fmla="*/ 2081185 h 4247317"/>
              <a:gd name="csX23" fmla="*/ 9496643 w 9496643"/>
              <a:gd name="csY23" fmla="*/ 2612100 h 4247317"/>
              <a:gd name="csX24" fmla="*/ 9496643 w 9496643"/>
              <a:gd name="csY24" fmla="*/ 3100541 h 4247317"/>
              <a:gd name="csX25" fmla="*/ 9496643 w 9496643"/>
              <a:gd name="csY25" fmla="*/ 3546510 h 4247317"/>
              <a:gd name="csX26" fmla="*/ 9496643 w 9496643"/>
              <a:gd name="csY26" fmla="*/ 4247317 h 4247317"/>
              <a:gd name="csX27" fmla="*/ 9188002 w 9496643"/>
              <a:gd name="csY27" fmla="*/ 4247317 h 4247317"/>
              <a:gd name="csX28" fmla="*/ 8689428 w 9496643"/>
              <a:gd name="csY28" fmla="*/ 4247317 h 4247317"/>
              <a:gd name="csX29" fmla="*/ 8380787 w 9496643"/>
              <a:gd name="csY29" fmla="*/ 4247317 h 4247317"/>
              <a:gd name="csX30" fmla="*/ 7882214 w 9496643"/>
              <a:gd name="csY30" fmla="*/ 4247317 h 4247317"/>
              <a:gd name="csX31" fmla="*/ 7288674 w 9496643"/>
              <a:gd name="csY31" fmla="*/ 4247317 h 4247317"/>
              <a:gd name="csX32" fmla="*/ 6790100 w 9496643"/>
              <a:gd name="csY32" fmla="*/ 4247317 h 4247317"/>
              <a:gd name="csX33" fmla="*/ 6481459 w 9496643"/>
              <a:gd name="csY33" fmla="*/ 4247317 h 4247317"/>
              <a:gd name="csX34" fmla="*/ 5982885 w 9496643"/>
              <a:gd name="csY34" fmla="*/ 4247317 h 4247317"/>
              <a:gd name="csX35" fmla="*/ 5579278 w 9496643"/>
              <a:gd name="csY35" fmla="*/ 4247317 h 4247317"/>
              <a:gd name="csX36" fmla="*/ 4985738 w 9496643"/>
              <a:gd name="csY36" fmla="*/ 4247317 h 4247317"/>
              <a:gd name="csX37" fmla="*/ 4202265 w 9496643"/>
              <a:gd name="csY37" fmla="*/ 4247317 h 4247317"/>
              <a:gd name="csX38" fmla="*/ 3608724 w 9496643"/>
              <a:gd name="csY38" fmla="*/ 4247317 h 4247317"/>
              <a:gd name="csX39" fmla="*/ 3110151 w 9496643"/>
              <a:gd name="csY39" fmla="*/ 4247317 h 4247317"/>
              <a:gd name="csX40" fmla="*/ 2516610 w 9496643"/>
              <a:gd name="csY40" fmla="*/ 4247317 h 4247317"/>
              <a:gd name="csX41" fmla="*/ 2113003 w 9496643"/>
              <a:gd name="csY41" fmla="*/ 4247317 h 4247317"/>
              <a:gd name="csX42" fmla="*/ 1519463 w 9496643"/>
              <a:gd name="csY42" fmla="*/ 4247317 h 4247317"/>
              <a:gd name="csX43" fmla="*/ 925923 w 9496643"/>
              <a:gd name="csY43" fmla="*/ 4247317 h 4247317"/>
              <a:gd name="csX44" fmla="*/ 0 w 9496643"/>
              <a:gd name="csY44" fmla="*/ 4247317 h 4247317"/>
              <a:gd name="csX45" fmla="*/ 0 w 9496643"/>
              <a:gd name="csY45" fmla="*/ 3801349 h 4247317"/>
              <a:gd name="csX46" fmla="*/ 0 w 9496643"/>
              <a:gd name="csY46" fmla="*/ 3312907 h 4247317"/>
              <a:gd name="csX47" fmla="*/ 0 w 9496643"/>
              <a:gd name="csY47" fmla="*/ 2824466 h 4247317"/>
              <a:gd name="csX48" fmla="*/ 0 w 9496643"/>
              <a:gd name="csY48" fmla="*/ 2293551 h 4247317"/>
              <a:gd name="csX49" fmla="*/ 0 w 9496643"/>
              <a:gd name="csY49" fmla="*/ 1762637 h 4247317"/>
              <a:gd name="csX50" fmla="*/ 0 w 9496643"/>
              <a:gd name="csY50" fmla="*/ 1231722 h 4247317"/>
              <a:gd name="csX51" fmla="*/ 0 w 9496643"/>
              <a:gd name="csY51" fmla="*/ 700807 h 4247317"/>
              <a:gd name="csX52" fmla="*/ 0 w 9496643"/>
              <a:gd name="csY52" fmla="*/ 0 h 42473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9496643" h="4247317" extrusionOk="0">
                <a:moveTo>
                  <a:pt x="0" y="0"/>
                </a:moveTo>
                <a:cubicBezTo>
                  <a:pt x="67829" y="-28626"/>
                  <a:pt x="222169" y="34579"/>
                  <a:pt x="308641" y="0"/>
                </a:cubicBezTo>
                <a:cubicBezTo>
                  <a:pt x="395113" y="-34579"/>
                  <a:pt x="562400" y="13819"/>
                  <a:pt x="807215" y="0"/>
                </a:cubicBezTo>
                <a:cubicBezTo>
                  <a:pt x="1052030" y="-13819"/>
                  <a:pt x="1125683" y="4591"/>
                  <a:pt x="1210822" y="0"/>
                </a:cubicBezTo>
                <a:cubicBezTo>
                  <a:pt x="1295961" y="-4591"/>
                  <a:pt x="1642257" y="2947"/>
                  <a:pt x="1994295" y="0"/>
                </a:cubicBezTo>
                <a:cubicBezTo>
                  <a:pt x="2346333" y="-2947"/>
                  <a:pt x="2264318" y="26471"/>
                  <a:pt x="2492869" y="0"/>
                </a:cubicBezTo>
                <a:cubicBezTo>
                  <a:pt x="2721420" y="-26471"/>
                  <a:pt x="2739444" y="133"/>
                  <a:pt x="2801510" y="0"/>
                </a:cubicBezTo>
                <a:cubicBezTo>
                  <a:pt x="2863576" y="-133"/>
                  <a:pt x="3052877" y="20891"/>
                  <a:pt x="3300083" y="0"/>
                </a:cubicBezTo>
                <a:cubicBezTo>
                  <a:pt x="3547289" y="-20891"/>
                  <a:pt x="3697578" y="1835"/>
                  <a:pt x="3988590" y="0"/>
                </a:cubicBezTo>
                <a:cubicBezTo>
                  <a:pt x="4279602" y="-1835"/>
                  <a:pt x="4443577" y="59631"/>
                  <a:pt x="4677097" y="0"/>
                </a:cubicBezTo>
                <a:cubicBezTo>
                  <a:pt x="4910617" y="-59631"/>
                  <a:pt x="5125861" y="28419"/>
                  <a:pt x="5270637" y="0"/>
                </a:cubicBezTo>
                <a:cubicBezTo>
                  <a:pt x="5415413" y="-28419"/>
                  <a:pt x="5562700" y="29310"/>
                  <a:pt x="5674244" y="0"/>
                </a:cubicBezTo>
                <a:cubicBezTo>
                  <a:pt x="5785788" y="-29310"/>
                  <a:pt x="5944380" y="16802"/>
                  <a:pt x="6172818" y="0"/>
                </a:cubicBezTo>
                <a:cubicBezTo>
                  <a:pt x="6401256" y="-16802"/>
                  <a:pt x="6353365" y="28815"/>
                  <a:pt x="6481459" y="0"/>
                </a:cubicBezTo>
                <a:cubicBezTo>
                  <a:pt x="6609553" y="-28815"/>
                  <a:pt x="6878976" y="46718"/>
                  <a:pt x="7264932" y="0"/>
                </a:cubicBezTo>
                <a:cubicBezTo>
                  <a:pt x="7650888" y="-46718"/>
                  <a:pt x="7456122" y="33449"/>
                  <a:pt x="7573573" y="0"/>
                </a:cubicBezTo>
                <a:cubicBezTo>
                  <a:pt x="7691024" y="-33449"/>
                  <a:pt x="8074959" y="50644"/>
                  <a:pt x="8262079" y="0"/>
                </a:cubicBezTo>
                <a:cubicBezTo>
                  <a:pt x="8449199" y="-50644"/>
                  <a:pt x="8586150" y="189"/>
                  <a:pt x="8760653" y="0"/>
                </a:cubicBezTo>
                <a:cubicBezTo>
                  <a:pt x="8935156" y="-189"/>
                  <a:pt x="9179404" y="87885"/>
                  <a:pt x="9496643" y="0"/>
                </a:cubicBezTo>
                <a:cubicBezTo>
                  <a:pt x="9512596" y="284060"/>
                  <a:pt x="9494390" y="347573"/>
                  <a:pt x="9496643" y="573388"/>
                </a:cubicBezTo>
                <a:cubicBezTo>
                  <a:pt x="9498896" y="799203"/>
                  <a:pt x="9451270" y="845964"/>
                  <a:pt x="9496643" y="976883"/>
                </a:cubicBezTo>
                <a:cubicBezTo>
                  <a:pt x="9542016" y="1107802"/>
                  <a:pt x="9432111" y="1306780"/>
                  <a:pt x="9496643" y="1592744"/>
                </a:cubicBezTo>
                <a:cubicBezTo>
                  <a:pt x="9561175" y="1878708"/>
                  <a:pt x="9466986" y="1860647"/>
                  <a:pt x="9496643" y="2081185"/>
                </a:cubicBezTo>
                <a:cubicBezTo>
                  <a:pt x="9526300" y="2301723"/>
                  <a:pt x="9442455" y="2486183"/>
                  <a:pt x="9496643" y="2612100"/>
                </a:cubicBezTo>
                <a:cubicBezTo>
                  <a:pt x="9550831" y="2738018"/>
                  <a:pt x="9456212" y="2885993"/>
                  <a:pt x="9496643" y="3100541"/>
                </a:cubicBezTo>
                <a:cubicBezTo>
                  <a:pt x="9537074" y="3315089"/>
                  <a:pt x="9451820" y="3405524"/>
                  <a:pt x="9496643" y="3546510"/>
                </a:cubicBezTo>
                <a:cubicBezTo>
                  <a:pt x="9541466" y="3687496"/>
                  <a:pt x="9421654" y="3975503"/>
                  <a:pt x="9496643" y="4247317"/>
                </a:cubicBezTo>
                <a:cubicBezTo>
                  <a:pt x="9405024" y="4261374"/>
                  <a:pt x="9306259" y="4215825"/>
                  <a:pt x="9188002" y="4247317"/>
                </a:cubicBezTo>
                <a:cubicBezTo>
                  <a:pt x="9069745" y="4278809"/>
                  <a:pt x="8870305" y="4201110"/>
                  <a:pt x="8689428" y="4247317"/>
                </a:cubicBezTo>
                <a:cubicBezTo>
                  <a:pt x="8508551" y="4293524"/>
                  <a:pt x="8464923" y="4224934"/>
                  <a:pt x="8380787" y="4247317"/>
                </a:cubicBezTo>
                <a:cubicBezTo>
                  <a:pt x="8296651" y="4269700"/>
                  <a:pt x="8062817" y="4190136"/>
                  <a:pt x="7882214" y="4247317"/>
                </a:cubicBezTo>
                <a:cubicBezTo>
                  <a:pt x="7701611" y="4304498"/>
                  <a:pt x="7527767" y="4239296"/>
                  <a:pt x="7288674" y="4247317"/>
                </a:cubicBezTo>
                <a:cubicBezTo>
                  <a:pt x="7049581" y="4255338"/>
                  <a:pt x="6974092" y="4205303"/>
                  <a:pt x="6790100" y="4247317"/>
                </a:cubicBezTo>
                <a:cubicBezTo>
                  <a:pt x="6606108" y="4289331"/>
                  <a:pt x="6599749" y="4216497"/>
                  <a:pt x="6481459" y="4247317"/>
                </a:cubicBezTo>
                <a:cubicBezTo>
                  <a:pt x="6363169" y="4278137"/>
                  <a:pt x="6122394" y="4189906"/>
                  <a:pt x="5982885" y="4247317"/>
                </a:cubicBezTo>
                <a:cubicBezTo>
                  <a:pt x="5843376" y="4304728"/>
                  <a:pt x="5706626" y="4217815"/>
                  <a:pt x="5579278" y="4247317"/>
                </a:cubicBezTo>
                <a:cubicBezTo>
                  <a:pt x="5451930" y="4276819"/>
                  <a:pt x="5266753" y="4217937"/>
                  <a:pt x="4985738" y="4247317"/>
                </a:cubicBezTo>
                <a:cubicBezTo>
                  <a:pt x="4704723" y="4276697"/>
                  <a:pt x="4372507" y="4225927"/>
                  <a:pt x="4202265" y="4247317"/>
                </a:cubicBezTo>
                <a:cubicBezTo>
                  <a:pt x="4032023" y="4268707"/>
                  <a:pt x="3808113" y="4190239"/>
                  <a:pt x="3608724" y="4247317"/>
                </a:cubicBezTo>
                <a:cubicBezTo>
                  <a:pt x="3409335" y="4304395"/>
                  <a:pt x="3347403" y="4234276"/>
                  <a:pt x="3110151" y="4247317"/>
                </a:cubicBezTo>
                <a:cubicBezTo>
                  <a:pt x="2872899" y="4260358"/>
                  <a:pt x="2738471" y="4234237"/>
                  <a:pt x="2516610" y="4247317"/>
                </a:cubicBezTo>
                <a:cubicBezTo>
                  <a:pt x="2294749" y="4260397"/>
                  <a:pt x="2275312" y="4246731"/>
                  <a:pt x="2113003" y="4247317"/>
                </a:cubicBezTo>
                <a:cubicBezTo>
                  <a:pt x="1950694" y="4247903"/>
                  <a:pt x="1720830" y="4219437"/>
                  <a:pt x="1519463" y="4247317"/>
                </a:cubicBezTo>
                <a:cubicBezTo>
                  <a:pt x="1318096" y="4275197"/>
                  <a:pt x="1174878" y="4190232"/>
                  <a:pt x="925923" y="4247317"/>
                </a:cubicBezTo>
                <a:cubicBezTo>
                  <a:pt x="676968" y="4304402"/>
                  <a:pt x="259909" y="4200676"/>
                  <a:pt x="0" y="4247317"/>
                </a:cubicBezTo>
                <a:cubicBezTo>
                  <a:pt x="-3458" y="4052005"/>
                  <a:pt x="40826" y="3951820"/>
                  <a:pt x="0" y="3801349"/>
                </a:cubicBezTo>
                <a:cubicBezTo>
                  <a:pt x="-40826" y="3650878"/>
                  <a:pt x="36346" y="3509255"/>
                  <a:pt x="0" y="3312907"/>
                </a:cubicBezTo>
                <a:cubicBezTo>
                  <a:pt x="-36346" y="3116559"/>
                  <a:pt x="10195" y="2988742"/>
                  <a:pt x="0" y="2824466"/>
                </a:cubicBezTo>
                <a:cubicBezTo>
                  <a:pt x="-10195" y="2660190"/>
                  <a:pt x="46642" y="2437451"/>
                  <a:pt x="0" y="2293551"/>
                </a:cubicBezTo>
                <a:cubicBezTo>
                  <a:pt x="-46642" y="2149651"/>
                  <a:pt x="8372" y="1901677"/>
                  <a:pt x="0" y="1762637"/>
                </a:cubicBezTo>
                <a:cubicBezTo>
                  <a:pt x="-8372" y="1623597"/>
                  <a:pt x="59069" y="1438337"/>
                  <a:pt x="0" y="1231722"/>
                </a:cubicBezTo>
                <a:cubicBezTo>
                  <a:pt x="-59069" y="1025107"/>
                  <a:pt x="35586" y="880745"/>
                  <a:pt x="0" y="700807"/>
                </a:cubicBezTo>
                <a:cubicBezTo>
                  <a:pt x="-35586" y="520870"/>
                  <a:pt x="18225" y="345163"/>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Πώς είναι τα μαλλιά της κυρίας Ελένης; </a:t>
            </a:r>
          </a:p>
          <a:p>
            <a:endParaRPr lang="el-GR" b="1" dirty="0"/>
          </a:p>
          <a:p>
            <a:endParaRPr lang="el-GR" b="1" dirty="0"/>
          </a:p>
          <a:p>
            <a:endParaRPr lang="el-GR" b="1" dirty="0"/>
          </a:p>
          <a:p>
            <a:endParaRPr lang="el-GR" b="1" dirty="0"/>
          </a:p>
          <a:p>
            <a:endParaRPr lang="el-GR" b="1" dirty="0"/>
          </a:p>
          <a:p>
            <a:endParaRPr lang="el-GR" b="1" dirty="0"/>
          </a:p>
          <a:p>
            <a:endParaRPr lang="el-GR" b="1" dirty="0"/>
          </a:p>
          <a:p>
            <a:endParaRPr lang="el-GR" b="1" dirty="0"/>
          </a:p>
          <a:p>
            <a:endParaRPr lang="el-GR" b="1" dirty="0"/>
          </a:p>
          <a:p>
            <a:endParaRPr lang="el-GR" b="1" dirty="0"/>
          </a:p>
          <a:p>
            <a:endParaRPr lang="el-GR" b="1" dirty="0"/>
          </a:p>
          <a:p>
            <a:endParaRPr lang="el-GR" b="1" dirty="0"/>
          </a:p>
          <a:p>
            <a:r>
              <a:rPr lang="el-GR" b="1" dirty="0"/>
              <a:t>Α. </a:t>
            </a:r>
            <a:r>
              <a:rPr lang="el-GR" dirty="0"/>
              <a:t>ίσια και καστανά</a:t>
            </a:r>
            <a:r>
              <a:rPr lang="el-GR" b="1" dirty="0"/>
              <a:t>     Β. </a:t>
            </a:r>
            <a:r>
              <a:rPr lang="el-GR" dirty="0"/>
              <a:t>γκρίζα και σγουρά</a:t>
            </a:r>
            <a:r>
              <a:rPr lang="el-GR" b="1" dirty="0"/>
              <a:t>    Γ. </a:t>
            </a:r>
            <a:r>
              <a:rPr lang="el-GR" dirty="0"/>
              <a:t>μακριά και ξανθά</a:t>
            </a:r>
            <a:r>
              <a:rPr lang="el-GR" b="1" dirty="0"/>
              <a:t>   Δ. </a:t>
            </a:r>
            <a:r>
              <a:rPr lang="el-GR" dirty="0"/>
              <a:t>κοντά και μαύρα</a:t>
            </a:r>
            <a:endParaRPr lang="el-GR" b="1" dirty="0"/>
          </a:p>
          <a:p>
            <a:endParaRPr lang="el-GR" b="1" dirty="0"/>
          </a:p>
        </p:txBody>
      </p:sp>
      <p:sp>
        <p:nvSpPr>
          <p:cNvPr id="9" name="TextBox 8">
            <a:extLst>
              <a:ext uri="{FF2B5EF4-FFF2-40B4-BE49-F238E27FC236}">
                <a16:creationId xmlns:a16="http://schemas.microsoft.com/office/drawing/2014/main" id="{C41CB3E5-D97A-DE69-0E80-9E3EFA9ECF35}"/>
              </a:ext>
            </a:extLst>
          </p:cNvPr>
          <p:cNvSpPr txBox="1"/>
          <p:nvPr/>
        </p:nvSpPr>
        <p:spPr>
          <a:xfrm>
            <a:off x="10003971" y="1197620"/>
            <a:ext cx="1509820" cy="4201150"/>
          </a:xfrm>
          <a:custGeom>
            <a:avLst/>
            <a:gdLst>
              <a:gd name="csX0" fmla="*/ 0 w 1509820"/>
              <a:gd name="csY0" fmla="*/ 0 h 4201150"/>
              <a:gd name="csX1" fmla="*/ 533470 w 1509820"/>
              <a:gd name="csY1" fmla="*/ 0 h 4201150"/>
              <a:gd name="csX2" fmla="*/ 1006547 w 1509820"/>
              <a:gd name="csY2" fmla="*/ 0 h 4201150"/>
              <a:gd name="csX3" fmla="*/ 1509820 w 1509820"/>
              <a:gd name="csY3" fmla="*/ 0 h 4201150"/>
              <a:gd name="csX4" fmla="*/ 1509820 w 1509820"/>
              <a:gd name="csY4" fmla="*/ 483132 h 4201150"/>
              <a:gd name="csX5" fmla="*/ 1509820 w 1509820"/>
              <a:gd name="csY5" fmla="*/ 1050288 h 4201150"/>
              <a:gd name="csX6" fmla="*/ 1509820 w 1509820"/>
              <a:gd name="csY6" fmla="*/ 1617443 h 4201150"/>
              <a:gd name="csX7" fmla="*/ 1509820 w 1509820"/>
              <a:gd name="csY7" fmla="*/ 2142587 h 4201150"/>
              <a:gd name="csX8" fmla="*/ 1509820 w 1509820"/>
              <a:gd name="csY8" fmla="*/ 2667730 h 4201150"/>
              <a:gd name="csX9" fmla="*/ 1509820 w 1509820"/>
              <a:gd name="csY9" fmla="*/ 3192874 h 4201150"/>
              <a:gd name="csX10" fmla="*/ 1509820 w 1509820"/>
              <a:gd name="csY10" fmla="*/ 3718018 h 4201150"/>
              <a:gd name="csX11" fmla="*/ 1509820 w 1509820"/>
              <a:gd name="csY11" fmla="*/ 4201150 h 4201150"/>
              <a:gd name="csX12" fmla="*/ 976350 w 1509820"/>
              <a:gd name="csY12" fmla="*/ 4201150 h 4201150"/>
              <a:gd name="csX13" fmla="*/ 518372 w 1509820"/>
              <a:gd name="csY13" fmla="*/ 4201150 h 4201150"/>
              <a:gd name="csX14" fmla="*/ 0 w 1509820"/>
              <a:gd name="csY14" fmla="*/ 4201150 h 4201150"/>
              <a:gd name="csX15" fmla="*/ 0 w 1509820"/>
              <a:gd name="csY15" fmla="*/ 3802041 h 4201150"/>
              <a:gd name="csX16" fmla="*/ 0 w 1509820"/>
              <a:gd name="csY16" fmla="*/ 3360920 h 4201150"/>
              <a:gd name="csX17" fmla="*/ 0 w 1509820"/>
              <a:gd name="csY17" fmla="*/ 2919799 h 4201150"/>
              <a:gd name="csX18" fmla="*/ 0 w 1509820"/>
              <a:gd name="csY18" fmla="*/ 2478679 h 4201150"/>
              <a:gd name="csX19" fmla="*/ 0 w 1509820"/>
              <a:gd name="csY19" fmla="*/ 1911523 h 4201150"/>
              <a:gd name="csX20" fmla="*/ 0 w 1509820"/>
              <a:gd name="csY20" fmla="*/ 1386380 h 4201150"/>
              <a:gd name="csX21" fmla="*/ 0 w 1509820"/>
              <a:gd name="csY21" fmla="*/ 861236 h 4201150"/>
              <a:gd name="csX22" fmla="*/ 0 w 1509820"/>
              <a:gd name="csY22" fmla="*/ 0 h 4201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509820" h="4201150" extrusionOk="0">
                <a:moveTo>
                  <a:pt x="0" y="0"/>
                </a:moveTo>
                <a:cubicBezTo>
                  <a:pt x="163026" y="-24417"/>
                  <a:pt x="269388" y="15610"/>
                  <a:pt x="533470" y="0"/>
                </a:cubicBezTo>
                <a:cubicBezTo>
                  <a:pt x="797552" y="-15610"/>
                  <a:pt x="891644" y="34578"/>
                  <a:pt x="1006547" y="0"/>
                </a:cubicBezTo>
                <a:cubicBezTo>
                  <a:pt x="1121450" y="-34578"/>
                  <a:pt x="1407126" y="50969"/>
                  <a:pt x="1509820" y="0"/>
                </a:cubicBezTo>
                <a:cubicBezTo>
                  <a:pt x="1512326" y="173096"/>
                  <a:pt x="1497551" y="339936"/>
                  <a:pt x="1509820" y="483132"/>
                </a:cubicBezTo>
                <a:cubicBezTo>
                  <a:pt x="1522089" y="626328"/>
                  <a:pt x="1505826" y="768833"/>
                  <a:pt x="1509820" y="1050288"/>
                </a:cubicBezTo>
                <a:cubicBezTo>
                  <a:pt x="1513814" y="1331743"/>
                  <a:pt x="1501673" y="1417689"/>
                  <a:pt x="1509820" y="1617443"/>
                </a:cubicBezTo>
                <a:cubicBezTo>
                  <a:pt x="1517967" y="1817197"/>
                  <a:pt x="1490613" y="1910803"/>
                  <a:pt x="1509820" y="2142587"/>
                </a:cubicBezTo>
                <a:cubicBezTo>
                  <a:pt x="1529027" y="2374371"/>
                  <a:pt x="1453534" y="2431795"/>
                  <a:pt x="1509820" y="2667730"/>
                </a:cubicBezTo>
                <a:cubicBezTo>
                  <a:pt x="1566106" y="2903665"/>
                  <a:pt x="1481396" y="3003186"/>
                  <a:pt x="1509820" y="3192874"/>
                </a:cubicBezTo>
                <a:cubicBezTo>
                  <a:pt x="1538244" y="3382562"/>
                  <a:pt x="1484785" y="3589916"/>
                  <a:pt x="1509820" y="3718018"/>
                </a:cubicBezTo>
                <a:cubicBezTo>
                  <a:pt x="1534855" y="3846120"/>
                  <a:pt x="1498805" y="4058676"/>
                  <a:pt x="1509820" y="4201150"/>
                </a:cubicBezTo>
                <a:cubicBezTo>
                  <a:pt x="1244308" y="4235157"/>
                  <a:pt x="1204630" y="4147847"/>
                  <a:pt x="976350" y="4201150"/>
                </a:cubicBezTo>
                <a:cubicBezTo>
                  <a:pt x="748070" y="4254453"/>
                  <a:pt x="671149" y="4159394"/>
                  <a:pt x="518372" y="4201150"/>
                </a:cubicBezTo>
                <a:cubicBezTo>
                  <a:pt x="365595" y="4242906"/>
                  <a:pt x="155464" y="4197800"/>
                  <a:pt x="0" y="4201150"/>
                </a:cubicBezTo>
                <a:cubicBezTo>
                  <a:pt x="-31870" y="4111695"/>
                  <a:pt x="38570" y="3897573"/>
                  <a:pt x="0" y="3802041"/>
                </a:cubicBezTo>
                <a:cubicBezTo>
                  <a:pt x="-38570" y="3706509"/>
                  <a:pt x="31930" y="3454938"/>
                  <a:pt x="0" y="3360920"/>
                </a:cubicBezTo>
                <a:cubicBezTo>
                  <a:pt x="-31930" y="3266902"/>
                  <a:pt x="4843" y="3031863"/>
                  <a:pt x="0" y="2919799"/>
                </a:cubicBezTo>
                <a:cubicBezTo>
                  <a:pt x="-4843" y="2807735"/>
                  <a:pt x="29441" y="2640478"/>
                  <a:pt x="0" y="2478679"/>
                </a:cubicBezTo>
                <a:cubicBezTo>
                  <a:pt x="-29441" y="2316880"/>
                  <a:pt x="49426" y="2104991"/>
                  <a:pt x="0" y="1911523"/>
                </a:cubicBezTo>
                <a:cubicBezTo>
                  <a:pt x="-49426" y="1718055"/>
                  <a:pt x="32646" y="1610587"/>
                  <a:pt x="0" y="1386380"/>
                </a:cubicBezTo>
                <a:cubicBezTo>
                  <a:pt x="-32646" y="1162173"/>
                  <a:pt x="11146" y="978263"/>
                  <a:pt x="0" y="861236"/>
                </a:cubicBezTo>
                <a:cubicBezTo>
                  <a:pt x="-11146" y="744209"/>
                  <a:pt x="77752" y="404446"/>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lgn="ctr"/>
            <a:r>
              <a:rPr lang="el-GR" sz="2800" dirty="0"/>
              <a:t>Τα μαλλιά της  κυρίας Ελένης είναι ______.</a:t>
            </a:r>
          </a:p>
          <a:p>
            <a:pPr marL="0" marR="0" algn="ctr">
              <a:spcBef>
                <a:spcPts val="900"/>
              </a:spcBef>
              <a:spcAft>
                <a:spcPts val="900"/>
              </a:spcAft>
            </a:pPr>
            <a:endParaRPr lang="el-GR" sz="2800" u="none" strike="noStrike" dirty="0">
              <a:effectLst/>
              <a:latin typeface="Google Sans"/>
            </a:endParaRPr>
          </a:p>
        </p:txBody>
      </p:sp>
      <p:pic>
        <p:nvPicPr>
          <p:cNvPr id="11" name="Εικόνα 10" descr="27 CLIPART TEACHER ιδέες | clip art, manualidades, φανταστικοί χαρακτήρες">
            <a:extLst>
              <a:ext uri="{FF2B5EF4-FFF2-40B4-BE49-F238E27FC236}">
                <a16:creationId xmlns:a16="http://schemas.microsoft.com/office/drawing/2014/main" id="{BD329CDD-4CB2-F538-71DA-9910A041DC46}"/>
              </a:ext>
            </a:extLst>
          </p:cNvPr>
          <p:cNvPicPr>
            <a:picLocks noChangeAspect="1"/>
          </p:cNvPicPr>
          <p:nvPr/>
        </p:nvPicPr>
        <p:blipFill>
          <a:blip r:embed="rId2"/>
          <a:srcRect l="8430" t="14252" r="41198" b="13169"/>
          <a:stretch>
            <a:fillRect/>
          </a:stretch>
        </p:blipFill>
        <p:spPr>
          <a:xfrm>
            <a:off x="10232571" y="191861"/>
            <a:ext cx="1043254"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Εικόνα 3" descr="Η Σούπερ γιαγιά – Μεταξύ μας">
            <a:extLst>
              <a:ext uri="{FF2B5EF4-FFF2-40B4-BE49-F238E27FC236}">
                <a16:creationId xmlns:a16="http://schemas.microsoft.com/office/drawing/2014/main" id="{9BDC943B-32FA-F9F6-D9E1-F7EC8FEF32FB}"/>
              </a:ext>
            </a:extLst>
          </p:cNvPr>
          <p:cNvPicPr>
            <a:picLocks noChangeAspect="1"/>
          </p:cNvPicPr>
          <p:nvPr/>
        </p:nvPicPr>
        <p:blipFill>
          <a:blip r:embed="rId3"/>
          <a:stretch>
            <a:fillRect/>
          </a:stretch>
        </p:blipFill>
        <p:spPr>
          <a:xfrm>
            <a:off x="2373086" y="2299122"/>
            <a:ext cx="2188028" cy="2414392"/>
          </a:xfrm>
          <a:custGeom>
            <a:avLst/>
            <a:gdLst>
              <a:gd name="csX0" fmla="*/ 0 w 2188028"/>
              <a:gd name="csY0" fmla="*/ 0 h 2414392"/>
              <a:gd name="csX1" fmla="*/ 547007 w 2188028"/>
              <a:gd name="csY1" fmla="*/ 0 h 2414392"/>
              <a:gd name="csX2" fmla="*/ 1094014 w 2188028"/>
              <a:gd name="csY2" fmla="*/ 0 h 2414392"/>
              <a:gd name="csX3" fmla="*/ 1597260 w 2188028"/>
              <a:gd name="csY3" fmla="*/ 0 h 2414392"/>
              <a:gd name="csX4" fmla="*/ 2188028 w 2188028"/>
              <a:gd name="csY4" fmla="*/ 0 h 2414392"/>
              <a:gd name="csX5" fmla="*/ 2188028 w 2188028"/>
              <a:gd name="csY5" fmla="*/ 434591 h 2414392"/>
              <a:gd name="csX6" fmla="*/ 2188028 w 2188028"/>
              <a:gd name="csY6" fmla="*/ 941613 h 2414392"/>
              <a:gd name="csX7" fmla="*/ 2188028 w 2188028"/>
              <a:gd name="csY7" fmla="*/ 1448635 h 2414392"/>
              <a:gd name="csX8" fmla="*/ 2188028 w 2188028"/>
              <a:gd name="csY8" fmla="*/ 1883226 h 2414392"/>
              <a:gd name="csX9" fmla="*/ 2188028 w 2188028"/>
              <a:gd name="csY9" fmla="*/ 2414392 h 2414392"/>
              <a:gd name="csX10" fmla="*/ 1619141 w 2188028"/>
              <a:gd name="csY10" fmla="*/ 2414392 h 2414392"/>
              <a:gd name="csX11" fmla="*/ 1137775 w 2188028"/>
              <a:gd name="csY11" fmla="*/ 2414392 h 2414392"/>
              <a:gd name="csX12" fmla="*/ 656408 w 2188028"/>
              <a:gd name="csY12" fmla="*/ 2414392 h 2414392"/>
              <a:gd name="csX13" fmla="*/ 0 w 2188028"/>
              <a:gd name="csY13" fmla="*/ 2414392 h 2414392"/>
              <a:gd name="csX14" fmla="*/ 0 w 2188028"/>
              <a:gd name="csY14" fmla="*/ 1907370 h 2414392"/>
              <a:gd name="csX15" fmla="*/ 0 w 2188028"/>
              <a:gd name="csY15" fmla="*/ 1496923 h 2414392"/>
              <a:gd name="csX16" fmla="*/ 0 w 2188028"/>
              <a:gd name="csY16" fmla="*/ 1038189 h 2414392"/>
              <a:gd name="csX17" fmla="*/ 0 w 2188028"/>
              <a:gd name="csY17" fmla="*/ 507022 h 2414392"/>
              <a:gd name="csX18" fmla="*/ 0 w 2188028"/>
              <a:gd name="csY18" fmla="*/ 0 h 2414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188028" h="2414392" fill="none" extrusionOk="0">
                <a:moveTo>
                  <a:pt x="0" y="0"/>
                </a:moveTo>
                <a:cubicBezTo>
                  <a:pt x="203399" y="-17026"/>
                  <a:pt x="429891" y="33193"/>
                  <a:pt x="547007" y="0"/>
                </a:cubicBezTo>
                <a:cubicBezTo>
                  <a:pt x="664123" y="-33193"/>
                  <a:pt x="969208" y="10191"/>
                  <a:pt x="1094014" y="0"/>
                </a:cubicBezTo>
                <a:cubicBezTo>
                  <a:pt x="1218820" y="-10191"/>
                  <a:pt x="1411979" y="16895"/>
                  <a:pt x="1597260" y="0"/>
                </a:cubicBezTo>
                <a:cubicBezTo>
                  <a:pt x="1782541" y="-16895"/>
                  <a:pt x="1964429" y="36887"/>
                  <a:pt x="2188028" y="0"/>
                </a:cubicBezTo>
                <a:cubicBezTo>
                  <a:pt x="2201988" y="205454"/>
                  <a:pt x="2137072" y="329081"/>
                  <a:pt x="2188028" y="434591"/>
                </a:cubicBezTo>
                <a:cubicBezTo>
                  <a:pt x="2238984" y="540101"/>
                  <a:pt x="2180886" y="831620"/>
                  <a:pt x="2188028" y="941613"/>
                </a:cubicBezTo>
                <a:cubicBezTo>
                  <a:pt x="2195170" y="1051606"/>
                  <a:pt x="2174481" y="1275563"/>
                  <a:pt x="2188028" y="1448635"/>
                </a:cubicBezTo>
                <a:cubicBezTo>
                  <a:pt x="2201575" y="1621707"/>
                  <a:pt x="2136629" y="1699306"/>
                  <a:pt x="2188028" y="1883226"/>
                </a:cubicBezTo>
                <a:cubicBezTo>
                  <a:pt x="2239427" y="2067146"/>
                  <a:pt x="2133084" y="2184930"/>
                  <a:pt x="2188028" y="2414392"/>
                </a:cubicBezTo>
                <a:cubicBezTo>
                  <a:pt x="1973848" y="2474603"/>
                  <a:pt x="1750948" y="2414205"/>
                  <a:pt x="1619141" y="2414392"/>
                </a:cubicBezTo>
                <a:cubicBezTo>
                  <a:pt x="1487334" y="2414579"/>
                  <a:pt x="1323486" y="2359667"/>
                  <a:pt x="1137775" y="2414392"/>
                </a:cubicBezTo>
                <a:cubicBezTo>
                  <a:pt x="952064" y="2469117"/>
                  <a:pt x="799671" y="2386072"/>
                  <a:pt x="656408" y="2414392"/>
                </a:cubicBezTo>
                <a:cubicBezTo>
                  <a:pt x="513145" y="2442712"/>
                  <a:pt x="151809" y="2357730"/>
                  <a:pt x="0" y="2414392"/>
                </a:cubicBezTo>
                <a:cubicBezTo>
                  <a:pt x="-5572" y="2216823"/>
                  <a:pt x="19751" y="2144945"/>
                  <a:pt x="0" y="1907370"/>
                </a:cubicBezTo>
                <a:cubicBezTo>
                  <a:pt x="-19751" y="1669795"/>
                  <a:pt x="14534" y="1610323"/>
                  <a:pt x="0" y="1496923"/>
                </a:cubicBezTo>
                <a:cubicBezTo>
                  <a:pt x="-14534" y="1383523"/>
                  <a:pt x="37800" y="1157106"/>
                  <a:pt x="0" y="1038189"/>
                </a:cubicBezTo>
                <a:cubicBezTo>
                  <a:pt x="-37800" y="919272"/>
                  <a:pt x="50245" y="693974"/>
                  <a:pt x="0" y="507022"/>
                </a:cubicBezTo>
                <a:cubicBezTo>
                  <a:pt x="-50245" y="320070"/>
                  <a:pt x="39261" y="130779"/>
                  <a:pt x="0" y="0"/>
                </a:cubicBezTo>
                <a:close/>
              </a:path>
              <a:path w="2188028" h="2414392" stroke="0" extrusionOk="0">
                <a:moveTo>
                  <a:pt x="0" y="0"/>
                </a:moveTo>
                <a:cubicBezTo>
                  <a:pt x="249596" y="-49189"/>
                  <a:pt x="410567" y="43501"/>
                  <a:pt x="590768" y="0"/>
                </a:cubicBezTo>
                <a:cubicBezTo>
                  <a:pt x="770969" y="-43501"/>
                  <a:pt x="964047" y="26357"/>
                  <a:pt x="1159655" y="0"/>
                </a:cubicBezTo>
                <a:cubicBezTo>
                  <a:pt x="1355263" y="-26357"/>
                  <a:pt x="1469678" y="51944"/>
                  <a:pt x="1641021" y="0"/>
                </a:cubicBezTo>
                <a:cubicBezTo>
                  <a:pt x="1812364" y="-51944"/>
                  <a:pt x="2000375" y="9325"/>
                  <a:pt x="2188028" y="0"/>
                </a:cubicBezTo>
                <a:cubicBezTo>
                  <a:pt x="2235370" y="200399"/>
                  <a:pt x="2168882" y="286320"/>
                  <a:pt x="2188028" y="531166"/>
                </a:cubicBezTo>
                <a:cubicBezTo>
                  <a:pt x="2207174" y="776012"/>
                  <a:pt x="2170860" y="846032"/>
                  <a:pt x="2188028" y="1062332"/>
                </a:cubicBezTo>
                <a:cubicBezTo>
                  <a:pt x="2205196" y="1278632"/>
                  <a:pt x="2151840" y="1407585"/>
                  <a:pt x="2188028" y="1496923"/>
                </a:cubicBezTo>
                <a:cubicBezTo>
                  <a:pt x="2224216" y="1586261"/>
                  <a:pt x="2113541" y="2158605"/>
                  <a:pt x="2188028" y="2414392"/>
                </a:cubicBezTo>
                <a:cubicBezTo>
                  <a:pt x="2020341" y="2467286"/>
                  <a:pt x="1936824" y="2407951"/>
                  <a:pt x="1706662" y="2414392"/>
                </a:cubicBezTo>
                <a:cubicBezTo>
                  <a:pt x="1476500" y="2420833"/>
                  <a:pt x="1277786" y="2356623"/>
                  <a:pt x="1137775" y="2414392"/>
                </a:cubicBezTo>
                <a:cubicBezTo>
                  <a:pt x="997764" y="2472161"/>
                  <a:pt x="687428" y="2394330"/>
                  <a:pt x="547007" y="2414392"/>
                </a:cubicBezTo>
                <a:cubicBezTo>
                  <a:pt x="406586" y="2434454"/>
                  <a:pt x="206485" y="2388503"/>
                  <a:pt x="0" y="2414392"/>
                </a:cubicBezTo>
                <a:cubicBezTo>
                  <a:pt x="-34402" y="2264243"/>
                  <a:pt x="5399" y="2098850"/>
                  <a:pt x="0" y="2003945"/>
                </a:cubicBezTo>
                <a:cubicBezTo>
                  <a:pt x="-5399" y="1909040"/>
                  <a:pt x="12513" y="1786466"/>
                  <a:pt x="0" y="1569355"/>
                </a:cubicBezTo>
                <a:cubicBezTo>
                  <a:pt x="-12513" y="1352244"/>
                  <a:pt x="35238" y="1200260"/>
                  <a:pt x="0" y="1086476"/>
                </a:cubicBezTo>
                <a:cubicBezTo>
                  <a:pt x="-35238" y="972692"/>
                  <a:pt x="8589" y="732630"/>
                  <a:pt x="0" y="555310"/>
                </a:cubicBezTo>
                <a:cubicBezTo>
                  <a:pt x="-8589" y="377990"/>
                  <a:pt x="51470" y="269759"/>
                  <a:pt x="0" y="0"/>
                </a:cubicBezTo>
                <a:close/>
              </a:path>
            </a:pathLst>
          </a:custGeom>
          <a:ln>
            <a:solidFill>
              <a:schemeClr val="tx1"/>
            </a:solidFill>
            <a:extLst>
              <a:ext uri="{C807C97D-BFC1-408E-A445-0C87EB9F89A2}">
                <ask:lineSketchStyleProps xmlns:ask="http://schemas.microsoft.com/office/drawing/2018/sketchyshapes" sd="3265519130">
                  <a:prstGeom prst="rect">
                    <a:avLst/>
                  </a:prstGeom>
                  <ask:type>
                    <ask:lineSketchScribble/>
                  </ask:type>
                </ask:lineSketchStyleProps>
              </a:ext>
            </a:extLst>
          </a:ln>
        </p:spPr>
      </p:pic>
      <p:pic>
        <p:nvPicPr>
          <p:cNvPr id="8" name="Εικόνα 7" descr="Κινούμενα σχέδια γυναίκα σε καμπαρντίνα κοιτάζοντας: Vector στοκ (χωρίς  δικαιώματα) 2643481055 | Shutterstock">
            <a:extLst>
              <a:ext uri="{FF2B5EF4-FFF2-40B4-BE49-F238E27FC236}">
                <a16:creationId xmlns:a16="http://schemas.microsoft.com/office/drawing/2014/main" id="{AFBB9944-BE66-E260-4E6D-7E29F874F49B}"/>
              </a:ext>
            </a:extLst>
          </p:cNvPr>
          <p:cNvPicPr>
            <a:picLocks noChangeAspect="1"/>
          </p:cNvPicPr>
          <p:nvPr/>
        </p:nvPicPr>
        <p:blipFill>
          <a:blip r:embed="rId4"/>
          <a:srcRect l="19951" r="16329" b="9472"/>
          <a:stretch>
            <a:fillRect/>
          </a:stretch>
        </p:blipFill>
        <p:spPr>
          <a:xfrm>
            <a:off x="870856" y="2299122"/>
            <a:ext cx="1121229" cy="2414392"/>
          </a:xfrm>
          <a:custGeom>
            <a:avLst/>
            <a:gdLst>
              <a:gd name="csX0" fmla="*/ 0 w 1121229"/>
              <a:gd name="csY0" fmla="*/ 0 h 2414392"/>
              <a:gd name="csX1" fmla="*/ 571827 w 1121229"/>
              <a:gd name="csY1" fmla="*/ 0 h 2414392"/>
              <a:gd name="csX2" fmla="*/ 1121229 w 1121229"/>
              <a:gd name="csY2" fmla="*/ 0 h 2414392"/>
              <a:gd name="csX3" fmla="*/ 1121229 w 1121229"/>
              <a:gd name="csY3" fmla="*/ 410447 h 2414392"/>
              <a:gd name="csX4" fmla="*/ 1121229 w 1121229"/>
              <a:gd name="csY4" fmla="*/ 845037 h 2414392"/>
              <a:gd name="csX5" fmla="*/ 1121229 w 1121229"/>
              <a:gd name="csY5" fmla="*/ 1255484 h 2414392"/>
              <a:gd name="csX6" fmla="*/ 1121229 w 1121229"/>
              <a:gd name="csY6" fmla="*/ 1690074 h 2414392"/>
              <a:gd name="csX7" fmla="*/ 1121229 w 1121229"/>
              <a:gd name="csY7" fmla="*/ 2414392 h 2414392"/>
              <a:gd name="csX8" fmla="*/ 560615 w 1121229"/>
              <a:gd name="csY8" fmla="*/ 2414392 h 2414392"/>
              <a:gd name="csX9" fmla="*/ 0 w 1121229"/>
              <a:gd name="csY9" fmla="*/ 2414392 h 2414392"/>
              <a:gd name="csX10" fmla="*/ 0 w 1121229"/>
              <a:gd name="csY10" fmla="*/ 1979801 h 2414392"/>
              <a:gd name="csX11" fmla="*/ 0 w 1121229"/>
              <a:gd name="csY11" fmla="*/ 1472779 h 2414392"/>
              <a:gd name="csX12" fmla="*/ 0 w 1121229"/>
              <a:gd name="csY12" fmla="*/ 941613 h 2414392"/>
              <a:gd name="csX13" fmla="*/ 0 w 1121229"/>
              <a:gd name="csY13" fmla="*/ 531166 h 2414392"/>
              <a:gd name="csX14" fmla="*/ 0 w 1121229"/>
              <a:gd name="csY14" fmla="*/ 0 h 2414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21229" h="2414392" fill="none" extrusionOk="0">
                <a:moveTo>
                  <a:pt x="0" y="0"/>
                </a:moveTo>
                <a:cubicBezTo>
                  <a:pt x="267911" y="-64006"/>
                  <a:pt x="308749" y="19116"/>
                  <a:pt x="571827" y="0"/>
                </a:cubicBezTo>
                <a:cubicBezTo>
                  <a:pt x="834905" y="-19116"/>
                  <a:pt x="870913" y="7284"/>
                  <a:pt x="1121229" y="0"/>
                </a:cubicBezTo>
                <a:cubicBezTo>
                  <a:pt x="1138490" y="181764"/>
                  <a:pt x="1098044" y="323338"/>
                  <a:pt x="1121229" y="410447"/>
                </a:cubicBezTo>
                <a:cubicBezTo>
                  <a:pt x="1144414" y="497556"/>
                  <a:pt x="1106847" y="697487"/>
                  <a:pt x="1121229" y="845037"/>
                </a:cubicBezTo>
                <a:cubicBezTo>
                  <a:pt x="1135611" y="992587"/>
                  <a:pt x="1090813" y="1062195"/>
                  <a:pt x="1121229" y="1255484"/>
                </a:cubicBezTo>
                <a:cubicBezTo>
                  <a:pt x="1151645" y="1448773"/>
                  <a:pt x="1069868" y="1504373"/>
                  <a:pt x="1121229" y="1690074"/>
                </a:cubicBezTo>
                <a:cubicBezTo>
                  <a:pt x="1172590" y="1875775"/>
                  <a:pt x="1085830" y="2103621"/>
                  <a:pt x="1121229" y="2414392"/>
                </a:cubicBezTo>
                <a:cubicBezTo>
                  <a:pt x="919608" y="2430744"/>
                  <a:pt x="748265" y="2363639"/>
                  <a:pt x="560615" y="2414392"/>
                </a:cubicBezTo>
                <a:cubicBezTo>
                  <a:pt x="372965" y="2465145"/>
                  <a:pt x="156388" y="2380830"/>
                  <a:pt x="0" y="2414392"/>
                </a:cubicBezTo>
                <a:cubicBezTo>
                  <a:pt x="-12714" y="2210408"/>
                  <a:pt x="10222" y="2165295"/>
                  <a:pt x="0" y="1979801"/>
                </a:cubicBezTo>
                <a:cubicBezTo>
                  <a:pt x="-10222" y="1794307"/>
                  <a:pt x="56995" y="1664840"/>
                  <a:pt x="0" y="1472779"/>
                </a:cubicBezTo>
                <a:cubicBezTo>
                  <a:pt x="-56995" y="1280718"/>
                  <a:pt x="41466" y="1199315"/>
                  <a:pt x="0" y="941613"/>
                </a:cubicBezTo>
                <a:cubicBezTo>
                  <a:pt x="-41466" y="683911"/>
                  <a:pt x="33990" y="642763"/>
                  <a:pt x="0" y="531166"/>
                </a:cubicBezTo>
                <a:cubicBezTo>
                  <a:pt x="-33990" y="419569"/>
                  <a:pt x="53817" y="261906"/>
                  <a:pt x="0" y="0"/>
                </a:cubicBezTo>
                <a:close/>
              </a:path>
              <a:path w="1121229" h="2414392" stroke="0" extrusionOk="0">
                <a:moveTo>
                  <a:pt x="0" y="0"/>
                </a:moveTo>
                <a:cubicBezTo>
                  <a:pt x="191185" y="-61886"/>
                  <a:pt x="307219" y="37309"/>
                  <a:pt x="549402" y="0"/>
                </a:cubicBezTo>
                <a:cubicBezTo>
                  <a:pt x="791585" y="-37309"/>
                  <a:pt x="847414" y="39229"/>
                  <a:pt x="1121229" y="0"/>
                </a:cubicBezTo>
                <a:cubicBezTo>
                  <a:pt x="1173726" y="141471"/>
                  <a:pt x="1093626" y="273620"/>
                  <a:pt x="1121229" y="507022"/>
                </a:cubicBezTo>
                <a:cubicBezTo>
                  <a:pt x="1148832" y="740424"/>
                  <a:pt x="1072375" y="814100"/>
                  <a:pt x="1121229" y="989901"/>
                </a:cubicBezTo>
                <a:cubicBezTo>
                  <a:pt x="1170083" y="1165702"/>
                  <a:pt x="1083710" y="1393392"/>
                  <a:pt x="1121229" y="1521067"/>
                </a:cubicBezTo>
                <a:cubicBezTo>
                  <a:pt x="1158748" y="1648742"/>
                  <a:pt x="1065429" y="2012797"/>
                  <a:pt x="1121229" y="2414392"/>
                </a:cubicBezTo>
                <a:cubicBezTo>
                  <a:pt x="991979" y="2478580"/>
                  <a:pt x="829093" y="2413812"/>
                  <a:pt x="560615" y="2414392"/>
                </a:cubicBezTo>
                <a:cubicBezTo>
                  <a:pt x="292137" y="2414972"/>
                  <a:pt x="126376" y="2393268"/>
                  <a:pt x="0" y="2414392"/>
                </a:cubicBezTo>
                <a:cubicBezTo>
                  <a:pt x="-27470" y="2246514"/>
                  <a:pt x="11398" y="2098667"/>
                  <a:pt x="0" y="1955658"/>
                </a:cubicBezTo>
                <a:cubicBezTo>
                  <a:pt x="-11398" y="1812649"/>
                  <a:pt x="17717" y="1624216"/>
                  <a:pt x="0" y="1496923"/>
                </a:cubicBezTo>
                <a:cubicBezTo>
                  <a:pt x="-17717" y="1369630"/>
                  <a:pt x="13170" y="1085136"/>
                  <a:pt x="0" y="965757"/>
                </a:cubicBezTo>
                <a:cubicBezTo>
                  <a:pt x="-13170" y="846378"/>
                  <a:pt x="15951" y="747458"/>
                  <a:pt x="0" y="531166"/>
                </a:cubicBezTo>
                <a:cubicBezTo>
                  <a:pt x="-15951" y="314874"/>
                  <a:pt x="49997" y="181640"/>
                  <a:pt x="0" y="0"/>
                </a:cubicBezTo>
                <a:close/>
              </a:path>
            </a:pathLst>
          </a:custGeom>
          <a:ln>
            <a:solidFill>
              <a:schemeClr val="tx1"/>
            </a:solidFill>
            <a:extLst>
              <a:ext uri="{C807C97D-BFC1-408E-A445-0C87EB9F89A2}">
                <ask:lineSketchStyleProps xmlns:ask="http://schemas.microsoft.com/office/drawing/2018/sketchyshapes" sd="2554990253">
                  <a:prstGeom prst="rect">
                    <a:avLst/>
                  </a:prstGeom>
                  <ask:type>
                    <ask:lineSketchScribble/>
                  </ask:type>
                </ask:lineSketchStyleProps>
              </a:ext>
            </a:extLst>
          </a:ln>
        </p:spPr>
      </p:pic>
      <p:pic>
        <p:nvPicPr>
          <p:cNvPr id="15" name="Εικόνα 14" descr="ξανθιά κοπέλα Στοκ Εικονογραφήσεις, Vectors, &amp; Clipart – (34,715 Στοκ  Εικονογραφήσεις)">
            <a:extLst>
              <a:ext uri="{FF2B5EF4-FFF2-40B4-BE49-F238E27FC236}">
                <a16:creationId xmlns:a16="http://schemas.microsoft.com/office/drawing/2014/main" id="{DF6FFE1E-C19C-1AC4-AA7F-8FAB8AC631D1}"/>
              </a:ext>
            </a:extLst>
          </p:cNvPr>
          <p:cNvPicPr>
            <a:picLocks noChangeAspect="1"/>
          </p:cNvPicPr>
          <p:nvPr/>
        </p:nvPicPr>
        <p:blipFill>
          <a:blip r:embed="rId5"/>
          <a:srcRect l="12381"/>
          <a:stretch>
            <a:fillRect/>
          </a:stretch>
        </p:blipFill>
        <p:spPr>
          <a:xfrm>
            <a:off x="4898571" y="2299123"/>
            <a:ext cx="1654630" cy="2414392"/>
          </a:xfrm>
          <a:custGeom>
            <a:avLst/>
            <a:gdLst>
              <a:gd name="csX0" fmla="*/ 0 w 1654630"/>
              <a:gd name="csY0" fmla="*/ 0 h 2414392"/>
              <a:gd name="csX1" fmla="*/ 551543 w 1654630"/>
              <a:gd name="csY1" fmla="*/ 0 h 2414392"/>
              <a:gd name="csX2" fmla="*/ 1103087 w 1654630"/>
              <a:gd name="csY2" fmla="*/ 0 h 2414392"/>
              <a:gd name="csX3" fmla="*/ 1654630 w 1654630"/>
              <a:gd name="csY3" fmla="*/ 0 h 2414392"/>
              <a:gd name="csX4" fmla="*/ 1654630 w 1654630"/>
              <a:gd name="csY4" fmla="*/ 531166 h 2414392"/>
              <a:gd name="csX5" fmla="*/ 1654630 w 1654630"/>
              <a:gd name="csY5" fmla="*/ 965757 h 2414392"/>
              <a:gd name="csX6" fmla="*/ 1654630 w 1654630"/>
              <a:gd name="csY6" fmla="*/ 1424491 h 2414392"/>
              <a:gd name="csX7" fmla="*/ 1654630 w 1654630"/>
              <a:gd name="csY7" fmla="*/ 1955658 h 2414392"/>
              <a:gd name="csX8" fmla="*/ 1654630 w 1654630"/>
              <a:gd name="csY8" fmla="*/ 2414392 h 2414392"/>
              <a:gd name="csX9" fmla="*/ 1152726 w 1654630"/>
              <a:gd name="csY9" fmla="*/ 2414392 h 2414392"/>
              <a:gd name="csX10" fmla="*/ 601182 w 1654630"/>
              <a:gd name="csY10" fmla="*/ 2414392 h 2414392"/>
              <a:gd name="csX11" fmla="*/ 0 w 1654630"/>
              <a:gd name="csY11" fmla="*/ 2414392 h 2414392"/>
              <a:gd name="csX12" fmla="*/ 0 w 1654630"/>
              <a:gd name="csY12" fmla="*/ 1931514 h 2414392"/>
              <a:gd name="csX13" fmla="*/ 0 w 1654630"/>
              <a:gd name="csY13" fmla="*/ 1448635 h 2414392"/>
              <a:gd name="csX14" fmla="*/ 0 w 1654630"/>
              <a:gd name="csY14" fmla="*/ 1038189 h 2414392"/>
              <a:gd name="csX15" fmla="*/ 0 w 1654630"/>
              <a:gd name="csY15" fmla="*/ 579454 h 2414392"/>
              <a:gd name="csX16" fmla="*/ 0 w 1654630"/>
              <a:gd name="csY16" fmla="*/ 0 h 2414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654630" h="2414392" fill="none" extrusionOk="0">
                <a:moveTo>
                  <a:pt x="0" y="0"/>
                </a:moveTo>
                <a:cubicBezTo>
                  <a:pt x="175244" y="-63136"/>
                  <a:pt x="360812" y="21206"/>
                  <a:pt x="551543" y="0"/>
                </a:cubicBezTo>
                <a:cubicBezTo>
                  <a:pt x="742274" y="-21206"/>
                  <a:pt x="990523" y="22041"/>
                  <a:pt x="1103087" y="0"/>
                </a:cubicBezTo>
                <a:cubicBezTo>
                  <a:pt x="1215651" y="-22041"/>
                  <a:pt x="1452248" y="15869"/>
                  <a:pt x="1654630" y="0"/>
                </a:cubicBezTo>
                <a:cubicBezTo>
                  <a:pt x="1678822" y="136057"/>
                  <a:pt x="1633344" y="343777"/>
                  <a:pt x="1654630" y="531166"/>
                </a:cubicBezTo>
                <a:cubicBezTo>
                  <a:pt x="1675916" y="718555"/>
                  <a:pt x="1605535" y="858522"/>
                  <a:pt x="1654630" y="965757"/>
                </a:cubicBezTo>
                <a:cubicBezTo>
                  <a:pt x="1703725" y="1072992"/>
                  <a:pt x="1643664" y="1214159"/>
                  <a:pt x="1654630" y="1424491"/>
                </a:cubicBezTo>
                <a:cubicBezTo>
                  <a:pt x="1665596" y="1634823"/>
                  <a:pt x="1647587" y="1702376"/>
                  <a:pt x="1654630" y="1955658"/>
                </a:cubicBezTo>
                <a:cubicBezTo>
                  <a:pt x="1661673" y="2208940"/>
                  <a:pt x="1633508" y="2193726"/>
                  <a:pt x="1654630" y="2414392"/>
                </a:cubicBezTo>
                <a:cubicBezTo>
                  <a:pt x="1498578" y="2426296"/>
                  <a:pt x="1348392" y="2383336"/>
                  <a:pt x="1152726" y="2414392"/>
                </a:cubicBezTo>
                <a:cubicBezTo>
                  <a:pt x="957060" y="2445448"/>
                  <a:pt x="784662" y="2369605"/>
                  <a:pt x="601182" y="2414392"/>
                </a:cubicBezTo>
                <a:cubicBezTo>
                  <a:pt x="417702" y="2459179"/>
                  <a:pt x="143074" y="2389137"/>
                  <a:pt x="0" y="2414392"/>
                </a:cubicBezTo>
                <a:cubicBezTo>
                  <a:pt x="-44107" y="2299832"/>
                  <a:pt x="54202" y="2122513"/>
                  <a:pt x="0" y="1931514"/>
                </a:cubicBezTo>
                <a:cubicBezTo>
                  <a:pt x="-54202" y="1740515"/>
                  <a:pt x="50620" y="1615817"/>
                  <a:pt x="0" y="1448635"/>
                </a:cubicBezTo>
                <a:cubicBezTo>
                  <a:pt x="-50620" y="1281453"/>
                  <a:pt x="26083" y="1154293"/>
                  <a:pt x="0" y="1038189"/>
                </a:cubicBezTo>
                <a:cubicBezTo>
                  <a:pt x="-26083" y="922085"/>
                  <a:pt x="17259" y="773854"/>
                  <a:pt x="0" y="579454"/>
                </a:cubicBezTo>
                <a:cubicBezTo>
                  <a:pt x="-17259" y="385055"/>
                  <a:pt x="7081" y="255814"/>
                  <a:pt x="0" y="0"/>
                </a:cubicBezTo>
                <a:close/>
              </a:path>
              <a:path w="1654630" h="2414392" stroke="0" extrusionOk="0">
                <a:moveTo>
                  <a:pt x="0" y="0"/>
                </a:moveTo>
                <a:cubicBezTo>
                  <a:pt x="246792" y="-17326"/>
                  <a:pt x="381250" y="5180"/>
                  <a:pt x="584636" y="0"/>
                </a:cubicBezTo>
                <a:cubicBezTo>
                  <a:pt x="788022" y="-5180"/>
                  <a:pt x="1009125" y="36602"/>
                  <a:pt x="1136179" y="0"/>
                </a:cubicBezTo>
                <a:cubicBezTo>
                  <a:pt x="1263233" y="-36602"/>
                  <a:pt x="1476938" y="3516"/>
                  <a:pt x="1654630" y="0"/>
                </a:cubicBezTo>
                <a:cubicBezTo>
                  <a:pt x="1668956" y="237237"/>
                  <a:pt x="1598840" y="291744"/>
                  <a:pt x="1654630" y="482878"/>
                </a:cubicBezTo>
                <a:cubicBezTo>
                  <a:pt x="1710420" y="674012"/>
                  <a:pt x="1609535" y="808461"/>
                  <a:pt x="1654630" y="893325"/>
                </a:cubicBezTo>
                <a:cubicBezTo>
                  <a:pt x="1699725" y="978189"/>
                  <a:pt x="1650553" y="1183254"/>
                  <a:pt x="1654630" y="1376203"/>
                </a:cubicBezTo>
                <a:cubicBezTo>
                  <a:pt x="1658707" y="1569152"/>
                  <a:pt x="1652080" y="1742786"/>
                  <a:pt x="1654630" y="1859082"/>
                </a:cubicBezTo>
                <a:cubicBezTo>
                  <a:pt x="1657180" y="1975378"/>
                  <a:pt x="1595005" y="2169458"/>
                  <a:pt x="1654630" y="2414392"/>
                </a:cubicBezTo>
                <a:cubicBezTo>
                  <a:pt x="1480915" y="2469741"/>
                  <a:pt x="1242850" y="2383726"/>
                  <a:pt x="1119633" y="2414392"/>
                </a:cubicBezTo>
                <a:cubicBezTo>
                  <a:pt x="996416" y="2445058"/>
                  <a:pt x="808109" y="2368917"/>
                  <a:pt x="601182" y="2414392"/>
                </a:cubicBezTo>
                <a:cubicBezTo>
                  <a:pt x="394255" y="2459867"/>
                  <a:pt x="214465" y="2391306"/>
                  <a:pt x="0" y="2414392"/>
                </a:cubicBezTo>
                <a:cubicBezTo>
                  <a:pt x="-35478" y="2204841"/>
                  <a:pt x="231" y="2027903"/>
                  <a:pt x="0" y="1883226"/>
                </a:cubicBezTo>
                <a:cubicBezTo>
                  <a:pt x="-231" y="1738549"/>
                  <a:pt x="8108" y="1595278"/>
                  <a:pt x="0" y="1400347"/>
                </a:cubicBezTo>
                <a:cubicBezTo>
                  <a:pt x="-8108" y="1205416"/>
                  <a:pt x="56365" y="984252"/>
                  <a:pt x="0" y="869181"/>
                </a:cubicBezTo>
                <a:cubicBezTo>
                  <a:pt x="-56365" y="754110"/>
                  <a:pt x="3112" y="386806"/>
                  <a:pt x="0" y="0"/>
                </a:cubicBezTo>
                <a:close/>
              </a:path>
            </a:pathLst>
          </a:custGeom>
          <a:ln>
            <a:solidFill>
              <a:schemeClr val="tx1"/>
            </a:solidFill>
            <a:extLst>
              <a:ext uri="{C807C97D-BFC1-408E-A445-0C87EB9F89A2}">
                <ask:lineSketchStyleProps xmlns:ask="http://schemas.microsoft.com/office/drawing/2018/sketchyshapes" sd="1911921563">
                  <a:prstGeom prst="rect">
                    <a:avLst/>
                  </a:prstGeom>
                  <ask:type>
                    <ask:lineSketchScribble/>
                  </ask:type>
                </ask:lineSketchStyleProps>
              </a:ext>
            </a:extLst>
          </a:ln>
        </p:spPr>
      </p:pic>
      <p:pic>
        <p:nvPicPr>
          <p:cNvPr id="17" name="Εικόνα 16" descr="Σύγχρονη εικονογράφηση μόδας μιας κομψής γυναίκας: Vector στοκ (χωρίς  δικαιώματα) 2731731715 | Shutterstock">
            <a:extLst>
              <a:ext uri="{FF2B5EF4-FFF2-40B4-BE49-F238E27FC236}">
                <a16:creationId xmlns:a16="http://schemas.microsoft.com/office/drawing/2014/main" id="{02EC0786-88FE-68A4-2F4F-9A2C24B0B0C5}"/>
              </a:ext>
            </a:extLst>
          </p:cNvPr>
          <p:cNvPicPr>
            <a:picLocks noChangeAspect="1"/>
          </p:cNvPicPr>
          <p:nvPr/>
        </p:nvPicPr>
        <p:blipFill>
          <a:blip r:embed="rId6"/>
          <a:srcRect b="9472"/>
          <a:stretch>
            <a:fillRect/>
          </a:stretch>
        </p:blipFill>
        <p:spPr>
          <a:xfrm>
            <a:off x="7097486" y="2299122"/>
            <a:ext cx="1556657" cy="2414392"/>
          </a:xfrm>
          <a:custGeom>
            <a:avLst/>
            <a:gdLst>
              <a:gd name="csX0" fmla="*/ 0 w 1556657"/>
              <a:gd name="csY0" fmla="*/ 0 h 2414392"/>
              <a:gd name="csX1" fmla="*/ 487753 w 1556657"/>
              <a:gd name="csY1" fmla="*/ 0 h 2414392"/>
              <a:gd name="csX2" fmla="*/ 975505 w 1556657"/>
              <a:gd name="csY2" fmla="*/ 0 h 2414392"/>
              <a:gd name="csX3" fmla="*/ 1556657 w 1556657"/>
              <a:gd name="csY3" fmla="*/ 0 h 2414392"/>
              <a:gd name="csX4" fmla="*/ 1556657 w 1556657"/>
              <a:gd name="csY4" fmla="*/ 482878 h 2414392"/>
              <a:gd name="csX5" fmla="*/ 1556657 w 1556657"/>
              <a:gd name="csY5" fmla="*/ 917469 h 2414392"/>
              <a:gd name="csX6" fmla="*/ 1556657 w 1556657"/>
              <a:gd name="csY6" fmla="*/ 1376203 h 2414392"/>
              <a:gd name="csX7" fmla="*/ 1556657 w 1556657"/>
              <a:gd name="csY7" fmla="*/ 1786650 h 2414392"/>
              <a:gd name="csX8" fmla="*/ 1556657 w 1556657"/>
              <a:gd name="csY8" fmla="*/ 2414392 h 2414392"/>
              <a:gd name="csX9" fmla="*/ 1084471 w 1556657"/>
              <a:gd name="csY9" fmla="*/ 2414392 h 2414392"/>
              <a:gd name="csX10" fmla="*/ 596719 w 1556657"/>
              <a:gd name="csY10" fmla="*/ 2414392 h 2414392"/>
              <a:gd name="csX11" fmla="*/ 0 w 1556657"/>
              <a:gd name="csY11" fmla="*/ 2414392 h 2414392"/>
              <a:gd name="csX12" fmla="*/ 0 w 1556657"/>
              <a:gd name="csY12" fmla="*/ 2003945 h 2414392"/>
              <a:gd name="csX13" fmla="*/ 0 w 1556657"/>
              <a:gd name="csY13" fmla="*/ 1472779 h 2414392"/>
              <a:gd name="csX14" fmla="*/ 0 w 1556657"/>
              <a:gd name="csY14" fmla="*/ 1014045 h 2414392"/>
              <a:gd name="csX15" fmla="*/ 0 w 1556657"/>
              <a:gd name="csY15" fmla="*/ 507022 h 2414392"/>
              <a:gd name="csX16" fmla="*/ 0 w 1556657"/>
              <a:gd name="csY16" fmla="*/ 0 h 2414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556657" h="2414392" fill="none" extrusionOk="0">
                <a:moveTo>
                  <a:pt x="0" y="0"/>
                </a:moveTo>
                <a:cubicBezTo>
                  <a:pt x="127851" y="-3595"/>
                  <a:pt x="278112" y="10965"/>
                  <a:pt x="487753" y="0"/>
                </a:cubicBezTo>
                <a:cubicBezTo>
                  <a:pt x="697394" y="-10965"/>
                  <a:pt x="732706" y="48727"/>
                  <a:pt x="975505" y="0"/>
                </a:cubicBezTo>
                <a:cubicBezTo>
                  <a:pt x="1218304" y="-48727"/>
                  <a:pt x="1318893" y="26753"/>
                  <a:pt x="1556657" y="0"/>
                </a:cubicBezTo>
                <a:cubicBezTo>
                  <a:pt x="1559188" y="234149"/>
                  <a:pt x="1515901" y="317594"/>
                  <a:pt x="1556657" y="482878"/>
                </a:cubicBezTo>
                <a:cubicBezTo>
                  <a:pt x="1597413" y="648162"/>
                  <a:pt x="1514177" y="709726"/>
                  <a:pt x="1556657" y="917469"/>
                </a:cubicBezTo>
                <a:cubicBezTo>
                  <a:pt x="1599137" y="1125212"/>
                  <a:pt x="1524539" y="1176843"/>
                  <a:pt x="1556657" y="1376203"/>
                </a:cubicBezTo>
                <a:cubicBezTo>
                  <a:pt x="1588775" y="1575563"/>
                  <a:pt x="1551017" y="1703558"/>
                  <a:pt x="1556657" y="1786650"/>
                </a:cubicBezTo>
                <a:cubicBezTo>
                  <a:pt x="1562297" y="1869742"/>
                  <a:pt x="1510544" y="2181029"/>
                  <a:pt x="1556657" y="2414392"/>
                </a:cubicBezTo>
                <a:cubicBezTo>
                  <a:pt x="1351424" y="2426017"/>
                  <a:pt x="1245266" y="2379277"/>
                  <a:pt x="1084471" y="2414392"/>
                </a:cubicBezTo>
                <a:cubicBezTo>
                  <a:pt x="923676" y="2449507"/>
                  <a:pt x="707896" y="2386333"/>
                  <a:pt x="596719" y="2414392"/>
                </a:cubicBezTo>
                <a:cubicBezTo>
                  <a:pt x="485542" y="2442451"/>
                  <a:pt x="188920" y="2406710"/>
                  <a:pt x="0" y="2414392"/>
                </a:cubicBezTo>
                <a:cubicBezTo>
                  <a:pt x="-3561" y="2286507"/>
                  <a:pt x="43914" y="2208801"/>
                  <a:pt x="0" y="2003945"/>
                </a:cubicBezTo>
                <a:cubicBezTo>
                  <a:pt x="-43914" y="1799089"/>
                  <a:pt x="19979" y="1612642"/>
                  <a:pt x="0" y="1472779"/>
                </a:cubicBezTo>
                <a:cubicBezTo>
                  <a:pt x="-19979" y="1332916"/>
                  <a:pt x="19922" y="1205204"/>
                  <a:pt x="0" y="1014045"/>
                </a:cubicBezTo>
                <a:cubicBezTo>
                  <a:pt x="-19922" y="822886"/>
                  <a:pt x="27904" y="672144"/>
                  <a:pt x="0" y="507022"/>
                </a:cubicBezTo>
                <a:cubicBezTo>
                  <a:pt x="-27904" y="341900"/>
                  <a:pt x="41082" y="208233"/>
                  <a:pt x="0" y="0"/>
                </a:cubicBezTo>
                <a:close/>
              </a:path>
              <a:path w="1556657" h="2414392" stroke="0" extrusionOk="0">
                <a:moveTo>
                  <a:pt x="0" y="0"/>
                </a:moveTo>
                <a:cubicBezTo>
                  <a:pt x="222469" y="-60622"/>
                  <a:pt x="279066" y="62536"/>
                  <a:pt x="534452" y="0"/>
                </a:cubicBezTo>
                <a:cubicBezTo>
                  <a:pt x="789838" y="-62536"/>
                  <a:pt x="970568" y="6466"/>
                  <a:pt x="1084471" y="0"/>
                </a:cubicBezTo>
                <a:cubicBezTo>
                  <a:pt x="1198374" y="-6466"/>
                  <a:pt x="1386395" y="45408"/>
                  <a:pt x="1556657" y="0"/>
                </a:cubicBezTo>
                <a:cubicBezTo>
                  <a:pt x="1593391" y="94288"/>
                  <a:pt x="1530837" y="249274"/>
                  <a:pt x="1556657" y="434591"/>
                </a:cubicBezTo>
                <a:cubicBezTo>
                  <a:pt x="1582477" y="619908"/>
                  <a:pt x="1537004" y="712048"/>
                  <a:pt x="1556657" y="845037"/>
                </a:cubicBezTo>
                <a:cubicBezTo>
                  <a:pt x="1576310" y="978026"/>
                  <a:pt x="1523962" y="1101522"/>
                  <a:pt x="1556657" y="1279628"/>
                </a:cubicBezTo>
                <a:cubicBezTo>
                  <a:pt x="1589352" y="1457734"/>
                  <a:pt x="1514032" y="1606172"/>
                  <a:pt x="1556657" y="1690074"/>
                </a:cubicBezTo>
                <a:cubicBezTo>
                  <a:pt x="1599282" y="1773976"/>
                  <a:pt x="1492888" y="2116074"/>
                  <a:pt x="1556657" y="2414392"/>
                </a:cubicBezTo>
                <a:cubicBezTo>
                  <a:pt x="1397303" y="2449472"/>
                  <a:pt x="1272625" y="2371317"/>
                  <a:pt x="1006638" y="2414392"/>
                </a:cubicBezTo>
                <a:cubicBezTo>
                  <a:pt x="740651" y="2457467"/>
                  <a:pt x="652986" y="2361528"/>
                  <a:pt x="456619" y="2414392"/>
                </a:cubicBezTo>
                <a:cubicBezTo>
                  <a:pt x="260252" y="2467256"/>
                  <a:pt x="120545" y="2413319"/>
                  <a:pt x="0" y="2414392"/>
                </a:cubicBezTo>
                <a:cubicBezTo>
                  <a:pt x="-7821" y="2172848"/>
                  <a:pt x="12075" y="2111845"/>
                  <a:pt x="0" y="1907370"/>
                </a:cubicBezTo>
                <a:cubicBezTo>
                  <a:pt x="-12075" y="1702895"/>
                  <a:pt x="21265" y="1570773"/>
                  <a:pt x="0" y="1472779"/>
                </a:cubicBezTo>
                <a:cubicBezTo>
                  <a:pt x="-21265" y="1374785"/>
                  <a:pt x="20973" y="1138015"/>
                  <a:pt x="0" y="965757"/>
                </a:cubicBezTo>
                <a:cubicBezTo>
                  <a:pt x="-20973" y="793499"/>
                  <a:pt x="2548" y="740713"/>
                  <a:pt x="0" y="555310"/>
                </a:cubicBezTo>
                <a:cubicBezTo>
                  <a:pt x="-2548" y="369907"/>
                  <a:pt x="20582" y="198043"/>
                  <a:pt x="0" y="0"/>
                </a:cubicBezTo>
                <a:close/>
              </a:path>
            </a:pathLst>
          </a:custGeom>
          <a:ln>
            <a:solidFill>
              <a:schemeClr val="tx1"/>
            </a:solidFill>
            <a:extLst>
              <a:ext uri="{C807C97D-BFC1-408E-A445-0C87EB9F89A2}">
                <ask:lineSketchStyleProps xmlns:ask="http://schemas.microsoft.com/office/drawing/2018/sketchyshapes" sd="1645500425">
                  <a:prstGeom prst="rect">
                    <a:avLst/>
                  </a:prstGeom>
                  <ask:type>
                    <ask:lineSketchScribble/>
                  </ask:type>
                </ask:lineSketchStyleProps>
              </a:ext>
            </a:extLst>
          </a:ln>
        </p:spPr>
      </p:pic>
    </p:spTree>
    <p:extLst>
      <p:ext uri="{BB962C8B-B14F-4D97-AF65-F5344CB8AC3E}">
        <p14:creationId xmlns:p14="http://schemas.microsoft.com/office/powerpoint/2010/main" val="4257046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D262D-68B0-E0F9-8D2B-2AA63F206A60}"/>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289EA87B-DCA2-96DD-639D-FF96D2CE39A1}"/>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7" name="TextBox 6">
            <a:extLst>
              <a:ext uri="{FF2B5EF4-FFF2-40B4-BE49-F238E27FC236}">
                <a16:creationId xmlns:a16="http://schemas.microsoft.com/office/drawing/2014/main" id="{D2A2312B-3662-CDA7-DB79-5B4256BEA343}"/>
              </a:ext>
            </a:extLst>
          </p:cNvPr>
          <p:cNvSpPr txBox="1"/>
          <p:nvPr/>
        </p:nvSpPr>
        <p:spPr>
          <a:xfrm>
            <a:off x="-7024" y="1734931"/>
            <a:ext cx="4655223" cy="369332"/>
          </a:xfrm>
          <a:custGeom>
            <a:avLst/>
            <a:gdLst>
              <a:gd name="csX0" fmla="*/ 0 w 4655223"/>
              <a:gd name="csY0" fmla="*/ 0 h 369332"/>
              <a:gd name="csX1" fmla="*/ 442246 w 4655223"/>
              <a:gd name="csY1" fmla="*/ 0 h 369332"/>
              <a:gd name="csX2" fmla="*/ 977597 w 4655223"/>
              <a:gd name="csY2" fmla="*/ 0 h 369332"/>
              <a:gd name="csX3" fmla="*/ 1466395 w 4655223"/>
              <a:gd name="csY3" fmla="*/ 0 h 369332"/>
              <a:gd name="csX4" fmla="*/ 2141403 w 4655223"/>
              <a:gd name="csY4" fmla="*/ 0 h 369332"/>
              <a:gd name="csX5" fmla="*/ 2676753 w 4655223"/>
              <a:gd name="csY5" fmla="*/ 0 h 369332"/>
              <a:gd name="csX6" fmla="*/ 3118999 w 4655223"/>
              <a:gd name="csY6" fmla="*/ 0 h 369332"/>
              <a:gd name="csX7" fmla="*/ 3654350 w 4655223"/>
              <a:gd name="csY7" fmla="*/ 0 h 369332"/>
              <a:gd name="csX8" fmla="*/ 4655223 w 4655223"/>
              <a:gd name="csY8" fmla="*/ 0 h 369332"/>
              <a:gd name="csX9" fmla="*/ 4655223 w 4655223"/>
              <a:gd name="csY9" fmla="*/ 369332 h 369332"/>
              <a:gd name="csX10" fmla="*/ 3980216 w 4655223"/>
              <a:gd name="csY10" fmla="*/ 369332 h 369332"/>
              <a:gd name="csX11" fmla="*/ 3351761 w 4655223"/>
              <a:gd name="csY11" fmla="*/ 369332 h 369332"/>
              <a:gd name="csX12" fmla="*/ 2769858 w 4655223"/>
              <a:gd name="csY12" fmla="*/ 369332 h 369332"/>
              <a:gd name="csX13" fmla="*/ 2281059 w 4655223"/>
              <a:gd name="csY13" fmla="*/ 369332 h 369332"/>
              <a:gd name="csX14" fmla="*/ 1792261 w 4655223"/>
              <a:gd name="csY14" fmla="*/ 369332 h 369332"/>
              <a:gd name="csX15" fmla="*/ 1303462 w 4655223"/>
              <a:gd name="csY15" fmla="*/ 369332 h 369332"/>
              <a:gd name="csX16" fmla="*/ 628455 w 4655223"/>
              <a:gd name="csY16" fmla="*/ 369332 h 369332"/>
              <a:gd name="csX17" fmla="*/ 0 w 4655223"/>
              <a:gd name="csY17" fmla="*/ 369332 h 369332"/>
              <a:gd name="csX18" fmla="*/ 0 w 4655223"/>
              <a:gd name="csY1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655223" h="369332" extrusionOk="0">
                <a:moveTo>
                  <a:pt x="0" y="0"/>
                </a:moveTo>
                <a:cubicBezTo>
                  <a:pt x="174449" y="-14327"/>
                  <a:pt x="300398" y="30183"/>
                  <a:pt x="442246" y="0"/>
                </a:cubicBezTo>
                <a:cubicBezTo>
                  <a:pt x="584094" y="-30183"/>
                  <a:pt x="721182" y="46784"/>
                  <a:pt x="977597" y="0"/>
                </a:cubicBezTo>
                <a:cubicBezTo>
                  <a:pt x="1234012" y="-46784"/>
                  <a:pt x="1229232" y="16901"/>
                  <a:pt x="1466395" y="0"/>
                </a:cubicBezTo>
                <a:cubicBezTo>
                  <a:pt x="1703558" y="-16901"/>
                  <a:pt x="1964681" y="33958"/>
                  <a:pt x="2141403" y="0"/>
                </a:cubicBezTo>
                <a:cubicBezTo>
                  <a:pt x="2318125" y="-33958"/>
                  <a:pt x="2500400" y="43017"/>
                  <a:pt x="2676753" y="0"/>
                </a:cubicBezTo>
                <a:cubicBezTo>
                  <a:pt x="2853106" y="-43017"/>
                  <a:pt x="2958894" y="22966"/>
                  <a:pt x="3118999" y="0"/>
                </a:cubicBezTo>
                <a:cubicBezTo>
                  <a:pt x="3279104" y="-22966"/>
                  <a:pt x="3467931" y="17263"/>
                  <a:pt x="3654350" y="0"/>
                </a:cubicBezTo>
                <a:cubicBezTo>
                  <a:pt x="3840769" y="-17263"/>
                  <a:pt x="4385793" y="100008"/>
                  <a:pt x="4655223" y="0"/>
                </a:cubicBezTo>
                <a:cubicBezTo>
                  <a:pt x="4664645" y="77745"/>
                  <a:pt x="4614431" y="221769"/>
                  <a:pt x="4655223" y="369332"/>
                </a:cubicBezTo>
                <a:cubicBezTo>
                  <a:pt x="4333706" y="444831"/>
                  <a:pt x="4165143" y="303724"/>
                  <a:pt x="3980216" y="369332"/>
                </a:cubicBezTo>
                <a:cubicBezTo>
                  <a:pt x="3795289" y="434940"/>
                  <a:pt x="3492974" y="352405"/>
                  <a:pt x="3351761" y="369332"/>
                </a:cubicBezTo>
                <a:cubicBezTo>
                  <a:pt x="3210549" y="386259"/>
                  <a:pt x="2976563" y="325427"/>
                  <a:pt x="2769858" y="369332"/>
                </a:cubicBezTo>
                <a:cubicBezTo>
                  <a:pt x="2563153" y="413237"/>
                  <a:pt x="2426466" y="330741"/>
                  <a:pt x="2281059" y="369332"/>
                </a:cubicBezTo>
                <a:cubicBezTo>
                  <a:pt x="2135652" y="407923"/>
                  <a:pt x="1936318" y="359723"/>
                  <a:pt x="1792261" y="369332"/>
                </a:cubicBezTo>
                <a:cubicBezTo>
                  <a:pt x="1648204" y="378941"/>
                  <a:pt x="1492665" y="316316"/>
                  <a:pt x="1303462" y="369332"/>
                </a:cubicBezTo>
                <a:cubicBezTo>
                  <a:pt x="1114259" y="422348"/>
                  <a:pt x="947063" y="322900"/>
                  <a:pt x="628455" y="369332"/>
                </a:cubicBezTo>
                <a:cubicBezTo>
                  <a:pt x="309847" y="415764"/>
                  <a:pt x="310556" y="298450"/>
                  <a:pt x="0" y="369332"/>
                </a:cubicBezTo>
                <a:cubicBezTo>
                  <a:pt x="-6332" y="187771"/>
                  <a:pt x="35353" y="79086"/>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dirty="0"/>
              <a:t>Ποτίζει τα λουλούδια.</a:t>
            </a:r>
          </a:p>
        </p:txBody>
      </p:sp>
      <p:sp>
        <p:nvSpPr>
          <p:cNvPr id="10" name="TextBox 9">
            <a:extLst>
              <a:ext uri="{FF2B5EF4-FFF2-40B4-BE49-F238E27FC236}">
                <a16:creationId xmlns:a16="http://schemas.microsoft.com/office/drawing/2014/main" id="{23832528-AC2A-F841-BF52-927D87CAB9F9}"/>
              </a:ext>
            </a:extLst>
          </p:cNvPr>
          <p:cNvSpPr txBox="1"/>
          <p:nvPr/>
        </p:nvSpPr>
        <p:spPr>
          <a:xfrm>
            <a:off x="32230" y="3429000"/>
            <a:ext cx="4655223" cy="369332"/>
          </a:xfrm>
          <a:custGeom>
            <a:avLst/>
            <a:gdLst>
              <a:gd name="csX0" fmla="*/ 0 w 4655223"/>
              <a:gd name="csY0" fmla="*/ 0 h 369332"/>
              <a:gd name="csX1" fmla="*/ 442246 w 4655223"/>
              <a:gd name="csY1" fmla="*/ 0 h 369332"/>
              <a:gd name="csX2" fmla="*/ 977597 w 4655223"/>
              <a:gd name="csY2" fmla="*/ 0 h 369332"/>
              <a:gd name="csX3" fmla="*/ 1466395 w 4655223"/>
              <a:gd name="csY3" fmla="*/ 0 h 369332"/>
              <a:gd name="csX4" fmla="*/ 2141403 w 4655223"/>
              <a:gd name="csY4" fmla="*/ 0 h 369332"/>
              <a:gd name="csX5" fmla="*/ 2676753 w 4655223"/>
              <a:gd name="csY5" fmla="*/ 0 h 369332"/>
              <a:gd name="csX6" fmla="*/ 3118999 w 4655223"/>
              <a:gd name="csY6" fmla="*/ 0 h 369332"/>
              <a:gd name="csX7" fmla="*/ 3654350 w 4655223"/>
              <a:gd name="csY7" fmla="*/ 0 h 369332"/>
              <a:gd name="csX8" fmla="*/ 4655223 w 4655223"/>
              <a:gd name="csY8" fmla="*/ 0 h 369332"/>
              <a:gd name="csX9" fmla="*/ 4655223 w 4655223"/>
              <a:gd name="csY9" fmla="*/ 369332 h 369332"/>
              <a:gd name="csX10" fmla="*/ 3980216 w 4655223"/>
              <a:gd name="csY10" fmla="*/ 369332 h 369332"/>
              <a:gd name="csX11" fmla="*/ 3351761 w 4655223"/>
              <a:gd name="csY11" fmla="*/ 369332 h 369332"/>
              <a:gd name="csX12" fmla="*/ 2769858 w 4655223"/>
              <a:gd name="csY12" fmla="*/ 369332 h 369332"/>
              <a:gd name="csX13" fmla="*/ 2281059 w 4655223"/>
              <a:gd name="csY13" fmla="*/ 369332 h 369332"/>
              <a:gd name="csX14" fmla="*/ 1792261 w 4655223"/>
              <a:gd name="csY14" fmla="*/ 369332 h 369332"/>
              <a:gd name="csX15" fmla="*/ 1303462 w 4655223"/>
              <a:gd name="csY15" fmla="*/ 369332 h 369332"/>
              <a:gd name="csX16" fmla="*/ 628455 w 4655223"/>
              <a:gd name="csY16" fmla="*/ 369332 h 369332"/>
              <a:gd name="csX17" fmla="*/ 0 w 4655223"/>
              <a:gd name="csY17" fmla="*/ 369332 h 369332"/>
              <a:gd name="csX18" fmla="*/ 0 w 4655223"/>
              <a:gd name="csY1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655223" h="369332" extrusionOk="0">
                <a:moveTo>
                  <a:pt x="0" y="0"/>
                </a:moveTo>
                <a:cubicBezTo>
                  <a:pt x="174449" y="-14327"/>
                  <a:pt x="300398" y="30183"/>
                  <a:pt x="442246" y="0"/>
                </a:cubicBezTo>
                <a:cubicBezTo>
                  <a:pt x="584094" y="-30183"/>
                  <a:pt x="721182" y="46784"/>
                  <a:pt x="977597" y="0"/>
                </a:cubicBezTo>
                <a:cubicBezTo>
                  <a:pt x="1234012" y="-46784"/>
                  <a:pt x="1229232" y="16901"/>
                  <a:pt x="1466395" y="0"/>
                </a:cubicBezTo>
                <a:cubicBezTo>
                  <a:pt x="1703558" y="-16901"/>
                  <a:pt x="1964681" y="33958"/>
                  <a:pt x="2141403" y="0"/>
                </a:cubicBezTo>
                <a:cubicBezTo>
                  <a:pt x="2318125" y="-33958"/>
                  <a:pt x="2500400" y="43017"/>
                  <a:pt x="2676753" y="0"/>
                </a:cubicBezTo>
                <a:cubicBezTo>
                  <a:pt x="2853106" y="-43017"/>
                  <a:pt x="2958894" y="22966"/>
                  <a:pt x="3118999" y="0"/>
                </a:cubicBezTo>
                <a:cubicBezTo>
                  <a:pt x="3279104" y="-22966"/>
                  <a:pt x="3467931" y="17263"/>
                  <a:pt x="3654350" y="0"/>
                </a:cubicBezTo>
                <a:cubicBezTo>
                  <a:pt x="3840769" y="-17263"/>
                  <a:pt x="4385793" y="100008"/>
                  <a:pt x="4655223" y="0"/>
                </a:cubicBezTo>
                <a:cubicBezTo>
                  <a:pt x="4664645" y="77745"/>
                  <a:pt x="4614431" y="221769"/>
                  <a:pt x="4655223" y="369332"/>
                </a:cubicBezTo>
                <a:cubicBezTo>
                  <a:pt x="4333706" y="444831"/>
                  <a:pt x="4165143" y="303724"/>
                  <a:pt x="3980216" y="369332"/>
                </a:cubicBezTo>
                <a:cubicBezTo>
                  <a:pt x="3795289" y="434940"/>
                  <a:pt x="3492974" y="352405"/>
                  <a:pt x="3351761" y="369332"/>
                </a:cubicBezTo>
                <a:cubicBezTo>
                  <a:pt x="3210549" y="386259"/>
                  <a:pt x="2976563" y="325427"/>
                  <a:pt x="2769858" y="369332"/>
                </a:cubicBezTo>
                <a:cubicBezTo>
                  <a:pt x="2563153" y="413237"/>
                  <a:pt x="2426466" y="330741"/>
                  <a:pt x="2281059" y="369332"/>
                </a:cubicBezTo>
                <a:cubicBezTo>
                  <a:pt x="2135652" y="407923"/>
                  <a:pt x="1936318" y="359723"/>
                  <a:pt x="1792261" y="369332"/>
                </a:cubicBezTo>
                <a:cubicBezTo>
                  <a:pt x="1648204" y="378941"/>
                  <a:pt x="1492665" y="316316"/>
                  <a:pt x="1303462" y="369332"/>
                </a:cubicBezTo>
                <a:cubicBezTo>
                  <a:pt x="1114259" y="422348"/>
                  <a:pt x="947063" y="322900"/>
                  <a:pt x="628455" y="369332"/>
                </a:cubicBezTo>
                <a:cubicBezTo>
                  <a:pt x="309847" y="415764"/>
                  <a:pt x="310556" y="298450"/>
                  <a:pt x="0" y="369332"/>
                </a:cubicBezTo>
                <a:cubicBezTo>
                  <a:pt x="-6332" y="187771"/>
                  <a:pt x="35353" y="79086"/>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dirty="0"/>
              <a:t>Κάνει μικρούς περιπάτους στη γειτονιά.</a:t>
            </a:r>
            <a:endParaRPr lang="el-GR" b="1" dirty="0"/>
          </a:p>
        </p:txBody>
      </p:sp>
      <p:sp>
        <p:nvSpPr>
          <p:cNvPr id="17" name="TextBox 16">
            <a:extLst>
              <a:ext uri="{FF2B5EF4-FFF2-40B4-BE49-F238E27FC236}">
                <a16:creationId xmlns:a16="http://schemas.microsoft.com/office/drawing/2014/main" id="{F23F4A79-D317-D391-D026-C9D93B1FB08B}"/>
              </a:ext>
            </a:extLst>
          </p:cNvPr>
          <p:cNvSpPr txBox="1"/>
          <p:nvPr/>
        </p:nvSpPr>
        <p:spPr>
          <a:xfrm>
            <a:off x="71486" y="4569071"/>
            <a:ext cx="4576714" cy="369332"/>
          </a:xfrm>
          <a:custGeom>
            <a:avLst/>
            <a:gdLst>
              <a:gd name="csX0" fmla="*/ 0 w 4576714"/>
              <a:gd name="csY0" fmla="*/ 0 h 369332"/>
              <a:gd name="csX1" fmla="*/ 434788 w 4576714"/>
              <a:gd name="csY1" fmla="*/ 0 h 369332"/>
              <a:gd name="csX2" fmla="*/ 961110 w 4576714"/>
              <a:gd name="csY2" fmla="*/ 0 h 369332"/>
              <a:gd name="csX3" fmla="*/ 1441665 w 4576714"/>
              <a:gd name="csY3" fmla="*/ 0 h 369332"/>
              <a:gd name="csX4" fmla="*/ 2105288 w 4576714"/>
              <a:gd name="csY4" fmla="*/ 0 h 369332"/>
              <a:gd name="csX5" fmla="*/ 2631611 w 4576714"/>
              <a:gd name="csY5" fmla="*/ 0 h 369332"/>
              <a:gd name="csX6" fmla="*/ 3066398 w 4576714"/>
              <a:gd name="csY6" fmla="*/ 0 h 369332"/>
              <a:gd name="csX7" fmla="*/ 3592720 w 4576714"/>
              <a:gd name="csY7" fmla="*/ 0 h 369332"/>
              <a:gd name="csX8" fmla="*/ 4576714 w 4576714"/>
              <a:gd name="csY8" fmla="*/ 0 h 369332"/>
              <a:gd name="csX9" fmla="*/ 4576714 w 4576714"/>
              <a:gd name="csY9" fmla="*/ 369332 h 369332"/>
              <a:gd name="csX10" fmla="*/ 3913090 w 4576714"/>
              <a:gd name="csY10" fmla="*/ 369332 h 369332"/>
              <a:gd name="csX11" fmla="*/ 3295234 w 4576714"/>
              <a:gd name="csY11" fmla="*/ 369332 h 369332"/>
              <a:gd name="csX12" fmla="*/ 2723145 w 4576714"/>
              <a:gd name="csY12" fmla="*/ 369332 h 369332"/>
              <a:gd name="csX13" fmla="*/ 2242590 w 4576714"/>
              <a:gd name="csY13" fmla="*/ 369332 h 369332"/>
              <a:gd name="csX14" fmla="*/ 1762035 w 4576714"/>
              <a:gd name="csY14" fmla="*/ 369332 h 369332"/>
              <a:gd name="csX15" fmla="*/ 1281480 w 4576714"/>
              <a:gd name="csY15" fmla="*/ 369332 h 369332"/>
              <a:gd name="csX16" fmla="*/ 617856 w 4576714"/>
              <a:gd name="csY16" fmla="*/ 369332 h 369332"/>
              <a:gd name="csX17" fmla="*/ 0 w 4576714"/>
              <a:gd name="csY17" fmla="*/ 369332 h 369332"/>
              <a:gd name="csX18" fmla="*/ 0 w 4576714"/>
              <a:gd name="csY1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576714" h="369332" extrusionOk="0">
                <a:moveTo>
                  <a:pt x="0" y="0"/>
                </a:moveTo>
                <a:cubicBezTo>
                  <a:pt x="171653" y="-18851"/>
                  <a:pt x="226613" y="45200"/>
                  <a:pt x="434788" y="0"/>
                </a:cubicBezTo>
                <a:cubicBezTo>
                  <a:pt x="642963" y="-45200"/>
                  <a:pt x="826024" y="33851"/>
                  <a:pt x="961110" y="0"/>
                </a:cubicBezTo>
                <a:cubicBezTo>
                  <a:pt x="1096196" y="-33851"/>
                  <a:pt x="1278328" y="11915"/>
                  <a:pt x="1441665" y="0"/>
                </a:cubicBezTo>
                <a:cubicBezTo>
                  <a:pt x="1605003" y="-11915"/>
                  <a:pt x="1956440" y="62977"/>
                  <a:pt x="2105288" y="0"/>
                </a:cubicBezTo>
                <a:cubicBezTo>
                  <a:pt x="2254136" y="-62977"/>
                  <a:pt x="2395001" y="58141"/>
                  <a:pt x="2631611" y="0"/>
                </a:cubicBezTo>
                <a:cubicBezTo>
                  <a:pt x="2868221" y="-58141"/>
                  <a:pt x="2900681" y="48376"/>
                  <a:pt x="3066398" y="0"/>
                </a:cubicBezTo>
                <a:cubicBezTo>
                  <a:pt x="3232115" y="-48376"/>
                  <a:pt x="3380104" y="43115"/>
                  <a:pt x="3592720" y="0"/>
                </a:cubicBezTo>
                <a:cubicBezTo>
                  <a:pt x="3805336" y="-43115"/>
                  <a:pt x="4123715" y="100235"/>
                  <a:pt x="4576714" y="0"/>
                </a:cubicBezTo>
                <a:cubicBezTo>
                  <a:pt x="4586136" y="77745"/>
                  <a:pt x="4535922" y="221769"/>
                  <a:pt x="4576714" y="369332"/>
                </a:cubicBezTo>
                <a:cubicBezTo>
                  <a:pt x="4347938" y="371093"/>
                  <a:pt x="4054630" y="312135"/>
                  <a:pt x="3913090" y="369332"/>
                </a:cubicBezTo>
                <a:cubicBezTo>
                  <a:pt x="3771550" y="426529"/>
                  <a:pt x="3574607" y="307770"/>
                  <a:pt x="3295234" y="369332"/>
                </a:cubicBezTo>
                <a:cubicBezTo>
                  <a:pt x="3015861" y="430894"/>
                  <a:pt x="2889976" y="316220"/>
                  <a:pt x="2723145" y="369332"/>
                </a:cubicBezTo>
                <a:cubicBezTo>
                  <a:pt x="2556314" y="422444"/>
                  <a:pt x="2403887" y="333711"/>
                  <a:pt x="2242590" y="369332"/>
                </a:cubicBezTo>
                <a:cubicBezTo>
                  <a:pt x="2081294" y="404953"/>
                  <a:pt x="1893708" y="345066"/>
                  <a:pt x="1762035" y="369332"/>
                </a:cubicBezTo>
                <a:cubicBezTo>
                  <a:pt x="1630363" y="393598"/>
                  <a:pt x="1463405" y="342851"/>
                  <a:pt x="1281480" y="369332"/>
                </a:cubicBezTo>
                <a:cubicBezTo>
                  <a:pt x="1099555" y="395813"/>
                  <a:pt x="774650" y="366635"/>
                  <a:pt x="617856" y="369332"/>
                </a:cubicBezTo>
                <a:cubicBezTo>
                  <a:pt x="461062" y="372029"/>
                  <a:pt x="156557" y="324159"/>
                  <a:pt x="0" y="369332"/>
                </a:cubicBezTo>
                <a:cubicBezTo>
                  <a:pt x="-6332" y="187771"/>
                  <a:pt x="35353" y="79086"/>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dirty="0"/>
              <a:t>Διαβάζει βιβλία.</a:t>
            </a:r>
            <a:endParaRPr lang="el-GR" b="1" dirty="0"/>
          </a:p>
        </p:txBody>
      </p:sp>
      <p:sp>
        <p:nvSpPr>
          <p:cNvPr id="23" name="TextBox 22">
            <a:extLst>
              <a:ext uri="{FF2B5EF4-FFF2-40B4-BE49-F238E27FC236}">
                <a16:creationId xmlns:a16="http://schemas.microsoft.com/office/drawing/2014/main" id="{71AA2DD4-D8DC-1F17-C3DF-2B0C1F66A69F}"/>
              </a:ext>
            </a:extLst>
          </p:cNvPr>
          <p:cNvSpPr txBox="1"/>
          <p:nvPr/>
        </p:nvSpPr>
        <p:spPr>
          <a:xfrm>
            <a:off x="71486" y="6037125"/>
            <a:ext cx="4576713" cy="369332"/>
          </a:xfrm>
          <a:custGeom>
            <a:avLst/>
            <a:gdLst>
              <a:gd name="csX0" fmla="*/ 0 w 4576713"/>
              <a:gd name="csY0" fmla="*/ 0 h 369332"/>
              <a:gd name="csX1" fmla="*/ 434788 w 4576713"/>
              <a:gd name="csY1" fmla="*/ 0 h 369332"/>
              <a:gd name="csX2" fmla="*/ 961110 w 4576713"/>
              <a:gd name="csY2" fmla="*/ 0 h 369332"/>
              <a:gd name="csX3" fmla="*/ 1441665 w 4576713"/>
              <a:gd name="csY3" fmla="*/ 0 h 369332"/>
              <a:gd name="csX4" fmla="*/ 2105288 w 4576713"/>
              <a:gd name="csY4" fmla="*/ 0 h 369332"/>
              <a:gd name="csX5" fmla="*/ 2631610 w 4576713"/>
              <a:gd name="csY5" fmla="*/ 0 h 369332"/>
              <a:gd name="csX6" fmla="*/ 3066398 w 4576713"/>
              <a:gd name="csY6" fmla="*/ 0 h 369332"/>
              <a:gd name="csX7" fmla="*/ 3592720 w 4576713"/>
              <a:gd name="csY7" fmla="*/ 0 h 369332"/>
              <a:gd name="csX8" fmla="*/ 4576713 w 4576713"/>
              <a:gd name="csY8" fmla="*/ 0 h 369332"/>
              <a:gd name="csX9" fmla="*/ 4576713 w 4576713"/>
              <a:gd name="csY9" fmla="*/ 369332 h 369332"/>
              <a:gd name="csX10" fmla="*/ 3913090 w 4576713"/>
              <a:gd name="csY10" fmla="*/ 369332 h 369332"/>
              <a:gd name="csX11" fmla="*/ 3295233 w 4576713"/>
              <a:gd name="csY11" fmla="*/ 369332 h 369332"/>
              <a:gd name="csX12" fmla="*/ 2723144 w 4576713"/>
              <a:gd name="csY12" fmla="*/ 369332 h 369332"/>
              <a:gd name="csX13" fmla="*/ 2242589 w 4576713"/>
              <a:gd name="csY13" fmla="*/ 369332 h 369332"/>
              <a:gd name="csX14" fmla="*/ 1762035 w 4576713"/>
              <a:gd name="csY14" fmla="*/ 369332 h 369332"/>
              <a:gd name="csX15" fmla="*/ 1281480 w 4576713"/>
              <a:gd name="csY15" fmla="*/ 369332 h 369332"/>
              <a:gd name="csX16" fmla="*/ 617856 w 4576713"/>
              <a:gd name="csY16" fmla="*/ 369332 h 369332"/>
              <a:gd name="csX17" fmla="*/ 0 w 4576713"/>
              <a:gd name="csY17" fmla="*/ 369332 h 369332"/>
              <a:gd name="csX18" fmla="*/ 0 w 4576713"/>
              <a:gd name="csY1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576713" h="369332" extrusionOk="0">
                <a:moveTo>
                  <a:pt x="0" y="0"/>
                </a:moveTo>
                <a:cubicBezTo>
                  <a:pt x="171653" y="-18851"/>
                  <a:pt x="226613" y="45200"/>
                  <a:pt x="434788" y="0"/>
                </a:cubicBezTo>
                <a:cubicBezTo>
                  <a:pt x="642963" y="-45200"/>
                  <a:pt x="826024" y="33851"/>
                  <a:pt x="961110" y="0"/>
                </a:cubicBezTo>
                <a:cubicBezTo>
                  <a:pt x="1096196" y="-33851"/>
                  <a:pt x="1278328" y="11915"/>
                  <a:pt x="1441665" y="0"/>
                </a:cubicBezTo>
                <a:cubicBezTo>
                  <a:pt x="1605003" y="-11915"/>
                  <a:pt x="1956440" y="62977"/>
                  <a:pt x="2105288" y="0"/>
                </a:cubicBezTo>
                <a:cubicBezTo>
                  <a:pt x="2254136" y="-62977"/>
                  <a:pt x="2397199" y="1603"/>
                  <a:pt x="2631610" y="0"/>
                </a:cubicBezTo>
                <a:cubicBezTo>
                  <a:pt x="2866021" y="-1603"/>
                  <a:pt x="2900060" y="48308"/>
                  <a:pt x="3066398" y="0"/>
                </a:cubicBezTo>
                <a:cubicBezTo>
                  <a:pt x="3232736" y="-48308"/>
                  <a:pt x="3380104" y="43115"/>
                  <a:pt x="3592720" y="0"/>
                </a:cubicBezTo>
                <a:cubicBezTo>
                  <a:pt x="3805336" y="-43115"/>
                  <a:pt x="4126692" y="103515"/>
                  <a:pt x="4576713" y="0"/>
                </a:cubicBezTo>
                <a:cubicBezTo>
                  <a:pt x="4586135" y="77745"/>
                  <a:pt x="4535921" y="221769"/>
                  <a:pt x="4576713" y="369332"/>
                </a:cubicBezTo>
                <a:cubicBezTo>
                  <a:pt x="4346789" y="447704"/>
                  <a:pt x="4049645" y="309781"/>
                  <a:pt x="3913090" y="369332"/>
                </a:cubicBezTo>
                <a:cubicBezTo>
                  <a:pt x="3776535" y="428883"/>
                  <a:pt x="3575749" y="313850"/>
                  <a:pt x="3295233" y="369332"/>
                </a:cubicBezTo>
                <a:cubicBezTo>
                  <a:pt x="3014717" y="424814"/>
                  <a:pt x="2889975" y="316220"/>
                  <a:pt x="2723144" y="369332"/>
                </a:cubicBezTo>
                <a:cubicBezTo>
                  <a:pt x="2556313" y="422444"/>
                  <a:pt x="2403886" y="333711"/>
                  <a:pt x="2242589" y="369332"/>
                </a:cubicBezTo>
                <a:cubicBezTo>
                  <a:pt x="2081293" y="404953"/>
                  <a:pt x="1891287" y="342509"/>
                  <a:pt x="1762035" y="369332"/>
                </a:cubicBezTo>
                <a:cubicBezTo>
                  <a:pt x="1632783" y="396155"/>
                  <a:pt x="1463405" y="342851"/>
                  <a:pt x="1281480" y="369332"/>
                </a:cubicBezTo>
                <a:cubicBezTo>
                  <a:pt x="1099555" y="395813"/>
                  <a:pt x="774650" y="366635"/>
                  <a:pt x="617856" y="369332"/>
                </a:cubicBezTo>
                <a:cubicBezTo>
                  <a:pt x="461062" y="372029"/>
                  <a:pt x="156557" y="324159"/>
                  <a:pt x="0" y="369332"/>
                </a:cubicBezTo>
                <a:cubicBezTo>
                  <a:pt x="-6332" y="187771"/>
                  <a:pt x="35353" y="79086"/>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dirty="0"/>
              <a:t>Είναι  πολύ καλή μαγείρισσα.</a:t>
            </a:r>
            <a:endParaRPr lang="el-GR" b="1" dirty="0"/>
          </a:p>
        </p:txBody>
      </p:sp>
      <p:sp>
        <p:nvSpPr>
          <p:cNvPr id="34" name="Οβάλ 33">
            <a:extLst>
              <a:ext uri="{FF2B5EF4-FFF2-40B4-BE49-F238E27FC236}">
                <a16:creationId xmlns:a16="http://schemas.microsoft.com/office/drawing/2014/main" id="{9E75E93E-FCF4-0CBF-99A2-3D47B7364AB8}"/>
              </a:ext>
            </a:extLst>
          </p:cNvPr>
          <p:cNvSpPr/>
          <p:nvPr/>
        </p:nvSpPr>
        <p:spPr>
          <a:xfrm>
            <a:off x="4168485" y="1719281"/>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Α</a:t>
            </a:r>
          </a:p>
        </p:txBody>
      </p:sp>
      <p:sp>
        <p:nvSpPr>
          <p:cNvPr id="36" name="Οβάλ 35">
            <a:extLst>
              <a:ext uri="{FF2B5EF4-FFF2-40B4-BE49-F238E27FC236}">
                <a16:creationId xmlns:a16="http://schemas.microsoft.com/office/drawing/2014/main" id="{4A44B7E4-1A20-12A6-448F-4361AC91ED5A}"/>
              </a:ext>
            </a:extLst>
          </p:cNvPr>
          <p:cNvSpPr/>
          <p:nvPr/>
        </p:nvSpPr>
        <p:spPr>
          <a:xfrm>
            <a:off x="4479174" y="3429000"/>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Β</a:t>
            </a:r>
          </a:p>
        </p:txBody>
      </p:sp>
      <p:sp>
        <p:nvSpPr>
          <p:cNvPr id="38" name="Οβάλ 37">
            <a:extLst>
              <a:ext uri="{FF2B5EF4-FFF2-40B4-BE49-F238E27FC236}">
                <a16:creationId xmlns:a16="http://schemas.microsoft.com/office/drawing/2014/main" id="{C243A124-E741-6D10-7D20-0967CEE5240F}"/>
              </a:ext>
            </a:extLst>
          </p:cNvPr>
          <p:cNvSpPr/>
          <p:nvPr/>
        </p:nvSpPr>
        <p:spPr>
          <a:xfrm>
            <a:off x="4479174" y="4544697"/>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Γ</a:t>
            </a:r>
          </a:p>
        </p:txBody>
      </p:sp>
      <p:sp>
        <p:nvSpPr>
          <p:cNvPr id="40" name="Οβάλ 39">
            <a:extLst>
              <a:ext uri="{FF2B5EF4-FFF2-40B4-BE49-F238E27FC236}">
                <a16:creationId xmlns:a16="http://schemas.microsoft.com/office/drawing/2014/main" id="{62EF6A85-EBA6-3220-508F-434080C537F8}"/>
              </a:ext>
            </a:extLst>
          </p:cNvPr>
          <p:cNvSpPr/>
          <p:nvPr/>
        </p:nvSpPr>
        <p:spPr>
          <a:xfrm>
            <a:off x="4261461" y="6037125"/>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Δ</a:t>
            </a:r>
          </a:p>
        </p:txBody>
      </p:sp>
      <p:pic>
        <p:nvPicPr>
          <p:cNvPr id="2" name="Εικόνα 1" descr="Η γιαγιά ποτίζει τα λουλούδια Διανυσματική απεικόνιση - εικονογραφία από  cartoons, arroyos: 68968759">
            <a:extLst>
              <a:ext uri="{FF2B5EF4-FFF2-40B4-BE49-F238E27FC236}">
                <a16:creationId xmlns:a16="http://schemas.microsoft.com/office/drawing/2014/main" id="{8D7F5C11-6B48-DC2F-91AE-1CD975940E7A}"/>
              </a:ext>
            </a:extLst>
          </p:cNvPr>
          <p:cNvPicPr>
            <a:picLocks noChangeAspect="1"/>
          </p:cNvPicPr>
          <p:nvPr/>
        </p:nvPicPr>
        <p:blipFill>
          <a:blip r:embed="rId2"/>
          <a:srcRect b="6826"/>
          <a:stretch>
            <a:fillRect/>
          </a:stretch>
        </p:blipFill>
        <p:spPr>
          <a:xfrm>
            <a:off x="9380598" y="3945332"/>
            <a:ext cx="2739916" cy="2656872"/>
          </a:xfrm>
          <a:custGeom>
            <a:avLst/>
            <a:gdLst>
              <a:gd name="csX0" fmla="*/ 0 w 2739916"/>
              <a:gd name="csY0" fmla="*/ 0 h 2656872"/>
              <a:gd name="csX1" fmla="*/ 520584 w 2739916"/>
              <a:gd name="csY1" fmla="*/ 0 h 2656872"/>
              <a:gd name="csX2" fmla="*/ 1041168 w 2739916"/>
              <a:gd name="csY2" fmla="*/ 0 h 2656872"/>
              <a:gd name="csX3" fmla="*/ 1561752 w 2739916"/>
              <a:gd name="csY3" fmla="*/ 0 h 2656872"/>
              <a:gd name="csX4" fmla="*/ 2027538 w 2739916"/>
              <a:gd name="csY4" fmla="*/ 0 h 2656872"/>
              <a:gd name="csX5" fmla="*/ 2739916 w 2739916"/>
              <a:gd name="csY5" fmla="*/ 0 h 2656872"/>
              <a:gd name="csX6" fmla="*/ 2739916 w 2739916"/>
              <a:gd name="csY6" fmla="*/ 584512 h 2656872"/>
              <a:gd name="csX7" fmla="*/ 2739916 w 2739916"/>
              <a:gd name="csY7" fmla="*/ 1169024 h 2656872"/>
              <a:gd name="csX8" fmla="*/ 2739916 w 2739916"/>
              <a:gd name="csY8" fmla="*/ 1726967 h 2656872"/>
              <a:gd name="csX9" fmla="*/ 2739916 w 2739916"/>
              <a:gd name="csY9" fmla="*/ 2656872 h 2656872"/>
              <a:gd name="csX10" fmla="*/ 2191933 w 2739916"/>
              <a:gd name="csY10" fmla="*/ 2656872 h 2656872"/>
              <a:gd name="csX11" fmla="*/ 1671349 w 2739916"/>
              <a:gd name="csY11" fmla="*/ 2656872 h 2656872"/>
              <a:gd name="csX12" fmla="*/ 1178164 w 2739916"/>
              <a:gd name="csY12" fmla="*/ 2656872 h 2656872"/>
              <a:gd name="csX13" fmla="*/ 602782 w 2739916"/>
              <a:gd name="csY13" fmla="*/ 2656872 h 2656872"/>
              <a:gd name="csX14" fmla="*/ 0 w 2739916"/>
              <a:gd name="csY14" fmla="*/ 2656872 h 2656872"/>
              <a:gd name="csX15" fmla="*/ 0 w 2739916"/>
              <a:gd name="csY15" fmla="*/ 2152066 h 2656872"/>
              <a:gd name="csX16" fmla="*/ 0 w 2739916"/>
              <a:gd name="csY16" fmla="*/ 1700398 h 2656872"/>
              <a:gd name="csX17" fmla="*/ 0 w 2739916"/>
              <a:gd name="csY17" fmla="*/ 1222161 h 2656872"/>
              <a:gd name="csX18" fmla="*/ 0 w 2739916"/>
              <a:gd name="csY18" fmla="*/ 637649 h 2656872"/>
              <a:gd name="csX19" fmla="*/ 0 w 2739916"/>
              <a:gd name="csY19" fmla="*/ 0 h 26568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739916" h="2656872" fill="none" extrusionOk="0">
                <a:moveTo>
                  <a:pt x="0" y="0"/>
                </a:moveTo>
                <a:cubicBezTo>
                  <a:pt x="220238" y="-32790"/>
                  <a:pt x="291364" y="61936"/>
                  <a:pt x="520584" y="0"/>
                </a:cubicBezTo>
                <a:cubicBezTo>
                  <a:pt x="749804" y="-61936"/>
                  <a:pt x="930781" y="11070"/>
                  <a:pt x="1041168" y="0"/>
                </a:cubicBezTo>
                <a:cubicBezTo>
                  <a:pt x="1151555" y="-11070"/>
                  <a:pt x="1431795" y="37355"/>
                  <a:pt x="1561752" y="0"/>
                </a:cubicBezTo>
                <a:cubicBezTo>
                  <a:pt x="1691709" y="-37355"/>
                  <a:pt x="1870390" y="28732"/>
                  <a:pt x="2027538" y="0"/>
                </a:cubicBezTo>
                <a:cubicBezTo>
                  <a:pt x="2184686" y="-28732"/>
                  <a:pt x="2597440" y="6277"/>
                  <a:pt x="2739916" y="0"/>
                </a:cubicBezTo>
                <a:cubicBezTo>
                  <a:pt x="2752148" y="137849"/>
                  <a:pt x="2717472" y="306313"/>
                  <a:pt x="2739916" y="584512"/>
                </a:cubicBezTo>
                <a:cubicBezTo>
                  <a:pt x="2762360" y="862711"/>
                  <a:pt x="2712430" y="908278"/>
                  <a:pt x="2739916" y="1169024"/>
                </a:cubicBezTo>
                <a:cubicBezTo>
                  <a:pt x="2767402" y="1429770"/>
                  <a:pt x="2737684" y="1524412"/>
                  <a:pt x="2739916" y="1726967"/>
                </a:cubicBezTo>
                <a:cubicBezTo>
                  <a:pt x="2742148" y="1929522"/>
                  <a:pt x="2657335" y="2357864"/>
                  <a:pt x="2739916" y="2656872"/>
                </a:cubicBezTo>
                <a:cubicBezTo>
                  <a:pt x="2472017" y="2680332"/>
                  <a:pt x="2354157" y="2617764"/>
                  <a:pt x="2191933" y="2656872"/>
                </a:cubicBezTo>
                <a:cubicBezTo>
                  <a:pt x="2029709" y="2695980"/>
                  <a:pt x="1813463" y="2633076"/>
                  <a:pt x="1671349" y="2656872"/>
                </a:cubicBezTo>
                <a:cubicBezTo>
                  <a:pt x="1529235" y="2680668"/>
                  <a:pt x="1391632" y="2637443"/>
                  <a:pt x="1178164" y="2656872"/>
                </a:cubicBezTo>
                <a:cubicBezTo>
                  <a:pt x="964696" y="2676301"/>
                  <a:pt x="794480" y="2652794"/>
                  <a:pt x="602782" y="2656872"/>
                </a:cubicBezTo>
                <a:cubicBezTo>
                  <a:pt x="411084" y="2660950"/>
                  <a:pt x="245907" y="2614637"/>
                  <a:pt x="0" y="2656872"/>
                </a:cubicBezTo>
                <a:cubicBezTo>
                  <a:pt x="-8748" y="2407811"/>
                  <a:pt x="54399" y="2355680"/>
                  <a:pt x="0" y="2152066"/>
                </a:cubicBezTo>
                <a:cubicBezTo>
                  <a:pt x="-54399" y="1948452"/>
                  <a:pt x="27876" y="1791398"/>
                  <a:pt x="0" y="1700398"/>
                </a:cubicBezTo>
                <a:cubicBezTo>
                  <a:pt x="-27876" y="1609398"/>
                  <a:pt x="13363" y="1430187"/>
                  <a:pt x="0" y="1222161"/>
                </a:cubicBezTo>
                <a:cubicBezTo>
                  <a:pt x="-13363" y="1014135"/>
                  <a:pt x="32073" y="773400"/>
                  <a:pt x="0" y="637649"/>
                </a:cubicBezTo>
                <a:cubicBezTo>
                  <a:pt x="-32073" y="501898"/>
                  <a:pt x="14613" y="287183"/>
                  <a:pt x="0" y="0"/>
                </a:cubicBezTo>
                <a:close/>
              </a:path>
              <a:path w="2739916" h="2656872" stroke="0" extrusionOk="0">
                <a:moveTo>
                  <a:pt x="0" y="0"/>
                </a:moveTo>
                <a:cubicBezTo>
                  <a:pt x="251670" y="-40117"/>
                  <a:pt x="405923" y="46858"/>
                  <a:pt x="547983" y="0"/>
                </a:cubicBezTo>
                <a:cubicBezTo>
                  <a:pt x="690043" y="-46858"/>
                  <a:pt x="934197" y="14434"/>
                  <a:pt x="1041168" y="0"/>
                </a:cubicBezTo>
                <a:cubicBezTo>
                  <a:pt x="1148139" y="-14434"/>
                  <a:pt x="1353607" y="25104"/>
                  <a:pt x="1534353" y="0"/>
                </a:cubicBezTo>
                <a:cubicBezTo>
                  <a:pt x="1715099" y="-25104"/>
                  <a:pt x="1891879" y="7704"/>
                  <a:pt x="2109735" y="0"/>
                </a:cubicBezTo>
                <a:cubicBezTo>
                  <a:pt x="2327591" y="-7704"/>
                  <a:pt x="2480036" y="11088"/>
                  <a:pt x="2739916" y="0"/>
                </a:cubicBezTo>
                <a:cubicBezTo>
                  <a:pt x="2754288" y="232049"/>
                  <a:pt x="2678767" y="436324"/>
                  <a:pt x="2739916" y="584512"/>
                </a:cubicBezTo>
                <a:cubicBezTo>
                  <a:pt x="2801065" y="732700"/>
                  <a:pt x="2698511" y="957697"/>
                  <a:pt x="2739916" y="1089318"/>
                </a:cubicBezTo>
                <a:cubicBezTo>
                  <a:pt x="2781321" y="1220939"/>
                  <a:pt x="2724914" y="1376424"/>
                  <a:pt x="2739916" y="1620692"/>
                </a:cubicBezTo>
                <a:cubicBezTo>
                  <a:pt x="2754918" y="1864960"/>
                  <a:pt x="2692026" y="2363548"/>
                  <a:pt x="2739916" y="2656872"/>
                </a:cubicBezTo>
                <a:cubicBezTo>
                  <a:pt x="2499459" y="2662380"/>
                  <a:pt x="2397637" y="2612910"/>
                  <a:pt x="2246731" y="2656872"/>
                </a:cubicBezTo>
                <a:cubicBezTo>
                  <a:pt x="2095825" y="2700834"/>
                  <a:pt x="1802779" y="2638268"/>
                  <a:pt x="1671349" y="2656872"/>
                </a:cubicBezTo>
                <a:cubicBezTo>
                  <a:pt x="1539919" y="2675476"/>
                  <a:pt x="1360410" y="2641190"/>
                  <a:pt x="1123366" y="2656872"/>
                </a:cubicBezTo>
                <a:cubicBezTo>
                  <a:pt x="886322" y="2672554"/>
                  <a:pt x="720522" y="2627306"/>
                  <a:pt x="547983" y="2656872"/>
                </a:cubicBezTo>
                <a:cubicBezTo>
                  <a:pt x="375444" y="2686438"/>
                  <a:pt x="116338" y="2594688"/>
                  <a:pt x="0" y="2656872"/>
                </a:cubicBezTo>
                <a:cubicBezTo>
                  <a:pt x="-42108" y="2473928"/>
                  <a:pt x="30348" y="2302839"/>
                  <a:pt x="0" y="2152066"/>
                </a:cubicBezTo>
                <a:cubicBezTo>
                  <a:pt x="-30348" y="2001293"/>
                  <a:pt x="33769" y="1860611"/>
                  <a:pt x="0" y="1594123"/>
                </a:cubicBezTo>
                <a:cubicBezTo>
                  <a:pt x="-33769" y="1327635"/>
                  <a:pt x="9801" y="1230101"/>
                  <a:pt x="0" y="1062749"/>
                </a:cubicBezTo>
                <a:cubicBezTo>
                  <a:pt x="-9801" y="895397"/>
                  <a:pt x="43001" y="720744"/>
                  <a:pt x="0" y="504806"/>
                </a:cubicBezTo>
                <a:cubicBezTo>
                  <a:pt x="-43001" y="288868"/>
                  <a:pt x="4132" y="160049"/>
                  <a:pt x="0" y="0"/>
                </a:cubicBezTo>
                <a:close/>
              </a:path>
            </a:pathLst>
          </a:custGeom>
          <a:ln>
            <a:solidFill>
              <a:schemeClr val="tx1"/>
            </a:solidFill>
            <a:extLst>
              <a:ext uri="{C807C97D-BFC1-408E-A445-0C87EB9F89A2}">
                <ask:lineSketchStyleProps xmlns:ask="http://schemas.microsoft.com/office/drawing/2018/sketchyshapes" sd="2896765429">
                  <a:prstGeom prst="rect">
                    <a:avLst/>
                  </a:prstGeom>
                  <ask:type>
                    <ask:lineSketchScribble/>
                  </ask:type>
                </ask:lineSketchStyleProps>
              </a:ext>
            </a:extLst>
          </a:ln>
        </p:spPr>
      </p:pic>
      <p:pic>
        <p:nvPicPr>
          <p:cNvPr id="4" name="Εικόνα 3" descr="Γιαγιά Και Εγγονός Περπάτημα Και Την Ομιλία Τον Παίρνει Από Διάνυσμα από ©insemar 203544388">
            <a:extLst>
              <a:ext uri="{FF2B5EF4-FFF2-40B4-BE49-F238E27FC236}">
                <a16:creationId xmlns:a16="http://schemas.microsoft.com/office/drawing/2014/main" id="{61050B5B-459D-C1AE-0FC0-F626C25D81C5}"/>
              </a:ext>
            </a:extLst>
          </p:cNvPr>
          <p:cNvPicPr>
            <a:picLocks noChangeAspect="1"/>
          </p:cNvPicPr>
          <p:nvPr/>
        </p:nvPicPr>
        <p:blipFill>
          <a:blip r:embed="rId3"/>
          <a:srcRect l="12245" t="6768" r="11831" b="9970"/>
          <a:stretch>
            <a:fillRect/>
          </a:stretch>
        </p:blipFill>
        <p:spPr>
          <a:xfrm>
            <a:off x="6630479" y="1576459"/>
            <a:ext cx="2519938" cy="2483912"/>
          </a:xfrm>
          <a:custGeom>
            <a:avLst/>
            <a:gdLst>
              <a:gd name="csX0" fmla="*/ 0 w 2519938"/>
              <a:gd name="csY0" fmla="*/ 0 h 2483912"/>
              <a:gd name="csX1" fmla="*/ 503988 w 2519938"/>
              <a:gd name="csY1" fmla="*/ 0 h 2483912"/>
              <a:gd name="csX2" fmla="*/ 957576 w 2519938"/>
              <a:gd name="csY2" fmla="*/ 0 h 2483912"/>
              <a:gd name="csX3" fmla="*/ 1436365 w 2519938"/>
              <a:gd name="csY3" fmla="*/ 0 h 2483912"/>
              <a:gd name="csX4" fmla="*/ 1965552 w 2519938"/>
              <a:gd name="csY4" fmla="*/ 0 h 2483912"/>
              <a:gd name="csX5" fmla="*/ 2519938 w 2519938"/>
              <a:gd name="csY5" fmla="*/ 0 h 2483912"/>
              <a:gd name="csX6" fmla="*/ 2519938 w 2519938"/>
              <a:gd name="csY6" fmla="*/ 496782 h 2483912"/>
              <a:gd name="csX7" fmla="*/ 2519938 w 2519938"/>
              <a:gd name="csY7" fmla="*/ 943887 h 2483912"/>
              <a:gd name="csX8" fmla="*/ 2519938 w 2519938"/>
              <a:gd name="csY8" fmla="*/ 1440669 h 2483912"/>
              <a:gd name="csX9" fmla="*/ 2519938 w 2519938"/>
              <a:gd name="csY9" fmla="*/ 1987130 h 2483912"/>
              <a:gd name="csX10" fmla="*/ 2519938 w 2519938"/>
              <a:gd name="csY10" fmla="*/ 2483912 h 2483912"/>
              <a:gd name="csX11" fmla="*/ 1965552 w 2519938"/>
              <a:gd name="csY11" fmla="*/ 2483912 h 2483912"/>
              <a:gd name="csX12" fmla="*/ 1436365 w 2519938"/>
              <a:gd name="csY12" fmla="*/ 2483912 h 2483912"/>
              <a:gd name="csX13" fmla="*/ 932377 w 2519938"/>
              <a:gd name="csY13" fmla="*/ 2483912 h 2483912"/>
              <a:gd name="csX14" fmla="*/ 0 w 2519938"/>
              <a:gd name="csY14" fmla="*/ 2483912 h 2483912"/>
              <a:gd name="csX15" fmla="*/ 0 w 2519938"/>
              <a:gd name="csY15" fmla="*/ 2061647 h 2483912"/>
              <a:gd name="csX16" fmla="*/ 0 w 2519938"/>
              <a:gd name="csY16" fmla="*/ 1614543 h 2483912"/>
              <a:gd name="csX17" fmla="*/ 0 w 2519938"/>
              <a:gd name="csY17" fmla="*/ 1068082 h 2483912"/>
              <a:gd name="csX18" fmla="*/ 0 w 2519938"/>
              <a:gd name="csY18" fmla="*/ 645817 h 2483912"/>
              <a:gd name="csX19" fmla="*/ 0 w 2519938"/>
              <a:gd name="csY19" fmla="*/ 0 h 24839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519938" h="2483912" fill="none" extrusionOk="0">
                <a:moveTo>
                  <a:pt x="0" y="0"/>
                </a:moveTo>
                <a:cubicBezTo>
                  <a:pt x="122213" y="-60097"/>
                  <a:pt x="390818" y="49212"/>
                  <a:pt x="503988" y="0"/>
                </a:cubicBezTo>
                <a:cubicBezTo>
                  <a:pt x="617158" y="-49212"/>
                  <a:pt x="850738" y="26897"/>
                  <a:pt x="957576" y="0"/>
                </a:cubicBezTo>
                <a:cubicBezTo>
                  <a:pt x="1064414" y="-26897"/>
                  <a:pt x="1228040" y="32724"/>
                  <a:pt x="1436365" y="0"/>
                </a:cubicBezTo>
                <a:cubicBezTo>
                  <a:pt x="1644690" y="-32724"/>
                  <a:pt x="1835263" y="35278"/>
                  <a:pt x="1965552" y="0"/>
                </a:cubicBezTo>
                <a:cubicBezTo>
                  <a:pt x="2095841" y="-35278"/>
                  <a:pt x="2314596" y="41421"/>
                  <a:pt x="2519938" y="0"/>
                </a:cubicBezTo>
                <a:cubicBezTo>
                  <a:pt x="2553502" y="145634"/>
                  <a:pt x="2519048" y="347786"/>
                  <a:pt x="2519938" y="496782"/>
                </a:cubicBezTo>
                <a:cubicBezTo>
                  <a:pt x="2520828" y="645778"/>
                  <a:pt x="2466836" y="754710"/>
                  <a:pt x="2519938" y="943887"/>
                </a:cubicBezTo>
                <a:cubicBezTo>
                  <a:pt x="2573040" y="1133065"/>
                  <a:pt x="2491343" y="1286801"/>
                  <a:pt x="2519938" y="1440669"/>
                </a:cubicBezTo>
                <a:cubicBezTo>
                  <a:pt x="2548533" y="1594537"/>
                  <a:pt x="2465207" y="1791379"/>
                  <a:pt x="2519938" y="1987130"/>
                </a:cubicBezTo>
                <a:cubicBezTo>
                  <a:pt x="2574669" y="2182881"/>
                  <a:pt x="2486744" y="2381182"/>
                  <a:pt x="2519938" y="2483912"/>
                </a:cubicBezTo>
                <a:cubicBezTo>
                  <a:pt x="2357289" y="2522662"/>
                  <a:pt x="2157373" y="2479825"/>
                  <a:pt x="1965552" y="2483912"/>
                </a:cubicBezTo>
                <a:cubicBezTo>
                  <a:pt x="1773731" y="2487999"/>
                  <a:pt x="1693081" y="2458715"/>
                  <a:pt x="1436365" y="2483912"/>
                </a:cubicBezTo>
                <a:cubicBezTo>
                  <a:pt x="1179649" y="2509109"/>
                  <a:pt x="1057623" y="2442271"/>
                  <a:pt x="932377" y="2483912"/>
                </a:cubicBezTo>
                <a:cubicBezTo>
                  <a:pt x="807131" y="2525553"/>
                  <a:pt x="320625" y="2463716"/>
                  <a:pt x="0" y="2483912"/>
                </a:cubicBezTo>
                <a:cubicBezTo>
                  <a:pt x="-9646" y="2273154"/>
                  <a:pt x="33140" y="2231386"/>
                  <a:pt x="0" y="2061647"/>
                </a:cubicBezTo>
                <a:cubicBezTo>
                  <a:pt x="-33140" y="1891908"/>
                  <a:pt x="7502" y="1820810"/>
                  <a:pt x="0" y="1614543"/>
                </a:cubicBezTo>
                <a:cubicBezTo>
                  <a:pt x="-7502" y="1408276"/>
                  <a:pt x="35471" y="1252816"/>
                  <a:pt x="0" y="1068082"/>
                </a:cubicBezTo>
                <a:cubicBezTo>
                  <a:pt x="-35471" y="883348"/>
                  <a:pt x="7455" y="853727"/>
                  <a:pt x="0" y="645817"/>
                </a:cubicBezTo>
                <a:cubicBezTo>
                  <a:pt x="-7455" y="437907"/>
                  <a:pt x="51771" y="157383"/>
                  <a:pt x="0" y="0"/>
                </a:cubicBezTo>
                <a:close/>
              </a:path>
              <a:path w="2519938" h="2483912" stroke="0" extrusionOk="0">
                <a:moveTo>
                  <a:pt x="0" y="0"/>
                </a:moveTo>
                <a:cubicBezTo>
                  <a:pt x="107097" y="-38073"/>
                  <a:pt x="338751" y="5208"/>
                  <a:pt x="529187" y="0"/>
                </a:cubicBezTo>
                <a:cubicBezTo>
                  <a:pt x="719623" y="-5208"/>
                  <a:pt x="910758" y="35961"/>
                  <a:pt x="1007975" y="0"/>
                </a:cubicBezTo>
                <a:cubicBezTo>
                  <a:pt x="1105192" y="-35961"/>
                  <a:pt x="1322842" y="55278"/>
                  <a:pt x="1562362" y="0"/>
                </a:cubicBezTo>
                <a:cubicBezTo>
                  <a:pt x="1801882" y="-55278"/>
                  <a:pt x="1876020" y="15138"/>
                  <a:pt x="2015950" y="0"/>
                </a:cubicBezTo>
                <a:cubicBezTo>
                  <a:pt x="2155880" y="-15138"/>
                  <a:pt x="2320819" y="48227"/>
                  <a:pt x="2519938" y="0"/>
                </a:cubicBezTo>
                <a:cubicBezTo>
                  <a:pt x="2575223" y="112974"/>
                  <a:pt x="2501862" y="397700"/>
                  <a:pt x="2519938" y="546461"/>
                </a:cubicBezTo>
                <a:cubicBezTo>
                  <a:pt x="2538014" y="695222"/>
                  <a:pt x="2517138" y="760181"/>
                  <a:pt x="2519938" y="968726"/>
                </a:cubicBezTo>
                <a:cubicBezTo>
                  <a:pt x="2522738" y="1177271"/>
                  <a:pt x="2519290" y="1346247"/>
                  <a:pt x="2519938" y="1515186"/>
                </a:cubicBezTo>
                <a:cubicBezTo>
                  <a:pt x="2520586" y="1684125"/>
                  <a:pt x="2481272" y="1784372"/>
                  <a:pt x="2519938" y="1962290"/>
                </a:cubicBezTo>
                <a:cubicBezTo>
                  <a:pt x="2558604" y="2140208"/>
                  <a:pt x="2466675" y="2362847"/>
                  <a:pt x="2519938" y="2483912"/>
                </a:cubicBezTo>
                <a:cubicBezTo>
                  <a:pt x="2282618" y="2528269"/>
                  <a:pt x="2091405" y="2425931"/>
                  <a:pt x="1965552" y="2483912"/>
                </a:cubicBezTo>
                <a:cubicBezTo>
                  <a:pt x="1839699" y="2541893"/>
                  <a:pt x="1677630" y="2476016"/>
                  <a:pt x="1511963" y="2483912"/>
                </a:cubicBezTo>
                <a:cubicBezTo>
                  <a:pt x="1346296" y="2491808"/>
                  <a:pt x="1209712" y="2465491"/>
                  <a:pt x="1007975" y="2483912"/>
                </a:cubicBezTo>
                <a:cubicBezTo>
                  <a:pt x="806238" y="2502333"/>
                  <a:pt x="653788" y="2471635"/>
                  <a:pt x="503988" y="2483912"/>
                </a:cubicBezTo>
                <a:cubicBezTo>
                  <a:pt x="354188" y="2496189"/>
                  <a:pt x="243177" y="2430455"/>
                  <a:pt x="0" y="2483912"/>
                </a:cubicBezTo>
                <a:cubicBezTo>
                  <a:pt x="-12310" y="2369820"/>
                  <a:pt x="12436" y="2191066"/>
                  <a:pt x="0" y="1937451"/>
                </a:cubicBezTo>
                <a:cubicBezTo>
                  <a:pt x="-12436" y="1683836"/>
                  <a:pt x="10463" y="1568834"/>
                  <a:pt x="0" y="1415830"/>
                </a:cubicBezTo>
                <a:cubicBezTo>
                  <a:pt x="-10463" y="1262826"/>
                  <a:pt x="34176" y="1185166"/>
                  <a:pt x="0" y="993565"/>
                </a:cubicBezTo>
                <a:cubicBezTo>
                  <a:pt x="-34176" y="801965"/>
                  <a:pt x="17689" y="700790"/>
                  <a:pt x="0" y="496782"/>
                </a:cubicBezTo>
                <a:cubicBezTo>
                  <a:pt x="-17689" y="292774"/>
                  <a:pt x="42621" y="133142"/>
                  <a:pt x="0" y="0"/>
                </a:cubicBezTo>
                <a:close/>
              </a:path>
            </a:pathLst>
          </a:custGeom>
          <a:ln>
            <a:solidFill>
              <a:schemeClr val="tx1"/>
            </a:solidFill>
            <a:extLst>
              <a:ext uri="{C807C97D-BFC1-408E-A445-0C87EB9F89A2}">
                <ask:lineSketchStyleProps xmlns:ask="http://schemas.microsoft.com/office/drawing/2018/sketchyshapes" sd="3203613012">
                  <a:prstGeom prst="rect">
                    <a:avLst/>
                  </a:prstGeom>
                  <ask:type>
                    <ask:lineSketchScribble/>
                  </ask:type>
                </ask:lineSketchStyleProps>
              </a:ext>
            </a:extLst>
          </a:ln>
        </p:spPr>
      </p:pic>
      <p:sp>
        <p:nvSpPr>
          <p:cNvPr id="42" name="Οβάλ 41">
            <a:extLst>
              <a:ext uri="{FF2B5EF4-FFF2-40B4-BE49-F238E27FC236}">
                <a16:creationId xmlns:a16="http://schemas.microsoft.com/office/drawing/2014/main" id="{5AB5F150-BE2E-1386-BA6E-F3DC603FBDBC}"/>
              </a:ext>
            </a:extLst>
          </p:cNvPr>
          <p:cNvSpPr/>
          <p:nvPr/>
        </p:nvSpPr>
        <p:spPr>
          <a:xfrm>
            <a:off x="6275764" y="1584232"/>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44" name="Οβάλ 43">
            <a:extLst>
              <a:ext uri="{FF2B5EF4-FFF2-40B4-BE49-F238E27FC236}">
                <a16:creationId xmlns:a16="http://schemas.microsoft.com/office/drawing/2014/main" id="{E707F6E7-F60D-1666-068D-EF382E6EA9F5}"/>
              </a:ext>
            </a:extLst>
          </p:cNvPr>
          <p:cNvSpPr/>
          <p:nvPr/>
        </p:nvSpPr>
        <p:spPr>
          <a:xfrm>
            <a:off x="9304248" y="3799250"/>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pic>
        <p:nvPicPr>
          <p:cNvPr id="6" name="Εικόνα 5" descr="γιαγιά Στοκ Εικονογραφήσεις, Vectors, &amp; Clipart – (60,918 Στοκ  Εικονογραφήσεις)">
            <a:extLst>
              <a:ext uri="{FF2B5EF4-FFF2-40B4-BE49-F238E27FC236}">
                <a16:creationId xmlns:a16="http://schemas.microsoft.com/office/drawing/2014/main" id="{D76B5F0E-F601-D38D-B642-1B164C9567E7}"/>
              </a:ext>
            </a:extLst>
          </p:cNvPr>
          <p:cNvPicPr>
            <a:picLocks noChangeAspect="1"/>
          </p:cNvPicPr>
          <p:nvPr/>
        </p:nvPicPr>
        <p:blipFill>
          <a:blip r:embed="rId4"/>
          <a:stretch>
            <a:fillRect/>
          </a:stretch>
        </p:blipFill>
        <p:spPr>
          <a:xfrm>
            <a:off x="9681352" y="1584232"/>
            <a:ext cx="2336477" cy="2214100"/>
          </a:xfrm>
          <a:custGeom>
            <a:avLst/>
            <a:gdLst>
              <a:gd name="csX0" fmla="*/ 0 w 2336477"/>
              <a:gd name="csY0" fmla="*/ 0 h 2214100"/>
              <a:gd name="csX1" fmla="*/ 560754 w 2336477"/>
              <a:gd name="csY1" fmla="*/ 0 h 2214100"/>
              <a:gd name="csX2" fmla="*/ 1074779 w 2336477"/>
              <a:gd name="csY2" fmla="*/ 0 h 2214100"/>
              <a:gd name="csX3" fmla="*/ 1682263 w 2336477"/>
              <a:gd name="csY3" fmla="*/ 0 h 2214100"/>
              <a:gd name="csX4" fmla="*/ 2336477 w 2336477"/>
              <a:gd name="csY4" fmla="*/ 0 h 2214100"/>
              <a:gd name="csX5" fmla="*/ 2336477 w 2336477"/>
              <a:gd name="csY5" fmla="*/ 487102 h 2214100"/>
              <a:gd name="csX6" fmla="*/ 2336477 w 2336477"/>
              <a:gd name="csY6" fmla="*/ 1084909 h 2214100"/>
              <a:gd name="csX7" fmla="*/ 2336477 w 2336477"/>
              <a:gd name="csY7" fmla="*/ 1682716 h 2214100"/>
              <a:gd name="csX8" fmla="*/ 2336477 w 2336477"/>
              <a:gd name="csY8" fmla="*/ 2214100 h 2214100"/>
              <a:gd name="csX9" fmla="*/ 1799087 w 2336477"/>
              <a:gd name="csY9" fmla="*/ 2214100 h 2214100"/>
              <a:gd name="csX10" fmla="*/ 1168239 w 2336477"/>
              <a:gd name="csY10" fmla="*/ 2214100 h 2214100"/>
              <a:gd name="csX11" fmla="*/ 584119 w 2336477"/>
              <a:gd name="csY11" fmla="*/ 2214100 h 2214100"/>
              <a:gd name="csX12" fmla="*/ 0 w 2336477"/>
              <a:gd name="csY12" fmla="*/ 2214100 h 2214100"/>
              <a:gd name="csX13" fmla="*/ 0 w 2336477"/>
              <a:gd name="csY13" fmla="*/ 1616293 h 2214100"/>
              <a:gd name="csX14" fmla="*/ 0 w 2336477"/>
              <a:gd name="csY14" fmla="*/ 1040627 h 2214100"/>
              <a:gd name="csX15" fmla="*/ 0 w 2336477"/>
              <a:gd name="csY15" fmla="*/ 487102 h 2214100"/>
              <a:gd name="csX16" fmla="*/ 0 w 2336477"/>
              <a:gd name="csY16" fmla="*/ 0 h 2214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336477" h="2214100" fill="none" extrusionOk="0">
                <a:moveTo>
                  <a:pt x="0" y="0"/>
                </a:moveTo>
                <a:cubicBezTo>
                  <a:pt x="152609" y="-22097"/>
                  <a:pt x="368225" y="51869"/>
                  <a:pt x="560754" y="0"/>
                </a:cubicBezTo>
                <a:cubicBezTo>
                  <a:pt x="753283" y="-51869"/>
                  <a:pt x="830897" y="7565"/>
                  <a:pt x="1074779" y="0"/>
                </a:cubicBezTo>
                <a:cubicBezTo>
                  <a:pt x="1318662" y="-7565"/>
                  <a:pt x="1455696" y="34248"/>
                  <a:pt x="1682263" y="0"/>
                </a:cubicBezTo>
                <a:cubicBezTo>
                  <a:pt x="1908830" y="-34248"/>
                  <a:pt x="2081030" y="76386"/>
                  <a:pt x="2336477" y="0"/>
                </a:cubicBezTo>
                <a:cubicBezTo>
                  <a:pt x="2354907" y="138189"/>
                  <a:pt x="2317350" y="365502"/>
                  <a:pt x="2336477" y="487102"/>
                </a:cubicBezTo>
                <a:cubicBezTo>
                  <a:pt x="2355604" y="608702"/>
                  <a:pt x="2328615" y="857013"/>
                  <a:pt x="2336477" y="1084909"/>
                </a:cubicBezTo>
                <a:cubicBezTo>
                  <a:pt x="2344339" y="1312805"/>
                  <a:pt x="2285501" y="1538324"/>
                  <a:pt x="2336477" y="1682716"/>
                </a:cubicBezTo>
                <a:cubicBezTo>
                  <a:pt x="2387453" y="1827108"/>
                  <a:pt x="2335372" y="2013247"/>
                  <a:pt x="2336477" y="2214100"/>
                </a:cubicBezTo>
                <a:cubicBezTo>
                  <a:pt x="2219403" y="2277309"/>
                  <a:pt x="2003546" y="2204323"/>
                  <a:pt x="1799087" y="2214100"/>
                </a:cubicBezTo>
                <a:cubicBezTo>
                  <a:pt x="1594628" y="2223877"/>
                  <a:pt x="1318176" y="2175150"/>
                  <a:pt x="1168239" y="2214100"/>
                </a:cubicBezTo>
                <a:cubicBezTo>
                  <a:pt x="1018302" y="2253050"/>
                  <a:pt x="837988" y="2177383"/>
                  <a:pt x="584119" y="2214100"/>
                </a:cubicBezTo>
                <a:cubicBezTo>
                  <a:pt x="330250" y="2250817"/>
                  <a:pt x="204003" y="2148262"/>
                  <a:pt x="0" y="2214100"/>
                </a:cubicBezTo>
                <a:cubicBezTo>
                  <a:pt x="-67455" y="1949483"/>
                  <a:pt x="53017" y="1903640"/>
                  <a:pt x="0" y="1616293"/>
                </a:cubicBezTo>
                <a:cubicBezTo>
                  <a:pt x="-53017" y="1328946"/>
                  <a:pt x="30132" y="1180884"/>
                  <a:pt x="0" y="1040627"/>
                </a:cubicBezTo>
                <a:cubicBezTo>
                  <a:pt x="-30132" y="900370"/>
                  <a:pt x="40471" y="631075"/>
                  <a:pt x="0" y="487102"/>
                </a:cubicBezTo>
                <a:cubicBezTo>
                  <a:pt x="-40471" y="343129"/>
                  <a:pt x="27409" y="100427"/>
                  <a:pt x="0" y="0"/>
                </a:cubicBezTo>
                <a:close/>
              </a:path>
              <a:path w="2336477" h="2214100" stroke="0" extrusionOk="0">
                <a:moveTo>
                  <a:pt x="0" y="0"/>
                </a:moveTo>
                <a:cubicBezTo>
                  <a:pt x="234138" y="-56006"/>
                  <a:pt x="342393" y="60998"/>
                  <a:pt x="584119" y="0"/>
                </a:cubicBezTo>
                <a:cubicBezTo>
                  <a:pt x="825845" y="-60998"/>
                  <a:pt x="952331" y="68296"/>
                  <a:pt x="1168239" y="0"/>
                </a:cubicBezTo>
                <a:cubicBezTo>
                  <a:pt x="1384147" y="-68296"/>
                  <a:pt x="1523771" y="2470"/>
                  <a:pt x="1728993" y="0"/>
                </a:cubicBezTo>
                <a:cubicBezTo>
                  <a:pt x="1934215" y="-2470"/>
                  <a:pt x="2117296" y="51052"/>
                  <a:pt x="2336477" y="0"/>
                </a:cubicBezTo>
                <a:cubicBezTo>
                  <a:pt x="2351884" y="156871"/>
                  <a:pt x="2281991" y="305844"/>
                  <a:pt x="2336477" y="597807"/>
                </a:cubicBezTo>
                <a:cubicBezTo>
                  <a:pt x="2390963" y="889770"/>
                  <a:pt x="2322326" y="1005869"/>
                  <a:pt x="2336477" y="1129191"/>
                </a:cubicBezTo>
                <a:cubicBezTo>
                  <a:pt x="2350628" y="1252513"/>
                  <a:pt x="2287246" y="1580575"/>
                  <a:pt x="2336477" y="1704857"/>
                </a:cubicBezTo>
                <a:cubicBezTo>
                  <a:pt x="2385708" y="1829139"/>
                  <a:pt x="2303204" y="2021194"/>
                  <a:pt x="2336477" y="2214100"/>
                </a:cubicBezTo>
                <a:cubicBezTo>
                  <a:pt x="2180459" y="2253346"/>
                  <a:pt x="1957924" y="2183717"/>
                  <a:pt x="1822452" y="2214100"/>
                </a:cubicBezTo>
                <a:cubicBezTo>
                  <a:pt x="1686980" y="2244483"/>
                  <a:pt x="1455170" y="2146156"/>
                  <a:pt x="1214968" y="2214100"/>
                </a:cubicBezTo>
                <a:cubicBezTo>
                  <a:pt x="974766" y="2282044"/>
                  <a:pt x="805243" y="2212302"/>
                  <a:pt x="654214" y="2214100"/>
                </a:cubicBezTo>
                <a:cubicBezTo>
                  <a:pt x="503185" y="2215898"/>
                  <a:pt x="185196" y="2146421"/>
                  <a:pt x="0" y="2214100"/>
                </a:cubicBezTo>
                <a:cubicBezTo>
                  <a:pt x="-17076" y="2019180"/>
                  <a:pt x="28605" y="1921834"/>
                  <a:pt x="0" y="1726998"/>
                </a:cubicBezTo>
                <a:cubicBezTo>
                  <a:pt x="-28605" y="1532162"/>
                  <a:pt x="27940" y="1458540"/>
                  <a:pt x="0" y="1239896"/>
                </a:cubicBezTo>
                <a:cubicBezTo>
                  <a:pt x="-27940" y="1021252"/>
                  <a:pt x="54865" y="883375"/>
                  <a:pt x="0" y="708512"/>
                </a:cubicBezTo>
                <a:cubicBezTo>
                  <a:pt x="-54865" y="533649"/>
                  <a:pt x="74753" y="311652"/>
                  <a:pt x="0" y="0"/>
                </a:cubicBezTo>
                <a:close/>
              </a:path>
            </a:pathLst>
          </a:custGeom>
          <a:ln>
            <a:solidFill>
              <a:schemeClr val="tx1"/>
            </a:solidFill>
            <a:extLst>
              <a:ext uri="{C807C97D-BFC1-408E-A445-0C87EB9F89A2}">
                <ask:lineSketchStyleProps xmlns:ask="http://schemas.microsoft.com/office/drawing/2018/sketchyshapes" sd="2279819670">
                  <a:prstGeom prst="rect">
                    <a:avLst/>
                  </a:prstGeom>
                  <ask:type>
                    <ask:lineSketchScribble/>
                  </ask:type>
                </ask:lineSketchStyleProps>
              </a:ext>
            </a:extLst>
          </a:ln>
        </p:spPr>
      </p:pic>
      <p:sp>
        <p:nvSpPr>
          <p:cNvPr id="48" name="Οβάλ 47">
            <a:extLst>
              <a:ext uri="{FF2B5EF4-FFF2-40B4-BE49-F238E27FC236}">
                <a16:creationId xmlns:a16="http://schemas.microsoft.com/office/drawing/2014/main" id="{7B4E19D8-199C-EE91-57C0-451DB19454B4}"/>
              </a:ext>
            </a:extLst>
          </p:cNvPr>
          <p:cNvSpPr/>
          <p:nvPr/>
        </p:nvSpPr>
        <p:spPr>
          <a:xfrm>
            <a:off x="9513748" y="1501518"/>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pic>
        <p:nvPicPr>
          <p:cNvPr id="8" name="Εικόνα 7" descr="Funny baking pictures | Granny rollers, Funny kitchen cooking meme, Cartoon  grandma">
            <a:extLst>
              <a:ext uri="{FF2B5EF4-FFF2-40B4-BE49-F238E27FC236}">
                <a16:creationId xmlns:a16="http://schemas.microsoft.com/office/drawing/2014/main" id="{AF15D3E3-1595-E20D-4EA0-CF36A7C580CB}"/>
              </a:ext>
            </a:extLst>
          </p:cNvPr>
          <p:cNvPicPr>
            <a:picLocks noChangeAspect="1"/>
          </p:cNvPicPr>
          <p:nvPr/>
        </p:nvPicPr>
        <p:blipFill>
          <a:blip r:embed="rId5"/>
          <a:stretch>
            <a:fillRect/>
          </a:stretch>
        </p:blipFill>
        <p:spPr>
          <a:xfrm>
            <a:off x="6695298" y="4217329"/>
            <a:ext cx="2483912" cy="2483912"/>
          </a:xfrm>
          <a:custGeom>
            <a:avLst/>
            <a:gdLst>
              <a:gd name="csX0" fmla="*/ 0 w 2483912"/>
              <a:gd name="csY0" fmla="*/ 0 h 2483912"/>
              <a:gd name="csX1" fmla="*/ 447104 w 2483912"/>
              <a:gd name="csY1" fmla="*/ 0 h 2483912"/>
              <a:gd name="csX2" fmla="*/ 869369 w 2483912"/>
              <a:gd name="csY2" fmla="*/ 0 h 2483912"/>
              <a:gd name="csX3" fmla="*/ 1291634 w 2483912"/>
              <a:gd name="csY3" fmla="*/ 0 h 2483912"/>
              <a:gd name="csX4" fmla="*/ 1788417 w 2483912"/>
              <a:gd name="csY4" fmla="*/ 0 h 2483912"/>
              <a:gd name="csX5" fmla="*/ 2483912 w 2483912"/>
              <a:gd name="csY5" fmla="*/ 0 h 2483912"/>
              <a:gd name="csX6" fmla="*/ 2483912 w 2483912"/>
              <a:gd name="csY6" fmla="*/ 447104 h 2483912"/>
              <a:gd name="csX7" fmla="*/ 2483912 w 2483912"/>
              <a:gd name="csY7" fmla="*/ 919047 h 2483912"/>
              <a:gd name="csX8" fmla="*/ 2483912 w 2483912"/>
              <a:gd name="csY8" fmla="*/ 1415830 h 2483912"/>
              <a:gd name="csX9" fmla="*/ 2483912 w 2483912"/>
              <a:gd name="csY9" fmla="*/ 1887773 h 2483912"/>
              <a:gd name="csX10" fmla="*/ 2483912 w 2483912"/>
              <a:gd name="csY10" fmla="*/ 2483912 h 2483912"/>
              <a:gd name="csX11" fmla="*/ 2011969 w 2483912"/>
              <a:gd name="csY11" fmla="*/ 2483912 h 2483912"/>
              <a:gd name="csX12" fmla="*/ 1515186 w 2483912"/>
              <a:gd name="csY12" fmla="*/ 2483912 h 2483912"/>
              <a:gd name="csX13" fmla="*/ 1018404 w 2483912"/>
              <a:gd name="csY13" fmla="*/ 2483912 h 2483912"/>
              <a:gd name="csX14" fmla="*/ 521622 w 2483912"/>
              <a:gd name="csY14" fmla="*/ 2483912 h 2483912"/>
              <a:gd name="csX15" fmla="*/ 0 w 2483912"/>
              <a:gd name="csY15" fmla="*/ 2483912 h 2483912"/>
              <a:gd name="csX16" fmla="*/ 0 w 2483912"/>
              <a:gd name="csY16" fmla="*/ 1937451 h 2483912"/>
              <a:gd name="csX17" fmla="*/ 0 w 2483912"/>
              <a:gd name="csY17" fmla="*/ 1515186 h 2483912"/>
              <a:gd name="csX18" fmla="*/ 0 w 2483912"/>
              <a:gd name="csY18" fmla="*/ 1068082 h 2483912"/>
              <a:gd name="csX19" fmla="*/ 0 w 2483912"/>
              <a:gd name="csY19" fmla="*/ 521622 h 2483912"/>
              <a:gd name="csX20" fmla="*/ 0 w 2483912"/>
              <a:gd name="csY20" fmla="*/ 0 h 24839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483912" h="2483912" fill="none" extrusionOk="0">
                <a:moveTo>
                  <a:pt x="0" y="0"/>
                </a:moveTo>
                <a:cubicBezTo>
                  <a:pt x="164689" y="-6148"/>
                  <a:pt x="240609" y="7202"/>
                  <a:pt x="447104" y="0"/>
                </a:cubicBezTo>
                <a:cubicBezTo>
                  <a:pt x="653599" y="-7202"/>
                  <a:pt x="719697" y="33946"/>
                  <a:pt x="869369" y="0"/>
                </a:cubicBezTo>
                <a:cubicBezTo>
                  <a:pt x="1019042" y="-33946"/>
                  <a:pt x="1175479" y="28318"/>
                  <a:pt x="1291634" y="0"/>
                </a:cubicBezTo>
                <a:cubicBezTo>
                  <a:pt x="1407790" y="-28318"/>
                  <a:pt x="1681150" y="12206"/>
                  <a:pt x="1788417" y="0"/>
                </a:cubicBezTo>
                <a:cubicBezTo>
                  <a:pt x="1895684" y="-12206"/>
                  <a:pt x="2331599" y="39793"/>
                  <a:pt x="2483912" y="0"/>
                </a:cubicBezTo>
                <a:cubicBezTo>
                  <a:pt x="2512823" y="160672"/>
                  <a:pt x="2432354" y="282609"/>
                  <a:pt x="2483912" y="447104"/>
                </a:cubicBezTo>
                <a:cubicBezTo>
                  <a:pt x="2535470" y="611599"/>
                  <a:pt x="2450824" y="823167"/>
                  <a:pt x="2483912" y="919047"/>
                </a:cubicBezTo>
                <a:cubicBezTo>
                  <a:pt x="2517000" y="1014927"/>
                  <a:pt x="2439170" y="1262563"/>
                  <a:pt x="2483912" y="1415830"/>
                </a:cubicBezTo>
                <a:cubicBezTo>
                  <a:pt x="2528654" y="1569097"/>
                  <a:pt x="2454118" y="1736945"/>
                  <a:pt x="2483912" y="1887773"/>
                </a:cubicBezTo>
                <a:cubicBezTo>
                  <a:pt x="2513706" y="2038601"/>
                  <a:pt x="2461012" y="2275661"/>
                  <a:pt x="2483912" y="2483912"/>
                </a:cubicBezTo>
                <a:cubicBezTo>
                  <a:pt x="2262733" y="2530685"/>
                  <a:pt x="2117387" y="2471721"/>
                  <a:pt x="2011969" y="2483912"/>
                </a:cubicBezTo>
                <a:cubicBezTo>
                  <a:pt x="1906551" y="2496103"/>
                  <a:pt x="1669301" y="2451010"/>
                  <a:pt x="1515186" y="2483912"/>
                </a:cubicBezTo>
                <a:cubicBezTo>
                  <a:pt x="1361071" y="2516814"/>
                  <a:pt x="1216188" y="2450298"/>
                  <a:pt x="1018404" y="2483912"/>
                </a:cubicBezTo>
                <a:cubicBezTo>
                  <a:pt x="820620" y="2517526"/>
                  <a:pt x="728141" y="2446736"/>
                  <a:pt x="521622" y="2483912"/>
                </a:cubicBezTo>
                <a:cubicBezTo>
                  <a:pt x="315103" y="2521088"/>
                  <a:pt x="105977" y="2447355"/>
                  <a:pt x="0" y="2483912"/>
                </a:cubicBezTo>
                <a:cubicBezTo>
                  <a:pt x="-47644" y="2284081"/>
                  <a:pt x="37741" y="2128301"/>
                  <a:pt x="0" y="1937451"/>
                </a:cubicBezTo>
                <a:cubicBezTo>
                  <a:pt x="-37741" y="1746601"/>
                  <a:pt x="42995" y="1677679"/>
                  <a:pt x="0" y="1515186"/>
                </a:cubicBezTo>
                <a:cubicBezTo>
                  <a:pt x="-42995" y="1352693"/>
                  <a:pt x="40562" y="1226347"/>
                  <a:pt x="0" y="1068082"/>
                </a:cubicBezTo>
                <a:cubicBezTo>
                  <a:pt x="-40562" y="909817"/>
                  <a:pt x="61530" y="635146"/>
                  <a:pt x="0" y="521622"/>
                </a:cubicBezTo>
                <a:cubicBezTo>
                  <a:pt x="-61530" y="408098"/>
                  <a:pt x="56593" y="127164"/>
                  <a:pt x="0" y="0"/>
                </a:cubicBezTo>
                <a:close/>
              </a:path>
              <a:path w="2483912" h="2483912" stroke="0" extrusionOk="0">
                <a:moveTo>
                  <a:pt x="0" y="0"/>
                </a:moveTo>
                <a:cubicBezTo>
                  <a:pt x="209223" y="-3001"/>
                  <a:pt x="287073" y="2755"/>
                  <a:pt x="422265" y="0"/>
                </a:cubicBezTo>
                <a:cubicBezTo>
                  <a:pt x="557457" y="-2755"/>
                  <a:pt x="793062" y="44155"/>
                  <a:pt x="919047" y="0"/>
                </a:cubicBezTo>
                <a:cubicBezTo>
                  <a:pt x="1045032" y="-44155"/>
                  <a:pt x="1341774" y="63871"/>
                  <a:pt x="1465508" y="0"/>
                </a:cubicBezTo>
                <a:cubicBezTo>
                  <a:pt x="1589242" y="-63871"/>
                  <a:pt x="1840580" y="28971"/>
                  <a:pt x="2011969" y="0"/>
                </a:cubicBezTo>
                <a:cubicBezTo>
                  <a:pt x="2183358" y="-28971"/>
                  <a:pt x="2274617" y="28958"/>
                  <a:pt x="2483912" y="0"/>
                </a:cubicBezTo>
                <a:cubicBezTo>
                  <a:pt x="2506863" y="126775"/>
                  <a:pt x="2453708" y="232953"/>
                  <a:pt x="2483912" y="447104"/>
                </a:cubicBezTo>
                <a:cubicBezTo>
                  <a:pt x="2514116" y="661255"/>
                  <a:pt x="2431764" y="688554"/>
                  <a:pt x="2483912" y="919047"/>
                </a:cubicBezTo>
                <a:cubicBezTo>
                  <a:pt x="2536060" y="1149540"/>
                  <a:pt x="2446679" y="1323438"/>
                  <a:pt x="2483912" y="1440669"/>
                </a:cubicBezTo>
                <a:cubicBezTo>
                  <a:pt x="2521145" y="1557900"/>
                  <a:pt x="2441593" y="1733338"/>
                  <a:pt x="2483912" y="1912612"/>
                </a:cubicBezTo>
                <a:cubicBezTo>
                  <a:pt x="2526231" y="2091886"/>
                  <a:pt x="2466995" y="2276286"/>
                  <a:pt x="2483912" y="2483912"/>
                </a:cubicBezTo>
                <a:cubicBezTo>
                  <a:pt x="2371103" y="2513695"/>
                  <a:pt x="2259268" y="2473080"/>
                  <a:pt x="2061647" y="2483912"/>
                </a:cubicBezTo>
                <a:cubicBezTo>
                  <a:pt x="1864027" y="2494744"/>
                  <a:pt x="1749539" y="2436161"/>
                  <a:pt x="1639382" y="2483912"/>
                </a:cubicBezTo>
                <a:cubicBezTo>
                  <a:pt x="1529226" y="2531663"/>
                  <a:pt x="1230555" y="2463341"/>
                  <a:pt x="1092921" y="2483912"/>
                </a:cubicBezTo>
                <a:cubicBezTo>
                  <a:pt x="955287" y="2504483"/>
                  <a:pt x="732173" y="2421557"/>
                  <a:pt x="571300" y="2483912"/>
                </a:cubicBezTo>
                <a:cubicBezTo>
                  <a:pt x="410427" y="2546267"/>
                  <a:pt x="169181" y="2457714"/>
                  <a:pt x="0" y="2483912"/>
                </a:cubicBezTo>
                <a:cubicBezTo>
                  <a:pt x="-34706" y="2304601"/>
                  <a:pt x="20085" y="2150473"/>
                  <a:pt x="0" y="2061647"/>
                </a:cubicBezTo>
                <a:cubicBezTo>
                  <a:pt x="-20085" y="1972821"/>
                  <a:pt x="52320" y="1755019"/>
                  <a:pt x="0" y="1589704"/>
                </a:cubicBezTo>
                <a:cubicBezTo>
                  <a:pt x="-52320" y="1424389"/>
                  <a:pt x="13584" y="1351973"/>
                  <a:pt x="0" y="1167439"/>
                </a:cubicBezTo>
                <a:cubicBezTo>
                  <a:pt x="-13584" y="982905"/>
                  <a:pt x="41103" y="789961"/>
                  <a:pt x="0" y="620978"/>
                </a:cubicBezTo>
                <a:cubicBezTo>
                  <a:pt x="-41103" y="451995"/>
                  <a:pt x="5258" y="138589"/>
                  <a:pt x="0" y="0"/>
                </a:cubicBezTo>
                <a:close/>
              </a:path>
            </a:pathLst>
          </a:custGeom>
          <a:ln>
            <a:solidFill>
              <a:schemeClr val="tx1"/>
            </a:solidFill>
            <a:extLst>
              <a:ext uri="{C807C97D-BFC1-408E-A445-0C87EB9F89A2}">
                <ask:lineSketchStyleProps xmlns:ask="http://schemas.microsoft.com/office/drawing/2018/sketchyshapes" sd="3887640057">
                  <a:prstGeom prst="rect">
                    <a:avLst/>
                  </a:prstGeom>
                  <ask:type>
                    <ask:lineSketchScribble/>
                  </ask:type>
                </ask:lineSketchStyleProps>
              </a:ext>
            </a:extLst>
          </a:ln>
        </p:spPr>
      </p:pic>
      <p:sp>
        <p:nvSpPr>
          <p:cNvPr id="46" name="Οβάλ 45">
            <a:extLst>
              <a:ext uri="{FF2B5EF4-FFF2-40B4-BE49-F238E27FC236}">
                <a16:creationId xmlns:a16="http://schemas.microsoft.com/office/drawing/2014/main" id="{4D96929D-2526-8907-4CE8-1C6A8F2DE292}"/>
              </a:ext>
            </a:extLst>
          </p:cNvPr>
          <p:cNvSpPr/>
          <p:nvPr/>
        </p:nvSpPr>
        <p:spPr>
          <a:xfrm>
            <a:off x="6275764" y="4198382"/>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Tree>
    <p:extLst>
      <p:ext uri="{BB962C8B-B14F-4D97-AF65-F5344CB8AC3E}">
        <p14:creationId xmlns:p14="http://schemas.microsoft.com/office/powerpoint/2010/main" val="2845246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291C5909-FE9A-9DDC-2E67-1FA19643C9BB}"/>
              </a:ext>
            </a:extLst>
          </p:cNvPr>
          <p:cNvSpPr/>
          <p:nvPr/>
        </p:nvSpPr>
        <p:spPr>
          <a:xfrm>
            <a:off x="163542" y="1611086"/>
            <a:ext cx="6346116" cy="2362200"/>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Μαθητής/Μαθήτρια  Α: </a:t>
            </a:r>
            <a:r>
              <a:rPr lang="el-GR" dirty="0"/>
              <a:t>Αυτός/ αυτή  που ρωτάει.</a:t>
            </a:r>
          </a:p>
        </p:txBody>
      </p:sp>
      <p:sp>
        <p:nvSpPr>
          <p:cNvPr id="7" name="Ορθογώνιο: Στρογγύλεμα γωνιών 6">
            <a:extLst>
              <a:ext uri="{FF2B5EF4-FFF2-40B4-BE49-F238E27FC236}">
                <a16:creationId xmlns:a16="http://schemas.microsoft.com/office/drawing/2014/main" id="{EEECECDF-4A35-24B6-C787-2CBC676FCF72}"/>
              </a:ext>
            </a:extLst>
          </p:cNvPr>
          <p:cNvSpPr/>
          <p:nvPr/>
        </p:nvSpPr>
        <p:spPr>
          <a:xfrm>
            <a:off x="163541" y="4340977"/>
            <a:ext cx="6542059" cy="2220685"/>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endParaRPr lang="el-GR" b="1" dirty="0"/>
          </a:p>
          <a:p>
            <a:r>
              <a:rPr lang="el-GR" b="1" dirty="0"/>
              <a:t>Μαθητής/Μαθήτρια  Β: </a:t>
            </a:r>
            <a:r>
              <a:rPr lang="el-GR" dirty="0"/>
              <a:t>Αυτός/ αυτή  που περιγράφει.</a:t>
            </a:r>
          </a:p>
        </p:txBody>
      </p:sp>
      <p:sp>
        <p:nvSpPr>
          <p:cNvPr id="4" name="Ορθογώνιο 3">
            <a:extLst>
              <a:ext uri="{FF2B5EF4-FFF2-40B4-BE49-F238E27FC236}">
                <a16:creationId xmlns:a16="http://schemas.microsoft.com/office/drawing/2014/main" id="{3F0B3B07-62F4-D2B1-9DAF-0A2E5CC78170}"/>
              </a:ext>
            </a:extLst>
          </p:cNvPr>
          <p:cNvSpPr/>
          <p:nvPr/>
        </p:nvSpPr>
        <p:spPr>
          <a:xfrm>
            <a:off x="0" y="252795"/>
            <a:ext cx="6248400"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προφορικού λόγου </a:t>
            </a:r>
          </a:p>
        </p:txBody>
      </p:sp>
      <p:sp>
        <p:nvSpPr>
          <p:cNvPr id="10" name="TextBox 9">
            <a:extLst>
              <a:ext uri="{FF2B5EF4-FFF2-40B4-BE49-F238E27FC236}">
                <a16:creationId xmlns:a16="http://schemas.microsoft.com/office/drawing/2014/main" id="{63FE94C4-4C6A-E93D-D895-69434AAA9C80}"/>
              </a:ext>
            </a:extLst>
          </p:cNvPr>
          <p:cNvSpPr txBox="1"/>
          <p:nvPr/>
        </p:nvSpPr>
        <p:spPr>
          <a:xfrm>
            <a:off x="9331842" y="1156885"/>
            <a:ext cx="2696617" cy="4416594"/>
          </a:xfrm>
          <a:custGeom>
            <a:avLst/>
            <a:gdLst>
              <a:gd name="csX0" fmla="*/ 0 w 2696617"/>
              <a:gd name="csY0" fmla="*/ 0 h 4416594"/>
              <a:gd name="csX1" fmla="*/ 593256 w 2696617"/>
              <a:gd name="csY1" fmla="*/ 0 h 4416594"/>
              <a:gd name="csX2" fmla="*/ 1078647 w 2696617"/>
              <a:gd name="csY2" fmla="*/ 0 h 4416594"/>
              <a:gd name="csX3" fmla="*/ 1537072 w 2696617"/>
              <a:gd name="csY3" fmla="*/ 0 h 4416594"/>
              <a:gd name="csX4" fmla="*/ 2049429 w 2696617"/>
              <a:gd name="csY4" fmla="*/ 0 h 4416594"/>
              <a:gd name="csX5" fmla="*/ 2696617 w 2696617"/>
              <a:gd name="csY5" fmla="*/ 0 h 4416594"/>
              <a:gd name="csX6" fmla="*/ 2696617 w 2696617"/>
              <a:gd name="csY6" fmla="*/ 640406 h 4416594"/>
              <a:gd name="csX7" fmla="*/ 2696617 w 2696617"/>
              <a:gd name="csY7" fmla="*/ 1192480 h 4416594"/>
              <a:gd name="csX8" fmla="*/ 2696617 w 2696617"/>
              <a:gd name="csY8" fmla="*/ 1744555 h 4416594"/>
              <a:gd name="csX9" fmla="*/ 2696617 w 2696617"/>
              <a:gd name="csY9" fmla="*/ 2296629 h 4416594"/>
              <a:gd name="csX10" fmla="*/ 2696617 w 2696617"/>
              <a:gd name="csY10" fmla="*/ 2848703 h 4416594"/>
              <a:gd name="csX11" fmla="*/ 2696617 w 2696617"/>
              <a:gd name="csY11" fmla="*/ 3312446 h 4416594"/>
              <a:gd name="csX12" fmla="*/ 2696617 w 2696617"/>
              <a:gd name="csY12" fmla="*/ 4416594 h 4416594"/>
              <a:gd name="csX13" fmla="*/ 2211226 w 2696617"/>
              <a:gd name="csY13" fmla="*/ 4416594 h 4416594"/>
              <a:gd name="csX14" fmla="*/ 1617970 w 2696617"/>
              <a:gd name="csY14" fmla="*/ 4416594 h 4416594"/>
              <a:gd name="csX15" fmla="*/ 1159545 w 2696617"/>
              <a:gd name="csY15" fmla="*/ 4416594 h 4416594"/>
              <a:gd name="csX16" fmla="*/ 593256 w 2696617"/>
              <a:gd name="csY16" fmla="*/ 4416594 h 4416594"/>
              <a:gd name="csX17" fmla="*/ 0 w 2696617"/>
              <a:gd name="csY17" fmla="*/ 4416594 h 4416594"/>
              <a:gd name="csX18" fmla="*/ 0 w 2696617"/>
              <a:gd name="csY18" fmla="*/ 3864520 h 4416594"/>
              <a:gd name="csX19" fmla="*/ 0 w 2696617"/>
              <a:gd name="csY19" fmla="*/ 3268280 h 4416594"/>
              <a:gd name="csX20" fmla="*/ 0 w 2696617"/>
              <a:gd name="csY20" fmla="*/ 2716205 h 4416594"/>
              <a:gd name="csX21" fmla="*/ 0 w 2696617"/>
              <a:gd name="csY21" fmla="*/ 2164131 h 4416594"/>
              <a:gd name="csX22" fmla="*/ 0 w 2696617"/>
              <a:gd name="csY22" fmla="*/ 1612057 h 4416594"/>
              <a:gd name="csX23" fmla="*/ 0 w 2696617"/>
              <a:gd name="csY23" fmla="*/ 1104149 h 4416594"/>
              <a:gd name="csX24" fmla="*/ 0 w 2696617"/>
              <a:gd name="csY24" fmla="*/ 0 h 44165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696617" h="4416594"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61298" y="279152"/>
                  <a:pt x="2659228" y="397486"/>
                  <a:pt x="2696617" y="640406"/>
                </a:cubicBezTo>
                <a:cubicBezTo>
                  <a:pt x="2734006" y="883326"/>
                  <a:pt x="2675807" y="934136"/>
                  <a:pt x="2696617" y="1192480"/>
                </a:cubicBezTo>
                <a:cubicBezTo>
                  <a:pt x="2717427" y="1450824"/>
                  <a:pt x="2676023" y="1500478"/>
                  <a:pt x="2696617" y="1744555"/>
                </a:cubicBezTo>
                <a:cubicBezTo>
                  <a:pt x="2717211" y="1988632"/>
                  <a:pt x="2655442" y="2117836"/>
                  <a:pt x="2696617" y="2296629"/>
                </a:cubicBezTo>
                <a:cubicBezTo>
                  <a:pt x="2737792" y="2475422"/>
                  <a:pt x="2679261" y="2611417"/>
                  <a:pt x="2696617" y="2848703"/>
                </a:cubicBezTo>
                <a:cubicBezTo>
                  <a:pt x="2713973" y="3085989"/>
                  <a:pt x="2665398" y="3088081"/>
                  <a:pt x="2696617" y="3312446"/>
                </a:cubicBezTo>
                <a:cubicBezTo>
                  <a:pt x="2727836" y="3536811"/>
                  <a:pt x="2609974" y="4080246"/>
                  <a:pt x="2696617" y="4416594"/>
                </a:cubicBezTo>
                <a:cubicBezTo>
                  <a:pt x="2569220" y="4451261"/>
                  <a:pt x="2417759" y="4375185"/>
                  <a:pt x="2211226" y="4416594"/>
                </a:cubicBezTo>
                <a:cubicBezTo>
                  <a:pt x="2004693" y="4458003"/>
                  <a:pt x="1856964" y="4391734"/>
                  <a:pt x="1617970" y="4416594"/>
                </a:cubicBezTo>
                <a:cubicBezTo>
                  <a:pt x="1378976" y="4441454"/>
                  <a:pt x="1347929" y="4380332"/>
                  <a:pt x="1159545" y="4416594"/>
                </a:cubicBezTo>
                <a:cubicBezTo>
                  <a:pt x="971161" y="4452856"/>
                  <a:pt x="763057" y="4367376"/>
                  <a:pt x="593256" y="4416594"/>
                </a:cubicBezTo>
                <a:cubicBezTo>
                  <a:pt x="423455" y="4465812"/>
                  <a:pt x="238104" y="4346395"/>
                  <a:pt x="0" y="4416594"/>
                </a:cubicBezTo>
                <a:cubicBezTo>
                  <a:pt x="-21174" y="4286801"/>
                  <a:pt x="50901" y="4047841"/>
                  <a:pt x="0" y="3864520"/>
                </a:cubicBezTo>
                <a:cubicBezTo>
                  <a:pt x="-50901" y="3681199"/>
                  <a:pt x="6809" y="3497751"/>
                  <a:pt x="0" y="3268280"/>
                </a:cubicBezTo>
                <a:cubicBezTo>
                  <a:pt x="-6809" y="3038809"/>
                  <a:pt x="29107" y="2883258"/>
                  <a:pt x="0" y="2716205"/>
                </a:cubicBezTo>
                <a:cubicBezTo>
                  <a:pt x="-29107" y="2549152"/>
                  <a:pt x="38628" y="2287827"/>
                  <a:pt x="0" y="2164131"/>
                </a:cubicBezTo>
                <a:cubicBezTo>
                  <a:pt x="-38628" y="2040435"/>
                  <a:pt x="46731" y="1871366"/>
                  <a:pt x="0" y="1612057"/>
                </a:cubicBezTo>
                <a:cubicBezTo>
                  <a:pt x="-46731" y="1352748"/>
                  <a:pt x="60940" y="1317887"/>
                  <a:pt x="0" y="1104149"/>
                </a:cubicBezTo>
                <a:cubicBezTo>
                  <a:pt x="-60940" y="890411"/>
                  <a:pt x="68036" y="281974"/>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a:spcBef>
                <a:spcPts val="900"/>
              </a:spcBef>
              <a:spcAft>
                <a:spcPts val="900"/>
              </a:spcAft>
            </a:pPr>
            <a:endParaRPr lang="el-GR" sz="2800" dirty="0">
              <a:latin typeface="Google Sans"/>
            </a:endParaRPr>
          </a:p>
          <a:p>
            <a:pPr>
              <a:spcBef>
                <a:spcPts val="900"/>
              </a:spcBef>
              <a:spcAft>
                <a:spcPts val="900"/>
              </a:spcAft>
            </a:pPr>
            <a:r>
              <a:rPr lang="el-GR" dirty="0"/>
              <a:t>Δύο φίλοι μιλάνε στο τηλέφωνο για το αυριανό πάρτι γενεθλίων. Ο ένας φίλος  θα φέρει μαζί του έναν νέο κολλητό.</a:t>
            </a:r>
          </a:p>
          <a:p>
            <a:pPr>
              <a:spcBef>
                <a:spcPts val="900"/>
              </a:spcBef>
              <a:spcAft>
                <a:spcPts val="900"/>
              </a:spcAft>
            </a:pPr>
            <a:r>
              <a:rPr lang="el-GR" dirty="0"/>
              <a:t>Δύο  φίλες μιλάνε στο τηλέφωνο για το αυριανό πάρτι γενεθλίων. Η μία  φίλη θα φέρει μαζί της  μία νέα κολλητή.</a:t>
            </a:r>
          </a:p>
          <a:p>
            <a:pPr>
              <a:spcBef>
                <a:spcPts val="900"/>
              </a:spcBef>
              <a:spcAft>
                <a:spcPts val="900"/>
              </a:spcAft>
            </a:pPr>
            <a:endParaRPr lang="el-GR" sz="2800" u="none" strike="noStrike" dirty="0">
              <a:effectLst/>
              <a:latin typeface="Google Sans"/>
            </a:endParaRPr>
          </a:p>
        </p:txBody>
      </p:sp>
      <p:pic>
        <p:nvPicPr>
          <p:cNvPr id="12" name="Εικόνα 11" descr="27 CLIPART TEACHER ιδέες | clip art, manualidades, φανταστικοί χαρακτήρες">
            <a:extLst>
              <a:ext uri="{FF2B5EF4-FFF2-40B4-BE49-F238E27FC236}">
                <a16:creationId xmlns:a16="http://schemas.microsoft.com/office/drawing/2014/main" id="{7DA5D460-45A6-3976-9D2C-30F9962AD66D}"/>
              </a:ext>
            </a:extLst>
          </p:cNvPr>
          <p:cNvPicPr>
            <a:picLocks noChangeAspect="1"/>
          </p:cNvPicPr>
          <p:nvPr/>
        </p:nvPicPr>
        <p:blipFill>
          <a:blip r:embed="rId2"/>
          <a:srcRect l="8430" t="14252" r="41198" b="13169"/>
          <a:stretch>
            <a:fillRect/>
          </a:stretch>
        </p:blipFill>
        <p:spPr>
          <a:xfrm>
            <a:off x="9667778" y="149381"/>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60503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2184-C38A-8FC3-A7C2-5CB59A3FE15B}"/>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79726304-5721-BC8D-551C-3D879199C784}"/>
              </a:ext>
            </a:extLst>
          </p:cNvPr>
          <p:cNvSpPr/>
          <p:nvPr/>
        </p:nvSpPr>
        <p:spPr>
          <a:xfrm>
            <a:off x="0" y="406207"/>
            <a:ext cx="4169229"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sp>
        <p:nvSpPr>
          <p:cNvPr id="8" name="Ορθογώνιο 7">
            <a:extLst>
              <a:ext uri="{FF2B5EF4-FFF2-40B4-BE49-F238E27FC236}">
                <a16:creationId xmlns:a16="http://schemas.microsoft.com/office/drawing/2014/main" id="{C09C0741-53F8-D784-844B-C943E4BE19C4}"/>
              </a:ext>
            </a:extLst>
          </p:cNvPr>
          <p:cNvSpPr/>
          <p:nvPr/>
        </p:nvSpPr>
        <p:spPr>
          <a:xfrm>
            <a:off x="163541" y="5855617"/>
            <a:ext cx="301508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dirty="0"/>
              <a:t>Ο  διευθυντής μου</a:t>
            </a:r>
          </a:p>
        </p:txBody>
      </p:sp>
      <p:pic>
        <p:nvPicPr>
          <p:cNvPr id="3074" name="Picture 2" descr="Ανέκδοτο: Η δασκάλα λέει «γράψτε διάλογο»">
            <a:extLst>
              <a:ext uri="{FF2B5EF4-FFF2-40B4-BE49-F238E27FC236}">
                <a16:creationId xmlns:a16="http://schemas.microsoft.com/office/drawing/2014/main" id="{0927BF57-19FE-4A1F-CACC-2006B922D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31" y="2550114"/>
            <a:ext cx="2005693" cy="2862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Rectangle 5">
            <a:extLst>
              <a:ext uri="{FF2B5EF4-FFF2-40B4-BE49-F238E27FC236}">
                <a16:creationId xmlns:a16="http://schemas.microsoft.com/office/drawing/2014/main" id="{66ECBD0D-9D6C-779C-1CAA-3AC7232752A8}"/>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
        <p:nvSpPr>
          <p:cNvPr id="12" name="Ορθογώνιο: Στρογγύλεμα γωνιών 11">
            <a:extLst>
              <a:ext uri="{FF2B5EF4-FFF2-40B4-BE49-F238E27FC236}">
                <a16:creationId xmlns:a16="http://schemas.microsoft.com/office/drawing/2014/main" id="{E8E6A208-E3C6-8A9D-D417-6662FF52452B}"/>
              </a:ext>
            </a:extLst>
          </p:cNvPr>
          <p:cNvSpPr/>
          <p:nvPr/>
        </p:nvSpPr>
        <p:spPr>
          <a:xfrm>
            <a:off x="3688597" y="338353"/>
            <a:ext cx="5531192" cy="6228011"/>
          </a:xfrm>
          <a:custGeom>
            <a:avLst/>
            <a:gdLst>
              <a:gd name="csX0" fmla="*/ 0 w 5531192"/>
              <a:gd name="csY0" fmla="*/ 921884 h 6228011"/>
              <a:gd name="csX1" fmla="*/ 921884 w 5531192"/>
              <a:gd name="csY1" fmla="*/ 0 h 6228011"/>
              <a:gd name="csX2" fmla="*/ 1448659 w 5531192"/>
              <a:gd name="csY2" fmla="*/ 0 h 6228011"/>
              <a:gd name="csX3" fmla="*/ 1864811 w 5531192"/>
              <a:gd name="csY3" fmla="*/ 0 h 6228011"/>
              <a:gd name="csX4" fmla="*/ 2428460 w 5531192"/>
              <a:gd name="csY4" fmla="*/ 0 h 6228011"/>
              <a:gd name="csX5" fmla="*/ 2881486 w 5531192"/>
              <a:gd name="csY5" fmla="*/ 0 h 6228011"/>
              <a:gd name="csX6" fmla="*/ 3371387 w 5531192"/>
              <a:gd name="csY6" fmla="*/ 0 h 6228011"/>
              <a:gd name="csX7" fmla="*/ 3898162 w 5531192"/>
              <a:gd name="csY7" fmla="*/ 0 h 6228011"/>
              <a:gd name="csX8" fmla="*/ 4609308 w 5531192"/>
              <a:gd name="csY8" fmla="*/ 0 h 6228011"/>
              <a:gd name="csX9" fmla="*/ 5531192 w 5531192"/>
              <a:gd name="csY9" fmla="*/ 921884 h 6228011"/>
              <a:gd name="csX10" fmla="*/ 5531192 w 5531192"/>
              <a:gd name="csY10" fmla="*/ 1338387 h 6228011"/>
              <a:gd name="csX11" fmla="*/ 5531192 w 5531192"/>
              <a:gd name="csY11" fmla="*/ 1886417 h 6228011"/>
              <a:gd name="csX12" fmla="*/ 5531192 w 5531192"/>
              <a:gd name="csY12" fmla="*/ 2522133 h 6228011"/>
              <a:gd name="csX13" fmla="*/ 5531192 w 5531192"/>
              <a:gd name="csY13" fmla="*/ 3070163 h 6228011"/>
              <a:gd name="csX14" fmla="*/ 5531192 w 5531192"/>
              <a:gd name="csY14" fmla="*/ 3486666 h 6228011"/>
              <a:gd name="csX15" fmla="*/ 5531192 w 5531192"/>
              <a:gd name="csY15" fmla="*/ 4034697 h 6228011"/>
              <a:gd name="csX16" fmla="*/ 5531192 w 5531192"/>
              <a:gd name="csY16" fmla="*/ 4495042 h 6228011"/>
              <a:gd name="csX17" fmla="*/ 5531192 w 5531192"/>
              <a:gd name="csY17" fmla="*/ 5306127 h 6228011"/>
              <a:gd name="csX18" fmla="*/ 4609308 w 5531192"/>
              <a:gd name="csY18" fmla="*/ 6228011 h 6228011"/>
              <a:gd name="csX19" fmla="*/ 4193156 w 5531192"/>
              <a:gd name="csY19" fmla="*/ 6228011 h 6228011"/>
              <a:gd name="csX20" fmla="*/ 3740129 w 5531192"/>
              <a:gd name="csY20" fmla="*/ 6228011 h 6228011"/>
              <a:gd name="csX21" fmla="*/ 3323977 w 5531192"/>
              <a:gd name="csY21" fmla="*/ 6228011 h 6228011"/>
              <a:gd name="csX22" fmla="*/ 2797202 w 5531192"/>
              <a:gd name="csY22" fmla="*/ 6228011 h 6228011"/>
              <a:gd name="csX23" fmla="*/ 2270428 w 5531192"/>
              <a:gd name="csY23" fmla="*/ 6228011 h 6228011"/>
              <a:gd name="csX24" fmla="*/ 1743653 w 5531192"/>
              <a:gd name="csY24" fmla="*/ 6228011 h 6228011"/>
              <a:gd name="csX25" fmla="*/ 921884 w 5531192"/>
              <a:gd name="csY25" fmla="*/ 6228011 h 6228011"/>
              <a:gd name="csX26" fmla="*/ 0 w 5531192"/>
              <a:gd name="csY26" fmla="*/ 5306127 h 6228011"/>
              <a:gd name="csX27" fmla="*/ 0 w 5531192"/>
              <a:gd name="csY27" fmla="*/ 4714254 h 6228011"/>
              <a:gd name="csX28" fmla="*/ 0 w 5531192"/>
              <a:gd name="csY28" fmla="*/ 4122381 h 6228011"/>
              <a:gd name="csX29" fmla="*/ 0 w 5531192"/>
              <a:gd name="csY29" fmla="*/ 3618193 h 6228011"/>
              <a:gd name="csX30" fmla="*/ 0 w 5531192"/>
              <a:gd name="csY30" fmla="*/ 3114006 h 6228011"/>
              <a:gd name="csX31" fmla="*/ 0 w 5531192"/>
              <a:gd name="csY31" fmla="*/ 2653660 h 6228011"/>
              <a:gd name="csX32" fmla="*/ 0 w 5531192"/>
              <a:gd name="csY32" fmla="*/ 2149472 h 6228011"/>
              <a:gd name="csX33" fmla="*/ 0 w 5531192"/>
              <a:gd name="csY33" fmla="*/ 1732969 h 6228011"/>
              <a:gd name="csX34" fmla="*/ 0 w 5531192"/>
              <a:gd name="csY34" fmla="*/ 921884 h 62280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5531192" h="6228011" fill="none" extrusionOk="0">
                <a:moveTo>
                  <a:pt x="0" y="921884"/>
                </a:moveTo>
                <a:cubicBezTo>
                  <a:pt x="47521" y="330463"/>
                  <a:pt x="397078" y="-48674"/>
                  <a:pt x="921884" y="0"/>
                </a:cubicBezTo>
                <a:cubicBezTo>
                  <a:pt x="1168657" y="-52122"/>
                  <a:pt x="1253132" y="22287"/>
                  <a:pt x="1448659" y="0"/>
                </a:cubicBezTo>
                <a:cubicBezTo>
                  <a:pt x="1644186" y="-22287"/>
                  <a:pt x="1688269" y="34527"/>
                  <a:pt x="1864811" y="0"/>
                </a:cubicBezTo>
                <a:cubicBezTo>
                  <a:pt x="2041353" y="-34527"/>
                  <a:pt x="2148611" y="13832"/>
                  <a:pt x="2428460" y="0"/>
                </a:cubicBezTo>
                <a:cubicBezTo>
                  <a:pt x="2708309" y="-13832"/>
                  <a:pt x="2756598" y="52842"/>
                  <a:pt x="2881486" y="0"/>
                </a:cubicBezTo>
                <a:cubicBezTo>
                  <a:pt x="3006374" y="-52842"/>
                  <a:pt x="3126581" y="30"/>
                  <a:pt x="3371387" y="0"/>
                </a:cubicBezTo>
                <a:cubicBezTo>
                  <a:pt x="3616193" y="-30"/>
                  <a:pt x="3676236" y="21986"/>
                  <a:pt x="3898162" y="0"/>
                </a:cubicBezTo>
                <a:cubicBezTo>
                  <a:pt x="4120089" y="-21986"/>
                  <a:pt x="4355844" y="60886"/>
                  <a:pt x="4609308" y="0"/>
                </a:cubicBezTo>
                <a:cubicBezTo>
                  <a:pt x="5148011" y="136424"/>
                  <a:pt x="5450670" y="456124"/>
                  <a:pt x="5531192" y="921884"/>
                </a:cubicBezTo>
                <a:cubicBezTo>
                  <a:pt x="5551250" y="1017255"/>
                  <a:pt x="5481386" y="1207101"/>
                  <a:pt x="5531192" y="1338387"/>
                </a:cubicBezTo>
                <a:cubicBezTo>
                  <a:pt x="5580998" y="1469673"/>
                  <a:pt x="5500176" y="1760800"/>
                  <a:pt x="5531192" y="1886417"/>
                </a:cubicBezTo>
                <a:cubicBezTo>
                  <a:pt x="5562208" y="2012034"/>
                  <a:pt x="5505262" y="2365072"/>
                  <a:pt x="5531192" y="2522133"/>
                </a:cubicBezTo>
                <a:cubicBezTo>
                  <a:pt x="5557122" y="2679194"/>
                  <a:pt x="5475461" y="2809586"/>
                  <a:pt x="5531192" y="3070163"/>
                </a:cubicBezTo>
                <a:cubicBezTo>
                  <a:pt x="5586923" y="3330740"/>
                  <a:pt x="5499427" y="3334763"/>
                  <a:pt x="5531192" y="3486666"/>
                </a:cubicBezTo>
                <a:cubicBezTo>
                  <a:pt x="5562957" y="3638569"/>
                  <a:pt x="5495213" y="3760761"/>
                  <a:pt x="5531192" y="4034697"/>
                </a:cubicBezTo>
                <a:cubicBezTo>
                  <a:pt x="5567171" y="4308633"/>
                  <a:pt x="5495269" y="4297548"/>
                  <a:pt x="5531192" y="4495042"/>
                </a:cubicBezTo>
                <a:cubicBezTo>
                  <a:pt x="5567115" y="4692536"/>
                  <a:pt x="5453746" y="5024787"/>
                  <a:pt x="5531192" y="5306127"/>
                </a:cubicBezTo>
                <a:cubicBezTo>
                  <a:pt x="5547287" y="5812448"/>
                  <a:pt x="5118526" y="6239498"/>
                  <a:pt x="4609308" y="6228011"/>
                </a:cubicBezTo>
                <a:cubicBezTo>
                  <a:pt x="4510392" y="6245538"/>
                  <a:pt x="4341096" y="6195523"/>
                  <a:pt x="4193156" y="6228011"/>
                </a:cubicBezTo>
                <a:cubicBezTo>
                  <a:pt x="4045216" y="6260499"/>
                  <a:pt x="3917553" y="6217093"/>
                  <a:pt x="3740129" y="6228011"/>
                </a:cubicBezTo>
                <a:cubicBezTo>
                  <a:pt x="3562705" y="6238929"/>
                  <a:pt x="3417495" y="6227503"/>
                  <a:pt x="3323977" y="6228011"/>
                </a:cubicBezTo>
                <a:cubicBezTo>
                  <a:pt x="3230459" y="6228519"/>
                  <a:pt x="2936888" y="6172779"/>
                  <a:pt x="2797202" y="6228011"/>
                </a:cubicBezTo>
                <a:cubicBezTo>
                  <a:pt x="2657516" y="6283243"/>
                  <a:pt x="2423498" y="6213280"/>
                  <a:pt x="2270428" y="6228011"/>
                </a:cubicBezTo>
                <a:cubicBezTo>
                  <a:pt x="2117358" y="6242742"/>
                  <a:pt x="1875592" y="6225445"/>
                  <a:pt x="1743653" y="6228011"/>
                </a:cubicBezTo>
                <a:cubicBezTo>
                  <a:pt x="1611714" y="6230577"/>
                  <a:pt x="1306468" y="6171554"/>
                  <a:pt x="921884" y="6228011"/>
                </a:cubicBezTo>
                <a:cubicBezTo>
                  <a:pt x="420968" y="6176410"/>
                  <a:pt x="-39354" y="5853314"/>
                  <a:pt x="0" y="5306127"/>
                </a:cubicBezTo>
                <a:cubicBezTo>
                  <a:pt x="-35170" y="5016580"/>
                  <a:pt x="23588" y="4908538"/>
                  <a:pt x="0" y="4714254"/>
                </a:cubicBezTo>
                <a:cubicBezTo>
                  <a:pt x="-23588" y="4519970"/>
                  <a:pt x="23484" y="4384877"/>
                  <a:pt x="0" y="4122381"/>
                </a:cubicBezTo>
                <a:cubicBezTo>
                  <a:pt x="-23484" y="3859885"/>
                  <a:pt x="4536" y="3746694"/>
                  <a:pt x="0" y="3618193"/>
                </a:cubicBezTo>
                <a:cubicBezTo>
                  <a:pt x="-4536" y="3489692"/>
                  <a:pt x="21763" y="3260310"/>
                  <a:pt x="0" y="3114006"/>
                </a:cubicBezTo>
                <a:cubicBezTo>
                  <a:pt x="-21763" y="2967702"/>
                  <a:pt x="14796" y="2833947"/>
                  <a:pt x="0" y="2653660"/>
                </a:cubicBezTo>
                <a:cubicBezTo>
                  <a:pt x="-14796" y="2473373"/>
                  <a:pt x="14124" y="2352230"/>
                  <a:pt x="0" y="2149472"/>
                </a:cubicBezTo>
                <a:cubicBezTo>
                  <a:pt x="-14124" y="1946714"/>
                  <a:pt x="31859" y="1931864"/>
                  <a:pt x="0" y="1732969"/>
                </a:cubicBezTo>
                <a:cubicBezTo>
                  <a:pt x="-31859" y="1534074"/>
                  <a:pt x="5243" y="1211608"/>
                  <a:pt x="0" y="921884"/>
                </a:cubicBezTo>
                <a:close/>
              </a:path>
              <a:path w="5531192" h="6228011" stroke="0" extrusionOk="0">
                <a:moveTo>
                  <a:pt x="0" y="921884"/>
                </a:moveTo>
                <a:cubicBezTo>
                  <a:pt x="37321" y="334188"/>
                  <a:pt x="441492" y="-22282"/>
                  <a:pt x="921884" y="0"/>
                </a:cubicBezTo>
                <a:cubicBezTo>
                  <a:pt x="1101378" y="-23647"/>
                  <a:pt x="1188588" y="6187"/>
                  <a:pt x="1338036" y="0"/>
                </a:cubicBezTo>
                <a:cubicBezTo>
                  <a:pt x="1487484" y="-6187"/>
                  <a:pt x="1692189" y="13350"/>
                  <a:pt x="1791063" y="0"/>
                </a:cubicBezTo>
                <a:cubicBezTo>
                  <a:pt x="1889937" y="-13350"/>
                  <a:pt x="2140735" y="18795"/>
                  <a:pt x="2391586" y="0"/>
                </a:cubicBezTo>
                <a:cubicBezTo>
                  <a:pt x="2642437" y="-18795"/>
                  <a:pt x="2650157" y="46065"/>
                  <a:pt x="2807738" y="0"/>
                </a:cubicBezTo>
                <a:cubicBezTo>
                  <a:pt x="2965319" y="-46065"/>
                  <a:pt x="3096822" y="9005"/>
                  <a:pt x="3223890" y="0"/>
                </a:cubicBezTo>
                <a:cubicBezTo>
                  <a:pt x="3350958" y="-9005"/>
                  <a:pt x="3506511" y="26934"/>
                  <a:pt x="3676917" y="0"/>
                </a:cubicBezTo>
                <a:cubicBezTo>
                  <a:pt x="3847323" y="-26934"/>
                  <a:pt x="4003246" y="39122"/>
                  <a:pt x="4129943" y="0"/>
                </a:cubicBezTo>
                <a:cubicBezTo>
                  <a:pt x="4256640" y="-39122"/>
                  <a:pt x="4392516" y="14812"/>
                  <a:pt x="4609308" y="0"/>
                </a:cubicBezTo>
                <a:cubicBezTo>
                  <a:pt x="5159851" y="-22463"/>
                  <a:pt x="5508575" y="385683"/>
                  <a:pt x="5531192" y="921884"/>
                </a:cubicBezTo>
                <a:cubicBezTo>
                  <a:pt x="5547888" y="1139140"/>
                  <a:pt x="5469483" y="1346878"/>
                  <a:pt x="5531192" y="1513757"/>
                </a:cubicBezTo>
                <a:cubicBezTo>
                  <a:pt x="5592901" y="1680636"/>
                  <a:pt x="5483361" y="1879100"/>
                  <a:pt x="5531192" y="2105630"/>
                </a:cubicBezTo>
                <a:cubicBezTo>
                  <a:pt x="5579023" y="2332160"/>
                  <a:pt x="5487877" y="2394850"/>
                  <a:pt x="5531192" y="2653660"/>
                </a:cubicBezTo>
                <a:cubicBezTo>
                  <a:pt x="5574507" y="2912470"/>
                  <a:pt x="5504185" y="3132010"/>
                  <a:pt x="5531192" y="3289375"/>
                </a:cubicBezTo>
                <a:cubicBezTo>
                  <a:pt x="5558199" y="3446741"/>
                  <a:pt x="5484961" y="3655900"/>
                  <a:pt x="5531192" y="3793563"/>
                </a:cubicBezTo>
                <a:cubicBezTo>
                  <a:pt x="5577423" y="3931226"/>
                  <a:pt x="5507132" y="4069353"/>
                  <a:pt x="5531192" y="4210066"/>
                </a:cubicBezTo>
                <a:cubicBezTo>
                  <a:pt x="5555252" y="4350779"/>
                  <a:pt x="5499997" y="4504921"/>
                  <a:pt x="5531192" y="4626569"/>
                </a:cubicBezTo>
                <a:cubicBezTo>
                  <a:pt x="5562387" y="4748217"/>
                  <a:pt x="5462774" y="5081986"/>
                  <a:pt x="5531192" y="5306127"/>
                </a:cubicBezTo>
                <a:cubicBezTo>
                  <a:pt x="5535732" y="5805111"/>
                  <a:pt x="5132654" y="6223146"/>
                  <a:pt x="4609308" y="6228011"/>
                </a:cubicBezTo>
                <a:cubicBezTo>
                  <a:pt x="4395316" y="6279326"/>
                  <a:pt x="4192537" y="6203347"/>
                  <a:pt x="4008785" y="6228011"/>
                </a:cubicBezTo>
                <a:cubicBezTo>
                  <a:pt x="3825033" y="6252675"/>
                  <a:pt x="3780222" y="6181570"/>
                  <a:pt x="3555758" y="6228011"/>
                </a:cubicBezTo>
                <a:cubicBezTo>
                  <a:pt x="3331294" y="6274452"/>
                  <a:pt x="3338277" y="6205220"/>
                  <a:pt x="3139606" y="6228011"/>
                </a:cubicBezTo>
                <a:cubicBezTo>
                  <a:pt x="2940935" y="6250802"/>
                  <a:pt x="2689404" y="6160768"/>
                  <a:pt x="2575957" y="6228011"/>
                </a:cubicBezTo>
                <a:cubicBezTo>
                  <a:pt x="2462510" y="6295254"/>
                  <a:pt x="2144785" y="6196708"/>
                  <a:pt x="2012308" y="6228011"/>
                </a:cubicBezTo>
                <a:cubicBezTo>
                  <a:pt x="1879831" y="6259314"/>
                  <a:pt x="1626258" y="6200438"/>
                  <a:pt x="1485533" y="6228011"/>
                </a:cubicBezTo>
                <a:cubicBezTo>
                  <a:pt x="1344808" y="6255584"/>
                  <a:pt x="1131744" y="6183660"/>
                  <a:pt x="921884" y="6228011"/>
                </a:cubicBezTo>
                <a:cubicBezTo>
                  <a:pt x="319663" y="6280730"/>
                  <a:pt x="-17479" y="5786264"/>
                  <a:pt x="0" y="5306127"/>
                </a:cubicBezTo>
                <a:cubicBezTo>
                  <a:pt x="-37247" y="5103108"/>
                  <a:pt x="47711" y="5019369"/>
                  <a:pt x="0" y="4889624"/>
                </a:cubicBezTo>
                <a:cubicBezTo>
                  <a:pt x="-47711" y="4759879"/>
                  <a:pt x="12801" y="4624060"/>
                  <a:pt x="0" y="4429278"/>
                </a:cubicBezTo>
                <a:cubicBezTo>
                  <a:pt x="-12801" y="4234496"/>
                  <a:pt x="10611" y="4139441"/>
                  <a:pt x="0" y="3968933"/>
                </a:cubicBezTo>
                <a:cubicBezTo>
                  <a:pt x="-10611" y="3798426"/>
                  <a:pt x="44170" y="3583217"/>
                  <a:pt x="0" y="3420903"/>
                </a:cubicBezTo>
                <a:cubicBezTo>
                  <a:pt x="-44170" y="3258589"/>
                  <a:pt x="14868" y="3042692"/>
                  <a:pt x="0" y="2916715"/>
                </a:cubicBezTo>
                <a:cubicBezTo>
                  <a:pt x="-14868" y="2790738"/>
                  <a:pt x="13442" y="2619011"/>
                  <a:pt x="0" y="2500211"/>
                </a:cubicBezTo>
                <a:cubicBezTo>
                  <a:pt x="-13442" y="2381411"/>
                  <a:pt x="29621" y="2122501"/>
                  <a:pt x="0" y="1952181"/>
                </a:cubicBezTo>
                <a:cubicBezTo>
                  <a:pt x="-29621" y="1781861"/>
                  <a:pt x="17130" y="1610337"/>
                  <a:pt x="0" y="1447993"/>
                </a:cubicBezTo>
                <a:cubicBezTo>
                  <a:pt x="-17130" y="1285649"/>
                  <a:pt x="49193" y="1059373"/>
                  <a:pt x="0" y="921884"/>
                </a:cubicBezTo>
                <a:close/>
              </a:path>
            </a:pathLst>
          </a:custGeom>
          <a:ln>
            <a:solidFill>
              <a:schemeClr val="tx1"/>
            </a:solidFill>
            <a:extLst>
              <a:ext uri="{C807C97D-BFC1-408E-A445-0C87EB9F89A2}">
                <ask:lineSketchStyleProps xmlns:ask="http://schemas.microsoft.com/office/drawing/2018/sketchyshapes" sd="3274224266">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_________________________________ _________________________________ _________________________________ _________________________________ _________________________________ _________________________________ _________________________________ _________________________________ _________________________________</a:t>
            </a:r>
          </a:p>
          <a:p>
            <a:pPr algn="ctr"/>
            <a:r>
              <a:rPr lang="el-GR" dirty="0"/>
              <a:t>_________________________________ _________________________________ _________________________________ _________________________________ _________________________________ </a:t>
            </a:r>
          </a:p>
        </p:txBody>
      </p:sp>
      <p:pic>
        <p:nvPicPr>
          <p:cNvPr id="2" name="Εικόνα 1" descr="Αγιασμός για σχολική χρονιά 2026-27 – 4o Δημοτικό Σχολείο Αχαρνών">
            <a:extLst>
              <a:ext uri="{FF2B5EF4-FFF2-40B4-BE49-F238E27FC236}">
                <a16:creationId xmlns:a16="http://schemas.microsoft.com/office/drawing/2014/main" id="{692B4B2C-D1E3-3D5A-D409-6233482BF23D}"/>
              </a:ext>
            </a:extLst>
          </p:cNvPr>
          <p:cNvPicPr>
            <a:picLocks noChangeAspect="1"/>
          </p:cNvPicPr>
          <p:nvPr/>
        </p:nvPicPr>
        <p:blipFill>
          <a:blip r:embed="rId3"/>
          <a:stretch>
            <a:fillRect/>
          </a:stretch>
        </p:blipFill>
        <p:spPr>
          <a:xfrm>
            <a:off x="9354128" y="2320244"/>
            <a:ext cx="2837872" cy="2480815"/>
          </a:xfrm>
          <a:custGeom>
            <a:avLst/>
            <a:gdLst>
              <a:gd name="csX0" fmla="*/ 0 w 2837872"/>
              <a:gd name="csY0" fmla="*/ 0 h 2480815"/>
              <a:gd name="csX1" fmla="*/ 624332 w 2837872"/>
              <a:gd name="csY1" fmla="*/ 0 h 2480815"/>
              <a:gd name="csX2" fmla="*/ 1106770 w 2837872"/>
              <a:gd name="csY2" fmla="*/ 0 h 2480815"/>
              <a:gd name="csX3" fmla="*/ 1617587 w 2837872"/>
              <a:gd name="csY3" fmla="*/ 0 h 2480815"/>
              <a:gd name="csX4" fmla="*/ 2241919 w 2837872"/>
              <a:gd name="csY4" fmla="*/ 0 h 2480815"/>
              <a:gd name="csX5" fmla="*/ 2837872 w 2837872"/>
              <a:gd name="csY5" fmla="*/ 0 h 2480815"/>
              <a:gd name="csX6" fmla="*/ 2837872 w 2837872"/>
              <a:gd name="csY6" fmla="*/ 545779 h 2480815"/>
              <a:gd name="csX7" fmla="*/ 2837872 w 2837872"/>
              <a:gd name="csY7" fmla="*/ 1017134 h 2480815"/>
              <a:gd name="csX8" fmla="*/ 2837872 w 2837872"/>
              <a:gd name="csY8" fmla="*/ 1463681 h 2480815"/>
              <a:gd name="csX9" fmla="*/ 2837872 w 2837872"/>
              <a:gd name="csY9" fmla="*/ 2009460 h 2480815"/>
              <a:gd name="csX10" fmla="*/ 2837872 w 2837872"/>
              <a:gd name="csY10" fmla="*/ 2480815 h 2480815"/>
              <a:gd name="csX11" fmla="*/ 2327055 w 2837872"/>
              <a:gd name="csY11" fmla="*/ 2480815 h 2480815"/>
              <a:gd name="csX12" fmla="*/ 1816238 w 2837872"/>
              <a:gd name="csY12" fmla="*/ 2480815 h 2480815"/>
              <a:gd name="csX13" fmla="*/ 1220285 w 2837872"/>
              <a:gd name="csY13" fmla="*/ 2480815 h 2480815"/>
              <a:gd name="csX14" fmla="*/ 737847 w 2837872"/>
              <a:gd name="csY14" fmla="*/ 2480815 h 2480815"/>
              <a:gd name="csX15" fmla="*/ 0 w 2837872"/>
              <a:gd name="csY15" fmla="*/ 2480815 h 2480815"/>
              <a:gd name="csX16" fmla="*/ 0 w 2837872"/>
              <a:gd name="csY16" fmla="*/ 1984652 h 2480815"/>
              <a:gd name="csX17" fmla="*/ 0 w 2837872"/>
              <a:gd name="csY17" fmla="*/ 1463681 h 2480815"/>
              <a:gd name="csX18" fmla="*/ 0 w 2837872"/>
              <a:gd name="csY18" fmla="*/ 1017134 h 2480815"/>
              <a:gd name="csX19" fmla="*/ 0 w 2837872"/>
              <a:gd name="csY19" fmla="*/ 471355 h 2480815"/>
              <a:gd name="csX20" fmla="*/ 0 w 2837872"/>
              <a:gd name="csY20" fmla="*/ 0 h 24808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837872" h="2480815" fill="none" extrusionOk="0">
                <a:moveTo>
                  <a:pt x="0" y="0"/>
                </a:moveTo>
                <a:cubicBezTo>
                  <a:pt x="190465" y="-7931"/>
                  <a:pt x="453407" y="45461"/>
                  <a:pt x="624332" y="0"/>
                </a:cubicBezTo>
                <a:cubicBezTo>
                  <a:pt x="795257" y="-45461"/>
                  <a:pt x="876449" y="23446"/>
                  <a:pt x="1106770" y="0"/>
                </a:cubicBezTo>
                <a:cubicBezTo>
                  <a:pt x="1337091" y="-23446"/>
                  <a:pt x="1484181" y="885"/>
                  <a:pt x="1617587" y="0"/>
                </a:cubicBezTo>
                <a:cubicBezTo>
                  <a:pt x="1750993" y="-885"/>
                  <a:pt x="1936324" y="22823"/>
                  <a:pt x="2241919" y="0"/>
                </a:cubicBezTo>
                <a:cubicBezTo>
                  <a:pt x="2547514" y="-22823"/>
                  <a:pt x="2585952" y="22662"/>
                  <a:pt x="2837872" y="0"/>
                </a:cubicBezTo>
                <a:cubicBezTo>
                  <a:pt x="2838954" y="196771"/>
                  <a:pt x="2774305" y="351003"/>
                  <a:pt x="2837872" y="545779"/>
                </a:cubicBezTo>
                <a:cubicBezTo>
                  <a:pt x="2901439" y="740555"/>
                  <a:pt x="2810815" y="895121"/>
                  <a:pt x="2837872" y="1017134"/>
                </a:cubicBezTo>
                <a:cubicBezTo>
                  <a:pt x="2864929" y="1139148"/>
                  <a:pt x="2815284" y="1302213"/>
                  <a:pt x="2837872" y="1463681"/>
                </a:cubicBezTo>
                <a:cubicBezTo>
                  <a:pt x="2860460" y="1625149"/>
                  <a:pt x="2791755" y="1894333"/>
                  <a:pt x="2837872" y="2009460"/>
                </a:cubicBezTo>
                <a:cubicBezTo>
                  <a:pt x="2883989" y="2124587"/>
                  <a:pt x="2810749" y="2372281"/>
                  <a:pt x="2837872" y="2480815"/>
                </a:cubicBezTo>
                <a:cubicBezTo>
                  <a:pt x="2725985" y="2500521"/>
                  <a:pt x="2481989" y="2475618"/>
                  <a:pt x="2327055" y="2480815"/>
                </a:cubicBezTo>
                <a:cubicBezTo>
                  <a:pt x="2172121" y="2486012"/>
                  <a:pt x="2065020" y="2420892"/>
                  <a:pt x="1816238" y="2480815"/>
                </a:cubicBezTo>
                <a:cubicBezTo>
                  <a:pt x="1567456" y="2540738"/>
                  <a:pt x="1360339" y="2463704"/>
                  <a:pt x="1220285" y="2480815"/>
                </a:cubicBezTo>
                <a:cubicBezTo>
                  <a:pt x="1080231" y="2497926"/>
                  <a:pt x="912822" y="2462015"/>
                  <a:pt x="737847" y="2480815"/>
                </a:cubicBezTo>
                <a:cubicBezTo>
                  <a:pt x="562872" y="2499615"/>
                  <a:pt x="183946" y="2429960"/>
                  <a:pt x="0" y="2480815"/>
                </a:cubicBezTo>
                <a:cubicBezTo>
                  <a:pt x="-34170" y="2338050"/>
                  <a:pt x="38130" y="2177635"/>
                  <a:pt x="0" y="1984652"/>
                </a:cubicBezTo>
                <a:cubicBezTo>
                  <a:pt x="-38130" y="1791669"/>
                  <a:pt x="13790" y="1635445"/>
                  <a:pt x="0" y="1463681"/>
                </a:cubicBezTo>
                <a:cubicBezTo>
                  <a:pt x="-13790" y="1291917"/>
                  <a:pt x="17648" y="1189445"/>
                  <a:pt x="0" y="1017134"/>
                </a:cubicBezTo>
                <a:cubicBezTo>
                  <a:pt x="-17648" y="844823"/>
                  <a:pt x="50633" y="741968"/>
                  <a:pt x="0" y="471355"/>
                </a:cubicBezTo>
                <a:cubicBezTo>
                  <a:pt x="-50633" y="200742"/>
                  <a:pt x="16946" y="198088"/>
                  <a:pt x="0" y="0"/>
                </a:cubicBezTo>
                <a:close/>
              </a:path>
              <a:path w="2837872" h="2480815" stroke="0" extrusionOk="0">
                <a:moveTo>
                  <a:pt x="0" y="0"/>
                </a:moveTo>
                <a:cubicBezTo>
                  <a:pt x="192424" y="-11998"/>
                  <a:pt x="341191" y="7042"/>
                  <a:pt x="567574" y="0"/>
                </a:cubicBezTo>
                <a:cubicBezTo>
                  <a:pt x="793957" y="-7042"/>
                  <a:pt x="926997" y="6496"/>
                  <a:pt x="1078391" y="0"/>
                </a:cubicBezTo>
                <a:cubicBezTo>
                  <a:pt x="1229785" y="-6496"/>
                  <a:pt x="1454702" y="5806"/>
                  <a:pt x="1645966" y="0"/>
                </a:cubicBezTo>
                <a:cubicBezTo>
                  <a:pt x="1837230" y="-5806"/>
                  <a:pt x="2069706" y="57507"/>
                  <a:pt x="2241919" y="0"/>
                </a:cubicBezTo>
                <a:cubicBezTo>
                  <a:pt x="2414132" y="-57507"/>
                  <a:pt x="2589195" y="6374"/>
                  <a:pt x="2837872" y="0"/>
                </a:cubicBezTo>
                <a:cubicBezTo>
                  <a:pt x="2867725" y="226785"/>
                  <a:pt x="2793426" y="405904"/>
                  <a:pt x="2837872" y="545779"/>
                </a:cubicBezTo>
                <a:cubicBezTo>
                  <a:pt x="2882318" y="685654"/>
                  <a:pt x="2814219" y="882402"/>
                  <a:pt x="2837872" y="992326"/>
                </a:cubicBezTo>
                <a:cubicBezTo>
                  <a:pt x="2861525" y="1102250"/>
                  <a:pt x="2788365" y="1343935"/>
                  <a:pt x="2837872" y="1488489"/>
                </a:cubicBezTo>
                <a:cubicBezTo>
                  <a:pt x="2887379" y="1633043"/>
                  <a:pt x="2816824" y="1838902"/>
                  <a:pt x="2837872" y="1935036"/>
                </a:cubicBezTo>
                <a:cubicBezTo>
                  <a:pt x="2858920" y="2031170"/>
                  <a:pt x="2799039" y="2299879"/>
                  <a:pt x="2837872" y="2480815"/>
                </a:cubicBezTo>
                <a:cubicBezTo>
                  <a:pt x="2642666" y="2515979"/>
                  <a:pt x="2450743" y="2441889"/>
                  <a:pt x="2298676" y="2480815"/>
                </a:cubicBezTo>
                <a:cubicBezTo>
                  <a:pt x="2146609" y="2519741"/>
                  <a:pt x="1921922" y="2422300"/>
                  <a:pt x="1787859" y="2480815"/>
                </a:cubicBezTo>
                <a:cubicBezTo>
                  <a:pt x="1653796" y="2539330"/>
                  <a:pt x="1365549" y="2470966"/>
                  <a:pt x="1248664" y="2480815"/>
                </a:cubicBezTo>
                <a:cubicBezTo>
                  <a:pt x="1131779" y="2490664"/>
                  <a:pt x="957219" y="2470482"/>
                  <a:pt x="737847" y="2480815"/>
                </a:cubicBezTo>
                <a:cubicBezTo>
                  <a:pt x="518475" y="2491148"/>
                  <a:pt x="230760" y="2433776"/>
                  <a:pt x="0" y="2480815"/>
                </a:cubicBezTo>
                <a:cubicBezTo>
                  <a:pt x="-46296" y="2270834"/>
                  <a:pt x="40741" y="2253873"/>
                  <a:pt x="0" y="2059076"/>
                </a:cubicBezTo>
                <a:cubicBezTo>
                  <a:pt x="-40741" y="1864279"/>
                  <a:pt x="22888" y="1758767"/>
                  <a:pt x="0" y="1612530"/>
                </a:cubicBezTo>
                <a:cubicBezTo>
                  <a:pt x="-22888" y="1466293"/>
                  <a:pt x="37506" y="1242300"/>
                  <a:pt x="0" y="1141175"/>
                </a:cubicBezTo>
                <a:cubicBezTo>
                  <a:pt x="-37506" y="1040051"/>
                  <a:pt x="42786" y="886996"/>
                  <a:pt x="0" y="694628"/>
                </a:cubicBezTo>
                <a:cubicBezTo>
                  <a:pt x="-42786" y="502260"/>
                  <a:pt x="6927" y="164327"/>
                  <a:pt x="0" y="0"/>
                </a:cubicBezTo>
                <a:close/>
              </a:path>
            </a:pathLst>
          </a:custGeom>
          <a:ln>
            <a:solidFill>
              <a:schemeClr val="tx1"/>
            </a:solidFill>
            <a:extLst>
              <a:ext uri="{C807C97D-BFC1-408E-A445-0C87EB9F89A2}">
                <ask:lineSketchStyleProps xmlns:ask="http://schemas.microsoft.com/office/drawing/2018/sketchyshapes" sd="3123046163">
                  <a:prstGeom prst="rect">
                    <a:avLst/>
                  </a:prstGeom>
                  <ask:type>
                    <ask:lineSketchScribble/>
                  </ask:type>
                </ask:lineSketchStyleProps>
              </a:ext>
            </a:extLst>
          </a:ln>
        </p:spPr>
      </p:pic>
    </p:spTree>
    <p:extLst>
      <p:ext uri="{BB962C8B-B14F-4D97-AF65-F5344CB8AC3E}">
        <p14:creationId xmlns:p14="http://schemas.microsoft.com/office/powerpoint/2010/main" val="1754460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dirty="0" err="1"/>
              <a:t>Αυτοαξιολόγηση</a:t>
            </a:r>
            <a:r>
              <a:rPr lang="el-GR" dirty="0"/>
              <a:t> στο σπίτι </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929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Ορθογώνιο: Στρογγύλεμα γωνιών 31">
            <a:extLst>
              <a:ext uri="{FF2B5EF4-FFF2-40B4-BE49-F238E27FC236}">
                <a16:creationId xmlns:a16="http://schemas.microsoft.com/office/drawing/2014/main" id="{FC967F14-9602-3E04-E8AD-E72121242F4F}"/>
              </a:ext>
            </a:extLst>
          </p:cNvPr>
          <p:cNvSpPr/>
          <p:nvPr/>
        </p:nvSpPr>
        <p:spPr>
          <a:xfrm>
            <a:off x="261981" y="2570857"/>
            <a:ext cx="2536371" cy="92437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a:p>
        </p:txBody>
      </p:sp>
      <p:sp>
        <p:nvSpPr>
          <p:cNvPr id="34" name="Ορθογώνιο: Στρογγύλεμα γωνιών 33">
            <a:extLst>
              <a:ext uri="{FF2B5EF4-FFF2-40B4-BE49-F238E27FC236}">
                <a16:creationId xmlns:a16="http://schemas.microsoft.com/office/drawing/2014/main" id="{322A47FA-0FE1-5DF3-E7DB-025F7E4890EA}"/>
              </a:ext>
            </a:extLst>
          </p:cNvPr>
          <p:cNvSpPr/>
          <p:nvPr/>
        </p:nvSpPr>
        <p:spPr>
          <a:xfrm>
            <a:off x="9320727" y="2570857"/>
            <a:ext cx="2536371"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a:p>
        </p:txBody>
      </p:sp>
      <p:sp>
        <p:nvSpPr>
          <p:cNvPr id="36" name="Ορθογώνιο: Στρογγύλεμα γωνιών 35">
            <a:extLst>
              <a:ext uri="{FF2B5EF4-FFF2-40B4-BE49-F238E27FC236}">
                <a16:creationId xmlns:a16="http://schemas.microsoft.com/office/drawing/2014/main" id="{A9057A78-5A2C-3711-4174-A8CA591DAB73}"/>
              </a:ext>
            </a:extLst>
          </p:cNvPr>
          <p:cNvSpPr/>
          <p:nvPr/>
        </p:nvSpPr>
        <p:spPr>
          <a:xfrm>
            <a:off x="6976392" y="2570857"/>
            <a:ext cx="2155408"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a:p>
        </p:txBody>
      </p:sp>
      <p:sp>
        <p:nvSpPr>
          <p:cNvPr id="38" name="Ορθογώνιο: Στρογγύλεμα γωνιών 37">
            <a:extLst>
              <a:ext uri="{FF2B5EF4-FFF2-40B4-BE49-F238E27FC236}">
                <a16:creationId xmlns:a16="http://schemas.microsoft.com/office/drawing/2014/main" id="{0BB2AE18-DED6-BF20-EA89-47D2FAD8ED03}"/>
              </a:ext>
            </a:extLst>
          </p:cNvPr>
          <p:cNvSpPr/>
          <p:nvPr/>
        </p:nvSpPr>
        <p:spPr>
          <a:xfrm>
            <a:off x="5027555" y="2570857"/>
            <a:ext cx="1759910"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a:p>
        </p:txBody>
      </p:sp>
      <p:sp>
        <p:nvSpPr>
          <p:cNvPr id="40" name="Ορθογώνιο: Στρογγύλεμα γωνιών 39">
            <a:extLst>
              <a:ext uri="{FF2B5EF4-FFF2-40B4-BE49-F238E27FC236}">
                <a16:creationId xmlns:a16="http://schemas.microsoft.com/office/drawing/2014/main" id="{3F2F8D68-5CCB-87A9-8465-556A35F69AAF}"/>
              </a:ext>
            </a:extLst>
          </p:cNvPr>
          <p:cNvSpPr/>
          <p:nvPr/>
        </p:nvSpPr>
        <p:spPr>
          <a:xfrm>
            <a:off x="2923714" y="2537285"/>
            <a:ext cx="1914915"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42" name="Ορθογώνιο: Στρογγύλεμα γωνιών 41">
            <a:extLst>
              <a:ext uri="{FF2B5EF4-FFF2-40B4-BE49-F238E27FC236}">
                <a16:creationId xmlns:a16="http://schemas.microsoft.com/office/drawing/2014/main" id="{891C30E4-90A1-CD51-DFDC-2F7A7C5C28FD}"/>
              </a:ext>
            </a:extLst>
          </p:cNvPr>
          <p:cNvSpPr/>
          <p:nvPr/>
        </p:nvSpPr>
        <p:spPr>
          <a:xfrm>
            <a:off x="189483" y="5662399"/>
            <a:ext cx="1688228"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44" name="Ορθογώνιο: Στρογγύλεμα γωνιών 43">
            <a:extLst>
              <a:ext uri="{FF2B5EF4-FFF2-40B4-BE49-F238E27FC236}">
                <a16:creationId xmlns:a16="http://schemas.microsoft.com/office/drawing/2014/main" id="{D423E704-BD32-0AF3-585F-8C89BA8520FD}"/>
              </a:ext>
            </a:extLst>
          </p:cNvPr>
          <p:cNvSpPr/>
          <p:nvPr/>
        </p:nvSpPr>
        <p:spPr>
          <a:xfrm>
            <a:off x="7715705" y="5704061"/>
            <a:ext cx="1418032"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46" name="Ορθογώνιο: Στρογγύλεμα γωνιών 45">
            <a:extLst>
              <a:ext uri="{FF2B5EF4-FFF2-40B4-BE49-F238E27FC236}">
                <a16:creationId xmlns:a16="http://schemas.microsoft.com/office/drawing/2014/main" id="{4307D309-A700-C918-E688-A5966D96044D}"/>
              </a:ext>
            </a:extLst>
          </p:cNvPr>
          <p:cNvSpPr/>
          <p:nvPr/>
        </p:nvSpPr>
        <p:spPr>
          <a:xfrm>
            <a:off x="9320727" y="5704061"/>
            <a:ext cx="1418032"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48" name="Ορθογώνιο: Στρογγύλεμα γωνιών 47">
            <a:extLst>
              <a:ext uri="{FF2B5EF4-FFF2-40B4-BE49-F238E27FC236}">
                <a16:creationId xmlns:a16="http://schemas.microsoft.com/office/drawing/2014/main" id="{9AD92C5D-C94C-AE86-0014-765639DA50D2}"/>
              </a:ext>
            </a:extLst>
          </p:cNvPr>
          <p:cNvSpPr/>
          <p:nvPr/>
        </p:nvSpPr>
        <p:spPr>
          <a:xfrm>
            <a:off x="10852401" y="5662399"/>
            <a:ext cx="1332177"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50" name="Ορθογώνιο: Στρογγύλεμα γωνιών 49">
            <a:extLst>
              <a:ext uri="{FF2B5EF4-FFF2-40B4-BE49-F238E27FC236}">
                <a16:creationId xmlns:a16="http://schemas.microsoft.com/office/drawing/2014/main" id="{35A12309-150E-22EE-F6DB-CAF4279E5E6E}"/>
              </a:ext>
            </a:extLst>
          </p:cNvPr>
          <p:cNvSpPr/>
          <p:nvPr/>
        </p:nvSpPr>
        <p:spPr>
          <a:xfrm>
            <a:off x="3509028" y="5694089"/>
            <a:ext cx="1688228"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52" name="Ορθογώνιο: Στρογγύλεμα γωνιών 51">
            <a:extLst>
              <a:ext uri="{FF2B5EF4-FFF2-40B4-BE49-F238E27FC236}">
                <a16:creationId xmlns:a16="http://schemas.microsoft.com/office/drawing/2014/main" id="{98F5F840-C942-5091-C7A5-FB0AF85D1386}"/>
              </a:ext>
            </a:extLst>
          </p:cNvPr>
          <p:cNvSpPr/>
          <p:nvPr/>
        </p:nvSpPr>
        <p:spPr>
          <a:xfrm>
            <a:off x="5310898" y="5694089"/>
            <a:ext cx="2278869"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54" name="Ορθογώνιο: Στρογγύλεμα γωνιών 53">
            <a:extLst>
              <a:ext uri="{FF2B5EF4-FFF2-40B4-BE49-F238E27FC236}">
                <a16:creationId xmlns:a16="http://schemas.microsoft.com/office/drawing/2014/main" id="{6C3DF8C8-69C3-B316-2AD4-188C1A3D6569}"/>
              </a:ext>
            </a:extLst>
          </p:cNvPr>
          <p:cNvSpPr/>
          <p:nvPr/>
        </p:nvSpPr>
        <p:spPr>
          <a:xfrm>
            <a:off x="1949848" y="5662399"/>
            <a:ext cx="1433242"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pic>
        <p:nvPicPr>
          <p:cNvPr id="3" name="Εικόνα 2" descr="χοντρός και αδύνατος τύπος διανυσματική απεικόνιση. Illustration of arroyos  - 216262691">
            <a:extLst>
              <a:ext uri="{FF2B5EF4-FFF2-40B4-BE49-F238E27FC236}">
                <a16:creationId xmlns:a16="http://schemas.microsoft.com/office/drawing/2014/main" id="{5969462F-2108-EB03-937A-244F7E3235FD}"/>
              </a:ext>
            </a:extLst>
          </p:cNvPr>
          <p:cNvPicPr>
            <a:picLocks noChangeAspect="1"/>
          </p:cNvPicPr>
          <p:nvPr/>
        </p:nvPicPr>
        <p:blipFill>
          <a:blip r:embed="rId2"/>
          <a:srcRect t="22222" r="41204" b="15650"/>
          <a:stretch>
            <a:fillRect/>
          </a:stretch>
        </p:blipFill>
        <p:spPr>
          <a:xfrm>
            <a:off x="747623" y="827050"/>
            <a:ext cx="1565086" cy="1320444"/>
          </a:xfrm>
          <a:custGeom>
            <a:avLst/>
            <a:gdLst>
              <a:gd name="csX0" fmla="*/ 0 w 1565086"/>
              <a:gd name="csY0" fmla="*/ 0 h 1320444"/>
              <a:gd name="csX1" fmla="*/ 506044 w 1565086"/>
              <a:gd name="csY1" fmla="*/ 0 h 1320444"/>
              <a:gd name="csX2" fmla="*/ 1059042 w 1565086"/>
              <a:gd name="csY2" fmla="*/ 0 h 1320444"/>
              <a:gd name="csX3" fmla="*/ 1565086 w 1565086"/>
              <a:gd name="csY3" fmla="*/ 0 h 1320444"/>
              <a:gd name="csX4" fmla="*/ 1565086 w 1565086"/>
              <a:gd name="csY4" fmla="*/ 426944 h 1320444"/>
              <a:gd name="csX5" fmla="*/ 1565086 w 1565086"/>
              <a:gd name="csY5" fmla="*/ 893500 h 1320444"/>
              <a:gd name="csX6" fmla="*/ 1565086 w 1565086"/>
              <a:gd name="csY6" fmla="*/ 1320444 h 1320444"/>
              <a:gd name="csX7" fmla="*/ 1059042 w 1565086"/>
              <a:gd name="csY7" fmla="*/ 1320444 h 1320444"/>
              <a:gd name="csX8" fmla="*/ 506044 w 1565086"/>
              <a:gd name="csY8" fmla="*/ 1320444 h 1320444"/>
              <a:gd name="csX9" fmla="*/ 0 w 1565086"/>
              <a:gd name="csY9" fmla="*/ 1320444 h 1320444"/>
              <a:gd name="csX10" fmla="*/ 0 w 1565086"/>
              <a:gd name="csY10" fmla="*/ 919909 h 1320444"/>
              <a:gd name="csX11" fmla="*/ 0 w 1565086"/>
              <a:gd name="csY11" fmla="*/ 506170 h 1320444"/>
              <a:gd name="csX12" fmla="*/ 0 w 1565086"/>
              <a:gd name="csY12" fmla="*/ 0 h 13204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565086" h="1320444" fill="none" extrusionOk="0">
                <a:moveTo>
                  <a:pt x="0" y="0"/>
                </a:moveTo>
                <a:cubicBezTo>
                  <a:pt x="190848" y="-43552"/>
                  <a:pt x="337198" y="28565"/>
                  <a:pt x="506044" y="0"/>
                </a:cubicBezTo>
                <a:cubicBezTo>
                  <a:pt x="674890" y="-28565"/>
                  <a:pt x="820059" y="1529"/>
                  <a:pt x="1059042" y="0"/>
                </a:cubicBezTo>
                <a:cubicBezTo>
                  <a:pt x="1298025" y="-1529"/>
                  <a:pt x="1457430" y="25654"/>
                  <a:pt x="1565086" y="0"/>
                </a:cubicBezTo>
                <a:cubicBezTo>
                  <a:pt x="1605432" y="211826"/>
                  <a:pt x="1545535" y="313687"/>
                  <a:pt x="1565086" y="426944"/>
                </a:cubicBezTo>
                <a:cubicBezTo>
                  <a:pt x="1584637" y="540201"/>
                  <a:pt x="1562174" y="748922"/>
                  <a:pt x="1565086" y="893500"/>
                </a:cubicBezTo>
                <a:cubicBezTo>
                  <a:pt x="1567998" y="1038078"/>
                  <a:pt x="1561279" y="1208853"/>
                  <a:pt x="1565086" y="1320444"/>
                </a:cubicBezTo>
                <a:cubicBezTo>
                  <a:pt x="1431871" y="1378248"/>
                  <a:pt x="1176476" y="1260086"/>
                  <a:pt x="1059042" y="1320444"/>
                </a:cubicBezTo>
                <a:cubicBezTo>
                  <a:pt x="941608" y="1380802"/>
                  <a:pt x="637730" y="1282680"/>
                  <a:pt x="506044" y="1320444"/>
                </a:cubicBezTo>
                <a:cubicBezTo>
                  <a:pt x="374358" y="1358208"/>
                  <a:pt x="205027" y="1316742"/>
                  <a:pt x="0" y="1320444"/>
                </a:cubicBezTo>
                <a:cubicBezTo>
                  <a:pt x="-16482" y="1135507"/>
                  <a:pt x="33900" y="1105422"/>
                  <a:pt x="0" y="919909"/>
                </a:cubicBezTo>
                <a:cubicBezTo>
                  <a:pt x="-33900" y="734397"/>
                  <a:pt x="31010" y="673649"/>
                  <a:pt x="0" y="506170"/>
                </a:cubicBezTo>
                <a:cubicBezTo>
                  <a:pt x="-31010" y="338691"/>
                  <a:pt x="32364" y="211689"/>
                  <a:pt x="0" y="0"/>
                </a:cubicBezTo>
                <a:close/>
              </a:path>
              <a:path w="1565086" h="1320444" stroke="0" extrusionOk="0">
                <a:moveTo>
                  <a:pt x="0" y="0"/>
                </a:moveTo>
                <a:cubicBezTo>
                  <a:pt x="155437" y="-34188"/>
                  <a:pt x="324163" y="45787"/>
                  <a:pt x="474743" y="0"/>
                </a:cubicBezTo>
                <a:cubicBezTo>
                  <a:pt x="625323" y="-45787"/>
                  <a:pt x="857042" y="8737"/>
                  <a:pt x="980787" y="0"/>
                </a:cubicBezTo>
                <a:cubicBezTo>
                  <a:pt x="1104532" y="-8737"/>
                  <a:pt x="1326635" y="65695"/>
                  <a:pt x="1565086" y="0"/>
                </a:cubicBezTo>
                <a:cubicBezTo>
                  <a:pt x="1580469" y="206673"/>
                  <a:pt x="1564454" y="315254"/>
                  <a:pt x="1565086" y="440148"/>
                </a:cubicBezTo>
                <a:cubicBezTo>
                  <a:pt x="1565718" y="565042"/>
                  <a:pt x="1517155" y="764966"/>
                  <a:pt x="1565086" y="853887"/>
                </a:cubicBezTo>
                <a:cubicBezTo>
                  <a:pt x="1613017" y="942808"/>
                  <a:pt x="1526397" y="1187527"/>
                  <a:pt x="1565086" y="1320444"/>
                </a:cubicBezTo>
                <a:cubicBezTo>
                  <a:pt x="1353792" y="1365244"/>
                  <a:pt x="1318253" y="1300017"/>
                  <a:pt x="1074692" y="1320444"/>
                </a:cubicBezTo>
                <a:cubicBezTo>
                  <a:pt x="831131" y="1340871"/>
                  <a:pt x="751973" y="1275929"/>
                  <a:pt x="568648" y="1320444"/>
                </a:cubicBezTo>
                <a:cubicBezTo>
                  <a:pt x="385323" y="1364959"/>
                  <a:pt x="156838" y="1272513"/>
                  <a:pt x="0" y="1320444"/>
                </a:cubicBezTo>
                <a:cubicBezTo>
                  <a:pt x="-8939" y="1204226"/>
                  <a:pt x="22748" y="1086604"/>
                  <a:pt x="0" y="853887"/>
                </a:cubicBezTo>
                <a:cubicBezTo>
                  <a:pt x="-22748" y="621170"/>
                  <a:pt x="22446" y="626551"/>
                  <a:pt x="0" y="400535"/>
                </a:cubicBezTo>
                <a:cubicBezTo>
                  <a:pt x="-22446" y="174519"/>
                  <a:pt x="21580" y="122372"/>
                  <a:pt x="0" y="0"/>
                </a:cubicBezTo>
                <a:close/>
              </a:path>
            </a:pathLst>
          </a:custGeom>
          <a:ln>
            <a:solidFill>
              <a:schemeClr val="tx1"/>
            </a:solidFill>
            <a:extLst>
              <a:ext uri="{C807C97D-BFC1-408E-A445-0C87EB9F89A2}">
                <ask:lineSketchStyleProps xmlns:ask="http://schemas.microsoft.com/office/drawing/2018/sketchyshapes" sd="1381438308">
                  <a:prstGeom prst="rect">
                    <a:avLst/>
                  </a:prstGeom>
                  <ask:type>
                    <ask:lineSketchScribble/>
                  </ask:type>
                </ask:lineSketchStyleProps>
              </a:ext>
            </a:extLst>
          </a:ln>
        </p:spPr>
      </p:pic>
      <p:pic>
        <p:nvPicPr>
          <p:cNvPr id="5" name="Εικόνα 4" descr="χοντρός και αδύνατος τύπος διανυσματική απεικόνιση. Illustration of arroyos  - 216262691">
            <a:extLst>
              <a:ext uri="{FF2B5EF4-FFF2-40B4-BE49-F238E27FC236}">
                <a16:creationId xmlns:a16="http://schemas.microsoft.com/office/drawing/2014/main" id="{11D93CBC-7371-FF7C-54FA-B4DBF9DF2B3D}"/>
              </a:ext>
            </a:extLst>
          </p:cNvPr>
          <p:cNvPicPr>
            <a:picLocks noChangeAspect="1"/>
          </p:cNvPicPr>
          <p:nvPr/>
        </p:nvPicPr>
        <p:blipFill>
          <a:blip r:embed="rId2"/>
          <a:srcRect l="58633" t="20317" b="15555"/>
          <a:stretch>
            <a:fillRect/>
          </a:stretch>
        </p:blipFill>
        <p:spPr>
          <a:xfrm>
            <a:off x="2785796" y="707572"/>
            <a:ext cx="2190750" cy="1287786"/>
          </a:xfrm>
          <a:custGeom>
            <a:avLst/>
            <a:gdLst>
              <a:gd name="csX0" fmla="*/ 0 w 2190750"/>
              <a:gd name="csY0" fmla="*/ 0 h 1287786"/>
              <a:gd name="csX1" fmla="*/ 481965 w 2190750"/>
              <a:gd name="csY1" fmla="*/ 0 h 1287786"/>
              <a:gd name="csX2" fmla="*/ 1007745 w 2190750"/>
              <a:gd name="csY2" fmla="*/ 0 h 1287786"/>
              <a:gd name="csX3" fmla="*/ 1555433 w 2190750"/>
              <a:gd name="csY3" fmla="*/ 0 h 1287786"/>
              <a:gd name="csX4" fmla="*/ 2190750 w 2190750"/>
              <a:gd name="csY4" fmla="*/ 0 h 1287786"/>
              <a:gd name="csX5" fmla="*/ 2190750 w 2190750"/>
              <a:gd name="csY5" fmla="*/ 390628 h 1287786"/>
              <a:gd name="csX6" fmla="*/ 2190750 w 2190750"/>
              <a:gd name="csY6" fmla="*/ 832768 h 1287786"/>
              <a:gd name="csX7" fmla="*/ 2190750 w 2190750"/>
              <a:gd name="csY7" fmla="*/ 1287786 h 1287786"/>
              <a:gd name="csX8" fmla="*/ 1599248 w 2190750"/>
              <a:gd name="csY8" fmla="*/ 1287786 h 1287786"/>
              <a:gd name="csX9" fmla="*/ 1073468 w 2190750"/>
              <a:gd name="csY9" fmla="*/ 1287786 h 1287786"/>
              <a:gd name="csX10" fmla="*/ 591503 w 2190750"/>
              <a:gd name="csY10" fmla="*/ 1287786 h 1287786"/>
              <a:gd name="csX11" fmla="*/ 0 w 2190750"/>
              <a:gd name="csY11" fmla="*/ 1287786 h 1287786"/>
              <a:gd name="csX12" fmla="*/ 0 w 2190750"/>
              <a:gd name="csY12" fmla="*/ 897158 h 1287786"/>
              <a:gd name="csX13" fmla="*/ 0 w 2190750"/>
              <a:gd name="csY13" fmla="*/ 506529 h 1287786"/>
              <a:gd name="csX14" fmla="*/ 0 w 2190750"/>
              <a:gd name="csY14" fmla="*/ 0 h 1287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90750" h="1287786" fill="none" extrusionOk="0">
                <a:moveTo>
                  <a:pt x="0" y="0"/>
                </a:moveTo>
                <a:cubicBezTo>
                  <a:pt x="174492" y="-19570"/>
                  <a:pt x="245603" y="35077"/>
                  <a:pt x="481965" y="0"/>
                </a:cubicBezTo>
                <a:cubicBezTo>
                  <a:pt x="718328" y="-35077"/>
                  <a:pt x="888259" y="28482"/>
                  <a:pt x="1007745" y="0"/>
                </a:cubicBezTo>
                <a:cubicBezTo>
                  <a:pt x="1127231" y="-28482"/>
                  <a:pt x="1286556" y="49811"/>
                  <a:pt x="1555433" y="0"/>
                </a:cubicBezTo>
                <a:cubicBezTo>
                  <a:pt x="1824310" y="-49811"/>
                  <a:pt x="1950304" y="23086"/>
                  <a:pt x="2190750" y="0"/>
                </a:cubicBezTo>
                <a:cubicBezTo>
                  <a:pt x="2193320" y="106356"/>
                  <a:pt x="2188560" y="287041"/>
                  <a:pt x="2190750" y="390628"/>
                </a:cubicBezTo>
                <a:cubicBezTo>
                  <a:pt x="2192940" y="494215"/>
                  <a:pt x="2161546" y="618044"/>
                  <a:pt x="2190750" y="832768"/>
                </a:cubicBezTo>
                <a:cubicBezTo>
                  <a:pt x="2219954" y="1047492"/>
                  <a:pt x="2140097" y="1152743"/>
                  <a:pt x="2190750" y="1287786"/>
                </a:cubicBezTo>
                <a:cubicBezTo>
                  <a:pt x="1943520" y="1312684"/>
                  <a:pt x="1891102" y="1269914"/>
                  <a:pt x="1599248" y="1287786"/>
                </a:cubicBezTo>
                <a:cubicBezTo>
                  <a:pt x="1307394" y="1305658"/>
                  <a:pt x="1202275" y="1287610"/>
                  <a:pt x="1073468" y="1287786"/>
                </a:cubicBezTo>
                <a:cubicBezTo>
                  <a:pt x="944661" y="1287962"/>
                  <a:pt x="740931" y="1239809"/>
                  <a:pt x="591503" y="1287786"/>
                </a:cubicBezTo>
                <a:cubicBezTo>
                  <a:pt x="442076" y="1335763"/>
                  <a:pt x="289739" y="1286618"/>
                  <a:pt x="0" y="1287786"/>
                </a:cubicBezTo>
                <a:cubicBezTo>
                  <a:pt x="-12605" y="1148601"/>
                  <a:pt x="33001" y="999461"/>
                  <a:pt x="0" y="897158"/>
                </a:cubicBezTo>
                <a:cubicBezTo>
                  <a:pt x="-33001" y="794855"/>
                  <a:pt x="44292" y="625336"/>
                  <a:pt x="0" y="506529"/>
                </a:cubicBezTo>
                <a:cubicBezTo>
                  <a:pt x="-44292" y="387722"/>
                  <a:pt x="18750" y="133617"/>
                  <a:pt x="0" y="0"/>
                </a:cubicBezTo>
                <a:close/>
              </a:path>
              <a:path w="2190750" h="1287786" stroke="0" extrusionOk="0">
                <a:moveTo>
                  <a:pt x="0" y="0"/>
                </a:moveTo>
                <a:cubicBezTo>
                  <a:pt x="189141" y="-13108"/>
                  <a:pt x="419033" y="13718"/>
                  <a:pt x="525780" y="0"/>
                </a:cubicBezTo>
                <a:cubicBezTo>
                  <a:pt x="632527" y="-13718"/>
                  <a:pt x="867231" y="29040"/>
                  <a:pt x="1073468" y="0"/>
                </a:cubicBezTo>
                <a:cubicBezTo>
                  <a:pt x="1279705" y="-29040"/>
                  <a:pt x="1411927" y="60171"/>
                  <a:pt x="1577340" y="0"/>
                </a:cubicBezTo>
                <a:cubicBezTo>
                  <a:pt x="1742753" y="-60171"/>
                  <a:pt x="1941076" y="47690"/>
                  <a:pt x="2190750" y="0"/>
                </a:cubicBezTo>
                <a:cubicBezTo>
                  <a:pt x="2193844" y="132483"/>
                  <a:pt x="2152619" y="266249"/>
                  <a:pt x="2190750" y="442140"/>
                </a:cubicBezTo>
                <a:cubicBezTo>
                  <a:pt x="2228881" y="618031"/>
                  <a:pt x="2185710" y="692121"/>
                  <a:pt x="2190750" y="871402"/>
                </a:cubicBezTo>
                <a:cubicBezTo>
                  <a:pt x="2195790" y="1050683"/>
                  <a:pt x="2157781" y="1152283"/>
                  <a:pt x="2190750" y="1287786"/>
                </a:cubicBezTo>
                <a:cubicBezTo>
                  <a:pt x="2031617" y="1349562"/>
                  <a:pt x="1864207" y="1285225"/>
                  <a:pt x="1664970" y="1287786"/>
                </a:cubicBezTo>
                <a:cubicBezTo>
                  <a:pt x="1465733" y="1290347"/>
                  <a:pt x="1214081" y="1284260"/>
                  <a:pt x="1095375" y="1287786"/>
                </a:cubicBezTo>
                <a:cubicBezTo>
                  <a:pt x="976670" y="1291312"/>
                  <a:pt x="739853" y="1229953"/>
                  <a:pt x="525780" y="1287786"/>
                </a:cubicBezTo>
                <a:cubicBezTo>
                  <a:pt x="311707" y="1345619"/>
                  <a:pt x="216641" y="1283713"/>
                  <a:pt x="0" y="1287786"/>
                </a:cubicBezTo>
                <a:cubicBezTo>
                  <a:pt x="-12657" y="1082570"/>
                  <a:pt x="50344" y="956890"/>
                  <a:pt x="0" y="858524"/>
                </a:cubicBezTo>
                <a:cubicBezTo>
                  <a:pt x="-50344" y="760158"/>
                  <a:pt x="24232" y="603941"/>
                  <a:pt x="0" y="467896"/>
                </a:cubicBezTo>
                <a:cubicBezTo>
                  <a:pt x="-24232" y="331851"/>
                  <a:pt x="24460" y="184117"/>
                  <a:pt x="0" y="0"/>
                </a:cubicBezTo>
                <a:close/>
              </a:path>
            </a:pathLst>
          </a:custGeom>
          <a:ln>
            <a:solidFill>
              <a:schemeClr val="tx1"/>
            </a:solidFill>
            <a:extLst>
              <a:ext uri="{C807C97D-BFC1-408E-A445-0C87EB9F89A2}">
                <ask:lineSketchStyleProps xmlns:ask="http://schemas.microsoft.com/office/drawing/2018/sketchyshapes" sd="634852874">
                  <a:prstGeom prst="rect">
                    <a:avLst/>
                  </a:prstGeom>
                  <ask:type>
                    <ask:lineSketchScribble/>
                  </ask:type>
                </ask:lineSketchStyleProps>
              </a:ext>
            </a:extLst>
          </a:ln>
        </p:spPr>
      </p:pic>
      <p:pic>
        <p:nvPicPr>
          <p:cNvPr id="7" name="Εικόνα 6" descr="γιαγιάδες Στοκ Εικονογραφήσεις, Vectors, &amp; Clipart – (766 Στοκ  Εικονογραφήσεις)">
            <a:extLst>
              <a:ext uri="{FF2B5EF4-FFF2-40B4-BE49-F238E27FC236}">
                <a16:creationId xmlns:a16="http://schemas.microsoft.com/office/drawing/2014/main" id="{F6DD352A-FC8A-C44A-25B9-5E901D48A232}"/>
              </a:ext>
            </a:extLst>
          </p:cNvPr>
          <p:cNvPicPr>
            <a:picLocks noChangeAspect="1"/>
          </p:cNvPicPr>
          <p:nvPr/>
        </p:nvPicPr>
        <p:blipFill>
          <a:blip r:embed="rId3"/>
          <a:srcRect l="47636" t="421" r="25309" b="45803"/>
          <a:stretch>
            <a:fillRect/>
          </a:stretch>
        </p:blipFill>
        <p:spPr>
          <a:xfrm>
            <a:off x="5177285" y="507421"/>
            <a:ext cx="1460450" cy="1640074"/>
          </a:xfrm>
          <a:custGeom>
            <a:avLst/>
            <a:gdLst>
              <a:gd name="csX0" fmla="*/ 0 w 1460450"/>
              <a:gd name="csY0" fmla="*/ 0 h 1640074"/>
              <a:gd name="csX1" fmla="*/ 457608 w 1460450"/>
              <a:gd name="csY1" fmla="*/ 0 h 1640074"/>
              <a:gd name="csX2" fmla="*/ 915215 w 1460450"/>
              <a:gd name="csY2" fmla="*/ 0 h 1640074"/>
              <a:gd name="csX3" fmla="*/ 1460450 w 1460450"/>
              <a:gd name="csY3" fmla="*/ 0 h 1640074"/>
              <a:gd name="csX4" fmla="*/ 1460450 w 1460450"/>
              <a:gd name="csY4" fmla="*/ 530291 h 1640074"/>
              <a:gd name="csX5" fmla="*/ 1460450 w 1460450"/>
              <a:gd name="csY5" fmla="*/ 1093383 h 1640074"/>
              <a:gd name="csX6" fmla="*/ 1460450 w 1460450"/>
              <a:gd name="csY6" fmla="*/ 1640074 h 1640074"/>
              <a:gd name="csX7" fmla="*/ 973633 w 1460450"/>
              <a:gd name="csY7" fmla="*/ 1640074 h 1640074"/>
              <a:gd name="csX8" fmla="*/ 472212 w 1460450"/>
              <a:gd name="csY8" fmla="*/ 1640074 h 1640074"/>
              <a:gd name="csX9" fmla="*/ 0 w 1460450"/>
              <a:gd name="csY9" fmla="*/ 1640074 h 1640074"/>
              <a:gd name="csX10" fmla="*/ 0 w 1460450"/>
              <a:gd name="csY10" fmla="*/ 1126184 h 1640074"/>
              <a:gd name="csX11" fmla="*/ 0 w 1460450"/>
              <a:gd name="csY11" fmla="*/ 628695 h 1640074"/>
              <a:gd name="csX12" fmla="*/ 0 w 1460450"/>
              <a:gd name="csY12" fmla="*/ 0 h 16400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460450" h="1640074" fill="none" extrusionOk="0">
                <a:moveTo>
                  <a:pt x="0" y="0"/>
                </a:moveTo>
                <a:cubicBezTo>
                  <a:pt x="184774" y="-29923"/>
                  <a:pt x="362315" y="16532"/>
                  <a:pt x="457608" y="0"/>
                </a:cubicBezTo>
                <a:cubicBezTo>
                  <a:pt x="552901" y="-16532"/>
                  <a:pt x="793175" y="20930"/>
                  <a:pt x="915215" y="0"/>
                </a:cubicBezTo>
                <a:cubicBezTo>
                  <a:pt x="1037255" y="-20930"/>
                  <a:pt x="1334777" y="45447"/>
                  <a:pt x="1460450" y="0"/>
                </a:cubicBezTo>
                <a:cubicBezTo>
                  <a:pt x="1477029" y="218057"/>
                  <a:pt x="1420415" y="351294"/>
                  <a:pt x="1460450" y="530291"/>
                </a:cubicBezTo>
                <a:cubicBezTo>
                  <a:pt x="1500485" y="709288"/>
                  <a:pt x="1424839" y="886442"/>
                  <a:pt x="1460450" y="1093383"/>
                </a:cubicBezTo>
                <a:cubicBezTo>
                  <a:pt x="1496061" y="1300324"/>
                  <a:pt x="1402522" y="1424709"/>
                  <a:pt x="1460450" y="1640074"/>
                </a:cubicBezTo>
                <a:cubicBezTo>
                  <a:pt x="1234986" y="1692211"/>
                  <a:pt x="1154925" y="1621599"/>
                  <a:pt x="973633" y="1640074"/>
                </a:cubicBezTo>
                <a:cubicBezTo>
                  <a:pt x="792341" y="1658549"/>
                  <a:pt x="702329" y="1599175"/>
                  <a:pt x="472212" y="1640074"/>
                </a:cubicBezTo>
                <a:cubicBezTo>
                  <a:pt x="242095" y="1680973"/>
                  <a:pt x="100553" y="1606225"/>
                  <a:pt x="0" y="1640074"/>
                </a:cubicBezTo>
                <a:cubicBezTo>
                  <a:pt x="-37850" y="1440446"/>
                  <a:pt x="20499" y="1375566"/>
                  <a:pt x="0" y="1126184"/>
                </a:cubicBezTo>
                <a:cubicBezTo>
                  <a:pt x="-20499" y="876802"/>
                  <a:pt x="8341" y="832649"/>
                  <a:pt x="0" y="628695"/>
                </a:cubicBezTo>
                <a:cubicBezTo>
                  <a:pt x="-8341" y="424741"/>
                  <a:pt x="32764" y="240002"/>
                  <a:pt x="0" y="0"/>
                </a:cubicBezTo>
                <a:close/>
              </a:path>
              <a:path w="1460450" h="1640074" stroke="0" extrusionOk="0">
                <a:moveTo>
                  <a:pt x="0" y="0"/>
                </a:moveTo>
                <a:cubicBezTo>
                  <a:pt x="100514" y="-726"/>
                  <a:pt x="312154" y="53773"/>
                  <a:pt x="457608" y="0"/>
                </a:cubicBezTo>
                <a:cubicBezTo>
                  <a:pt x="603062" y="-53773"/>
                  <a:pt x="706702" y="30935"/>
                  <a:pt x="900611" y="0"/>
                </a:cubicBezTo>
                <a:cubicBezTo>
                  <a:pt x="1094520" y="-30935"/>
                  <a:pt x="1283898" y="49915"/>
                  <a:pt x="1460450" y="0"/>
                </a:cubicBezTo>
                <a:cubicBezTo>
                  <a:pt x="1516010" y="145316"/>
                  <a:pt x="1411463" y="369443"/>
                  <a:pt x="1460450" y="546691"/>
                </a:cubicBezTo>
                <a:cubicBezTo>
                  <a:pt x="1509437" y="723939"/>
                  <a:pt x="1407279" y="893417"/>
                  <a:pt x="1460450" y="1126184"/>
                </a:cubicBezTo>
                <a:cubicBezTo>
                  <a:pt x="1513621" y="1358951"/>
                  <a:pt x="1421170" y="1435333"/>
                  <a:pt x="1460450" y="1640074"/>
                </a:cubicBezTo>
                <a:cubicBezTo>
                  <a:pt x="1335358" y="1661055"/>
                  <a:pt x="1216480" y="1625730"/>
                  <a:pt x="1002842" y="1640074"/>
                </a:cubicBezTo>
                <a:cubicBezTo>
                  <a:pt x="789204" y="1654418"/>
                  <a:pt x="665096" y="1599584"/>
                  <a:pt x="559839" y="1640074"/>
                </a:cubicBezTo>
                <a:cubicBezTo>
                  <a:pt x="454582" y="1680564"/>
                  <a:pt x="193957" y="1583059"/>
                  <a:pt x="0" y="1640074"/>
                </a:cubicBezTo>
                <a:cubicBezTo>
                  <a:pt x="-40190" y="1434296"/>
                  <a:pt x="20513" y="1272636"/>
                  <a:pt x="0" y="1142585"/>
                </a:cubicBezTo>
                <a:cubicBezTo>
                  <a:pt x="-20513" y="1012534"/>
                  <a:pt x="60215" y="819072"/>
                  <a:pt x="0" y="563092"/>
                </a:cubicBezTo>
                <a:cubicBezTo>
                  <a:pt x="-60215" y="307112"/>
                  <a:pt x="57641" y="262860"/>
                  <a:pt x="0" y="0"/>
                </a:cubicBezTo>
                <a:close/>
              </a:path>
            </a:pathLst>
          </a:custGeom>
          <a:ln>
            <a:solidFill>
              <a:schemeClr val="tx1"/>
            </a:solidFill>
            <a:extLst>
              <a:ext uri="{C807C97D-BFC1-408E-A445-0C87EB9F89A2}">
                <ask:lineSketchStyleProps xmlns:ask="http://schemas.microsoft.com/office/drawing/2018/sketchyshapes" sd="2630688121">
                  <a:prstGeom prst="rect">
                    <a:avLst/>
                  </a:prstGeom>
                  <ask:type>
                    <ask:lineSketchScribble/>
                  </ask:type>
                </ask:lineSketchStyleProps>
              </a:ext>
            </a:extLst>
          </a:ln>
        </p:spPr>
      </p:pic>
      <p:pic>
        <p:nvPicPr>
          <p:cNvPr id="9" name="Εικόνα 8" descr="Großer und kleiner Mann vektor abbildung. Illustration von höhe - 216262698">
            <a:extLst>
              <a:ext uri="{FF2B5EF4-FFF2-40B4-BE49-F238E27FC236}">
                <a16:creationId xmlns:a16="http://schemas.microsoft.com/office/drawing/2014/main" id="{2FBC437C-4EAC-D45A-9A21-345F8F74B2CE}"/>
              </a:ext>
            </a:extLst>
          </p:cNvPr>
          <p:cNvPicPr>
            <a:picLocks noChangeAspect="1"/>
          </p:cNvPicPr>
          <p:nvPr/>
        </p:nvPicPr>
        <p:blipFill>
          <a:blip r:embed="rId4"/>
          <a:srcRect l="46786" t="40671" r="11871" b="13216"/>
          <a:stretch>
            <a:fillRect/>
          </a:stretch>
        </p:blipFill>
        <p:spPr>
          <a:xfrm>
            <a:off x="7177338" y="383729"/>
            <a:ext cx="1565085" cy="1935472"/>
          </a:xfrm>
          <a:custGeom>
            <a:avLst/>
            <a:gdLst>
              <a:gd name="csX0" fmla="*/ 0 w 1565085"/>
              <a:gd name="csY0" fmla="*/ 0 h 1935472"/>
              <a:gd name="csX1" fmla="*/ 521695 w 1565085"/>
              <a:gd name="csY1" fmla="*/ 0 h 1935472"/>
              <a:gd name="csX2" fmla="*/ 1059041 w 1565085"/>
              <a:gd name="csY2" fmla="*/ 0 h 1935472"/>
              <a:gd name="csX3" fmla="*/ 1565085 w 1565085"/>
              <a:gd name="csY3" fmla="*/ 0 h 1935472"/>
              <a:gd name="csX4" fmla="*/ 1565085 w 1565085"/>
              <a:gd name="csY4" fmla="*/ 464513 h 1935472"/>
              <a:gd name="csX5" fmla="*/ 1565085 w 1565085"/>
              <a:gd name="csY5" fmla="*/ 987091 h 1935472"/>
              <a:gd name="csX6" fmla="*/ 1565085 w 1565085"/>
              <a:gd name="csY6" fmla="*/ 1412895 h 1935472"/>
              <a:gd name="csX7" fmla="*/ 1565085 w 1565085"/>
              <a:gd name="csY7" fmla="*/ 1935472 h 1935472"/>
              <a:gd name="csX8" fmla="*/ 1012088 w 1565085"/>
              <a:gd name="csY8" fmla="*/ 1935472 h 1935472"/>
              <a:gd name="csX9" fmla="*/ 506044 w 1565085"/>
              <a:gd name="csY9" fmla="*/ 1935472 h 1935472"/>
              <a:gd name="csX10" fmla="*/ 0 w 1565085"/>
              <a:gd name="csY10" fmla="*/ 1935472 h 1935472"/>
              <a:gd name="csX11" fmla="*/ 0 w 1565085"/>
              <a:gd name="csY11" fmla="*/ 1509668 h 1935472"/>
              <a:gd name="csX12" fmla="*/ 0 w 1565085"/>
              <a:gd name="csY12" fmla="*/ 1006445 h 1935472"/>
              <a:gd name="csX13" fmla="*/ 0 w 1565085"/>
              <a:gd name="csY13" fmla="*/ 580642 h 1935472"/>
              <a:gd name="csX14" fmla="*/ 0 w 1565085"/>
              <a:gd name="csY14" fmla="*/ 0 h 19354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65085" h="1935472" fill="none" extrusionOk="0">
                <a:moveTo>
                  <a:pt x="0" y="0"/>
                </a:moveTo>
                <a:cubicBezTo>
                  <a:pt x="237120" y="-30569"/>
                  <a:pt x="336033" y="22636"/>
                  <a:pt x="521695" y="0"/>
                </a:cubicBezTo>
                <a:cubicBezTo>
                  <a:pt x="707357" y="-22636"/>
                  <a:pt x="797695" y="6165"/>
                  <a:pt x="1059041" y="0"/>
                </a:cubicBezTo>
                <a:cubicBezTo>
                  <a:pt x="1320387" y="-6165"/>
                  <a:pt x="1418965" y="11494"/>
                  <a:pt x="1565085" y="0"/>
                </a:cubicBezTo>
                <a:cubicBezTo>
                  <a:pt x="1575624" y="100864"/>
                  <a:pt x="1553777" y="352606"/>
                  <a:pt x="1565085" y="464513"/>
                </a:cubicBezTo>
                <a:cubicBezTo>
                  <a:pt x="1576393" y="576420"/>
                  <a:pt x="1538296" y="851831"/>
                  <a:pt x="1565085" y="987091"/>
                </a:cubicBezTo>
                <a:cubicBezTo>
                  <a:pt x="1591874" y="1122351"/>
                  <a:pt x="1522731" y="1295706"/>
                  <a:pt x="1565085" y="1412895"/>
                </a:cubicBezTo>
                <a:cubicBezTo>
                  <a:pt x="1607439" y="1530084"/>
                  <a:pt x="1522883" y="1685737"/>
                  <a:pt x="1565085" y="1935472"/>
                </a:cubicBezTo>
                <a:cubicBezTo>
                  <a:pt x="1399599" y="1978044"/>
                  <a:pt x="1257746" y="1897344"/>
                  <a:pt x="1012088" y="1935472"/>
                </a:cubicBezTo>
                <a:cubicBezTo>
                  <a:pt x="766430" y="1973600"/>
                  <a:pt x="730694" y="1887581"/>
                  <a:pt x="506044" y="1935472"/>
                </a:cubicBezTo>
                <a:cubicBezTo>
                  <a:pt x="281394" y="1983363"/>
                  <a:pt x="197535" y="1877784"/>
                  <a:pt x="0" y="1935472"/>
                </a:cubicBezTo>
                <a:cubicBezTo>
                  <a:pt x="-15806" y="1798247"/>
                  <a:pt x="15154" y="1637771"/>
                  <a:pt x="0" y="1509668"/>
                </a:cubicBezTo>
                <a:cubicBezTo>
                  <a:pt x="-15154" y="1381565"/>
                  <a:pt x="9776" y="1145583"/>
                  <a:pt x="0" y="1006445"/>
                </a:cubicBezTo>
                <a:cubicBezTo>
                  <a:pt x="-9776" y="867307"/>
                  <a:pt x="44994" y="758421"/>
                  <a:pt x="0" y="580642"/>
                </a:cubicBezTo>
                <a:cubicBezTo>
                  <a:pt x="-44994" y="402863"/>
                  <a:pt x="1981" y="205197"/>
                  <a:pt x="0" y="0"/>
                </a:cubicBezTo>
                <a:close/>
              </a:path>
              <a:path w="1565085" h="1935472" stroke="0" extrusionOk="0">
                <a:moveTo>
                  <a:pt x="0" y="0"/>
                </a:moveTo>
                <a:cubicBezTo>
                  <a:pt x="236783" y="-33729"/>
                  <a:pt x="400882" y="2677"/>
                  <a:pt x="552997" y="0"/>
                </a:cubicBezTo>
                <a:cubicBezTo>
                  <a:pt x="705112" y="-2677"/>
                  <a:pt x="853095" y="8853"/>
                  <a:pt x="1105993" y="0"/>
                </a:cubicBezTo>
                <a:cubicBezTo>
                  <a:pt x="1358891" y="-8853"/>
                  <a:pt x="1423712" y="45319"/>
                  <a:pt x="1565085" y="0"/>
                </a:cubicBezTo>
                <a:cubicBezTo>
                  <a:pt x="1570406" y="214263"/>
                  <a:pt x="1510237" y="331072"/>
                  <a:pt x="1565085" y="483868"/>
                </a:cubicBezTo>
                <a:cubicBezTo>
                  <a:pt x="1619933" y="636664"/>
                  <a:pt x="1540009" y="831314"/>
                  <a:pt x="1565085" y="1006445"/>
                </a:cubicBezTo>
                <a:cubicBezTo>
                  <a:pt x="1590161" y="1181576"/>
                  <a:pt x="1508761" y="1251321"/>
                  <a:pt x="1565085" y="1490313"/>
                </a:cubicBezTo>
                <a:cubicBezTo>
                  <a:pt x="1621409" y="1729305"/>
                  <a:pt x="1520705" y="1804176"/>
                  <a:pt x="1565085" y="1935472"/>
                </a:cubicBezTo>
                <a:cubicBezTo>
                  <a:pt x="1315240" y="1957678"/>
                  <a:pt x="1295576" y="1886555"/>
                  <a:pt x="1027739" y="1935472"/>
                </a:cubicBezTo>
                <a:cubicBezTo>
                  <a:pt x="759902" y="1984389"/>
                  <a:pt x="722357" y="1924499"/>
                  <a:pt x="552997" y="1935472"/>
                </a:cubicBezTo>
                <a:cubicBezTo>
                  <a:pt x="383637" y="1946445"/>
                  <a:pt x="229664" y="1903047"/>
                  <a:pt x="0" y="1935472"/>
                </a:cubicBezTo>
                <a:cubicBezTo>
                  <a:pt x="-36827" y="1783098"/>
                  <a:pt x="19240" y="1677235"/>
                  <a:pt x="0" y="1451604"/>
                </a:cubicBezTo>
                <a:cubicBezTo>
                  <a:pt x="-19240" y="1225973"/>
                  <a:pt x="36298" y="1184804"/>
                  <a:pt x="0" y="929027"/>
                </a:cubicBezTo>
                <a:cubicBezTo>
                  <a:pt x="-36298" y="673250"/>
                  <a:pt x="52926" y="306469"/>
                  <a:pt x="0" y="0"/>
                </a:cubicBezTo>
                <a:close/>
              </a:path>
            </a:pathLst>
          </a:custGeom>
          <a:ln>
            <a:solidFill>
              <a:schemeClr val="tx1"/>
            </a:solidFill>
            <a:extLst>
              <a:ext uri="{C807C97D-BFC1-408E-A445-0C87EB9F89A2}">
                <ask:lineSketchStyleProps xmlns:ask="http://schemas.microsoft.com/office/drawing/2018/sketchyshapes" sd="4156260379">
                  <a:prstGeom prst="rect">
                    <a:avLst/>
                  </a:prstGeom>
                  <ask:type>
                    <ask:lineSketchScribble/>
                  </ask:type>
                </ask:lineSketchStyleProps>
              </a:ext>
            </a:extLst>
          </a:ln>
        </p:spPr>
      </p:pic>
      <p:pic>
        <p:nvPicPr>
          <p:cNvPr id="11" name="Εικόνα 10" descr="Cartoon Boy Που Παίζει Κιθάρα Σχέδιο: Vector στοκ (χωρίς δικαιώματα) 2539789825 | Shutterstock">
            <a:extLst>
              <a:ext uri="{FF2B5EF4-FFF2-40B4-BE49-F238E27FC236}">
                <a16:creationId xmlns:a16="http://schemas.microsoft.com/office/drawing/2014/main" id="{258CB282-87E6-0B63-2B89-BE9CCF6934B5}"/>
              </a:ext>
            </a:extLst>
          </p:cNvPr>
          <p:cNvPicPr>
            <a:picLocks noChangeAspect="1"/>
          </p:cNvPicPr>
          <p:nvPr/>
        </p:nvPicPr>
        <p:blipFill>
          <a:blip r:embed="rId5"/>
          <a:srcRect b="13265"/>
          <a:stretch>
            <a:fillRect/>
          </a:stretch>
        </p:blipFill>
        <p:spPr>
          <a:xfrm>
            <a:off x="9502311" y="509250"/>
            <a:ext cx="1374322" cy="1816278"/>
          </a:xfrm>
          <a:custGeom>
            <a:avLst/>
            <a:gdLst>
              <a:gd name="csX0" fmla="*/ 0 w 1374322"/>
              <a:gd name="csY0" fmla="*/ 0 h 1816278"/>
              <a:gd name="csX1" fmla="*/ 444364 w 1374322"/>
              <a:gd name="csY1" fmla="*/ 0 h 1816278"/>
              <a:gd name="csX2" fmla="*/ 861242 w 1374322"/>
              <a:gd name="csY2" fmla="*/ 0 h 1816278"/>
              <a:gd name="csX3" fmla="*/ 1374322 w 1374322"/>
              <a:gd name="csY3" fmla="*/ 0 h 1816278"/>
              <a:gd name="csX4" fmla="*/ 1374322 w 1374322"/>
              <a:gd name="csY4" fmla="*/ 399581 h 1816278"/>
              <a:gd name="csX5" fmla="*/ 1374322 w 1374322"/>
              <a:gd name="csY5" fmla="*/ 853651 h 1816278"/>
              <a:gd name="csX6" fmla="*/ 1374322 w 1374322"/>
              <a:gd name="csY6" fmla="*/ 1253232 h 1816278"/>
              <a:gd name="csX7" fmla="*/ 1374322 w 1374322"/>
              <a:gd name="csY7" fmla="*/ 1816278 h 1816278"/>
              <a:gd name="csX8" fmla="*/ 916215 w 1374322"/>
              <a:gd name="csY8" fmla="*/ 1816278 h 1816278"/>
              <a:gd name="csX9" fmla="*/ 471851 w 1374322"/>
              <a:gd name="csY9" fmla="*/ 1816278 h 1816278"/>
              <a:gd name="csX10" fmla="*/ 0 w 1374322"/>
              <a:gd name="csY10" fmla="*/ 1816278 h 1816278"/>
              <a:gd name="csX11" fmla="*/ 0 w 1374322"/>
              <a:gd name="csY11" fmla="*/ 1344046 h 1816278"/>
              <a:gd name="csX12" fmla="*/ 0 w 1374322"/>
              <a:gd name="csY12" fmla="*/ 926302 h 1816278"/>
              <a:gd name="csX13" fmla="*/ 0 w 1374322"/>
              <a:gd name="csY13" fmla="*/ 472232 h 1816278"/>
              <a:gd name="csX14" fmla="*/ 0 w 1374322"/>
              <a:gd name="csY14" fmla="*/ 0 h 1816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74322" h="1816278" fill="none" extrusionOk="0">
                <a:moveTo>
                  <a:pt x="0" y="0"/>
                </a:moveTo>
                <a:cubicBezTo>
                  <a:pt x="212938" y="-7893"/>
                  <a:pt x="332198" y="15636"/>
                  <a:pt x="444364" y="0"/>
                </a:cubicBezTo>
                <a:cubicBezTo>
                  <a:pt x="556530" y="-15636"/>
                  <a:pt x="663917" y="38048"/>
                  <a:pt x="861242" y="0"/>
                </a:cubicBezTo>
                <a:cubicBezTo>
                  <a:pt x="1058567" y="-38048"/>
                  <a:pt x="1170283" y="26947"/>
                  <a:pt x="1374322" y="0"/>
                </a:cubicBezTo>
                <a:cubicBezTo>
                  <a:pt x="1389128" y="87767"/>
                  <a:pt x="1372371" y="319650"/>
                  <a:pt x="1374322" y="399581"/>
                </a:cubicBezTo>
                <a:cubicBezTo>
                  <a:pt x="1376273" y="479512"/>
                  <a:pt x="1351093" y="724950"/>
                  <a:pt x="1374322" y="853651"/>
                </a:cubicBezTo>
                <a:cubicBezTo>
                  <a:pt x="1397551" y="982352"/>
                  <a:pt x="1329532" y="1143360"/>
                  <a:pt x="1374322" y="1253232"/>
                </a:cubicBezTo>
                <a:cubicBezTo>
                  <a:pt x="1419112" y="1363104"/>
                  <a:pt x="1365767" y="1562526"/>
                  <a:pt x="1374322" y="1816278"/>
                </a:cubicBezTo>
                <a:cubicBezTo>
                  <a:pt x="1187756" y="1845104"/>
                  <a:pt x="1108131" y="1785183"/>
                  <a:pt x="916215" y="1816278"/>
                </a:cubicBezTo>
                <a:cubicBezTo>
                  <a:pt x="724299" y="1847373"/>
                  <a:pt x="692553" y="1783795"/>
                  <a:pt x="471851" y="1816278"/>
                </a:cubicBezTo>
                <a:cubicBezTo>
                  <a:pt x="251149" y="1848761"/>
                  <a:pt x="111235" y="1760314"/>
                  <a:pt x="0" y="1816278"/>
                </a:cubicBezTo>
                <a:cubicBezTo>
                  <a:pt x="-40963" y="1614210"/>
                  <a:pt x="5901" y="1485644"/>
                  <a:pt x="0" y="1344046"/>
                </a:cubicBezTo>
                <a:cubicBezTo>
                  <a:pt x="-5901" y="1202448"/>
                  <a:pt x="36415" y="1134757"/>
                  <a:pt x="0" y="926302"/>
                </a:cubicBezTo>
                <a:cubicBezTo>
                  <a:pt x="-36415" y="717847"/>
                  <a:pt x="28974" y="659309"/>
                  <a:pt x="0" y="472232"/>
                </a:cubicBezTo>
                <a:cubicBezTo>
                  <a:pt x="-28974" y="285155"/>
                  <a:pt x="32581" y="154864"/>
                  <a:pt x="0" y="0"/>
                </a:cubicBezTo>
                <a:close/>
              </a:path>
              <a:path w="1374322" h="1816278" stroke="0" extrusionOk="0">
                <a:moveTo>
                  <a:pt x="0" y="0"/>
                </a:moveTo>
                <a:cubicBezTo>
                  <a:pt x="179375" y="-17527"/>
                  <a:pt x="241017" y="41019"/>
                  <a:pt x="416878" y="0"/>
                </a:cubicBezTo>
                <a:cubicBezTo>
                  <a:pt x="592739" y="-41019"/>
                  <a:pt x="680530" y="53796"/>
                  <a:pt x="888728" y="0"/>
                </a:cubicBezTo>
                <a:cubicBezTo>
                  <a:pt x="1096926" y="-53796"/>
                  <a:pt x="1144911" y="22898"/>
                  <a:pt x="1374322" y="0"/>
                </a:cubicBezTo>
                <a:cubicBezTo>
                  <a:pt x="1400549" y="104535"/>
                  <a:pt x="1370424" y="313018"/>
                  <a:pt x="1374322" y="454070"/>
                </a:cubicBezTo>
                <a:cubicBezTo>
                  <a:pt x="1378220" y="595122"/>
                  <a:pt x="1372857" y="774749"/>
                  <a:pt x="1374322" y="889976"/>
                </a:cubicBezTo>
                <a:cubicBezTo>
                  <a:pt x="1375787" y="1005203"/>
                  <a:pt x="1364741" y="1099165"/>
                  <a:pt x="1374322" y="1289557"/>
                </a:cubicBezTo>
                <a:cubicBezTo>
                  <a:pt x="1383903" y="1479949"/>
                  <a:pt x="1374009" y="1562367"/>
                  <a:pt x="1374322" y="1816278"/>
                </a:cubicBezTo>
                <a:cubicBezTo>
                  <a:pt x="1170388" y="1868588"/>
                  <a:pt x="1056165" y="1814181"/>
                  <a:pt x="916215" y="1816278"/>
                </a:cubicBezTo>
                <a:cubicBezTo>
                  <a:pt x="776265" y="1818375"/>
                  <a:pt x="587260" y="1777752"/>
                  <a:pt x="444364" y="1816278"/>
                </a:cubicBezTo>
                <a:cubicBezTo>
                  <a:pt x="301468" y="1854804"/>
                  <a:pt x="93114" y="1814134"/>
                  <a:pt x="0" y="1816278"/>
                </a:cubicBezTo>
                <a:cubicBezTo>
                  <a:pt x="-6301" y="1700715"/>
                  <a:pt x="1759" y="1573211"/>
                  <a:pt x="0" y="1398534"/>
                </a:cubicBezTo>
                <a:cubicBezTo>
                  <a:pt x="-1759" y="1223857"/>
                  <a:pt x="39160" y="1103259"/>
                  <a:pt x="0" y="944465"/>
                </a:cubicBezTo>
                <a:cubicBezTo>
                  <a:pt x="-39160" y="785671"/>
                  <a:pt x="20258" y="663693"/>
                  <a:pt x="0" y="544883"/>
                </a:cubicBezTo>
                <a:cubicBezTo>
                  <a:pt x="-20258" y="426073"/>
                  <a:pt x="5743" y="163091"/>
                  <a:pt x="0" y="0"/>
                </a:cubicBezTo>
                <a:close/>
              </a:path>
            </a:pathLst>
          </a:custGeom>
          <a:ln>
            <a:solidFill>
              <a:schemeClr val="tx1"/>
            </a:solidFill>
            <a:extLst>
              <a:ext uri="{C807C97D-BFC1-408E-A445-0C87EB9F89A2}">
                <ask:lineSketchStyleProps xmlns:ask="http://schemas.microsoft.com/office/drawing/2018/sketchyshapes" sd="1930708562">
                  <a:prstGeom prst="rect">
                    <a:avLst/>
                  </a:prstGeom>
                  <ask:type>
                    <ask:lineSketchScribble/>
                  </ask:type>
                </ask:lineSketchStyleProps>
              </a:ext>
            </a:extLst>
          </a:ln>
        </p:spPr>
      </p:pic>
      <p:pic>
        <p:nvPicPr>
          <p:cNvPr id="13" name="Εικόνα 12" descr="Η Σούπερ γιαγιά – Μεταξύ μας">
            <a:extLst>
              <a:ext uri="{FF2B5EF4-FFF2-40B4-BE49-F238E27FC236}">
                <a16:creationId xmlns:a16="http://schemas.microsoft.com/office/drawing/2014/main" id="{B3DB5345-472F-C63A-208A-ACBF5B19E526}"/>
              </a:ext>
            </a:extLst>
          </p:cNvPr>
          <p:cNvPicPr>
            <a:picLocks noChangeAspect="1"/>
          </p:cNvPicPr>
          <p:nvPr/>
        </p:nvPicPr>
        <p:blipFill>
          <a:blip r:embed="rId6"/>
          <a:stretch>
            <a:fillRect/>
          </a:stretch>
        </p:blipFill>
        <p:spPr>
          <a:xfrm>
            <a:off x="261981" y="3918592"/>
            <a:ext cx="1518010" cy="1548129"/>
          </a:xfrm>
          <a:custGeom>
            <a:avLst/>
            <a:gdLst>
              <a:gd name="csX0" fmla="*/ 0 w 1518010"/>
              <a:gd name="csY0" fmla="*/ 0 h 1548129"/>
              <a:gd name="csX1" fmla="*/ 536364 w 1518010"/>
              <a:gd name="csY1" fmla="*/ 0 h 1548129"/>
              <a:gd name="csX2" fmla="*/ 1027187 w 1518010"/>
              <a:gd name="csY2" fmla="*/ 0 h 1548129"/>
              <a:gd name="csX3" fmla="*/ 1518010 w 1518010"/>
              <a:gd name="csY3" fmla="*/ 0 h 1548129"/>
              <a:gd name="csX4" fmla="*/ 1518010 w 1518010"/>
              <a:gd name="csY4" fmla="*/ 516043 h 1548129"/>
              <a:gd name="csX5" fmla="*/ 1518010 w 1518010"/>
              <a:gd name="csY5" fmla="*/ 1016605 h 1548129"/>
              <a:gd name="csX6" fmla="*/ 1518010 w 1518010"/>
              <a:gd name="csY6" fmla="*/ 1548129 h 1548129"/>
              <a:gd name="csX7" fmla="*/ 1012007 w 1518010"/>
              <a:gd name="csY7" fmla="*/ 1548129 h 1548129"/>
              <a:gd name="csX8" fmla="*/ 490823 w 1518010"/>
              <a:gd name="csY8" fmla="*/ 1548129 h 1548129"/>
              <a:gd name="csX9" fmla="*/ 0 w 1518010"/>
              <a:gd name="csY9" fmla="*/ 1548129 h 1548129"/>
              <a:gd name="csX10" fmla="*/ 0 w 1518010"/>
              <a:gd name="csY10" fmla="*/ 1032086 h 1548129"/>
              <a:gd name="csX11" fmla="*/ 0 w 1518010"/>
              <a:gd name="csY11" fmla="*/ 562487 h 1548129"/>
              <a:gd name="csX12" fmla="*/ 0 w 1518010"/>
              <a:gd name="csY12" fmla="*/ 0 h 15481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518010" h="1548129" fill="none" extrusionOk="0">
                <a:moveTo>
                  <a:pt x="0" y="0"/>
                </a:moveTo>
                <a:cubicBezTo>
                  <a:pt x="138788" y="-19264"/>
                  <a:pt x="280784" y="56622"/>
                  <a:pt x="536364" y="0"/>
                </a:cubicBezTo>
                <a:cubicBezTo>
                  <a:pt x="791944" y="-56622"/>
                  <a:pt x="868953" y="50856"/>
                  <a:pt x="1027187" y="0"/>
                </a:cubicBezTo>
                <a:cubicBezTo>
                  <a:pt x="1185421" y="-50856"/>
                  <a:pt x="1331544" y="8966"/>
                  <a:pt x="1518010" y="0"/>
                </a:cubicBezTo>
                <a:cubicBezTo>
                  <a:pt x="1526841" y="207547"/>
                  <a:pt x="1483957" y="410203"/>
                  <a:pt x="1518010" y="516043"/>
                </a:cubicBezTo>
                <a:cubicBezTo>
                  <a:pt x="1552063" y="621883"/>
                  <a:pt x="1478731" y="813025"/>
                  <a:pt x="1518010" y="1016605"/>
                </a:cubicBezTo>
                <a:cubicBezTo>
                  <a:pt x="1557289" y="1220185"/>
                  <a:pt x="1507563" y="1371256"/>
                  <a:pt x="1518010" y="1548129"/>
                </a:cubicBezTo>
                <a:cubicBezTo>
                  <a:pt x="1307342" y="1555162"/>
                  <a:pt x="1153556" y="1544462"/>
                  <a:pt x="1012007" y="1548129"/>
                </a:cubicBezTo>
                <a:cubicBezTo>
                  <a:pt x="870458" y="1551796"/>
                  <a:pt x="645848" y="1507936"/>
                  <a:pt x="490823" y="1548129"/>
                </a:cubicBezTo>
                <a:cubicBezTo>
                  <a:pt x="335798" y="1588322"/>
                  <a:pt x="198875" y="1501990"/>
                  <a:pt x="0" y="1548129"/>
                </a:cubicBezTo>
                <a:cubicBezTo>
                  <a:pt x="-41955" y="1409875"/>
                  <a:pt x="13483" y="1268909"/>
                  <a:pt x="0" y="1032086"/>
                </a:cubicBezTo>
                <a:cubicBezTo>
                  <a:pt x="-13483" y="795263"/>
                  <a:pt x="14602" y="739776"/>
                  <a:pt x="0" y="562487"/>
                </a:cubicBezTo>
                <a:cubicBezTo>
                  <a:pt x="-14602" y="385198"/>
                  <a:pt x="57908" y="166677"/>
                  <a:pt x="0" y="0"/>
                </a:cubicBezTo>
                <a:close/>
              </a:path>
              <a:path w="1518010" h="1548129" stroke="0" extrusionOk="0">
                <a:moveTo>
                  <a:pt x="0" y="0"/>
                </a:moveTo>
                <a:cubicBezTo>
                  <a:pt x="199369" y="-53726"/>
                  <a:pt x="295285" y="19828"/>
                  <a:pt x="536364" y="0"/>
                </a:cubicBezTo>
                <a:cubicBezTo>
                  <a:pt x="777443" y="-19828"/>
                  <a:pt x="905103" y="29928"/>
                  <a:pt x="1057547" y="0"/>
                </a:cubicBezTo>
                <a:cubicBezTo>
                  <a:pt x="1209991" y="-29928"/>
                  <a:pt x="1318955" y="47005"/>
                  <a:pt x="1518010" y="0"/>
                </a:cubicBezTo>
                <a:cubicBezTo>
                  <a:pt x="1547874" y="233921"/>
                  <a:pt x="1508542" y="385487"/>
                  <a:pt x="1518010" y="516043"/>
                </a:cubicBezTo>
                <a:cubicBezTo>
                  <a:pt x="1527478" y="646599"/>
                  <a:pt x="1468653" y="877899"/>
                  <a:pt x="1518010" y="1001123"/>
                </a:cubicBezTo>
                <a:cubicBezTo>
                  <a:pt x="1567367" y="1124347"/>
                  <a:pt x="1517970" y="1335732"/>
                  <a:pt x="1518010" y="1548129"/>
                </a:cubicBezTo>
                <a:cubicBezTo>
                  <a:pt x="1347416" y="1604490"/>
                  <a:pt x="1267302" y="1529982"/>
                  <a:pt x="1042367" y="1548129"/>
                </a:cubicBezTo>
                <a:cubicBezTo>
                  <a:pt x="817432" y="1566276"/>
                  <a:pt x="773164" y="1510814"/>
                  <a:pt x="566724" y="1548129"/>
                </a:cubicBezTo>
                <a:cubicBezTo>
                  <a:pt x="360284" y="1585444"/>
                  <a:pt x="263367" y="1542629"/>
                  <a:pt x="0" y="1548129"/>
                </a:cubicBezTo>
                <a:cubicBezTo>
                  <a:pt x="-60083" y="1385283"/>
                  <a:pt x="6295" y="1173973"/>
                  <a:pt x="0" y="1016605"/>
                </a:cubicBezTo>
                <a:cubicBezTo>
                  <a:pt x="-6295" y="859237"/>
                  <a:pt x="33049" y="712509"/>
                  <a:pt x="0" y="531524"/>
                </a:cubicBezTo>
                <a:cubicBezTo>
                  <a:pt x="-33049" y="350539"/>
                  <a:pt x="12307" y="153956"/>
                  <a:pt x="0" y="0"/>
                </a:cubicBezTo>
                <a:close/>
              </a:path>
            </a:pathLst>
          </a:custGeom>
          <a:ln>
            <a:solidFill>
              <a:schemeClr val="tx1"/>
            </a:solidFill>
            <a:extLst>
              <a:ext uri="{C807C97D-BFC1-408E-A445-0C87EB9F89A2}">
                <ask:lineSketchStyleProps xmlns:ask="http://schemas.microsoft.com/office/drawing/2018/sketchyshapes" sd="3265519130">
                  <a:prstGeom prst="rect">
                    <a:avLst/>
                  </a:prstGeom>
                  <ask:type>
                    <ask:lineSketchScribble/>
                  </ask:type>
                </ask:lineSketchStyleProps>
              </a:ext>
            </a:extLst>
          </a:ln>
        </p:spPr>
      </p:pic>
      <p:pic>
        <p:nvPicPr>
          <p:cNvPr id="15" name="Εικόνα 14" descr="Γιαγιά Και Εγγονός Περπάτημα Και Την Ομιλία Τον Παίρνει Από Διάνυσμα από ©insemar 203544388">
            <a:extLst>
              <a:ext uri="{FF2B5EF4-FFF2-40B4-BE49-F238E27FC236}">
                <a16:creationId xmlns:a16="http://schemas.microsoft.com/office/drawing/2014/main" id="{00BB5320-62C1-9327-988D-49E7D6BCD2C7}"/>
              </a:ext>
            </a:extLst>
          </p:cNvPr>
          <p:cNvPicPr>
            <a:picLocks noChangeAspect="1"/>
          </p:cNvPicPr>
          <p:nvPr/>
        </p:nvPicPr>
        <p:blipFill>
          <a:blip r:embed="rId7"/>
          <a:srcRect l="12245" t="6768" r="11831" b="9970"/>
          <a:stretch>
            <a:fillRect/>
          </a:stretch>
        </p:blipFill>
        <p:spPr>
          <a:xfrm>
            <a:off x="2003253" y="3861861"/>
            <a:ext cx="1565085" cy="1542710"/>
          </a:xfrm>
          <a:custGeom>
            <a:avLst/>
            <a:gdLst>
              <a:gd name="csX0" fmla="*/ 0 w 1565085"/>
              <a:gd name="csY0" fmla="*/ 0 h 1542710"/>
              <a:gd name="csX1" fmla="*/ 506044 w 1565085"/>
              <a:gd name="csY1" fmla="*/ 0 h 1542710"/>
              <a:gd name="csX2" fmla="*/ 1043390 w 1565085"/>
              <a:gd name="csY2" fmla="*/ 0 h 1542710"/>
              <a:gd name="csX3" fmla="*/ 1565085 w 1565085"/>
              <a:gd name="csY3" fmla="*/ 0 h 1542710"/>
              <a:gd name="csX4" fmla="*/ 1565085 w 1565085"/>
              <a:gd name="csY4" fmla="*/ 467955 h 1542710"/>
              <a:gd name="csX5" fmla="*/ 1565085 w 1565085"/>
              <a:gd name="csY5" fmla="*/ 982192 h 1542710"/>
              <a:gd name="csX6" fmla="*/ 1565085 w 1565085"/>
              <a:gd name="csY6" fmla="*/ 1542710 h 1542710"/>
              <a:gd name="csX7" fmla="*/ 1059041 w 1565085"/>
              <a:gd name="csY7" fmla="*/ 1542710 h 1542710"/>
              <a:gd name="csX8" fmla="*/ 552997 w 1565085"/>
              <a:gd name="csY8" fmla="*/ 1542710 h 1542710"/>
              <a:gd name="csX9" fmla="*/ 0 w 1565085"/>
              <a:gd name="csY9" fmla="*/ 1542710 h 1542710"/>
              <a:gd name="csX10" fmla="*/ 0 w 1565085"/>
              <a:gd name="csY10" fmla="*/ 1013046 h 1542710"/>
              <a:gd name="csX11" fmla="*/ 0 w 1565085"/>
              <a:gd name="csY11" fmla="*/ 498810 h 1542710"/>
              <a:gd name="csX12" fmla="*/ 0 w 1565085"/>
              <a:gd name="csY12" fmla="*/ 0 h 15427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565085" h="1542710" fill="none" extrusionOk="0">
                <a:moveTo>
                  <a:pt x="0" y="0"/>
                </a:moveTo>
                <a:cubicBezTo>
                  <a:pt x="143354" y="-50810"/>
                  <a:pt x="381777" y="50231"/>
                  <a:pt x="506044" y="0"/>
                </a:cubicBezTo>
                <a:cubicBezTo>
                  <a:pt x="630311" y="-50231"/>
                  <a:pt x="811451" y="29772"/>
                  <a:pt x="1043390" y="0"/>
                </a:cubicBezTo>
                <a:cubicBezTo>
                  <a:pt x="1275329" y="-29772"/>
                  <a:pt x="1364091" y="19652"/>
                  <a:pt x="1565085" y="0"/>
                </a:cubicBezTo>
                <a:cubicBezTo>
                  <a:pt x="1572439" y="131438"/>
                  <a:pt x="1552695" y="319537"/>
                  <a:pt x="1565085" y="467955"/>
                </a:cubicBezTo>
                <a:cubicBezTo>
                  <a:pt x="1577475" y="616373"/>
                  <a:pt x="1537251" y="837820"/>
                  <a:pt x="1565085" y="982192"/>
                </a:cubicBezTo>
                <a:cubicBezTo>
                  <a:pt x="1592919" y="1126564"/>
                  <a:pt x="1532089" y="1338911"/>
                  <a:pt x="1565085" y="1542710"/>
                </a:cubicBezTo>
                <a:cubicBezTo>
                  <a:pt x="1380584" y="1575391"/>
                  <a:pt x="1227049" y="1498609"/>
                  <a:pt x="1059041" y="1542710"/>
                </a:cubicBezTo>
                <a:cubicBezTo>
                  <a:pt x="891033" y="1586811"/>
                  <a:pt x="678069" y="1499581"/>
                  <a:pt x="552997" y="1542710"/>
                </a:cubicBezTo>
                <a:cubicBezTo>
                  <a:pt x="427925" y="1585839"/>
                  <a:pt x="210643" y="1532920"/>
                  <a:pt x="0" y="1542710"/>
                </a:cubicBezTo>
                <a:cubicBezTo>
                  <a:pt x="-22207" y="1349967"/>
                  <a:pt x="5656" y="1162182"/>
                  <a:pt x="0" y="1013046"/>
                </a:cubicBezTo>
                <a:cubicBezTo>
                  <a:pt x="-5656" y="863910"/>
                  <a:pt x="37516" y="709582"/>
                  <a:pt x="0" y="498810"/>
                </a:cubicBezTo>
                <a:cubicBezTo>
                  <a:pt x="-37516" y="288038"/>
                  <a:pt x="13873" y="167885"/>
                  <a:pt x="0" y="0"/>
                </a:cubicBezTo>
                <a:close/>
              </a:path>
              <a:path w="1565085" h="1542710" stroke="0" extrusionOk="0">
                <a:moveTo>
                  <a:pt x="0" y="0"/>
                </a:moveTo>
                <a:cubicBezTo>
                  <a:pt x="266040" y="-18521"/>
                  <a:pt x="365854" y="28013"/>
                  <a:pt x="537346" y="0"/>
                </a:cubicBezTo>
                <a:cubicBezTo>
                  <a:pt x="708838" y="-28013"/>
                  <a:pt x="919562" y="54517"/>
                  <a:pt x="1043390" y="0"/>
                </a:cubicBezTo>
                <a:cubicBezTo>
                  <a:pt x="1167218" y="-54517"/>
                  <a:pt x="1443802" y="30683"/>
                  <a:pt x="1565085" y="0"/>
                </a:cubicBezTo>
                <a:cubicBezTo>
                  <a:pt x="1600230" y="207116"/>
                  <a:pt x="1559831" y="302185"/>
                  <a:pt x="1565085" y="483382"/>
                </a:cubicBezTo>
                <a:cubicBezTo>
                  <a:pt x="1570339" y="664579"/>
                  <a:pt x="1539799" y="814661"/>
                  <a:pt x="1565085" y="951338"/>
                </a:cubicBezTo>
                <a:cubicBezTo>
                  <a:pt x="1590371" y="1088015"/>
                  <a:pt x="1502370" y="1338329"/>
                  <a:pt x="1565085" y="1542710"/>
                </a:cubicBezTo>
                <a:cubicBezTo>
                  <a:pt x="1338433" y="1561415"/>
                  <a:pt x="1194861" y="1491840"/>
                  <a:pt x="1090343" y="1542710"/>
                </a:cubicBezTo>
                <a:cubicBezTo>
                  <a:pt x="985825" y="1593580"/>
                  <a:pt x="700699" y="1487021"/>
                  <a:pt x="599949" y="1542710"/>
                </a:cubicBezTo>
                <a:cubicBezTo>
                  <a:pt x="499199" y="1598399"/>
                  <a:pt x="294132" y="1509491"/>
                  <a:pt x="0" y="1542710"/>
                </a:cubicBezTo>
                <a:cubicBezTo>
                  <a:pt x="-24783" y="1334037"/>
                  <a:pt x="61186" y="1262703"/>
                  <a:pt x="0" y="1028473"/>
                </a:cubicBezTo>
                <a:cubicBezTo>
                  <a:pt x="-61186" y="794243"/>
                  <a:pt x="3541" y="630747"/>
                  <a:pt x="0" y="483382"/>
                </a:cubicBezTo>
                <a:cubicBezTo>
                  <a:pt x="-3541" y="336017"/>
                  <a:pt x="52942" y="118874"/>
                  <a:pt x="0" y="0"/>
                </a:cubicBezTo>
                <a:close/>
              </a:path>
            </a:pathLst>
          </a:custGeom>
          <a:ln>
            <a:solidFill>
              <a:schemeClr val="tx1"/>
            </a:solidFill>
            <a:extLst>
              <a:ext uri="{C807C97D-BFC1-408E-A445-0C87EB9F89A2}">
                <ask:lineSketchStyleProps xmlns:ask="http://schemas.microsoft.com/office/drawing/2018/sketchyshapes" sd="3203613012">
                  <a:prstGeom prst="rect">
                    <a:avLst/>
                  </a:prstGeom>
                  <ask:type>
                    <ask:lineSketchScribble/>
                  </ask:type>
                </ask:lineSketchStyleProps>
              </a:ext>
            </a:extLst>
          </a:ln>
        </p:spPr>
      </p:pic>
      <p:pic>
        <p:nvPicPr>
          <p:cNvPr id="17" name="Εικόνα 16" descr="γιαγιά Στοκ Εικονογραφήσεις, Vectors, &amp; Clipart – (60,918 Στοκ  Εικονογραφήσεις)">
            <a:extLst>
              <a:ext uri="{FF2B5EF4-FFF2-40B4-BE49-F238E27FC236}">
                <a16:creationId xmlns:a16="http://schemas.microsoft.com/office/drawing/2014/main" id="{50E2134B-5630-FB48-2941-5E6604C55A70}"/>
              </a:ext>
            </a:extLst>
          </p:cNvPr>
          <p:cNvPicPr>
            <a:picLocks noChangeAspect="1"/>
          </p:cNvPicPr>
          <p:nvPr/>
        </p:nvPicPr>
        <p:blipFill>
          <a:blip r:embed="rId8"/>
          <a:stretch>
            <a:fillRect/>
          </a:stretch>
        </p:blipFill>
        <p:spPr>
          <a:xfrm>
            <a:off x="5458381" y="3861861"/>
            <a:ext cx="1518011" cy="1438503"/>
          </a:xfrm>
          <a:custGeom>
            <a:avLst/>
            <a:gdLst>
              <a:gd name="csX0" fmla="*/ 0 w 1518011"/>
              <a:gd name="csY0" fmla="*/ 0 h 1438503"/>
              <a:gd name="csX1" fmla="*/ 460463 w 1518011"/>
              <a:gd name="csY1" fmla="*/ 0 h 1438503"/>
              <a:gd name="csX2" fmla="*/ 936107 w 1518011"/>
              <a:gd name="csY2" fmla="*/ 0 h 1438503"/>
              <a:gd name="csX3" fmla="*/ 1518011 w 1518011"/>
              <a:gd name="csY3" fmla="*/ 0 h 1438503"/>
              <a:gd name="csX4" fmla="*/ 1518011 w 1518011"/>
              <a:gd name="csY4" fmla="*/ 508271 h 1438503"/>
              <a:gd name="csX5" fmla="*/ 1518011 w 1518011"/>
              <a:gd name="csY5" fmla="*/ 959002 h 1438503"/>
              <a:gd name="csX6" fmla="*/ 1518011 w 1518011"/>
              <a:gd name="csY6" fmla="*/ 1438503 h 1438503"/>
              <a:gd name="csX7" fmla="*/ 981647 w 1518011"/>
              <a:gd name="csY7" fmla="*/ 1438503 h 1438503"/>
              <a:gd name="csX8" fmla="*/ 445283 w 1518011"/>
              <a:gd name="csY8" fmla="*/ 1438503 h 1438503"/>
              <a:gd name="csX9" fmla="*/ 0 w 1518011"/>
              <a:gd name="csY9" fmla="*/ 1438503 h 1438503"/>
              <a:gd name="csX10" fmla="*/ 0 w 1518011"/>
              <a:gd name="csY10" fmla="*/ 1002157 h 1438503"/>
              <a:gd name="csX11" fmla="*/ 0 w 1518011"/>
              <a:gd name="csY11" fmla="*/ 522656 h 1438503"/>
              <a:gd name="csX12" fmla="*/ 0 w 1518011"/>
              <a:gd name="csY12" fmla="*/ 0 h 1438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518011" h="1438503" fill="none" extrusionOk="0">
                <a:moveTo>
                  <a:pt x="0" y="0"/>
                </a:moveTo>
                <a:cubicBezTo>
                  <a:pt x="107838" y="-51563"/>
                  <a:pt x="304111" y="18893"/>
                  <a:pt x="460463" y="0"/>
                </a:cubicBezTo>
                <a:cubicBezTo>
                  <a:pt x="616815" y="-18893"/>
                  <a:pt x="836506" y="31561"/>
                  <a:pt x="936107" y="0"/>
                </a:cubicBezTo>
                <a:cubicBezTo>
                  <a:pt x="1035708" y="-31561"/>
                  <a:pt x="1309020" y="21077"/>
                  <a:pt x="1518011" y="0"/>
                </a:cubicBezTo>
                <a:cubicBezTo>
                  <a:pt x="1553184" y="241698"/>
                  <a:pt x="1476427" y="392943"/>
                  <a:pt x="1518011" y="508271"/>
                </a:cubicBezTo>
                <a:cubicBezTo>
                  <a:pt x="1559595" y="623599"/>
                  <a:pt x="1509552" y="828298"/>
                  <a:pt x="1518011" y="959002"/>
                </a:cubicBezTo>
                <a:cubicBezTo>
                  <a:pt x="1526470" y="1089706"/>
                  <a:pt x="1516325" y="1261704"/>
                  <a:pt x="1518011" y="1438503"/>
                </a:cubicBezTo>
                <a:cubicBezTo>
                  <a:pt x="1294848" y="1443787"/>
                  <a:pt x="1197071" y="1430126"/>
                  <a:pt x="981647" y="1438503"/>
                </a:cubicBezTo>
                <a:cubicBezTo>
                  <a:pt x="766223" y="1446880"/>
                  <a:pt x="630431" y="1383332"/>
                  <a:pt x="445283" y="1438503"/>
                </a:cubicBezTo>
                <a:cubicBezTo>
                  <a:pt x="260135" y="1493674"/>
                  <a:pt x="124435" y="1386994"/>
                  <a:pt x="0" y="1438503"/>
                </a:cubicBezTo>
                <a:cubicBezTo>
                  <a:pt x="-40432" y="1279816"/>
                  <a:pt x="38274" y="1201044"/>
                  <a:pt x="0" y="1002157"/>
                </a:cubicBezTo>
                <a:cubicBezTo>
                  <a:pt x="-38274" y="803270"/>
                  <a:pt x="44341" y="699099"/>
                  <a:pt x="0" y="522656"/>
                </a:cubicBezTo>
                <a:cubicBezTo>
                  <a:pt x="-44341" y="346213"/>
                  <a:pt x="9695" y="128634"/>
                  <a:pt x="0" y="0"/>
                </a:cubicBezTo>
                <a:close/>
              </a:path>
              <a:path w="1518011" h="1438503" stroke="0" extrusionOk="0">
                <a:moveTo>
                  <a:pt x="0" y="0"/>
                </a:moveTo>
                <a:cubicBezTo>
                  <a:pt x="150467" y="-51537"/>
                  <a:pt x="296130" y="42121"/>
                  <a:pt x="506004" y="0"/>
                </a:cubicBezTo>
                <a:cubicBezTo>
                  <a:pt x="715878" y="-42121"/>
                  <a:pt x="899967" y="28060"/>
                  <a:pt x="1012007" y="0"/>
                </a:cubicBezTo>
                <a:cubicBezTo>
                  <a:pt x="1124047" y="-28060"/>
                  <a:pt x="1299413" y="55425"/>
                  <a:pt x="1518011" y="0"/>
                </a:cubicBezTo>
                <a:cubicBezTo>
                  <a:pt x="1535993" y="146438"/>
                  <a:pt x="1486260" y="311628"/>
                  <a:pt x="1518011" y="479501"/>
                </a:cubicBezTo>
                <a:cubicBezTo>
                  <a:pt x="1549762" y="647374"/>
                  <a:pt x="1480776" y="824543"/>
                  <a:pt x="1518011" y="987772"/>
                </a:cubicBezTo>
                <a:cubicBezTo>
                  <a:pt x="1555246" y="1151001"/>
                  <a:pt x="1509466" y="1243105"/>
                  <a:pt x="1518011" y="1438503"/>
                </a:cubicBezTo>
                <a:cubicBezTo>
                  <a:pt x="1279315" y="1497018"/>
                  <a:pt x="1169354" y="1434123"/>
                  <a:pt x="996827" y="1438503"/>
                </a:cubicBezTo>
                <a:cubicBezTo>
                  <a:pt x="824300" y="1442883"/>
                  <a:pt x="604800" y="1424537"/>
                  <a:pt x="490824" y="1438503"/>
                </a:cubicBezTo>
                <a:cubicBezTo>
                  <a:pt x="376848" y="1452469"/>
                  <a:pt x="108169" y="1435437"/>
                  <a:pt x="0" y="1438503"/>
                </a:cubicBezTo>
                <a:cubicBezTo>
                  <a:pt x="-8212" y="1275242"/>
                  <a:pt x="36978" y="1102984"/>
                  <a:pt x="0" y="944617"/>
                </a:cubicBezTo>
                <a:cubicBezTo>
                  <a:pt x="-36978" y="786250"/>
                  <a:pt x="55054" y="647454"/>
                  <a:pt x="0" y="450731"/>
                </a:cubicBezTo>
                <a:cubicBezTo>
                  <a:pt x="-55054" y="254008"/>
                  <a:pt x="24426" y="104814"/>
                  <a:pt x="0" y="0"/>
                </a:cubicBezTo>
                <a:close/>
              </a:path>
            </a:pathLst>
          </a:custGeom>
          <a:ln>
            <a:solidFill>
              <a:schemeClr val="tx1"/>
            </a:solidFill>
            <a:extLst>
              <a:ext uri="{C807C97D-BFC1-408E-A445-0C87EB9F89A2}">
                <ask:lineSketchStyleProps xmlns:ask="http://schemas.microsoft.com/office/drawing/2018/sketchyshapes" sd="2279819670">
                  <a:prstGeom prst="rect">
                    <a:avLst/>
                  </a:prstGeom>
                  <ask:type>
                    <ask:lineSketchScribble/>
                  </ask:type>
                </ask:lineSketchStyleProps>
              </a:ext>
            </a:extLst>
          </a:ln>
        </p:spPr>
      </p:pic>
      <p:pic>
        <p:nvPicPr>
          <p:cNvPr id="19" name="Εικόνα 18" descr="Funny baking pictures | Granny rollers, Funny kitchen cooking meme, Cartoon  grandma">
            <a:extLst>
              <a:ext uri="{FF2B5EF4-FFF2-40B4-BE49-F238E27FC236}">
                <a16:creationId xmlns:a16="http://schemas.microsoft.com/office/drawing/2014/main" id="{3F9DEC4B-3FF0-593F-9866-960E575A9703}"/>
              </a:ext>
            </a:extLst>
          </p:cNvPr>
          <p:cNvPicPr>
            <a:picLocks noChangeAspect="1"/>
          </p:cNvPicPr>
          <p:nvPr/>
        </p:nvPicPr>
        <p:blipFill>
          <a:blip r:embed="rId9"/>
          <a:stretch>
            <a:fillRect/>
          </a:stretch>
        </p:blipFill>
        <p:spPr>
          <a:xfrm>
            <a:off x="3872394" y="3880392"/>
            <a:ext cx="1438504" cy="1438504"/>
          </a:xfrm>
          <a:custGeom>
            <a:avLst/>
            <a:gdLst>
              <a:gd name="csX0" fmla="*/ 0 w 1438504"/>
              <a:gd name="csY0" fmla="*/ 0 h 1438504"/>
              <a:gd name="csX1" fmla="*/ 436346 w 1438504"/>
              <a:gd name="csY1" fmla="*/ 0 h 1438504"/>
              <a:gd name="csX2" fmla="*/ 872692 w 1438504"/>
              <a:gd name="csY2" fmla="*/ 0 h 1438504"/>
              <a:gd name="csX3" fmla="*/ 1438504 w 1438504"/>
              <a:gd name="csY3" fmla="*/ 0 h 1438504"/>
              <a:gd name="csX4" fmla="*/ 1438504 w 1438504"/>
              <a:gd name="csY4" fmla="*/ 465116 h 1438504"/>
              <a:gd name="csX5" fmla="*/ 1438504 w 1438504"/>
              <a:gd name="csY5" fmla="*/ 959003 h 1438504"/>
              <a:gd name="csX6" fmla="*/ 1438504 w 1438504"/>
              <a:gd name="csY6" fmla="*/ 1438504 h 1438504"/>
              <a:gd name="csX7" fmla="*/ 973388 w 1438504"/>
              <a:gd name="csY7" fmla="*/ 1438504 h 1438504"/>
              <a:gd name="csX8" fmla="*/ 493886 w 1438504"/>
              <a:gd name="csY8" fmla="*/ 1438504 h 1438504"/>
              <a:gd name="csX9" fmla="*/ 0 w 1438504"/>
              <a:gd name="csY9" fmla="*/ 1438504 h 1438504"/>
              <a:gd name="csX10" fmla="*/ 0 w 1438504"/>
              <a:gd name="csY10" fmla="*/ 987773 h 1438504"/>
              <a:gd name="csX11" fmla="*/ 0 w 1438504"/>
              <a:gd name="csY11" fmla="*/ 493886 h 1438504"/>
              <a:gd name="csX12" fmla="*/ 0 w 1438504"/>
              <a:gd name="csY12" fmla="*/ 0 h 1438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438504" h="1438504" fill="none" extrusionOk="0">
                <a:moveTo>
                  <a:pt x="0" y="0"/>
                </a:moveTo>
                <a:cubicBezTo>
                  <a:pt x="174092" y="-31799"/>
                  <a:pt x="262648" y="48211"/>
                  <a:pt x="436346" y="0"/>
                </a:cubicBezTo>
                <a:cubicBezTo>
                  <a:pt x="610044" y="-48211"/>
                  <a:pt x="691069" y="20646"/>
                  <a:pt x="872692" y="0"/>
                </a:cubicBezTo>
                <a:cubicBezTo>
                  <a:pt x="1054315" y="-20646"/>
                  <a:pt x="1171813" y="14411"/>
                  <a:pt x="1438504" y="0"/>
                </a:cubicBezTo>
                <a:cubicBezTo>
                  <a:pt x="1444502" y="167975"/>
                  <a:pt x="1432401" y="243978"/>
                  <a:pt x="1438504" y="465116"/>
                </a:cubicBezTo>
                <a:cubicBezTo>
                  <a:pt x="1444607" y="686254"/>
                  <a:pt x="1398776" y="761504"/>
                  <a:pt x="1438504" y="959003"/>
                </a:cubicBezTo>
                <a:cubicBezTo>
                  <a:pt x="1478232" y="1156502"/>
                  <a:pt x="1384591" y="1305474"/>
                  <a:pt x="1438504" y="1438504"/>
                </a:cubicBezTo>
                <a:cubicBezTo>
                  <a:pt x="1239611" y="1458847"/>
                  <a:pt x="1203229" y="1392700"/>
                  <a:pt x="973388" y="1438504"/>
                </a:cubicBezTo>
                <a:cubicBezTo>
                  <a:pt x="743547" y="1484308"/>
                  <a:pt x="644053" y="1406642"/>
                  <a:pt x="493886" y="1438504"/>
                </a:cubicBezTo>
                <a:cubicBezTo>
                  <a:pt x="343719" y="1470366"/>
                  <a:pt x="167724" y="1415924"/>
                  <a:pt x="0" y="1438504"/>
                </a:cubicBezTo>
                <a:cubicBezTo>
                  <a:pt x="-51957" y="1258968"/>
                  <a:pt x="52633" y="1102842"/>
                  <a:pt x="0" y="987773"/>
                </a:cubicBezTo>
                <a:cubicBezTo>
                  <a:pt x="-52633" y="872704"/>
                  <a:pt x="11512" y="650772"/>
                  <a:pt x="0" y="493886"/>
                </a:cubicBezTo>
                <a:cubicBezTo>
                  <a:pt x="-11512" y="337000"/>
                  <a:pt x="30803" y="138519"/>
                  <a:pt x="0" y="0"/>
                </a:cubicBezTo>
                <a:close/>
              </a:path>
              <a:path w="1438504" h="1438504" stroke="0" extrusionOk="0">
                <a:moveTo>
                  <a:pt x="0" y="0"/>
                </a:moveTo>
                <a:cubicBezTo>
                  <a:pt x="179840" y="-3150"/>
                  <a:pt x="298274" y="19887"/>
                  <a:pt x="436346" y="0"/>
                </a:cubicBezTo>
                <a:cubicBezTo>
                  <a:pt x="574418" y="-19887"/>
                  <a:pt x="783237" y="43545"/>
                  <a:pt x="915848" y="0"/>
                </a:cubicBezTo>
                <a:cubicBezTo>
                  <a:pt x="1048459" y="-43545"/>
                  <a:pt x="1330312" y="15342"/>
                  <a:pt x="1438504" y="0"/>
                </a:cubicBezTo>
                <a:cubicBezTo>
                  <a:pt x="1482051" y="197023"/>
                  <a:pt x="1409732" y="404528"/>
                  <a:pt x="1438504" y="508271"/>
                </a:cubicBezTo>
                <a:cubicBezTo>
                  <a:pt x="1467276" y="612014"/>
                  <a:pt x="1419145" y="777951"/>
                  <a:pt x="1438504" y="944618"/>
                </a:cubicBezTo>
                <a:cubicBezTo>
                  <a:pt x="1457863" y="1111285"/>
                  <a:pt x="1387153" y="1263743"/>
                  <a:pt x="1438504" y="1438504"/>
                </a:cubicBezTo>
                <a:cubicBezTo>
                  <a:pt x="1287962" y="1486407"/>
                  <a:pt x="1165697" y="1431772"/>
                  <a:pt x="973388" y="1438504"/>
                </a:cubicBezTo>
                <a:cubicBezTo>
                  <a:pt x="781079" y="1445236"/>
                  <a:pt x="668303" y="1379389"/>
                  <a:pt x="465116" y="1438504"/>
                </a:cubicBezTo>
                <a:cubicBezTo>
                  <a:pt x="261929" y="1497619"/>
                  <a:pt x="98825" y="1390760"/>
                  <a:pt x="0" y="1438504"/>
                </a:cubicBezTo>
                <a:cubicBezTo>
                  <a:pt x="-31401" y="1255983"/>
                  <a:pt x="55963" y="1125357"/>
                  <a:pt x="0" y="959003"/>
                </a:cubicBezTo>
                <a:cubicBezTo>
                  <a:pt x="-55963" y="792649"/>
                  <a:pt x="17624" y="634301"/>
                  <a:pt x="0" y="508271"/>
                </a:cubicBezTo>
                <a:cubicBezTo>
                  <a:pt x="-17624" y="382241"/>
                  <a:pt x="23342" y="102653"/>
                  <a:pt x="0" y="0"/>
                </a:cubicBezTo>
                <a:close/>
              </a:path>
            </a:pathLst>
          </a:custGeom>
          <a:ln>
            <a:solidFill>
              <a:schemeClr val="tx1"/>
            </a:solidFill>
            <a:extLst>
              <a:ext uri="{C807C97D-BFC1-408E-A445-0C87EB9F89A2}">
                <ask:lineSketchStyleProps xmlns:ask="http://schemas.microsoft.com/office/drawing/2018/sketchyshapes" sd="3887640057">
                  <a:prstGeom prst="rect">
                    <a:avLst/>
                  </a:prstGeom>
                  <ask:type>
                    <ask:lineSketchScribble/>
                  </ask:type>
                </ask:lineSketchStyleProps>
              </a:ext>
            </a:extLst>
          </a:ln>
        </p:spPr>
      </p:pic>
      <p:pic>
        <p:nvPicPr>
          <p:cNvPr id="21" name="Εικόνα 20" descr="Η γιαγιά ποτίζει τα λουλούδια Διανυσματική απεικόνιση - εικονογραφία από  cartoons, arroyos: 68968759">
            <a:extLst>
              <a:ext uri="{FF2B5EF4-FFF2-40B4-BE49-F238E27FC236}">
                <a16:creationId xmlns:a16="http://schemas.microsoft.com/office/drawing/2014/main" id="{B5B2F6C4-C24A-D793-2F53-13907742CC7F}"/>
              </a:ext>
            </a:extLst>
          </p:cNvPr>
          <p:cNvPicPr>
            <a:picLocks noChangeAspect="1"/>
          </p:cNvPicPr>
          <p:nvPr/>
        </p:nvPicPr>
        <p:blipFill>
          <a:blip r:embed="rId10"/>
          <a:srcRect b="6826"/>
          <a:stretch>
            <a:fillRect/>
          </a:stretch>
        </p:blipFill>
        <p:spPr>
          <a:xfrm>
            <a:off x="7589767" y="3880392"/>
            <a:ext cx="1418032" cy="1419972"/>
          </a:xfrm>
          <a:custGeom>
            <a:avLst/>
            <a:gdLst>
              <a:gd name="csX0" fmla="*/ 0 w 1418032"/>
              <a:gd name="csY0" fmla="*/ 0 h 1419972"/>
              <a:gd name="csX1" fmla="*/ 501038 w 1418032"/>
              <a:gd name="csY1" fmla="*/ 0 h 1419972"/>
              <a:gd name="csX2" fmla="*/ 945355 w 1418032"/>
              <a:gd name="csY2" fmla="*/ 0 h 1419972"/>
              <a:gd name="csX3" fmla="*/ 1418032 w 1418032"/>
              <a:gd name="csY3" fmla="*/ 0 h 1419972"/>
              <a:gd name="csX4" fmla="*/ 1418032 w 1418032"/>
              <a:gd name="csY4" fmla="*/ 459124 h 1419972"/>
              <a:gd name="csX5" fmla="*/ 1418032 w 1418032"/>
              <a:gd name="csY5" fmla="*/ 946648 h 1419972"/>
              <a:gd name="csX6" fmla="*/ 1418032 w 1418032"/>
              <a:gd name="csY6" fmla="*/ 1419972 h 1419972"/>
              <a:gd name="csX7" fmla="*/ 931174 w 1418032"/>
              <a:gd name="csY7" fmla="*/ 1419972 h 1419972"/>
              <a:gd name="csX8" fmla="*/ 444317 w 1418032"/>
              <a:gd name="csY8" fmla="*/ 1419972 h 1419972"/>
              <a:gd name="csX9" fmla="*/ 0 w 1418032"/>
              <a:gd name="csY9" fmla="*/ 1419972 h 1419972"/>
              <a:gd name="csX10" fmla="*/ 0 w 1418032"/>
              <a:gd name="csY10" fmla="*/ 918249 h 1419972"/>
              <a:gd name="csX11" fmla="*/ 0 w 1418032"/>
              <a:gd name="csY11" fmla="*/ 416525 h 1419972"/>
              <a:gd name="csX12" fmla="*/ 0 w 1418032"/>
              <a:gd name="csY12" fmla="*/ 0 h 14199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418032" h="1419972" fill="none" extrusionOk="0">
                <a:moveTo>
                  <a:pt x="0" y="0"/>
                </a:moveTo>
                <a:cubicBezTo>
                  <a:pt x="117992" y="-43176"/>
                  <a:pt x="261264" y="26487"/>
                  <a:pt x="501038" y="0"/>
                </a:cubicBezTo>
                <a:cubicBezTo>
                  <a:pt x="740812" y="-26487"/>
                  <a:pt x="759767" y="49389"/>
                  <a:pt x="945355" y="0"/>
                </a:cubicBezTo>
                <a:cubicBezTo>
                  <a:pt x="1130943" y="-49389"/>
                  <a:pt x="1223332" y="50466"/>
                  <a:pt x="1418032" y="0"/>
                </a:cubicBezTo>
                <a:cubicBezTo>
                  <a:pt x="1444566" y="201761"/>
                  <a:pt x="1366717" y="331540"/>
                  <a:pt x="1418032" y="459124"/>
                </a:cubicBezTo>
                <a:cubicBezTo>
                  <a:pt x="1469347" y="586708"/>
                  <a:pt x="1374183" y="780135"/>
                  <a:pt x="1418032" y="946648"/>
                </a:cubicBezTo>
                <a:cubicBezTo>
                  <a:pt x="1461881" y="1113161"/>
                  <a:pt x="1416125" y="1287418"/>
                  <a:pt x="1418032" y="1419972"/>
                </a:cubicBezTo>
                <a:cubicBezTo>
                  <a:pt x="1251116" y="1452560"/>
                  <a:pt x="1101179" y="1362900"/>
                  <a:pt x="931174" y="1419972"/>
                </a:cubicBezTo>
                <a:cubicBezTo>
                  <a:pt x="761169" y="1477044"/>
                  <a:pt x="597886" y="1364825"/>
                  <a:pt x="444317" y="1419972"/>
                </a:cubicBezTo>
                <a:cubicBezTo>
                  <a:pt x="290748" y="1475119"/>
                  <a:pt x="181289" y="1392033"/>
                  <a:pt x="0" y="1419972"/>
                </a:cubicBezTo>
                <a:cubicBezTo>
                  <a:pt x="-28704" y="1220254"/>
                  <a:pt x="23359" y="1162842"/>
                  <a:pt x="0" y="918249"/>
                </a:cubicBezTo>
                <a:cubicBezTo>
                  <a:pt x="-23359" y="673656"/>
                  <a:pt x="32873" y="609979"/>
                  <a:pt x="0" y="416525"/>
                </a:cubicBezTo>
                <a:cubicBezTo>
                  <a:pt x="-32873" y="223071"/>
                  <a:pt x="23576" y="116664"/>
                  <a:pt x="0" y="0"/>
                </a:cubicBezTo>
                <a:close/>
              </a:path>
              <a:path w="1418032" h="1419972" stroke="0" extrusionOk="0">
                <a:moveTo>
                  <a:pt x="0" y="0"/>
                </a:moveTo>
                <a:cubicBezTo>
                  <a:pt x="139586" y="-49385"/>
                  <a:pt x="263507" y="26483"/>
                  <a:pt x="472677" y="0"/>
                </a:cubicBezTo>
                <a:cubicBezTo>
                  <a:pt x="681847" y="-26483"/>
                  <a:pt x="718721" y="41017"/>
                  <a:pt x="916994" y="0"/>
                </a:cubicBezTo>
                <a:cubicBezTo>
                  <a:pt x="1115267" y="-41017"/>
                  <a:pt x="1240600" y="19553"/>
                  <a:pt x="1418032" y="0"/>
                </a:cubicBezTo>
                <a:cubicBezTo>
                  <a:pt x="1427473" y="152954"/>
                  <a:pt x="1410448" y="378542"/>
                  <a:pt x="1418032" y="487524"/>
                </a:cubicBezTo>
                <a:cubicBezTo>
                  <a:pt x="1425616" y="596506"/>
                  <a:pt x="1371611" y="825108"/>
                  <a:pt x="1418032" y="975047"/>
                </a:cubicBezTo>
                <a:cubicBezTo>
                  <a:pt x="1464453" y="1124986"/>
                  <a:pt x="1384087" y="1206478"/>
                  <a:pt x="1418032" y="1419972"/>
                </a:cubicBezTo>
                <a:cubicBezTo>
                  <a:pt x="1233421" y="1439700"/>
                  <a:pt x="1067023" y="1368118"/>
                  <a:pt x="959535" y="1419972"/>
                </a:cubicBezTo>
                <a:cubicBezTo>
                  <a:pt x="852047" y="1471826"/>
                  <a:pt x="665010" y="1405540"/>
                  <a:pt x="472677" y="1419972"/>
                </a:cubicBezTo>
                <a:cubicBezTo>
                  <a:pt x="280344" y="1434404"/>
                  <a:pt x="102218" y="1414741"/>
                  <a:pt x="0" y="1419972"/>
                </a:cubicBezTo>
                <a:cubicBezTo>
                  <a:pt x="-19864" y="1238529"/>
                  <a:pt x="25681" y="1088438"/>
                  <a:pt x="0" y="946648"/>
                </a:cubicBezTo>
                <a:cubicBezTo>
                  <a:pt x="-25681" y="804858"/>
                  <a:pt x="41615" y="718045"/>
                  <a:pt x="0" y="515923"/>
                </a:cubicBezTo>
                <a:cubicBezTo>
                  <a:pt x="-41615" y="313802"/>
                  <a:pt x="28221" y="203675"/>
                  <a:pt x="0" y="0"/>
                </a:cubicBezTo>
                <a:close/>
              </a:path>
            </a:pathLst>
          </a:custGeom>
          <a:ln>
            <a:solidFill>
              <a:schemeClr val="tx1"/>
            </a:solidFill>
            <a:extLst>
              <a:ext uri="{C807C97D-BFC1-408E-A445-0C87EB9F89A2}">
                <ask:lineSketchStyleProps xmlns:ask="http://schemas.microsoft.com/office/drawing/2018/sketchyshapes" sd="2896765429">
                  <a:prstGeom prst="rect">
                    <a:avLst/>
                  </a:prstGeom>
                  <ask:type>
                    <ask:lineSketchScribble/>
                  </ask:type>
                </ask:lineSketchStyleProps>
              </a:ext>
            </a:extLst>
          </a:ln>
        </p:spPr>
      </p:pic>
      <p:pic>
        <p:nvPicPr>
          <p:cNvPr id="23" name="Εικόνα 22" descr="Κινούμενα σχέδια γυναίκα σε καμπαρντίνα κοιτάζοντας: Vector στοκ (χωρίς  δικαιώματα) 2643481055 | Shutterstock">
            <a:extLst>
              <a:ext uri="{FF2B5EF4-FFF2-40B4-BE49-F238E27FC236}">
                <a16:creationId xmlns:a16="http://schemas.microsoft.com/office/drawing/2014/main" id="{7684065E-ADF3-5B01-B71E-2DB2C3F6E54C}"/>
              </a:ext>
            </a:extLst>
          </p:cNvPr>
          <p:cNvPicPr>
            <a:picLocks noChangeAspect="1"/>
          </p:cNvPicPr>
          <p:nvPr/>
        </p:nvPicPr>
        <p:blipFill>
          <a:blip r:embed="rId11"/>
          <a:srcRect l="19951" r="16329" b="9472"/>
          <a:stretch>
            <a:fillRect/>
          </a:stretch>
        </p:blipFill>
        <p:spPr>
          <a:xfrm>
            <a:off x="9320727" y="3918591"/>
            <a:ext cx="1121229" cy="1485979"/>
          </a:xfrm>
          <a:custGeom>
            <a:avLst/>
            <a:gdLst>
              <a:gd name="csX0" fmla="*/ 0 w 1121229"/>
              <a:gd name="csY0" fmla="*/ 0 h 1485979"/>
              <a:gd name="csX1" fmla="*/ 583039 w 1121229"/>
              <a:gd name="csY1" fmla="*/ 0 h 1485979"/>
              <a:gd name="csX2" fmla="*/ 1121229 w 1121229"/>
              <a:gd name="csY2" fmla="*/ 0 h 1485979"/>
              <a:gd name="csX3" fmla="*/ 1121229 w 1121229"/>
              <a:gd name="csY3" fmla="*/ 465607 h 1485979"/>
              <a:gd name="csX4" fmla="*/ 1121229 w 1121229"/>
              <a:gd name="csY4" fmla="*/ 960933 h 1485979"/>
              <a:gd name="csX5" fmla="*/ 1121229 w 1121229"/>
              <a:gd name="csY5" fmla="*/ 1485979 h 1485979"/>
              <a:gd name="csX6" fmla="*/ 594251 w 1121229"/>
              <a:gd name="csY6" fmla="*/ 1485979 h 1485979"/>
              <a:gd name="csX7" fmla="*/ 0 w 1121229"/>
              <a:gd name="csY7" fmla="*/ 1485979 h 1485979"/>
              <a:gd name="csX8" fmla="*/ 0 w 1121229"/>
              <a:gd name="csY8" fmla="*/ 960933 h 1485979"/>
              <a:gd name="csX9" fmla="*/ 0 w 1121229"/>
              <a:gd name="csY9" fmla="*/ 465607 h 1485979"/>
              <a:gd name="csX10" fmla="*/ 0 w 1121229"/>
              <a:gd name="csY10" fmla="*/ 0 h 14859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21229" h="1485979" fill="none" extrusionOk="0">
                <a:moveTo>
                  <a:pt x="0" y="0"/>
                </a:moveTo>
                <a:cubicBezTo>
                  <a:pt x="129190" y="-60194"/>
                  <a:pt x="383487" y="61602"/>
                  <a:pt x="583039" y="0"/>
                </a:cubicBezTo>
                <a:cubicBezTo>
                  <a:pt x="782591" y="-61602"/>
                  <a:pt x="880977" y="26376"/>
                  <a:pt x="1121229" y="0"/>
                </a:cubicBezTo>
                <a:cubicBezTo>
                  <a:pt x="1134414" y="141885"/>
                  <a:pt x="1091403" y="352375"/>
                  <a:pt x="1121229" y="465607"/>
                </a:cubicBezTo>
                <a:cubicBezTo>
                  <a:pt x="1151055" y="578839"/>
                  <a:pt x="1078165" y="797889"/>
                  <a:pt x="1121229" y="960933"/>
                </a:cubicBezTo>
                <a:cubicBezTo>
                  <a:pt x="1164293" y="1123977"/>
                  <a:pt x="1102386" y="1276452"/>
                  <a:pt x="1121229" y="1485979"/>
                </a:cubicBezTo>
                <a:cubicBezTo>
                  <a:pt x="992424" y="1511342"/>
                  <a:pt x="756291" y="1440742"/>
                  <a:pt x="594251" y="1485979"/>
                </a:cubicBezTo>
                <a:cubicBezTo>
                  <a:pt x="432211" y="1531216"/>
                  <a:pt x="232574" y="1483685"/>
                  <a:pt x="0" y="1485979"/>
                </a:cubicBezTo>
                <a:cubicBezTo>
                  <a:pt x="-44857" y="1370317"/>
                  <a:pt x="32985" y="1216154"/>
                  <a:pt x="0" y="960933"/>
                </a:cubicBezTo>
                <a:cubicBezTo>
                  <a:pt x="-32985" y="705712"/>
                  <a:pt x="17363" y="591172"/>
                  <a:pt x="0" y="465607"/>
                </a:cubicBezTo>
                <a:cubicBezTo>
                  <a:pt x="-17363" y="340042"/>
                  <a:pt x="20382" y="178832"/>
                  <a:pt x="0" y="0"/>
                </a:cubicBezTo>
                <a:close/>
              </a:path>
              <a:path w="1121229" h="1485979" stroke="0" extrusionOk="0">
                <a:moveTo>
                  <a:pt x="0" y="0"/>
                </a:moveTo>
                <a:cubicBezTo>
                  <a:pt x="191185" y="-61886"/>
                  <a:pt x="307219" y="37309"/>
                  <a:pt x="549402" y="0"/>
                </a:cubicBezTo>
                <a:cubicBezTo>
                  <a:pt x="791585" y="-37309"/>
                  <a:pt x="847414" y="39229"/>
                  <a:pt x="1121229" y="0"/>
                </a:cubicBezTo>
                <a:cubicBezTo>
                  <a:pt x="1165684" y="166593"/>
                  <a:pt x="1110484" y="324510"/>
                  <a:pt x="1121229" y="510186"/>
                </a:cubicBezTo>
                <a:cubicBezTo>
                  <a:pt x="1131974" y="695862"/>
                  <a:pt x="1080115" y="839923"/>
                  <a:pt x="1121229" y="1005512"/>
                </a:cubicBezTo>
                <a:cubicBezTo>
                  <a:pt x="1162343" y="1171101"/>
                  <a:pt x="1106418" y="1330393"/>
                  <a:pt x="1121229" y="1485979"/>
                </a:cubicBezTo>
                <a:cubicBezTo>
                  <a:pt x="900251" y="1491525"/>
                  <a:pt x="696498" y="1445099"/>
                  <a:pt x="560615" y="1485979"/>
                </a:cubicBezTo>
                <a:cubicBezTo>
                  <a:pt x="424732" y="1526859"/>
                  <a:pt x="268796" y="1423504"/>
                  <a:pt x="0" y="1485979"/>
                </a:cubicBezTo>
                <a:cubicBezTo>
                  <a:pt x="-19290" y="1347908"/>
                  <a:pt x="755" y="1224280"/>
                  <a:pt x="0" y="1035232"/>
                </a:cubicBezTo>
                <a:cubicBezTo>
                  <a:pt x="-755" y="846184"/>
                  <a:pt x="39809" y="655208"/>
                  <a:pt x="0" y="525046"/>
                </a:cubicBezTo>
                <a:cubicBezTo>
                  <a:pt x="-39809" y="394884"/>
                  <a:pt x="52789" y="219903"/>
                  <a:pt x="0" y="0"/>
                </a:cubicBezTo>
                <a:close/>
              </a:path>
            </a:pathLst>
          </a:custGeom>
          <a:ln>
            <a:solidFill>
              <a:schemeClr val="tx1"/>
            </a:solidFill>
            <a:extLst>
              <a:ext uri="{C807C97D-BFC1-408E-A445-0C87EB9F89A2}">
                <ask:lineSketchStyleProps xmlns:ask="http://schemas.microsoft.com/office/drawing/2018/sketchyshapes" sd="2554990253">
                  <a:prstGeom prst="rect">
                    <a:avLst/>
                  </a:prstGeom>
                  <ask:type>
                    <ask:lineSketchScribble/>
                  </ask:type>
                </ask:lineSketchStyleProps>
              </a:ext>
            </a:extLst>
          </a:ln>
        </p:spPr>
      </p:pic>
      <p:pic>
        <p:nvPicPr>
          <p:cNvPr id="25" name="Εικόνα 24" descr="Σύγχρονη εικονογράφηση μόδας μιας κομψής γυναίκας: Vector στοκ (χωρίς  δικαιώματα) 2731731715 | Shutterstock">
            <a:extLst>
              <a:ext uri="{FF2B5EF4-FFF2-40B4-BE49-F238E27FC236}">
                <a16:creationId xmlns:a16="http://schemas.microsoft.com/office/drawing/2014/main" id="{AFF9BEA8-E808-50F9-F685-8B6F58F8098F}"/>
              </a:ext>
            </a:extLst>
          </p:cNvPr>
          <p:cNvPicPr>
            <a:picLocks noChangeAspect="1"/>
          </p:cNvPicPr>
          <p:nvPr/>
        </p:nvPicPr>
        <p:blipFill>
          <a:blip r:embed="rId12"/>
          <a:srcRect b="9472"/>
          <a:stretch>
            <a:fillRect/>
          </a:stretch>
        </p:blipFill>
        <p:spPr>
          <a:xfrm>
            <a:off x="10756504" y="3918590"/>
            <a:ext cx="1191260" cy="1485979"/>
          </a:xfrm>
          <a:custGeom>
            <a:avLst/>
            <a:gdLst>
              <a:gd name="csX0" fmla="*/ 0 w 1191260"/>
              <a:gd name="csY0" fmla="*/ 0 h 1485979"/>
              <a:gd name="csX1" fmla="*/ 619455 w 1191260"/>
              <a:gd name="csY1" fmla="*/ 0 h 1485979"/>
              <a:gd name="csX2" fmla="*/ 1191260 w 1191260"/>
              <a:gd name="csY2" fmla="*/ 0 h 1485979"/>
              <a:gd name="csX3" fmla="*/ 1191260 w 1191260"/>
              <a:gd name="csY3" fmla="*/ 480467 h 1485979"/>
              <a:gd name="csX4" fmla="*/ 1191260 w 1191260"/>
              <a:gd name="csY4" fmla="*/ 975793 h 1485979"/>
              <a:gd name="csX5" fmla="*/ 1191260 w 1191260"/>
              <a:gd name="csY5" fmla="*/ 1485979 h 1485979"/>
              <a:gd name="csX6" fmla="*/ 595630 w 1191260"/>
              <a:gd name="csY6" fmla="*/ 1485979 h 1485979"/>
              <a:gd name="csX7" fmla="*/ 0 w 1191260"/>
              <a:gd name="csY7" fmla="*/ 1485979 h 1485979"/>
              <a:gd name="csX8" fmla="*/ 0 w 1191260"/>
              <a:gd name="csY8" fmla="*/ 960933 h 1485979"/>
              <a:gd name="csX9" fmla="*/ 0 w 1191260"/>
              <a:gd name="csY9" fmla="*/ 480467 h 1485979"/>
              <a:gd name="csX10" fmla="*/ 0 w 1191260"/>
              <a:gd name="csY10" fmla="*/ 0 h 14859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91260" h="1485979" fill="none" extrusionOk="0">
                <a:moveTo>
                  <a:pt x="0" y="0"/>
                </a:moveTo>
                <a:cubicBezTo>
                  <a:pt x="235312" y="-55168"/>
                  <a:pt x="470250" y="5004"/>
                  <a:pt x="619455" y="0"/>
                </a:cubicBezTo>
                <a:cubicBezTo>
                  <a:pt x="768661" y="-5004"/>
                  <a:pt x="991212" y="2545"/>
                  <a:pt x="1191260" y="0"/>
                </a:cubicBezTo>
                <a:cubicBezTo>
                  <a:pt x="1226085" y="218195"/>
                  <a:pt x="1165976" y="312726"/>
                  <a:pt x="1191260" y="480467"/>
                </a:cubicBezTo>
                <a:cubicBezTo>
                  <a:pt x="1216544" y="648208"/>
                  <a:pt x="1134455" y="824282"/>
                  <a:pt x="1191260" y="975793"/>
                </a:cubicBezTo>
                <a:cubicBezTo>
                  <a:pt x="1248065" y="1127304"/>
                  <a:pt x="1131783" y="1340278"/>
                  <a:pt x="1191260" y="1485979"/>
                </a:cubicBezTo>
                <a:cubicBezTo>
                  <a:pt x="907702" y="1518887"/>
                  <a:pt x="717414" y="1463680"/>
                  <a:pt x="595630" y="1485979"/>
                </a:cubicBezTo>
                <a:cubicBezTo>
                  <a:pt x="473846" y="1508278"/>
                  <a:pt x="141254" y="1476240"/>
                  <a:pt x="0" y="1485979"/>
                </a:cubicBezTo>
                <a:cubicBezTo>
                  <a:pt x="-17379" y="1323268"/>
                  <a:pt x="32092" y="1189046"/>
                  <a:pt x="0" y="960933"/>
                </a:cubicBezTo>
                <a:cubicBezTo>
                  <a:pt x="-32092" y="732820"/>
                  <a:pt x="2304" y="625796"/>
                  <a:pt x="0" y="480467"/>
                </a:cubicBezTo>
                <a:cubicBezTo>
                  <a:pt x="-2304" y="335138"/>
                  <a:pt x="56643" y="215671"/>
                  <a:pt x="0" y="0"/>
                </a:cubicBezTo>
                <a:close/>
              </a:path>
              <a:path w="1191260" h="1485979" stroke="0" extrusionOk="0">
                <a:moveTo>
                  <a:pt x="0" y="0"/>
                </a:moveTo>
                <a:cubicBezTo>
                  <a:pt x="271434" y="-40450"/>
                  <a:pt x="313747" y="9037"/>
                  <a:pt x="607543" y="0"/>
                </a:cubicBezTo>
                <a:cubicBezTo>
                  <a:pt x="901339" y="-9037"/>
                  <a:pt x="1034251" y="4409"/>
                  <a:pt x="1191260" y="0"/>
                </a:cubicBezTo>
                <a:cubicBezTo>
                  <a:pt x="1237130" y="226442"/>
                  <a:pt x="1133900" y="329282"/>
                  <a:pt x="1191260" y="525046"/>
                </a:cubicBezTo>
                <a:cubicBezTo>
                  <a:pt x="1248620" y="720810"/>
                  <a:pt x="1158443" y="780438"/>
                  <a:pt x="1191260" y="975793"/>
                </a:cubicBezTo>
                <a:cubicBezTo>
                  <a:pt x="1224077" y="1171148"/>
                  <a:pt x="1167541" y="1319053"/>
                  <a:pt x="1191260" y="1485979"/>
                </a:cubicBezTo>
                <a:cubicBezTo>
                  <a:pt x="1016331" y="1549198"/>
                  <a:pt x="777325" y="1479140"/>
                  <a:pt x="619455" y="1485979"/>
                </a:cubicBezTo>
                <a:cubicBezTo>
                  <a:pt x="461586" y="1492818"/>
                  <a:pt x="200407" y="1436446"/>
                  <a:pt x="0" y="1485979"/>
                </a:cubicBezTo>
                <a:cubicBezTo>
                  <a:pt x="-28081" y="1367005"/>
                  <a:pt x="51911" y="1242797"/>
                  <a:pt x="0" y="1005512"/>
                </a:cubicBezTo>
                <a:cubicBezTo>
                  <a:pt x="-51911" y="768227"/>
                  <a:pt x="19571" y="753552"/>
                  <a:pt x="0" y="525046"/>
                </a:cubicBezTo>
                <a:cubicBezTo>
                  <a:pt x="-19571" y="296540"/>
                  <a:pt x="16793" y="109986"/>
                  <a:pt x="0" y="0"/>
                </a:cubicBezTo>
                <a:close/>
              </a:path>
            </a:pathLst>
          </a:custGeom>
          <a:ln>
            <a:solidFill>
              <a:schemeClr val="tx1"/>
            </a:solidFill>
            <a:extLst>
              <a:ext uri="{C807C97D-BFC1-408E-A445-0C87EB9F89A2}">
                <ask:lineSketchStyleProps xmlns:ask="http://schemas.microsoft.com/office/drawing/2018/sketchyshapes" sd="1645500425">
                  <a:prstGeom prst="rect">
                    <a:avLst/>
                  </a:prstGeom>
                  <ask:type>
                    <ask:lineSketchScribble/>
                  </ask:type>
                </ask:lineSketchStyleProps>
              </a:ext>
            </a:extLst>
          </a:ln>
        </p:spPr>
      </p:pic>
    </p:spTree>
    <p:extLst>
      <p:ext uri="{BB962C8B-B14F-4D97-AF65-F5344CB8AC3E}">
        <p14:creationId xmlns:p14="http://schemas.microsoft.com/office/powerpoint/2010/main" val="1305525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CD1D8-CD73-2E13-B881-88793C59ED11}"/>
            </a:ext>
          </a:extLst>
        </p:cNvPr>
        <p:cNvGrpSpPr/>
        <p:nvPr/>
      </p:nvGrpSpPr>
      <p:grpSpPr>
        <a:xfrm>
          <a:off x="0" y="0"/>
          <a:ext cx="0" cy="0"/>
          <a:chOff x="0" y="0"/>
          <a:chExt cx="0" cy="0"/>
        </a:xfrm>
      </p:grpSpPr>
      <p:sp>
        <p:nvSpPr>
          <p:cNvPr id="32" name="Ορθογώνιο: Στρογγύλεμα γωνιών 31">
            <a:extLst>
              <a:ext uri="{FF2B5EF4-FFF2-40B4-BE49-F238E27FC236}">
                <a16:creationId xmlns:a16="http://schemas.microsoft.com/office/drawing/2014/main" id="{D8052B79-CC45-C03B-FB92-2501CC3654FB}"/>
              </a:ext>
            </a:extLst>
          </p:cNvPr>
          <p:cNvSpPr/>
          <p:nvPr/>
        </p:nvSpPr>
        <p:spPr>
          <a:xfrm>
            <a:off x="261981" y="2570857"/>
            <a:ext cx="2536371" cy="14350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2800" dirty="0"/>
              <a:t>Αυτό το αγόρι είναι ξανθό.</a:t>
            </a:r>
          </a:p>
        </p:txBody>
      </p:sp>
      <p:sp>
        <p:nvSpPr>
          <p:cNvPr id="34" name="Ορθογώνιο: Στρογγύλεμα γωνιών 33">
            <a:extLst>
              <a:ext uri="{FF2B5EF4-FFF2-40B4-BE49-F238E27FC236}">
                <a16:creationId xmlns:a16="http://schemas.microsoft.com/office/drawing/2014/main" id="{A591B455-6FC2-1F25-4C0B-BBB7B2B6EC61}"/>
              </a:ext>
            </a:extLst>
          </p:cNvPr>
          <p:cNvSpPr/>
          <p:nvPr/>
        </p:nvSpPr>
        <p:spPr>
          <a:xfrm>
            <a:off x="8530749" y="4947192"/>
            <a:ext cx="2536371"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2800" dirty="0"/>
              <a:t>Ο μαθητής παίζει  κιθάρα.</a:t>
            </a:r>
          </a:p>
        </p:txBody>
      </p:sp>
      <p:sp>
        <p:nvSpPr>
          <p:cNvPr id="36" name="Ορθογώνιο: Στρογγύλεμα γωνιών 35">
            <a:extLst>
              <a:ext uri="{FF2B5EF4-FFF2-40B4-BE49-F238E27FC236}">
                <a16:creationId xmlns:a16="http://schemas.microsoft.com/office/drawing/2014/main" id="{E0F2055B-4221-EC87-7155-CD836B48EAF8}"/>
              </a:ext>
            </a:extLst>
          </p:cNvPr>
          <p:cNvSpPr/>
          <p:nvPr/>
        </p:nvSpPr>
        <p:spPr>
          <a:xfrm>
            <a:off x="3006352" y="4632624"/>
            <a:ext cx="3235609" cy="18483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a:p>
            <a:pPr algn="ctr"/>
            <a:r>
              <a:rPr lang="el-GR" sz="2800" dirty="0"/>
              <a:t>Ο κύριος Γιάννης έχει μουστάκι και μούσι.</a:t>
            </a:r>
          </a:p>
        </p:txBody>
      </p:sp>
      <p:sp>
        <p:nvSpPr>
          <p:cNvPr id="38" name="Ορθογώνιο: Στρογγύλεμα γωνιών 37">
            <a:extLst>
              <a:ext uri="{FF2B5EF4-FFF2-40B4-BE49-F238E27FC236}">
                <a16:creationId xmlns:a16="http://schemas.microsoft.com/office/drawing/2014/main" id="{230BF44E-305B-C246-1DF4-C10A5ADDE94E}"/>
              </a:ext>
            </a:extLst>
          </p:cNvPr>
          <p:cNvSpPr/>
          <p:nvPr/>
        </p:nvSpPr>
        <p:spPr>
          <a:xfrm>
            <a:off x="6825403" y="2570857"/>
            <a:ext cx="3652380" cy="14350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2800" dirty="0"/>
              <a:t>Ο κύριος Μηνάς είναι ηλικιωμένος.</a:t>
            </a:r>
          </a:p>
        </p:txBody>
      </p:sp>
      <p:sp>
        <p:nvSpPr>
          <p:cNvPr id="40" name="Ορθογώνιο: Στρογγύλεμα γωνιών 39">
            <a:extLst>
              <a:ext uri="{FF2B5EF4-FFF2-40B4-BE49-F238E27FC236}">
                <a16:creationId xmlns:a16="http://schemas.microsoft.com/office/drawing/2014/main" id="{59D59861-FC2E-B80B-7B13-0072135F3929}"/>
              </a:ext>
            </a:extLst>
          </p:cNvPr>
          <p:cNvSpPr/>
          <p:nvPr/>
        </p:nvSpPr>
        <p:spPr>
          <a:xfrm>
            <a:off x="2923714" y="2537285"/>
            <a:ext cx="3400886" cy="146865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2800" dirty="0"/>
              <a:t>Αυτός ο  άντρας είναι καστανός.</a:t>
            </a:r>
          </a:p>
        </p:txBody>
      </p:sp>
      <p:pic>
        <p:nvPicPr>
          <p:cNvPr id="3" name="Εικόνα 2" descr="χοντρός και αδύνατος τύπος διανυσματική απεικόνιση. Illustration of arroyos  - 216262691">
            <a:extLst>
              <a:ext uri="{FF2B5EF4-FFF2-40B4-BE49-F238E27FC236}">
                <a16:creationId xmlns:a16="http://schemas.microsoft.com/office/drawing/2014/main" id="{A4506A98-9CDB-43E8-99AE-43E898025568}"/>
              </a:ext>
            </a:extLst>
          </p:cNvPr>
          <p:cNvPicPr>
            <a:picLocks noChangeAspect="1"/>
          </p:cNvPicPr>
          <p:nvPr/>
        </p:nvPicPr>
        <p:blipFill>
          <a:blip r:embed="rId2"/>
          <a:srcRect t="22222" r="41204" b="15650"/>
          <a:stretch>
            <a:fillRect/>
          </a:stretch>
        </p:blipFill>
        <p:spPr>
          <a:xfrm>
            <a:off x="747623" y="827050"/>
            <a:ext cx="1565086" cy="1320444"/>
          </a:xfrm>
          <a:custGeom>
            <a:avLst/>
            <a:gdLst>
              <a:gd name="csX0" fmla="*/ 0 w 1565086"/>
              <a:gd name="csY0" fmla="*/ 0 h 1320444"/>
              <a:gd name="csX1" fmla="*/ 506044 w 1565086"/>
              <a:gd name="csY1" fmla="*/ 0 h 1320444"/>
              <a:gd name="csX2" fmla="*/ 1059042 w 1565086"/>
              <a:gd name="csY2" fmla="*/ 0 h 1320444"/>
              <a:gd name="csX3" fmla="*/ 1565086 w 1565086"/>
              <a:gd name="csY3" fmla="*/ 0 h 1320444"/>
              <a:gd name="csX4" fmla="*/ 1565086 w 1565086"/>
              <a:gd name="csY4" fmla="*/ 426944 h 1320444"/>
              <a:gd name="csX5" fmla="*/ 1565086 w 1565086"/>
              <a:gd name="csY5" fmla="*/ 893500 h 1320444"/>
              <a:gd name="csX6" fmla="*/ 1565086 w 1565086"/>
              <a:gd name="csY6" fmla="*/ 1320444 h 1320444"/>
              <a:gd name="csX7" fmla="*/ 1059042 w 1565086"/>
              <a:gd name="csY7" fmla="*/ 1320444 h 1320444"/>
              <a:gd name="csX8" fmla="*/ 506044 w 1565086"/>
              <a:gd name="csY8" fmla="*/ 1320444 h 1320444"/>
              <a:gd name="csX9" fmla="*/ 0 w 1565086"/>
              <a:gd name="csY9" fmla="*/ 1320444 h 1320444"/>
              <a:gd name="csX10" fmla="*/ 0 w 1565086"/>
              <a:gd name="csY10" fmla="*/ 919909 h 1320444"/>
              <a:gd name="csX11" fmla="*/ 0 w 1565086"/>
              <a:gd name="csY11" fmla="*/ 506170 h 1320444"/>
              <a:gd name="csX12" fmla="*/ 0 w 1565086"/>
              <a:gd name="csY12" fmla="*/ 0 h 13204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565086" h="1320444" fill="none" extrusionOk="0">
                <a:moveTo>
                  <a:pt x="0" y="0"/>
                </a:moveTo>
                <a:cubicBezTo>
                  <a:pt x="190848" y="-43552"/>
                  <a:pt x="337198" y="28565"/>
                  <a:pt x="506044" y="0"/>
                </a:cubicBezTo>
                <a:cubicBezTo>
                  <a:pt x="674890" y="-28565"/>
                  <a:pt x="820059" y="1529"/>
                  <a:pt x="1059042" y="0"/>
                </a:cubicBezTo>
                <a:cubicBezTo>
                  <a:pt x="1298025" y="-1529"/>
                  <a:pt x="1457430" y="25654"/>
                  <a:pt x="1565086" y="0"/>
                </a:cubicBezTo>
                <a:cubicBezTo>
                  <a:pt x="1605432" y="211826"/>
                  <a:pt x="1545535" y="313687"/>
                  <a:pt x="1565086" y="426944"/>
                </a:cubicBezTo>
                <a:cubicBezTo>
                  <a:pt x="1584637" y="540201"/>
                  <a:pt x="1562174" y="748922"/>
                  <a:pt x="1565086" y="893500"/>
                </a:cubicBezTo>
                <a:cubicBezTo>
                  <a:pt x="1567998" y="1038078"/>
                  <a:pt x="1561279" y="1208853"/>
                  <a:pt x="1565086" y="1320444"/>
                </a:cubicBezTo>
                <a:cubicBezTo>
                  <a:pt x="1431871" y="1378248"/>
                  <a:pt x="1176476" y="1260086"/>
                  <a:pt x="1059042" y="1320444"/>
                </a:cubicBezTo>
                <a:cubicBezTo>
                  <a:pt x="941608" y="1380802"/>
                  <a:pt x="637730" y="1282680"/>
                  <a:pt x="506044" y="1320444"/>
                </a:cubicBezTo>
                <a:cubicBezTo>
                  <a:pt x="374358" y="1358208"/>
                  <a:pt x="205027" y="1316742"/>
                  <a:pt x="0" y="1320444"/>
                </a:cubicBezTo>
                <a:cubicBezTo>
                  <a:pt x="-16482" y="1135507"/>
                  <a:pt x="33900" y="1105422"/>
                  <a:pt x="0" y="919909"/>
                </a:cubicBezTo>
                <a:cubicBezTo>
                  <a:pt x="-33900" y="734397"/>
                  <a:pt x="31010" y="673649"/>
                  <a:pt x="0" y="506170"/>
                </a:cubicBezTo>
                <a:cubicBezTo>
                  <a:pt x="-31010" y="338691"/>
                  <a:pt x="32364" y="211689"/>
                  <a:pt x="0" y="0"/>
                </a:cubicBezTo>
                <a:close/>
              </a:path>
              <a:path w="1565086" h="1320444" stroke="0" extrusionOk="0">
                <a:moveTo>
                  <a:pt x="0" y="0"/>
                </a:moveTo>
                <a:cubicBezTo>
                  <a:pt x="155437" y="-34188"/>
                  <a:pt x="324163" y="45787"/>
                  <a:pt x="474743" y="0"/>
                </a:cubicBezTo>
                <a:cubicBezTo>
                  <a:pt x="625323" y="-45787"/>
                  <a:pt x="857042" y="8737"/>
                  <a:pt x="980787" y="0"/>
                </a:cubicBezTo>
                <a:cubicBezTo>
                  <a:pt x="1104532" y="-8737"/>
                  <a:pt x="1326635" y="65695"/>
                  <a:pt x="1565086" y="0"/>
                </a:cubicBezTo>
                <a:cubicBezTo>
                  <a:pt x="1580469" y="206673"/>
                  <a:pt x="1564454" y="315254"/>
                  <a:pt x="1565086" y="440148"/>
                </a:cubicBezTo>
                <a:cubicBezTo>
                  <a:pt x="1565718" y="565042"/>
                  <a:pt x="1517155" y="764966"/>
                  <a:pt x="1565086" y="853887"/>
                </a:cubicBezTo>
                <a:cubicBezTo>
                  <a:pt x="1613017" y="942808"/>
                  <a:pt x="1526397" y="1187527"/>
                  <a:pt x="1565086" y="1320444"/>
                </a:cubicBezTo>
                <a:cubicBezTo>
                  <a:pt x="1353792" y="1365244"/>
                  <a:pt x="1318253" y="1300017"/>
                  <a:pt x="1074692" y="1320444"/>
                </a:cubicBezTo>
                <a:cubicBezTo>
                  <a:pt x="831131" y="1340871"/>
                  <a:pt x="751973" y="1275929"/>
                  <a:pt x="568648" y="1320444"/>
                </a:cubicBezTo>
                <a:cubicBezTo>
                  <a:pt x="385323" y="1364959"/>
                  <a:pt x="156838" y="1272513"/>
                  <a:pt x="0" y="1320444"/>
                </a:cubicBezTo>
                <a:cubicBezTo>
                  <a:pt x="-8939" y="1204226"/>
                  <a:pt x="22748" y="1086604"/>
                  <a:pt x="0" y="853887"/>
                </a:cubicBezTo>
                <a:cubicBezTo>
                  <a:pt x="-22748" y="621170"/>
                  <a:pt x="22446" y="626551"/>
                  <a:pt x="0" y="400535"/>
                </a:cubicBezTo>
                <a:cubicBezTo>
                  <a:pt x="-22446" y="174519"/>
                  <a:pt x="21580" y="122372"/>
                  <a:pt x="0" y="0"/>
                </a:cubicBezTo>
                <a:close/>
              </a:path>
            </a:pathLst>
          </a:custGeom>
          <a:ln>
            <a:solidFill>
              <a:schemeClr val="tx1"/>
            </a:solidFill>
            <a:extLst>
              <a:ext uri="{C807C97D-BFC1-408E-A445-0C87EB9F89A2}">
                <ask:lineSketchStyleProps xmlns:ask="http://schemas.microsoft.com/office/drawing/2018/sketchyshapes" sd="1381438308">
                  <a:prstGeom prst="rect">
                    <a:avLst/>
                  </a:prstGeom>
                  <ask:type>
                    <ask:lineSketchScribble/>
                  </ask:type>
                </ask:lineSketchStyleProps>
              </a:ext>
            </a:extLst>
          </a:ln>
        </p:spPr>
      </p:pic>
      <p:pic>
        <p:nvPicPr>
          <p:cNvPr id="5" name="Εικόνα 4" descr="χοντρός και αδύνατος τύπος διανυσματική απεικόνιση. Illustration of arroyos  - 216262691">
            <a:extLst>
              <a:ext uri="{FF2B5EF4-FFF2-40B4-BE49-F238E27FC236}">
                <a16:creationId xmlns:a16="http://schemas.microsoft.com/office/drawing/2014/main" id="{92B21C43-61A9-1C08-A0B4-9B94AC30DAB8}"/>
              </a:ext>
            </a:extLst>
          </p:cNvPr>
          <p:cNvPicPr>
            <a:picLocks noChangeAspect="1"/>
          </p:cNvPicPr>
          <p:nvPr/>
        </p:nvPicPr>
        <p:blipFill>
          <a:blip r:embed="rId2"/>
          <a:srcRect l="58633" t="20317" b="15555"/>
          <a:stretch>
            <a:fillRect/>
          </a:stretch>
        </p:blipFill>
        <p:spPr>
          <a:xfrm>
            <a:off x="3528782" y="827050"/>
            <a:ext cx="2190750" cy="1287786"/>
          </a:xfrm>
          <a:custGeom>
            <a:avLst/>
            <a:gdLst>
              <a:gd name="csX0" fmla="*/ 0 w 2190750"/>
              <a:gd name="csY0" fmla="*/ 0 h 1287786"/>
              <a:gd name="csX1" fmla="*/ 481965 w 2190750"/>
              <a:gd name="csY1" fmla="*/ 0 h 1287786"/>
              <a:gd name="csX2" fmla="*/ 1007745 w 2190750"/>
              <a:gd name="csY2" fmla="*/ 0 h 1287786"/>
              <a:gd name="csX3" fmla="*/ 1555433 w 2190750"/>
              <a:gd name="csY3" fmla="*/ 0 h 1287786"/>
              <a:gd name="csX4" fmla="*/ 2190750 w 2190750"/>
              <a:gd name="csY4" fmla="*/ 0 h 1287786"/>
              <a:gd name="csX5" fmla="*/ 2190750 w 2190750"/>
              <a:gd name="csY5" fmla="*/ 390628 h 1287786"/>
              <a:gd name="csX6" fmla="*/ 2190750 w 2190750"/>
              <a:gd name="csY6" fmla="*/ 832768 h 1287786"/>
              <a:gd name="csX7" fmla="*/ 2190750 w 2190750"/>
              <a:gd name="csY7" fmla="*/ 1287786 h 1287786"/>
              <a:gd name="csX8" fmla="*/ 1599248 w 2190750"/>
              <a:gd name="csY8" fmla="*/ 1287786 h 1287786"/>
              <a:gd name="csX9" fmla="*/ 1073468 w 2190750"/>
              <a:gd name="csY9" fmla="*/ 1287786 h 1287786"/>
              <a:gd name="csX10" fmla="*/ 591503 w 2190750"/>
              <a:gd name="csY10" fmla="*/ 1287786 h 1287786"/>
              <a:gd name="csX11" fmla="*/ 0 w 2190750"/>
              <a:gd name="csY11" fmla="*/ 1287786 h 1287786"/>
              <a:gd name="csX12" fmla="*/ 0 w 2190750"/>
              <a:gd name="csY12" fmla="*/ 897158 h 1287786"/>
              <a:gd name="csX13" fmla="*/ 0 w 2190750"/>
              <a:gd name="csY13" fmla="*/ 506529 h 1287786"/>
              <a:gd name="csX14" fmla="*/ 0 w 2190750"/>
              <a:gd name="csY14" fmla="*/ 0 h 1287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90750" h="1287786" fill="none" extrusionOk="0">
                <a:moveTo>
                  <a:pt x="0" y="0"/>
                </a:moveTo>
                <a:cubicBezTo>
                  <a:pt x="174492" y="-19570"/>
                  <a:pt x="245603" y="35077"/>
                  <a:pt x="481965" y="0"/>
                </a:cubicBezTo>
                <a:cubicBezTo>
                  <a:pt x="718328" y="-35077"/>
                  <a:pt x="888259" y="28482"/>
                  <a:pt x="1007745" y="0"/>
                </a:cubicBezTo>
                <a:cubicBezTo>
                  <a:pt x="1127231" y="-28482"/>
                  <a:pt x="1286556" y="49811"/>
                  <a:pt x="1555433" y="0"/>
                </a:cubicBezTo>
                <a:cubicBezTo>
                  <a:pt x="1824310" y="-49811"/>
                  <a:pt x="1950304" y="23086"/>
                  <a:pt x="2190750" y="0"/>
                </a:cubicBezTo>
                <a:cubicBezTo>
                  <a:pt x="2193320" y="106356"/>
                  <a:pt x="2188560" y="287041"/>
                  <a:pt x="2190750" y="390628"/>
                </a:cubicBezTo>
                <a:cubicBezTo>
                  <a:pt x="2192940" y="494215"/>
                  <a:pt x="2161546" y="618044"/>
                  <a:pt x="2190750" y="832768"/>
                </a:cubicBezTo>
                <a:cubicBezTo>
                  <a:pt x="2219954" y="1047492"/>
                  <a:pt x="2140097" y="1152743"/>
                  <a:pt x="2190750" y="1287786"/>
                </a:cubicBezTo>
                <a:cubicBezTo>
                  <a:pt x="1943520" y="1312684"/>
                  <a:pt x="1891102" y="1269914"/>
                  <a:pt x="1599248" y="1287786"/>
                </a:cubicBezTo>
                <a:cubicBezTo>
                  <a:pt x="1307394" y="1305658"/>
                  <a:pt x="1202275" y="1287610"/>
                  <a:pt x="1073468" y="1287786"/>
                </a:cubicBezTo>
                <a:cubicBezTo>
                  <a:pt x="944661" y="1287962"/>
                  <a:pt x="740931" y="1239809"/>
                  <a:pt x="591503" y="1287786"/>
                </a:cubicBezTo>
                <a:cubicBezTo>
                  <a:pt x="442076" y="1335763"/>
                  <a:pt x="289739" y="1286618"/>
                  <a:pt x="0" y="1287786"/>
                </a:cubicBezTo>
                <a:cubicBezTo>
                  <a:pt x="-12605" y="1148601"/>
                  <a:pt x="33001" y="999461"/>
                  <a:pt x="0" y="897158"/>
                </a:cubicBezTo>
                <a:cubicBezTo>
                  <a:pt x="-33001" y="794855"/>
                  <a:pt x="44292" y="625336"/>
                  <a:pt x="0" y="506529"/>
                </a:cubicBezTo>
                <a:cubicBezTo>
                  <a:pt x="-44292" y="387722"/>
                  <a:pt x="18750" y="133617"/>
                  <a:pt x="0" y="0"/>
                </a:cubicBezTo>
                <a:close/>
              </a:path>
              <a:path w="2190750" h="1287786" stroke="0" extrusionOk="0">
                <a:moveTo>
                  <a:pt x="0" y="0"/>
                </a:moveTo>
                <a:cubicBezTo>
                  <a:pt x="189141" y="-13108"/>
                  <a:pt x="419033" y="13718"/>
                  <a:pt x="525780" y="0"/>
                </a:cubicBezTo>
                <a:cubicBezTo>
                  <a:pt x="632527" y="-13718"/>
                  <a:pt x="867231" y="29040"/>
                  <a:pt x="1073468" y="0"/>
                </a:cubicBezTo>
                <a:cubicBezTo>
                  <a:pt x="1279705" y="-29040"/>
                  <a:pt x="1411927" y="60171"/>
                  <a:pt x="1577340" y="0"/>
                </a:cubicBezTo>
                <a:cubicBezTo>
                  <a:pt x="1742753" y="-60171"/>
                  <a:pt x="1941076" y="47690"/>
                  <a:pt x="2190750" y="0"/>
                </a:cubicBezTo>
                <a:cubicBezTo>
                  <a:pt x="2193844" y="132483"/>
                  <a:pt x="2152619" y="266249"/>
                  <a:pt x="2190750" y="442140"/>
                </a:cubicBezTo>
                <a:cubicBezTo>
                  <a:pt x="2228881" y="618031"/>
                  <a:pt x="2185710" y="692121"/>
                  <a:pt x="2190750" y="871402"/>
                </a:cubicBezTo>
                <a:cubicBezTo>
                  <a:pt x="2195790" y="1050683"/>
                  <a:pt x="2157781" y="1152283"/>
                  <a:pt x="2190750" y="1287786"/>
                </a:cubicBezTo>
                <a:cubicBezTo>
                  <a:pt x="2031617" y="1349562"/>
                  <a:pt x="1864207" y="1285225"/>
                  <a:pt x="1664970" y="1287786"/>
                </a:cubicBezTo>
                <a:cubicBezTo>
                  <a:pt x="1465733" y="1290347"/>
                  <a:pt x="1214081" y="1284260"/>
                  <a:pt x="1095375" y="1287786"/>
                </a:cubicBezTo>
                <a:cubicBezTo>
                  <a:pt x="976670" y="1291312"/>
                  <a:pt x="739853" y="1229953"/>
                  <a:pt x="525780" y="1287786"/>
                </a:cubicBezTo>
                <a:cubicBezTo>
                  <a:pt x="311707" y="1345619"/>
                  <a:pt x="216641" y="1283713"/>
                  <a:pt x="0" y="1287786"/>
                </a:cubicBezTo>
                <a:cubicBezTo>
                  <a:pt x="-12657" y="1082570"/>
                  <a:pt x="50344" y="956890"/>
                  <a:pt x="0" y="858524"/>
                </a:cubicBezTo>
                <a:cubicBezTo>
                  <a:pt x="-50344" y="760158"/>
                  <a:pt x="24232" y="603941"/>
                  <a:pt x="0" y="467896"/>
                </a:cubicBezTo>
                <a:cubicBezTo>
                  <a:pt x="-24232" y="331851"/>
                  <a:pt x="24460" y="184117"/>
                  <a:pt x="0" y="0"/>
                </a:cubicBezTo>
                <a:close/>
              </a:path>
            </a:pathLst>
          </a:custGeom>
          <a:ln>
            <a:solidFill>
              <a:schemeClr val="tx1"/>
            </a:solidFill>
            <a:extLst>
              <a:ext uri="{C807C97D-BFC1-408E-A445-0C87EB9F89A2}">
                <ask:lineSketchStyleProps xmlns:ask="http://schemas.microsoft.com/office/drawing/2018/sketchyshapes" sd="634852874">
                  <a:prstGeom prst="rect">
                    <a:avLst/>
                  </a:prstGeom>
                  <ask:type>
                    <ask:lineSketchScribble/>
                  </ask:type>
                </ask:lineSketchStyleProps>
              </a:ext>
            </a:extLst>
          </a:ln>
        </p:spPr>
      </p:pic>
      <p:pic>
        <p:nvPicPr>
          <p:cNvPr id="7" name="Εικόνα 6" descr="γιαγιάδες Στοκ Εικονογραφήσεις, Vectors, &amp; Clipart – (766 Στοκ  Εικονογραφήσεις)">
            <a:extLst>
              <a:ext uri="{FF2B5EF4-FFF2-40B4-BE49-F238E27FC236}">
                <a16:creationId xmlns:a16="http://schemas.microsoft.com/office/drawing/2014/main" id="{91F60C16-0C96-1BE7-56CD-BA3690D8B205}"/>
              </a:ext>
            </a:extLst>
          </p:cNvPr>
          <p:cNvPicPr>
            <a:picLocks noChangeAspect="1"/>
          </p:cNvPicPr>
          <p:nvPr/>
        </p:nvPicPr>
        <p:blipFill>
          <a:blip r:embed="rId3"/>
          <a:srcRect l="47636" t="421" r="25309" b="45803"/>
          <a:stretch>
            <a:fillRect/>
          </a:stretch>
        </p:blipFill>
        <p:spPr>
          <a:xfrm>
            <a:off x="7191143" y="437868"/>
            <a:ext cx="1460450" cy="1640074"/>
          </a:xfrm>
          <a:custGeom>
            <a:avLst/>
            <a:gdLst>
              <a:gd name="csX0" fmla="*/ 0 w 1460450"/>
              <a:gd name="csY0" fmla="*/ 0 h 1640074"/>
              <a:gd name="csX1" fmla="*/ 457608 w 1460450"/>
              <a:gd name="csY1" fmla="*/ 0 h 1640074"/>
              <a:gd name="csX2" fmla="*/ 915215 w 1460450"/>
              <a:gd name="csY2" fmla="*/ 0 h 1640074"/>
              <a:gd name="csX3" fmla="*/ 1460450 w 1460450"/>
              <a:gd name="csY3" fmla="*/ 0 h 1640074"/>
              <a:gd name="csX4" fmla="*/ 1460450 w 1460450"/>
              <a:gd name="csY4" fmla="*/ 530291 h 1640074"/>
              <a:gd name="csX5" fmla="*/ 1460450 w 1460450"/>
              <a:gd name="csY5" fmla="*/ 1093383 h 1640074"/>
              <a:gd name="csX6" fmla="*/ 1460450 w 1460450"/>
              <a:gd name="csY6" fmla="*/ 1640074 h 1640074"/>
              <a:gd name="csX7" fmla="*/ 973633 w 1460450"/>
              <a:gd name="csY7" fmla="*/ 1640074 h 1640074"/>
              <a:gd name="csX8" fmla="*/ 472212 w 1460450"/>
              <a:gd name="csY8" fmla="*/ 1640074 h 1640074"/>
              <a:gd name="csX9" fmla="*/ 0 w 1460450"/>
              <a:gd name="csY9" fmla="*/ 1640074 h 1640074"/>
              <a:gd name="csX10" fmla="*/ 0 w 1460450"/>
              <a:gd name="csY10" fmla="*/ 1126184 h 1640074"/>
              <a:gd name="csX11" fmla="*/ 0 w 1460450"/>
              <a:gd name="csY11" fmla="*/ 628695 h 1640074"/>
              <a:gd name="csX12" fmla="*/ 0 w 1460450"/>
              <a:gd name="csY12" fmla="*/ 0 h 16400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460450" h="1640074" fill="none" extrusionOk="0">
                <a:moveTo>
                  <a:pt x="0" y="0"/>
                </a:moveTo>
                <a:cubicBezTo>
                  <a:pt x="184774" y="-29923"/>
                  <a:pt x="362315" y="16532"/>
                  <a:pt x="457608" y="0"/>
                </a:cubicBezTo>
                <a:cubicBezTo>
                  <a:pt x="552901" y="-16532"/>
                  <a:pt x="793175" y="20930"/>
                  <a:pt x="915215" y="0"/>
                </a:cubicBezTo>
                <a:cubicBezTo>
                  <a:pt x="1037255" y="-20930"/>
                  <a:pt x="1334777" y="45447"/>
                  <a:pt x="1460450" y="0"/>
                </a:cubicBezTo>
                <a:cubicBezTo>
                  <a:pt x="1477029" y="218057"/>
                  <a:pt x="1420415" y="351294"/>
                  <a:pt x="1460450" y="530291"/>
                </a:cubicBezTo>
                <a:cubicBezTo>
                  <a:pt x="1500485" y="709288"/>
                  <a:pt x="1424839" y="886442"/>
                  <a:pt x="1460450" y="1093383"/>
                </a:cubicBezTo>
                <a:cubicBezTo>
                  <a:pt x="1496061" y="1300324"/>
                  <a:pt x="1402522" y="1424709"/>
                  <a:pt x="1460450" y="1640074"/>
                </a:cubicBezTo>
                <a:cubicBezTo>
                  <a:pt x="1234986" y="1692211"/>
                  <a:pt x="1154925" y="1621599"/>
                  <a:pt x="973633" y="1640074"/>
                </a:cubicBezTo>
                <a:cubicBezTo>
                  <a:pt x="792341" y="1658549"/>
                  <a:pt x="702329" y="1599175"/>
                  <a:pt x="472212" y="1640074"/>
                </a:cubicBezTo>
                <a:cubicBezTo>
                  <a:pt x="242095" y="1680973"/>
                  <a:pt x="100553" y="1606225"/>
                  <a:pt x="0" y="1640074"/>
                </a:cubicBezTo>
                <a:cubicBezTo>
                  <a:pt x="-37850" y="1440446"/>
                  <a:pt x="20499" y="1375566"/>
                  <a:pt x="0" y="1126184"/>
                </a:cubicBezTo>
                <a:cubicBezTo>
                  <a:pt x="-20499" y="876802"/>
                  <a:pt x="8341" y="832649"/>
                  <a:pt x="0" y="628695"/>
                </a:cubicBezTo>
                <a:cubicBezTo>
                  <a:pt x="-8341" y="424741"/>
                  <a:pt x="32764" y="240002"/>
                  <a:pt x="0" y="0"/>
                </a:cubicBezTo>
                <a:close/>
              </a:path>
              <a:path w="1460450" h="1640074" stroke="0" extrusionOk="0">
                <a:moveTo>
                  <a:pt x="0" y="0"/>
                </a:moveTo>
                <a:cubicBezTo>
                  <a:pt x="100514" y="-726"/>
                  <a:pt x="312154" y="53773"/>
                  <a:pt x="457608" y="0"/>
                </a:cubicBezTo>
                <a:cubicBezTo>
                  <a:pt x="603062" y="-53773"/>
                  <a:pt x="706702" y="30935"/>
                  <a:pt x="900611" y="0"/>
                </a:cubicBezTo>
                <a:cubicBezTo>
                  <a:pt x="1094520" y="-30935"/>
                  <a:pt x="1283898" y="49915"/>
                  <a:pt x="1460450" y="0"/>
                </a:cubicBezTo>
                <a:cubicBezTo>
                  <a:pt x="1516010" y="145316"/>
                  <a:pt x="1411463" y="369443"/>
                  <a:pt x="1460450" y="546691"/>
                </a:cubicBezTo>
                <a:cubicBezTo>
                  <a:pt x="1509437" y="723939"/>
                  <a:pt x="1407279" y="893417"/>
                  <a:pt x="1460450" y="1126184"/>
                </a:cubicBezTo>
                <a:cubicBezTo>
                  <a:pt x="1513621" y="1358951"/>
                  <a:pt x="1421170" y="1435333"/>
                  <a:pt x="1460450" y="1640074"/>
                </a:cubicBezTo>
                <a:cubicBezTo>
                  <a:pt x="1335358" y="1661055"/>
                  <a:pt x="1216480" y="1625730"/>
                  <a:pt x="1002842" y="1640074"/>
                </a:cubicBezTo>
                <a:cubicBezTo>
                  <a:pt x="789204" y="1654418"/>
                  <a:pt x="665096" y="1599584"/>
                  <a:pt x="559839" y="1640074"/>
                </a:cubicBezTo>
                <a:cubicBezTo>
                  <a:pt x="454582" y="1680564"/>
                  <a:pt x="193957" y="1583059"/>
                  <a:pt x="0" y="1640074"/>
                </a:cubicBezTo>
                <a:cubicBezTo>
                  <a:pt x="-40190" y="1434296"/>
                  <a:pt x="20513" y="1272636"/>
                  <a:pt x="0" y="1142585"/>
                </a:cubicBezTo>
                <a:cubicBezTo>
                  <a:pt x="-20513" y="1012534"/>
                  <a:pt x="60215" y="819072"/>
                  <a:pt x="0" y="563092"/>
                </a:cubicBezTo>
                <a:cubicBezTo>
                  <a:pt x="-60215" y="307112"/>
                  <a:pt x="57641" y="262860"/>
                  <a:pt x="0" y="0"/>
                </a:cubicBezTo>
                <a:close/>
              </a:path>
            </a:pathLst>
          </a:custGeom>
          <a:ln>
            <a:solidFill>
              <a:schemeClr val="tx1"/>
            </a:solidFill>
            <a:extLst>
              <a:ext uri="{C807C97D-BFC1-408E-A445-0C87EB9F89A2}">
                <ask:lineSketchStyleProps xmlns:ask="http://schemas.microsoft.com/office/drawing/2018/sketchyshapes" sd="2630688121">
                  <a:prstGeom prst="rect">
                    <a:avLst/>
                  </a:prstGeom>
                  <ask:type>
                    <ask:lineSketchScribble/>
                  </ask:type>
                </ask:lineSketchStyleProps>
              </a:ext>
            </a:extLst>
          </a:ln>
        </p:spPr>
      </p:pic>
      <p:pic>
        <p:nvPicPr>
          <p:cNvPr id="9" name="Εικόνα 8" descr="Großer und kleiner Mann vektor abbildung. Illustration von höhe - 216262698">
            <a:extLst>
              <a:ext uri="{FF2B5EF4-FFF2-40B4-BE49-F238E27FC236}">
                <a16:creationId xmlns:a16="http://schemas.microsoft.com/office/drawing/2014/main" id="{FBCB1025-273E-B37F-3919-624DF55B2C27}"/>
              </a:ext>
            </a:extLst>
          </p:cNvPr>
          <p:cNvPicPr>
            <a:picLocks noChangeAspect="1"/>
          </p:cNvPicPr>
          <p:nvPr/>
        </p:nvPicPr>
        <p:blipFill>
          <a:blip r:embed="rId4"/>
          <a:srcRect l="46786" t="40671" r="11871" b="13216"/>
          <a:stretch>
            <a:fillRect/>
          </a:stretch>
        </p:blipFill>
        <p:spPr>
          <a:xfrm>
            <a:off x="864374" y="4622806"/>
            <a:ext cx="1565085" cy="1935472"/>
          </a:xfrm>
          <a:custGeom>
            <a:avLst/>
            <a:gdLst>
              <a:gd name="csX0" fmla="*/ 0 w 1565085"/>
              <a:gd name="csY0" fmla="*/ 0 h 1935472"/>
              <a:gd name="csX1" fmla="*/ 521695 w 1565085"/>
              <a:gd name="csY1" fmla="*/ 0 h 1935472"/>
              <a:gd name="csX2" fmla="*/ 1059041 w 1565085"/>
              <a:gd name="csY2" fmla="*/ 0 h 1935472"/>
              <a:gd name="csX3" fmla="*/ 1565085 w 1565085"/>
              <a:gd name="csY3" fmla="*/ 0 h 1935472"/>
              <a:gd name="csX4" fmla="*/ 1565085 w 1565085"/>
              <a:gd name="csY4" fmla="*/ 464513 h 1935472"/>
              <a:gd name="csX5" fmla="*/ 1565085 w 1565085"/>
              <a:gd name="csY5" fmla="*/ 987091 h 1935472"/>
              <a:gd name="csX6" fmla="*/ 1565085 w 1565085"/>
              <a:gd name="csY6" fmla="*/ 1412895 h 1935472"/>
              <a:gd name="csX7" fmla="*/ 1565085 w 1565085"/>
              <a:gd name="csY7" fmla="*/ 1935472 h 1935472"/>
              <a:gd name="csX8" fmla="*/ 1012088 w 1565085"/>
              <a:gd name="csY8" fmla="*/ 1935472 h 1935472"/>
              <a:gd name="csX9" fmla="*/ 506044 w 1565085"/>
              <a:gd name="csY9" fmla="*/ 1935472 h 1935472"/>
              <a:gd name="csX10" fmla="*/ 0 w 1565085"/>
              <a:gd name="csY10" fmla="*/ 1935472 h 1935472"/>
              <a:gd name="csX11" fmla="*/ 0 w 1565085"/>
              <a:gd name="csY11" fmla="*/ 1509668 h 1935472"/>
              <a:gd name="csX12" fmla="*/ 0 w 1565085"/>
              <a:gd name="csY12" fmla="*/ 1006445 h 1935472"/>
              <a:gd name="csX13" fmla="*/ 0 w 1565085"/>
              <a:gd name="csY13" fmla="*/ 580642 h 1935472"/>
              <a:gd name="csX14" fmla="*/ 0 w 1565085"/>
              <a:gd name="csY14" fmla="*/ 0 h 19354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65085" h="1935472" fill="none" extrusionOk="0">
                <a:moveTo>
                  <a:pt x="0" y="0"/>
                </a:moveTo>
                <a:cubicBezTo>
                  <a:pt x="237120" y="-30569"/>
                  <a:pt x="336033" y="22636"/>
                  <a:pt x="521695" y="0"/>
                </a:cubicBezTo>
                <a:cubicBezTo>
                  <a:pt x="707357" y="-22636"/>
                  <a:pt x="797695" y="6165"/>
                  <a:pt x="1059041" y="0"/>
                </a:cubicBezTo>
                <a:cubicBezTo>
                  <a:pt x="1320387" y="-6165"/>
                  <a:pt x="1418965" y="11494"/>
                  <a:pt x="1565085" y="0"/>
                </a:cubicBezTo>
                <a:cubicBezTo>
                  <a:pt x="1575624" y="100864"/>
                  <a:pt x="1553777" y="352606"/>
                  <a:pt x="1565085" y="464513"/>
                </a:cubicBezTo>
                <a:cubicBezTo>
                  <a:pt x="1576393" y="576420"/>
                  <a:pt x="1538296" y="851831"/>
                  <a:pt x="1565085" y="987091"/>
                </a:cubicBezTo>
                <a:cubicBezTo>
                  <a:pt x="1591874" y="1122351"/>
                  <a:pt x="1522731" y="1295706"/>
                  <a:pt x="1565085" y="1412895"/>
                </a:cubicBezTo>
                <a:cubicBezTo>
                  <a:pt x="1607439" y="1530084"/>
                  <a:pt x="1522883" y="1685737"/>
                  <a:pt x="1565085" y="1935472"/>
                </a:cubicBezTo>
                <a:cubicBezTo>
                  <a:pt x="1399599" y="1978044"/>
                  <a:pt x="1257746" y="1897344"/>
                  <a:pt x="1012088" y="1935472"/>
                </a:cubicBezTo>
                <a:cubicBezTo>
                  <a:pt x="766430" y="1973600"/>
                  <a:pt x="730694" y="1887581"/>
                  <a:pt x="506044" y="1935472"/>
                </a:cubicBezTo>
                <a:cubicBezTo>
                  <a:pt x="281394" y="1983363"/>
                  <a:pt x="197535" y="1877784"/>
                  <a:pt x="0" y="1935472"/>
                </a:cubicBezTo>
                <a:cubicBezTo>
                  <a:pt x="-15806" y="1798247"/>
                  <a:pt x="15154" y="1637771"/>
                  <a:pt x="0" y="1509668"/>
                </a:cubicBezTo>
                <a:cubicBezTo>
                  <a:pt x="-15154" y="1381565"/>
                  <a:pt x="9776" y="1145583"/>
                  <a:pt x="0" y="1006445"/>
                </a:cubicBezTo>
                <a:cubicBezTo>
                  <a:pt x="-9776" y="867307"/>
                  <a:pt x="44994" y="758421"/>
                  <a:pt x="0" y="580642"/>
                </a:cubicBezTo>
                <a:cubicBezTo>
                  <a:pt x="-44994" y="402863"/>
                  <a:pt x="1981" y="205197"/>
                  <a:pt x="0" y="0"/>
                </a:cubicBezTo>
                <a:close/>
              </a:path>
              <a:path w="1565085" h="1935472" stroke="0" extrusionOk="0">
                <a:moveTo>
                  <a:pt x="0" y="0"/>
                </a:moveTo>
                <a:cubicBezTo>
                  <a:pt x="236783" y="-33729"/>
                  <a:pt x="400882" y="2677"/>
                  <a:pt x="552997" y="0"/>
                </a:cubicBezTo>
                <a:cubicBezTo>
                  <a:pt x="705112" y="-2677"/>
                  <a:pt x="853095" y="8853"/>
                  <a:pt x="1105993" y="0"/>
                </a:cubicBezTo>
                <a:cubicBezTo>
                  <a:pt x="1358891" y="-8853"/>
                  <a:pt x="1423712" y="45319"/>
                  <a:pt x="1565085" y="0"/>
                </a:cubicBezTo>
                <a:cubicBezTo>
                  <a:pt x="1570406" y="214263"/>
                  <a:pt x="1510237" y="331072"/>
                  <a:pt x="1565085" y="483868"/>
                </a:cubicBezTo>
                <a:cubicBezTo>
                  <a:pt x="1619933" y="636664"/>
                  <a:pt x="1540009" y="831314"/>
                  <a:pt x="1565085" y="1006445"/>
                </a:cubicBezTo>
                <a:cubicBezTo>
                  <a:pt x="1590161" y="1181576"/>
                  <a:pt x="1508761" y="1251321"/>
                  <a:pt x="1565085" y="1490313"/>
                </a:cubicBezTo>
                <a:cubicBezTo>
                  <a:pt x="1621409" y="1729305"/>
                  <a:pt x="1520705" y="1804176"/>
                  <a:pt x="1565085" y="1935472"/>
                </a:cubicBezTo>
                <a:cubicBezTo>
                  <a:pt x="1315240" y="1957678"/>
                  <a:pt x="1295576" y="1886555"/>
                  <a:pt x="1027739" y="1935472"/>
                </a:cubicBezTo>
                <a:cubicBezTo>
                  <a:pt x="759902" y="1984389"/>
                  <a:pt x="722357" y="1924499"/>
                  <a:pt x="552997" y="1935472"/>
                </a:cubicBezTo>
                <a:cubicBezTo>
                  <a:pt x="383637" y="1946445"/>
                  <a:pt x="229664" y="1903047"/>
                  <a:pt x="0" y="1935472"/>
                </a:cubicBezTo>
                <a:cubicBezTo>
                  <a:pt x="-36827" y="1783098"/>
                  <a:pt x="19240" y="1677235"/>
                  <a:pt x="0" y="1451604"/>
                </a:cubicBezTo>
                <a:cubicBezTo>
                  <a:pt x="-19240" y="1225973"/>
                  <a:pt x="36298" y="1184804"/>
                  <a:pt x="0" y="929027"/>
                </a:cubicBezTo>
                <a:cubicBezTo>
                  <a:pt x="-36298" y="673250"/>
                  <a:pt x="52926" y="306469"/>
                  <a:pt x="0" y="0"/>
                </a:cubicBezTo>
                <a:close/>
              </a:path>
            </a:pathLst>
          </a:custGeom>
          <a:ln>
            <a:solidFill>
              <a:schemeClr val="tx1"/>
            </a:solidFill>
            <a:extLst>
              <a:ext uri="{C807C97D-BFC1-408E-A445-0C87EB9F89A2}">
                <ask:lineSketchStyleProps xmlns:ask="http://schemas.microsoft.com/office/drawing/2018/sketchyshapes" sd="4156260379">
                  <a:prstGeom prst="rect">
                    <a:avLst/>
                  </a:prstGeom>
                  <ask:type>
                    <ask:lineSketchScribble/>
                  </ask:type>
                </ask:lineSketchStyleProps>
              </a:ext>
            </a:extLst>
          </a:ln>
        </p:spPr>
      </p:pic>
      <p:pic>
        <p:nvPicPr>
          <p:cNvPr id="11" name="Εικόνα 10" descr="Cartoon Boy Που Παίζει Κιθάρα Σχέδιο: Vector στοκ (χωρίς δικαιώματα) 2539789825 | Shutterstock">
            <a:extLst>
              <a:ext uri="{FF2B5EF4-FFF2-40B4-BE49-F238E27FC236}">
                <a16:creationId xmlns:a16="http://schemas.microsoft.com/office/drawing/2014/main" id="{9AECE910-55BC-5A80-AB4A-9DB3F9D32C52}"/>
              </a:ext>
            </a:extLst>
          </p:cNvPr>
          <p:cNvPicPr>
            <a:picLocks noChangeAspect="1"/>
          </p:cNvPicPr>
          <p:nvPr/>
        </p:nvPicPr>
        <p:blipFill>
          <a:blip r:embed="rId5"/>
          <a:srcRect b="13265"/>
          <a:stretch>
            <a:fillRect/>
          </a:stretch>
        </p:blipFill>
        <p:spPr>
          <a:xfrm>
            <a:off x="6825403" y="4630703"/>
            <a:ext cx="1374322" cy="1816278"/>
          </a:xfrm>
          <a:custGeom>
            <a:avLst/>
            <a:gdLst>
              <a:gd name="csX0" fmla="*/ 0 w 1374322"/>
              <a:gd name="csY0" fmla="*/ 0 h 1816278"/>
              <a:gd name="csX1" fmla="*/ 444364 w 1374322"/>
              <a:gd name="csY1" fmla="*/ 0 h 1816278"/>
              <a:gd name="csX2" fmla="*/ 861242 w 1374322"/>
              <a:gd name="csY2" fmla="*/ 0 h 1816278"/>
              <a:gd name="csX3" fmla="*/ 1374322 w 1374322"/>
              <a:gd name="csY3" fmla="*/ 0 h 1816278"/>
              <a:gd name="csX4" fmla="*/ 1374322 w 1374322"/>
              <a:gd name="csY4" fmla="*/ 399581 h 1816278"/>
              <a:gd name="csX5" fmla="*/ 1374322 w 1374322"/>
              <a:gd name="csY5" fmla="*/ 853651 h 1816278"/>
              <a:gd name="csX6" fmla="*/ 1374322 w 1374322"/>
              <a:gd name="csY6" fmla="*/ 1253232 h 1816278"/>
              <a:gd name="csX7" fmla="*/ 1374322 w 1374322"/>
              <a:gd name="csY7" fmla="*/ 1816278 h 1816278"/>
              <a:gd name="csX8" fmla="*/ 916215 w 1374322"/>
              <a:gd name="csY8" fmla="*/ 1816278 h 1816278"/>
              <a:gd name="csX9" fmla="*/ 471851 w 1374322"/>
              <a:gd name="csY9" fmla="*/ 1816278 h 1816278"/>
              <a:gd name="csX10" fmla="*/ 0 w 1374322"/>
              <a:gd name="csY10" fmla="*/ 1816278 h 1816278"/>
              <a:gd name="csX11" fmla="*/ 0 w 1374322"/>
              <a:gd name="csY11" fmla="*/ 1344046 h 1816278"/>
              <a:gd name="csX12" fmla="*/ 0 w 1374322"/>
              <a:gd name="csY12" fmla="*/ 926302 h 1816278"/>
              <a:gd name="csX13" fmla="*/ 0 w 1374322"/>
              <a:gd name="csY13" fmla="*/ 472232 h 1816278"/>
              <a:gd name="csX14" fmla="*/ 0 w 1374322"/>
              <a:gd name="csY14" fmla="*/ 0 h 1816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74322" h="1816278" fill="none" extrusionOk="0">
                <a:moveTo>
                  <a:pt x="0" y="0"/>
                </a:moveTo>
                <a:cubicBezTo>
                  <a:pt x="212938" y="-7893"/>
                  <a:pt x="332198" y="15636"/>
                  <a:pt x="444364" y="0"/>
                </a:cubicBezTo>
                <a:cubicBezTo>
                  <a:pt x="556530" y="-15636"/>
                  <a:pt x="663917" y="38048"/>
                  <a:pt x="861242" y="0"/>
                </a:cubicBezTo>
                <a:cubicBezTo>
                  <a:pt x="1058567" y="-38048"/>
                  <a:pt x="1170283" y="26947"/>
                  <a:pt x="1374322" y="0"/>
                </a:cubicBezTo>
                <a:cubicBezTo>
                  <a:pt x="1389128" y="87767"/>
                  <a:pt x="1372371" y="319650"/>
                  <a:pt x="1374322" y="399581"/>
                </a:cubicBezTo>
                <a:cubicBezTo>
                  <a:pt x="1376273" y="479512"/>
                  <a:pt x="1351093" y="724950"/>
                  <a:pt x="1374322" y="853651"/>
                </a:cubicBezTo>
                <a:cubicBezTo>
                  <a:pt x="1397551" y="982352"/>
                  <a:pt x="1329532" y="1143360"/>
                  <a:pt x="1374322" y="1253232"/>
                </a:cubicBezTo>
                <a:cubicBezTo>
                  <a:pt x="1419112" y="1363104"/>
                  <a:pt x="1365767" y="1562526"/>
                  <a:pt x="1374322" y="1816278"/>
                </a:cubicBezTo>
                <a:cubicBezTo>
                  <a:pt x="1187756" y="1845104"/>
                  <a:pt x="1108131" y="1785183"/>
                  <a:pt x="916215" y="1816278"/>
                </a:cubicBezTo>
                <a:cubicBezTo>
                  <a:pt x="724299" y="1847373"/>
                  <a:pt x="692553" y="1783795"/>
                  <a:pt x="471851" y="1816278"/>
                </a:cubicBezTo>
                <a:cubicBezTo>
                  <a:pt x="251149" y="1848761"/>
                  <a:pt x="111235" y="1760314"/>
                  <a:pt x="0" y="1816278"/>
                </a:cubicBezTo>
                <a:cubicBezTo>
                  <a:pt x="-40963" y="1614210"/>
                  <a:pt x="5901" y="1485644"/>
                  <a:pt x="0" y="1344046"/>
                </a:cubicBezTo>
                <a:cubicBezTo>
                  <a:pt x="-5901" y="1202448"/>
                  <a:pt x="36415" y="1134757"/>
                  <a:pt x="0" y="926302"/>
                </a:cubicBezTo>
                <a:cubicBezTo>
                  <a:pt x="-36415" y="717847"/>
                  <a:pt x="28974" y="659309"/>
                  <a:pt x="0" y="472232"/>
                </a:cubicBezTo>
                <a:cubicBezTo>
                  <a:pt x="-28974" y="285155"/>
                  <a:pt x="32581" y="154864"/>
                  <a:pt x="0" y="0"/>
                </a:cubicBezTo>
                <a:close/>
              </a:path>
              <a:path w="1374322" h="1816278" stroke="0" extrusionOk="0">
                <a:moveTo>
                  <a:pt x="0" y="0"/>
                </a:moveTo>
                <a:cubicBezTo>
                  <a:pt x="179375" y="-17527"/>
                  <a:pt x="241017" y="41019"/>
                  <a:pt x="416878" y="0"/>
                </a:cubicBezTo>
                <a:cubicBezTo>
                  <a:pt x="592739" y="-41019"/>
                  <a:pt x="680530" y="53796"/>
                  <a:pt x="888728" y="0"/>
                </a:cubicBezTo>
                <a:cubicBezTo>
                  <a:pt x="1096926" y="-53796"/>
                  <a:pt x="1144911" y="22898"/>
                  <a:pt x="1374322" y="0"/>
                </a:cubicBezTo>
                <a:cubicBezTo>
                  <a:pt x="1400549" y="104535"/>
                  <a:pt x="1370424" y="313018"/>
                  <a:pt x="1374322" y="454070"/>
                </a:cubicBezTo>
                <a:cubicBezTo>
                  <a:pt x="1378220" y="595122"/>
                  <a:pt x="1372857" y="774749"/>
                  <a:pt x="1374322" y="889976"/>
                </a:cubicBezTo>
                <a:cubicBezTo>
                  <a:pt x="1375787" y="1005203"/>
                  <a:pt x="1364741" y="1099165"/>
                  <a:pt x="1374322" y="1289557"/>
                </a:cubicBezTo>
                <a:cubicBezTo>
                  <a:pt x="1383903" y="1479949"/>
                  <a:pt x="1374009" y="1562367"/>
                  <a:pt x="1374322" y="1816278"/>
                </a:cubicBezTo>
                <a:cubicBezTo>
                  <a:pt x="1170388" y="1868588"/>
                  <a:pt x="1056165" y="1814181"/>
                  <a:pt x="916215" y="1816278"/>
                </a:cubicBezTo>
                <a:cubicBezTo>
                  <a:pt x="776265" y="1818375"/>
                  <a:pt x="587260" y="1777752"/>
                  <a:pt x="444364" y="1816278"/>
                </a:cubicBezTo>
                <a:cubicBezTo>
                  <a:pt x="301468" y="1854804"/>
                  <a:pt x="93114" y="1814134"/>
                  <a:pt x="0" y="1816278"/>
                </a:cubicBezTo>
                <a:cubicBezTo>
                  <a:pt x="-6301" y="1700715"/>
                  <a:pt x="1759" y="1573211"/>
                  <a:pt x="0" y="1398534"/>
                </a:cubicBezTo>
                <a:cubicBezTo>
                  <a:pt x="-1759" y="1223857"/>
                  <a:pt x="39160" y="1103259"/>
                  <a:pt x="0" y="944465"/>
                </a:cubicBezTo>
                <a:cubicBezTo>
                  <a:pt x="-39160" y="785671"/>
                  <a:pt x="20258" y="663693"/>
                  <a:pt x="0" y="544883"/>
                </a:cubicBezTo>
                <a:cubicBezTo>
                  <a:pt x="-20258" y="426073"/>
                  <a:pt x="5743" y="163091"/>
                  <a:pt x="0" y="0"/>
                </a:cubicBezTo>
                <a:close/>
              </a:path>
            </a:pathLst>
          </a:custGeom>
          <a:ln>
            <a:solidFill>
              <a:schemeClr val="tx1"/>
            </a:solidFill>
            <a:extLst>
              <a:ext uri="{C807C97D-BFC1-408E-A445-0C87EB9F89A2}">
                <ask:lineSketchStyleProps xmlns:ask="http://schemas.microsoft.com/office/drawing/2018/sketchyshapes" sd="1930708562">
                  <a:prstGeom prst="rect">
                    <a:avLst/>
                  </a:prstGeom>
                  <ask:type>
                    <ask:lineSketchScribble/>
                  </ask:type>
                </ask:lineSketchStyleProps>
              </a:ext>
            </a:extLst>
          </a:ln>
        </p:spPr>
      </p:pic>
    </p:spTree>
    <p:extLst>
      <p:ext uri="{BB962C8B-B14F-4D97-AF65-F5344CB8AC3E}">
        <p14:creationId xmlns:p14="http://schemas.microsoft.com/office/powerpoint/2010/main" val="372486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075FA-59B3-1947-18A3-D5C14D830AFA}"/>
            </a:ext>
          </a:extLst>
        </p:cNvPr>
        <p:cNvGrpSpPr/>
        <p:nvPr/>
      </p:nvGrpSpPr>
      <p:grpSpPr>
        <a:xfrm>
          <a:off x="0" y="0"/>
          <a:ext cx="0" cy="0"/>
          <a:chOff x="0" y="0"/>
          <a:chExt cx="0" cy="0"/>
        </a:xfrm>
      </p:grpSpPr>
      <p:sp>
        <p:nvSpPr>
          <p:cNvPr id="42" name="Ορθογώνιο: Στρογγύλεμα γωνιών 41">
            <a:extLst>
              <a:ext uri="{FF2B5EF4-FFF2-40B4-BE49-F238E27FC236}">
                <a16:creationId xmlns:a16="http://schemas.microsoft.com/office/drawing/2014/main" id="{1E92EDA7-4D04-879D-7450-6BE745257E09}"/>
              </a:ext>
            </a:extLst>
          </p:cNvPr>
          <p:cNvSpPr/>
          <p:nvPr/>
        </p:nvSpPr>
        <p:spPr>
          <a:xfrm>
            <a:off x="348552" y="2426157"/>
            <a:ext cx="2862733" cy="135118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2800" dirty="0"/>
              <a:t>Η κυρία Μαρία έχει σγουρά  μαλλιά.</a:t>
            </a:r>
          </a:p>
        </p:txBody>
      </p:sp>
      <p:sp>
        <p:nvSpPr>
          <p:cNvPr id="44" name="Ορθογώνιο: Στρογγύλεμα γωνιών 43">
            <a:extLst>
              <a:ext uri="{FF2B5EF4-FFF2-40B4-BE49-F238E27FC236}">
                <a16:creationId xmlns:a16="http://schemas.microsoft.com/office/drawing/2014/main" id="{60AB20BA-F488-A1A7-FD44-CBE56A975FBA}"/>
              </a:ext>
            </a:extLst>
          </p:cNvPr>
          <p:cNvSpPr/>
          <p:nvPr/>
        </p:nvSpPr>
        <p:spPr>
          <a:xfrm>
            <a:off x="2502268" y="4721898"/>
            <a:ext cx="2690217" cy="148597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2800" dirty="0"/>
              <a:t>Η γιαγιά μου ποτίζει τα λουλούδια.</a:t>
            </a:r>
          </a:p>
        </p:txBody>
      </p:sp>
      <p:sp>
        <p:nvSpPr>
          <p:cNvPr id="46" name="Ορθογώνιο: Στρογγύλεμα γωνιών 45">
            <a:extLst>
              <a:ext uri="{FF2B5EF4-FFF2-40B4-BE49-F238E27FC236}">
                <a16:creationId xmlns:a16="http://schemas.microsoft.com/office/drawing/2014/main" id="{D2C67435-A444-98D8-F66C-0BA6B9CE2E48}"/>
              </a:ext>
            </a:extLst>
          </p:cNvPr>
          <p:cNvSpPr/>
          <p:nvPr/>
        </p:nvSpPr>
        <p:spPr>
          <a:xfrm>
            <a:off x="6547032" y="4340434"/>
            <a:ext cx="2043959" cy="165213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2800" dirty="0"/>
              <a:t>Αυτή η γυναίκα   έχει ίσια μαλλιά.</a:t>
            </a:r>
          </a:p>
        </p:txBody>
      </p:sp>
      <p:sp>
        <p:nvSpPr>
          <p:cNvPr id="48" name="Ορθογώνιο: Στρογγύλεμα γωνιών 47">
            <a:extLst>
              <a:ext uri="{FF2B5EF4-FFF2-40B4-BE49-F238E27FC236}">
                <a16:creationId xmlns:a16="http://schemas.microsoft.com/office/drawing/2014/main" id="{6686C650-42B2-B972-2BEC-293274686A77}"/>
              </a:ext>
            </a:extLst>
          </p:cNvPr>
          <p:cNvSpPr/>
          <p:nvPr/>
        </p:nvSpPr>
        <p:spPr>
          <a:xfrm>
            <a:off x="8662095" y="5427815"/>
            <a:ext cx="3622920" cy="119982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2400" dirty="0"/>
              <a:t>Η καθηγήτριά μου  έχει  κοντά μαλλιά.</a:t>
            </a:r>
          </a:p>
        </p:txBody>
      </p:sp>
      <p:sp>
        <p:nvSpPr>
          <p:cNvPr id="50" name="Ορθογώνιο: Στρογγύλεμα γωνιών 49">
            <a:extLst>
              <a:ext uri="{FF2B5EF4-FFF2-40B4-BE49-F238E27FC236}">
                <a16:creationId xmlns:a16="http://schemas.microsoft.com/office/drawing/2014/main" id="{6C89A143-3F3D-7473-562B-5821F7F90B8C}"/>
              </a:ext>
            </a:extLst>
          </p:cNvPr>
          <p:cNvSpPr/>
          <p:nvPr/>
        </p:nvSpPr>
        <p:spPr>
          <a:xfrm>
            <a:off x="6783021" y="2824708"/>
            <a:ext cx="2850835"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3200" dirty="0"/>
              <a:t>Η κυρία </a:t>
            </a:r>
            <a:r>
              <a:rPr lang="el-GR" sz="2800" dirty="0"/>
              <a:t>Ελένη μαγειρεύει.</a:t>
            </a:r>
          </a:p>
        </p:txBody>
      </p:sp>
      <p:sp>
        <p:nvSpPr>
          <p:cNvPr id="52" name="Ορθογώνιο: Στρογγύλεμα γωνιών 51">
            <a:extLst>
              <a:ext uri="{FF2B5EF4-FFF2-40B4-BE49-F238E27FC236}">
                <a16:creationId xmlns:a16="http://schemas.microsoft.com/office/drawing/2014/main" id="{4EC57399-FC1E-AE8B-4003-FA43894B8B0E}"/>
              </a:ext>
            </a:extLst>
          </p:cNvPr>
          <p:cNvSpPr/>
          <p:nvPr/>
        </p:nvSpPr>
        <p:spPr>
          <a:xfrm>
            <a:off x="9712966" y="2802883"/>
            <a:ext cx="2278869"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2800" dirty="0"/>
              <a:t>Η θεία μου διαβάζει.</a:t>
            </a:r>
          </a:p>
        </p:txBody>
      </p:sp>
      <p:sp>
        <p:nvSpPr>
          <p:cNvPr id="54" name="Ορθογώνιο: Στρογγύλεμα γωνιών 53">
            <a:extLst>
              <a:ext uri="{FF2B5EF4-FFF2-40B4-BE49-F238E27FC236}">
                <a16:creationId xmlns:a16="http://schemas.microsoft.com/office/drawing/2014/main" id="{086CFF8F-5253-F0A8-9914-3460BFCECD16}"/>
              </a:ext>
            </a:extLst>
          </p:cNvPr>
          <p:cNvSpPr/>
          <p:nvPr/>
        </p:nvSpPr>
        <p:spPr>
          <a:xfrm>
            <a:off x="3397565" y="2580174"/>
            <a:ext cx="3199177" cy="133841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2800" dirty="0"/>
              <a:t>Η γιαγιά πηγαίνει  βόλτα  με το  εγγόνι της.</a:t>
            </a:r>
          </a:p>
        </p:txBody>
      </p:sp>
      <p:pic>
        <p:nvPicPr>
          <p:cNvPr id="13" name="Εικόνα 12" descr="Η Σούπερ γιαγιά – Μεταξύ μας">
            <a:extLst>
              <a:ext uri="{FF2B5EF4-FFF2-40B4-BE49-F238E27FC236}">
                <a16:creationId xmlns:a16="http://schemas.microsoft.com/office/drawing/2014/main" id="{CFFB1229-DB7F-DA64-3682-4C8B51648B75}"/>
              </a:ext>
            </a:extLst>
          </p:cNvPr>
          <p:cNvPicPr>
            <a:picLocks noChangeAspect="1"/>
          </p:cNvPicPr>
          <p:nvPr/>
        </p:nvPicPr>
        <p:blipFill>
          <a:blip r:embed="rId2"/>
          <a:stretch>
            <a:fillRect/>
          </a:stretch>
        </p:blipFill>
        <p:spPr>
          <a:xfrm>
            <a:off x="348553" y="282059"/>
            <a:ext cx="2518191" cy="1993055"/>
          </a:xfrm>
          <a:custGeom>
            <a:avLst/>
            <a:gdLst>
              <a:gd name="csX0" fmla="*/ 0 w 2518191"/>
              <a:gd name="csY0" fmla="*/ 0 h 1993055"/>
              <a:gd name="csX1" fmla="*/ 554002 w 2518191"/>
              <a:gd name="csY1" fmla="*/ 0 h 1993055"/>
              <a:gd name="csX2" fmla="*/ 1007276 w 2518191"/>
              <a:gd name="csY2" fmla="*/ 0 h 1993055"/>
              <a:gd name="csX3" fmla="*/ 1435369 w 2518191"/>
              <a:gd name="csY3" fmla="*/ 0 h 1993055"/>
              <a:gd name="csX4" fmla="*/ 1888643 w 2518191"/>
              <a:gd name="csY4" fmla="*/ 0 h 1993055"/>
              <a:gd name="csX5" fmla="*/ 2518191 w 2518191"/>
              <a:gd name="csY5" fmla="*/ 0 h 1993055"/>
              <a:gd name="csX6" fmla="*/ 2518191 w 2518191"/>
              <a:gd name="csY6" fmla="*/ 478333 h 1993055"/>
              <a:gd name="csX7" fmla="*/ 2518191 w 2518191"/>
              <a:gd name="csY7" fmla="*/ 936736 h 1993055"/>
              <a:gd name="csX8" fmla="*/ 2518191 w 2518191"/>
              <a:gd name="csY8" fmla="*/ 1395139 h 1993055"/>
              <a:gd name="csX9" fmla="*/ 2518191 w 2518191"/>
              <a:gd name="csY9" fmla="*/ 1993055 h 1993055"/>
              <a:gd name="csX10" fmla="*/ 1989371 w 2518191"/>
              <a:gd name="csY10" fmla="*/ 1993055 h 1993055"/>
              <a:gd name="csX11" fmla="*/ 1561278 w 2518191"/>
              <a:gd name="csY11" fmla="*/ 1993055 h 1993055"/>
              <a:gd name="csX12" fmla="*/ 1133186 w 2518191"/>
              <a:gd name="csY12" fmla="*/ 1993055 h 1993055"/>
              <a:gd name="csX13" fmla="*/ 604366 w 2518191"/>
              <a:gd name="csY13" fmla="*/ 1993055 h 1993055"/>
              <a:gd name="csX14" fmla="*/ 0 w 2518191"/>
              <a:gd name="csY14" fmla="*/ 1993055 h 1993055"/>
              <a:gd name="csX15" fmla="*/ 0 w 2518191"/>
              <a:gd name="csY15" fmla="*/ 1514722 h 1993055"/>
              <a:gd name="csX16" fmla="*/ 0 w 2518191"/>
              <a:gd name="csY16" fmla="*/ 976597 h 1993055"/>
              <a:gd name="csX17" fmla="*/ 0 w 2518191"/>
              <a:gd name="csY17" fmla="*/ 538125 h 1993055"/>
              <a:gd name="csX18" fmla="*/ 0 w 2518191"/>
              <a:gd name="csY18" fmla="*/ 0 h 19930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518191" h="1993055" fill="none" extrusionOk="0">
                <a:moveTo>
                  <a:pt x="0" y="0"/>
                </a:moveTo>
                <a:cubicBezTo>
                  <a:pt x="135132" y="-34164"/>
                  <a:pt x="405662" y="30743"/>
                  <a:pt x="554002" y="0"/>
                </a:cubicBezTo>
                <a:cubicBezTo>
                  <a:pt x="702342" y="-30743"/>
                  <a:pt x="906777" y="20517"/>
                  <a:pt x="1007276" y="0"/>
                </a:cubicBezTo>
                <a:cubicBezTo>
                  <a:pt x="1107775" y="-20517"/>
                  <a:pt x="1338897" y="46103"/>
                  <a:pt x="1435369" y="0"/>
                </a:cubicBezTo>
                <a:cubicBezTo>
                  <a:pt x="1531841" y="-46103"/>
                  <a:pt x="1797063" y="13611"/>
                  <a:pt x="1888643" y="0"/>
                </a:cubicBezTo>
                <a:cubicBezTo>
                  <a:pt x="1980223" y="-13611"/>
                  <a:pt x="2240301" y="71044"/>
                  <a:pt x="2518191" y="0"/>
                </a:cubicBezTo>
                <a:cubicBezTo>
                  <a:pt x="2573070" y="133248"/>
                  <a:pt x="2473295" y="274846"/>
                  <a:pt x="2518191" y="478333"/>
                </a:cubicBezTo>
                <a:cubicBezTo>
                  <a:pt x="2563087" y="681820"/>
                  <a:pt x="2484524" y="777996"/>
                  <a:pt x="2518191" y="936736"/>
                </a:cubicBezTo>
                <a:cubicBezTo>
                  <a:pt x="2551858" y="1095476"/>
                  <a:pt x="2466486" y="1292176"/>
                  <a:pt x="2518191" y="1395139"/>
                </a:cubicBezTo>
                <a:cubicBezTo>
                  <a:pt x="2569896" y="1498102"/>
                  <a:pt x="2515132" y="1825347"/>
                  <a:pt x="2518191" y="1993055"/>
                </a:cubicBezTo>
                <a:cubicBezTo>
                  <a:pt x="2293194" y="2054886"/>
                  <a:pt x="2209073" y="1968180"/>
                  <a:pt x="1989371" y="1993055"/>
                </a:cubicBezTo>
                <a:cubicBezTo>
                  <a:pt x="1769669" y="2017930"/>
                  <a:pt x="1666099" y="1992425"/>
                  <a:pt x="1561278" y="1993055"/>
                </a:cubicBezTo>
                <a:cubicBezTo>
                  <a:pt x="1456457" y="1993685"/>
                  <a:pt x="1330830" y="1990273"/>
                  <a:pt x="1133186" y="1993055"/>
                </a:cubicBezTo>
                <a:cubicBezTo>
                  <a:pt x="935542" y="1995837"/>
                  <a:pt x="860055" y="1969018"/>
                  <a:pt x="604366" y="1993055"/>
                </a:cubicBezTo>
                <a:cubicBezTo>
                  <a:pt x="348677" y="2017092"/>
                  <a:pt x="155237" y="1981235"/>
                  <a:pt x="0" y="1993055"/>
                </a:cubicBezTo>
                <a:cubicBezTo>
                  <a:pt x="-26026" y="1823338"/>
                  <a:pt x="43882" y="1714736"/>
                  <a:pt x="0" y="1514722"/>
                </a:cubicBezTo>
                <a:cubicBezTo>
                  <a:pt x="-43882" y="1314708"/>
                  <a:pt x="54130" y="1237971"/>
                  <a:pt x="0" y="976597"/>
                </a:cubicBezTo>
                <a:cubicBezTo>
                  <a:pt x="-54130" y="715224"/>
                  <a:pt x="112" y="672967"/>
                  <a:pt x="0" y="538125"/>
                </a:cubicBezTo>
                <a:cubicBezTo>
                  <a:pt x="-112" y="403283"/>
                  <a:pt x="13112" y="234306"/>
                  <a:pt x="0" y="0"/>
                </a:cubicBezTo>
                <a:close/>
              </a:path>
              <a:path w="2518191" h="1993055" stroke="0" extrusionOk="0">
                <a:moveTo>
                  <a:pt x="0" y="0"/>
                </a:moveTo>
                <a:cubicBezTo>
                  <a:pt x="213259" y="-12404"/>
                  <a:pt x="416967" y="33208"/>
                  <a:pt x="554002" y="0"/>
                </a:cubicBezTo>
                <a:cubicBezTo>
                  <a:pt x="691037" y="-33208"/>
                  <a:pt x="950827" y="46948"/>
                  <a:pt x="1082822" y="0"/>
                </a:cubicBezTo>
                <a:cubicBezTo>
                  <a:pt x="1214817" y="-46948"/>
                  <a:pt x="1415066" y="16758"/>
                  <a:pt x="1510915" y="0"/>
                </a:cubicBezTo>
                <a:cubicBezTo>
                  <a:pt x="1606764" y="-16758"/>
                  <a:pt x="1897966" y="42566"/>
                  <a:pt x="2014553" y="0"/>
                </a:cubicBezTo>
                <a:cubicBezTo>
                  <a:pt x="2131140" y="-42566"/>
                  <a:pt x="2300044" y="28684"/>
                  <a:pt x="2518191" y="0"/>
                </a:cubicBezTo>
                <a:cubicBezTo>
                  <a:pt x="2572040" y="225351"/>
                  <a:pt x="2467233" y="304670"/>
                  <a:pt x="2518191" y="498264"/>
                </a:cubicBezTo>
                <a:cubicBezTo>
                  <a:pt x="2569149" y="691858"/>
                  <a:pt x="2493177" y="826724"/>
                  <a:pt x="2518191" y="956666"/>
                </a:cubicBezTo>
                <a:cubicBezTo>
                  <a:pt x="2543205" y="1086608"/>
                  <a:pt x="2466437" y="1235342"/>
                  <a:pt x="2518191" y="1494791"/>
                </a:cubicBezTo>
                <a:cubicBezTo>
                  <a:pt x="2569945" y="1754241"/>
                  <a:pt x="2465437" y="1871689"/>
                  <a:pt x="2518191" y="1993055"/>
                </a:cubicBezTo>
                <a:cubicBezTo>
                  <a:pt x="2395829" y="2001472"/>
                  <a:pt x="2238608" y="1990734"/>
                  <a:pt x="2039735" y="1993055"/>
                </a:cubicBezTo>
                <a:cubicBezTo>
                  <a:pt x="1840862" y="1995376"/>
                  <a:pt x="1664462" y="1929297"/>
                  <a:pt x="1485733" y="1993055"/>
                </a:cubicBezTo>
                <a:cubicBezTo>
                  <a:pt x="1307004" y="2056813"/>
                  <a:pt x="1105178" y="1935286"/>
                  <a:pt x="931731" y="1993055"/>
                </a:cubicBezTo>
                <a:cubicBezTo>
                  <a:pt x="758284" y="2050824"/>
                  <a:pt x="645901" y="1956863"/>
                  <a:pt x="503638" y="1993055"/>
                </a:cubicBezTo>
                <a:cubicBezTo>
                  <a:pt x="361375" y="2029247"/>
                  <a:pt x="208991" y="1981912"/>
                  <a:pt x="0" y="1993055"/>
                </a:cubicBezTo>
                <a:cubicBezTo>
                  <a:pt x="-53043" y="1861674"/>
                  <a:pt x="32752" y="1648363"/>
                  <a:pt x="0" y="1514722"/>
                </a:cubicBezTo>
                <a:cubicBezTo>
                  <a:pt x="-32752" y="1381081"/>
                  <a:pt x="33033" y="1191257"/>
                  <a:pt x="0" y="976597"/>
                </a:cubicBezTo>
                <a:cubicBezTo>
                  <a:pt x="-33033" y="761937"/>
                  <a:pt x="44788" y="672835"/>
                  <a:pt x="0" y="518194"/>
                </a:cubicBezTo>
                <a:cubicBezTo>
                  <a:pt x="-44788" y="363553"/>
                  <a:pt x="41490" y="201885"/>
                  <a:pt x="0" y="0"/>
                </a:cubicBezTo>
                <a:close/>
              </a:path>
            </a:pathLst>
          </a:custGeom>
          <a:ln>
            <a:solidFill>
              <a:schemeClr val="tx1"/>
            </a:solidFill>
            <a:extLst>
              <a:ext uri="{C807C97D-BFC1-408E-A445-0C87EB9F89A2}">
                <ask:lineSketchStyleProps xmlns:ask="http://schemas.microsoft.com/office/drawing/2018/sketchyshapes" sd="3265519130">
                  <a:prstGeom prst="rect">
                    <a:avLst/>
                  </a:prstGeom>
                  <ask:type>
                    <ask:lineSketchScribble/>
                  </ask:type>
                </ask:lineSketchStyleProps>
              </a:ext>
            </a:extLst>
          </a:ln>
        </p:spPr>
      </p:pic>
      <p:pic>
        <p:nvPicPr>
          <p:cNvPr id="15" name="Εικόνα 14" descr="Γιαγιά Και Εγγονός Περπάτημα Και Την Ομιλία Τον Παίρνει Από Διάνυσμα από ©insemar 203544388">
            <a:extLst>
              <a:ext uri="{FF2B5EF4-FFF2-40B4-BE49-F238E27FC236}">
                <a16:creationId xmlns:a16="http://schemas.microsoft.com/office/drawing/2014/main" id="{73B5B503-C0A8-0434-F16D-3549B52FD50E}"/>
              </a:ext>
            </a:extLst>
          </p:cNvPr>
          <p:cNvPicPr>
            <a:picLocks noChangeAspect="1"/>
          </p:cNvPicPr>
          <p:nvPr/>
        </p:nvPicPr>
        <p:blipFill>
          <a:blip r:embed="rId3"/>
          <a:srcRect l="12245" t="6768" r="11831" b="9970"/>
          <a:stretch>
            <a:fillRect/>
          </a:stretch>
        </p:blipFill>
        <p:spPr>
          <a:xfrm>
            <a:off x="3089851" y="326306"/>
            <a:ext cx="3006149" cy="1993055"/>
          </a:xfrm>
          <a:custGeom>
            <a:avLst/>
            <a:gdLst>
              <a:gd name="csX0" fmla="*/ 0 w 3006149"/>
              <a:gd name="csY0" fmla="*/ 0 h 1993055"/>
              <a:gd name="csX1" fmla="*/ 501025 w 3006149"/>
              <a:gd name="csY1" fmla="*/ 0 h 1993055"/>
              <a:gd name="csX2" fmla="*/ 941927 w 3006149"/>
              <a:gd name="csY2" fmla="*/ 0 h 1993055"/>
              <a:gd name="csX3" fmla="*/ 1412890 w 3006149"/>
              <a:gd name="csY3" fmla="*/ 0 h 1993055"/>
              <a:gd name="csX4" fmla="*/ 1943976 w 3006149"/>
              <a:gd name="csY4" fmla="*/ 0 h 1993055"/>
              <a:gd name="csX5" fmla="*/ 2445001 w 3006149"/>
              <a:gd name="csY5" fmla="*/ 0 h 1993055"/>
              <a:gd name="csX6" fmla="*/ 3006149 w 3006149"/>
              <a:gd name="csY6" fmla="*/ 0 h 1993055"/>
              <a:gd name="csX7" fmla="*/ 3006149 w 3006149"/>
              <a:gd name="csY7" fmla="*/ 458403 h 1993055"/>
              <a:gd name="csX8" fmla="*/ 3006149 w 3006149"/>
              <a:gd name="csY8" fmla="*/ 956666 h 1993055"/>
              <a:gd name="csX9" fmla="*/ 3006149 w 3006149"/>
              <a:gd name="csY9" fmla="*/ 1494791 h 1993055"/>
              <a:gd name="csX10" fmla="*/ 3006149 w 3006149"/>
              <a:gd name="csY10" fmla="*/ 1993055 h 1993055"/>
              <a:gd name="csX11" fmla="*/ 2445001 w 3006149"/>
              <a:gd name="csY11" fmla="*/ 1993055 h 1993055"/>
              <a:gd name="csX12" fmla="*/ 1913915 w 3006149"/>
              <a:gd name="csY12" fmla="*/ 1993055 h 1993055"/>
              <a:gd name="csX13" fmla="*/ 1412890 w 3006149"/>
              <a:gd name="csY13" fmla="*/ 1993055 h 1993055"/>
              <a:gd name="csX14" fmla="*/ 911865 w 3006149"/>
              <a:gd name="csY14" fmla="*/ 1993055 h 1993055"/>
              <a:gd name="csX15" fmla="*/ 501025 w 3006149"/>
              <a:gd name="csY15" fmla="*/ 1993055 h 1993055"/>
              <a:gd name="csX16" fmla="*/ 0 w 3006149"/>
              <a:gd name="csY16" fmla="*/ 1993055 h 1993055"/>
              <a:gd name="csX17" fmla="*/ 0 w 3006149"/>
              <a:gd name="csY17" fmla="*/ 1534652 h 1993055"/>
              <a:gd name="csX18" fmla="*/ 0 w 3006149"/>
              <a:gd name="csY18" fmla="*/ 1096180 h 1993055"/>
              <a:gd name="csX19" fmla="*/ 0 w 3006149"/>
              <a:gd name="csY19" fmla="*/ 558055 h 1993055"/>
              <a:gd name="csX20" fmla="*/ 0 w 3006149"/>
              <a:gd name="csY20" fmla="*/ 0 h 19930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006149" h="1993055" fill="none" extrusionOk="0">
                <a:moveTo>
                  <a:pt x="0" y="0"/>
                </a:moveTo>
                <a:cubicBezTo>
                  <a:pt x="223765" y="-56970"/>
                  <a:pt x="258099" y="48386"/>
                  <a:pt x="501025" y="0"/>
                </a:cubicBezTo>
                <a:cubicBezTo>
                  <a:pt x="743951" y="-48386"/>
                  <a:pt x="784418" y="31803"/>
                  <a:pt x="941927" y="0"/>
                </a:cubicBezTo>
                <a:cubicBezTo>
                  <a:pt x="1099436" y="-31803"/>
                  <a:pt x="1290764" y="52753"/>
                  <a:pt x="1412890" y="0"/>
                </a:cubicBezTo>
                <a:cubicBezTo>
                  <a:pt x="1535016" y="-52753"/>
                  <a:pt x="1795110" y="61996"/>
                  <a:pt x="1943976" y="0"/>
                </a:cubicBezTo>
                <a:cubicBezTo>
                  <a:pt x="2092842" y="-61996"/>
                  <a:pt x="2270137" y="46066"/>
                  <a:pt x="2445001" y="0"/>
                </a:cubicBezTo>
                <a:cubicBezTo>
                  <a:pt x="2619865" y="-46066"/>
                  <a:pt x="2808669" y="11482"/>
                  <a:pt x="3006149" y="0"/>
                </a:cubicBezTo>
                <a:cubicBezTo>
                  <a:pt x="3006404" y="156112"/>
                  <a:pt x="2953873" y="298377"/>
                  <a:pt x="3006149" y="458403"/>
                </a:cubicBezTo>
                <a:cubicBezTo>
                  <a:pt x="3058425" y="618429"/>
                  <a:pt x="2961755" y="784842"/>
                  <a:pt x="3006149" y="956666"/>
                </a:cubicBezTo>
                <a:cubicBezTo>
                  <a:pt x="3050543" y="1128490"/>
                  <a:pt x="2944935" y="1300434"/>
                  <a:pt x="3006149" y="1494791"/>
                </a:cubicBezTo>
                <a:cubicBezTo>
                  <a:pt x="3067363" y="1689149"/>
                  <a:pt x="2956940" y="1766137"/>
                  <a:pt x="3006149" y="1993055"/>
                </a:cubicBezTo>
                <a:cubicBezTo>
                  <a:pt x="2752183" y="2042424"/>
                  <a:pt x="2581617" y="1939423"/>
                  <a:pt x="2445001" y="1993055"/>
                </a:cubicBezTo>
                <a:cubicBezTo>
                  <a:pt x="2308385" y="2046687"/>
                  <a:pt x="2128790" y="1945545"/>
                  <a:pt x="1913915" y="1993055"/>
                </a:cubicBezTo>
                <a:cubicBezTo>
                  <a:pt x="1699040" y="2040565"/>
                  <a:pt x="1625455" y="1934976"/>
                  <a:pt x="1412890" y="1993055"/>
                </a:cubicBezTo>
                <a:cubicBezTo>
                  <a:pt x="1200326" y="2051134"/>
                  <a:pt x="1158569" y="1940447"/>
                  <a:pt x="911865" y="1993055"/>
                </a:cubicBezTo>
                <a:cubicBezTo>
                  <a:pt x="665162" y="2045663"/>
                  <a:pt x="686061" y="1949452"/>
                  <a:pt x="501025" y="1993055"/>
                </a:cubicBezTo>
                <a:cubicBezTo>
                  <a:pt x="315989" y="2036658"/>
                  <a:pt x="118548" y="1973314"/>
                  <a:pt x="0" y="1993055"/>
                </a:cubicBezTo>
                <a:cubicBezTo>
                  <a:pt x="-36365" y="1791931"/>
                  <a:pt x="36793" y="1640098"/>
                  <a:pt x="0" y="1534652"/>
                </a:cubicBezTo>
                <a:cubicBezTo>
                  <a:pt x="-36793" y="1429206"/>
                  <a:pt x="35197" y="1209212"/>
                  <a:pt x="0" y="1096180"/>
                </a:cubicBezTo>
                <a:cubicBezTo>
                  <a:pt x="-35197" y="983148"/>
                  <a:pt x="6270" y="701461"/>
                  <a:pt x="0" y="558055"/>
                </a:cubicBezTo>
                <a:cubicBezTo>
                  <a:pt x="-6270" y="414649"/>
                  <a:pt x="3269" y="125405"/>
                  <a:pt x="0" y="0"/>
                </a:cubicBezTo>
                <a:close/>
              </a:path>
              <a:path w="3006149" h="1993055" stroke="0" extrusionOk="0">
                <a:moveTo>
                  <a:pt x="0" y="0"/>
                </a:moveTo>
                <a:cubicBezTo>
                  <a:pt x="187632" y="-52142"/>
                  <a:pt x="334201" y="12108"/>
                  <a:pt x="531086" y="0"/>
                </a:cubicBezTo>
                <a:cubicBezTo>
                  <a:pt x="727971" y="-12108"/>
                  <a:pt x="800753" y="33233"/>
                  <a:pt x="1002050" y="0"/>
                </a:cubicBezTo>
                <a:cubicBezTo>
                  <a:pt x="1203347" y="-33233"/>
                  <a:pt x="1322170" y="53548"/>
                  <a:pt x="1563197" y="0"/>
                </a:cubicBezTo>
                <a:cubicBezTo>
                  <a:pt x="1804224" y="-53548"/>
                  <a:pt x="1863399" y="19993"/>
                  <a:pt x="2004099" y="0"/>
                </a:cubicBezTo>
                <a:cubicBezTo>
                  <a:pt x="2144799" y="-19993"/>
                  <a:pt x="2252534" y="31982"/>
                  <a:pt x="2445001" y="0"/>
                </a:cubicBezTo>
                <a:cubicBezTo>
                  <a:pt x="2637468" y="-31982"/>
                  <a:pt x="2799778" y="11564"/>
                  <a:pt x="3006149" y="0"/>
                </a:cubicBezTo>
                <a:cubicBezTo>
                  <a:pt x="3051143" y="122889"/>
                  <a:pt x="2966765" y="303685"/>
                  <a:pt x="3006149" y="458403"/>
                </a:cubicBezTo>
                <a:cubicBezTo>
                  <a:pt x="3045533" y="613121"/>
                  <a:pt x="2962594" y="749555"/>
                  <a:pt x="3006149" y="996528"/>
                </a:cubicBezTo>
                <a:cubicBezTo>
                  <a:pt x="3049704" y="1243501"/>
                  <a:pt x="2992012" y="1269619"/>
                  <a:pt x="3006149" y="1454930"/>
                </a:cubicBezTo>
                <a:cubicBezTo>
                  <a:pt x="3020286" y="1640241"/>
                  <a:pt x="2946248" y="1826627"/>
                  <a:pt x="3006149" y="1993055"/>
                </a:cubicBezTo>
                <a:cubicBezTo>
                  <a:pt x="2737340" y="2031990"/>
                  <a:pt x="2709871" y="1973364"/>
                  <a:pt x="2445001" y="1993055"/>
                </a:cubicBezTo>
                <a:cubicBezTo>
                  <a:pt x="2180131" y="2012746"/>
                  <a:pt x="2159260" y="1979457"/>
                  <a:pt x="2004099" y="1993055"/>
                </a:cubicBezTo>
                <a:cubicBezTo>
                  <a:pt x="1848938" y="2006653"/>
                  <a:pt x="1610991" y="1984712"/>
                  <a:pt x="1503075" y="1993055"/>
                </a:cubicBezTo>
                <a:cubicBezTo>
                  <a:pt x="1395159" y="2001398"/>
                  <a:pt x="1194581" y="1951417"/>
                  <a:pt x="1002050" y="1993055"/>
                </a:cubicBezTo>
                <a:cubicBezTo>
                  <a:pt x="809520" y="2034693"/>
                  <a:pt x="692204" y="1928231"/>
                  <a:pt x="440902" y="1993055"/>
                </a:cubicBezTo>
                <a:cubicBezTo>
                  <a:pt x="189600" y="2057879"/>
                  <a:pt x="164989" y="1946825"/>
                  <a:pt x="0" y="1993055"/>
                </a:cubicBezTo>
                <a:cubicBezTo>
                  <a:pt x="-7689" y="1862406"/>
                  <a:pt x="27311" y="1601589"/>
                  <a:pt x="0" y="1474861"/>
                </a:cubicBezTo>
                <a:cubicBezTo>
                  <a:pt x="-27311" y="1348133"/>
                  <a:pt x="19980" y="1248055"/>
                  <a:pt x="0" y="1036389"/>
                </a:cubicBezTo>
                <a:cubicBezTo>
                  <a:pt x="-19980" y="824723"/>
                  <a:pt x="5238" y="643655"/>
                  <a:pt x="0" y="538125"/>
                </a:cubicBezTo>
                <a:cubicBezTo>
                  <a:pt x="-5238" y="432595"/>
                  <a:pt x="21037" y="162401"/>
                  <a:pt x="0" y="0"/>
                </a:cubicBezTo>
                <a:close/>
              </a:path>
            </a:pathLst>
          </a:custGeom>
          <a:ln>
            <a:solidFill>
              <a:schemeClr val="tx1"/>
            </a:solidFill>
            <a:extLst>
              <a:ext uri="{C807C97D-BFC1-408E-A445-0C87EB9F89A2}">
                <ask:lineSketchStyleProps xmlns:ask="http://schemas.microsoft.com/office/drawing/2018/sketchyshapes" sd="3203613012">
                  <a:prstGeom prst="rect">
                    <a:avLst/>
                  </a:prstGeom>
                  <ask:type>
                    <ask:lineSketchScribble/>
                  </ask:type>
                </ask:lineSketchStyleProps>
              </a:ext>
            </a:extLst>
          </a:ln>
        </p:spPr>
      </p:pic>
      <p:pic>
        <p:nvPicPr>
          <p:cNvPr id="17" name="Εικόνα 16" descr="γιαγιά Στοκ Εικονογραφήσεις, Vectors, &amp; Clipart – (60,918 Στοκ  Εικονογραφήσεις)">
            <a:extLst>
              <a:ext uri="{FF2B5EF4-FFF2-40B4-BE49-F238E27FC236}">
                <a16:creationId xmlns:a16="http://schemas.microsoft.com/office/drawing/2014/main" id="{2B9D82DC-C0F6-479D-778D-D0B018393515}"/>
              </a:ext>
            </a:extLst>
          </p:cNvPr>
          <p:cNvPicPr>
            <a:picLocks noChangeAspect="1"/>
          </p:cNvPicPr>
          <p:nvPr/>
        </p:nvPicPr>
        <p:blipFill>
          <a:blip r:embed="rId4"/>
          <a:stretch>
            <a:fillRect/>
          </a:stretch>
        </p:blipFill>
        <p:spPr>
          <a:xfrm>
            <a:off x="9335047" y="241557"/>
            <a:ext cx="2277016" cy="2406007"/>
          </a:xfrm>
          <a:custGeom>
            <a:avLst/>
            <a:gdLst>
              <a:gd name="csX0" fmla="*/ 0 w 2277016"/>
              <a:gd name="csY0" fmla="*/ 0 h 2406007"/>
              <a:gd name="csX1" fmla="*/ 546484 w 2277016"/>
              <a:gd name="csY1" fmla="*/ 0 h 2406007"/>
              <a:gd name="csX2" fmla="*/ 1070198 w 2277016"/>
              <a:gd name="csY2" fmla="*/ 0 h 2406007"/>
              <a:gd name="csX3" fmla="*/ 1571141 w 2277016"/>
              <a:gd name="csY3" fmla="*/ 0 h 2406007"/>
              <a:gd name="csX4" fmla="*/ 2277016 w 2277016"/>
              <a:gd name="csY4" fmla="*/ 0 h 2406007"/>
              <a:gd name="csX5" fmla="*/ 2277016 w 2277016"/>
              <a:gd name="csY5" fmla="*/ 481201 h 2406007"/>
              <a:gd name="csX6" fmla="*/ 2277016 w 2277016"/>
              <a:gd name="csY6" fmla="*/ 986463 h 2406007"/>
              <a:gd name="csX7" fmla="*/ 2277016 w 2277016"/>
              <a:gd name="csY7" fmla="*/ 1419544 h 2406007"/>
              <a:gd name="csX8" fmla="*/ 2277016 w 2277016"/>
              <a:gd name="csY8" fmla="*/ 1876685 h 2406007"/>
              <a:gd name="csX9" fmla="*/ 2277016 w 2277016"/>
              <a:gd name="csY9" fmla="*/ 2406007 h 2406007"/>
              <a:gd name="csX10" fmla="*/ 1753302 w 2277016"/>
              <a:gd name="csY10" fmla="*/ 2406007 h 2406007"/>
              <a:gd name="csX11" fmla="*/ 1138508 w 2277016"/>
              <a:gd name="csY11" fmla="*/ 2406007 h 2406007"/>
              <a:gd name="csX12" fmla="*/ 592024 w 2277016"/>
              <a:gd name="csY12" fmla="*/ 2406007 h 2406007"/>
              <a:gd name="csX13" fmla="*/ 0 w 2277016"/>
              <a:gd name="csY13" fmla="*/ 2406007 h 2406007"/>
              <a:gd name="csX14" fmla="*/ 0 w 2277016"/>
              <a:gd name="csY14" fmla="*/ 1900746 h 2406007"/>
              <a:gd name="csX15" fmla="*/ 0 w 2277016"/>
              <a:gd name="csY15" fmla="*/ 1467664 h 2406007"/>
              <a:gd name="csX16" fmla="*/ 0 w 2277016"/>
              <a:gd name="csY16" fmla="*/ 1058643 h 2406007"/>
              <a:gd name="csX17" fmla="*/ 0 w 2277016"/>
              <a:gd name="csY17" fmla="*/ 601502 h 2406007"/>
              <a:gd name="csX18" fmla="*/ 0 w 2277016"/>
              <a:gd name="csY18" fmla="*/ 0 h 24060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277016" h="2406007" fill="none" extrusionOk="0">
                <a:moveTo>
                  <a:pt x="0" y="0"/>
                </a:moveTo>
                <a:cubicBezTo>
                  <a:pt x="228342" y="-48313"/>
                  <a:pt x="392549" y="48128"/>
                  <a:pt x="546484" y="0"/>
                </a:cubicBezTo>
                <a:cubicBezTo>
                  <a:pt x="700419" y="-48128"/>
                  <a:pt x="844176" y="20429"/>
                  <a:pt x="1070198" y="0"/>
                </a:cubicBezTo>
                <a:cubicBezTo>
                  <a:pt x="1296220" y="-20429"/>
                  <a:pt x="1353536" y="54984"/>
                  <a:pt x="1571141" y="0"/>
                </a:cubicBezTo>
                <a:cubicBezTo>
                  <a:pt x="1788746" y="-54984"/>
                  <a:pt x="2091598" y="78587"/>
                  <a:pt x="2277016" y="0"/>
                </a:cubicBezTo>
                <a:cubicBezTo>
                  <a:pt x="2332858" y="161164"/>
                  <a:pt x="2254560" y="338594"/>
                  <a:pt x="2277016" y="481201"/>
                </a:cubicBezTo>
                <a:cubicBezTo>
                  <a:pt x="2299472" y="623808"/>
                  <a:pt x="2231981" y="772443"/>
                  <a:pt x="2277016" y="986463"/>
                </a:cubicBezTo>
                <a:cubicBezTo>
                  <a:pt x="2322051" y="1200483"/>
                  <a:pt x="2231938" y="1234733"/>
                  <a:pt x="2277016" y="1419544"/>
                </a:cubicBezTo>
                <a:cubicBezTo>
                  <a:pt x="2322094" y="1604355"/>
                  <a:pt x="2230326" y="1754555"/>
                  <a:pt x="2277016" y="1876685"/>
                </a:cubicBezTo>
                <a:cubicBezTo>
                  <a:pt x="2323706" y="1998815"/>
                  <a:pt x="2276137" y="2174099"/>
                  <a:pt x="2277016" y="2406007"/>
                </a:cubicBezTo>
                <a:cubicBezTo>
                  <a:pt x="2038532" y="2450705"/>
                  <a:pt x="1928919" y="2371105"/>
                  <a:pt x="1753302" y="2406007"/>
                </a:cubicBezTo>
                <a:cubicBezTo>
                  <a:pt x="1577685" y="2440909"/>
                  <a:pt x="1364478" y="2361739"/>
                  <a:pt x="1138508" y="2406007"/>
                </a:cubicBezTo>
                <a:cubicBezTo>
                  <a:pt x="912538" y="2450275"/>
                  <a:pt x="781319" y="2389250"/>
                  <a:pt x="592024" y="2406007"/>
                </a:cubicBezTo>
                <a:cubicBezTo>
                  <a:pt x="402729" y="2422764"/>
                  <a:pt x="274564" y="2384042"/>
                  <a:pt x="0" y="2406007"/>
                </a:cubicBezTo>
                <a:cubicBezTo>
                  <a:pt x="-13947" y="2208461"/>
                  <a:pt x="56744" y="2047804"/>
                  <a:pt x="0" y="1900746"/>
                </a:cubicBezTo>
                <a:cubicBezTo>
                  <a:pt x="-56744" y="1753688"/>
                  <a:pt x="13685" y="1612000"/>
                  <a:pt x="0" y="1467664"/>
                </a:cubicBezTo>
                <a:cubicBezTo>
                  <a:pt x="-13685" y="1323328"/>
                  <a:pt x="45693" y="1144679"/>
                  <a:pt x="0" y="1058643"/>
                </a:cubicBezTo>
                <a:cubicBezTo>
                  <a:pt x="-45693" y="972607"/>
                  <a:pt x="26148" y="739669"/>
                  <a:pt x="0" y="601502"/>
                </a:cubicBezTo>
                <a:cubicBezTo>
                  <a:pt x="-26148" y="463335"/>
                  <a:pt x="55646" y="182455"/>
                  <a:pt x="0" y="0"/>
                </a:cubicBezTo>
                <a:close/>
              </a:path>
              <a:path w="2277016" h="2406007" stroke="0" extrusionOk="0">
                <a:moveTo>
                  <a:pt x="0" y="0"/>
                </a:moveTo>
                <a:cubicBezTo>
                  <a:pt x="279068" y="-2772"/>
                  <a:pt x="426463" y="44203"/>
                  <a:pt x="569254" y="0"/>
                </a:cubicBezTo>
                <a:cubicBezTo>
                  <a:pt x="712045" y="-44203"/>
                  <a:pt x="975474" y="41862"/>
                  <a:pt x="1138508" y="0"/>
                </a:cubicBezTo>
                <a:cubicBezTo>
                  <a:pt x="1301542" y="-41862"/>
                  <a:pt x="1545489" y="17015"/>
                  <a:pt x="1684992" y="0"/>
                </a:cubicBezTo>
                <a:cubicBezTo>
                  <a:pt x="1824495" y="-17015"/>
                  <a:pt x="2043153" y="68858"/>
                  <a:pt x="2277016" y="0"/>
                </a:cubicBezTo>
                <a:cubicBezTo>
                  <a:pt x="2320425" y="123686"/>
                  <a:pt x="2261537" y="332884"/>
                  <a:pt x="2277016" y="529322"/>
                </a:cubicBezTo>
                <a:cubicBezTo>
                  <a:pt x="2292495" y="725760"/>
                  <a:pt x="2233002" y="866497"/>
                  <a:pt x="2277016" y="986463"/>
                </a:cubicBezTo>
                <a:cubicBezTo>
                  <a:pt x="2321030" y="1106429"/>
                  <a:pt x="2256212" y="1320826"/>
                  <a:pt x="2277016" y="1491724"/>
                </a:cubicBezTo>
                <a:cubicBezTo>
                  <a:pt x="2297820" y="1662622"/>
                  <a:pt x="2264221" y="1743693"/>
                  <a:pt x="2277016" y="1972926"/>
                </a:cubicBezTo>
                <a:cubicBezTo>
                  <a:pt x="2289811" y="2202159"/>
                  <a:pt x="2237346" y="2234948"/>
                  <a:pt x="2277016" y="2406007"/>
                </a:cubicBezTo>
                <a:cubicBezTo>
                  <a:pt x="2112995" y="2441891"/>
                  <a:pt x="2025506" y="2387762"/>
                  <a:pt x="1776072" y="2406007"/>
                </a:cubicBezTo>
                <a:cubicBezTo>
                  <a:pt x="1526638" y="2424252"/>
                  <a:pt x="1388248" y="2375738"/>
                  <a:pt x="1229589" y="2406007"/>
                </a:cubicBezTo>
                <a:cubicBezTo>
                  <a:pt x="1070930" y="2436276"/>
                  <a:pt x="907587" y="2404058"/>
                  <a:pt x="660335" y="2406007"/>
                </a:cubicBezTo>
                <a:cubicBezTo>
                  <a:pt x="413083" y="2407956"/>
                  <a:pt x="193458" y="2356924"/>
                  <a:pt x="0" y="2406007"/>
                </a:cubicBezTo>
                <a:cubicBezTo>
                  <a:pt x="-49137" y="2234150"/>
                  <a:pt x="47292" y="2102841"/>
                  <a:pt x="0" y="1972926"/>
                </a:cubicBezTo>
                <a:cubicBezTo>
                  <a:pt x="-47292" y="1843011"/>
                  <a:pt x="39960" y="1719119"/>
                  <a:pt x="0" y="1515784"/>
                </a:cubicBezTo>
                <a:cubicBezTo>
                  <a:pt x="-39960" y="1312449"/>
                  <a:pt x="16450" y="1176994"/>
                  <a:pt x="0" y="1034583"/>
                </a:cubicBezTo>
                <a:cubicBezTo>
                  <a:pt x="-16450" y="892172"/>
                  <a:pt x="12613" y="775672"/>
                  <a:pt x="0" y="577442"/>
                </a:cubicBezTo>
                <a:cubicBezTo>
                  <a:pt x="-12613" y="379212"/>
                  <a:pt x="53394" y="229083"/>
                  <a:pt x="0" y="0"/>
                </a:cubicBezTo>
                <a:close/>
              </a:path>
            </a:pathLst>
          </a:custGeom>
          <a:ln>
            <a:solidFill>
              <a:schemeClr val="tx1"/>
            </a:solidFill>
            <a:extLst>
              <a:ext uri="{C807C97D-BFC1-408E-A445-0C87EB9F89A2}">
                <ask:lineSketchStyleProps xmlns:ask="http://schemas.microsoft.com/office/drawing/2018/sketchyshapes" sd="2279819670">
                  <a:prstGeom prst="rect">
                    <a:avLst/>
                  </a:prstGeom>
                  <ask:type>
                    <ask:lineSketchScribble/>
                  </ask:type>
                </ask:lineSketchStyleProps>
              </a:ext>
            </a:extLst>
          </a:ln>
        </p:spPr>
      </p:pic>
      <p:pic>
        <p:nvPicPr>
          <p:cNvPr id="19" name="Εικόνα 18" descr="Funny baking pictures | Granny rollers, Funny kitchen cooking meme, Cartoon  grandma">
            <a:extLst>
              <a:ext uri="{FF2B5EF4-FFF2-40B4-BE49-F238E27FC236}">
                <a16:creationId xmlns:a16="http://schemas.microsoft.com/office/drawing/2014/main" id="{A97E7552-D200-0256-4FBE-63F626F8375E}"/>
              </a:ext>
            </a:extLst>
          </p:cNvPr>
          <p:cNvPicPr>
            <a:picLocks noChangeAspect="1"/>
          </p:cNvPicPr>
          <p:nvPr/>
        </p:nvPicPr>
        <p:blipFill>
          <a:blip r:embed="rId5"/>
          <a:stretch>
            <a:fillRect/>
          </a:stretch>
        </p:blipFill>
        <p:spPr>
          <a:xfrm>
            <a:off x="7160651" y="230358"/>
            <a:ext cx="1855468" cy="2428023"/>
          </a:xfrm>
          <a:custGeom>
            <a:avLst/>
            <a:gdLst>
              <a:gd name="csX0" fmla="*/ 0 w 1855468"/>
              <a:gd name="csY0" fmla="*/ 0 h 2428023"/>
              <a:gd name="csX1" fmla="*/ 500976 w 1855468"/>
              <a:gd name="csY1" fmla="*/ 0 h 2428023"/>
              <a:gd name="csX2" fmla="*/ 909179 w 1855468"/>
              <a:gd name="csY2" fmla="*/ 0 h 2428023"/>
              <a:gd name="csX3" fmla="*/ 1317382 w 1855468"/>
              <a:gd name="csY3" fmla="*/ 0 h 2428023"/>
              <a:gd name="csX4" fmla="*/ 1855468 w 1855468"/>
              <a:gd name="csY4" fmla="*/ 0 h 2428023"/>
              <a:gd name="csX5" fmla="*/ 1855468 w 1855468"/>
              <a:gd name="csY5" fmla="*/ 412764 h 2428023"/>
              <a:gd name="csX6" fmla="*/ 1855468 w 1855468"/>
              <a:gd name="csY6" fmla="*/ 946929 h 2428023"/>
              <a:gd name="csX7" fmla="*/ 1855468 w 1855468"/>
              <a:gd name="csY7" fmla="*/ 1481094 h 2428023"/>
              <a:gd name="csX8" fmla="*/ 1855468 w 1855468"/>
              <a:gd name="csY8" fmla="*/ 2015259 h 2428023"/>
              <a:gd name="csX9" fmla="*/ 1855468 w 1855468"/>
              <a:gd name="csY9" fmla="*/ 2428023 h 2428023"/>
              <a:gd name="csX10" fmla="*/ 1391601 w 1855468"/>
              <a:gd name="csY10" fmla="*/ 2428023 h 2428023"/>
              <a:gd name="csX11" fmla="*/ 983398 w 1855468"/>
              <a:gd name="csY11" fmla="*/ 2428023 h 2428023"/>
              <a:gd name="csX12" fmla="*/ 538086 w 1855468"/>
              <a:gd name="csY12" fmla="*/ 2428023 h 2428023"/>
              <a:gd name="csX13" fmla="*/ 0 w 1855468"/>
              <a:gd name="csY13" fmla="*/ 2428023 h 2428023"/>
              <a:gd name="csX14" fmla="*/ 0 w 1855468"/>
              <a:gd name="csY14" fmla="*/ 1942418 h 2428023"/>
              <a:gd name="csX15" fmla="*/ 0 w 1855468"/>
              <a:gd name="csY15" fmla="*/ 1481094 h 2428023"/>
              <a:gd name="csX16" fmla="*/ 0 w 1855468"/>
              <a:gd name="csY16" fmla="*/ 995489 h 2428023"/>
              <a:gd name="csX17" fmla="*/ 0 w 1855468"/>
              <a:gd name="csY17" fmla="*/ 509885 h 2428023"/>
              <a:gd name="csX18" fmla="*/ 0 w 1855468"/>
              <a:gd name="csY18" fmla="*/ 0 h 24280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855468" h="2428023" fill="none" extrusionOk="0">
                <a:moveTo>
                  <a:pt x="0" y="0"/>
                </a:moveTo>
                <a:cubicBezTo>
                  <a:pt x="244677" y="-52664"/>
                  <a:pt x="252161" y="44584"/>
                  <a:pt x="500976" y="0"/>
                </a:cubicBezTo>
                <a:cubicBezTo>
                  <a:pt x="749791" y="-44584"/>
                  <a:pt x="757062" y="24765"/>
                  <a:pt x="909179" y="0"/>
                </a:cubicBezTo>
                <a:cubicBezTo>
                  <a:pt x="1061296" y="-24765"/>
                  <a:pt x="1157831" y="16971"/>
                  <a:pt x="1317382" y="0"/>
                </a:cubicBezTo>
                <a:cubicBezTo>
                  <a:pt x="1476933" y="-16971"/>
                  <a:pt x="1731753" y="24344"/>
                  <a:pt x="1855468" y="0"/>
                </a:cubicBezTo>
                <a:cubicBezTo>
                  <a:pt x="1870011" y="205952"/>
                  <a:pt x="1827784" y="215339"/>
                  <a:pt x="1855468" y="412764"/>
                </a:cubicBezTo>
                <a:cubicBezTo>
                  <a:pt x="1883152" y="610189"/>
                  <a:pt x="1847806" y="818210"/>
                  <a:pt x="1855468" y="946929"/>
                </a:cubicBezTo>
                <a:cubicBezTo>
                  <a:pt x="1863130" y="1075648"/>
                  <a:pt x="1816529" y="1346905"/>
                  <a:pt x="1855468" y="1481094"/>
                </a:cubicBezTo>
                <a:cubicBezTo>
                  <a:pt x="1894407" y="1615284"/>
                  <a:pt x="1828391" y="1804665"/>
                  <a:pt x="1855468" y="2015259"/>
                </a:cubicBezTo>
                <a:cubicBezTo>
                  <a:pt x="1882545" y="2225853"/>
                  <a:pt x="1826616" y="2281433"/>
                  <a:pt x="1855468" y="2428023"/>
                </a:cubicBezTo>
                <a:cubicBezTo>
                  <a:pt x="1749844" y="2469424"/>
                  <a:pt x="1565111" y="2421745"/>
                  <a:pt x="1391601" y="2428023"/>
                </a:cubicBezTo>
                <a:cubicBezTo>
                  <a:pt x="1218091" y="2434301"/>
                  <a:pt x="1173704" y="2424068"/>
                  <a:pt x="983398" y="2428023"/>
                </a:cubicBezTo>
                <a:cubicBezTo>
                  <a:pt x="793092" y="2431978"/>
                  <a:pt x="664290" y="2414045"/>
                  <a:pt x="538086" y="2428023"/>
                </a:cubicBezTo>
                <a:cubicBezTo>
                  <a:pt x="411882" y="2442001"/>
                  <a:pt x="174282" y="2373177"/>
                  <a:pt x="0" y="2428023"/>
                </a:cubicBezTo>
                <a:cubicBezTo>
                  <a:pt x="-50569" y="2245111"/>
                  <a:pt x="30024" y="2158996"/>
                  <a:pt x="0" y="1942418"/>
                </a:cubicBezTo>
                <a:cubicBezTo>
                  <a:pt x="-30024" y="1725841"/>
                  <a:pt x="48351" y="1607499"/>
                  <a:pt x="0" y="1481094"/>
                </a:cubicBezTo>
                <a:cubicBezTo>
                  <a:pt x="-48351" y="1354689"/>
                  <a:pt x="10664" y="1223203"/>
                  <a:pt x="0" y="995489"/>
                </a:cubicBezTo>
                <a:cubicBezTo>
                  <a:pt x="-10664" y="767776"/>
                  <a:pt x="21290" y="735295"/>
                  <a:pt x="0" y="509885"/>
                </a:cubicBezTo>
                <a:cubicBezTo>
                  <a:pt x="-21290" y="284475"/>
                  <a:pt x="22502" y="210127"/>
                  <a:pt x="0" y="0"/>
                </a:cubicBezTo>
                <a:close/>
              </a:path>
              <a:path w="1855468" h="2428023" stroke="0" extrusionOk="0">
                <a:moveTo>
                  <a:pt x="0" y="0"/>
                </a:moveTo>
                <a:cubicBezTo>
                  <a:pt x="200975" y="-26354"/>
                  <a:pt x="305637" y="33422"/>
                  <a:pt x="408203" y="0"/>
                </a:cubicBezTo>
                <a:cubicBezTo>
                  <a:pt x="510769" y="-33422"/>
                  <a:pt x="695848" y="7089"/>
                  <a:pt x="872070" y="0"/>
                </a:cubicBezTo>
                <a:cubicBezTo>
                  <a:pt x="1048292" y="-7089"/>
                  <a:pt x="1225569" y="45895"/>
                  <a:pt x="1373046" y="0"/>
                </a:cubicBezTo>
                <a:cubicBezTo>
                  <a:pt x="1520523" y="-45895"/>
                  <a:pt x="1678007" y="13939"/>
                  <a:pt x="1855468" y="0"/>
                </a:cubicBezTo>
                <a:cubicBezTo>
                  <a:pt x="1880352" y="118334"/>
                  <a:pt x="1850757" y="361797"/>
                  <a:pt x="1855468" y="509885"/>
                </a:cubicBezTo>
                <a:cubicBezTo>
                  <a:pt x="1860179" y="657974"/>
                  <a:pt x="1821841" y="794895"/>
                  <a:pt x="1855468" y="922649"/>
                </a:cubicBezTo>
                <a:cubicBezTo>
                  <a:pt x="1889095" y="1050403"/>
                  <a:pt x="1846324" y="1264198"/>
                  <a:pt x="1855468" y="1383973"/>
                </a:cubicBezTo>
                <a:cubicBezTo>
                  <a:pt x="1864612" y="1503748"/>
                  <a:pt x="1851340" y="1751332"/>
                  <a:pt x="1855468" y="1893858"/>
                </a:cubicBezTo>
                <a:cubicBezTo>
                  <a:pt x="1859596" y="2036385"/>
                  <a:pt x="1854196" y="2170245"/>
                  <a:pt x="1855468" y="2428023"/>
                </a:cubicBezTo>
                <a:cubicBezTo>
                  <a:pt x="1625482" y="2471490"/>
                  <a:pt x="1536062" y="2377684"/>
                  <a:pt x="1391601" y="2428023"/>
                </a:cubicBezTo>
                <a:cubicBezTo>
                  <a:pt x="1247140" y="2478362"/>
                  <a:pt x="1072384" y="2416186"/>
                  <a:pt x="927734" y="2428023"/>
                </a:cubicBezTo>
                <a:cubicBezTo>
                  <a:pt x="783084" y="2439860"/>
                  <a:pt x="604756" y="2394170"/>
                  <a:pt x="519531" y="2428023"/>
                </a:cubicBezTo>
                <a:cubicBezTo>
                  <a:pt x="434306" y="2461876"/>
                  <a:pt x="162571" y="2366220"/>
                  <a:pt x="0" y="2428023"/>
                </a:cubicBezTo>
                <a:cubicBezTo>
                  <a:pt x="-25813" y="2254697"/>
                  <a:pt x="35843" y="2049593"/>
                  <a:pt x="0" y="1918138"/>
                </a:cubicBezTo>
                <a:cubicBezTo>
                  <a:pt x="-35843" y="1786684"/>
                  <a:pt x="13283" y="1677676"/>
                  <a:pt x="0" y="1456814"/>
                </a:cubicBezTo>
                <a:cubicBezTo>
                  <a:pt x="-13283" y="1235952"/>
                  <a:pt x="32345" y="1153593"/>
                  <a:pt x="0" y="1044050"/>
                </a:cubicBezTo>
                <a:cubicBezTo>
                  <a:pt x="-32345" y="934507"/>
                  <a:pt x="28028" y="720852"/>
                  <a:pt x="0" y="582726"/>
                </a:cubicBezTo>
                <a:cubicBezTo>
                  <a:pt x="-28028" y="444600"/>
                  <a:pt x="50290" y="219330"/>
                  <a:pt x="0" y="0"/>
                </a:cubicBezTo>
                <a:close/>
              </a:path>
            </a:pathLst>
          </a:custGeom>
          <a:ln>
            <a:solidFill>
              <a:schemeClr val="tx1"/>
            </a:solidFill>
            <a:extLst>
              <a:ext uri="{C807C97D-BFC1-408E-A445-0C87EB9F89A2}">
                <ask:lineSketchStyleProps xmlns:ask="http://schemas.microsoft.com/office/drawing/2018/sketchyshapes" sd="3887640057">
                  <a:prstGeom prst="rect">
                    <a:avLst/>
                  </a:prstGeom>
                  <ask:type>
                    <ask:lineSketchScribble/>
                  </ask:type>
                </ask:lineSketchStyleProps>
              </a:ext>
            </a:extLst>
          </a:ln>
        </p:spPr>
      </p:pic>
      <p:pic>
        <p:nvPicPr>
          <p:cNvPr id="21" name="Εικόνα 20" descr="Η γιαγιά ποτίζει τα λουλούδια Διανυσματική απεικόνιση - εικονογραφία από  cartoons, arroyos: 68968759">
            <a:extLst>
              <a:ext uri="{FF2B5EF4-FFF2-40B4-BE49-F238E27FC236}">
                <a16:creationId xmlns:a16="http://schemas.microsoft.com/office/drawing/2014/main" id="{AA9FF24E-8269-4E49-C667-867E0D8B85C5}"/>
              </a:ext>
            </a:extLst>
          </p:cNvPr>
          <p:cNvPicPr>
            <a:picLocks noChangeAspect="1"/>
          </p:cNvPicPr>
          <p:nvPr/>
        </p:nvPicPr>
        <p:blipFill>
          <a:blip r:embed="rId6"/>
          <a:srcRect b="6826"/>
          <a:stretch>
            <a:fillRect/>
          </a:stretch>
        </p:blipFill>
        <p:spPr>
          <a:xfrm>
            <a:off x="362184" y="4221267"/>
            <a:ext cx="2000015" cy="2002751"/>
          </a:xfrm>
          <a:custGeom>
            <a:avLst/>
            <a:gdLst>
              <a:gd name="csX0" fmla="*/ 0 w 2000015"/>
              <a:gd name="csY0" fmla="*/ 0 h 2002751"/>
              <a:gd name="csX1" fmla="*/ 500004 w 2000015"/>
              <a:gd name="csY1" fmla="*/ 0 h 2002751"/>
              <a:gd name="csX2" fmla="*/ 960007 w 2000015"/>
              <a:gd name="csY2" fmla="*/ 0 h 2002751"/>
              <a:gd name="csX3" fmla="*/ 1420011 w 2000015"/>
              <a:gd name="csY3" fmla="*/ 0 h 2002751"/>
              <a:gd name="csX4" fmla="*/ 2000015 w 2000015"/>
              <a:gd name="csY4" fmla="*/ 0 h 2002751"/>
              <a:gd name="csX5" fmla="*/ 2000015 w 2000015"/>
              <a:gd name="csY5" fmla="*/ 480660 h 2002751"/>
              <a:gd name="csX6" fmla="*/ 2000015 w 2000015"/>
              <a:gd name="csY6" fmla="*/ 941293 h 2002751"/>
              <a:gd name="csX7" fmla="*/ 2000015 w 2000015"/>
              <a:gd name="csY7" fmla="*/ 1462008 h 2002751"/>
              <a:gd name="csX8" fmla="*/ 2000015 w 2000015"/>
              <a:gd name="csY8" fmla="*/ 2002751 h 2002751"/>
              <a:gd name="csX9" fmla="*/ 1560012 w 2000015"/>
              <a:gd name="csY9" fmla="*/ 2002751 h 2002751"/>
              <a:gd name="csX10" fmla="*/ 1040008 w 2000015"/>
              <a:gd name="csY10" fmla="*/ 2002751 h 2002751"/>
              <a:gd name="csX11" fmla="*/ 580004 w 2000015"/>
              <a:gd name="csY11" fmla="*/ 2002751 h 2002751"/>
              <a:gd name="csX12" fmla="*/ 0 w 2000015"/>
              <a:gd name="csY12" fmla="*/ 2002751 h 2002751"/>
              <a:gd name="csX13" fmla="*/ 0 w 2000015"/>
              <a:gd name="csY13" fmla="*/ 1562146 h 2002751"/>
              <a:gd name="csX14" fmla="*/ 0 w 2000015"/>
              <a:gd name="csY14" fmla="*/ 1061458 h 2002751"/>
              <a:gd name="csX15" fmla="*/ 0 w 2000015"/>
              <a:gd name="csY15" fmla="*/ 520715 h 2002751"/>
              <a:gd name="csX16" fmla="*/ 0 w 2000015"/>
              <a:gd name="csY16" fmla="*/ 0 h 20027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000015" h="2002751" fill="none" extrusionOk="0">
                <a:moveTo>
                  <a:pt x="0" y="0"/>
                </a:moveTo>
                <a:cubicBezTo>
                  <a:pt x="100375" y="-27921"/>
                  <a:pt x="372506" y="50474"/>
                  <a:pt x="500004" y="0"/>
                </a:cubicBezTo>
                <a:cubicBezTo>
                  <a:pt x="627502" y="-50474"/>
                  <a:pt x="751807" y="40400"/>
                  <a:pt x="960007" y="0"/>
                </a:cubicBezTo>
                <a:cubicBezTo>
                  <a:pt x="1168207" y="-40400"/>
                  <a:pt x="1212887" y="52804"/>
                  <a:pt x="1420011" y="0"/>
                </a:cubicBezTo>
                <a:cubicBezTo>
                  <a:pt x="1627135" y="-52804"/>
                  <a:pt x="1840437" y="64050"/>
                  <a:pt x="2000015" y="0"/>
                </a:cubicBezTo>
                <a:cubicBezTo>
                  <a:pt x="2037969" y="198548"/>
                  <a:pt x="1950143" y="354774"/>
                  <a:pt x="2000015" y="480660"/>
                </a:cubicBezTo>
                <a:cubicBezTo>
                  <a:pt x="2049887" y="606546"/>
                  <a:pt x="1995055" y="762506"/>
                  <a:pt x="2000015" y="941293"/>
                </a:cubicBezTo>
                <a:cubicBezTo>
                  <a:pt x="2004975" y="1120080"/>
                  <a:pt x="1949388" y="1324638"/>
                  <a:pt x="2000015" y="1462008"/>
                </a:cubicBezTo>
                <a:cubicBezTo>
                  <a:pt x="2050642" y="1599379"/>
                  <a:pt x="1944096" y="1880995"/>
                  <a:pt x="2000015" y="2002751"/>
                </a:cubicBezTo>
                <a:cubicBezTo>
                  <a:pt x="1784446" y="2007203"/>
                  <a:pt x="1749987" y="1973693"/>
                  <a:pt x="1560012" y="2002751"/>
                </a:cubicBezTo>
                <a:cubicBezTo>
                  <a:pt x="1370037" y="2031809"/>
                  <a:pt x="1241091" y="1962816"/>
                  <a:pt x="1040008" y="2002751"/>
                </a:cubicBezTo>
                <a:cubicBezTo>
                  <a:pt x="838925" y="2042686"/>
                  <a:pt x="784673" y="1969901"/>
                  <a:pt x="580004" y="2002751"/>
                </a:cubicBezTo>
                <a:cubicBezTo>
                  <a:pt x="375335" y="2035601"/>
                  <a:pt x="121381" y="1947919"/>
                  <a:pt x="0" y="2002751"/>
                </a:cubicBezTo>
                <a:cubicBezTo>
                  <a:pt x="-45757" y="1879041"/>
                  <a:pt x="5799" y="1652311"/>
                  <a:pt x="0" y="1562146"/>
                </a:cubicBezTo>
                <a:cubicBezTo>
                  <a:pt x="-5799" y="1471982"/>
                  <a:pt x="37702" y="1255615"/>
                  <a:pt x="0" y="1061458"/>
                </a:cubicBezTo>
                <a:cubicBezTo>
                  <a:pt x="-37702" y="867301"/>
                  <a:pt x="25069" y="747355"/>
                  <a:pt x="0" y="520715"/>
                </a:cubicBezTo>
                <a:cubicBezTo>
                  <a:pt x="-25069" y="294075"/>
                  <a:pt x="1978" y="146162"/>
                  <a:pt x="0" y="0"/>
                </a:cubicBezTo>
                <a:close/>
              </a:path>
              <a:path w="2000015" h="2002751" stroke="0" extrusionOk="0">
                <a:moveTo>
                  <a:pt x="0" y="0"/>
                </a:moveTo>
                <a:cubicBezTo>
                  <a:pt x="115920" y="-6386"/>
                  <a:pt x="307746" y="34244"/>
                  <a:pt x="500004" y="0"/>
                </a:cubicBezTo>
                <a:cubicBezTo>
                  <a:pt x="692262" y="-34244"/>
                  <a:pt x="867707" y="12879"/>
                  <a:pt x="960007" y="0"/>
                </a:cubicBezTo>
                <a:cubicBezTo>
                  <a:pt x="1052307" y="-12879"/>
                  <a:pt x="1245486" y="1127"/>
                  <a:pt x="1420011" y="0"/>
                </a:cubicBezTo>
                <a:cubicBezTo>
                  <a:pt x="1594536" y="-1127"/>
                  <a:pt x="1736642" y="20887"/>
                  <a:pt x="2000015" y="0"/>
                </a:cubicBezTo>
                <a:cubicBezTo>
                  <a:pt x="2028210" y="166426"/>
                  <a:pt x="1975226" y="356210"/>
                  <a:pt x="2000015" y="500688"/>
                </a:cubicBezTo>
                <a:cubicBezTo>
                  <a:pt x="2024804" y="645166"/>
                  <a:pt x="1958523" y="784858"/>
                  <a:pt x="2000015" y="981348"/>
                </a:cubicBezTo>
                <a:cubicBezTo>
                  <a:pt x="2041507" y="1177838"/>
                  <a:pt x="1970401" y="1331769"/>
                  <a:pt x="2000015" y="1462008"/>
                </a:cubicBezTo>
                <a:cubicBezTo>
                  <a:pt x="2029629" y="1592247"/>
                  <a:pt x="1979305" y="1750111"/>
                  <a:pt x="2000015" y="2002751"/>
                </a:cubicBezTo>
                <a:cubicBezTo>
                  <a:pt x="1860852" y="2011761"/>
                  <a:pt x="1655358" y="1965320"/>
                  <a:pt x="1460011" y="2002751"/>
                </a:cubicBezTo>
                <a:cubicBezTo>
                  <a:pt x="1264664" y="2040182"/>
                  <a:pt x="1165877" y="1968620"/>
                  <a:pt x="960007" y="2002751"/>
                </a:cubicBezTo>
                <a:cubicBezTo>
                  <a:pt x="754137" y="2036882"/>
                  <a:pt x="680625" y="1963982"/>
                  <a:pt x="440003" y="2002751"/>
                </a:cubicBezTo>
                <a:cubicBezTo>
                  <a:pt x="199381" y="2041520"/>
                  <a:pt x="151379" y="1984111"/>
                  <a:pt x="0" y="2002751"/>
                </a:cubicBezTo>
                <a:cubicBezTo>
                  <a:pt x="-21404" y="1850536"/>
                  <a:pt x="36366" y="1740157"/>
                  <a:pt x="0" y="1482036"/>
                </a:cubicBezTo>
                <a:cubicBezTo>
                  <a:pt x="-36366" y="1223915"/>
                  <a:pt x="11438" y="1128496"/>
                  <a:pt x="0" y="981348"/>
                </a:cubicBezTo>
                <a:cubicBezTo>
                  <a:pt x="-11438" y="834200"/>
                  <a:pt x="46793" y="729353"/>
                  <a:pt x="0" y="520715"/>
                </a:cubicBezTo>
                <a:cubicBezTo>
                  <a:pt x="-46793" y="312077"/>
                  <a:pt x="33124" y="234060"/>
                  <a:pt x="0" y="0"/>
                </a:cubicBezTo>
                <a:close/>
              </a:path>
            </a:pathLst>
          </a:custGeom>
          <a:ln>
            <a:solidFill>
              <a:schemeClr val="tx1"/>
            </a:solidFill>
            <a:extLst>
              <a:ext uri="{C807C97D-BFC1-408E-A445-0C87EB9F89A2}">
                <ask:lineSketchStyleProps xmlns:ask="http://schemas.microsoft.com/office/drawing/2018/sketchyshapes" sd="2896765429">
                  <a:prstGeom prst="rect">
                    <a:avLst/>
                  </a:prstGeom>
                  <ask:type>
                    <ask:lineSketchScribble/>
                  </ask:type>
                </ask:lineSketchStyleProps>
              </a:ext>
            </a:extLst>
          </a:ln>
        </p:spPr>
      </p:pic>
      <p:pic>
        <p:nvPicPr>
          <p:cNvPr id="23" name="Εικόνα 22" descr="Κινούμενα σχέδια γυναίκα σε καμπαρντίνα κοιτάζοντας: Vector στοκ (χωρίς  δικαιώματα) 2643481055 | Shutterstock">
            <a:extLst>
              <a:ext uri="{FF2B5EF4-FFF2-40B4-BE49-F238E27FC236}">
                <a16:creationId xmlns:a16="http://schemas.microsoft.com/office/drawing/2014/main" id="{72AC34FD-AF91-7277-6894-9D021E5DAE4B}"/>
              </a:ext>
            </a:extLst>
          </p:cNvPr>
          <p:cNvPicPr>
            <a:picLocks noChangeAspect="1"/>
          </p:cNvPicPr>
          <p:nvPr/>
        </p:nvPicPr>
        <p:blipFill>
          <a:blip r:embed="rId7"/>
          <a:srcRect l="19951" r="16329" b="9472"/>
          <a:stretch>
            <a:fillRect/>
          </a:stretch>
        </p:blipFill>
        <p:spPr>
          <a:xfrm>
            <a:off x="5332554" y="4479652"/>
            <a:ext cx="1121229" cy="1485979"/>
          </a:xfrm>
          <a:custGeom>
            <a:avLst/>
            <a:gdLst>
              <a:gd name="csX0" fmla="*/ 0 w 1121229"/>
              <a:gd name="csY0" fmla="*/ 0 h 1485979"/>
              <a:gd name="csX1" fmla="*/ 583039 w 1121229"/>
              <a:gd name="csY1" fmla="*/ 0 h 1485979"/>
              <a:gd name="csX2" fmla="*/ 1121229 w 1121229"/>
              <a:gd name="csY2" fmla="*/ 0 h 1485979"/>
              <a:gd name="csX3" fmla="*/ 1121229 w 1121229"/>
              <a:gd name="csY3" fmla="*/ 465607 h 1485979"/>
              <a:gd name="csX4" fmla="*/ 1121229 w 1121229"/>
              <a:gd name="csY4" fmla="*/ 960933 h 1485979"/>
              <a:gd name="csX5" fmla="*/ 1121229 w 1121229"/>
              <a:gd name="csY5" fmla="*/ 1485979 h 1485979"/>
              <a:gd name="csX6" fmla="*/ 594251 w 1121229"/>
              <a:gd name="csY6" fmla="*/ 1485979 h 1485979"/>
              <a:gd name="csX7" fmla="*/ 0 w 1121229"/>
              <a:gd name="csY7" fmla="*/ 1485979 h 1485979"/>
              <a:gd name="csX8" fmla="*/ 0 w 1121229"/>
              <a:gd name="csY8" fmla="*/ 960933 h 1485979"/>
              <a:gd name="csX9" fmla="*/ 0 w 1121229"/>
              <a:gd name="csY9" fmla="*/ 465607 h 1485979"/>
              <a:gd name="csX10" fmla="*/ 0 w 1121229"/>
              <a:gd name="csY10" fmla="*/ 0 h 14859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21229" h="1485979" fill="none" extrusionOk="0">
                <a:moveTo>
                  <a:pt x="0" y="0"/>
                </a:moveTo>
                <a:cubicBezTo>
                  <a:pt x="129190" y="-60194"/>
                  <a:pt x="383487" y="61602"/>
                  <a:pt x="583039" y="0"/>
                </a:cubicBezTo>
                <a:cubicBezTo>
                  <a:pt x="782591" y="-61602"/>
                  <a:pt x="880977" y="26376"/>
                  <a:pt x="1121229" y="0"/>
                </a:cubicBezTo>
                <a:cubicBezTo>
                  <a:pt x="1134414" y="141885"/>
                  <a:pt x="1091403" y="352375"/>
                  <a:pt x="1121229" y="465607"/>
                </a:cubicBezTo>
                <a:cubicBezTo>
                  <a:pt x="1151055" y="578839"/>
                  <a:pt x="1078165" y="797889"/>
                  <a:pt x="1121229" y="960933"/>
                </a:cubicBezTo>
                <a:cubicBezTo>
                  <a:pt x="1164293" y="1123977"/>
                  <a:pt x="1102386" y="1276452"/>
                  <a:pt x="1121229" y="1485979"/>
                </a:cubicBezTo>
                <a:cubicBezTo>
                  <a:pt x="992424" y="1511342"/>
                  <a:pt x="756291" y="1440742"/>
                  <a:pt x="594251" y="1485979"/>
                </a:cubicBezTo>
                <a:cubicBezTo>
                  <a:pt x="432211" y="1531216"/>
                  <a:pt x="232574" y="1483685"/>
                  <a:pt x="0" y="1485979"/>
                </a:cubicBezTo>
                <a:cubicBezTo>
                  <a:pt x="-44857" y="1370317"/>
                  <a:pt x="32985" y="1216154"/>
                  <a:pt x="0" y="960933"/>
                </a:cubicBezTo>
                <a:cubicBezTo>
                  <a:pt x="-32985" y="705712"/>
                  <a:pt x="17363" y="591172"/>
                  <a:pt x="0" y="465607"/>
                </a:cubicBezTo>
                <a:cubicBezTo>
                  <a:pt x="-17363" y="340042"/>
                  <a:pt x="20382" y="178832"/>
                  <a:pt x="0" y="0"/>
                </a:cubicBezTo>
                <a:close/>
              </a:path>
              <a:path w="1121229" h="1485979" stroke="0" extrusionOk="0">
                <a:moveTo>
                  <a:pt x="0" y="0"/>
                </a:moveTo>
                <a:cubicBezTo>
                  <a:pt x="191185" y="-61886"/>
                  <a:pt x="307219" y="37309"/>
                  <a:pt x="549402" y="0"/>
                </a:cubicBezTo>
                <a:cubicBezTo>
                  <a:pt x="791585" y="-37309"/>
                  <a:pt x="847414" y="39229"/>
                  <a:pt x="1121229" y="0"/>
                </a:cubicBezTo>
                <a:cubicBezTo>
                  <a:pt x="1165684" y="166593"/>
                  <a:pt x="1110484" y="324510"/>
                  <a:pt x="1121229" y="510186"/>
                </a:cubicBezTo>
                <a:cubicBezTo>
                  <a:pt x="1131974" y="695862"/>
                  <a:pt x="1080115" y="839923"/>
                  <a:pt x="1121229" y="1005512"/>
                </a:cubicBezTo>
                <a:cubicBezTo>
                  <a:pt x="1162343" y="1171101"/>
                  <a:pt x="1106418" y="1330393"/>
                  <a:pt x="1121229" y="1485979"/>
                </a:cubicBezTo>
                <a:cubicBezTo>
                  <a:pt x="900251" y="1491525"/>
                  <a:pt x="696498" y="1445099"/>
                  <a:pt x="560615" y="1485979"/>
                </a:cubicBezTo>
                <a:cubicBezTo>
                  <a:pt x="424732" y="1526859"/>
                  <a:pt x="268796" y="1423504"/>
                  <a:pt x="0" y="1485979"/>
                </a:cubicBezTo>
                <a:cubicBezTo>
                  <a:pt x="-19290" y="1347908"/>
                  <a:pt x="755" y="1224280"/>
                  <a:pt x="0" y="1035232"/>
                </a:cubicBezTo>
                <a:cubicBezTo>
                  <a:pt x="-755" y="846184"/>
                  <a:pt x="39809" y="655208"/>
                  <a:pt x="0" y="525046"/>
                </a:cubicBezTo>
                <a:cubicBezTo>
                  <a:pt x="-39809" y="394884"/>
                  <a:pt x="52789" y="219903"/>
                  <a:pt x="0" y="0"/>
                </a:cubicBezTo>
                <a:close/>
              </a:path>
            </a:pathLst>
          </a:custGeom>
          <a:ln>
            <a:solidFill>
              <a:schemeClr val="tx1"/>
            </a:solidFill>
            <a:extLst>
              <a:ext uri="{C807C97D-BFC1-408E-A445-0C87EB9F89A2}">
                <ask:lineSketchStyleProps xmlns:ask="http://schemas.microsoft.com/office/drawing/2018/sketchyshapes" sd="2554990253">
                  <a:prstGeom prst="rect">
                    <a:avLst/>
                  </a:prstGeom>
                  <ask:type>
                    <ask:lineSketchScribble/>
                  </ask:type>
                </ask:lineSketchStyleProps>
              </a:ext>
            </a:extLst>
          </a:ln>
        </p:spPr>
      </p:pic>
      <p:pic>
        <p:nvPicPr>
          <p:cNvPr id="25" name="Εικόνα 24" descr="Σύγχρονη εικονογράφηση μόδας μιας κομψής γυναίκας: Vector στοκ (χωρίς  δικαιώματα) 2731731715 | Shutterstock">
            <a:extLst>
              <a:ext uri="{FF2B5EF4-FFF2-40B4-BE49-F238E27FC236}">
                <a16:creationId xmlns:a16="http://schemas.microsoft.com/office/drawing/2014/main" id="{748DCB87-0EAC-8755-3821-AD9D1E4E26A1}"/>
              </a:ext>
            </a:extLst>
          </p:cNvPr>
          <p:cNvPicPr>
            <a:picLocks noChangeAspect="1"/>
          </p:cNvPicPr>
          <p:nvPr/>
        </p:nvPicPr>
        <p:blipFill>
          <a:blip r:embed="rId8"/>
          <a:srcRect b="9472"/>
          <a:stretch>
            <a:fillRect/>
          </a:stretch>
        </p:blipFill>
        <p:spPr>
          <a:xfrm flipH="1">
            <a:off x="9776063" y="3791300"/>
            <a:ext cx="1637468" cy="1485979"/>
          </a:xfrm>
          <a:custGeom>
            <a:avLst/>
            <a:gdLst>
              <a:gd name="csX0" fmla="*/ 0 w 1637468"/>
              <a:gd name="csY0" fmla="*/ 0 h 1485979"/>
              <a:gd name="csX1" fmla="*/ 513073 w 1637468"/>
              <a:gd name="csY1" fmla="*/ 0 h 1485979"/>
              <a:gd name="csX2" fmla="*/ 1058896 w 1637468"/>
              <a:gd name="csY2" fmla="*/ 0 h 1485979"/>
              <a:gd name="csX3" fmla="*/ 1637468 w 1637468"/>
              <a:gd name="csY3" fmla="*/ 0 h 1485979"/>
              <a:gd name="csX4" fmla="*/ 1637468 w 1637468"/>
              <a:gd name="csY4" fmla="*/ 450747 h 1485979"/>
              <a:gd name="csX5" fmla="*/ 1637468 w 1637468"/>
              <a:gd name="csY5" fmla="*/ 916354 h 1485979"/>
              <a:gd name="csX6" fmla="*/ 1637468 w 1637468"/>
              <a:gd name="csY6" fmla="*/ 1485979 h 1485979"/>
              <a:gd name="csX7" fmla="*/ 1058896 w 1637468"/>
              <a:gd name="csY7" fmla="*/ 1485979 h 1485979"/>
              <a:gd name="csX8" fmla="*/ 496699 w 1637468"/>
              <a:gd name="csY8" fmla="*/ 1485979 h 1485979"/>
              <a:gd name="csX9" fmla="*/ 0 w 1637468"/>
              <a:gd name="csY9" fmla="*/ 1485979 h 1485979"/>
              <a:gd name="csX10" fmla="*/ 0 w 1637468"/>
              <a:gd name="csY10" fmla="*/ 975793 h 1485979"/>
              <a:gd name="csX11" fmla="*/ 0 w 1637468"/>
              <a:gd name="csY11" fmla="*/ 480467 h 1485979"/>
              <a:gd name="csX12" fmla="*/ 0 w 1637468"/>
              <a:gd name="csY12" fmla="*/ 0 h 14859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37468" h="1485979" fill="none" extrusionOk="0">
                <a:moveTo>
                  <a:pt x="0" y="0"/>
                </a:moveTo>
                <a:cubicBezTo>
                  <a:pt x="123305" y="-5074"/>
                  <a:pt x="374429" y="25842"/>
                  <a:pt x="513073" y="0"/>
                </a:cubicBezTo>
                <a:cubicBezTo>
                  <a:pt x="651717" y="-25842"/>
                  <a:pt x="920596" y="38527"/>
                  <a:pt x="1058896" y="0"/>
                </a:cubicBezTo>
                <a:cubicBezTo>
                  <a:pt x="1197196" y="-38527"/>
                  <a:pt x="1511096" y="59301"/>
                  <a:pt x="1637468" y="0"/>
                </a:cubicBezTo>
                <a:cubicBezTo>
                  <a:pt x="1676638" y="154862"/>
                  <a:pt x="1593000" y="299518"/>
                  <a:pt x="1637468" y="450747"/>
                </a:cubicBezTo>
                <a:cubicBezTo>
                  <a:pt x="1681936" y="601976"/>
                  <a:pt x="1614476" y="748392"/>
                  <a:pt x="1637468" y="916354"/>
                </a:cubicBezTo>
                <a:cubicBezTo>
                  <a:pt x="1660460" y="1084316"/>
                  <a:pt x="1628124" y="1332899"/>
                  <a:pt x="1637468" y="1485979"/>
                </a:cubicBezTo>
                <a:cubicBezTo>
                  <a:pt x="1448885" y="1502295"/>
                  <a:pt x="1209793" y="1432189"/>
                  <a:pt x="1058896" y="1485979"/>
                </a:cubicBezTo>
                <a:cubicBezTo>
                  <a:pt x="907999" y="1539769"/>
                  <a:pt x="674894" y="1479510"/>
                  <a:pt x="496699" y="1485979"/>
                </a:cubicBezTo>
                <a:cubicBezTo>
                  <a:pt x="318504" y="1492448"/>
                  <a:pt x="102422" y="1464614"/>
                  <a:pt x="0" y="1485979"/>
                </a:cubicBezTo>
                <a:cubicBezTo>
                  <a:pt x="-56567" y="1257288"/>
                  <a:pt x="57070" y="1167714"/>
                  <a:pt x="0" y="975793"/>
                </a:cubicBezTo>
                <a:cubicBezTo>
                  <a:pt x="-57070" y="783872"/>
                  <a:pt x="28795" y="665710"/>
                  <a:pt x="0" y="480467"/>
                </a:cubicBezTo>
                <a:cubicBezTo>
                  <a:pt x="-28795" y="295224"/>
                  <a:pt x="54001" y="223808"/>
                  <a:pt x="0" y="0"/>
                </a:cubicBezTo>
                <a:close/>
              </a:path>
              <a:path w="1637468" h="1485979" stroke="0" extrusionOk="0">
                <a:moveTo>
                  <a:pt x="0" y="0"/>
                </a:moveTo>
                <a:cubicBezTo>
                  <a:pt x="191268" y="-47734"/>
                  <a:pt x="347641" y="40226"/>
                  <a:pt x="562197" y="0"/>
                </a:cubicBezTo>
                <a:cubicBezTo>
                  <a:pt x="776753" y="-40226"/>
                  <a:pt x="974499" y="45863"/>
                  <a:pt x="1140769" y="0"/>
                </a:cubicBezTo>
                <a:cubicBezTo>
                  <a:pt x="1307039" y="-45863"/>
                  <a:pt x="1433278" y="53023"/>
                  <a:pt x="1637468" y="0"/>
                </a:cubicBezTo>
                <a:cubicBezTo>
                  <a:pt x="1688685" y="193423"/>
                  <a:pt x="1623841" y="234562"/>
                  <a:pt x="1637468" y="465607"/>
                </a:cubicBezTo>
                <a:cubicBezTo>
                  <a:pt x="1651095" y="696652"/>
                  <a:pt x="1620071" y="758439"/>
                  <a:pt x="1637468" y="916354"/>
                </a:cubicBezTo>
                <a:cubicBezTo>
                  <a:pt x="1654865" y="1074269"/>
                  <a:pt x="1587307" y="1361970"/>
                  <a:pt x="1637468" y="1485979"/>
                </a:cubicBezTo>
                <a:cubicBezTo>
                  <a:pt x="1392998" y="1540215"/>
                  <a:pt x="1275638" y="1473701"/>
                  <a:pt x="1140769" y="1485979"/>
                </a:cubicBezTo>
                <a:cubicBezTo>
                  <a:pt x="1005900" y="1498257"/>
                  <a:pt x="847286" y="1425914"/>
                  <a:pt x="611321" y="1485979"/>
                </a:cubicBezTo>
                <a:cubicBezTo>
                  <a:pt x="375356" y="1546044"/>
                  <a:pt x="228162" y="1463555"/>
                  <a:pt x="0" y="1485979"/>
                </a:cubicBezTo>
                <a:cubicBezTo>
                  <a:pt x="-37714" y="1305210"/>
                  <a:pt x="16793" y="1070919"/>
                  <a:pt x="0" y="960933"/>
                </a:cubicBezTo>
                <a:cubicBezTo>
                  <a:pt x="-16793" y="850947"/>
                  <a:pt x="46492" y="573473"/>
                  <a:pt x="0" y="435887"/>
                </a:cubicBezTo>
                <a:cubicBezTo>
                  <a:pt x="-46492" y="298301"/>
                  <a:pt x="45180" y="202100"/>
                  <a:pt x="0" y="0"/>
                </a:cubicBezTo>
                <a:close/>
              </a:path>
            </a:pathLst>
          </a:custGeom>
          <a:ln>
            <a:solidFill>
              <a:schemeClr val="tx1"/>
            </a:solidFill>
            <a:extLst>
              <a:ext uri="{C807C97D-BFC1-408E-A445-0C87EB9F89A2}">
                <ask:lineSketchStyleProps xmlns:ask="http://schemas.microsoft.com/office/drawing/2018/sketchyshapes" sd="1645500425">
                  <a:prstGeom prst="rect">
                    <a:avLst/>
                  </a:prstGeom>
                  <ask:type>
                    <ask:lineSketchScribble/>
                  </ask:type>
                </ask:lineSketchStyleProps>
              </a:ext>
            </a:extLst>
          </a:ln>
        </p:spPr>
      </p:pic>
    </p:spTree>
    <p:extLst>
      <p:ext uri="{BB962C8B-B14F-4D97-AF65-F5344CB8AC3E}">
        <p14:creationId xmlns:p14="http://schemas.microsoft.com/office/powerpoint/2010/main" val="131628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0CFF-49AE-809A-0575-1E48C57449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0AB52B-4570-CC12-44BC-722B7767ECDF}"/>
              </a:ext>
            </a:extLst>
          </p:cNvPr>
          <p:cNvSpPr txBox="1"/>
          <p:nvPr/>
        </p:nvSpPr>
        <p:spPr>
          <a:xfrm>
            <a:off x="556692" y="4698578"/>
            <a:ext cx="8674393" cy="1569660"/>
          </a:xfrm>
          <a:custGeom>
            <a:avLst/>
            <a:gdLst>
              <a:gd name="csX0" fmla="*/ 0 w 8674393"/>
              <a:gd name="csY0" fmla="*/ 0 h 1569660"/>
              <a:gd name="csX1" fmla="*/ 751781 w 8674393"/>
              <a:gd name="csY1" fmla="*/ 0 h 1569660"/>
              <a:gd name="csX2" fmla="*/ 1330074 w 8674393"/>
              <a:gd name="csY2" fmla="*/ 0 h 1569660"/>
              <a:gd name="csX3" fmla="*/ 1821623 w 8674393"/>
              <a:gd name="csY3" fmla="*/ 0 h 1569660"/>
              <a:gd name="csX4" fmla="*/ 2573403 w 8674393"/>
              <a:gd name="csY4" fmla="*/ 0 h 1569660"/>
              <a:gd name="csX5" fmla="*/ 3064952 w 8674393"/>
              <a:gd name="csY5" fmla="*/ 0 h 1569660"/>
              <a:gd name="csX6" fmla="*/ 3816733 w 8674393"/>
              <a:gd name="csY6" fmla="*/ 0 h 1569660"/>
              <a:gd name="csX7" fmla="*/ 4134794 w 8674393"/>
              <a:gd name="csY7" fmla="*/ 0 h 1569660"/>
              <a:gd name="csX8" fmla="*/ 4539599 w 8674393"/>
              <a:gd name="csY8" fmla="*/ 0 h 1569660"/>
              <a:gd name="csX9" fmla="*/ 5117892 w 8674393"/>
              <a:gd name="csY9" fmla="*/ 0 h 1569660"/>
              <a:gd name="csX10" fmla="*/ 5869673 w 8674393"/>
              <a:gd name="csY10" fmla="*/ 0 h 1569660"/>
              <a:gd name="csX11" fmla="*/ 6447965 w 8674393"/>
              <a:gd name="csY11" fmla="*/ 0 h 1569660"/>
              <a:gd name="csX12" fmla="*/ 7113002 w 8674393"/>
              <a:gd name="csY12" fmla="*/ 0 h 1569660"/>
              <a:gd name="csX13" fmla="*/ 7778039 w 8674393"/>
              <a:gd name="csY13" fmla="*/ 0 h 1569660"/>
              <a:gd name="csX14" fmla="*/ 8096100 w 8674393"/>
              <a:gd name="csY14" fmla="*/ 0 h 1569660"/>
              <a:gd name="csX15" fmla="*/ 8674393 w 8674393"/>
              <a:gd name="csY15" fmla="*/ 0 h 1569660"/>
              <a:gd name="csX16" fmla="*/ 8674393 w 8674393"/>
              <a:gd name="csY16" fmla="*/ 523220 h 1569660"/>
              <a:gd name="csX17" fmla="*/ 8674393 w 8674393"/>
              <a:gd name="csY17" fmla="*/ 1030743 h 1569660"/>
              <a:gd name="csX18" fmla="*/ 8674393 w 8674393"/>
              <a:gd name="csY18" fmla="*/ 1569660 h 1569660"/>
              <a:gd name="csX19" fmla="*/ 8269588 w 8674393"/>
              <a:gd name="csY19" fmla="*/ 1569660 h 1569660"/>
              <a:gd name="csX20" fmla="*/ 7517807 w 8674393"/>
              <a:gd name="csY20" fmla="*/ 1569660 h 1569660"/>
              <a:gd name="csX21" fmla="*/ 6939514 w 8674393"/>
              <a:gd name="csY21" fmla="*/ 1569660 h 1569660"/>
              <a:gd name="csX22" fmla="*/ 6447965 w 8674393"/>
              <a:gd name="csY22" fmla="*/ 1569660 h 1569660"/>
              <a:gd name="csX23" fmla="*/ 5956417 w 8674393"/>
              <a:gd name="csY23" fmla="*/ 1569660 h 1569660"/>
              <a:gd name="csX24" fmla="*/ 5638355 w 8674393"/>
              <a:gd name="csY24" fmla="*/ 1569660 h 1569660"/>
              <a:gd name="csX25" fmla="*/ 4886575 w 8674393"/>
              <a:gd name="csY25" fmla="*/ 1569660 h 1569660"/>
              <a:gd name="csX26" fmla="*/ 4221538 w 8674393"/>
              <a:gd name="csY26" fmla="*/ 1569660 h 1569660"/>
              <a:gd name="csX27" fmla="*/ 3556501 w 8674393"/>
              <a:gd name="csY27" fmla="*/ 1569660 h 1569660"/>
              <a:gd name="csX28" fmla="*/ 2891464 w 8674393"/>
              <a:gd name="csY28" fmla="*/ 1569660 h 1569660"/>
              <a:gd name="csX29" fmla="*/ 2399915 w 8674393"/>
              <a:gd name="csY29" fmla="*/ 1569660 h 1569660"/>
              <a:gd name="csX30" fmla="*/ 1908366 w 8674393"/>
              <a:gd name="csY30" fmla="*/ 1569660 h 1569660"/>
              <a:gd name="csX31" fmla="*/ 1243330 w 8674393"/>
              <a:gd name="csY31" fmla="*/ 1569660 h 1569660"/>
              <a:gd name="csX32" fmla="*/ 578293 w 8674393"/>
              <a:gd name="csY32" fmla="*/ 1569660 h 1569660"/>
              <a:gd name="csX33" fmla="*/ 0 w 8674393"/>
              <a:gd name="csY33" fmla="*/ 1569660 h 1569660"/>
              <a:gd name="csX34" fmla="*/ 0 w 8674393"/>
              <a:gd name="csY34" fmla="*/ 1077833 h 1569660"/>
              <a:gd name="csX35" fmla="*/ 0 w 8674393"/>
              <a:gd name="csY35" fmla="*/ 570310 h 1569660"/>
              <a:gd name="csX36" fmla="*/ 0 w 8674393"/>
              <a:gd name="csY36" fmla="*/ 0 h 15696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8674393" h="1569660" extrusionOk="0">
                <a:moveTo>
                  <a:pt x="0" y="0"/>
                </a:moveTo>
                <a:cubicBezTo>
                  <a:pt x="185155" y="-41346"/>
                  <a:pt x="540543" y="62197"/>
                  <a:pt x="751781" y="0"/>
                </a:cubicBezTo>
                <a:cubicBezTo>
                  <a:pt x="963019" y="-62197"/>
                  <a:pt x="1160167" y="8980"/>
                  <a:pt x="1330074" y="0"/>
                </a:cubicBezTo>
                <a:cubicBezTo>
                  <a:pt x="1499981" y="-8980"/>
                  <a:pt x="1692018" y="15182"/>
                  <a:pt x="1821623" y="0"/>
                </a:cubicBezTo>
                <a:cubicBezTo>
                  <a:pt x="1951228" y="-15182"/>
                  <a:pt x="2293406" y="71525"/>
                  <a:pt x="2573403" y="0"/>
                </a:cubicBezTo>
                <a:cubicBezTo>
                  <a:pt x="2853400" y="-71525"/>
                  <a:pt x="2836335" y="57161"/>
                  <a:pt x="3064952" y="0"/>
                </a:cubicBezTo>
                <a:cubicBezTo>
                  <a:pt x="3293569" y="-57161"/>
                  <a:pt x="3485900" y="30458"/>
                  <a:pt x="3816733" y="0"/>
                </a:cubicBezTo>
                <a:cubicBezTo>
                  <a:pt x="4147566" y="-30458"/>
                  <a:pt x="4008089" y="36772"/>
                  <a:pt x="4134794" y="0"/>
                </a:cubicBezTo>
                <a:cubicBezTo>
                  <a:pt x="4261499" y="-36772"/>
                  <a:pt x="4397877" y="3273"/>
                  <a:pt x="4539599" y="0"/>
                </a:cubicBezTo>
                <a:cubicBezTo>
                  <a:pt x="4681322" y="-3273"/>
                  <a:pt x="4999256" y="24546"/>
                  <a:pt x="5117892" y="0"/>
                </a:cubicBezTo>
                <a:cubicBezTo>
                  <a:pt x="5236528" y="-24546"/>
                  <a:pt x="5537013" y="38731"/>
                  <a:pt x="5869673" y="0"/>
                </a:cubicBezTo>
                <a:cubicBezTo>
                  <a:pt x="6202333" y="-38731"/>
                  <a:pt x="6266575" y="33020"/>
                  <a:pt x="6447965" y="0"/>
                </a:cubicBezTo>
                <a:cubicBezTo>
                  <a:pt x="6629355" y="-33020"/>
                  <a:pt x="6975535" y="18272"/>
                  <a:pt x="7113002" y="0"/>
                </a:cubicBezTo>
                <a:cubicBezTo>
                  <a:pt x="7250469" y="-18272"/>
                  <a:pt x="7624295" y="26382"/>
                  <a:pt x="7778039" y="0"/>
                </a:cubicBezTo>
                <a:cubicBezTo>
                  <a:pt x="7931783" y="-26382"/>
                  <a:pt x="7955652" y="20987"/>
                  <a:pt x="8096100" y="0"/>
                </a:cubicBezTo>
                <a:cubicBezTo>
                  <a:pt x="8236548" y="-20987"/>
                  <a:pt x="8541963" y="60413"/>
                  <a:pt x="8674393" y="0"/>
                </a:cubicBezTo>
                <a:cubicBezTo>
                  <a:pt x="8702258" y="235287"/>
                  <a:pt x="8615361" y="361587"/>
                  <a:pt x="8674393" y="523220"/>
                </a:cubicBezTo>
                <a:cubicBezTo>
                  <a:pt x="8733425" y="684853"/>
                  <a:pt x="8654036" y="830883"/>
                  <a:pt x="8674393" y="1030743"/>
                </a:cubicBezTo>
                <a:cubicBezTo>
                  <a:pt x="8694750" y="1230603"/>
                  <a:pt x="8610808" y="1355687"/>
                  <a:pt x="8674393" y="1569660"/>
                </a:cubicBezTo>
                <a:cubicBezTo>
                  <a:pt x="8566626" y="1611768"/>
                  <a:pt x="8376936" y="1565364"/>
                  <a:pt x="8269588" y="1569660"/>
                </a:cubicBezTo>
                <a:cubicBezTo>
                  <a:pt x="8162241" y="1573956"/>
                  <a:pt x="7769254" y="1489558"/>
                  <a:pt x="7517807" y="1569660"/>
                </a:cubicBezTo>
                <a:cubicBezTo>
                  <a:pt x="7266360" y="1649762"/>
                  <a:pt x="7217662" y="1532811"/>
                  <a:pt x="6939514" y="1569660"/>
                </a:cubicBezTo>
                <a:cubicBezTo>
                  <a:pt x="6661366" y="1606509"/>
                  <a:pt x="6627520" y="1518395"/>
                  <a:pt x="6447965" y="1569660"/>
                </a:cubicBezTo>
                <a:cubicBezTo>
                  <a:pt x="6268410" y="1620925"/>
                  <a:pt x="6158415" y="1513970"/>
                  <a:pt x="5956417" y="1569660"/>
                </a:cubicBezTo>
                <a:cubicBezTo>
                  <a:pt x="5754419" y="1625350"/>
                  <a:pt x="5762529" y="1558024"/>
                  <a:pt x="5638355" y="1569660"/>
                </a:cubicBezTo>
                <a:cubicBezTo>
                  <a:pt x="5514181" y="1581296"/>
                  <a:pt x="5122154" y="1511112"/>
                  <a:pt x="4886575" y="1569660"/>
                </a:cubicBezTo>
                <a:cubicBezTo>
                  <a:pt x="4650996" y="1628208"/>
                  <a:pt x="4414249" y="1500260"/>
                  <a:pt x="4221538" y="1569660"/>
                </a:cubicBezTo>
                <a:cubicBezTo>
                  <a:pt x="4028827" y="1639060"/>
                  <a:pt x="3880294" y="1517067"/>
                  <a:pt x="3556501" y="1569660"/>
                </a:cubicBezTo>
                <a:cubicBezTo>
                  <a:pt x="3232708" y="1622253"/>
                  <a:pt x="3155985" y="1529909"/>
                  <a:pt x="2891464" y="1569660"/>
                </a:cubicBezTo>
                <a:cubicBezTo>
                  <a:pt x="2626943" y="1609411"/>
                  <a:pt x="2545112" y="1559995"/>
                  <a:pt x="2399915" y="1569660"/>
                </a:cubicBezTo>
                <a:cubicBezTo>
                  <a:pt x="2254718" y="1579325"/>
                  <a:pt x="2119286" y="1556106"/>
                  <a:pt x="1908366" y="1569660"/>
                </a:cubicBezTo>
                <a:cubicBezTo>
                  <a:pt x="1697446" y="1583214"/>
                  <a:pt x="1399198" y="1494143"/>
                  <a:pt x="1243330" y="1569660"/>
                </a:cubicBezTo>
                <a:cubicBezTo>
                  <a:pt x="1087462" y="1645177"/>
                  <a:pt x="904704" y="1529616"/>
                  <a:pt x="578293" y="1569660"/>
                </a:cubicBezTo>
                <a:cubicBezTo>
                  <a:pt x="251882" y="1609704"/>
                  <a:pt x="221145" y="1514640"/>
                  <a:pt x="0" y="1569660"/>
                </a:cubicBezTo>
                <a:cubicBezTo>
                  <a:pt x="-47513" y="1359198"/>
                  <a:pt x="16488" y="1231458"/>
                  <a:pt x="0" y="1077833"/>
                </a:cubicBezTo>
                <a:cubicBezTo>
                  <a:pt x="-16488" y="924208"/>
                  <a:pt x="40929" y="690734"/>
                  <a:pt x="0" y="570310"/>
                </a:cubicBezTo>
                <a:cubicBezTo>
                  <a:pt x="-40929" y="449886"/>
                  <a:pt x="34086" y="262727"/>
                  <a:pt x="0" y="0"/>
                </a:cubicBezTo>
                <a:close/>
              </a:path>
            </a:pathLst>
          </a:custGeom>
          <a:noFill/>
          <a:ln>
            <a:solidFill>
              <a:schemeClr val="tx1"/>
            </a:solidFill>
            <a:extLst>
              <a:ext uri="{C807C97D-BFC1-408E-A445-0C87EB9F89A2}">
                <ask:lineSketchStyleProps xmlns:ask="http://schemas.microsoft.com/office/drawing/2018/sketchyshapes" sd="2036600807">
                  <a:prstGeom prst="rect">
                    <a:avLst/>
                  </a:prstGeom>
                  <ask:type>
                    <ask:lineSketchScribble/>
                  </ask:type>
                </ask:lineSketchStyleProps>
              </a:ext>
            </a:extLst>
          </a:ln>
        </p:spPr>
        <p:txBody>
          <a:bodyPr wrap="square">
            <a:spAutoFit/>
          </a:bodyPr>
          <a:lstStyle/>
          <a:p>
            <a:r>
              <a:rPr lang="el-GR" sz="1600" b="1" dirty="0"/>
              <a:t>Ποια  παροιμία ταιριάζει  στην  εικόνα;</a:t>
            </a:r>
          </a:p>
          <a:p>
            <a:endParaRPr lang="el-GR" sz="1600" b="1" dirty="0"/>
          </a:p>
          <a:p>
            <a:pPr marL="457200" indent="-457200">
              <a:buFont typeface="Wingdings" panose="05000000000000000000" pitchFamily="2" charset="2"/>
              <a:buChar char="q"/>
            </a:pPr>
            <a:r>
              <a:rPr lang="el-GR" sz="1600" b="1" dirty="0"/>
              <a:t>«Ο φίλος στην ανάγκη φαίνεται»</a:t>
            </a:r>
          </a:p>
          <a:p>
            <a:r>
              <a:rPr lang="el-GR" sz="1600" dirty="0"/>
              <a:t>(Ο φίλος  βοηθάει, όταν  έχουμε  ένα πρόβλημα.)</a:t>
            </a:r>
          </a:p>
          <a:p>
            <a:pPr marL="457200" indent="-457200">
              <a:buFont typeface="Wingdings" panose="05000000000000000000" pitchFamily="2" charset="2"/>
              <a:buChar char="q"/>
            </a:pPr>
            <a:r>
              <a:rPr lang="el-GR" sz="1600" b="1" dirty="0"/>
              <a:t>«Δείξε μου τον φίλο σου, να σου πω </a:t>
            </a:r>
            <a:r>
              <a:rPr lang="el-GR" sz="1600" b="1"/>
              <a:t>ποιος είσαι»</a:t>
            </a:r>
            <a:endParaRPr lang="el-GR" sz="1600" b="1" dirty="0"/>
          </a:p>
          <a:p>
            <a:r>
              <a:rPr lang="el-GR" sz="1600" dirty="0"/>
              <a:t>Οι φίλοι  έχουν τον ίδιο χαρακτήρα   και τις  ίδιες   συνήθειες.</a:t>
            </a:r>
          </a:p>
        </p:txBody>
      </p:sp>
      <p:sp>
        <p:nvSpPr>
          <p:cNvPr id="5" name="TextBox 4">
            <a:extLst>
              <a:ext uri="{FF2B5EF4-FFF2-40B4-BE49-F238E27FC236}">
                <a16:creationId xmlns:a16="http://schemas.microsoft.com/office/drawing/2014/main" id="{1D8A0FAB-6FB0-77E5-F772-C15D37358279}"/>
              </a:ext>
            </a:extLst>
          </p:cNvPr>
          <p:cNvSpPr txBox="1"/>
          <p:nvPr/>
        </p:nvSpPr>
        <p:spPr>
          <a:xfrm>
            <a:off x="9355132" y="1528479"/>
            <a:ext cx="2696617" cy="1615827"/>
          </a:xfrm>
          <a:custGeom>
            <a:avLst/>
            <a:gdLst>
              <a:gd name="csX0" fmla="*/ 0 w 2696617"/>
              <a:gd name="csY0" fmla="*/ 0 h 1615827"/>
              <a:gd name="csX1" fmla="*/ 593256 w 2696617"/>
              <a:gd name="csY1" fmla="*/ 0 h 1615827"/>
              <a:gd name="csX2" fmla="*/ 1078647 w 2696617"/>
              <a:gd name="csY2" fmla="*/ 0 h 1615827"/>
              <a:gd name="csX3" fmla="*/ 1537072 w 2696617"/>
              <a:gd name="csY3" fmla="*/ 0 h 1615827"/>
              <a:gd name="csX4" fmla="*/ 2049429 w 2696617"/>
              <a:gd name="csY4" fmla="*/ 0 h 1615827"/>
              <a:gd name="csX5" fmla="*/ 2696617 w 2696617"/>
              <a:gd name="csY5" fmla="*/ 0 h 1615827"/>
              <a:gd name="csX6" fmla="*/ 2696617 w 2696617"/>
              <a:gd name="csY6" fmla="*/ 570926 h 1615827"/>
              <a:gd name="csX7" fmla="*/ 2696617 w 2696617"/>
              <a:gd name="csY7" fmla="*/ 1109535 h 1615827"/>
              <a:gd name="csX8" fmla="*/ 2696617 w 2696617"/>
              <a:gd name="csY8" fmla="*/ 1615827 h 1615827"/>
              <a:gd name="csX9" fmla="*/ 2157294 w 2696617"/>
              <a:gd name="csY9" fmla="*/ 1615827 h 1615827"/>
              <a:gd name="csX10" fmla="*/ 1564038 w 2696617"/>
              <a:gd name="csY10" fmla="*/ 1615827 h 1615827"/>
              <a:gd name="csX11" fmla="*/ 997748 w 2696617"/>
              <a:gd name="csY11" fmla="*/ 1615827 h 1615827"/>
              <a:gd name="csX12" fmla="*/ 0 w 2696617"/>
              <a:gd name="csY12" fmla="*/ 1615827 h 1615827"/>
              <a:gd name="csX13" fmla="*/ 0 w 2696617"/>
              <a:gd name="csY13" fmla="*/ 1125693 h 1615827"/>
              <a:gd name="csX14" fmla="*/ 0 w 2696617"/>
              <a:gd name="csY14" fmla="*/ 635559 h 1615827"/>
              <a:gd name="csX15" fmla="*/ 0 w 2696617"/>
              <a:gd name="csY15" fmla="*/ 0 h 1615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96617" h="1615827"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48256" y="192577"/>
                  <a:pt x="2680714" y="352542"/>
                  <a:pt x="2696617" y="570926"/>
                </a:cubicBezTo>
                <a:cubicBezTo>
                  <a:pt x="2712520" y="789310"/>
                  <a:pt x="2647504" y="969539"/>
                  <a:pt x="2696617" y="1109535"/>
                </a:cubicBezTo>
                <a:cubicBezTo>
                  <a:pt x="2745730" y="1249531"/>
                  <a:pt x="2675908" y="1445818"/>
                  <a:pt x="2696617" y="1615827"/>
                </a:cubicBezTo>
                <a:cubicBezTo>
                  <a:pt x="2556663" y="1662271"/>
                  <a:pt x="2384657" y="1611698"/>
                  <a:pt x="2157294" y="1615827"/>
                </a:cubicBezTo>
                <a:cubicBezTo>
                  <a:pt x="1929931" y="1619956"/>
                  <a:pt x="1827310" y="1577288"/>
                  <a:pt x="1564038" y="1615827"/>
                </a:cubicBezTo>
                <a:cubicBezTo>
                  <a:pt x="1300766" y="1654366"/>
                  <a:pt x="1243602" y="1582109"/>
                  <a:pt x="997748" y="1615827"/>
                </a:cubicBezTo>
                <a:cubicBezTo>
                  <a:pt x="751894" y="1649545"/>
                  <a:pt x="406052" y="1606167"/>
                  <a:pt x="0" y="1615827"/>
                </a:cubicBezTo>
                <a:cubicBezTo>
                  <a:pt x="-17085" y="1469025"/>
                  <a:pt x="12107" y="1328259"/>
                  <a:pt x="0" y="1125693"/>
                </a:cubicBezTo>
                <a:cubicBezTo>
                  <a:pt x="-12107" y="923127"/>
                  <a:pt x="40120" y="757653"/>
                  <a:pt x="0" y="635559"/>
                </a:cubicBezTo>
                <a:cubicBezTo>
                  <a:pt x="-40120" y="513465"/>
                  <a:pt x="22659" y="301491"/>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spcBef>
                <a:spcPts val="900"/>
              </a:spcBef>
              <a:spcAft>
                <a:spcPts val="900"/>
              </a:spcAft>
            </a:pPr>
            <a:r>
              <a:rPr lang="el-GR" sz="1400" dirty="0"/>
              <a:t>Παροιμία :  Έξυπνα λόγια  που έλεγαν  οι άνθρωποι πριν από  πολλά χρόνια για να μας μάθουν  </a:t>
            </a:r>
            <a:r>
              <a:rPr lang="el-GR" sz="1400"/>
              <a:t>κάτι χρήσιμο.  </a:t>
            </a:r>
            <a:endParaRPr lang="el-GR" sz="1400" dirty="0"/>
          </a:p>
        </p:txBody>
      </p:sp>
      <p:pic>
        <p:nvPicPr>
          <p:cNvPr id="9" name="Εικόνα 8" descr="27 CLIPART TEACHER ιδέες | clip art, manualidades, φανταστικοί χαρακτήρες">
            <a:extLst>
              <a:ext uri="{FF2B5EF4-FFF2-40B4-BE49-F238E27FC236}">
                <a16:creationId xmlns:a16="http://schemas.microsoft.com/office/drawing/2014/main" id="{25422065-C9C5-A345-0B29-99BFEF493824}"/>
              </a:ext>
            </a:extLst>
          </p:cNvPr>
          <p:cNvPicPr>
            <a:picLocks noChangeAspect="1"/>
          </p:cNvPicPr>
          <p:nvPr/>
        </p:nvPicPr>
        <p:blipFill>
          <a:blip r:embed="rId2"/>
          <a:srcRect l="8430" t="14252" r="41198" b="13169"/>
          <a:stretch>
            <a:fillRect/>
          </a:stretch>
        </p:blipFill>
        <p:spPr>
          <a:xfrm>
            <a:off x="9789041" y="730844"/>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Εικόνα 1" descr="Αυτό το βίντεο ψάχνει λεζάντα 😂 Και αυτός ο creator ψάχνει να μεγαλώσει το  κοινό του . Πράξτε ανάλογα 😂😂😂">
            <a:extLst>
              <a:ext uri="{FF2B5EF4-FFF2-40B4-BE49-F238E27FC236}">
                <a16:creationId xmlns:a16="http://schemas.microsoft.com/office/drawing/2014/main" id="{225D7A59-2873-ABD5-C008-B58AC539949D}"/>
              </a:ext>
            </a:extLst>
          </p:cNvPr>
          <p:cNvPicPr>
            <a:picLocks noChangeAspect="1"/>
          </p:cNvPicPr>
          <p:nvPr/>
        </p:nvPicPr>
        <p:blipFill>
          <a:blip r:embed="rId3"/>
          <a:srcRect t="29425"/>
          <a:stretch>
            <a:fillRect/>
          </a:stretch>
        </p:blipFill>
        <p:spPr>
          <a:xfrm>
            <a:off x="556692" y="253388"/>
            <a:ext cx="8442837" cy="4176885"/>
          </a:xfrm>
          <a:custGeom>
            <a:avLst/>
            <a:gdLst>
              <a:gd name="csX0" fmla="*/ 0 w 8442837"/>
              <a:gd name="csY0" fmla="*/ 0 h 4176885"/>
              <a:gd name="csX1" fmla="*/ 309571 w 8442837"/>
              <a:gd name="csY1" fmla="*/ 0 h 4176885"/>
              <a:gd name="csX2" fmla="*/ 1041283 w 8442837"/>
              <a:gd name="csY2" fmla="*/ 0 h 4176885"/>
              <a:gd name="csX3" fmla="*/ 1350854 w 8442837"/>
              <a:gd name="csY3" fmla="*/ 0 h 4176885"/>
              <a:gd name="csX4" fmla="*/ 1998138 w 8442837"/>
              <a:gd name="csY4" fmla="*/ 0 h 4176885"/>
              <a:gd name="csX5" fmla="*/ 2392137 w 8442837"/>
              <a:gd name="csY5" fmla="*/ 0 h 4176885"/>
              <a:gd name="csX6" fmla="*/ 2870565 w 8442837"/>
              <a:gd name="csY6" fmla="*/ 0 h 4176885"/>
              <a:gd name="csX7" fmla="*/ 3517849 w 8442837"/>
              <a:gd name="csY7" fmla="*/ 0 h 4176885"/>
              <a:gd name="csX8" fmla="*/ 4249561 w 8442837"/>
              <a:gd name="csY8" fmla="*/ 0 h 4176885"/>
              <a:gd name="csX9" fmla="*/ 4559132 w 8442837"/>
              <a:gd name="csY9" fmla="*/ 0 h 4176885"/>
              <a:gd name="csX10" fmla="*/ 5206416 w 8442837"/>
              <a:gd name="csY10" fmla="*/ 0 h 4176885"/>
              <a:gd name="csX11" fmla="*/ 5684844 w 8442837"/>
              <a:gd name="csY11" fmla="*/ 0 h 4176885"/>
              <a:gd name="csX12" fmla="*/ 6416556 w 8442837"/>
              <a:gd name="csY12" fmla="*/ 0 h 4176885"/>
              <a:gd name="csX13" fmla="*/ 6979412 w 8442837"/>
              <a:gd name="csY13" fmla="*/ 0 h 4176885"/>
              <a:gd name="csX14" fmla="*/ 7288983 w 8442837"/>
              <a:gd name="csY14" fmla="*/ 0 h 4176885"/>
              <a:gd name="csX15" fmla="*/ 7682982 w 8442837"/>
              <a:gd name="csY15" fmla="*/ 0 h 4176885"/>
              <a:gd name="csX16" fmla="*/ 8442837 w 8442837"/>
              <a:gd name="csY16" fmla="*/ 0 h 4176885"/>
              <a:gd name="csX17" fmla="*/ 8442837 w 8442837"/>
              <a:gd name="csY17" fmla="*/ 471391 h 4176885"/>
              <a:gd name="csX18" fmla="*/ 8442837 w 8442837"/>
              <a:gd name="csY18" fmla="*/ 984551 h 4176885"/>
              <a:gd name="csX19" fmla="*/ 8442837 w 8442837"/>
              <a:gd name="csY19" fmla="*/ 1455943 h 4176885"/>
              <a:gd name="csX20" fmla="*/ 8442837 w 8442837"/>
              <a:gd name="csY20" fmla="*/ 2010872 h 4176885"/>
              <a:gd name="csX21" fmla="*/ 8442837 w 8442837"/>
              <a:gd name="csY21" fmla="*/ 2524032 h 4176885"/>
              <a:gd name="csX22" fmla="*/ 8442837 w 8442837"/>
              <a:gd name="csY22" fmla="*/ 3078961 h 4176885"/>
              <a:gd name="csX23" fmla="*/ 8442837 w 8442837"/>
              <a:gd name="csY23" fmla="*/ 4176885 h 4176885"/>
              <a:gd name="csX24" fmla="*/ 7879981 w 8442837"/>
              <a:gd name="csY24" fmla="*/ 4176885 h 4176885"/>
              <a:gd name="csX25" fmla="*/ 7401554 w 8442837"/>
              <a:gd name="csY25" fmla="*/ 4176885 h 4176885"/>
              <a:gd name="csX26" fmla="*/ 6669841 w 8442837"/>
              <a:gd name="csY26" fmla="*/ 4176885 h 4176885"/>
              <a:gd name="csX27" fmla="*/ 6022557 w 8442837"/>
              <a:gd name="csY27" fmla="*/ 4176885 h 4176885"/>
              <a:gd name="csX28" fmla="*/ 5712986 w 8442837"/>
              <a:gd name="csY28" fmla="*/ 4176885 h 4176885"/>
              <a:gd name="csX29" fmla="*/ 5065702 w 8442837"/>
              <a:gd name="csY29" fmla="*/ 4176885 h 4176885"/>
              <a:gd name="csX30" fmla="*/ 4333990 w 8442837"/>
              <a:gd name="csY30" fmla="*/ 4176885 h 4176885"/>
              <a:gd name="csX31" fmla="*/ 3939991 w 8442837"/>
              <a:gd name="csY31" fmla="*/ 4176885 h 4176885"/>
              <a:gd name="csX32" fmla="*/ 3292706 w 8442837"/>
              <a:gd name="csY32" fmla="*/ 4176885 h 4176885"/>
              <a:gd name="csX33" fmla="*/ 2814279 w 8442837"/>
              <a:gd name="csY33" fmla="*/ 4176885 h 4176885"/>
              <a:gd name="csX34" fmla="*/ 2335852 w 8442837"/>
              <a:gd name="csY34" fmla="*/ 4176885 h 4176885"/>
              <a:gd name="csX35" fmla="*/ 2026281 w 8442837"/>
              <a:gd name="csY35" fmla="*/ 4176885 h 4176885"/>
              <a:gd name="csX36" fmla="*/ 1463425 w 8442837"/>
              <a:gd name="csY36" fmla="*/ 4176885 h 4176885"/>
              <a:gd name="csX37" fmla="*/ 984998 w 8442837"/>
              <a:gd name="csY37" fmla="*/ 4176885 h 4176885"/>
              <a:gd name="csX38" fmla="*/ 0 w 8442837"/>
              <a:gd name="csY38" fmla="*/ 4176885 h 4176885"/>
              <a:gd name="csX39" fmla="*/ 0 w 8442837"/>
              <a:gd name="csY39" fmla="*/ 3538418 h 4176885"/>
              <a:gd name="csX40" fmla="*/ 0 w 8442837"/>
              <a:gd name="csY40" fmla="*/ 3067027 h 4176885"/>
              <a:gd name="csX41" fmla="*/ 0 w 8442837"/>
              <a:gd name="csY41" fmla="*/ 2386791 h 4176885"/>
              <a:gd name="csX42" fmla="*/ 0 w 8442837"/>
              <a:gd name="csY42" fmla="*/ 1873631 h 4176885"/>
              <a:gd name="csX43" fmla="*/ 0 w 8442837"/>
              <a:gd name="csY43" fmla="*/ 1360471 h 4176885"/>
              <a:gd name="csX44" fmla="*/ 0 w 8442837"/>
              <a:gd name="csY44" fmla="*/ 889080 h 4176885"/>
              <a:gd name="csX45" fmla="*/ 0 w 8442837"/>
              <a:gd name="csY45" fmla="*/ 0 h 41768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8442837" h="4176885" fill="none" extrusionOk="0">
                <a:moveTo>
                  <a:pt x="0" y="0"/>
                </a:moveTo>
                <a:cubicBezTo>
                  <a:pt x="132779" y="-27771"/>
                  <a:pt x="155156" y="12458"/>
                  <a:pt x="309571" y="0"/>
                </a:cubicBezTo>
                <a:cubicBezTo>
                  <a:pt x="463986" y="-12458"/>
                  <a:pt x="817757" y="29737"/>
                  <a:pt x="1041283" y="0"/>
                </a:cubicBezTo>
                <a:cubicBezTo>
                  <a:pt x="1264809" y="-29737"/>
                  <a:pt x="1280365" y="7444"/>
                  <a:pt x="1350854" y="0"/>
                </a:cubicBezTo>
                <a:cubicBezTo>
                  <a:pt x="1421343" y="-7444"/>
                  <a:pt x="1758619" y="49920"/>
                  <a:pt x="1998138" y="0"/>
                </a:cubicBezTo>
                <a:cubicBezTo>
                  <a:pt x="2237657" y="-49920"/>
                  <a:pt x="2293846" y="39134"/>
                  <a:pt x="2392137" y="0"/>
                </a:cubicBezTo>
                <a:cubicBezTo>
                  <a:pt x="2490428" y="-39134"/>
                  <a:pt x="2662111" y="53545"/>
                  <a:pt x="2870565" y="0"/>
                </a:cubicBezTo>
                <a:cubicBezTo>
                  <a:pt x="3079019" y="-53545"/>
                  <a:pt x="3302177" y="60203"/>
                  <a:pt x="3517849" y="0"/>
                </a:cubicBezTo>
                <a:cubicBezTo>
                  <a:pt x="3733521" y="-60203"/>
                  <a:pt x="4041107" y="71675"/>
                  <a:pt x="4249561" y="0"/>
                </a:cubicBezTo>
                <a:cubicBezTo>
                  <a:pt x="4458015" y="-71675"/>
                  <a:pt x="4487249" y="21978"/>
                  <a:pt x="4559132" y="0"/>
                </a:cubicBezTo>
                <a:cubicBezTo>
                  <a:pt x="4631015" y="-21978"/>
                  <a:pt x="4928617" y="73283"/>
                  <a:pt x="5206416" y="0"/>
                </a:cubicBezTo>
                <a:cubicBezTo>
                  <a:pt x="5484215" y="-73283"/>
                  <a:pt x="5492895" y="56744"/>
                  <a:pt x="5684844" y="0"/>
                </a:cubicBezTo>
                <a:cubicBezTo>
                  <a:pt x="5876793" y="-56744"/>
                  <a:pt x="6124141" y="21799"/>
                  <a:pt x="6416556" y="0"/>
                </a:cubicBezTo>
                <a:cubicBezTo>
                  <a:pt x="6708971" y="-21799"/>
                  <a:pt x="6791698" y="34209"/>
                  <a:pt x="6979412" y="0"/>
                </a:cubicBezTo>
                <a:cubicBezTo>
                  <a:pt x="7167126" y="-34209"/>
                  <a:pt x="7181475" y="28417"/>
                  <a:pt x="7288983" y="0"/>
                </a:cubicBezTo>
                <a:cubicBezTo>
                  <a:pt x="7396491" y="-28417"/>
                  <a:pt x="7524122" y="46297"/>
                  <a:pt x="7682982" y="0"/>
                </a:cubicBezTo>
                <a:cubicBezTo>
                  <a:pt x="7841842" y="-46297"/>
                  <a:pt x="8218495" y="88225"/>
                  <a:pt x="8442837" y="0"/>
                </a:cubicBezTo>
                <a:cubicBezTo>
                  <a:pt x="8479946" y="101640"/>
                  <a:pt x="8394988" y="323554"/>
                  <a:pt x="8442837" y="471391"/>
                </a:cubicBezTo>
                <a:cubicBezTo>
                  <a:pt x="8490686" y="619228"/>
                  <a:pt x="8417447" y="805249"/>
                  <a:pt x="8442837" y="984551"/>
                </a:cubicBezTo>
                <a:cubicBezTo>
                  <a:pt x="8468227" y="1163853"/>
                  <a:pt x="8413828" y="1241490"/>
                  <a:pt x="8442837" y="1455943"/>
                </a:cubicBezTo>
                <a:cubicBezTo>
                  <a:pt x="8471846" y="1670396"/>
                  <a:pt x="8436155" y="1813254"/>
                  <a:pt x="8442837" y="2010872"/>
                </a:cubicBezTo>
                <a:cubicBezTo>
                  <a:pt x="8449519" y="2208490"/>
                  <a:pt x="8430865" y="2299522"/>
                  <a:pt x="8442837" y="2524032"/>
                </a:cubicBezTo>
                <a:cubicBezTo>
                  <a:pt x="8454809" y="2748542"/>
                  <a:pt x="8392080" y="2867118"/>
                  <a:pt x="8442837" y="3078961"/>
                </a:cubicBezTo>
                <a:cubicBezTo>
                  <a:pt x="8493594" y="3290804"/>
                  <a:pt x="8323365" y="3927614"/>
                  <a:pt x="8442837" y="4176885"/>
                </a:cubicBezTo>
                <a:cubicBezTo>
                  <a:pt x="8174653" y="4221927"/>
                  <a:pt x="8038229" y="4116688"/>
                  <a:pt x="7879981" y="4176885"/>
                </a:cubicBezTo>
                <a:cubicBezTo>
                  <a:pt x="7721733" y="4237082"/>
                  <a:pt x="7610164" y="4134003"/>
                  <a:pt x="7401554" y="4176885"/>
                </a:cubicBezTo>
                <a:cubicBezTo>
                  <a:pt x="7192944" y="4219767"/>
                  <a:pt x="6933718" y="4144524"/>
                  <a:pt x="6669841" y="4176885"/>
                </a:cubicBezTo>
                <a:cubicBezTo>
                  <a:pt x="6405964" y="4209246"/>
                  <a:pt x="6228293" y="4142848"/>
                  <a:pt x="6022557" y="4176885"/>
                </a:cubicBezTo>
                <a:cubicBezTo>
                  <a:pt x="5816821" y="4210922"/>
                  <a:pt x="5799265" y="4141464"/>
                  <a:pt x="5712986" y="4176885"/>
                </a:cubicBezTo>
                <a:cubicBezTo>
                  <a:pt x="5626707" y="4212306"/>
                  <a:pt x="5257058" y="4105629"/>
                  <a:pt x="5065702" y="4176885"/>
                </a:cubicBezTo>
                <a:cubicBezTo>
                  <a:pt x="4874346" y="4248141"/>
                  <a:pt x="4606856" y="4103477"/>
                  <a:pt x="4333990" y="4176885"/>
                </a:cubicBezTo>
                <a:cubicBezTo>
                  <a:pt x="4061124" y="4250293"/>
                  <a:pt x="4044559" y="4140066"/>
                  <a:pt x="3939991" y="4176885"/>
                </a:cubicBezTo>
                <a:cubicBezTo>
                  <a:pt x="3835423" y="4213704"/>
                  <a:pt x="3507491" y="4109182"/>
                  <a:pt x="3292706" y="4176885"/>
                </a:cubicBezTo>
                <a:cubicBezTo>
                  <a:pt x="3077922" y="4244588"/>
                  <a:pt x="2976765" y="4133524"/>
                  <a:pt x="2814279" y="4176885"/>
                </a:cubicBezTo>
                <a:cubicBezTo>
                  <a:pt x="2651793" y="4220246"/>
                  <a:pt x="2513866" y="4161973"/>
                  <a:pt x="2335852" y="4176885"/>
                </a:cubicBezTo>
                <a:cubicBezTo>
                  <a:pt x="2157838" y="4191797"/>
                  <a:pt x="2129980" y="4153764"/>
                  <a:pt x="2026281" y="4176885"/>
                </a:cubicBezTo>
                <a:cubicBezTo>
                  <a:pt x="1922582" y="4200006"/>
                  <a:pt x="1628764" y="4123741"/>
                  <a:pt x="1463425" y="4176885"/>
                </a:cubicBezTo>
                <a:cubicBezTo>
                  <a:pt x="1298086" y="4230029"/>
                  <a:pt x="1146153" y="4152714"/>
                  <a:pt x="984998" y="4176885"/>
                </a:cubicBezTo>
                <a:cubicBezTo>
                  <a:pt x="823843" y="4201056"/>
                  <a:pt x="431886" y="4128218"/>
                  <a:pt x="0" y="4176885"/>
                </a:cubicBezTo>
                <a:cubicBezTo>
                  <a:pt x="-3632" y="3859032"/>
                  <a:pt x="25132" y="3794032"/>
                  <a:pt x="0" y="3538418"/>
                </a:cubicBezTo>
                <a:cubicBezTo>
                  <a:pt x="-25132" y="3282804"/>
                  <a:pt x="38259" y="3169280"/>
                  <a:pt x="0" y="3067027"/>
                </a:cubicBezTo>
                <a:cubicBezTo>
                  <a:pt x="-38259" y="2964774"/>
                  <a:pt x="76620" y="2607337"/>
                  <a:pt x="0" y="2386791"/>
                </a:cubicBezTo>
                <a:cubicBezTo>
                  <a:pt x="-76620" y="2166245"/>
                  <a:pt x="53091" y="2110944"/>
                  <a:pt x="0" y="1873631"/>
                </a:cubicBezTo>
                <a:cubicBezTo>
                  <a:pt x="-53091" y="1636318"/>
                  <a:pt x="33458" y="1584069"/>
                  <a:pt x="0" y="1360471"/>
                </a:cubicBezTo>
                <a:cubicBezTo>
                  <a:pt x="-33458" y="1136873"/>
                  <a:pt x="37826" y="1080140"/>
                  <a:pt x="0" y="889080"/>
                </a:cubicBezTo>
                <a:cubicBezTo>
                  <a:pt x="-37826" y="698020"/>
                  <a:pt x="61086" y="389965"/>
                  <a:pt x="0" y="0"/>
                </a:cubicBezTo>
                <a:close/>
              </a:path>
              <a:path w="8442837" h="4176885" stroke="0" extrusionOk="0">
                <a:moveTo>
                  <a:pt x="0" y="0"/>
                </a:moveTo>
                <a:cubicBezTo>
                  <a:pt x="161749" y="-33189"/>
                  <a:pt x="296896" y="29973"/>
                  <a:pt x="393999" y="0"/>
                </a:cubicBezTo>
                <a:cubicBezTo>
                  <a:pt x="491102" y="-29973"/>
                  <a:pt x="882180" y="74515"/>
                  <a:pt x="1041283" y="0"/>
                </a:cubicBezTo>
                <a:cubicBezTo>
                  <a:pt x="1200386" y="-74515"/>
                  <a:pt x="1481270" y="19762"/>
                  <a:pt x="1688567" y="0"/>
                </a:cubicBezTo>
                <a:cubicBezTo>
                  <a:pt x="1895864" y="-19762"/>
                  <a:pt x="1918295" y="24171"/>
                  <a:pt x="2082566" y="0"/>
                </a:cubicBezTo>
                <a:cubicBezTo>
                  <a:pt x="2246837" y="-24171"/>
                  <a:pt x="2404307" y="34971"/>
                  <a:pt x="2560994" y="0"/>
                </a:cubicBezTo>
                <a:cubicBezTo>
                  <a:pt x="2717681" y="-34971"/>
                  <a:pt x="3032765" y="48516"/>
                  <a:pt x="3208278" y="0"/>
                </a:cubicBezTo>
                <a:cubicBezTo>
                  <a:pt x="3383791" y="-48516"/>
                  <a:pt x="3442623" y="37360"/>
                  <a:pt x="3602277" y="0"/>
                </a:cubicBezTo>
                <a:cubicBezTo>
                  <a:pt x="3761931" y="-37360"/>
                  <a:pt x="4034883" y="5989"/>
                  <a:pt x="4165133" y="0"/>
                </a:cubicBezTo>
                <a:cubicBezTo>
                  <a:pt x="4295383" y="-5989"/>
                  <a:pt x="4467569" y="15009"/>
                  <a:pt x="4727989" y="0"/>
                </a:cubicBezTo>
                <a:cubicBezTo>
                  <a:pt x="4988409" y="-15009"/>
                  <a:pt x="5067719" y="29843"/>
                  <a:pt x="5375273" y="0"/>
                </a:cubicBezTo>
                <a:cubicBezTo>
                  <a:pt x="5682827" y="-29843"/>
                  <a:pt x="5635053" y="55883"/>
                  <a:pt x="5853700" y="0"/>
                </a:cubicBezTo>
                <a:cubicBezTo>
                  <a:pt x="6072347" y="-55883"/>
                  <a:pt x="6223502" y="11908"/>
                  <a:pt x="6416556" y="0"/>
                </a:cubicBezTo>
                <a:cubicBezTo>
                  <a:pt x="6609610" y="-11908"/>
                  <a:pt x="6704099" y="40971"/>
                  <a:pt x="6894984" y="0"/>
                </a:cubicBezTo>
                <a:cubicBezTo>
                  <a:pt x="7085869" y="-40971"/>
                  <a:pt x="7201630" y="31951"/>
                  <a:pt x="7373411" y="0"/>
                </a:cubicBezTo>
                <a:cubicBezTo>
                  <a:pt x="7545192" y="-31951"/>
                  <a:pt x="7605805" y="20706"/>
                  <a:pt x="7682982" y="0"/>
                </a:cubicBezTo>
                <a:cubicBezTo>
                  <a:pt x="7760159" y="-20706"/>
                  <a:pt x="8285018" y="273"/>
                  <a:pt x="8442837" y="0"/>
                </a:cubicBezTo>
                <a:cubicBezTo>
                  <a:pt x="8467414" y="148355"/>
                  <a:pt x="8437380" y="369367"/>
                  <a:pt x="8442837" y="513160"/>
                </a:cubicBezTo>
                <a:cubicBezTo>
                  <a:pt x="8448294" y="656953"/>
                  <a:pt x="8396817" y="881407"/>
                  <a:pt x="8442837" y="1068089"/>
                </a:cubicBezTo>
                <a:cubicBezTo>
                  <a:pt x="8488857" y="1254771"/>
                  <a:pt x="8420748" y="1575179"/>
                  <a:pt x="8442837" y="1748325"/>
                </a:cubicBezTo>
                <a:cubicBezTo>
                  <a:pt x="8464926" y="1921471"/>
                  <a:pt x="8422395" y="2104470"/>
                  <a:pt x="8442837" y="2219716"/>
                </a:cubicBezTo>
                <a:cubicBezTo>
                  <a:pt x="8463279" y="2334962"/>
                  <a:pt x="8396909" y="2554458"/>
                  <a:pt x="8442837" y="2732876"/>
                </a:cubicBezTo>
                <a:cubicBezTo>
                  <a:pt x="8488765" y="2911294"/>
                  <a:pt x="8395808" y="3123954"/>
                  <a:pt x="8442837" y="3287805"/>
                </a:cubicBezTo>
                <a:cubicBezTo>
                  <a:pt x="8489866" y="3451656"/>
                  <a:pt x="8441403" y="3844165"/>
                  <a:pt x="8442837" y="4176885"/>
                </a:cubicBezTo>
                <a:cubicBezTo>
                  <a:pt x="8172762" y="4192378"/>
                  <a:pt x="7984149" y="4100622"/>
                  <a:pt x="7795553" y="4176885"/>
                </a:cubicBezTo>
                <a:cubicBezTo>
                  <a:pt x="7606957" y="4253148"/>
                  <a:pt x="7364475" y="4161772"/>
                  <a:pt x="7063840" y="4176885"/>
                </a:cubicBezTo>
                <a:cubicBezTo>
                  <a:pt x="6763205" y="4191998"/>
                  <a:pt x="6710186" y="4153707"/>
                  <a:pt x="6585413" y="4176885"/>
                </a:cubicBezTo>
                <a:cubicBezTo>
                  <a:pt x="6460640" y="4200063"/>
                  <a:pt x="6110166" y="4167615"/>
                  <a:pt x="5853700" y="4176885"/>
                </a:cubicBezTo>
                <a:cubicBezTo>
                  <a:pt x="5597234" y="4186155"/>
                  <a:pt x="5481207" y="4126689"/>
                  <a:pt x="5375273" y="4176885"/>
                </a:cubicBezTo>
                <a:cubicBezTo>
                  <a:pt x="5269339" y="4227081"/>
                  <a:pt x="4932198" y="4174989"/>
                  <a:pt x="4727989" y="4176885"/>
                </a:cubicBezTo>
                <a:cubicBezTo>
                  <a:pt x="4523780" y="4178781"/>
                  <a:pt x="4528386" y="4149503"/>
                  <a:pt x="4333990" y="4176885"/>
                </a:cubicBezTo>
                <a:cubicBezTo>
                  <a:pt x="4139594" y="4204267"/>
                  <a:pt x="4159886" y="4161501"/>
                  <a:pt x="4024419" y="4176885"/>
                </a:cubicBezTo>
                <a:cubicBezTo>
                  <a:pt x="3888952" y="4192269"/>
                  <a:pt x="3577729" y="4164944"/>
                  <a:pt x="3461563" y="4176885"/>
                </a:cubicBezTo>
                <a:cubicBezTo>
                  <a:pt x="3345397" y="4188826"/>
                  <a:pt x="3236431" y="4146253"/>
                  <a:pt x="3151992" y="4176885"/>
                </a:cubicBezTo>
                <a:cubicBezTo>
                  <a:pt x="3067553" y="4207517"/>
                  <a:pt x="2942423" y="4148775"/>
                  <a:pt x="2842422" y="4176885"/>
                </a:cubicBezTo>
                <a:cubicBezTo>
                  <a:pt x="2742421" y="4204995"/>
                  <a:pt x="2260441" y="4149259"/>
                  <a:pt x="2110709" y="4176885"/>
                </a:cubicBezTo>
                <a:cubicBezTo>
                  <a:pt x="1960977" y="4204511"/>
                  <a:pt x="1644258" y="4171156"/>
                  <a:pt x="1378997" y="4176885"/>
                </a:cubicBezTo>
                <a:cubicBezTo>
                  <a:pt x="1113736" y="4182614"/>
                  <a:pt x="1145448" y="4168577"/>
                  <a:pt x="1069426" y="4176885"/>
                </a:cubicBezTo>
                <a:cubicBezTo>
                  <a:pt x="993404" y="4185193"/>
                  <a:pt x="724627" y="4147369"/>
                  <a:pt x="590999" y="4176885"/>
                </a:cubicBezTo>
                <a:cubicBezTo>
                  <a:pt x="457371" y="4206401"/>
                  <a:pt x="230673" y="4153057"/>
                  <a:pt x="0" y="4176885"/>
                </a:cubicBezTo>
                <a:cubicBezTo>
                  <a:pt x="-11200" y="3967215"/>
                  <a:pt x="9767" y="3823972"/>
                  <a:pt x="0" y="3496649"/>
                </a:cubicBezTo>
                <a:cubicBezTo>
                  <a:pt x="-9767" y="3169326"/>
                  <a:pt x="9585" y="3153755"/>
                  <a:pt x="0" y="3025258"/>
                </a:cubicBezTo>
                <a:cubicBezTo>
                  <a:pt x="-9585" y="2896761"/>
                  <a:pt x="80485" y="2582975"/>
                  <a:pt x="0" y="2345023"/>
                </a:cubicBezTo>
                <a:cubicBezTo>
                  <a:pt x="-80485" y="2107072"/>
                  <a:pt x="65125" y="1932279"/>
                  <a:pt x="0" y="1664787"/>
                </a:cubicBezTo>
                <a:cubicBezTo>
                  <a:pt x="-65125" y="1397295"/>
                  <a:pt x="9072" y="1217366"/>
                  <a:pt x="0" y="1068089"/>
                </a:cubicBezTo>
                <a:cubicBezTo>
                  <a:pt x="-9072" y="918812"/>
                  <a:pt x="47986" y="216188"/>
                  <a:pt x="0" y="0"/>
                </a:cubicBezTo>
                <a:close/>
              </a:path>
            </a:pathLst>
          </a:custGeom>
          <a:ln>
            <a:solidFill>
              <a:schemeClr val="tx1"/>
            </a:solidFill>
            <a:extLst>
              <a:ext uri="{C807C97D-BFC1-408E-A445-0C87EB9F89A2}">
                <ask:lineSketchStyleProps xmlns:ask="http://schemas.microsoft.com/office/drawing/2018/sketchyshapes" sd="3495970634">
                  <a:prstGeom prst="rect">
                    <a:avLst/>
                  </a:prstGeom>
                  <ask:type>
                    <ask:lineSketchScribble/>
                  </ask:type>
                </ask:lineSketchStyleProps>
              </a:ext>
            </a:extLst>
          </a:ln>
        </p:spPr>
      </p:pic>
    </p:spTree>
    <p:extLst>
      <p:ext uri="{BB962C8B-B14F-4D97-AF65-F5344CB8AC3E}">
        <p14:creationId xmlns:p14="http://schemas.microsoft.com/office/powerpoint/2010/main" val="4019327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830" y="1821656"/>
            <a:ext cx="4452342" cy="3214688"/>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3465131" y="1819441"/>
            <a:ext cx="1897774" cy="727184"/>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6033925" y="1597738"/>
            <a:ext cx="1897774" cy="727184"/>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3107451" y="3584194"/>
            <a:ext cx="1897774" cy="727184"/>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5235795" y="4309161"/>
            <a:ext cx="1897774" cy="727184"/>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7488294" y="3371359"/>
            <a:ext cx="1897774" cy="727184"/>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Tree>
    <p:extLst>
      <p:ext uri="{BB962C8B-B14F-4D97-AF65-F5344CB8AC3E}">
        <p14:creationId xmlns:p14="http://schemas.microsoft.com/office/powerpoint/2010/main" val="489747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676" y="1160748"/>
            <a:ext cx="5832648" cy="4212468"/>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3881754" y="2672916"/>
            <a:ext cx="3348372" cy="64807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dirty="0"/>
              <a:t>www.e-charalambous.com</a:t>
            </a:r>
            <a:endParaRPr lang="el-CY" sz="2100" dirty="0"/>
          </a:p>
        </p:txBody>
      </p:sp>
    </p:spTree>
    <p:extLst>
      <p:ext uri="{BB962C8B-B14F-4D97-AF65-F5344CB8AC3E}">
        <p14:creationId xmlns:p14="http://schemas.microsoft.com/office/powerpoint/2010/main" val="300481551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977</TotalTime>
  <Words>551</Words>
  <Application>Microsoft Office PowerPoint</Application>
  <PresentationFormat>Ευρεία οθόνη</PresentationFormat>
  <Paragraphs>110</Paragraphs>
  <Slides>17</Slides>
  <Notes>3</Notes>
  <HiddenSlides>0</HiddenSlides>
  <MMClips>1</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17</vt:i4>
      </vt:variant>
    </vt:vector>
  </HeadingPairs>
  <TitlesOfParts>
    <vt:vector size="23" baseType="lpstr">
      <vt:lpstr>Aptos</vt:lpstr>
      <vt:lpstr>Aptos Display</vt:lpstr>
      <vt:lpstr>Arial</vt:lpstr>
      <vt:lpstr>Google Sans</vt:lpstr>
      <vt:lpstr>Wingdings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Αυτοαξιολόγηση στο σπίτι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176</cp:revision>
  <dcterms:created xsi:type="dcterms:W3CDTF">2026-07-14T13:22:46Z</dcterms:created>
  <dcterms:modified xsi:type="dcterms:W3CDTF">2026-09-20T10:17:39Z</dcterms:modified>
</cp:coreProperties>
</file>