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430" r:id="rId2"/>
    <p:sldId id="696" r:id="rId3"/>
    <p:sldId id="451" r:id="rId4"/>
    <p:sldId id="611" r:id="rId5"/>
    <p:sldId id="698" r:id="rId6"/>
    <p:sldId id="716" r:id="rId7"/>
    <p:sldId id="689" r:id="rId8"/>
    <p:sldId id="259" r:id="rId9"/>
    <p:sldId id="694" r:id="rId10"/>
    <p:sldId id="642" r:id="rId11"/>
    <p:sldId id="514" r:id="rId12"/>
    <p:sldId id="520" r:id="rId13"/>
    <p:sldId id="521" r:id="rId14"/>
    <p:sldId id="522" r:id="rId15"/>
    <p:sldId id="523" r:id="rId16"/>
    <p:sldId id="524" r:id="rId17"/>
    <p:sldId id="525" r:id="rId18"/>
    <p:sldId id="526" r:id="rId19"/>
    <p:sldId id="527" r:id="rId20"/>
    <p:sldId id="528" r:id="rId21"/>
    <p:sldId id="706" r:id="rId22"/>
    <p:sldId id="707" r:id="rId23"/>
    <p:sldId id="708" r:id="rId24"/>
    <p:sldId id="709" r:id="rId25"/>
    <p:sldId id="710" r:id="rId26"/>
    <p:sldId id="711" r:id="rId27"/>
    <p:sldId id="712" r:id="rId28"/>
    <p:sldId id="713" r:id="rId29"/>
    <p:sldId id="714" r:id="rId30"/>
    <p:sldId id="715" r:id="rId31"/>
    <p:sldId id="705" r:id="rId32"/>
    <p:sldId id="616" r:id="rId33"/>
    <p:sldId id="617" r:id="rId34"/>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10" autoAdjust="0"/>
    <p:restoredTop sz="94660"/>
  </p:normalViewPr>
  <p:slideViewPr>
    <p:cSldViewPr snapToGrid="0">
      <p:cViewPr varScale="1">
        <p:scale>
          <a:sx n="59" d="100"/>
          <a:sy n="59" d="100"/>
        </p:scale>
        <p:origin x="904" y="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1277D3-A250-44CA-9E66-C89D7FAF70EA}" type="datetimeFigureOut">
              <a:rPr lang="el-GR" smtClean="0"/>
              <a:t>20/9/2026</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1034E8-6D49-4E33-B046-80AB39889326}" type="slidenum">
              <a:rPr lang="el-GR" smtClean="0"/>
              <a:t>‹#›</a:t>
            </a:fld>
            <a:endParaRPr lang="el-GR"/>
          </a:p>
        </p:txBody>
      </p:sp>
    </p:spTree>
    <p:extLst>
      <p:ext uri="{BB962C8B-B14F-4D97-AF65-F5344CB8AC3E}">
        <p14:creationId xmlns:p14="http://schemas.microsoft.com/office/powerpoint/2010/main" val="326762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477F4B48-6750-40C4-8785-678CB7E3BB9C}" type="slidenum">
              <a:rPr lang="el-CY" smtClean="0"/>
              <a:t>1</a:t>
            </a:fld>
            <a:endParaRPr lang="el-CY"/>
          </a:p>
        </p:txBody>
      </p:sp>
    </p:spTree>
    <p:extLst>
      <p:ext uri="{BB962C8B-B14F-4D97-AF65-F5344CB8AC3E}">
        <p14:creationId xmlns:p14="http://schemas.microsoft.com/office/powerpoint/2010/main" val="31159532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2C2BBA0E-FCE6-4FF8-B6BD-C02FC8957C17}" type="slidenum">
              <a:rPr lang="el-GR" smtClean="0"/>
              <a:t>4</a:t>
            </a:fld>
            <a:endParaRPr lang="el-GR"/>
          </a:p>
        </p:txBody>
      </p:sp>
    </p:spTree>
    <p:extLst>
      <p:ext uri="{BB962C8B-B14F-4D97-AF65-F5344CB8AC3E}">
        <p14:creationId xmlns:p14="http://schemas.microsoft.com/office/powerpoint/2010/main" val="28903641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2C2BBA0E-FCE6-4FF8-B6BD-C02FC8957C17}" type="slidenum">
              <a:rPr lang="el-GR" smtClean="0"/>
              <a:t>5</a:t>
            </a:fld>
            <a:endParaRPr lang="el-GR"/>
          </a:p>
        </p:txBody>
      </p:sp>
    </p:spTree>
    <p:extLst>
      <p:ext uri="{BB962C8B-B14F-4D97-AF65-F5344CB8AC3E}">
        <p14:creationId xmlns:p14="http://schemas.microsoft.com/office/powerpoint/2010/main" val="1249075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70578-CE3C-751B-D97A-09F1471A40B3}"/>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23238209-2350-4BE7-144A-50478F046DEF}"/>
              </a:ext>
            </a:extLst>
          </p:cNvPr>
          <p:cNvSpPr>
            <a:spLocks noGrp="1" noRot="1" noChangeAspect="1"/>
          </p:cNvSpPr>
          <p:nvPr>
            <p:ph type="sldImg"/>
          </p:nvPr>
        </p:nvSpPr>
        <p:spPr/>
        <p:txBody>
          <a:bodyPr/>
          <a:lstStyle/>
          <a:p>
            <a:endParaRPr lang="el-GR"/>
          </a:p>
        </p:txBody>
      </p:sp>
      <p:sp>
        <p:nvSpPr>
          <p:cNvPr id="3" name="Θέση σημειώσεων 2">
            <a:extLst>
              <a:ext uri="{FF2B5EF4-FFF2-40B4-BE49-F238E27FC236}">
                <a16:creationId xmlns:a16="http://schemas.microsoft.com/office/drawing/2014/main" id="{D1069D5F-D82D-9FC9-06B2-CFE5C975D4F1}"/>
              </a:ext>
            </a:extLst>
          </p:cNvPr>
          <p:cNvSpPr>
            <a:spLocks noGrp="1"/>
          </p:cNvSpPr>
          <p:nvPr>
            <p:ph type="body" idx="1"/>
          </p:nvPr>
        </p:nvSpPr>
        <p:spPr/>
        <p:txBody>
          <a:bodyPr/>
          <a:lstStyle/>
          <a:p>
            <a:endParaRPr lang="el-GR" dirty="0"/>
          </a:p>
        </p:txBody>
      </p:sp>
      <p:sp>
        <p:nvSpPr>
          <p:cNvPr id="4" name="Θέση αριθμού διαφάνειας 3">
            <a:extLst>
              <a:ext uri="{FF2B5EF4-FFF2-40B4-BE49-F238E27FC236}">
                <a16:creationId xmlns:a16="http://schemas.microsoft.com/office/drawing/2014/main" id="{FA0C9D5E-FA40-91E2-5AB7-88AE836D6E25}"/>
              </a:ext>
            </a:extLst>
          </p:cNvPr>
          <p:cNvSpPr>
            <a:spLocks noGrp="1"/>
          </p:cNvSpPr>
          <p:nvPr>
            <p:ph type="sldNum" sz="quarter" idx="5"/>
          </p:nvPr>
        </p:nvSpPr>
        <p:spPr/>
        <p:txBody>
          <a:bodyPr/>
          <a:lstStyle/>
          <a:p>
            <a:fld id="{2C2BBA0E-FCE6-4FF8-B6BD-C02FC8957C17}" type="slidenum">
              <a:rPr lang="el-GR" smtClean="0"/>
              <a:t>6</a:t>
            </a:fld>
            <a:endParaRPr lang="el-GR"/>
          </a:p>
        </p:txBody>
      </p:sp>
    </p:spTree>
    <p:extLst>
      <p:ext uri="{BB962C8B-B14F-4D97-AF65-F5344CB8AC3E}">
        <p14:creationId xmlns:p14="http://schemas.microsoft.com/office/powerpoint/2010/main" val="29822880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8C687B6-C46A-ECAD-E1DB-DFBEACF72893}"/>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81D0DE9E-F017-C69B-9526-FC4CFC00E40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FAB20999-0B57-04B8-236F-95DCD6137479}"/>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5" name="Θέση υποσέλιδου 4">
            <a:extLst>
              <a:ext uri="{FF2B5EF4-FFF2-40B4-BE49-F238E27FC236}">
                <a16:creationId xmlns:a16="http://schemas.microsoft.com/office/drawing/2014/main" id="{2FD409C9-08FD-7DB4-4404-62756771F261}"/>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3AA0D53-A4AE-3267-6AEC-5DBBBBFD62C4}"/>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4221631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5F147F3-69F5-11CE-B457-E6393CBBE101}"/>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FAD02DBA-241F-A4DE-39AB-12F42AC3ED17}"/>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3C340F4E-C2E0-3DAF-47CB-A3EE07D8DCA7}"/>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5" name="Θέση υποσέλιδου 4">
            <a:extLst>
              <a:ext uri="{FF2B5EF4-FFF2-40B4-BE49-F238E27FC236}">
                <a16:creationId xmlns:a16="http://schemas.microsoft.com/office/drawing/2014/main" id="{81EDEF73-327C-DA13-AD64-59FF29784BBD}"/>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FDFEB2AD-C5D0-B0A4-9AD6-89E5F41F2432}"/>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40882657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CD8377C-D187-262B-533A-A59AD5C90798}"/>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121E19B1-AA2B-0C03-257E-BF14BA6FCA7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0F72F1AB-E434-28B8-25D4-23133C2C2467}"/>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5" name="Θέση υποσέλιδου 4">
            <a:extLst>
              <a:ext uri="{FF2B5EF4-FFF2-40B4-BE49-F238E27FC236}">
                <a16:creationId xmlns:a16="http://schemas.microsoft.com/office/drawing/2014/main" id="{CC08BF7B-9D11-E6F9-5D5E-DEA66A6E0444}"/>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CE195961-BE65-CA23-7029-18BDE6D70240}"/>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3240536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1D86181-2BE0-FDC1-83AB-286BEA485C82}"/>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F34DC1F6-A763-7C69-D24E-F5A53B49CFD5}"/>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4F46373E-9AF7-AB2E-2560-E3069A78183B}"/>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17848E93-855F-B26B-F016-C7C432A1AF35}"/>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6" name="Θέση υποσέλιδου 5">
            <a:extLst>
              <a:ext uri="{FF2B5EF4-FFF2-40B4-BE49-F238E27FC236}">
                <a16:creationId xmlns:a16="http://schemas.microsoft.com/office/drawing/2014/main" id="{FDC3D2CE-D125-554E-9B01-5F46CAF51A46}"/>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9236DD9A-5403-C5BC-4201-CA63446FBCBD}"/>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10838418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991A825-9535-0CD8-54AE-654051B98CD1}"/>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902B1891-CD81-4829-E857-FA6F9611F8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218D813A-307C-0DD7-096D-E9C87A079CBC}"/>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59F86161-7C36-FFC3-B253-5FF3EB2CCB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92F90593-632A-9D9E-0900-D6CBD8D4AF42}"/>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54793B63-084E-F54C-C149-56F652219142}"/>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8" name="Θέση υποσέλιδου 7">
            <a:extLst>
              <a:ext uri="{FF2B5EF4-FFF2-40B4-BE49-F238E27FC236}">
                <a16:creationId xmlns:a16="http://schemas.microsoft.com/office/drawing/2014/main" id="{93953494-81C7-18F0-CE32-D969C32B3610}"/>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7995399F-3E73-4467-1FE0-32AD039ACD87}"/>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2949523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DE63301-7852-BA61-A723-036C9F35FF5D}"/>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B58A3EF4-4000-B68C-7F05-1FFC14F37772}"/>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4" name="Θέση υποσέλιδου 3">
            <a:extLst>
              <a:ext uri="{FF2B5EF4-FFF2-40B4-BE49-F238E27FC236}">
                <a16:creationId xmlns:a16="http://schemas.microsoft.com/office/drawing/2014/main" id="{9B872E80-D03C-64BC-E395-1F66D5B55792}"/>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97282F54-CAFF-BEAB-3EF8-2857F96B3BD3}"/>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22219920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D8ED7AF9-A5F3-1A83-3FAA-F509A800639D}"/>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3" name="Θέση υποσέλιδου 2">
            <a:extLst>
              <a:ext uri="{FF2B5EF4-FFF2-40B4-BE49-F238E27FC236}">
                <a16:creationId xmlns:a16="http://schemas.microsoft.com/office/drawing/2014/main" id="{FF164A5B-4F2A-1294-E06D-2F5578BFE917}"/>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70956A29-AC3B-F258-0383-A5BFD3A71573}"/>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2348683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F207659-719F-8AE7-6409-4B9330B55A75}"/>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0C580705-9412-4DAA-E8AA-A1F0C9E0B0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8A6B6B60-641F-7FA3-2C99-5E8F2F2BF9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65FF0439-B7E3-FCFE-2B48-B5557CDEF0CF}"/>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6" name="Θέση υποσέλιδου 5">
            <a:extLst>
              <a:ext uri="{FF2B5EF4-FFF2-40B4-BE49-F238E27FC236}">
                <a16:creationId xmlns:a16="http://schemas.microsoft.com/office/drawing/2014/main" id="{A15EFB62-20BB-6155-5E99-259188394088}"/>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B1E7FF63-4A08-5D97-0E6B-CEBD32636C8F}"/>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2289820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0A6CFB3-6B2F-3CDD-D181-BBF6B880EE88}"/>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EB4221D7-EE63-6AF6-30CE-75E3981AE0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B13AE0E2-7944-93F0-6E3A-A94D69142E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0C42EE1D-2A74-453B-46D5-D40092E2919F}"/>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6" name="Θέση υποσέλιδου 5">
            <a:extLst>
              <a:ext uri="{FF2B5EF4-FFF2-40B4-BE49-F238E27FC236}">
                <a16:creationId xmlns:a16="http://schemas.microsoft.com/office/drawing/2014/main" id="{8233016A-6E37-C63F-BD2E-4DF825BF573B}"/>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48CDB8A3-6615-86B0-1AA9-401481E8F7C6}"/>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9360879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09A4227-80E7-7651-DDDE-BDE81C65CA98}"/>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A6EBA9DC-1A60-6F43-0723-AC125F4C63A7}"/>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49C0275E-9614-62CE-A013-B89BCF117433}"/>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5" name="Θέση υποσέλιδου 4">
            <a:extLst>
              <a:ext uri="{FF2B5EF4-FFF2-40B4-BE49-F238E27FC236}">
                <a16:creationId xmlns:a16="http://schemas.microsoft.com/office/drawing/2014/main" id="{957A4038-5DCA-8BE6-F2F0-5687C32BD2AD}"/>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E9A275E3-7A90-08F0-5BDA-6E12B559557C}"/>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3136348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04B2B3F8-5FEA-2676-CE7B-E153EBB10E5E}"/>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F603F90A-ECFD-6EA2-E166-1C656D0C7060}"/>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C82C30AD-6675-580A-662D-B07127F404EF}"/>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5" name="Θέση υποσέλιδου 4">
            <a:extLst>
              <a:ext uri="{FF2B5EF4-FFF2-40B4-BE49-F238E27FC236}">
                <a16:creationId xmlns:a16="http://schemas.microsoft.com/office/drawing/2014/main" id="{28EE79CE-263D-C83C-FBEC-F464CAA246BC}"/>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78209ED-8018-45AE-1643-3A8A9490425E}"/>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3409400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8D25B496-3FC7-6E30-AE72-E4C4BA1361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31629BCB-3FD9-49F3-5A72-5308F46025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0733433F-062A-2A53-C726-A345211E9B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165C938-F4F3-43AF-8825-92C96818D7C0}" type="datetimeFigureOut">
              <a:rPr lang="el-GR" smtClean="0"/>
              <a:t>20/9/2026</a:t>
            </a:fld>
            <a:endParaRPr lang="el-GR"/>
          </a:p>
        </p:txBody>
      </p:sp>
      <p:sp>
        <p:nvSpPr>
          <p:cNvPr id="5" name="Θέση υποσέλιδου 4">
            <a:extLst>
              <a:ext uri="{FF2B5EF4-FFF2-40B4-BE49-F238E27FC236}">
                <a16:creationId xmlns:a16="http://schemas.microsoft.com/office/drawing/2014/main" id="{890768F0-C740-7884-91E2-AD1BE80226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77296FB4-C21C-51A9-8AF5-C989953565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4ED8FD2-A0A6-4D96-961E-B5A27EFBB7AD}" type="slidenum">
              <a:rPr lang="el-GR" smtClean="0"/>
              <a:t>‹#›</a:t>
            </a:fld>
            <a:endParaRPr lang="el-GR"/>
          </a:p>
        </p:txBody>
      </p:sp>
    </p:spTree>
    <p:extLst>
      <p:ext uri="{BB962C8B-B14F-4D97-AF65-F5344CB8AC3E}">
        <p14:creationId xmlns:p14="http://schemas.microsoft.com/office/powerpoint/2010/main" val="3262492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9"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8.xml"/><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16.jpeg"/><Relationship Id="rId1" Type="http://schemas.openxmlformats.org/officeDocument/2006/relationships/slideLayout" Target="../slideLayouts/slideLayout7.xml"/><Relationship Id="rId5" Type="http://schemas.openxmlformats.org/officeDocument/2006/relationships/image" Target="../media/image35.jpeg"/><Relationship Id="rId4" Type="http://schemas.openxmlformats.org/officeDocument/2006/relationships/image" Target="../media/image34.jpeg"/></Relationships>
</file>

<file path=ppt/slides/_rels/slide3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artoon παιδάκια">
            <a:extLst>
              <a:ext uri="{FF2B5EF4-FFF2-40B4-BE49-F238E27FC236}">
                <a16:creationId xmlns:a16="http://schemas.microsoft.com/office/drawing/2014/main" id="{E524272D-0686-44DA-A40E-A338D735E3B3}"/>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685801" y="424544"/>
            <a:ext cx="10951028" cy="4752460"/>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B5F328EC-A3B9-44D4-BA84-DDB647E94D6C}"/>
              </a:ext>
            </a:extLst>
          </p:cNvPr>
          <p:cNvSpPr/>
          <p:nvPr/>
        </p:nvSpPr>
        <p:spPr>
          <a:xfrm>
            <a:off x="4184431" y="2990358"/>
            <a:ext cx="3823138" cy="60106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350" dirty="0">
                <a:solidFill>
                  <a:schemeClr val="tx1"/>
                </a:solidFill>
              </a:rPr>
              <a:t>Μαθαίνω Ελληνικά </a:t>
            </a:r>
            <a:endParaRPr lang="el-CY" sz="1350" dirty="0">
              <a:solidFill>
                <a:schemeClr val="tx1"/>
              </a:solidFill>
            </a:endParaRPr>
          </a:p>
        </p:txBody>
      </p:sp>
      <p:sp>
        <p:nvSpPr>
          <p:cNvPr id="5" name="Ορθογώνιο 4">
            <a:extLst>
              <a:ext uri="{FF2B5EF4-FFF2-40B4-BE49-F238E27FC236}">
                <a16:creationId xmlns:a16="http://schemas.microsoft.com/office/drawing/2014/main" id="{EAA8CB4C-AD7F-4887-8D58-0018E8FB2C9D}"/>
              </a:ext>
            </a:extLst>
          </p:cNvPr>
          <p:cNvSpPr/>
          <p:nvPr/>
        </p:nvSpPr>
        <p:spPr>
          <a:xfrm>
            <a:off x="811174" y="5364971"/>
            <a:ext cx="6901542" cy="139505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a:solidFill>
                  <a:schemeClr val="tx1"/>
                </a:solidFill>
              </a:rPr>
              <a:t>3.Β1.Προαπαιτούμενες  γνώσεις _  Τι θα  κάνεις  αυτό το Σαββατοκύριακο;  </a:t>
            </a:r>
            <a:endParaRPr lang="el-CY" dirty="0">
              <a:solidFill>
                <a:schemeClr val="tx1"/>
              </a:solidFill>
            </a:endParaRPr>
          </a:p>
        </p:txBody>
      </p:sp>
      <p:sp>
        <p:nvSpPr>
          <p:cNvPr id="3" name="Ορθογώνιο 2">
            <a:extLst>
              <a:ext uri="{FF2B5EF4-FFF2-40B4-BE49-F238E27FC236}">
                <a16:creationId xmlns:a16="http://schemas.microsoft.com/office/drawing/2014/main" id="{E3C749FE-F949-199C-60DD-A61FDB53B682}"/>
              </a:ext>
            </a:extLst>
          </p:cNvPr>
          <p:cNvSpPr/>
          <p:nvPr/>
        </p:nvSpPr>
        <p:spPr>
          <a:xfrm>
            <a:off x="8438613" y="5646473"/>
            <a:ext cx="2586431" cy="832054"/>
          </a:xfrm>
          <a:custGeom>
            <a:avLst/>
            <a:gdLst>
              <a:gd name="csX0" fmla="*/ 0 w 2586431"/>
              <a:gd name="csY0" fmla="*/ 0 h 832054"/>
              <a:gd name="csX1" fmla="*/ 465558 w 2586431"/>
              <a:gd name="csY1" fmla="*/ 0 h 832054"/>
              <a:gd name="csX2" fmla="*/ 931115 w 2586431"/>
              <a:gd name="csY2" fmla="*/ 0 h 832054"/>
              <a:gd name="csX3" fmla="*/ 1370808 w 2586431"/>
              <a:gd name="csY3" fmla="*/ 0 h 832054"/>
              <a:gd name="csX4" fmla="*/ 1810502 w 2586431"/>
              <a:gd name="csY4" fmla="*/ 0 h 832054"/>
              <a:gd name="csX5" fmla="*/ 2586431 w 2586431"/>
              <a:gd name="csY5" fmla="*/ 0 h 832054"/>
              <a:gd name="csX6" fmla="*/ 2586431 w 2586431"/>
              <a:gd name="csY6" fmla="*/ 432668 h 832054"/>
              <a:gd name="csX7" fmla="*/ 2586431 w 2586431"/>
              <a:gd name="csY7" fmla="*/ 832054 h 832054"/>
              <a:gd name="csX8" fmla="*/ 2043280 w 2586431"/>
              <a:gd name="csY8" fmla="*/ 832054 h 832054"/>
              <a:gd name="csX9" fmla="*/ 1474266 w 2586431"/>
              <a:gd name="csY9" fmla="*/ 832054 h 832054"/>
              <a:gd name="csX10" fmla="*/ 956979 w 2586431"/>
              <a:gd name="csY10" fmla="*/ 832054 h 832054"/>
              <a:gd name="csX11" fmla="*/ 465558 w 2586431"/>
              <a:gd name="csY11" fmla="*/ 832054 h 832054"/>
              <a:gd name="csX12" fmla="*/ 0 w 2586431"/>
              <a:gd name="csY12" fmla="*/ 832054 h 832054"/>
              <a:gd name="csX13" fmla="*/ 0 w 2586431"/>
              <a:gd name="csY13" fmla="*/ 432668 h 832054"/>
              <a:gd name="csX14" fmla="*/ 0 w 2586431"/>
              <a:gd name="csY14" fmla="*/ 0 h 832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586431" h="832054" fill="none" extrusionOk="0">
                <a:moveTo>
                  <a:pt x="0" y="0"/>
                </a:moveTo>
                <a:cubicBezTo>
                  <a:pt x="225521" y="-42563"/>
                  <a:pt x="250339" y="49801"/>
                  <a:pt x="465558" y="0"/>
                </a:cubicBezTo>
                <a:cubicBezTo>
                  <a:pt x="680777" y="-49801"/>
                  <a:pt x="721308" y="29871"/>
                  <a:pt x="931115" y="0"/>
                </a:cubicBezTo>
                <a:cubicBezTo>
                  <a:pt x="1140922" y="-29871"/>
                  <a:pt x="1155088" y="48265"/>
                  <a:pt x="1370808" y="0"/>
                </a:cubicBezTo>
                <a:cubicBezTo>
                  <a:pt x="1586528" y="-48265"/>
                  <a:pt x="1633585" y="9005"/>
                  <a:pt x="1810502" y="0"/>
                </a:cubicBezTo>
                <a:cubicBezTo>
                  <a:pt x="1987419" y="-9005"/>
                  <a:pt x="2311501" y="79258"/>
                  <a:pt x="2586431" y="0"/>
                </a:cubicBezTo>
                <a:cubicBezTo>
                  <a:pt x="2633597" y="183602"/>
                  <a:pt x="2582770" y="274533"/>
                  <a:pt x="2586431" y="432668"/>
                </a:cubicBezTo>
                <a:cubicBezTo>
                  <a:pt x="2590092" y="590803"/>
                  <a:pt x="2560739" y="725332"/>
                  <a:pt x="2586431" y="832054"/>
                </a:cubicBezTo>
                <a:cubicBezTo>
                  <a:pt x="2371898" y="867633"/>
                  <a:pt x="2282427" y="793523"/>
                  <a:pt x="2043280" y="832054"/>
                </a:cubicBezTo>
                <a:cubicBezTo>
                  <a:pt x="1804133" y="870585"/>
                  <a:pt x="1690640" y="785418"/>
                  <a:pt x="1474266" y="832054"/>
                </a:cubicBezTo>
                <a:cubicBezTo>
                  <a:pt x="1257892" y="878690"/>
                  <a:pt x="1176536" y="790060"/>
                  <a:pt x="956979" y="832054"/>
                </a:cubicBezTo>
                <a:cubicBezTo>
                  <a:pt x="737422" y="874048"/>
                  <a:pt x="654705" y="788915"/>
                  <a:pt x="465558" y="832054"/>
                </a:cubicBezTo>
                <a:cubicBezTo>
                  <a:pt x="276411" y="875193"/>
                  <a:pt x="111486" y="799596"/>
                  <a:pt x="0" y="832054"/>
                </a:cubicBezTo>
                <a:cubicBezTo>
                  <a:pt x="-46423" y="657187"/>
                  <a:pt x="42579" y="551804"/>
                  <a:pt x="0" y="432668"/>
                </a:cubicBezTo>
                <a:cubicBezTo>
                  <a:pt x="-42579" y="313532"/>
                  <a:pt x="12257" y="111212"/>
                  <a:pt x="0" y="0"/>
                </a:cubicBezTo>
                <a:close/>
              </a:path>
              <a:path w="2586431" h="832054" stroke="0" extrusionOk="0">
                <a:moveTo>
                  <a:pt x="0" y="0"/>
                </a:moveTo>
                <a:cubicBezTo>
                  <a:pt x="229611" y="-60480"/>
                  <a:pt x="338155" y="41173"/>
                  <a:pt x="517286" y="0"/>
                </a:cubicBezTo>
                <a:cubicBezTo>
                  <a:pt x="696417" y="-41173"/>
                  <a:pt x="802745" y="54931"/>
                  <a:pt x="1086301" y="0"/>
                </a:cubicBezTo>
                <a:cubicBezTo>
                  <a:pt x="1369857" y="-54931"/>
                  <a:pt x="1335456" y="28407"/>
                  <a:pt x="1525994" y="0"/>
                </a:cubicBezTo>
                <a:cubicBezTo>
                  <a:pt x="1716532" y="-28407"/>
                  <a:pt x="1881892" y="37338"/>
                  <a:pt x="2017416" y="0"/>
                </a:cubicBezTo>
                <a:cubicBezTo>
                  <a:pt x="2152940" y="-37338"/>
                  <a:pt x="2459142" y="29931"/>
                  <a:pt x="2586431" y="0"/>
                </a:cubicBezTo>
                <a:cubicBezTo>
                  <a:pt x="2630161" y="144219"/>
                  <a:pt x="2580416" y="322359"/>
                  <a:pt x="2586431" y="432668"/>
                </a:cubicBezTo>
                <a:cubicBezTo>
                  <a:pt x="2592446" y="542977"/>
                  <a:pt x="2571906" y="660698"/>
                  <a:pt x="2586431" y="832054"/>
                </a:cubicBezTo>
                <a:cubicBezTo>
                  <a:pt x="2398087" y="894350"/>
                  <a:pt x="2287185" y="780485"/>
                  <a:pt x="2043280" y="832054"/>
                </a:cubicBezTo>
                <a:cubicBezTo>
                  <a:pt x="1799375" y="883623"/>
                  <a:pt x="1741772" y="797292"/>
                  <a:pt x="1577723" y="832054"/>
                </a:cubicBezTo>
                <a:cubicBezTo>
                  <a:pt x="1413674" y="866816"/>
                  <a:pt x="1137699" y="795175"/>
                  <a:pt x="1008708" y="832054"/>
                </a:cubicBezTo>
                <a:cubicBezTo>
                  <a:pt x="879717" y="868933"/>
                  <a:pt x="684907" y="784211"/>
                  <a:pt x="569015" y="832054"/>
                </a:cubicBezTo>
                <a:cubicBezTo>
                  <a:pt x="453123" y="879897"/>
                  <a:pt x="242586" y="801050"/>
                  <a:pt x="0" y="832054"/>
                </a:cubicBezTo>
                <a:cubicBezTo>
                  <a:pt x="-816" y="666847"/>
                  <a:pt x="43968" y="539487"/>
                  <a:pt x="0" y="432668"/>
                </a:cubicBezTo>
                <a:cubicBezTo>
                  <a:pt x="-43968" y="325849"/>
                  <a:pt x="39813" y="214767"/>
                  <a:pt x="0" y="0"/>
                </a:cubicBezTo>
                <a:close/>
              </a:path>
            </a:pathLst>
          </a:custGeom>
          <a:solidFill>
            <a:schemeClr val="bg1"/>
          </a:solidFill>
          <a:ln w="57150">
            <a:solidFill>
              <a:schemeClr val="tx1"/>
            </a:solidFill>
            <a:extLst>
              <a:ext uri="{C807C97D-BFC1-408E-A445-0C87EB9F89A2}">
                <ask:lineSketchStyleProps xmlns:ask="http://schemas.microsoft.com/office/drawing/2018/sketchyshapes" sd="481711788">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l-GR" sz="1200" b="1" dirty="0" err="1">
                <a:solidFill>
                  <a:schemeClr val="tx1"/>
                </a:solidFill>
              </a:rPr>
              <a:t>Δρ</a:t>
            </a:r>
            <a:r>
              <a:rPr lang="el-GR" sz="1200" b="1" dirty="0">
                <a:solidFill>
                  <a:schemeClr val="tx1"/>
                </a:solidFill>
              </a:rPr>
              <a:t> Ελένη Χαραλάμπους</a:t>
            </a:r>
            <a:endParaRPr lang="en-US" sz="1200" b="1" dirty="0">
              <a:solidFill>
                <a:schemeClr val="tx1"/>
              </a:solidFill>
            </a:endParaRPr>
          </a:p>
          <a:p>
            <a:pPr algn="ctr"/>
            <a:r>
              <a:rPr lang="el-GR" sz="1200" dirty="0">
                <a:solidFill>
                  <a:schemeClr val="tx1"/>
                </a:solidFill>
              </a:rPr>
              <a:t>https://www.e-charalambous.com</a:t>
            </a:r>
          </a:p>
          <a:p>
            <a:pPr algn="ctr"/>
            <a:r>
              <a:rPr lang="el-GR" sz="1200" dirty="0">
                <a:solidFill>
                  <a:schemeClr val="tx1"/>
                </a:solidFill>
              </a:rPr>
              <a:t>elenecharalampous72@gmail.com</a:t>
            </a:r>
            <a:r>
              <a:rPr lang="el-GR" sz="1200" b="1" dirty="0">
                <a:solidFill>
                  <a:schemeClr val="tx1"/>
                </a:solidFill>
              </a:rPr>
              <a:t>  </a:t>
            </a:r>
            <a:endParaRPr lang="el-CY" sz="1200" b="1" dirty="0">
              <a:solidFill>
                <a:schemeClr val="tx1"/>
              </a:solidFill>
            </a:endParaRPr>
          </a:p>
        </p:txBody>
      </p:sp>
    </p:spTree>
    <p:extLst>
      <p:ext uri="{BB962C8B-B14F-4D97-AF65-F5344CB8AC3E}">
        <p14:creationId xmlns:p14="http://schemas.microsoft.com/office/powerpoint/2010/main" val="4100365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91E8A-1DFE-B23E-2352-09A743EE3E0E}"/>
            </a:ext>
          </a:extLst>
        </p:cNvPr>
        <p:cNvGrpSpPr/>
        <p:nvPr/>
      </p:nvGrpSpPr>
      <p:grpSpPr>
        <a:xfrm>
          <a:off x="0" y="0"/>
          <a:ext cx="0" cy="0"/>
          <a:chOff x="0" y="0"/>
          <a:chExt cx="0" cy="0"/>
        </a:xfrm>
      </p:grpSpPr>
      <p:sp>
        <p:nvSpPr>
          <p:cNvPr id="2" name="Ορθογώνιο: Στρογγύλεμα γωνιών 1">
            <a:extLst>
              <a:ext uri="{FF2B5EF4-FFF2-40B4-BE49-F238E27FC236}">
                <a16:creationId xmlns:a16="http://schemas.microsoft.com/office/drawing/2014/main" id="{1C49FC0D-AD55-7B6C-4D78-E55C3FAC8DEC}"/>
              </a:ext>
            </a:extLst>
          </p:cNvPr>
          <p:cNvSpPr/>
          <p:nvPr/>
        </p:nvSpPr>
        <p:spPr>
          <a:xfrm>
            <a:off x="5638800" y="5694152"/>
            <a:ext cx="3156857" cy="696686"/>
          </a:xfrm>
          <a:prstGeom prst="roundRect">
            <a:avLst/>
          </a:prstGeom>
          <a:solidFill>
            <a:schemeClr val="accent5">
              <a:lumMod val="20000"/>
              <a:lumOff val="8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Θα κοιμηθώ αργά.</a:t>
            </a:r>
          </a:p>
        </p:txBody>
      </p:sp>
      <p:sp>
        <p:nvSpPr>
          <p:cNvPr id="4" name="Ορθογώνιο: Στρογγύλεμα γωνιών 3">
            <a:extLst>
              <a:ext uri="{FF2B5EF4-FFF2-40B4-BE49-F238E27FC236}">
                <a16:creationId xmlns:a16="http://schemas.microsoft.com/office/drawing/2014/main" id="{986983A5-22F3-3ED8-9EC2-C9DB9523DABF}"/>
              </a:ext>
            </a:extLst>
          </p:cNvPr>
          <p:cNvSpPr/>
          <p:nvPr/>
        </p:nvSpPr>
        <p:spPr>
          <a:xfrm>
            <a:off x="3298372" y="5673158"/>
            <a:ext cx="2242456" cy="696686"/>
          </a:xfrm>
          <a:prstGeom prst="roundRect">
            <a:avLst/>
          </a:prstGeom>
          <a:solidFill>
            <a:schemeClr val="accent3">
              <a:lumMod val="20000"/>
              <a:lumOff val="8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Θα βγω έξω.</a:t>
            </a:r>
          </a:p>
        </p:txBody>
      </p:sp>
      <p:sp>
        <p:nvSpPr>
          <p:cNvPr id="6" name="Ορθογώνιο: Στρογγύλεμα γωνιών 5">
            <a:extLst>
              <a:ext uri="{FF2B5EF4-FFF2-40B4-BE49-F238E27FC236}">
                <a16:creationId xmlns:a16="http://schemas.microsoft.com/office/drawing/2014/main" id="{4DA35D5D-DB78-3227-0C3C-0AE7E6DE5046}"/>
              </a:ext>
            </a:extLst>
          </p:cNvPr>
          <p:cNvSpPr/>
          <p:nvPr/>
        </p:nvSpPr>
        <p:spPr>
          <a:xfrm>
            <a:off x="8893629" y="5673158"/>
            <a:ext cx="3037116" cy="696686"/>
          </a:xfrm>
          <a:prstGeom prst="roundRect">
            <a:avLst/>
          </a:prstGeom>
          <a:solidFill>
            <a:schemeClr val="accent2">
              <a:lumMod val="40000"/>
              <a:lumOff val="6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Θα παίξω ποδόσφαιρο.  </a:t>
            </a:r>
          </a:p>
        </p:txBody>
      </p:sp>
      <p:sp>
        <p:nvSpPr>
          <p:cNvPr id="8" name="Ορθογώνιο: Στρογγύλεμα γωνιών 7">
            <a:extLst>
              <a:ext uri="{FF2B5EF4-FFF2-40B4-BE49-F238E27FC236}">
                <a16:creationId xmlns:a16="http://schemas.microsoft.com/office/drawing/2014/main" id="{30F1A6B0-D0CB-8F60-4122-016746BF5904}"/>
              </a:ext>
            </a:extLst>
          </p:cNvPr>
          <p:cNvSpPr/>
          <p:nvPr/>
        </p:nvSpPr>
        <p:spPr>
          <a:xfrm>
            <a:off x="478971" y="5673158"/>
            <a:ext cx="2645229" cy="696686"/>
          </a:xfrm>
          <a:prstGeom prst="roundRect">
            <a:avLst/>
          </a:prstGeom>
          <a:solidFill>
            <a:schemeClr val="tx2">
              <a:lumMod val="10000"/>
              <a:lumOff val="9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Θα μείνω στο σπίτι. </a:t>
            </a:r>
          </a:p>
        </p:txBody>
      </p:sp>
      <p:pic>
        <p:nvPicPr>
          <p:cNvPr id="5" name="Picture 4" descr="Ημερολόγιο - Δωρεάν εικόνες διανυσματικά clipart στο creazilla.com">
            <a:extLst>
              <a:ext uri="{FF2B5EF4-FFF2-40B4-BE49-F238E27FC236}">
                <a16:creationId xmlns:a16="http://schemas.microsoft.com/office/drawing/2014/main" id="{37D692F3-9E38-8579-57B2-B85E3130233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0107445">
            <a:off x="300894" y="296237"/>
            <a:ext cx="1624210" cy="1475813"/>
          </a:xfrm>
          <a:prstGeom prst="rect">
            <a:avLst/>
          </a:prstGeom>
          <a:noFill/>
          <a:extLst>
            <a:ext uri="{909E8E84-426E-40DD-AFC4-6F175D3DCCD1}">
              <a14:hiddenFill xmlns:a14="http://schemas.microsoft.com/office/drawing/2010/main">
                <a:solidFill>
                  <a:srgbClr val="FFFFFF"/>
                </a:solidFill>
              </a14:hiddenFill>
            </a:ext>
          </a:extLst>
        </p:spPr>
      </p:pic>
      <p:sp>
        <p:nvSpPr>
          <p:cNvPr id="9" name="Ορθογώνιο 8">
            <a:extLst>
              <a:ext uri="{FF2B5EF4-FFF2-40B4-BE49-F238E27FC236}">
                <a16:creationId xmlns:a16="http://schemas.microsoft.com/office/drawing/2014/main" id="{F94D06AC-0BEC-50B5-1CC6-E2949FC32607}"/>
              </a:ext>
            </a:extLst>
          </p:cNvPr>
          <p:cNvSpPr/>
          <p:nvPr/>
        </p:nvSpPr>
        <p:spPr>
          <a:xfrm rot="20273022">
            <a:off x="431522" y="683331"/>
            <a:ext cx="1133573" cy="70162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350" dirty="0">
                <a:solidFill>
                  <a:schemeClr val="tx1"/>
                </a:solidFill>
              </a:rPr>
              <a:t>Ημερομηνία</a:t>
            </a:r>
            <a:endParaRPr lang="en-US" sz="1350" dirty="0">
              <a:solidFill>
                <a:schemeClr val="tx1"/>
              </a:solidFill>
            </a:endParaRPr>
          </a:p>
          <a:p>
            <a:pPr algn="ctr"/>
            <a:r>
              <a:rPr lang="el-GR" sz="1350" dirty="0">
                <a:solidFill>
                  <a:schemeClr val="tx1"/>
                </a:solidFill>
              </a:rPr>
              <a:t> </a:t>
            </a:r>
            <a:endParaRPr lang="el-CY" sz="1350" dirty="0">
              <a:solidFill>
                <a:schemeClr val="tx1"/>
              </a:solidFill>
            </a:endParaRPr>
          </a:p>
        </p:txBody>
      </p:sp>
      <p:pic>
        <p:nvPicPr>
          <p:cNvPr id="3" name="Εικόνα 2" descr="Όμορφο Σαββατοκύριακο ⚘ . . #καλοσαββατοκυριακο #καλημέρα #λουλούδια  #xamogela #kalimera #σκέψεις #pososagapo #ονειρα #σκοπο #ομορφη #agapi  #καρδιά #σαγαπω #στιχακια #greekinstagram #ομορφιά #beleive #dreams  #savvato #greekquotes #skepseis #oneira ...">
            <a:extLst>
              <a:ext uri="{FF2B5EF4-FFF2-40B4-BE49-F238E27FC236}">
                <a16:creationId xmlns:a16="http://schemas.microsoft.com/office/drawing/2014/main" id="{828F2402-869E-52A1-BF87-05335D7F9D73}"/>
              </a:ext>
            </a:extLst>
          </p:cNvPr>
          <p:cNvPicPr>
            <a:picLocks noChangeAspect="1"/>
          </p:cNvPicPr>
          <p:nvPr/>
        </p:nvPicPr>
        <p:blipFill>
          <a:blip r:embed="rId3"/>
          <a:stretch>
            <a:fillRect/>
          </a:stretch>
        </p:blipFill>
        <p:spPr>
          <a:xfrm>
            <a:off x="7351938" y="470175"/>
            <a:ext cx="3990975" cy="4543425"/>
          </a:xfrm>
          <a:custGeom>
            <a:avLst/>
            <a:gdLst>
              <a:gd name="csX0" fmla="*/ 0 w 3990975"/>
              <a:gd name="csY0" fmla="*/ 0 h 4543425"/>
              <a:gd name="csX1" fmla="*/ 649959 w 3990975"/>
              <a:gd name="csY1" fmla="*/ 0 h 4543425"/>
              <a:gd name="csX2" fmla="*/ 1100369 w 3990975"/>
              <a:gd name="csY2" fmla="*/ 0 h 4543425"/>
              <a:gd name="csX3" fmla="*/ 1590689 w 3990975"/>
              <a:gd name="csY3" fmla="*/ 0 h 4543425"/>
              <a:gd name="csX4" fmla="*/ 2081008 w 3990975"/>
              <a:gd name="csY4" fmla="*/ 0 h 4543425"/>
              <a:gd name="csX5" fmla="*/ 2531418 w 3990975"/>
              <a:gd name="csY5" fmla="*/ 0 h 4543425"/>
              <a:gd name="csX6" fmla="*/ 3101558 w 3990975"/>
              <a:gd name="csY6" fmla="*/ 0 h 4543425"/>
              <a:gd name="csX7" fmla="*/ 3990975 w 3990975"/>
              <a:gd name="csY7" fmla="*/ 0 h 4543425"/>
              <a:gd name="csX8" fmla="*/ 3990975 w 3990975"/>
              <a:gd name="csY8" fmla="*/ 567928 h 4543425"/>
              <a:gd name="csX9" fmla="*/ 3990975 w 3990975"/>
              <a:gd name="csY9" fmla="*/ 1226725 h 4543425"/>
              <a:gd name="csX10" fmla="*/ 3990975 w 3990975"/>
              <a:gd name="csY10" fmla="*/ 1840087 h 4543425"/>
              <a:gd name="csX11" fmla="*/ 3990975 w 3990975"/>
              <a:gd name="csY11" fmla="*/ 2453450 h 4543425"/>
              <a:gd name="csX12" fmla="*/ 3990975 w 3990975"/>
              <a:gd name="csY12" fmla="*/ 3021378 h 4543425"/>
              <a:gd name="csX13" fmla="*/ 3990975 w 3990975"/>
              <a:gd name="csY13" fmla="*/ 3453003 h 4543425"/>
              <a:gd name="csX14" fmla="*/ 3990975 w 3990975"/>
              <a:gd name="csY14" fmla="*/ 4543425 h 4543425"/>
              <a:gd name="csX15" fmla="*/ 3420836 w 3990975"/>
              <a:gd name="csY15" fmla="*/ 4543425 h 4543425"/>
              <a:gd name="csX16" fmla="*/ 2770877 w 3990975"/>
              <a:gd name="csY16" fmla="*/ 4543425 h 4543425"/>
              <a:gd name="csX17" fmla="*/ 2120918 w 3990975"/>
              <a:gd name="csY17" fmla="*/ 4543425 h 4543425"/>
              <a:gd name="csX18" fmla="*/ 1470959 w 3990975"/>
              <a:gd name="csY18" fmla="*/ 4543425 h 4543425"/>
              <a:gd name="csX19" fmla="*/ 860910 w 3990975"/>
              <a:gd name="csY19" fmla="*/ 4543425 h 4543425"/>
              <a:gd name="csX20" fmla="*/ 0 w 3990975"/>
              <a:gd name="csY20" fmla="*/ 4543425 h 4543425"/>
              <a:gd name="csX21" fmla="*/ 0 w 3990975"/>
              <a:gd name="csY21" fmla="*/ 4020931 h 4543425"/>
              <a:gd name="csX22" fmla="*/ 0 w 3990975"/>
              <a:gd name="csY22" fmla="*/ 3543872 h 4543425"/>
              <a:gd name="csX23" fmla="*/ 0 w 3990975"/>
              <a:gd name="csY23" fmla="*/ 3021378 h 4543425"/>
              <a:gd name="csX24" fmla="*/ 0 w 3990975"/>
              <a:gd name="csY24" fmla="*/ 2362581 h 4543425"/>
              <a:gd name="csX25" fmla="*/ 0 w 3990975"/>
              <a:gd name="csY25" fmla="*/ 1794653 h 4543425"/>
              <a:gd name="csX26" fmla="*/ 0 w 3990975"/>
              <a:gd name="csY26" fmla="*/ 1181291 h 4543425"/>
              <a:gd name="csX27" fmla="*/ 0 w 3990975"/>
              <a:gd name="csY27" fmla="*/ 704231 h 4543425"/>
              <a:gd name="csX28" fmla="*/ 0 w 3990975"/>
              <a:gd name="csY28" fmla="*/ 0 h 45434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3990975" h="4543425" fill="none" extrusionOk="0">
                <a:moveTo>
                  <a:pt x="0" y="0"/>
                </a:moveTo>
                <a:cubicBezTo>
                  <a:pt x="255031" y="-42914"/>
                  <a:pt x="511351" y="31693"/>
                  <a:pt x="649959" y="0"/>
                </a:cubicBezTo>
                <a:cubicBezTo>
                  <a:pt x="788567" y="-31693"/>
                  <a:pt x="896802" y="41056"/>
                  <a:pt x="1100369" y="0"/>
                </a:cubicBezTo>
                <a:cubicBezTo>
                  <a:pt x="1303936" y="-41056"/>
                  <a:pt x="1421106" y="57503"/>
                  <a:pt x="1590689" y="0"/>
                </a:cubicBezTo>
                <a:cubicBezTo>
                  <a:pt x="1760272" y="-57503"/>
                  <a:pt x="1902890" y="13918"/>
                  <a:pt x="2081008" y="0"/>
                </a:cubicBezTo>
                <a:cubicBezTo>
                  <a:pt x="2259126" y="-13918"/>
                  <a:pt x="2410814" y="47629"/>
                  <a:pt x="2531418" y="0"/>
                </a:cubicBezTo>
                <a:cubicBezTo>
                  <a:pt x="2652022" y="-47629"/>
                  <a:pt x="2911392" y="17285"/>
                  <a:pt x="3101558" y="0"/>
                </a:cubicBezTo>
                <a:cubicBezTo>
                  <a:pt x="3291724" y="-17285"/>
                  <a:pt x="3707470" y="33348"/>
                  <a:pt x="3990975" y="0"/>
                </a:cubicBezTo>
                <a:cubicBezTo>
                  <a:pt x="4041360" y="223502"/>
                  <a:pt x="3972709" y="361572"/>
                  <a:pt x="3990975" y="567928"/>
                </a:cubicBezTo>
                <a:cubicBezTo>
                  <a:pt x="4009241" y="774284"/>
                  <a:pt x="3938264" y="967660"/>
                  <a:pt x="3990975" y="1226725"/>
                </a:cubicBezTo>
                <a:cubicBezTo>
                  <a:pt x="4043686" y="1485790"/>
                  <a:pt x="3979454" y="1623920"/>
                  <a:pt x="3990975" y="1840087"/>
                </a:cubicBezTo>
                <a:cubicBezTo>
                  <a:pt x="4002496" y="2056254"/>
                  <a:pt x="3982977" y="2203998"/>
                  <a:pt x="3990975" y="2453450"/>
                </a:cubicBezTo>
                <a:cubicBezTo>
                  <a:pt x="3998973" y="2702902"/>
                  <a:pt x="3968184" y="2782275"/>
                  <a:pt x="3990975" y="3021378"/>
                </a:cubicBezTo>
                <a:cubicBezTo>
                  <a:pt x="4013766" y="3260481"/>
                  <a:pt x="3952601" y="3315477"/>
                  <a:pt x="3990975" y="3453003"/>
                </a:cubicBezTo>
                <a:cubicBezTo>
                  <a:pt x="4029349" y="3590529"/>
                  <a:pt x="3878627" y="4306443"/>
                  <a:pt x="3990975" y="4543425"/>
                </a:cubicBezTo>
                <a:cubicBezTo>
                  <a:pt x="3816883" y="4603657"/>
                  <a:pt x="3547665" y="4495575"/>
                  <a:pt x="3420836" y="4543425"/>
                </a:cubicBezTo>
                <a:cubicBezTo>
                  <a:pt x="3294007" y="4591275"/>
                  <a:pt x="2905493" y="4524632"/>
                  <a:pt x="2770877" y="4543425"/>
                </a:cubicBezTo>
                <a:cubicBezTo>
                  <a:pt x="2636261" y="4562218"/>
                  <a:pt x="2264866" y="4523790"/>
                  <a:pt x="2120918" y="4543425"/>
                </a:cubicBezTo>
                <a:cubicBezTo>
                  <a:pt x="1976970" y="4563060"/>
                  <a:pt x="1719891" y="4534793"/>
                  <a:pt x="1470959" y="4543425"/>
                </a:cubicBezTo>
                <a:cubicBezTo>
                  <a:pt x="1222027" y="4552057"/>
                  <a:pt x="1161335" y="4501712"/>
                  <a:pt x="860910" y="4543425"/>
                </a:cubicBezTo>
                <a:cubicBezTo>
                  <a:pt x="560485" y="4585138"/>
                  <a:pt x="422813" y="4515846"/>
                  <a:pt x="0" y="4543425"/>
                </a:cubicBezTo>
                <a:cubicBezTo>
                  <a:pt x="-24954" y="4410922"/>
                  <a:pt x="24440" y="4138980"/>
                  <a:pt x="0" y="4020931"/>
                </a:cubicBezTo>
                <a:cubicBezTo>
                  <a:pt x="-24440" y="3902882"/>
                  <a:pt x="3358" y="3690442"/>
                  <a:pt x="0" y="3543872"/>
                </a:cubicBezTo>
                <a:cubicBezTo>
                  <a:pt x="-3358" y="3397302"/>
                  <a:pt x="22348" y="3230240"/>
                  <a:pt x="0" y="3021378"/>
                </a:cubicBezTo>
                <a:cubicBezTo>
                  <a:pt x="-22348" y="2812516"/>
                  <a:pt x="3508" y="2562368"/>
                  <a:pt x="0" y="2362581"/>
                </a:cubicBezTo>
                <a:cubicBezTo>
                  <a:pt x="-3508" y="2162794"/>
                  <a:pt x="32145" y="1982259"/>
                  <a:pt x="0" y="1794653"/>
                </a:cubicBezTo>
                <a:cubicBezTo>
                  <a:pt x="-32145" y="1607047"/>
                  <a:pt x="19040" y="1399947"/>
                  <a:pt x="0" y="1181291"/>
                </a:cubicBezTo>
                <a:cubicBezTo>
                  <a:pt x="-19040" y="962635"/>
                  <a:pt x="22147" y="928261"/>
                  <a:pt x="0" y="704231"/>
                </a:cubicBezTo>
                <a:cubicBezTo>
                  <a:pt x="-22147" y="480201"/>
                  <a:pt x="21614" y="190316"/>
                  <a:pt x="0" y="0"/>
                </a:cubicBezTo>
                <a:close/>
              </a:path>
              <a:path w="3990975" h="4543425" stroke="0" extrusionOk="0">
                <a:moveTo>
                  <a:pt x="0" y="0"/>
                </a:moveTo>
                <a:cubicBezTo>
                  <a:pt x="280733" y="-14635"/>
                  <a:pt x="298520" y="7401"/>
                  <a:pt x="570139" y="0"/>
                </a:cubicBezTo>
                <a:cubicBezTo>
                  <a:pt x="841758" y="-7401"/>
                  <a:pt x="954789" y="30467"/>
                  <a:pt x="1060459" y="0"/>
                </a:cubicBezTo>
                <a:cubicBezTo>
                  <a:pt x="1166129" y="-30467"/>
                  <a:pt x="1532066" y="56926"/>
                  <a:pt x="1710418" y="0"/>
                </a:cubicBezTo>
                <a:cubicBezTo>
                  <a:pt x="1888770" y="-56926"/>
                  <a:pt x="2109093" y="30489"/>
                  <a:pt x="2280557" y="0"/>
                </a:cubicBezTo>
                <a:cubicBezTo>
                  <a:pt x="2452021" y="-30489"/>
                  <a:pt x="2700930" y="4975"/>
                  <a:pt x="2810787" y="0"/>
                </a:cubicBezTo>
                <a:cubicBezTo>
                  <a:pt x="2920644" y="-4975"/>
                  <a:pt x="3217040" y="74522"/>
                  <a:pt x="3460745" y="0"/>
                </a:cubicBezTo>
                <a:cubicBezTo>
                  <a:pt x="3704450" y="-74522"/>
                  <a:pt x="3801985" y="22995"/>
                  <a:pt x="3990975" y="0"/>
                </a:cubicBezTo>
                <a:cubicBezTo>
                  <a:pt x="4046152" y="244276"/>
                  <a:pt x="3960967" y="271146"/>
                  <a:pt x="3990975" y="522494"/>
                </a:cubicBezTo>
                <a:cubicBezTo>
                  <a:pt x="4020983" y="773842"/>
                  <a:pt x="3947496" y="856697"/>
                  <a:pt x="3990975" y="999554"/>
                </a:cubicBezTo>
                <a:cubicBezTo>
                  <a:pt x="4034454" y="1142411"/>
                  <a:pt x="3936291" y="1475793"/>
                  <a:pt x="3990975" y="1658350"/>
                </a:cubicBezTo>
                <a:cubicBezTo>
                  <a:pt x="4045659" y="1840907"/>
                  <a:pt x="3971647" y="2030307"/>
                  <a:pt x="3990975" y="2135410"/>
                </a:cubicBezTo>
                <a:cubicBezTo>
                  <a:pt x="4010303" y="2240513"/>
                  <a:pt x="3952960" y="2467086"/>
                  <a:pt x="3990975" y="2703338"/>
                </a:cubicBezTo>
                <a:cubicBezTo>
                  <a:pt x="4028990" y="2939590"/>
                  <a:pt x="3940453" y="3011774"/>
                  <a:pt x="3990975" y="3180398"/>
                </a:cubicBezTo>
                <a:cubicBezTo>
                  <a:pt x="4041497" y="3349022"/>
                  <a:pt x="3964226" y="3598916"/>
                  <a:pt x="3990975" y="3839194"/>
                </a:cubicBezTo>
                <a:cubicBezTo>
                  <a:pt x="4017724" y="4079472"/>
                  <a:pt x="3911356" y="4219508"/>
                  <a:pt x="3990975" y="4543425"/>
                </a:cubicBezTo>
                <a:cubicBezTo>
                  <a:pt x="3839011" y="4583730"/>
                  <a:pt x="3655198" y="4523464"/>
                  <a:pt x="3380926" y="4543425"/>
                </a:cubicBezTo>
                <a:cubicBezTo>
                  <a:pt x="3106654" y="4563386"/>
                  <a:pt x="3046666" y="4485148"/>
                  <a:pt x="2850696" y="4543425"/>
                </a:cubicBezTo>
                <a:cubicBezTo>
                  <a:pt x="2654726" y="4601702"/>
                  <a:pt x="2389606" y="4521284"/>
                  <a:pt x="2200738" y="4543425"/>
                </a:cubicBezTo>
                <a:cubicBezTo>
                  <a:pt x="2011870" y="4565566"/>
                  <a:pt x="1873325" y="4530361"/>
                  <a:pt x="1710418" y="4543425"/>
                </a:cubicBezTo>
                <a:cubicBezTo>
                  <a:pt x="1547511" y="4556489"/>
                  <a:pt x="1309459" y="4511581"/>
                  <a:pt x="1100369" y="4543425"/>
                </a:cubicBezTo>
                <a:cubicBezTo>
                  <a:pt x="891279" y="4575269"/>
                  <a:pt x="801501" y="4507552"/>
                  <a:pt x="649959" y="4543425"/>
                </a:cubicBezTo>
                <a:cubicBezTo>
                  <a:pt x="498417" y="4579298"/>
                  <a:pt x="168586" y="4525589"/>
                  <a:pt x="0" y="4543425"/>
                </a:cubicBezTo>
                <a:cubicBezTo>
                  <a:pt x="-69983" y="4385368"/>
                  <a:pt x="56207" y="4135046"/>
                  <a:pt x="0" y="3884628"/>
                </a:cubicBezTo>
                <a:cubicBezTo>
                  <a:pt x="-56207" y="3634210"/>
                  <a:pt x="43982" y="3496959"/>
                  <a:pt x="0" y="3271266"/>
                </a:cubicBezTo>
                <a:cubicBezTo>
                  <a:pt x="-43982" y="3045573"/>
                  <a:pt x="6664" y="2785934"/>
                  <a:pt x="0" y="2657904"/>
                </a:cubicBezTo>
                <a:cubicBezTo>
                  <a:pt x="-6664" y="2529874"/>
                  <a:pt x="23725" y="2306095"/>
                  <a:pt x="0" y="2089975"/>
                </a:cubicBezTo>
                <a:cubicBezTo>
                  <a:pt x="-23725" y="1873855"/>
                  <a:pt x="66148" y="1606880"/>
                  <a:pt x="0" y="1431179"/>
                </a:cubicBezTo>
                <a:cubicBezTo>
                  <a:pt x="-66148" y="1255478"/>
                  <a:pt x="62716" y="978743"/>
                  <a:pt x="0" y="863251"/>
                </a:cubicBezTo>
                <a:cubicBezTo>
                  <a:pt x="-62716" y="747759"/>
                  <a:pt x="48752" y="217125"/>
                  <a:pt x="0" y="0"/>
                </a:cubicBezTo>
                <a:close/>
              </a:path>
            </a:pathLst>
          </a:custGeom>
          <a:ln>
            <a:solidFill>
              <a:schemeClr val="tx1"/>
            </a:solidFill>
            <a:extLst>
              <a:ext uri="{C807C97D-BFC1-408E-A445-0C87EB9F89A2}">
                <ask:lineSketchStyleProps xmlns:ask="http://schemas.microsoft.com/office/drawing/2018/sketchyshapes" sd="1252832101">
                  <a:prstGeom prst="rect">
                    <a:avLst/>
                  </a:prstGeom>
                  <ask:type>
                    <ask:lineSketchScribble/>
                  </ask:type>
                </ask:lineSketchStyleProps>
              </a:ext>
            </a:extLst>
          </a:ln>
        </p:spPr>
      </p:pic>
      <p:pic>
        <p:nvPicPr>
          <p:cNvPr id="7" name="Εικόνα 6" descr="Καλημέρα &amp; Καλό σαββατοκύριακο κορίτσια μας 🥰">
            <a:extLst>
              <a:ext uri="{FF2B5EF4-FFF2-40B4-BE49-F238E27FC236}">
                <a16:creationId xmlns:a16="http://schemas.microsoft.com/office/drawing/2014/main" id="{CD23640E-1212-0E78-6F25-BE1350BEEDA9}"/>
              </a:ext>
            </a:extLst>
          </p:cNvPr>
          <p:cNvPicPr>
            <a:picLocks noChangeAspect="1"/>
          </p:cNvPicPr>
          <p:nvPr/>
        </p:nvPicPr>
        <p:blipFill>
          <a:blip r:embed="rId4"/>
          <a:stretch>
            <a:fillRect/>
          </a:stretch>
        </p:blipFill>
        <p:spPr>
          <a:xfrm>
            <a:off x="2855812" y="355874"/>
            <a:ext cx="3800475" cy="4772025"/>
          </a:xfrm>
          <a:custGeom>
            <a:avLst/>
            <a:gdLst>
              <a:gd name="csX0" fmla="*/ 0 w 3800475"/>
              <a:gd name="csY0" fmla="*/ 0 h 4772025"/>
              <a:gd name="csX1" fmla="*/ 428911 w 3800475"/>
              <a:gd name="csY1" fmla="*/ 0 h 4772025"/>
              <a:gd name="csX2" fmla="*/ 1009840 w 3800475"/>
              <a:gd name="csY2" fmla="*/ 0 h 4772025"/>
              <a:gd name="csX3" fmla="*/ 1628775 w 3800475"/>
              <a:gd name="csY3" fmla="*/ 0 h 4772025"/>
              <a:gd name="csX4" fmla="*/ 2171700 w 3800475"/>
              <a:gd name="csY4" fmla="*/ 0 h 4772025"/>
              <a:gd name="csX5" fmla="*/ 2638616 w 3800475"/>
              <a:gd name="csY5" fmla="*/ 0 h 4772025"/>
              <a:gd name="csX6" fmla="*/ 3219545 w 3800475"/>
              <a:gd name="csY6" fmla="*/ 0 h 4772025"/>
              <a:gd name="csX7" fmla="*/ 3800475 w 3800475"/>
              <a:gd name="csY7" fmla="*/ 0 h 4772025"/>
              <a:gd name="csX8" fmla="*/ 3800475 w 3800475"/>
              <a:gd name="csY8" fmla="*/ 501063 h 4772025"/>
              <a:gd name="csX9" fmla="*/ 3800475 w 3800475"/>
              <a:gd name="csY9" fmla="*/ 1097566 h 4772025"/>
              <a:gd name="csX10" fmla="*/ 3800475 w 3800475"/>
              <a:gd name="csY10" fmla="*/ 1598628 h 4772025"/>
              <a:gd name="csX11" fmla="*/ 3800475 w 3800475"/>
              <a:gd name="csY11" fmla="*/ 2147411 h 4772025"/>
              <a:gd name="csX12" fmla="*/ 3800475 w 3800475"/>
              <a:gd name="csY12" fmla="*/ 2600754 h 4772025"/>
              <a:gd name="csX13" fmla="*/ 3800475 w 3800475"/>
              <a:gd name="csY13" fmla="*/ 3054096 h 4772025"/>
              <a:gd name="csX14" fmla="*/ 3800475 w 3800475"/>
              <a:gd name="csY14" fmla="*/ 3698319 h 4772025"/>
              <a:gd name="csX15" fmla="*/ 3800475 w 3800475"/>
              <a:gd name="csY15" fmla="*/ 4199382 h 4772025"/>
              <a:gd name="csX16" fmla="*/ 3800475 w 3800475"/>
              <a:gd name="csY16" fmla="*/ 4772025 h 4772025"/>
              <a:gd name="csX17" fmla="*/ 3371564 w 3800475"/>
              <a:gd name="csY17" fmla="*/ 4772025 h 4772025"/>
              <a:gd name="csX18" fmla="*/ 2752630 w 3800475"/>
              <a:gd name="csY18" fmla="*/ 4772025 h 4772025"/>
              <a:gd name="csX19" fmla="*/ 2247710 w 3800475"/>
              <a:gd name="csY19" fmla="*/ 4772025 h 4772025"/>
              <a:gd name="csX20" fmla="*/ 1780794 w 3800475"/>
              <a:gd name="csY20" fmla="*/ 4772025 h 4772025"/>
              <a:gd name="csX21" fmla="*/ 1351883 w 3800475"/>
              <a:gd name="csY21" fmla="*/ 4772025 h 4772025"/>
              <a:gd name="csX22" fmla="*/ 808958 w 3800475"/>
              <a:gd name="csY22" fmla="*/ 4772025 h 4772025"/>
              <a:gd name="csX23" fmla="*/ 0 w 3800475"/>
              <a:gd name="csY23" fmla="*/ 4772025 h 4772025"/>
              <a:gd name="csX24" fmla="*/ 0 w 3800475"/>
              <a:gd name="csY24" fmla="*/ 4175522 h 4772025"/>
              <a:gd name="csX25" fmla="*/ 0 w 3800475"/>
              <a:gd name="csY25" fmla="*/ 3674459 h 4772025"/>
              <a:gd name="csX26" fmla="*/ 0 w 3800475"/>
              <a:gd name="csY26" fmla="*/ 3125676 h 4772025"/>
              <a:gd name="csX27" fmla="*/ 0 w 3800475"/>
              <a:gd name="csY27" fmla="*/ 2433733 h 4772025"/>
              <a:gd name="csX28" fmla="*/ 0 w 3800475"/>
              <a:gd name="csY28" fmla="*/ 1741789 h 4772025"/>
              <a:gd name="csX29" fmla="*/ 0 w 3800475"/>
              <a:gd name="csY29" fmla="*/ 1049845 h 4772025"/>
              <a:gd name="csX30" fmla="*/ 0 w 3800475"/>
              <a:gd name="csY30" fmla="*/ 0 h 47720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3800475" h="4772025" fill="none" extrusionOk="0">
                <a:moveTo>
                  <a:pt x="0" y="0"/>
                </a:moveTo>
                <a:cubicBezTo>
                  <a:pt x="137709" y="-8379"/>
                  <a:pt x="320260" y="49902"/>
                  <a:pt x="428911" y="0"/>
                </a:cubicBezTo>
                <a:cubicBezTo>
                  <a:pt x="537562" y="-49902"/>
                  <a:pt x="748454" y="4994"/>
                  <a:pt x="1009840" y="0"/>
                </a:cubicBezTo>
                <a:cubicBezTo>
                  <a:pt x="1271226" y="-4994"/>
                  <a:pt x="1340715" y="3565"/>
                  <a:pt x="1628775" y="0"/>
                </a:cubicBezTo>
                <a:cubicBezTo>
                  <a:pt x="1916836" y="-3565"/>
                  <a:pt x="1901763" y="41237"/>
                  <a:pt x="2171700" y="0"/>
                </a:cubicBezTo>
                <a:cubicBezTo>
                  <a:pt x="2441637" y="-41237"/>
                  <a:pt x="2524000" y="47344"/>
                  <a:pt x="2638616" y="0"/>
                </a:cubicBezTo>
                <a:cubicBezTo>
                  <a:pt x="2753232" y="-47344"/>
                  <a:pt x="2973191" y="28629"/>
                  <a:pt x="3219545" y="0"/>
                </a:cubicBezTo>
                <a:cubicBezTo>
                  <a:pt x="3465899" y="-28629"/>
                  <a:pt x="3601730" y="62066"/>
                  <a:pt x="3800475" y="0"/>
                </a:cubicBezTo>
                <a:cubicBezTo>
                  <a:pt x="3813855" y="247614"/>
                  <a:pt x="3778577" y="311149"/>
                  <a:pt x="3800475" y="501063"/>
                </a:cubicBezTo>
                <a:cubicBezTo>
                  <a:pt x="3822373" y="690977"/>
                  <a:pt x="3762825" y="918252"/>
                  <a:pt x="3800475" y="1097566"/>
                </a:cubicBezTo>
                <a:cubicBezTo>
                  <a:pt x="3838125" y="1276880"/>
                  <a:pt x="3775935" y="1494065"/>
                  <a:pt x="3800475" y="1598628"/>
                </a:cubicBezTo>
                <a:cubicBezTo>
                  <a:pt x="3825015" y="1703191"/>
                  <a:pt x="3737060" y="1881001"/>
                  <a:pt x="3800475" y="2147411"/>
                </a:cubicBezTo>
                <a:cubicBezTo>
                  <a:pt x="3863890" y="2413821"/>
                  <a:pt x="3766700" y="2450325"/>
                  <a:pt x="3800475" y="2600754"/>
                </a:cubicBezTo>
                <a:cubicBezTo>
                  <a:pt x="3834250" y="2751183"/>
                  <a:pt x="3781621" y="2888195"/>
                  <a:pt x="3800475" y="3054096"/>
                </a:cubicBezTo>
                <a:cubicBezTo>
                  <a:pt x="3819329" y="3219997"/>
                  <a:pt x="3758819" y="3508135"/>
                  <a:pt x="3800475" y="3698319"/>
                </a:cubicBezTo>
                <a:cubicBezTo>
                  <a:pt x="3842131" y="3888503"/>
                  <a:pt x="3799577" y="4063353"/>
                  <a:pt x="3800475" y="4199382"/>
                </a:cubicBezTo>
                <a:cubicBezTo>
                  <a:pt x="3801373" y="4335411"/>
                  <a:pt x="3796104" y="4570424"/>
                  <a:pt x="3800475" y="4772025"/>
                </a:cubicBezTo>
                <a:cubicBezTo>
                  <a:pt x="3592996" y="4783961"/>
                  <a:pt x="3585545" y="4763581"/>
                  <a:pt x="3371564" y="4772025"/>
                </a:cubicBezTo>
                <a:cubicBezTo>
                  <a:pt x="3157583" y="4780469"/>
                  <a:pt x="2985184" y="4749954"/>
                  <a:pt x="2752630" y="4772025"/>
                </a:cubicBezTo>
                <a:cubicBezTo>
                  <a:pt x="2520076" y="4794096"/>
                  <a:pt x="2424978" y="4749708"/>
                  <a:pt x="2247710" y="4772025"/>
                </a:cubicBezTo>
                <a:cubicBezTo>
                  <a:pt x="2070442" y="4794342"/>
                  <a:pt x="1874565" y="4751610"/>
                  <a:pt x="1780794" y="4772025"/>
                </a:cubicBezTo>
                <a:cubicBezTo>
                  <a:pt x="1687023" y="4792440"/>
                  <a:pt x="1513832" y="4741887"/>
                  <a:pt x="1351883" y="4772025"/>
                </a:cubicBezTo>
                <a:cubicBezTo>
                  <a:pt x="1189934" y="4802163"/>
                  <a:pt x="948720" y="4730816"/>
                  <a:pt x="808958" y="4772025"/>
                </a:cubicBezTo>
                <a:cubicBezTo>
                  <a:pt x="669197" y="4813234"/>
                  <a:pt x="234970" y="4748724"/>
                  <a:pt x="0" y="4772025"/>
                </a:cubicBezTo>
                <a:cubicBezTo>
                  <a:pt x="-26156" y="4588112"/>
                  <a:pt x="31412" y="4355877"/>
                  <a:pt x="0" y="4175522"/>
                </a:cubicBezTo>
                <a:cubicBezTo>
                  <a:pt x="-31412" y="3995167"/>
                  <a:pt x="46491" y="3918132"/>
                  <a:pt x="0" y="3674459"/>
                </a:cubicBezTo>
                <a:cubicBezTo>
                  <a:pt x="-46491" y="3430786"/>
                  <a:pt x="1905" y="3292100"/>
                  <a:pt x="0" y="3125676"/>
                </a:cubicBezTo>
                <a:cubicBezTo>
                  <a:pt x="-1905" y="2959252"/>
                  <a:pt x="18474" y="2745430"/>
                  <a:pt x="0" y="2433733"/>
                </a:cubicBezTo>
                <a:cubicBezTo>
                  <a:pt x="-18474" y="2122036"/>
                  <a:pt x="32025" y="1997894"/>
                  <a:pt x="0" y="1741789"/>
                </a:cubicBezTo>
                <a:cubicBezTo>
                  <a:pt x="-32025" y="1485684"/>
                  <a:pt x="3554" y="1369643"/>
                  <a:pt x="0" y="1049845"/>
                </a:cubicBezTo>
                <a:cubicBezTo>
                  <a:pt x="-3554" y="730047"/>
                  <a:pt x="102606" y="415307"/>
                  <a:pt x="0" y="0"/>
                </a:cubicBezTo>
                <a:close/>
              </a:path>
              <a:path w="3800475" h="4772025" stroke="0" extrusionOk="0">
                <a:moveTo>
                  <a:pt x="0" y="0"/>
                </a:moveTo>
                <a:cubicBezTo>
                  <a:pt x="273596" y="-35775"/>
                  <a:pt x="405361" y="18855"/>
                  <a:pt x="580930" y="0"/>
                </a:cubicBezTo>
                <a:cubicBezTo>
                  <a:pt x="756499" y="-18855"/>
                  <a:pt x="975745" y="42583"/>
                  <a:pt x="1123855" y="0"/>
                </a:cubicBezTo>
                <a:cubicBezTo>
                  <a:pt x="1271966" y="-42583"/>
                  <a:pt x="1471444" y="60193"/>
                  <a:pt x="1628775" y="0"/>
                </a:cubicBezTo>
                <a:cubicBezTo>
                  <a:pt x="1786106" y="-60193"/>
                  <a:pt x="1996006" y="11686"/>
                  <a:pt x="2247710" y="0"/>
                </a:cubicBezTo>
                <a:cubicBezTo>
                  <a:pt x="2499415" y="-11686"/>
                  <a:pt x="2632570" y="65923"/>
                  <a:pt x="2828639" y="0"/>
                </a:cubicBezTo>
                <a:cubicBezTo>
                  <a:pt x="3024708" y="-65923"/>
                  <a:pt x="3044176" y="189"/>
                  <a:pt x="3257550" y="0"/>
                </a:cubicBezTo>
                <a:cubicBezTo>
                  <a:pt x="3470924" y="-189"/>
                  <a:pt x="3554005" y="32238"/>
                  <a:pt x="3800475" y="0"/>
                </a:cubicBezTo>
                <a:cubicBezTo>
                  <a:pt x="3845789" y="113010"/>
                  <a:pt x="3753244" y="300406"/>
                  <a:pt x="3800475" y="453342"/>
                </a:cubicBezTo>
                <a:cubicBezTo>
                  <a:pt x="3847706" y="606278"/>
                  <a:pt x="3782528" y="911907"/>
                  <a:pt x="3800475" y="1049846"/>
                </a:cubicBezTo>
                <a:cubicBezTo>
                  <a:pt x="3818422" y="1187785"/>
                  <a:pt x="3779919" y="1289320"/>
                  <a:pt x="3800475" y="1503188"/>
                </a:cubicBezTo>
                <a:cubicBezTo>
                  <a:pt x="3821031" y="1717056"/>
                  <a:pt x="3790428" y="1807505"/>
                  <a:pt x="3800475" y="2051971"/>
                </a:cubicBezTo>
                <a:cubicBezTo>
                  <a:pt x="3810522" y="2296437"/>
                  <a:pt x="3770396" y="2534103"/>
                  <a:pt x="3800475" y="2696194"/>
                </a:cubicBezTo>
                <a:cubicBezTo>
                  <a:pt x="3830554" y="2858285"/>
                  <a:pt x="3794053" y="2953326"/>
                  <a:pt x="3800475" y="3149536"/>
                </a:cubicBezTo>
                <a:cubicBezTo>
                  <a:pt x="3806897" y="3345746"/>
                  <a:pt x="3780935" y="3469923"/>
                  <a:pt x="3800475" y="3698319"/>
                </a:cubicBezTo>
                <a:cubicBezTo>
                  <a:pt x="3820015" y="3926715"/>
                  <a:pt x="3771132" y="4277052"/>
                  <a:pt x="3800475" y="4772025"/>
                </a:cubicBezTo>
                <a:cubicBezTo>
                  <a:pt x="3651853" y="4789574"/>
                  <a:pt x="3494253" y="4756791"/>
                  <a:pt x="3333560" y="4772025"/>
                </a:cubicBezTo>
                <a:cubicBezTo>
                  <a:pt x="3172868" y="4787259"/>
                  <a:pt x="2993171" y="4742293"/>
                  <a:pt x="2866644" y="4772025"/>
                </a:cubicBezTo>
                <a:cubicBezTo>
                  <a:pt x="2740117" y="4801757"/>
                  <a:pt x="2500710" y="4762876"/>
                  <a:pt x="2285714" y="4772025"/>
                </a:cubicBezTo>
                <a:cubicBezTo>
                  <a:pt x="2070718" y="4781174"/>
                  <a:pt x="1872701" y="4759937"/>
                  <a:pt x="1704785" y="4772025"/>
                </a:cubicBezTo>
                <a:cubicBezTo>
                  <a:pt x="1536869" y="4784113"/>
                  <a:pt x="1338955" y="4735264"/>
                  <a:pt x="1123855" y="4772025"/>
                </a:cubicBezTo>
                <a:cubicBezTo>
                  <a:pt x="908755" y="4808786"/>
                  <a:pt x="893947" y="4759582"/>
                  <a:pt x="694944" y="4772025"/>
                </a:cubicBezTo>
                <a:cubicBezTo>
                  <a:pt x="495941" y="4784468"/>
                  <a:pt x="144327" y="4716564"/>
                  <a:pt x="0" y="4772025"/>
                </a:cubicBezTo>
                <a:cubicBezTo>
                  <a:pt x="-24138" y="4454227"/>
                  <a:pt x="22658" y="4387552"/>
                  <a:pt x="0" y="4080081"/>
                </a:cubicBezTo>
                <a:cubicBezTo>
                  <a:pt x="-22658" y="3772610"/>
                  <a:pt x="33934" y="3723428"/>
                  <a:pt x="0" y="3483578"/>
                </a:cubicBezTo>
                <a:cubicBezTo>
                  <a:pt x="-33934" y="3243728"/>
                  <a:pt x="2154" y="3017104"/>
                  <a:pt x="0" y="2791635"/>
                </a:cubicBezTo>
                <a:cubicBezTo>
                  <a:pt x="-2154" y="2566166"/>
                  <a:pt x="66922" y="2381720"/>
                  <a:pt x="0" y="2147411"/>
                </a:cubicBezTo>
                <a:cubicBezTo>
                  <a:pt x="-66922" y="1913102"/>
                  <a:pt x="38965" y="1911720"/>
                  <a:pt x="0" y="1694069"/>
                </a:cubicBezTo>
                <a:cubicBezTo>
                  <a:pt x="-38965" y="1476418"/>
                  <a:pt x="65227" y="1217598"/>
                  <a:pt x="0" y="1002125"/>
                </a:cubicBezTo>
                <a:cubicBezTo>
                  <a:pt x="-65227" y="786652"/>
                  <a:pt x="27773" y="720369"/>
                  <a:pt x="0" y="548783"/>
                </a:cubicBezTo>
                <a:cubicBezTo>
                  <a:pt x="-27773" y="377197"/>
                  <a:pt x="37115" y="181244"/>
                  <a:pt x="0" y="0"/>
                </a:cubicBezTo>
                <a:close/>
              </a:path>
            </a:pathLst>
          </a:custGeom>
          <a:ln>
            <a:solidFill>
              <a:schemeClr val="tx1"/>
            </a:solidFill>
            <a:extLst>
              <a:ext uri="{C807C97D-BFC1-408E-A445-0C87EB9F89A2}">
                <ask:lineSketchStyleProps xmlns:ask="http://schemas.microsoft.com/office/drawing/2018/sketchyshapes" sd="3695212402">
                  <a:prstGeom prst="rect">
                    <a:avLst/>
                  </a:prstGeom>
                  <ask:type>
                    <ask:lineSketchScribble/>
                  </ask:type>
                </ask:lineSketchStyleProps>
              </a:ext>
            </a:extLst>
          </a:ln>
        </p:spPr>
      </p:pic>
    </p:spTree>
    <p:extLst>
      <p:ext uri="{BB962C8B-B14F-4D97-AF65-F5344CB8AC3E}">
        <p14:creationId xmlns:p14="http://schemas.microsoft.com/office/powerpoint/2010/main" val="3555187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68828" y="1253331"/>
            <a:ext cx="10515600" cy="4351338"/>
          </a:xfrm>
          <a:custGeom>
            <a:avLst/>
            <a:gdLst>
              <a:gd name="csX0" fmla="*/ 0 w 10515600"/>
              <a:gd name="csY0" fmla="*/ 0 h 4351338"/>
              <a:gd name="csX1" fmla="*/ 794512 w 10515600"/>
              <a:gd name="csY1" fmla="*/ 0 h 4351338"/>
              <a:gd name="csX2" fmla="*/ 1273556 w 10515600"/>
              <a:gd name="csY2" fmla="*/ 0 h 4351338"/>
              <a:gd name="csX3" fmla="*/ 1752600 w 10515600"/>
              <a:gd name="csY3" fmla="*/ 0 h 4351338"/>
              <a:gd name="csX4" fmla="*/ 2021332 w 10515600"/>
              <a:gd name="csY4" fmla="*/ 0 h 4351338"/>
              <a:gd name="csX5" fmla="*/ 2395220 w 10515600"/>
              <a:gd name="csY5" fmla="*/ 0 h 4351338"/>
              <a:gd name="csX6" fmla="*/ 2979420 w 10515600"/>
              <a:gd name="csY6" fmla="*/ 0 h 4351338"/>
              <a:gd name="csX7" fmla="*/ 3668776 w 10515600"/>
              <a:gd name="csY7" fmla="*/ 0 h 4351338"/>
              <a:gd name="csX8" fmla="*/ 4252976 w 10515600"/>
              <a:gd name="csY8" fmla="*/ 0 h 4351338"/>
              <a:gd name="csX9" fmla="*/ 4626864 w 10515600"/>
              <a:gd name="csY9" fmla="*/ 0 h 4351338"/>
              <a:gd name="csX10" fmla="*/ 5421376 w 10515600"/>
              <a:gd name="csY10" fmla="*/ 0 h 4351338"/>
              <a:gd name="csX11" fmla="*/ 6005576 w 10515600"/>
              <a:gd name="csY11" fmla="*/ 0 h 4351338"/>
              <a:gd name="csX12" fmla="*/ 6800088 w 10515600"/>
              <a:gd name="csY12" fmla="*/ 0 h 4351338"/>
              <a:gd name="csX13" fmla="*/ 7384288 w 10515600"/>
              <a:gd name="csY13" fmla="*/ 0 h 4351338"/>
              <a:gd name="csX14" fmla="*/ 7968488 w 10515600"/>
              <a:gd name="csY14" fmla="*/ 0 h 4351338"/>
              <a:gd name="csX15" fmla="*/ 8447532 w 10515600"/>
              <a:gd name="csY15" fmla="*/ 0 h 4351338"/>
              <a:gd name="csX16" fmla="*/ 8926576 w 10515600"/>
              <a:gd name="csY16" fmla="*/ 0 h 4351338"/>
              <a:gd name="csX17" fmla="*/ 9615932 w 10515600"/>
              <a:gd name="csY17" fmla="*/ 0 h 4351338"/>
              <a:gd name="csX18" fmla="*/ 10515600 w 10515600"/>
              <a:gd name="csY18" fmla="*/ 0 h 4351338"/>
              <a:gd name="csX19" fmla="*/ 10515600 w 10515600"/>
              <a:gd name="csY19" fmla="*/ 587431 h 4351338"/>
              <a:gd name="csX20" fmla="*/ 10515600 w 10515600"/>
              <a:gd name="csY20" fmla="*/ 1131348 h 4351338"/>
              <a:gd name="csX21" fmla="*/ 10515600 w 10515600"/>
              <a:gd name="csY21" fmla="*/ 1588238 h 4351338"/>
              <a:gd name="csX22" fmla="*/ 10515600 w 10515600"/>
              <a:gd name="csY22" fmla="*/ 2088642 h 4351338"/>
              <a:gd name="csX23" fmla="*/ 10515600 w 10515600"/>
              <a:gd name="csY23" fmla="*/ 2676073 h 4351338"/>
              <a:gd name="csX24" fmla="*/ 10515600 w 10515600"/>
              <a:gd name="csY24" fmla="*/ 3219990 h 4351338"/>
              <a:gd name="csX25" fmla="*/ 10515600 w 10515600"/>
              <a:gd name="csY25" fmla="*/ 3720394 h 4351338"/>
              <a:gd name="csX26" fmla="*/ 10515600 w 10515600"/>
              <a:gd name="csY26" fmla="*/ 4351338 h 4351338"/>
              <a:gd name="csX27" fmla="*/ 9721088 w 10515600"/>
              <a:gd name="csY27" fmla="*/ 4351338 h 4351338"/>
              <a:gd name="csX28" fmla="*/ 9242044 w 10515600"/>
              <a:gd name="csY28" fmla="*/ 4351338 h 4351338"/>
              <a:gd name="csX29" fmla="*/ 8868156 w 10515600"/>
              <a:gd name="csY29" fmla="*/ 4351338 h 4351338"/>
              <a:gd name="csX30" fmla="*/ 8389112 w 10515600"/>
              <a:gd name="csY30" fmla="*/ 4351338 h 4351338"/>
              <a:gd name="csX31" fmla="*/ 7699756 w 10515600"/>
              <a:gd name="csY31" fmla="*/ 4351338 h 4351338"/>
              <a:gd name="csX32" fmla="*/ 7010400 w 10515600"/>
              <a:gd name="csY32" fmla="*/ 4351338 h 4351338"/>
              <a:gd name="csX33" fmla="*/ 6636512 w 10515600"/>
              <a:gd name="csY33" fmla="*/ 4351338 h 4351338"/>
              <a:gd name="csX34" fmla="*/ 6262624 w 10515600"/>
              <a:gd name="csY34" fmla="*/ 4351338 h 4351338"/>
              <a:gd name="csX35" fmla="*/ 5573268 w 10515600"/>
              <a:gd name="csY35" fmla="*/ 4351338 h 4351338"/>
              <a:gd name="csX36" fmla="*/ 5304536 w 10515600"/>
              <a:gd name="csY36" fmla="*/ 4351338 h 4351338"/>
              <a:gd name="csX37" fmla="*/ 4930648 w 10515600"/>
              <a:gd name="csY37" fmla="*/ 4351338 h 4351338"/>
              <a:gd name="csX38" fmla="*/ 4451604 w 10515600"/>
              <a:gd name="csY38" fmla="*/ 4351338 h 4351338"/>
              <a:gd name="csX39" fmla="*/ 4077716 w 10515600"/>
              <a:gd name="csY39" fmla="*/ 4351338 h 4351338"/>
              <a:gd name="csX40" fmla="*/ 3493516 w 10515600"/>
              <a:gd name="csY40" fmla="*/ 4351338 h 4351338"/>
              <a:gd name="csX41" fmla="*/ 2804160 w 10515600"/>
              <a:gd name="csY41" fmla="*/ 4351338 h 4351338"/>
              <a:gd name="csX42" fmla="*/ 2430272 w 10515600"/>
              <a:gd name="csY42" fmla="*/ 4351338 h 4351338"/>
              <a:gd name="csX43" fmla="*/ 1635760 w 10515600"/>
              <a:gd name="csY43" fmla="*/ 4351338 h 4351338"/>
              <a:gd name="csX44" fmla="*/ 841248 w 10515600"/>
              <a:gd name="csY44" fmla="*/ 4351338 h 4351338"/>
              <a:gd name="csX45" fmla="*/ 572516 w 10515600"/>
              <a:gd name="csY45" fmla="*/ 4351338 h 4351338"/>
              <a:gd name="csX46" fmla="*/ 0 w 10515600"/>
              <a:gd name="csY46" fmla="*/ 4351338 h 4351338"/>
              <a:gd name="csX47" fmla="*/ 0 w 10515600"/>
              <a:gd name="csY47" fmla="*/ 3894448 h 4351338"/>
              <a:gd name="csX48" fmla="*/ 0 w 10515600"/>
              <a:gd name="csY48" fmla="*/ 3394044 h 4351338"/>
              <a:gd name="csX49" fmla="*/ 0 w 10515600"/>
              <a:gd name="csY49" fmla="*/ 2980667 h 4351338"/>
              <a:gd name="csX50" fmla="*/ 0 w 10515600"/>
              <a:gd name="csY50" fmla="*/ 2567289 h 4351338"/>
              <a:gd name="csX51" fmla="*/ 0 w 10515600"/>
              <a:gd name="csY51" fmla="*/ 1936345 h 4351338"/>
              <a:gd name="csX52" fmla="*/ 0 w 10515600"/>
              <a:gd name="csY52" fmla="*/ 1479455 h 4351338"/>
              <a:gd name="csX53" fmla="*/ 0 w 10515600"/>
              <a:gd name="csY53" fmla="*/ 1066078 h 4351338"/>
              <a:gd name="csX54" fmla="*/ 0 w 10515600"/>
              <a:gd name="csY54" fmla="*/ 478647 h 4351338"/>
              <a:gd name="csX55" fmla="*/ 0 w 10515600"/>
              <a:gd name="csY55" fmla="*/ 0 h 43513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Lst>
            <a:rect l="l" t="t" r="r" b="b"/>
            <a:pathLst>
              <a:path w="10515600" h="4351338" fill="none" extrusionOk="0">
                <a:moveTo>
                  <a:pt x="0" y="0"/>
                </a:moveTo>
                <a:cubicBezTo>
                  <a:pt x="320177" y="-23805"/>
                  <a:pt x="411041" y="8707"/>
                  <a:pt x="794512" y="0"/>
                </a:cubicBezTo>
                <a:cubicBezTo>
                  <a:pt x="1177983" y="-8707"/>
                  <a:pt x="1118433" y="37062"/>
                  <a:pt x="1273556" y="0"/>
                </a:cubicBezTo>
                <a:cubicBezTo>
                  <a:pt x="1428679" y="-37062"/>
                  <a:pt x="1518596" y="11095"/>
                  <a:pt x="1752600" y="0"/>
                </a:cubicBezTo>
                <a:cubicBezTo>
                  <a:pt x="1986604" y="-11095"/>
                  <a:pt x="1918712" y="18385"/>
                  <a:pt x="2021332" y="0"/>
                </a:cubicBezTo>
                <a:cubicBezTo>
                  <a:pt x="2123952" y="-18385"/>
                  <a:pt x="2294088" y="32848"/>
                  <a:pt x="2395220" y="0"/>
                </a:cubicBezTo>
                <a:cubicBezTo>
                  <a:pt x="2496352" y="-32848"/>
                  <a:pt x="2695803" y="51187"/>
                  <a:pt x="2979420" y="0"/>
                </a:cubicBezTo>
                <a:cubicBezTo>
                  <a:pt x="3263037" y="-51187"/>
                  <a:pt x="3512205" y="74685"/>
                  <a:pt x="3668776" y="0"/>
                </a:cubicBezTo>
                <a:cubicBezTo>
                  <a:pt x="3825347" y="-74685"/>
                  <a:pt x="3975418" y="43373"/>
                  <a:pt x="4252976" y="0"/>
                </a:cubicBezTo>
                <a:cubicBezTo>
                  <a:pt x="4530534" y="-43373"/>
                  <a:pt x="4538926" y="41947"/>
                  <a:pt x="4626864" y="0"/>
                </a:cubicBezTo>
                <a:cubicBezTo>
                  <a:pt x="4714802" y="-41947"/>
                  <a:pt x="5213998" y="85673"/>
                  <a:pt x="5421376" y="0"/>
                </a:cubicBezTo>
                <a:cubicBezTo>
                  <a:pt x="5628754" y="-85673"/>
                  <a:pt x="5800225" y="6466"/>
                  <a:pt x="6005576" y="0"/>
                </a:cubicBezTo>
                <a:cubicBezTo>
                  <a:pt x="6210927" y="-6466"/>
                  <a:pt x="6588017" y="1361"/>
                  <a:pt x="6800088" y="0"/>
                </a:cubicBezTo>
                <a:cubicBezTo>
                  <a:pt x="7012159" y="-1361"/>
                  <a:pt x="7153248" y="43941"/>
                  <a:pt x="7384288" y="0"/>
                </a:cubicBezTo>
                <a:cubicBezTo>
                  <a:pt x="7615328" y="-43941"/>
                  <a:pt x="7834843" y="44782"/>
                  <a:pt x="7968488" y="0"/>
                </a:cubicBezTo>
                <a:cubicBezTo>
                  <a:pt x="8102133" y="-44782"/>
                  <a:pt x="8212533" y="11899"/>
                  <a:pt x="8447532" y="0"/>
                </a:cubicBezTo>
                <a:cubicBezTo>
                  <a:pt x="8682531" y="-11899"/>
                  <a:pt x="8806199" y="48712"/>
                  <a:pt x="8926576" y="0"/>
                </a:cubicBezTo>
                <a:cubicBezTo>
                  <a:pt x="9046953" y="-48712"/>
                  <a:pt x="9307930" y="40500"/>
                  <a:pt x="9615932" y="0"/>
                </a:cubicBezTo>
                <a:cubicBezTo>
                  <a:pt x="9923934" y="-40500"/>
                  <a:pt x="10245629" y="63857"/>
                  <a:pt x="10515600" y="0"/>
                </a:cubicBezTo>
                <a:cubicBezTo>
                  <a:pt x="10577875" y="168824"/>
                  <a:pt x="10503324" y="331060"/>
                  <a:pt x="10515600" y="587431"/>
                </a:cubicBezTo>
                <a:cubicBezTo>
                  <a:pt x="10527876" y="843802"/>
                  <a:pt x="10495092" y="993807"/>
                  <a:pt x="10515600" y="1131348"/>
                </a:cubicBezTo>
                <a:cubicBezTo>
                  <a:pt x="10536108" y="1268889"/>
                  <a:pt x="10504034" y="1381752"/>
                  <a:pt x="10515600" y="1588238"/>
                </a:cubicBezTo>
                <a:cubicBezTo>
                  <a:pt x="10527166" y="1794724"/>
                  <a:pt x="10491707" y="1919230"/>
                  <a:pt x="10515600" y="2088642"/>
                </a:cubicBezTo>
                <a:cubicBezTo>
                  <a:pt x="10539493" y="2258054"/>
                  <a:pt x="10504367" y="2500275"/>
                  <a:pt x="10515600" y="2676073"/>
                </a:cubicBezTo>
                <a:cubicBezTo>
                  <a:pt x="10526833" y="2851871"/>
                  <a:pt x="10473391" y="2972584"/>
                  <a:pt x="10515600" y="3219990"/>
                </a:cubicBezTo>
                <a:cubicBezTo>
                  <a:pt x="10557809" y="3467396"/>
                  <a:pt x="10463829" y="3578327"/>
                  <a:pt x="10515600" y="3720394"/>
                </a:cubicBezTo>
                <a:cubicBezTo>
                  <a:pt x="10567371" y="3862461"/>
                  <a:pt x="10441446" y="4168012"/>
                  <a:pt x="10515600" y="4351338"/>
                </a:cubicBezTo>
                <a:cubicBezTo>
                  <a:pt x="10283347" y="4395536"/>
                  <a:pt x="9956513" y="4341997"/>
                  <a:pt x="9721088" y="4351338"/>
                </a:cubicBezTo>
                <a:cubicBezTo>
                  <a:pt x="9485663" y="4360679"/>
                  <a:pt x="9358191" y="4343656"/>
                  <a:pt x="9242044" y="4351338"/>
                </a:cubicBezTo>
                <a:cubicBezTo>
                  <a:pt x="9125897" y="4359020"/>
                  <a:pt x="9027616" y="4306747"/>
                  <a:pt x="8868156" y="4351338"/>
                </a:cubicBezTo>
                <a:cubicBezTo>
                  <a:pt x="8708696" y="4395929"/>
                  <a:pt x="8526831" y="4334428"/>
                  <a:pt x="8389112" y="4351338"/>
                </a:cubicBezTo>
                <a:cubicBezTo>
                  <a:pt x="8251393" y="4368248"/>
                  <a:pt x="7923950" y="4327246"/>
                  <a:pt x="7699756" y="4351338"/>
                </a:cubicBezTo>
                <a:cubicBezTo>
                  <a:pt x="7475562" y="4375430"/>
                  <a:pt x="7237878" y="4292620"/>
                  <a:pt x="7010400" y="4351338"/>
                </a:cubicBezTo>
                <a:cubicBezTo>
                  <a:pt x="6782922" y="4410056"/>
                  <a:pt x="6766047" y="4349616"/>
                  <a:pt x="6636512" y="4351338"/>
                </a:cubicBezTo>
                <a:cubicBezTo>
                  <a:pt x="6506977" y="4353060"/>
                  <a:pt x="6381882" y="4314836"/>
                  <a:pt x="6262624" y="4351338"/>
                </a:cubicBezTo>
                <a:cubicBezTo>
                  <a:pt x="6143366" y="4387840"/>
                  <a:pt x="5811350" y="4317779"/>
                  <a:pt x="5573268" y="4351338"/>
                </a:cubicBezTo>
                <a:cubicBezTo>
                  <a:pt x="5335186" y="4384897"/>
                  <a:pt x="5401189" y="4330904"/>
                  <a:pt x="5304536" y="4351338"/>
                </a:cubicBezTo>
                <a:cubicBezTo>
                  <a:pt x="5207883" y="4371772"/>
                  <a:pt x="5105421" y="4340705"/>
                  <a:pt x="4930648" y="4351338"/>
                </a:cubicBezTo>
                <a:cubicBezTo>
                  <a:pt x="4755875" y="4361971"/>
                  <a:pt x="4605819" y="4330406"/>
                  <a:pt x="4451604" y="4351338"/>
                </a:cubicBezTo>
                <a:cubicBezTo>
                  <a:pt x="4297389" y="4372270"/>
                  <a:pt x="4223770" y="4311191"/>
                  <a:pt x="4077716" y="4351338"/>
                </a:cubicBezTo>
                <a:cubicBezTo>
                  <a:pt x="3931662" y="4391485"/>
                  <a:pt x="3669696" y="4313161"/>
                  <a:pt x="3493516" y="4351338"/>
                </a:cubicBezTo>
                <a:cubicBezTo>
                  <a:pt x="3317336" y="4389515"/>
                  <a:pt x="2963697" y="4291866"/>
                  <a:pt x="2804160" y="4351338"/>
                </a:cubicBezTo>
                <a:cubicBezTo>
                  <a:pt x="2644623" y="4410810"/>
                  <a:pt x="2559057" y="4343134"/>
                  <a:pt x="2430272" y="4351338"/>
                </a:cubicBezTo>
                <a:cubicBezTo>
                  <a:pt x="2301487" y="4359542"/>
                  <a:pt x="1979573" y="4286726"/>
                  <a:pt x="1635760" y="4351338"/>
                </a:cubicBezTo>
                <a:cubicBezTo>
                  <a:pt x="1291947" y="4415950"/>
                  <a:pt x="1161157" y="4330296"/>
                  <a:pt x="841248" y="4351338"/>
                </a:cubicBezTo>
                <a:cubicBezTo>
                  <a:pt x="521339" y="4372380"/>
                  <a:pt x="650544" y="4343746"/>
                  <a:pt x="572516" y="4351338"/>
                </a:cubicBezTo>
                <a:cubicBezTo>
                  <a:pt x="494488" y="4358930"/>
                  <a:pt x="131885" y="4291467"/>
                  <a:pt x="0" y="4351338"/>
                </a:cubicBezTo>
                <a:cubicBezTo>
                  <a:pt x="-31489" y="4152901"/>
                  <a:pt x="17945" y="4048785"/>
                  <a:pt x="0" y="3894448"/>
                </a:cubicBezTo>
                <a:cubicBezTo>
                  <a:pt x="-17945" y="3740111"/>
                  <a:pt x="45033" y="3545827"/>
                  <a:pt x="0" y="3394044"/>
                </a:cubicBezTo>
                <a:cubicBezTo>
                  <a:pt x="-45033" y="3242261"/>
                  <a:pt x="29052" y="3098965"/>
                  <a:pt x="0" y="2980667"/>
                </a:cubicBezTo>
                <a:cubicBezTo>
                  <a:pt x="-29052" y="2862369"/>
                  <a:pt x="43191" y="2771960"/>
                  <a:pt x="0" y="2567289"/>
                </a:cubicBezTo>
                <a:cubicBezTo>
                  <a:pt x="-43191" y="2362618"/>
                  <a:pt x="62850" y="2089416"/>
                  <a:pt x="0" y="1936345"/>
                </a:cubicBezTo>
                <a:cubicBezTo>
                  <a:pt x="-62850" y="1783274"/>
                  <a:pt x="52975" y="1678528"/>
                  <a:pt x="0" y="1479455"/>
                </a:cubicBezTo>
                <a:cubicBezTo>
                  <a:pt x="-52975" y="1280382"/>
                  <a:pt x="26472" y="1172176"/>
                  <a:pt x="0" y="1066078"/>
                </a:cubicBezTo>
                <a:cubicBezTo>
                  <a:pt x="-26472" y="959980"/>
                  <a:pt x="37703" y="704228"/>
                  <a:pt x="0" y="478647"/>
                </a:cubicBezTo>
                <a:cubicBezTo>
                  <a:pt x="-37703" y="253066"/>
                  <a:pt x="16670" y="126336"/>
                  <a:pt x="0" y="0"/>
                </a:cubicBezTo>
                <a:close/>
              </a:path>
              <a:path w="10515600" h="4351338" stroke="0" extrusionOk="0">
                <a:moveTo>
                  <a:pt x="0" y="0"/>
                </a:moveTo>
                <a:cubicBezTo>
                  <a:pt x="155853" y="-20102"/>
                  <a:pt x="451503" y="65893"/>
                  <a:pt x="584200" y="0"/>
                </a:cubicBezTo>
                <a:cubicBezTo>
                  <a:pt x="716897" y="-65893"/>
                  <a:pt x="971634" y="34537"/>
                  <a:pt x="1273556" y="0"/>
                </a:cubicBezTo>
                <a:cubicBezTo>
                  <a:pt x="1575478" y="-34537"/>
                  <a:pt x="1706114" y="32895"/>
                  <a:pt x="2068068" y="0"/>
                </a:cubicBezTo>
                <a:cubicBezTo>
                  <a:pt x="2430022" y="-32895"/>
                  <a:pt x="2272861" y="18980"/>
                  <a:pt x="2336800" y="0"/>
                </a:cubicBezTo>
                <a:cubicBezTo>
                  <a:pt x="2400739" y="-18980"/>
                  <a:pt x="2591919" y="28626"/>
                  <a:pt x="2710688" y="0"/>
                </a:cubicBezTo>
                <a:cubicBezTo>
                  <a:pt x="2829457" y="-28626"/>
                  <a:pt x="3092381" y="48004"/>
                  <a:pt x="3400044" y="0"/>
                </a:cubicBezTo>
                <a:cubicBezTo>
                  <a:pt x="3707707" y="-48004"/>
                  <a:pt x="3861786" y="77830"/>
                  <a:pt x="4089400" y="0"/>
                </a:cubicBezTo>
                <a:cubicBezTo>
                  <a:pt x="4317014" y="-77830"/>
                  <a:pt x="4281051" y="523"/>
                  <a:pt x="4358132" y="0"/>
                </a:cubicBezTo>
                <a:cubicBezTo>
                  <a:pt x="4435213" y="-523"/>
                  <a:pt x="4758308" y="25621"/>
                  <a:pt x="4942332" y="0"/>
                </a:cubicBezTo>
                <a:cubicBezTo>
                  <a:pt x="5126356" y="-25621"/>
                  <a:pt x="5222708" y="15784"/>
                  <a:pt x="5421376" y="0"/>
                </a:cubicBezTo>
                <a:cubicBezTo>
                  <a:pt x="5620044" y="-15784"/>
                  <a:pt x="5955796" y="23426"/>
                  <a:pt x="6215888" y="0"/>
                </a:cubicBezTo>
                <a:cubicBezTo>
                  <a:pt x="6475980" y="-23426"/>
                  <a:pt x="6400266" y="26488"/>
                  <a:pt x="6484620" y="0"/>
                </a:cubicBezTo>
                <a:cubicBezTo>
                  <a:pt x="6568974" y="-26488"/>
                  <a:pt x="7018096" y="76973"/>
                  <a:pt x="7279132" y="0"/>
                </a:cubicBezTo>
                <a:cubicBezTo>
                  <a:pt x="7540168" y="-76973"/>
                  <a:pt x="7639473" y="20813"/>
                  <a:pt x="7758176" y="0"/>
                </a:cubicBezTo>
                <a:cubicBezTo>
                  <a:pt x="7876879" y="-20813"/>
                  <a:pt x="8158738" y="15237"/>
                  <a:pt x="8342376" y="0"/>
                </a:cubicBezTo>
                <a:cubicBezTo>
                  <a:pt x="8526014" y="-15237"/>
                  <a:pt x="8553969" y="1654"/>
                  <a:pt x="8716264" y="0"/>
                </a:cubicBezTo>
                <a:cubicBezTo>
                  <a:pt x="8878559" y="-1654"/>
                  <a:pt x="8872849" y="20459"/>
                  <a:pt x="8984996" y="0"/>
                </a:cubicBezTo>
                <a:cubicBezTo>
                  <a:pt x="9097143" y="-20459"/>
                  <a:pt x="9496966" y="67618"/>
                  <a:pt x="9674352" y="0"/>
                </a:cubicBezTo>
                <a:cubicBezTo>
                  <a:pt x="9851738" y="-67618"/>
                  <a:pt x="10315521" y="76967"/>
                  <a:pt x="10515600" y="0"/>
                </a:cubicBezTo>
                <a:cubicBezTo>
                  <a:pt x="10525047" y="151269"/>
                  <a:pt x="10511309" y="283022"/>
                  <a:pt x="10515600" y="500404"/>
                </a:cubicBezTo>
                <a:cubicBezTo>
                  <a:pt x="10519891" y="717786"/>
                  <a:pt x="10498745" y="825602"/>
                  <a:pt x="10515600" y="1131348"/>
                </a:cubicBezTo>
                <a:cubicBezTo>
                  <a:pt x="10532455" y="1437094"/>
                  <a:pt x="10446167" y="1511256"/>
                  <a:pt x="10515600" y="1718779"/>
                </a:cubicBezTo>
                <a:cubicBezTo>
                  <a:pt x="10585033" y="1926302"/>
                  <a:pt x="10477702" y="2069525"/>
                  <a:pt x="10515600" y="2262696"/>
                </a:cubicBezTo>
                <a:cubicBezTo>
                  <a:pt x="10553498" y="2455867"/>
                  <a:pt x="10495666" y="2658515"/>
                  <a:pt x="10515600" y="2850126"/>
                </a:cubicBezTo>
                <a:cubicBezTo>
                  <a:pt x="10535534" y="3041737"/>
                  <a:pt x="10480829" y="3124849"/>
                  <a:pt x="10515600" y="3263504"/>
                </a:cubicBezTo>
                <a:cubicBezTo>
                  <a:pt x="10550371" y="3402159"/>
                  <a:pt x="10499472" y="4118683"/>
                  <a:pt x="10515600" y="4351338"/>
                </a:cubicBezTo>
                <a:cubicBezTo>
                  <a:pt x="10388889" y="4380970"/>
                  <a:pt x="10274911" y="4344793"/>
                  <a:pt x="10141712" y="4351338"/>
                </a:cubicBezTo>
                <a:cubicBezTo>
                  <a:pt x="10008513" y="4357883"/>
                  <a:pt x="9845876" y="4293551"/>
                  <a:pt x="9557512" y="4351338"/>
                </a:cubicBezTo>
                <a:cubicBezTo>
                  <a:pt x="9269148" y="4409125"/>
                  <a:pt x="9019053" y="4273539"/>
                  <a:pt x="8868156" y="4351338"/>
                </a:cubicBezTo>
                <a:cubicBezTo>
                  <a:pt x="8717259" y="4429137"/>
                  <a:pt x="8586704" y="4315470"/>
                  <a:pt x="8494268" y="4351338"/>
                </a:cubicBezTo>
                <a:cubicBezTo>
                  <a:pt x="8401832" y="4387206"/>
                  <a:pt x="8215940" y="4329156"/>
                  <a:pt x="8120380" y="4351338"/>
                </a:cubicBezTo>
                <a:cubicBezTo>
                  <a:pt x="8024820" y="4373520"/>
                  <a:pt x="7770374" y="4298456"/>
                  <a:pt x="7536180" y="4351338"/>
                </a:cubicBezTo>
                <a:cubicBezTo>
                  <a:pt x="7301986" y="4404220"/>
                  <a:pt x="7366902" y="4320598"/>
                  <a:pt x="7267448" y="4351338"/>
                </a:cubicBezTo>
                <a:cubicBezTo>
                  <a:pt x="7167994" y="4382078"/>
                  <a:pt x="6971096" y="4314085"/>
                  <a:pt x="6893560" y="4351338"/>
                </a:cubicBezTo>
                <a:cubicBezTo>
                  <a:pt x="6816024" y="4388591"/>
                  <a:pt x="6549709" y="4316463"/>
                  <a:pt x="6414516" y="4351338"/>
                </a:cubicBezTo>
                <a:cubicBezTo>
                  <a:pt x="6279323" y="4386213"/>
                  <a:pt x="6147739" y="4333030"/>
                  <a:pt x="6040628" y="4351338"/>
                </a:cubicBezTo>
                <a:cubicBezTo>
                  <a:pt x="5933517" y="4369646"/>
                  <a:pt x="5529481" y="4273622"/>
                  <a:pt x="5246116" y="4351338"/>
                </a:cubicBezTo>
                <a:cubicBezTo>
                  <a:pt x="4962751" y="4429054"/>
                  <a:pt x="4957215" y="4348689"/>
                  <a:pt x="4872228" y="4351338"/>
                </a:cubicBezTo>
                <a:cubicBezTo>
                  <a:pt x="4787241" y="4353987"/>
                  <a:pt x="4579318" y="4331740"/>
                  <a:pt x="4498340" y="4351338"/>
                </a:cubicBezTo>
                <a:cubicBezTo>
                  <a:pt x="4417362" y="4370936"/>
                  <a:pt x="4086428" y="4320931"/>
                  <a:pt x="3808984" y="4351338"/>
                </a:cubicBezTo>
                <a:cubicBezTo>
                  <a:pt x="3531540" y="4381745"/>
                  <a:pt x="3491757" y="4329172"/>
                  <a:pt x="3224784" y="4351338"/>
                </a:cubicBezTo>
                <a:cubicBezTo>
                  <a:pt x="2957811" y="4373504"/>
                  <a:pt x="2844504" y="4339378"/>
                  <a:pt x="2535428" y="4351338"/>
                </a:cubicBezTo>
                <a:cubicBezTo>
                  <a:pt x="2226352" y="4363298"/>
                  <a:pt x="2331504" y="4328211"/>
                  <a:pt x="2266696" y="4351338"/>
                </a:cubicBezTo>
                <a:cubicBezTo>
                  <a:pt x="2201888" y="4374465"/>
                  <a:pt x="1848817" y="4289202"/>
                  <a:pt x="1577340" y="4351338"/>
                </a:cubicBezTo>
                <a:cubicBezTo>
                  <a:pt x="1305863" y="4413474"/>
                  <a:pt x="1410739" y="4334382"/>
                  <a:pt x="1308608" y="4351338"/>
                </a:cubicBezTo>
                <a:cubicBezTo>
                  <a:pt x="1206477" y="4368294"/>
                  <a:pt x="868587" y="4276252"/>
                  <a:pt x="514096" y="4351338"/>
                </a:cubicBezTo>
                <a:cubicBezTo>
                  <a:pt x="159605" y="4426424"/>
                  <a:pt x="210181" y="4305393"/>
                  <a:pt x="0" y="4351338"/>
                </a:cubicBezTo>
                <a:cubicBezTo>
                  <a:pt x="-11335" y="4164000"/>
                  <a:pt x="52390" y="4113467"/>
                  <a:pt x="0" y="3894448"/>
                </a:cubicBezTo>
                <a:cubicBezTo>
                  <a:pt x="-52390" y="3675429"/>
                  <a:pt x="27281" y="3618897"/>
                  <a:pt x="0" y="3394044"/>
                </a:cubicBezTo>
                <a:cubicBezTo>
                  <a:pt x="-27281" y="3169191"/>
                  <a:pt x="24502" y="3069293"/>
                  <a:pt x="0" y="2937153"/>
                </a:cubicBezTo>
                <a:cubicBezTo>
                  <a:pt x="-24502" y="2805013"/>
                  <a:pt x="16396" y="2639528"/>
                  <a:pt x="0" y="2349723"/>
                </a:cubicBezTo>
                <a:cubicBezTo>
                  <a:pt x="-16396" y="2059918"/>
                  <a:pt x="14892" y="1964336"/>
                  <a:pt x="0" y="1805805"/>
                </a:cubicBezTo>
                <a:cubicBezTo>
                  <a:pt x="-14892" y="1647274"/>
                  <a:pt x="34401" y="1370667"/>
                  <a:pt x="0" y="1174861"/>
                </a:cubicBezTo>
                <a:cubicBezTo>
                  <a:pt x="-34401" y="979055"/>
                  <a:pt x="22743" y="856073"/>
                  <a:pt x="0" y="717971"/>
                </a:cubicBezTo>
                <a:cubicBezTo>
                  <a:pt x="-22743" y="579869"/>
                  <a:pt x="6396" y="158568"/>
                  <a:pt x="0" y="0"/>
                </a:cubicBezTo>
                <a:close/>
              </a:path>
            </a:pathLst>
          </a:custGeom>
          <a:ln>
            <a:solidFill>
              <a:schemeClr val="tx1"/>
            </a:solidFill>
            <a:extLst>
              <a:ext uri="{C807C97D-BFC1-408E-A445-0C87EB9F89A2}">
                <ask:lineSketchStyleProps xmlns:ask="http://schemas.microsoft.com/office/drawing/2018/sketchyshapes" sd="1397126397">
                  <ask:type>
                    <ask:lineSketchScribble/>
                  </ask:type>
                </ask:lineSketchStyleProps>
              </a:ext>
            </a:extLst>
          </a:ln>
        </p:spPr>
        <p:txBody>
          <a:bodyPr>
            <a:normAutofit/>
          </a:bodyPr>
          <a:lstStyle/>
          <a:p>
            <a:pPr marL="0" indent="0">
              <a:buNone/>
            </a:pPr>
            <a:r>
              <a:rPr lang="el-GR" sz="6600" dirty="0"/>
              <a:t>Σήμερα είναι ______, __ Σεπτεμβρίου 2026 (__/09/2026).Τώρα είμαστε στο φθινόπωρο.</a:t>
            </a:r>
            <a:endParaRPr lang="en-US" sz="6600" dirty="0"/>
          </a:p>
        </p:txBody>
      </p:sp>
    </p:spTree>
    <p:extLst>
      <p:ext uri="{BB962C8B-B14F-4D97-AF65-F5344CB8AC3E}">
        <p14:creationId xmlns:p14="http://schemas.microsoft.com/office/powerpoint/2010/main" val="26978111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a:extLst>
              <a:ext uri="{FF2B5EF4-FFF2-40B4-BE49-F238E27FC236}">
                <a16:creationId xmlns:a16="http://schemas.microsoft.com/office/drawing/2014/main" id="{42EEEB22-7870-F9A6-E854-6B5697D37116}"/>
              </a:ext>
            </a:extLst>
          </p:cNvPr>
          <p:cNvSpPr/>
          <p:nvPr/>
        </p:nvSpPr>
        <p:spPr>
          <a:xfrm>
            <a:off x="0" y="295275"/>
            <a:ext cx="7097486"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Κατανόηση προφορικού λόγου </a:t>
            </a:r>
          </a:p>
        </p:txBody>
      </p:sp>
      <p:pic>
        <p:nvPicPr>
          <p:cNvPr id="6" name="Picture 2" descr="Listening clipart Φωτογραφίες Αρχείου, Royalty Free Listening clipart  Εικόνες | DepositPhotos">
            <a:extLst>
              <a:ext uri="{FF2B5EF4-FFF2-40B4-BE49-F238E27FC236}">
                <a16:creationId xmlns:a16="http://schemas.microsoft.com/office/drawing/2014/main" id="{7C7712E3-3B4A-E57A-0275-3DB7DE085A4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6303" y="2922815"/>
            <a:ext cx="1633879" cy="2664336"/>
          </a:xfrm>
          <a:prstGeom prst="rect">
            <a:avLst/>
          </a:prstGeom>
          <a:noFill/>
          <a:extLst>
            <a:ext uri="{909E8E84-426E-40DD-AFC4-6F175D3DCCD1}">
              <a14:hiddenFill xmlns:a14="http://schemas.microsoft.com/office/drawing/2010/main">
                <a:solidFill>
                  <a:srgbClr val="FFFFFF"/>
                </a:solidFill>
              </a14:hiddenFill>
            </a:ext>
          </a:extLst>
        </p:spPr>
      </p:pic>
      <p:sp>
        <p:nvSpPr>
          <p:cNvPr id="8" name="Ορθογώνιο 7">
            <a:extLst>
              <a:ext uri="{FF2B5EF4-FFF2-40B4-BE49-F238E27FC236}">
                <a16:creationId xmlns:a16="http://schemas.microsoft.com/office/drawing/2014/main" id="{6CC84959-184A-70C8-4127-79DE1A512D53}"/>
              </a:ext>
            </a:extLst>
          </p:cNvPr>
          <p:cNvSpPr/>
          <p:nvPr/>
        </p:nvSpPr>
        <p:spPr>
          <a:xfrm>
            <a:off x="163541" y="5855617"/>
            <a:ext cx="2264228" cy="66403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Ακούστε!</a:t>
            </a:r>
          </a:p>
        </p:txBody>
      </p:sp>
      <p:pic>
        <p:nvPicPr>
          <p:cNvPr id="2" name="ElevenLabs_2026-09-08T15_17_37_Takis - Narrational, Sharp and Warm_pvc_sp72_s31_sb31_v3">
            <a:hlinkClick r:id="" action="ppaction://media"/>
            <a:extLst>
              <a:ext uri="{FF2B5EF4-FFF2-40B4-BE49-F238E27FC236}">
                <a16:creationId xmlns:a16="http://schemas.microsoft.com/office/drawing/2014/main" id="{51C944D9-B345-1BE8-6760-25A9F65E907A}"/>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6"/>
          <a:stretch>
            <a:fillRect/>
          </a:stretch>
        </p:blipFill>
        <p:spPr>
          <a:xfrm>
            <a:off x="8231188" y="3548063"/>
            <a:ext cx="406400" cy="406400"/>
          </a:xfrm>
        </p:spPr>
      </p:pic>
    </p:spTree>
    <p:extLst>
      <p:ext uri="{BB962C8B-B14F-4D97-AF65-F5344CB8AC3E}">
        <p14:creationId xmlns:p14="http://schemas.microsoft.com/office/powerpoint/2010/main" val="2178198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75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a:extLst>
              <a:ext uri="{FF2B5EF4-FFF2-40B4-BE49-F238E27FC236}">
                <a16:creationId xmlns:a16="http://schemas.microsoft.com/office/drawing/2014/main" id="{42EEEB22-7870-F9A6-E854-6B5697D37116}"/>
              </a:ext>
            </a:extLst>
          </p:cNvPr>
          <p:cNvSpPr/>
          <p:nvPr/>
        </p:nvSpPr>
        <p:spPr>
          <a:xfrm>
            <a:off x="0" y="119123"/>
            <a:ext cx="7097486"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Κατανόηση προφορικού λόγου </a:t>
            </a:r>
          </a:p>
        </p:txBody>
      </p:sp>
      <p:sp>
        <p:nvSpPr>
          <p:cNvPr id="7" name="TextBox 6">
            <a:extLst>
              <a:ext uri="{FF2B5EF4-FFF2-40B4-BE49-F238E27FC236}">
                <a16:creationId xmlns:a16="http://schemas.microsoft.com/office/drawing/2014/main" id="{E77C34B5-3E5C-38EA-B97E-4ADC6B69BE8C}"/>
              </a:ext>
            </a:extLst>
          </p:cNvPr>
          <p:cNvSpPr txBox="1"/>
          <p:nvPr/>
        </p:nvSpPr>
        <p:spPr>
          <a:xfrm>
            <a:off x="1209576" y="1660924"/>
            <a:ext cx="5050048" cy="369332"/>
          </a:xfrm>
          <a:custGeom>
            <a:avLst/>
            <a:gdLst>
              <a:gd name="csX0" fmla="*/ 0 w 5050048"/>
              <a:gd name="csY0" fmla="*/ 0 h 369332"/>
              <a:gd name="csX1" fmla="*/ 662117 w 5050048"/>
              <a:gd name="csY1" fmla="*/ 0 h 369332"/>
              <a:gd name="csX2" fmla="*/ 1122233 w 5050048"/>
              <a:gd name="csY2" fmla="*/ 0 h 369332"/>
              <a:gd name="csX3" fmla="*/ 1531848 w 5050048"/>
              <a:gd name="csY3" fmla="*/ 0 h 369332"/>
              <a:gd name="csX4" fmla="*/ 2042464 w 5050048"/>
              <a:gd name="csY4" fmla="*/ 0 h 369332"/>
              <a:gd name="csX5" fmla="*/ 2603580 w 5050048"/>
              <a:gd name="csY5" fmla="*/ 0 h 369332"/>
              <a:gd name="csX6" fmla="*/ 3265698 w 5050048"/>
              <a:gd name="csY6" fmla="*/ 0 h 369332"/>
              <a:gd name="csX7" fmla="*/ 3725813 w 5050048"/>
              <a:gd name="csY7" fmla="*/ 0 h 369332"/>
              <a:gd name="csX8" fmla="*/ 4387931 w 5050048"/>
              <a:gd name="csY8" fmla="*/ 0 h 369332"/>
              <a:gd name="csX9" fmla="*/ 5050048 w 5050048"/>
              <a:gd name="csY9" fmla="*/ 0 h 369332"/>
              <a:gd name="csX10" fmla="*/ 5050048 w 5050048"/>
              <a:gd name="csY10" fmla="*/ 369332 h 369332"/>
              <a:gd name="csX11" fmla="*/ 4589933 w 5050048"/>
              <a:gd name="csY11" fmla="*/ 369332 h 369332"/>
              <a:gd name="csX12" fmla="*/ 4028816 w 5050048"/>
              <a:gd name="csY12" fmla="*/ 369332 h 369332"/>
              <a:gd name="csX13" fmla="*/ 3619201 w 5050048"/>
              <a:gd name="csY13" fmla="*/ 369332 h 369332"/>
              <a:gd name="csX14" fmla="*/ 2957084 w 5050048"/>
              <a:gd name="csY14" fmla="*/ 369332 h 369332"/>
              <a:gd name="csX15" fmla="*/ 2547469 w 5050048"/>
              <a:gd name="csY15" fmla="*/ 369332 h 369332"/>
              <a:gd name="csX16" fmla="*/ 1935852 w 5050048"/>
              <a:gd name="csY16" fmla="*/ 369332 h 369332"/>
              <a:gd name="csX17" fmla="*/ 1273734 w 5050048"/>
              <a:gd name="csY17" fmla="*/ 369332 h 369332"/>
              <a:gd name="csX18" fmla="*/ 712618 w 5050048"/>
              <a:gd name="csY18" fmla="*/ 369332 h 369332"/>
              <a:gd name="csX19" fmla="*/ 0 w 5050048"/>
              <a:gd name="csY19" fmla="*/ 369332 h 369332"/>
              <a:gd name="csX20" fmla="*/ 0 w 5050048"/>
              <a:gd name="csY20" fmla="*/ 0 h 369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5050048" h="369332" extrusionOk="0">
                <a:moveTo>
                  <a:pt x="0" y="0"/>
                </a:moveTo>
                <a:cubicBezTo>
                  <a:pt x="179440" y="-46031"/>
                  <a:pt x="420907" y="38706"/>
                  <a:pt x="662117" y="0"/>
                </a:cubicBezTo>
                <a:cubicBezTo>
                  <a:pt x="903327" y="-38706"/>
                  <a:pt x="933991" y="1894"/>
                  <a:pt x="1122233" y="0"/>
                </a:cubicBezTo>
                <a:cubicBezTo>
                  <a:pt x="1310475" y="-1894"/>
                  <a:pt x="1404330" y="23283"/>
                  <a:pt x="1531848" y="0"/>
                </a:cubicBezTo>
                <a:cubicBezTo>
                  <a:pt x="1659366" y="-23283"/>
                  <a:pt x="1903665" y="52931"/>
                  <a:pt x="2042464" y="0"/>
                </a:cubicBezTo>
                <a:cubicBezTo>
                  <a:pt x="2181263" y="-52931"/>
                  <a:pt x="2372295" y="19203"/>
                  <a:pt x="2603580" y="0"/>
                </a:cubicBezTo>
                <a:cubicBezTo>
                  <a:pt x="2834865" y="-19203"/>
                  <a:pt x="3113961" y="52548"/>
                  <a:pt x="3265698" y="0"/>
                </a:cubicBezTo>
                <a:cubicBezTo>
                  <a:pt x="3417435" y="-52548"/>
                  <a:pt x="3584315" y="9905"/>
                  <a:pt x="3725813" y="0"/>
                </a:cubicBezTo>
                <a:cubicBezTo>
                  <a:pt x="3867311" y="-9905"/>
                  <a:pt x="4147875" y="38989"/>
                  <a:pt x="4387931" y="0"/>
                </a:cubicBezTo>
                <a:cubicBezTo>
                  <a:pt x="4627987" y="-38989"/>
                  <a:pt x="4899806" y="59667"/>
                  <a:pt x="5050048" y="0"/>
                </a:cubicBezTo>
                <a:cubicBezTo>
                  <a:pt x="5073234" y="105741"/>
                  <a:pt x="5013646" y="243675"/>
                  <a:pt x="5050048" y="369332"/>
                </a:cubicBezTo>
                <a:cubicBezTo>
                  <a:pt x="4900709" y="406399"/>
                  <a:pt x="4782023" y="314811"/>
                  <a:pt x="4589933" y="369332"/>
                </a:cubicBezTo>
                <a:cubicBezTo>
                  <a:pt x="4397843" y="423853"/>
                  <a:pt x="4194469" y="325394"/>
                  <a:pt x="4028816" y="369332"/>
                </a:cubicBezTo>
                <a:cubicBezTo>
                  <a:pt x="3863163" y="413270"/>
                  <a:pt x="3801152" y="368963"/>
                  <a:pt x="3619201" y="369332"/>
                </a:cubicBezTo>
                <a:cubicBezTo>
                  <a:pt x="3437251" y="369701"/>
                  <a:pt x="3137566" y="320491"/>
                  <a:pt x="2957084" y="369332"/>
                </a:cubicBezTo>
                <a:cubicBezTo>
                  <a:pt x="2776602" y="418173"/>
                  <a:pt x="2693447" y="338662"/>
                  <a:pt x="2547469" y="369332"/>
                </a:cubicBezTo>
                <a:cubicBezTo>
                  <a:pt x="2401491" y="400002"/>
                  <a:pt x="2087277" y="341942"/>
                  <a:pt x="1935852" y="369332"/>
                </a:cubicBezTo>
                <a:cubicBezTo>
                  <a:pt x="1784427" y="396722"/>
                  <a:pt x="1477230" y="300738"/>
                  <a:pt x="1273734" y="369332"/>
                </a:cubicBezTo>
                <a:cubicBezTo>
                  <a:pt x="1070238" y="437926"/>
                  <a:pt x="890664" y="332925"/>
                  <a:pt x="712618" y="369332"/>
                </a:cubicBezTo>
                <a:cubicBezTo>
                  <a:pt x="534572" y="405739"/>
                  <a:pt x="161268" y="310771"/>
                  <a:pt x="0" y="369332"/>
                </a:cubicBezTo>
                <a:cubicBezTo>
                  <a:pt x="-34909" y="229082"/>
                  <a:pt x="16676" y="79135"/>
                  <a:pt x="0" y="0"/>
                </a:cubicBezTo>
                <a:close/>
              </a:path>
            </a:pathLst>
          </a:custGeom>
          <a:noFill/>
          <a:ln>
            <a:solidFill>
              <a:schemeClr val="tx1"/>
            </a:solidFill>
            <a:extLst>
              <a:ext uri="{C807C97D-BFC1-408E-A445-0C87EB9F89A2}">
                <ask:lineSketchStyleProps xmlns:ask="http://schemas.microsoft.com/office/drawing/2018/sketchyshapes" sd="3253438693">
                  <a:prstGeom prst="rect">
                    <a:avLst/>
                  </a:prstGeom>
                  <ask:type>
                    <ask:lineSketchScribble/>
                  </ask:type>
                </ask:lineSketchStyleProps>
              </a:ext>
            </a:extLst>
          </a:ln>
        </p:spPr>
        <p:txBody>
          <a:bodyPr wrap="square">
            <a:spAutoFit/>
          </a:bodyPr>
          <a:lstStyle/>
          <a:p>
            <a:r>
              <a:rPr lang="el-GR" dirty="0"/>
              <a:t>Θα πάω διακοπές σε ένα όμορφο ελληνικό______. </a:t>
            </a:r>
          </a:p>
        </p:txBody>
      </p:sp>
      <p:sp>
        <p:nvSpPr>
          <p:cNvPr id="3" name="TextBox 2">
            <a:extLst>
              <a:ext uri="{FF2B5EF4-FFF2-40B4-BE49-F238E27FC236}">
                <a16:creationId xmlns:a16="http://schemas.microsoft.com/office/drawing/2014/main" id="{0F06F5EC-2596-AC56-4453-39AF97CE58D8}"/>
              </a:ext>
            </a:extLst>
          </p:cNvPr>
          <p:cNvSpPr txBox="1"/>
          <p:nvPr/>
        </p:nvSpPr>
        <p:spPr>
          <a:xfrm>
            <a:off x="1178458" y="2457109"/>
            <a:ext cx="4917542" cy="369332"/>
          </a:xfrm>
          <a:custGeom>
            <a:avLst/>
            <a:gdLst>
              <a:gd name="csX0" fmla="*/ 0 w 4917542"/>
              <a:gd name="csY0" fmla="*/ 0 h 369332"/>
              <a:gd name="csX1" fmla="*/ 595569 w 4917542"/>
              <a:gd name="csY1" fmla="*/ 0 h 369332"/>
              <a:gd name="csX2" fmla="*/ 1240313 w 4917542"/>
              <a:gd name="csY2" fmla="*/ 0 h 369332"/>
              <a:gd name="csX3" fmla="*/ 1737532 w 4917542"/>
              <a:gd name="csY3" fmla="*/ 0 h 369332"/>
              <a:gd name="csX4" fmla="*/ 2382276 w 4917542"/>
              <a:gd name="csY4" fmla="*/ 0 h 369332"/>
              <a:gd name="csX5" fmla="*/ 2830319 w 4917542"/>
              <a:gd name="csY5" fmla="*/ 0 h 369332"/>
              <a:gd name="csX6" fmla="*/ 3475063 w 4917542"/>
              <a:gd name="csY6" fmla="*/ 0 h 369332"/>
              <a:gd name="csX7" fmla="*/ 4119807 w 4917542"/>
              <a:gd name="csY7" fmla="*/ 0 h 369332"/>
              <a:gd name="csX8" fmla="*/ 4917542 w 4917542"/>
              <a:gd name="csY8" fmla="*/ 0 h 369332"/>
              <a:gd name="csX9" fmla="*/ 4917542 w 4917542"/>
              <a:gd name="csY9" fmla="*/ 369332 h 369332"/>
              <a:gd name="csX10" fmla="*/ 4272798 w 4917542"/>
              <a:gd name="csY10" fmla="*/ 369332 h 369332"/>
              <a:gd name="csX11" fmla="*/ 3775579 w 4917542"/>
              <a:gd name="csY11" fmla="*/ 369332 h 369332"/>
              <a:gd name="csX12" fmla="*/ 3376712 w 4917542"/>
              <a:gd name="csY12" fmla="*/ 369332 h 369332"/>
              <a:gd name="csX13" fmla="*/ 2731968 w 4917542"/>
              <a:gd name="csY13" fmla="*/ 369332 h 369332"/>
              <a:gd name="csX14" fmla="*/ 2136399 w 4917542"/>
              <a:gd name="csY14" fmla="*/ 369332 h 369332"/>
              <a:gd name="csX15" fmla="*/ 1639181 w 4917542"/>
              <a:gd name="csY15" fmla="*/ 369332 h 369332"/>
              <a:gd name="csX16" fmla="*/ 994436 w 4917542"/>
              <a:gd name="csY16" fmla="*/ 369332 h 369332"/>
              <a:gd name="csX17" fmla="*/ 0 w 4917542"/>
              <a:gd name="csY17" fmla="*/ 369332 h 369332"/>
              <a:gd name="csX18" fmla="*/ 0 w 4917542"/>
              <a:gd name="csY18" fmla="*/ 0 h 369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4917542" h="369332" extrusionOk="0">
                <a:moveTo>
                  <a:pt x="0" y="0"/>
                </a:moveTo>
                <a:cubicBezTo>
                  <a:pt x="249608" y="-34149"/>
                  <a:pt x="374201" y="25159"/>
                  <a:pt x="595569" y="0"/>
                </a:cubicBezTo>
                <a:cubicBezTo>
                  <a:pt x="816937" y="-25159"/>
                  <a:pt x="1065769" y="19067"/>
                  <a:pt x="1240313" y="0"/>
                </a:cubicBezTo>
                <a:cubicBezTo>
                  <a:pt x="1414857" y="-19067"/>
                  <a:pt x="1526665" y="57680"/>
                  <a:pt x="1737532" y="0"/>
                </a:cubicBezTo>
                <a:cubicBezTo>
                  <a:pt x="1948399" y="-57680"/>
                  <a:pt x="2161128" y="68191"/>
                  <a:pt x="2382276" y="0"/>
                </a:cubicBezTo>
                <a:cubicBezTo>
                  <a:pt x="2603424" y="-68191"/>
                  <a:pt x="2713231" y="496"/>
                  <a:pt x="2830319" y="0"/>
                </a:cubicBezTo>
                <a:cubicBezTo>
                  <a:pt x="2947407" y="-496"/>
                  <a:pt x="3174224" y="37746"/>
                  <a:pt x="3475063" y="0"/>
                </a:cubicBezTo>
                <a:cubicBezTo>
                  <a:pt x="3775902" y="-37746"/>
                  <a:pt x="3822964" y="2457"/>
                  <a:pt x="4119807" y="0"/>
                </a:cubicBezTo>
                <a:cubicBezTo>
                  <a:pt x="4416650" y="-2457"/>
                  <a:pt x="4570478" y="67165"/>
                  <a:pt x="4917542" y="0"/>
                </a:cubicBezTo>
                <a:cubicBezTo>
                  <a:pt x="4924219" y="84834"/>
                  <a:pt x="4902503" y="193051"/>
                  <a:pt x="4917542" y="369332"/>
                </a:cubicBezTo>
                <a:cubicBezTo>
                  <a:pt x="4721724" y="409181"/>
                  <a:pt x="4429080" y="330472"/>
                  <a:pt x="4272798" y="369332"/>
                </a:cubicBezTo>
                <a:cubicBezTo>
                  <a:pt x="4116516" y="408192"/>
                  <a:pt x="3905089" y="362156"/>
                  <a:pt x="3775579" y="369332"/>
                </a:cubicBezTo>
                <a:cubicBezTo>
                  <a:pt x="3646069" y="376508"/>
                  <a:pt x="3549960" y="360316"/>
                  <a:pt x="3376712" y="369332"/>
                </a:cubicBezTo>
                <a:cubicBezTo>
                  <a:pt x="3203464" y="378348"/>
                  <a:pt x="2863048" y="346667"/>
                  <a:pt x="2731968" y="369332"/>
                </a:cubicBezTo>
                <a:cubicBezTo>
                  <a:pt x="2600888" y="391997"/>
                  <a:pt x="2391042" y="366767"/>
                  <a:pt x="2136399" y="369332"/>
                </a:cubicBezTo>
                <a:cubicBezTo>
                  <a:pt x="1881756" y="371897"/>
                  <a:pt x="1745291" y="316654"/>
                  <a:pt x="1639181" y="369332"/>
                </a:cubicBezTo>
                <a:cubicBezTo>
                  <a:pt x="1533071" y="422010"/>
                  <a:pt x="1221288" y="327119"/>
                  <a:pt x="994436" y="369332"/>
                </a:cubicBezTo>
                <a:cubicBezTo>
                  <a:pt x="767584" y="411545"/>
                  <a:pt x="345643" y="340168"/>
                  <a:pt x="0" y="369332"/>
                </a:cubicBezTo>
                <a:cubicBezTo>
                  <a:pt x="-10823" y="258648"/>
                  <a:pt x="28587" y="92753"/>
                  <a:pt x="0" y="0"/>
                </a:cubicBezTo>
                <a:close/>
              </a:path>
            </a:pathLst>
          </a:custGeom>
          <a:noFill/>
          <a:ln>
            <a:solidFill>
              <a:schemeClr val="tx1"/>
            </a:solidFill>
            <a:extLst>
              <a:ext uri="{C807C97D-BFC1-408E-A445-0C87EB9F89A2}">
                <ask:lineSketchStyleProps xmlns:ask="http://schemas.microsoft.com/office/drawing/2018/sketchyshapes" sd="1880526977">
                  <a:prstGeom prst="rect">
                    <a:avLst/>
                  </a:prstGeom>
                  <ask:type>
                    <ask:lineSketchScribble/>
                  </ask:type>
                </ask:lineSketchStyleProps>
              </a:ext>
            </a:extLst>
          </a:ln>
        </p:spPr>
        <p:txBody>
          <a:bodyPr wrap="square">
            <a:spAutoFit/>
          </a:bodyPr>
          <a:lstStyle/>
          <a:p>
            <a:pPr>
              <a:buNone/>
            </a:pPr>
            <a:r>
              <a:rPr lang="el-GR" dirty="0"/>
              <a:t>Θα κλείσω τα __________τον επόμενο μήνα. </a:t>
            </a:r>
          </a:p>
        </p:txBody>
      </p:sp>
      <p:sp>
        <p:nvSpPr>
          <p:cNvPr id="6" name="TextBox 5">
            <a:extLst>
              <a:ext uri="{FF2B5EF4-FFF2-40B4-BE49-F238E27FC236}">
                <a16:creationId xmlns:a16="http://schemas.microsoft.com/office/drawing/2014/main" id="{1CE7E9A9-1AF7-731E-2683-90B0CF7DDA7B}"/>
              </a:ext>
            </a:extLst>
          </p:cNvPr>
          <p:cNvSpPr txBox="1"/>
          <p:nvPr/>
        </p:nvSpPr>
        <p:spPr>
          <a:xfrm>
            <a:off x="1209576" y="3015816"/>
            <a:ext cx="4056510" cy="369332"/>
          </a:xfrm>
          <a:custGeom>
            <a:avLst/>
            <a:gdLst>
              <a:gd name="csX0" fmla="*/ 0 w 4056510"/>
              <a:gd name="csY0" fmla="*/ 0 h 369332"/>
              <a:gd name="csX1" fmla="*/ 660632 w 4056510"/>
              <a:gd name="csY1" fmla="*/ 0 h 369332"/>
              <a:gd name="csX2" fmla="*/ 1280698 w 4056510"/>
              <a:gd name="csY2" fmla="*/ 0 h 369332"/>
              <a:gd name="csX3" fmla="*/ 1779069 w 4056510"/>
              <a:gd name="csY3" fmla="*/ 0 h 369332"/>
              <a:gd name="csX4" fmla="*/ 2318006 w 4056510"/>
              <a:gd name="csY4" fmla="*/ 0 h 369332"/>
              <a:gd name="csX5" fmla="*/ 2775812 w 4056510"/>
              <a:gd name="csY5" fmla="*/ 0 h 369332"/>
              <a:gd name="csX6" fmla="*/ 3274183 w 4056510"/>
              <a:gd name="csY6" fmla="*/ 0 h 369332"/>
              <a:gd name="csX7" fmla="*/ 4056510 w 4056510"/>
              <a:gd name="csY7" fmla="*/ 0 h 369332"/>
              <a:gd name="csX8" fmla="*/ 4056510 w 4056510"/>
              <a:gd name="csY8" fmla="*/ 369332 h 369332"/>
              <a:gd name="csX9" fmla="*/ 3598704 w 4056510"/>
              <a:gd name="csY9" fmla="*/ 369332 h 369332"/>
              <a:gd name="csX10" fmla="*/ 2978637 w 4056510"/>
              <a:gd name="csY10" fmla="*/ 369332 h 369332"/>
              <a:gd name="csX11" fmla="*/ 2439701 w 4056510"/>
              <a:gd name="csY11" fmla="*/ 369332 h 369332"/>
              <a:gd name="csX12" fmla="*/ 1900765 w 4056510"/>
              <a:gd name="csY12" fmla="*/ 369332 h 369332"/>
              <a:gd name="csX13" fmla="*/ 1402393 w 4056510"/>
              <a:gd name="csY13" fmla="*/ 369332 h 369332"/>
              <a:gd name="csX14" fmla="*/ 863457 w 4056510"/>
              <a:gd name="csY14" fmla="*/ 369332 h 369332"/>
              <a:gd name="csX15" fmla="*/ 0 w 4056510"/>
              <a:gd name="csY15" fmla="*/ 369332 h 369332"/>
              <a:gd name="csX16" fmla="*/ 0 w 4056510"/>
              <a:gd name="csY16" fmla="*/ 0 h 369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056510" h="369332" extrusionOk="0">
                <a:moveTo>
                  <a:pt x="0" y="0"/>
                </a:moveTo>
                <a:cubicBezTo>
                  <a:pt x="135984" y="-64880"/>
                  <a:pt x="469791" y="43687"/>
                  <a:pt x="660632" y="0"/>
                </a:cubicBezTo>
                <a:cubicBezTo>
                  <a:pt x="851473" y="-43687"/>
                  <a:pt x="1080635" y="69445"/>
                  <a:pt x="1280698" y="0"/>
                </a:cubicBezTo>
                <a:cubicBezTo>
                  <a:pt x="1480761" y="-69445"/>
                  <a:pt x="1578562" y="36611"/>
                  <a:pt x="1779069" y="0"/>
                </a:cubicBezTo>
                <a:cubicBezTo>
                  <a:pt x="1979576" y="-36611"/>
                  <a:pt x="2190061" y="42162"/>
                  <a:pt x="2318006" y="0"/>
                </a:cubicBezTo>
                <a:cubicBezTo>
                  <a:pt x="2445951" y="-42162"/>
                  <a:pt x="2654984" y="46826"/>
                  <a:pt x="2775812" y="0"/>
                </a:cubicBezTo>
                <a:cubicBezTo>
                  <a:pt x="2896640" y="-46826"/>
                  <a:pt x="3031046" y="22996"/>
                  <a:pt x="3274183" y="0"/>
                </a:cubicBezTo>
                <a:cubicBezTo>
                  <a:pt x="3517320" y="-22996"/>
                  <a:pt x="3820808" y="58122"/>
                  <a:pt x="4056510" y="0"/>
                </a:cubicBezTo>
                <a:cubicBezTo>
                  <a:pt x="4067622" y="160049"/>
                  <a:pt x="4019025" y="288403"/>
                  <a:pt x="4056510" y="369332"/>
                </a:cubicBezTo>
                <a:cubicBezTo>
                  <a:pt x="3842563" y="374529"/>
                  <a:pt x="3700202" y="317835"/>
                  <a:pt x="3598704" y="369332"/>
                </a:cubicBezTo>
                <a:cubicBezTo>
                  <a:pt x="3497206" y="420829"/>
                  <a:pt x="3155833" y="361555"/>
                  <a:pt x="2978637" y="369332"/>
                </a:cubicBezTo>
                <a:cubicBezTo>
                  <a:pt x="2801441" y="377109"/>
                  <a:pt x="2558026" y="349485"/>
                  <a:pt x="2439701" y="369332"/>
                </a:cubicBezTo>
                <a:cubicBezTo>
                  <a:pt x="2321376" y="389179"/>
                  <a:pt x="2025221" y="304833"/>
                  <a:pt x="1900765" y="369332"/>
                </a:cubicBezTo>
                <a:cubicBezTo>
                  <a:pt x="1776309" y="433831"/>
                  <a:pt x="1592750" y="315179"/>
                  <a:pt x="1402393" y="369332"/>
                </a:cubicBezTo>
                <a:cubicBezTo>
                  <a:pt x="1212036" y="423485"/>
                  <a:pt x="1013688" y="336700"/>
                  <a:pt x="863457" y="369332"/>
                </a:cubicBezTo>
                <a:cubicBezTo>
                  <a:pt x="713226" y="401964"/>
                  <a:pt x="189306" y="358111"/>
                  <a:pt x="0" y="369332"/>
                </a:cubicBezTo>
                <a:cubicBezTo>
                  <a:pt x="-26133" y="268803"/>
                  <a:pt x="38185" y="109959"/>
                  <a:pt x="0" y="0"/>
                </a:cubicBezTo>
                <a:close/>
              </a:path>
            </a:pathLst>
          </a:custGeom>
          <a:noFill/>
          <a:ln>
            <a:solidFill>
              <a:schemeClr val="tx1"/>
            </a:solidFill>
            <a:extLst>
              <a:ext uri="{C807C97D-BFC1-408E-A445-0C87EB9F89A2}">
                <ask:lineSketchStyleProps xmlns:ask="http://schemas.microsoft.com/office/drawing/2018/sketchyshapes" sd="1936717007">
                  <a:prstGeom prst="rect">
                    <a:avLst/>
                  </a:prstGeom>
                  <ask:type>
                    <ask:lineSketchScribble/>
                  </ask:type>
                </ask:lineSketchStyleProps>
              </a:ext>
            </a:extLst>
          </a:ln>
        </p:spPr>
        <p:txBody>
          <a:bodyPr wrap="square">
            <a:spAutoFit/>
          </a:bodyPr>
          <a:lstStyle/>
          <a:p>
            <a:pPr>
              <a:buNone/>
            </a:pPr>
            <a:r>
              <a:rPr lang="el-GR" dirty="0"/>
              <a:t>Θα βρω ένα μικρό _______________.</a:t>
            </a:r>
          </a:p>
        </p:txBody>
      </p:sp>
      <p:sp>
        <p:nvSpPr>
          <p:cNvPr id="9" name="TextBox 8">
            <a:extLst>
              <a:ext uri="{FF2B5EF4-FFF2-40B4-BE49-F238E27FC236}">
                <a16:creationId xmlns:a16="http://schemas.microsoft.com/office/drawing/2014/main" id="{96B1269D-5F8F-331C-A16B-7AB92A6AB872}"/>
              </a:ext>
            </a:extLst>
          </p:cNvPr>
          <p:cNvSpPr txBox="1"/>
          <p:nvPr/>
        </p:nvSpPr>
        <p:spPr>
          <a:xfrm>
            <a:off x="1209576" y="3594852"/>
            <a:ext cx="3272739" cy="369332"/>
          </a:xfrm>
          <a:custGeom>
            <a:avLst/>
            <a:gdLst>
              <a:gd name="csX0" fmla="*/ 0 w 3272739"/>
              <a:gd name="csY0" fmla="*/ 0 h 369332"/>
              <a:gd name="csX1" fmla="*/ 512729 w 3272739"/>
              <a:gd name="csY1" fmla="*/ 0 h 369332"/>
              <a:gd name="csX2" fmla="*/ 960003 w 3272739"/>
              <a:gd name="csY2" fmla="*/ 0 h 369332"/>
              <a:gd name="csX3" fmla="*/ 1505460 w 3272739"/>
              <a:gd name="csY3" fmla="*/ 0 h 369332"/>
              <a:gd name="csX4" fmla="*/ 2116371 w 3272739"/>
              <a:gd name="csY4" fmla="*/ 0 h 369332"/>
              <a:gd name="csX5" fmla="*/ 2694555 w 3272739"/>
              <a:gd name="csY5" fmla="*/ 0 h 369332"/>
              <a:gd name="csX6" fmla="*/ 3272739 w 3272739"/>
              <a:gd name="csY6" fmla="*/ 0 h 369332"/>
              <a:gd name="csX7" fmla="*/ 3272739 w 3272739"/>
              <a:gd name="csY7" fmla="*/ 369332 h 369332"/>
              <a:gd name="csX8" fmla="*/ 2694555 w 3272739"/>
              <a:gd name="csY8" fmla="*/ 369332 h 369332"/>
              <a:gd name="csX9" fmla="*/ 2247281 w 3272739"/>
              <a:gd name="csY9" fmla="*/ 369332 h 369332"/>
              <a:gd name="csX10" fmla="*/ 1800006 w 3272739"/>
              <a:gd name="csY10" fmla="*/ 369332 h 369332"/>
              <a:gd name="csX11" fmla="*/ 1287277 w 3272739"/>
              <a:gd name="csY11" fmla="*/ 369332 h 369332"/>
              <a:gd name="csX12" fmla="*/ 676366 w 3272739"/>
              <a:gd name="csY12" fmla="*/ 369332 h 369332"/>
              <a:gd name="csX13" fmla="*/ 0 w 3272739"/>
              <a:gd name="csY13" fmla="*/ 369332 h 369332"/>
              <a:gd name="csX14" fmla="*/ 0 w 3272739"/>
              <a:gd name="csY14" fmla="*/ 0 h 369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272739" h="369332" extrusionOk="0">
                <a:moveTo>
                  <a:pt x="0" y="0"/>
                </a:moveTo>
                <a:cubicBezTo>
                  <a:pt x="127067" y="-41130"/>
                  <a:pt x="302613" y="23154"/>
                  <a:pt x="512729" y="0"/>
                </a:cubicBezTo>
                <a:cubicBezTo>
                  <a:pt x="722845" y="-23154"/>
                  <a:pt x="778289" y="31208"/>
                  <a:pt x="960003" y="0"/>
                </a:cubicBezTo>
                <a:cubicBezTo>
                  <a:pt x="1141717" y="-31208"/>
                  <a:pt x="1269832" y="36736"/>
                  <a:pt x="1505460" y="0"/>
                </a:cubicBezTo>
                <a:cubicBezTo>
                  <a:pt x="1741088" y="-36736"/>
                  <a:pt x="1932012" y="64945"/>
                  <a:pt x="2116371" y="0"/>
                </a:cubicBezTo>
                <a:cubicBezTo>
                  <a:pt x="2300730" y="-64945"/>
                  <a:pt x="2543831" y="22618"/>
                  <a:pt x="2694555" y="0"/>
                </a:cubicBezTo>
                <a:cubicBezTo>
                  <a:pt x="2845279" y="-22618"/>
                  <a:pt x="2993044" y="56228"/>
                  <a:pt x="3272739" y="0"/>
                </a:cubicBezTo>
                <a:cubicBezTo>
                  <a:pt x="3310768" y="166158"/>
                  <a:pt x="3242783" y="293303"/>
                  <a:pt x="3272739" y="369332"/>
                </a:cubicBezTo>
                <a:cubicBezTo>
                  <a:pt x="3066662" y="434773"/>
                  <a:pt x="2973184" y="304320"/>
                  <a:pt x="2694555" y="369332"/>
                </a:cubicBezTo>
                <a:cubicBezTo>
                  <a:pt x="2415926" y="434344"/>
                  <a:pt x="2457619" y="320147"/>
                  <a:pt x="2247281" y="369332"/>
                </a:cubicBezTo>
                <a:cubicBezTo>
                  <a:pt x="2036943" y="418517"/>
                  <a:pt x="1930368" y="321641"/>
                  <a:pt x="1800006" y="369332"/>
                </a:cubicBezTo>
                <a:cubicBezTo>
                  <a:pt x="1669645" y="417023"/>
                  <a:pt x="1435226" y="359765"/>
                  <a:pt x="1287277" y="369332"/>
                </a:cubicBezTo>
                <a:cubicBezTo>
                  <a:pt x="1139328" y="378899"/>
                  <a:pt x="924694" y="299324"/>
                  <a:pt x="676366" y="369332"/>
                </a:cubicBezTo>
                <a:cubicBezTo>
                  <a:pt x="428038" y="439340"/>
                  <a:pt x="276936" y="297146"/>
                  <a:pt x="0" y="369332"/>
                </a:cubicBezTo>
                <a:cubicBezTo>
                  <a:pt x="-20255" y="232111"/>
                  <a:pt x="3467" y="157166"/>
                  <a:pt x="0" y="0"/>
                </a:cubicBezTo>
                <a:close/>
              </a:path>
            </a:pathLst>
          </a:custGeom>
          <a:noFill/>
          <a:ln>
            <a:solidFill>
              <a:schemeClr val="tx1"/>
            </a:solidFill>
            <a:extLst>
              <a:ext uri="{C807C97D-BFC1-408E-A445-0C87EB9F89A2}">
                <ask:lineSketchStyleProps xmlns:ask="http://schemas.microsoft.com/office/drawing/2018/sketchyshapes" sd="4112662940">
                  <a:prstGeom prst="rect">
                    <a:avLst/>
                  </a:prstGeom>
                  <ask:type>
                    <ask:lineSketchScribble/>
                  </ask:type>
                </ask:lineSketchStyleProps>
              </a:ext>
            </a:extLst>
          </a:ln>
        </p:spPr>
        <p:txBody>
          <a:bodyPr wrap="square">
            <a:spAutoFit/>
          </a:bodyPr>
          <a:lstStyle/>
          <a:p>
            <a:pPr>
              <a:buNone/>
            </a:pPr>
            <a:r>
              <a:rPr lang="el-GR" dirty="0"/>
              <a:t>Θα νοικιάσω ένα ____________. </a:t>
            </a:r>
          </a:p>
        </p:txBody>
      </p:sp>
      <p:sp>
        <p:nvSpPr>
          <p:cNvPr id="11" name="TextBox 10">
            <a:extLst>
              <a:ext uri="{FF2B5EF4-FFF2-40B4-BE49-F238E27FC236}">
                <a16:creationId xmlns:a16="http://schemas.microsoft.com/office/drawing/2014/main" id="{332AEC64-BB14-2287-2104-10E776F2ABA2}"/>
              </a:ext>
            </a:extLst>
          </p:cNvPr>
          <p:cNvSpPr txBox="1"/>
          <p:nvPr/>
        </p:nvSpPr>
        <p:spPr>
          <a:xfrm>
            <a:off x="1209576" y="4207056"/>
            <a:ext cx="4202671" cy="369332"/>
          </a:xfrm>
          <a:custGeom>
            <a:avLst/>
            <a:gdLst>
              <a:gd name="csX0" fmla="*/ 0 w 4202671"/>
              <a:gd name="csY0" fmla="*/ 0 h 369332"/>
              <a:gd name="csX1" fmla="*/ 567361 w 4202671"/>
              <a:gd name="csY1" fmla="*/ 0 h 369332"/>
              <a:gd name="csX2" fmla="*/ 1008641 w 4202671"/>
              <a:gd name="csY2" fmla="*/ 0 h 369332"/>
              <a:gd name="csX3" fmla="*/ 1449921 w 4202671"/>
              <a:gd name="csY3" fmla="*/ 0 h 369332"/>
              <a:gd name="csX4" fmla="*/ 1849175 w 4202671"/>
              <a:gd name="csY4" fmla="*/ 0 h 369332"/>
              <a:gd name="csX5" fmla="*/ 2332482 w 4202671"/>
              <a:gd name="csY5" fmla="*/ 0 h 369332"/>
              <a:gd name="csX6" fmla="*/ 2773763 w 4202671"/>
              <a:gd name="csY6" fmla="*/ 0 h 369332"/>
              <a:gd name="csX7" fmla="*/ 3173017 w 4202671"/>
              <a:gd name="csY7" fmla="*/ 0 h 369332"/>
              <a:gd name="csX8" fmla="*/ 3614297 w 4202671"/>
              <a:gd name="csY8" fmla="*/ 0 h 369332"/>
              <a:gd name="csX9" fmla="*/ 4202671 w 4202671"/>
              <a:gd name="csY9" fmla="*/ 0 h 369332"/>
              <a:gd name="csX10" fmla="*/ 4202671 w 4202671"/>
              <a:gd name="csY10" fmla="*/ 369332 h 369332"/>
              <a:gd name="csX11" fmla="*/ 3803417 w 4202671"/>
              <a:gd name="csY11" fmla="*/ 369332 h 369332"/>
              <a:gd name="csX12" fmla="*/ 3194030 w 4202671"/>
              <a:gd name="csY12" fmla="*/ 369332 h 369332"/>
              <a:gd name="csX13" fmla="*/ 2668696 w 4202671"/>
              <a:gd name="csY13" fmla="*/ 369332 h 369332"/>
              <a:gd name="csX14" fmla="*/ 2143362 w 4202671"/>
              <a:gd name="csY14" fmla="*/ 369332 h 369332"/>
              <a:gd name="csX15" fmla="*/ 1576002 w 4202671"/>
              <a:gd name="csY15" fmla="*/ 369332 h 369332"/>
              <a:gd name="csX16" fmla="*/ 1050668 w 4202671"/>
              <a:gd name="csY16" fmla="*/ 369332 h 369332"/>
              <a:gd name="csX17" fmla="*/ 609387 w 4202671"/>
              <a:gd name="csY17" fmla="*/ 369332 h 369332"/>
              <a:gd name="csX18" fmla="*/ 0 w 4202671"/>
              <a:gd name="csY18" fmla="*/ 369332 h 369332"/>
              <a:gd name="csX19" fmla="*/ 0 w 4202671"/>
              <a:gd name="csY19" fmla="*/ 0 h 369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4202671" h="369332" extrusionOk="0">
                <a:moveTo>
                  <a:pt x="0" y="0"/>
                </a:moveTo>
                <a:cubicBezTo>
                  <a:pt x="264170" y="-49887"/>
                  <a:pt x="375366" y="22455"/>
                  <a:pt x="567361" y="0"/>
                </a:cubicBezTo>
                <a:cubicBezTo>
                  <a:pt x="759356" y="-22455"/>
                  <a:pt x="839623" y="45317"/>
                  <a:pt x="1008641" y="0"/>
                </a:cubicBezTo>
                <a:cubicBezTo>
                  <a:pt x="1177659" y="-45317"/>
                  <a:pt x="1265180" y="35833"/>
                  <a:pt x="1449921" y="0"/>
                </a:cubicBezTo>
                <a:cubicBezTo>
                  <a:pt x="1634662" y="-35833"/>
                  <a:pt x="1726456" y="5461"/>
                  <a:pt x="1849175" y="0"/>
                </a:cubicBezTo>
                <a:cubicBezTo>
                  <a:pt x="1971894" y="-5461"/>
                  <a:pt x="2119008" y="16641"/>
                  <a:pt x="2332482" y="0"/>
                </a:cubicBezTo>
                <a:cubicBezTo>
                  <a:pt x="2545956" y="-16641"/>
                  <a:pt x="2559687" y="18077"/>
                  <a:pt x="2773763" y="0"/>
                </a:cubicBezTo>
                <a:cubicBezTo>
                  <a:pt x="2987839" y="-18077"/>
                  <a:pt x="3074040" y="45571"/>
                  <a:pt x="3173017" y="0"/>
                </a:cubicBezTo>
                <a:cubicBezTo>
                  <a:pt x="3271994" y="-45571"/>
                  <a:pt x="3503104" y="18862"/>
                  <a:pt x="3614297" y="0"/>
                </a:cubicBezTo>
                <a:cubicBezTo>
                  <a:pt x="3725490" y="-18862"/>
                  <a:pt x="3975300" y="36745"/>
                  <a:pt x="4202671" y="0"/>
                </a:cubicBezTo>
                <a:cubicBezTo>
                  <a:pt x="4222374" y="145024"/>
                  <a:pt x="4167489" y="236499"/>
                  <a:pt x="4202671" y="369332"/>
                </a:cubicBezTo>
                <a:cubicBezTo>
                  <a:pt x="4042753" y="379471"/>
                  <a:pt x="3921357" y="340212"/>
                  <a:pt x="3803417" y="369332"/>
                </a:cubicBezTo>
                <a:cubicBezTo>
                  <a:pt x="3685477" y="398452"/>
                  <a:pt x="3444374" y="346759"/>
                  <a:pt x="3194030" y="369332"/>
                </a:cubicBezTo>
                <a:cubicBezTo>
                  <a:pt x="2943686" y="391905"/>
                  <a:pt x="2808247" y="340989"/>
                  <a:pt x="2668696" y="369332"/>
                </a:cubicBezTo>
                <a:cubicBezTo>
                  <a:pt x="2529145" y="397675"/>
                  <a:pt x="2398417" y="325835"/>
                  <a:pt x="2143362" y="369332"/>
                </a:cubicBezTo>
                <a:cubicBezTo>
                  <a:pt x="1888307" y="412829"/>
                  <a:pt x="1710897" y="363329"/>
                  <a:pt x="1576002" y="369332"/>
                </a:cubicBezTo>
                <a:cubicBezTo>
                  <a:pt x="1441107" y="375335"/>
                  <a:pt x="1289499" y="330629"/>
                  <a:pt x="1050668" y="369332"/>
                </a:cubicBezTo>
                <a:cubicBezTo>
                  <a:pt x="811837" y="408035"/>
                  <a:pt x="818145" y="354442"/>
                  <a:pt x="609387" y="369332"/>
                </a:cubicBezTo>
                <a:cubicBezTo>
                  <a:pt x="400629" y="384222"/>
                  <a:pt x="277689" y="297943"/>
                  <a:pt x="0" y="369332"/>
                </a:cubicBezTo>
                <a:cubicBezTo>
                  <a:pt x="-31528" y="222479"/>
                  <a:pt x="34197" y="152054"/>
                  <a:pt x="0" y="0"/>
                </a:cubicBezTo>
                <a:close/>
              </a:path>
            </a:pathLst>
          </a:custGeom>
          <a:noFill/>
          <a:ln>
            <a:solidFill>
              <a:schemeClr val="tx1"/>
            </a:solidFill>
            <a:extLst>
              <a:ext uri="{C807C97D-BFC1-408E-A445-0C87EB9F89A2}">
                <ask:lineSketchStyleProps xmlns:ask="http://schemas.microsoft.com/office/drawing/2018/sketchyshapes" sd="9378180">
                  <a:prstGeom prst="rect">
                    <a:avLst/>
                  </a:prstGeom>
                  <ask:type>
                    <ask:lineSketchScribble/>
                  </ask:type>
                </ask:lineSketchStyleProps>
              </a:ext>
            </a:extLst>
          </a:ln>
        </p:spPr>
        <p:txBody>
          <a:bodyPr wrap="square">
            <a:spAutoFit/>
          </a:bodyPr>
          <a:lstStyle/>
          <a:p>
            <a:pPr>
              <a:buNone/>
            </a:pPr>
            <a:r>
              <a:rPr lang="el-GR" dirty="0"/>
              <a:t>Θα δοκιμάσω παραδοσιακά __________.</a:t>
            </a:r>
          </a:p>
        </p:txBody>
      </p:sp>
      <p:sp>
        <p:nvSpPr>
          <p:cNvPr id="14" name="TextBox 13">
            <a:extLst>
              <a:ext uri="{FF2B5EF4-FFF2-40B4-BE49-F238E27FC236}">
                <a16:creationId xmlns:a16="http://schemas.microsoft.com/office/drawing/2014/main" id="{F660CE50-055D-153B-1673-7084425027B9}"/>
              </a:ext>
            </a:extLst>
          </p:cNvPr>
          <p:cNvSpPr txBox="1"/>
          <p:nvPr/>
        </p:nvSpPr>
        <p:spPr>
          <a:xfrm>
            <a:off x="1227442" y="4880188"/>
            <a:ext cx="3653738" cy="369332"/>
          </a:xfrm>
          <a:custGeom>
            <a:avLst/>
            <a:gdLst>
              <a:gd name="csX0" fmla="*/ 0 w 3653738"/>
              <a:gd name="csY0" fmla="*/ 0 h 369332"/>
              <a:gd name="csX1" fmla="*/ 558500 w 3653738"/>
              <a:gd name="csY1" fmla="*/ 0 h 369332"/>
              <a:gd name="csX2" fmla="*/ 1043925 w 3653738"/>
              <a:gd name="csY2" fmla="*/ 0 h 369332"/>
              <a:gd name="csX3" fmla="*/ 1565888 w 3653738"/>
              <a:gd name="csY3" fmla="*/ 0 h 369332"/>
              <a:gd name="csX4" fmla="*/ 2160925 w 3653738"/>
              <a:gd name="csY4" fmla="*/ 0 h 369332"/>
              <a:gd name="csX5" fmla="*/ 2609813 w 3653738"/>
              <a:gd name="csY5" fmla="*/ 0 h 369332"/>
              <a:gd name="csX6" fmla="*/ 3022163 w 3653738"/>
              <a:gd name="csY6" fmla="*/ 0 h 369332"/>
              <a:gd name="csX7" fmla="*/ 3653738 w 3653738"/>
              <a:gd name="csY7" fmla="*/ 0 h 369332"/>
              <a:gd name="csX8" fmla="*/ 3653738 w 3653738"/>
              <a:gd name="csY8" fmla="*/ 369332 h 369332"/>
              <a:gd name="csX9" fmla="*/ 3168313 w 3653738"/>
              <a:gd name="csY9" fmla="*/ 369332 h 369332"/>
              <a:gd name="csX10" fmla="*/ 2573275 w 3653738"/>
              <a:gd name="csY10" fmla="*/ 369332 h 369332"/>
              <a:gd name="csX11" fmla="*/ 2124388 w 3653738"/>
              <a:gd name="csY11" fmla="*/ 369332 h 369332"/>
              <a:gd name="csX12" fmla="*/ 1638962 w 3653738"/>
              <a:gd name="csY12" fmla="*/ 369332 h 369332"/>
              <a:gd name="csX13" fmla="*/ 1153537 w 3653738"/>
              <a:gd name="csY13" fmla="*/ 369332 h 369332"/>
              <a:gd name="csX14" fmla="*/ 668112 w 3653738"/>
              <a:gd name="csY14" fmla="*/ 369332 h 369332"/>
              <a:gd name="csX15" fmla="*/ 0 w 3653738"/>
              <a:gd name="csY15" fmla="*/ 369332 h 369332"/>
              <a:gd name="csX16" fmla="*/ 0 w 3653738"/>
              <a:gd name="csY16" fmla="*/ 0 h 369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653738" h="369332" extrusionOk="0">
                <a:moveTo>
                  <a:pt x="0" y="0"/>
                </a:moveTo>
                <a:cubicBezTo>
                  <a:pt x="196167" y="-59821"/>
                  <a:pt x="306882" y="19260"/>
                  <a:pt x="558500" y="0"/>
                </a:cubicBezTo>
                <a:cubicBezTo>
                  <a:pt x="810118" y="-19260"/>
                  <a:pt x="911477" y="57790"/>
                  <a:pt x="1043925" y="0"/>
                </a:cubicBezTo>
                <a:cubicBezTo>
                  <a:pt x="1176373" y="-57790"/>
                  <a:pt x="1444225" y="20960"/>
                  <a:pt x="1565888" y="0"/>
                </a:cubicBezTo>
                <a:cubicBezTo>
                  <a:pt x="1687551" y="-20960"/>
                  <a:pt x="1910374" y="33032"/>
                  <a:pt x="2160925" y="0"/>
                </a:cubicBezTo>
                <a:cubicBezTo>
                  <a:pt x="2411476" y="-33032"/>
                  <a:pt x="2477518" y="27888"/>
                  <a:pt x="2609813" y="0"/>
                </a:cubicBezTo>
                <a:cubicBezTo>
                  <a:pt x="2742108" y="-27888"/>
                  <a:pt x="2921696" y="18687"/>
                  <a:pt x="3022163" y="0"/>
                </a:cubicBezTo>
                <a:cubicBezTo>
                  <a:pt x="3122630" y="-18687"/>
                  <a:pt x="3424244" y="46638"/>
                  <a:pt x="3653738" y="0"/>
                </a:cubicBezTo>
                <a:cubicBezTo>
                  <a:pt x="3693761" y="179920"/>
                  <a:pt x="3616064" y="287574"/>
                  <a:pt x="3653738" y="369332"/>
                </a:cubicBezTo>
                <a:cubicBezTo>
                  <a:pt x="3484185" y="412272"/>
                  <a:pt x="3307776" y="351581"/>
                  <a:pt x="3168313" y="369332"/>
                </a:cubicBezTo>
                <a:cubicBezTo>
                  <a:pt x="3028850" y="387083"/>
                  <a:pt x="2831307" y="346278"/>
                  <a:pt x="2573275" y="369332"/>
                </a:cubicBezTo>
                <a:cubicBezTo>
                  <a:pt x="2315243" y="392386"/>
                  <a:pt x="2284037" y="351962"/>
                  <a:pt x="2124388" y="369332"/>
                </a:cubicBezTo>
                <a:cubicBezTo>
                  <a:pt x="1964739" y="386702"/>
                  <a:pt x="1863609" y="320265"/>
                  <a:pt x="1638962" y="369332"/>
                </a:cubicBezTo>
                <a:cubicBezTo>
                  <a:pt x="1414315" y="418399"/>
                  <a:pt x="1330065" y="339199"/>
                  <a:pt x="1153537" y="369332"/>
                </a:cubicBezTo>
                <a:cubicBezTo>
                  <a:pt x="977009" y="399465"/>
                  <a:pt x="826074" y="338869"/>
                  <a:pt x="668112" y="369332"/>
                </a:cubicBezTo>
                <a:cubicBezTo>
                  <a:pt x="510151" y="399795"/>
                  <a:pt x="317714" y="294914"/>
                  <a:pt x="0" y="369332"/>
                </a:cubicBezTo>
                <a:cubicBezTo>
                  <a:pt x="-38783" y="261652"/>
                  <a:pt x="3362" y="154998"/>
                  <a:pt x="0" y="0"/>
                </a:cubicBezTo>
                <a:close/>
              </a:path>
            </a:pathLst>
          </a:custGeom>
          <a:noFill/>
          <a:ln>
            <a:solidFill>
              <a:schemeClr val="tx1"/>
            </a:solidFill>
            <a:extLst>
              <a:ext uri="{C807C97D-BFC1-408E-A445-0C87EB9F89A2}">
                <ask:lineSketchStyleProps xmlns:ask="http://schemas.microsoft.com/office/drawing/2018/sketchyshapes" sd="3813805898">
                  <a:prstGeom prst="rect">
                    <a:avLst/>
                  </a:prstGeom>
                  <ask:type>
                    <ask:lineSketchScribble/>
                  </ask:type>
                </ask:lineSketchStyleProps>
              </a:ext>
            </a:extLst>
          </a:ln>
        </p:spPr>
        <p:txBody>
          <a:bodyPr wrap="square">
            <a:spAutoFit/>
          </a:bodyPr>
          <a:lstStyle/>
          <a:p>
            <a:pPr>
              <a:buNone/>
            </a:pPr>
            <a:r>
              <a:rPr lang="el-GR" dirty="0"/>
              <a:t>Θα βγάλω πολλές _______________.</a:t>
            </a:r>
          </a:p>
        </p:txBody>
      </p:sp>
      <p:sp>
        <p:nvSpPr>
          <p:cNvPr id="17" name="TextBox 16">
            <a:extLst>
              <a:ext uri="{FF2B5EF4-FFF2-40B4-BE49-F238E27FC236}">
                <a16:creationId xmlns:a16="http://schemas.microsoft.com/office/drawing/2014/main" id="{C20AA28A-F730-4154-C800-1D88B5581DD5}"/>
              </a:ext>
            </a:extLst>
          </p:cNvPr>
          <p:cNvSpPr txBox="1"/>
          <p:nvPr/>
        </p:nvSpPr>
        <p:spPr>
          <a:xfrm>
            <a:off x="1178458" y="5564826"/>
            <a:ext cx="4703418" cy="369332"/>
          </a:xfrm>
          <a:custGeom>
            <a:avLst/>
            <a:gdLst>
              <a:gd name="csX0" fmla="*/ 0 w 4703418"/>
              <a:gd name="csY0" fmla="*/ 0 h 369332"/>
              <a:gd name="csX1" fmla="*/ 634961 w 4703418"/>
              <a:gd name="csY1" fmla="*/ 0 h 369332"/>
              <a:gd name="csX2" fmla="*/ 1175855 w 4703418"/>
              <a:gd name="csY2" fmla="*/ 0 h 369332"/>
              <a:gd name="csX3" fmla="*/ 1763782 w 4703418"/>
              <a:gd name="csY3" fmla="*/ 0 h 369332"/>
              <a:gd name="csX4" fmla="*/ 2445777 w 4703418"/>
              <a:gd name="csY4" fmla="*/ 0 h 369332"/>
              <a:gd name="csX5" fmla="*/ 2939636 w 4703418"/>
              <a:gd name="csY5" fmla="*/ 0 h 369332"/>
              <a:gd name="csX6" fmla="*/ 3386461 w 4703418"/>
              <a:gd name="csY6" fmla="*/ 0 h 369332"/>
              <a:gd name="csX7" fmla="*/ 3880320 w 4703418"/>
              <a:gd name="csY7" fmla="*/ 0 h 369332"/>
              <a:gd name="csX8" fmla="*/ 4703418 w 4703418"/>
              <a:gd name="csY8" fmla="*/ 0 h 369332"/>
              <a:gd name="csX9" fmla="*/ 4703418 w 4703418"/>
              <a:gd name="csY9" fmla="*/ 369332 h 369332"/>
              <a:gd name="csX10" fmla="*/ 4209559 w 4703418"/>
              <a:gd name="csY10" fmla="*/ 369332 h 369332"/>
              <a:gd name="csX11" fmla="*/ 3715700 w 4703418"/>
              <a:gd name="csY11" fmla="*/ 369332 h 369332"/>
              <a:gd name="csX12" fmla="*/ 3174807 w 4703418"/>
              <a:gd name="csY12" fmla="*/ 369332 h 369332"/>
              <a:gd name="csX13" fmla="*/ 2633914 w 4703418"/>
              <a:gd name="csY13" fmla="*/ 369332 h 369332"/>
              <a:gd name="csX14" fmla="*/ 2093021 w 4703418"/>
              <a:gd name="csY14" fmla="*/ 369332 h 369332"/>
              <a:gd name="csX15" fmla="*/ 1458060 w 4703418"/>
              <a:gd name="csY15" fmla="*/ 369332 h 369332"/>
              <a:gd name="csX16" fmla="*/ 776064 w 4703418"/>
              <a:gd name="csY16" fmla="*/ 369332 h 369332"/>
              <a:gd name="csX17" fmla="*/ 0 w 4703418"/>
              <a:gd name="csY17" fmla="*/ 369332 h 369332"/>
              <a:gd name="csX18" fmla="*/ 0 w 4703418"/>
              <a:gd name="csY18" fmla="*/ 0 h 369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4703418" h="369332" extrusionOk="0">
                <a:moveTo>
                  <a:pt x="0" y="0"/>
                </a:moveTo>
                <a:cubicBezTo>
                  <a:pt x="225857" y="-43881"/>
                  <a:pt x="494312" y="26391"/>
                  <a:pt x="634961" y="0"/>
                </a:cubicBezTo>
                <a:cubicBezTo>
                  <a:pt x="775610" y="-26391"/>
                  <a:pt x="967765" y="55148"/>
                  <a:pt x="1175855" y="0"/>
                </a:cubicBezTo>
                <a:cubicBezTo>
                  <a:pt x="1383945" y="-55148"/>
                  <a:pt x="1605753" y="4594"/>
                  <a:pt x="1763782" y="0"/>
                </a:cubicBezTo>
                <a:cubicBezTo>
                  <a:pt x="1921811" y="-4594"/>
                  <a:pt x="2272195" y="11635"/>
                  <a:pt x="2445777" y="0"/>
                </a:cubicBezTo>
                <a:cubicBezTo>
                  <a:pt x="2619360" y="-11635"/>
                  <a:pt x="2723372" y="1658"/>
                  <a:pt x="2939636" y="0"/>
                </a:cubicBezTo>
                <a:cubicBezTo>
                  <a:pt x="3155900" y="-1658"/>
                  <a:pt x="3201375" y="43407"/>
                  <a:pt x="3386461" y="0"/>
                </a:cubicBezTo>
                <a:cubicBezTo>
                  <a:pt x="3571547" y="-43407"/>
                  <a:pt x="3735695" y="49189"/>
                  <a:pt x="3880320" y="0"/>
                </a:cubicBezTo>
                <a:cubicBezTo>
                  <a:pt x="4024945" y="-49189"/>
                  <a:pt x="4430889" y="17187"/>
                  <a:pt x="4703418" y="0"/>
                </a:cubicBezTo>
                <a:cubicBezTo>
                  <a:pt x="4720403" y="118173"/>
                  <a:pt x="4689174" y="187405"/>
                  <a:pt x="4703418" y="369332"/>
                </a:cubicBezTo>
                <a:cubicBezTo>
                  <a:pt x="4595303" y="391198"/>
                  <a:pt x="4327947" y="342254"/>
                  <a:pt x="4209559" y="369332"/>
                </a:cubicBezTo>
                <a:cubicBezTo>
                  <a:pt x="4091171" y="396410"/>
                  <a:pt x="3862436" y="318326"/>
                  <a:pt x="3715700" y="369332"/>
                </a:cubicBezTo>
                <a:cubicBezTo>
                  <a:pt x="3568964" y="420338"/>
                  <a:pt x="3286467" y="339162"/>
                  <a:pt x="3174807" y="369332"/>
                </a:cubicBezTo>
                <a:cubicBezTo>
                  <a:pt x="3063147" y="399502"/>
                  <a:pt x="2776785" y="311026"/>
                  <a:pt x="2633914" y="369332"/>
                </a:cubicBezTo>
                <a:cubicBezTo>
                  <a:pt x="2491043" y="427638"/>
                  <a:pt x="2295213" y="350284"/>
                  <a:pt x="2093021" y="369332"/>
                </a:cubicBezTo>
                <a:cubicBezTo>
                  <a:pt x="1890829" y="388380"/>
                  <a:pt x="1773830" y="307983"/>
                  <a:pt x="1458060" y="369332"/>
                </a:cubicBezTo>
                <a:cubicBezTo>
                  <a:pt x="1142290" y="430681"/>
                  <a:pt x="1112656" y="293495"/>
                  <a:pt x="776064" y="369332"/>
                </a:cubicBezTo>
                <a:cubicBezTo>
                  <a:pt x="439472" y="445169"/>
                  <a:pt x="211989" y="305838"/>
                  <a:pt x="0" y="369332"/>
                </a:cubicBezTo>
                <a:cubicBezTo>
                  <a:pt x="-31217" y="257242"/>
                  <a:pt x="15655" y="158938"/>
                  <a:pt x="0" y="0"/>
                </a:cubicBezTo>
                <a:close/>
              </a:path>
            </a:pathLst>
          </a:custGeom>
          <a:noFill/>
          <a:ln>
            <a:solidFill>
              <a:schemeClr val="tx1"/>
            </a:solidFill>
            <a:extLst>
              <a:ext uri="{C807C97D-BFC1-408E-A445-0C87EB9F89A2}">
                <ask:lineSketchStyleProps xmlns:ask="http://schemas.microsoft.com/office/drawing/2018/sketchyshapes" sd="3813805898">
                  <a:prstGeom prst="rect">
                    <a:avLst/>
                  </a:prstGeom>
                  <ask:type>
                    <ask:lineSketchScribble/>
                  </ask:type>
                </ask:lineSketchStyleProps>
              </a:ext>
            </a:extLst>
          </a:ln>
        </p:spPr>
        <p:txBody>
          <a:bodyPr wrap="square">
            <a:spAutoFit/>
          </a:bodyPr>
          <a:lstStyle/>
          <a:p>
            <a:pPr>
              <a:buNone/>
            </a:pPr>
            <a:r>
              <a:rPr lang="el-GR" dirty="0"/>
              <a:t>Θα αγοράσω _________για τους φίλους μου.</a:t>
            </a:r>
          </a:p>
        </p:txBody>
      </p:sp>
      <p:pic>
        <p:nvPicPr>
          <p:cNvPr id="19" name="Εικόνα 18" descr="🚙 Η καλοκαιρινή σου απόδραση ξεκινά με 50% έκπτωση στο αυτοκίνητο!  Ταξίδεψε με Ταχύπλοα σε Άνδρο, Τήνο ή Μύκονο από και προς Ραφήνα και  εξοικονόμησε περισσότερα. ⏳Πρόλαβε την προσφορά έως 23/7">
            <a:extLst>
              <a:ext uri="{FF2B5EF4-FFF2-40B4-BE49-F238E27FC236}">
                <a16:creationId xmlns:a16="http://schemas.microsoft.com/office/drawing/2014/main" id="{E09538F4-CFF2-0257-960D-48B8D69BEC63}"/>
              </a:ext>
            </a:extLst>
          </p:cNvPr>
          <p:cNvPicPr>
            <a:picLocks noChangeAspect="1"/>
          </p:cNvPicPr>
          <p:nvPr/>
        </p:nvPicPr>
        <p:blipFill>
          <a:blip r:embed="rId3"/>
          <a:srcRect t="41376"/>
          <a:stretch>
            <a:fillRect/>
          </a:stretch>
        </p:blipFill>
        <p:spPr>
          <a:xfrm rot="1010321">
            <a:off x="7851192" y="2185324"/>
            <a:ext cx="3800475" cy="2797556"/>
          </a:xfrm>
          <a:custGeom>
            <a:avLst/>
            <a:gdLst>
              <a:gd name="csX0" fmla="*/ 0 w 3800475"/>
              <a:gd name="csY0" fmla="*/ 0 h 2797556"/>
              <a:gd name="csX1" fmla="*/ 504920 w 3800475"/>
              <a:gd name="csY1" fmla="*/ 0 h 2797556"/>
              <a:gd name="csX2" fmla="*/ 1009840 w 3800475"/>
              <a:gd name="csY2" fmla="*/ 0 h 2797556"/>
              <a:gd name="csX3" fmla="*/ 1514761 w 3800475"/>
              <a:gd name="csY3" fmla="*/ 0 h 2797556"/>
              <a:gd name="csX4" fmla="*/ 2057686 w 3800475"/>
              <a:gd name="csY4" fmla="*/ 0 h 2797556"/>
              <a:gd name="csX5" fmla="*/ 2676620 w 3800475"/>
              <a:gd name="csY5" fmla="*/ 0 h 2797556"/>
              <a:gd name="csX6" fmla="*/ 3105531 w 3800475"/>
              <a:gd name="csY6" fmla="*/ 0 h 2797556"/>
              <a:gd name="csX7" fmla="*/ 3800475 w 3800475"/>
              <a:gd name="csY7" fmla="*/ 0 h 2797556"/>
              <a:gd name="csX8" fmla="*/ 3800475 w 3800475"/>
              <a:gd name="csY8" fmla="*/ 587487 h 2797556"/>
              <a:gd name="csX9" fmla="*/ 3800475 w 3800475"/>
              <a:gd name="csY9" fmla="*/ 1202949 h 2797556"/>
              <a:gd name="csX10" fmla="*/ 3800475 w 3800475"/>
              <a:gd name="csY10" fmla="*/ 1762460 h 2797556"/>
              <a:gd name="csX11" fmla="*/ 3800475 w 3800475"/>
              <a:gd name="csY11" fmla="*/ 2238045 h 2797556"/>
              <a:gd name="csX12" fmla="*/ 3800475 w 3800475"/>
              <a:gd name="csY12" fmla="*/ 2797556 h 2797556"/>
              <a:gd name="csX13" fmla="*/ 3371564 w 3800475"/>
              <a:gd name="csY13" fmla="*/ 2797556 h 2797556"/>
              <a:gd name="csX14" fmla="*/ 2752630 w 3800475"/>
              <a:gd name="csY14" fmla="*/ 2797556 h 2797556"/>
              <a:gd name="csX15" fmla="*/ 2133695 w 3800475"/>
              <a:gd name="csY15" fmla="*/ 2797556 h 2797556"/>
              <a:gd name="csX16" fmla="*/ 1704785 w 3800475"/>
              <a:gd name="csY16" fmla="*/ 2797556 h 2797556"/>
              <a:gd name="csX17" fmla="*/ 1085850 w 3800475"/>
              <a:gd name="csY17" fmla="*/ 2797556 h 2797556"/>
              <a:gd name="csX18" fmla="*/ 656939 w 3800475"/>
              <a:gd name="csY18" fmla="*/ 2797556 h 2797556"/>
              <a:gd name="csX19" fmla="*/ 0 w 3800475"/>
              <a:gd name="csY19" fmla="*/ 2797556 h 2797556"/>
              <a:gd name="csX20" fmla="*/ 0 w 3800475"/>
              <a:gd name="csY20" fmla="*/ 2238045 h 2797556"/>
              <a:gd name="csX21" fmla="*/ 0 w 3800475"/>
              <a:gd name="csY21" fmla="*/ 1762460 h 2797556"/>
              <a:gd name="csX22" fmla="*/ 0 w 3800475"/>
              <a:gd name="csY22" fmla="*/ 1258900 h 2797556"/>
              <a:gd name="csX23" fmla="*/ 0 w 3800475"/>
              <a:gd name="csY23" fmla="*/ 699389 h 2797556"/>
              <a:gd name="csX24" fmla="*/ 0 w 3800475"/>
              <a:gd name="csY24" fmla="*/ 0 h 27975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3800475" h="2797556" fill="none" extrusionOk="0">
                <a:moveTo>
                  <a:pt x="0" y="0"/>
                </a:moveTo>
                <a:cubicBezTo>
                  <a:pt x="186659" y="-2615"/>
                  <a:pt x="386058" y="2192"/>
                  <a:pt x="504920" y="0"/>
                </a:cubicBezTo>
                <a:cubicBezTo>
                  <a:pt x="623782" y="-2192"/>
                  <a:pt x="840522" y="47175"/>
                  <a:pt x="1009840" y="0"/>
                </a:cubicBezTo>
                <a:cubicBezTo>
                  <a:pt x="1179158" y="-47175"/>
                  <a:pt x="1280604" y="2082"/>
                  <a:pt x="1514761" y="0"/>
                </a:cubicBezTo>
                <a:cubicBezTo>
                  <a:pt x="1748918" y="-2082"/>
                  <a:pt x="1896375" y="54105"/>
                  <a:pt x="2057686" y="0"/>
                </a:cubicBezTo>
                <a:cubicBezTo>
                  <a:pt x="2218998" y="-54105"/>
                  <a:pt x="2422240" y="69595"/>
                  <a:pt x="2676620" y="0"/>
                </a:cubicBezTo>
                <a:cubicBezTo>
                  <a:pt x="2931000" y="-69595"/>
                  <a:pt x="2933866" y="7861"/>
                  <a:pt x="3105531" y="0"/>
                </a:cubicBezTo>
                <a:cubicBezTo>
                  <a:pt x="3277196" y="-7861"/>
                  <a:pt x="3589698" y="19245"/>
                  <a:pt x="3800475" y="0"/>
                </a:cubicBezTo>
                <a:cubicBezTo>
                  <a:pt x="3807428" y="214290"/>
                  <a:pt x="3758945" y="380378"/>
                  <a:pt x="3800475" y="587487"/>
                </a:cubicBezTo>
                <a:cubicBezTo>
                  <a:pt x="3842005" y="794596"/>
                  <a:pt x="3757648" y="914463"/>
                  <a:pt x="3800475" y="1202949"/>
                </a:cubicBezTo>
                <a:cubicBezTo>
                  <a:pt x="3843302" y="1491435"/>
                  <a:pt x="3750667" y="1544451"/>
                  <a:pt x="3800475" y="1762460"/>
                </a:cubicBezTo>
                <a:cubicBezTo>
                  <a:pt x="3850283" y="1980469"/>
                  <a:pt x="3770607" y="2047791"/>
                  <a:pt x="3800475" y="2238045"/>
                </a:cubicBezTo>
                <a:cubicBezTo>
                  <a:pt x="3830343" y="2428299"/>
                  <a:pt x="3777989" y="2610972"/>
                  <a:pt x="3800475" y="2797556"/>
                </a:cubicBezTo>
                <a:cubicBezTo>
                  <a:pt x="3614941" y="2807542"/>
                  <a:pt x="3558372" y="2766746"/>
                  <a:pt x="3371564" y="2797556"/>
                </a:cubicBezTo>
                <a:cubicBezTo>
                  <a:pt x="3184756" y="2828366"/>
                  <a:pt x="2963086" y="2727542"/>
                  <a:pt x="2752630" y="2797556"/>
                </a:cubicBezTo>
                <a:cubicBezTo>
                  <a:pt x="2542174" y="2867570"/>
                  <a:pt x="2308477" y="2796263"/>
                  <a:pt x="2133695" y="2797556"/>
                </a:cubicBezTo>
                <a:cubicBezTo>
                  <a:pt x="1958913" y="2798849"/>
                  <a:pt x="1795907" y="2777215"/>
                  <a:pt x="1704785" y="2797556"/>
                </a:cubicBezTo>
                <a:cubicBezTo>
                  <a:pt x="1613663" y="2817897"/>
                  <a:pt x="1219657" y="2750166"/>
                  <a:pt x="1085850" y="2797556"/>
                </a:cubicBezTo>
                <a:cubicBezTo>
                  <a:pt x="952043" y="2844946"/>
                  <a:pt x="794950" y="2761226"/>
                  <a:pt x="656939" y="2797556"/>
                </a:cubicBezTo>
                <a:cubicBezTo>
                  <a:pt x="518928" y="2833886"/>
                  <a:pt x="236163" y="2724115"/>
                  <a:pt x="0" y="2797556"/>
                </a:cubicBezTo>
                <a:cubicBezTo>
                  <a:pt x="-42301" y="2546327"/>
                  <a:pt x="56974" y="2392326"/>
                  <a:pt x="0" y="2238045"/>
                </a:cubicBezTo>
                <a:cubicBezTo>
                  <a:pt x="-56974" y="2083764"/>
                  <a:pt x="2642" y="1987324"/>
                  <a:pt x="0" y="1762460"/>
                </a:cubicBezTo>
                <a:cubicBezTo>
                  <a:pt x="-2642" y="1537597"/>
                  <a:pt x="43617" y="1416010"/>
                  <a:pt x="0" y="1258900"/>
                </a:cubicBezTo>
                <a:cubicBezTo>
                  <a:pt x="-43617" y="1101790"/>
                  <a:pt x="6282" y="975540"/>
                  <a:pt x="0" y="699389"/>
                </a:cubicBezTo>
                <a:cubicBezTo>
                  <a:pt x="-6282" y="423238"/>
                  <a:pt x="12001" y="312222"/>
                  <a:pt x="0" y="0"/>
                </a:cubicBezTo>
                <a:close/>
              </a:path>
              <a:path w="3800475" h="2797556" stroke="0" extrusionOk="0">
                <a:moveTo>
                  <a:pt x="0" y="0"/>
                </a:moveTo>
                <a:cubicBezTo>
                  <a:pt x="159547" y="-14325"/>
                  <a:pt x="350558" y="18847"/>
                  <a:pt x="542925" y="0"/>
                </a:cubicBezTo>
                <a:cubicBezTo>
                  <a:pt x="735292" y="-18847"/>
                  <a:pt x="810173" y="2544"/>
                  <a:pt x="1047845" y="0"/>
                </a:cubicBezTo>
                <a:cubicBezTo>
                  <a:pt x="1285517" y="-2544"/>
                  <a:pt x="1345399" y="28125"/>
                  <a:pt x="1476756" y="0"/>
                </a:cubicBezTo>
                <a:cubicBezTo>
                  <a:pt x="1608113" y="-28125"/>
                  <a:pt x="1826525" y="39600"/>
                  <a:pt x="1981676" y="0"/>
                </a:cubicBezTo>
                <a:cubicBezTo>
                  <a:pt x="2136827" y="-39600"/>
                  <a:pt x="2377425" y="40665"/>
                  <a:pt x="2600611" y="0"/>
                </a:cubicBezTo>
                <a:cubicBezTo>
                  <a:pt x="2823798" y="-40665"/>
                  <a:pt x="2901017" y="49992"/>
                  <a:pt x="3029521" y="0"/>
                </a:cubicBezTo>
                <a:cubicBezTo>
                  <a:pt x="3158025" y="-49992"/>
                  <a:pt x="3568848" y="79203"/>
                  <a:pt x="3800475" y="0"/>
                </a:cubicBezTo>
                <a:cubicBezTo>
                  <a:pt x="3803849" y="200346"/>
                  <a:pt x="3788002" y="353398"/>
                  <a:pt x="3800475" y="475585"/>
                </a:cubicBezTo>
                <a:cubicBezTo>
                  <a:pt x="3812948" y="597772"/>
                  <a:pt x="3783180" y="822861"/>
                  <a:pt x="3800475" y="1035096"/>
                </a:cubicBezTo>
                <a:cubicBezTo>
                  <a:pt x="3817770" y="1247331"/>
                  <a:pt x="3781976" y="1431332"/>
                  <a:pt x="3800475" y="1538656"/>
                </a:cubicBezTo>
                <a:cubicBezTo>
                  <a:pt x="3818974" y="1645980"/>
                  <a:pt x="3758096" y="1946468"/>
                  <a:pt x="3800475" y="2154118"/>
                </a:cubicBezTo>
                <a:cubicBezTo>
                  <a:pt x="3842854" y="2361768"/>
                  <a:pt x="3776353" y="2651316"/>
                  <a:pt x="3800475" y="2797556"/>
                </a:cubicBezTo>
                <a:cubicBezTo>
                  <a:pt x="3695099" y="2798543"/>
                  <a:pt x="3440494" y="2775760"/>
                  <a:pt x="3333560" y="2797556"/>
                </a:cubicBezTo>
                <a:cubicBezTo>
                  <a:pt x="3226626" y="2819352"/>
                  <a:pt x="2990686" y="2781287"/>
                  <a:pt x="2904649" y="2797556"/>
                </a:cubicBezTo>
                <a:cubicBezTo>
                  <a:pt x="2818612" y="2813825"/>
                  <a:pt x="2526265" y="2773029"/>
                  <a:pt x="2399729" y="2797556"/>
                </a:cubicBezTo>
                <a:cubicBezTo>
                  <a:pt x="2273193" y="2822083"/>
                  <a:pt x="2074482" y="2796982"/>
                  <a:pt x="1856804" y="2797556"/>
                </a:cubicBezTo>
                <a:cubicBezTo>
                  <a:pt x="1639127" y="2798130"/>
                  <a:pt x="1480982" y="2777941"/>
                  <a:pt x="1351883" y="2797556"/>
                </a:cubicBezTo>
                <a:cubicBezTo>
                  <a:pt x="1222784" y="2817171"/>
                  <a:pt x="950370" y="2783862"/>
                  <a:pt x="770954" y="2797556"/>
                </a:cubicBezTo>
                <a:cubicBezTo>
                  <a:pt x="591538" y="2811250"/>
                  <a:pt x="218432" y="2743902"/>
                  <a:pt x="0" y="2797556"/>
                </a:cubicBezTo>
                <a:cubicBezTo>
                  <a:pt x="-52868" y="2591627"/>
                  <a:pt x="25375" y="2499848"/>
                  <a:pt x="0" y="2321971"/>
                </a:cubicBezTo>
                <a:cubicBezTo>
                  <a:pt x="-25375" y="2144095"/>
                  <a:pt x="17478" y="1997275"/>
                  <a:pt x="0" y="1734485"/>
                </a:cubicBezTo>
                <a:cubicBezTo>
                  <a:pt x="-17478" y="1471695"/>
                  <a:pt x="48551" y="1355530"/>
                  <a:pt x="0" y="1174974"/>
                </a:cubicBezTo>
                <a:cubicBezTo>
                  <a:pt x="-48551" y="994418"/>
                  <a:pt x="3197" y="853811"/>
                  <a:pt x="0" y="615462"/>
                </a:cubicBezTo>
                <a:cubicBezTo>
                  <a:pt x="-3197" y="377113"/>
                  <a:pt x="53503" y="260523"/>
                  <a:pt x="0" y="0"/>
                </a:cubicBezTo>
                <a:close/>
              </a:path>
            </a:pathLst>
          </a:custGeom>
          <a:ln>
            <a:solidFill>
              <a:schemeClr val="tx1"/>
            </a:solidFill>
            <a:extLst>
              <a:ext uri="{C807C97D-BFC1-408E-A445-0C87EB9F89A2}">
                <ask:lineSketchStyleProps xmlns:ask="http://schemas.microsoft.com/office/drawing/2018/sketchyshapes" sd="1411603536">
                  <a:prstGeom prst="rect">
                    <a:avLst/>
                  </a:prstGeom>
                  <ask:type>
                    <ask:lineSketchScribble/>
                  </ask:type>
                </ask:lineSketchStyleProps>
              </a:ext>
            </a:extLst>
          </a:ln>
        </p:spPr>
      </p:pic>
      <p:sp>
        <p:nvSpPr>
          <p:cNvPr id="23" name="Οβάλ 22">
            <a:extLst>
              <a:ext uri="{FF2B5EF4-FFF2-40B4-BE49-F238E27FC236}">
                <a16:creationId xmlns:a16="http://schemas.microsoft.com/office/drawing/2014/main" id="{24A5B9A4-6A47-0F27-C927-F17AAF60B3F3}"/>
              </a:ext>
            </a:extLst>
          </p:cNvPr>
          <p:cNvSpPr/>
          <p:nvPr/>
        </p:nvSpPr>
        <p:spPr>
          <a:xfrm>
            <a:off x="232753" y="1543603"/>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Α</a:t>
            </a:r>
          </a:p>
        </p:txBody>
      </p:sp>
      <p:sp>
        <p:nvSpPr>
          <p:cNvPr id="26" name="Οβάλ 25">
            <a:extLst>
              <a:ext uri="{FF2B5EF4-FFF2-40B4-BE49-F238E27FC236}">
                <a16:creationId xmlns:a16="http://schemas.microsoft.com/office/drawing/2014/main" id="{EFD0B658-A575-C25F-046C-8B274E2E9EF5}"/>
              </a:ext>
            </a:extLst>
          </p:cNvPr>
          <p:cNvSpPr/>
          <p:nvPr/>
        </p:nvSpPr>
        <p:spPr>
          <a:xfrm>
            <a:off x="216612" y="2192208"/>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Β</a:t>
            </a:r>
          </a:p>
        </p:txBody>
      </p:sp>
      <p:sp>
        <p:nvSpPr>
          <p:cNvPr id="28" name="Οβάλ 27">
            <a:extLst>
              <a:ext uri="{FF2B5EF4-FFF2-40B4-BE49-F238E27FC236}">
                <a16:creationId xmlns:a16="http://schemas.microsoft.com/office/drawing/2014/main" id="{4B8207B9-03B8-FB9E-B0B5-FE8615E7D08E}"/>
              </a:ext>
            </a:extLst>
          </p:cNvPr>
          <p:cNvSpPr/>
          <p:nvPr/>
        </p:nvSpPr>
        <p:spPr>
          <a:xfrm>
            <a:off x="232753" y="2840328"/>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Γ</a:t>
            </a:r>
          </a:p>
        </p:txBody>
      </p:sp>
      <p:sp>
        <p:nvSpPr>
          <p:cNvPr id="31" name="Οβάλ 30">
            <a:extLst>
              <a:ext uri="{FF2B5EF4-FFF2-40B4-BE49-F238E27FC236}">
                <a16:creationId xmlns:a16="http://schemas.microsoft.com/office/drawing/2014/main" id="{81B953B4-F48C-DA3F-2407-3DE3D7943CEB}"/>
              </a:ext>
            </a:extLst>
          </p:cNvPr>
          <p:cNvSpPr/>
          <p:nvPr/>
        </p:nvSpPr>
        <p:spPr>
          <a:xfrm>
            <a:off x="232753" y="3533080"/>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Δ</a:t>
            </a:r>
          </a:p>
        </p:txBody>
      </p:sp>
      <p:sp>
        <p:nvSpPr>
          <p:cNvPr id="35" name="Οβάλ 34">
            <a:extLst>
              <a:ext uri="{FF2B5EF4-FFF2-40B4-BE49-F238E27FC236}">
                <a16:creationId xmlns:a16="http://schemas.microsoft.com/office/drawing/2014/main" id="{E0ADF315-900F-2B97-56EA-282788080B74}"/>
              </a:ext>
            </a:extLst>
          </p:cNvPr>
          <p:cNvSpPr/>
          <p:nvPr/>
        </p:nvSpPr>
        <p:spPr>
          <a:xfrm>
            <a:off x="232753" y="4163812"/>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Ε</a:t>
            </a:r>
          </a:p>
        </p:txBody>
      </p:sp>
      <p:sp>
        <p:nvSpPr>
          <p:cNvPr id="37" name="Οβάλ 36">
            <a:extLst>
              <a:ext uri="{FF2B5EF4-FFF2-40B4-BE49-F238E27FC236}">
                <a16:creationId xmlns:a16="http://schemas.microsoft.com/office/drawing/2014/main" id="{54BD04F2-9A80-E988-6523-DD19B5524D1D}"/>
              </a:ext>
            </a:extLst>
          </p:cNvPr>
          <p:cNvSpPr/>
          <p:nvPr/>
        </p:nvSpPr>
        <p:spPr>
          <a:xfrm>
            <a:off x="250619" y="4794544"/>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ΣΤ</a:t>
            </a:r>
          </a:p>
        </p:txBody>
      </p:sp>
      <p:sp>
        <p:nvSpPr>
          <p:cNvPr id="40" name="Οβάλ 39">
            <a:extLst>
              <a:ext uri="{FF2B5EF4-FFF2-40B4-BE49-F238E27FC236}">
                <a16:creationId xmlns:a16="http://schemas.microsoft.com/office/drawing/2014/main" id="{B330F875-84B3-31B9-93B7-8D51B44F50D6}"/>
              </a:ext>
            </a:extLst>
          </p:cNvPr>
          <p:cNvSpPr/>
          <p:nvPr/>
        </p:nvSpPr>
        <p:spPr>
          <a:xfrm>
            <a:off x="348591" y="5464494"/>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Ζ</a:t>
            </a:r>
          </a:p>
        </p:txBody>
      </p:sp>
    </p:spTree>
    <p:extLst>
      <p:ext uri="{BB962C8B-B14F-4D97-AF65-F5344CB8AC3E}">
        <p14:creationId xmlns:p14="http://schemas.microsoft.com/office/powerpoint/2010/main" val="41837915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0877A-C273-D526-9C26-F3B30226F3DD}"/>
            </a:ext>
          </a:extLst>
        </p:cNvPr>
        <p:cNvGrpSpPr/>
        <p:nvPr/>
      </p:nvGrpSpPr>
      <p:grpSpPr>
        <a:xfrm>
          <a:off x="0" y="0"/>
          <a:ext cx="0" cy="0"/>
          <a:chOff x="0" y="0"/>
          <a:chExt cx="0" cy="0"/>
        </a:xfrm>
      </p:grpSpPr>
      <p:sp>
        <p:nvSpPr>
          <p:cNvPr id="5" name="Ορθογώνιο 4">
            <a:extLst>
              <a:ext uri="{FF2B5EF4-FFF2-40B4-BE49-F238E27FC236}">
                <a16:creationId xmlns:a16="http://schemas.microsoft.com/office/drawing/2014/main" id="{C1D4E1FA-F4A0-6336-4BC3-410D6A3165D1}"/>
              </a:ext>
            </a:extLst>
          </p:cNvPr>
          <p:cNvSpPr/>
          <p:nvPr/>
        </p:nvSpPr>
        <p:spPr>
          <a:xfrm>
            <a:off x="0" y="119123"/>
            <a:ext cx="7097486"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Κατανόηση προφορικού λόγου </a:t>
            </a:r>
          </a:p>
        </p:txBody>
      </p:sp>
      <p:sp>
        <p:nvSpPr>
          <p:cNvPr id="7" name="TextBox 6">
            <a:extLst>
              <a:ext uri="{FF2B5EF4-FFF2-40B4-BE49-F238E27FC236}">
                <a16:creationId xmlns:a16="http://schemas.microsoft.com/office/drawing/2014/main" id="{7DCE6FB3-E602-3626-52AC-9F5FA5CA3278}"/>
              </a:ext>
            </a:extLst>
          </p:cNvPr>
          <p:cNvSpPr txBox="1"/>
          <p:nvPr/>
        </p:nvSpPr>
        <p:spPr>
          <a:xfrm>
            <a:off x="921013" y="1420052"/>
            <a:ext cx="5050048" cy="369332"/>
          </a:xfrm>
          <a:custGeom>
            <a:avLst/>
            <a:gdLst>
              <a:gd name="csX0" fmla="*/ 0 w 5050048"/>
              <a:gd name="csY0" fmla="*/ 0 h 369332"/>
              <a:gd name="csX1" fmla="*/ 662117 w 5050048"/>
              <a:gd name="csY1" fmla="*/ 0 h 369332"/>
              <a:gd name="csX2" fmla="*/ 1122233 w 5050048"/>
              <a:gd name="csY2" fmla="*/ 0 h 369332"/>
              <a:gd name="csX3" fmla="*/ 1531848 w 5050048"/>
              <a:gd name="csY3" fmla="*/ 0 h 369332"/>
              <a:gd name="csX4" fmla="*/ 2042464 w 5050048"/>
              <a:gd name="csY4" fmla="*/ 0 h 369332"/>
              <a:gd name="csX5" fmla="*/ 2603580 w 5050048"/>
              <a:gd name="csY5" fmla="*/ 0 h 369332"/>
              <a:gd name="csX6" fmla="*/ 3265698 w 5050048"/>
              <a:gd name="csY6" fmla="*/ 0 h 369332"/>
              <a:gd name="csX7" fmla="*/ 3725813 w 5050048"/>
              <a:gd name="csY7" fmla="*/ 0 h 369332"/>
              <a:gd name="csX8" fmla="*/ 4387931 w 5050048"/>
              <a:gd name="csY8" fmla="*/ 0 h 369332"/>
              <a:gd name="csX9" fmla="*/ 5050048 w 5050048"/>
              <a:gd name="csY9" fmla="*/ 0 h 369332"/>
              <a:gd name="csX10" fmla="*/ 5050048 w 5050048"/>
              <a:gd name="csY10" fmla="*/ 369332 h 369332"/>
              <a:gd name="csX11" fmla="*/ 4589933 w 5050048"/>
              <a:gd name="csY11" fmla="*/ 369332 h 369332"/>
              <a:gd name="csX12" fmla="*/ 4028816 w 5050048"/>
              <a:gd name="csY12" fmla="*/ 369332 h 369332"/>
              <a:gd name="csX13" fmla="*/ 3619201 w 5050048"/>
              <a:gd name="csY13" fmla="*/ 369332 h 369332"/>
              <a:gd name="csX14" fmla="*/ 2957084 w 5050048"/>
              <a:gd name="csY14" fmla="*/ 369332 h 369332"/>
              <a:gd name="csX15" fmla="*/ 2547469 w 5050048"/>
              <a:gd name="csY15" fmla="*/ 369332 h 369332"/>
              <a:gd name="csX16" fmla="*/ 1935852 w 5050048"/>
              <a:gd name="csY16" fmla="*/ 369332 h 369332"/>
              <a:gd name="csX17" fmla="*/ 1273734 w 5050048"/>
              <a:gd name="csY17" fmla="*/ 369332 h 369332"/>
              <a:gd name="csX18" fmla="*/ 712618 w 5050048"/>
              <a:gd name="csY18" fmla="*/ 369332 h 369332"/>
              <a:gd name="csX19" fmla="*/ 0 w 5050048"/>
              <a:gd name="csY19" fmla="*/ 369332 h 369332"/>
              <a:gd name="csX20" fmla="*/ 0 w 5050048"/>
              <a:gd name="csY20" fmla="*/ 0 h 369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5050048" h="369332" extrusionOk="0">
                <a:moveTo>
                  <a:pt x="0" y="0"/>
                </a:moveTo>
                <a:cubicBezTo>
                  <a:pt x="179440" y="-46031"/>
                  <a:pt x="420907" y="38706"/>
                  <a:pt x="662117" y="0"/>
                </a:cubicBezTo>
                <a:cubicBezTo>
                  <a:pt x="903327" y="-38706"/>
                  <a:pt x="933991" y="1894"/>
                  <a:pt x="1122233" y="0"/>
                </a:cubicBezTo>
                <a:cubicBezTo>
                  <a:pt x="1310475" y="-1894"/>
                  <a:pt x="1404330" y="23283"/>
                  <a:pt x="1531848" y="0"/>
                </a:cubicBezTo>
                <a:cubicBezTo>
                  <a:pt x="1659366" y="-23283"/>
                  <a:pt x="1903665" y="52931"/>
                  <a:pt x="2042464" y="0"/>
                </a:cubicBezTo>
                <a:cubicBezTo>
                  <a:pt x="2181263" y="-52931"/>
                  <a:pt x="2372295" y="19203"/>
                  <a:pt x="2603580" y="0"/>
                </a:cubicBezTo>
                <a:cubicBezTo>
                  <a:pt x="2834865" y="-19203"/>
                  <a:pt x="3113961" y="52548"/>
                  <a:pt x="3265698" y="0"/>
                </a:cubicBezTo>
                <a:cubicBezTo>
                  <a:pt x="3417435" y="-52548"/>
                  <a:pt x="3584315" y="9905"/>
                  <a:pt x="3725813" y="0"/>
                </a:cubicBezTo>
                <a:cubicBezTo>
                  <a:pt x="3867311" y="-9905"/>
                  <a:pt x="4147875" y="38989"/>
                  <a:pt x="4387931" y="0"/>
                </a:cubicBezTo>
                <a:cubicBezTo>
                  <a:pt x="4627987" y="-38989"/>
                  <a:pt x="4899806" y="59667"/>
                  <a:pt x="5050048" y="0"/>
                </a:cubicBezTo>
                <a:cubicBezTo>
                  <a:pt x="5073234" y="105741"/>
                  <a:pt x="5013646" y="243675"/>
                  <a:pt x="5050048" y="369332"/>
                </a:cubicBezTo>
                <a:cubicBezTo>
                  <a:pt x="4900709" y="406399"/>
                  <a:pt x="4782023" y="314811"/>
                  <a:pt x="4589933" y="369332"/>
                </a:cubicBezTo>
                <a:cubicBezTo>
                  <a:pt x="4397843" y="423853"/>
                  <a:pt x="4194469" y="325394"/>
                  <a:pt x="4028816" y="369332"/>
                </a:cubicBezTo>
                <a:cubicBezTo>
                  <a:pt x="3863163" y="413270"/>
                  <a:pt x="3801152" y="368963"/>
                  <a:pt x="3619201" y="369332"/>
                </a:cubicBezTo>
                <a:cubicBezTo>
                  <a:pt x="3437251" y="369701"/>
                  <a:pt x="3137566" y="320491"/>
                  <a:pt x="2957084" y="369332"/>
                </a:cubicBezTo>
                <a:cubicBezTo>
                  <a:pt x="2776602" y="418173"/>
                  <a:pt x="2693447" y="338662"/>
                  <a:pt x="2547469" y="369332"/>
                </a:cubicBezTo>
                <a:cubicBezTo>
                  <a:pt x="2401491" y="400002"/>
                  <a:pt x="2087277" y="341942"/>
                  <a:pt x="1935852" y="369332"/>
                </a:cubicBezTo>
                <a:cubicBezTo>
                  <a:pt x="1784427" y="396722"/>
                  <a:pt x="1477230" y="300738"/>
                  <a:pt x="1273734" y="369332"/>
                </a:cubicBezTo>
                <a:cubicBezTo>
                  <a:pt x="1070238" y="437926"/>
                  <a:pt x="890664" y="332925"/>
                  <a:pt x="712618" y="369332"/>
                </a:cubicBezTo>
                <a:cubicBezTo>
                  <a:pt x="534572" y="405739"/>
                  <a:pt x="161268" y="310771"/>
                  <a:pt x="0" y="369332"/>
                </a:cubicBezTo>
                <a:cubicBezTo>
                  <a:pt x="-34909" y="229082"/>
                  <a:pt x="16676" y="79135"/>
                  <a:pt x="0" y="0"/>
                </a:cubicBezTo>
                <a:close/>
              </a:path>
            </a:pathLst>
          </a:custGeom>
          <a:noFill/>
          <a:ln>
            <a:solidFill>
              <a:schemeClr val="tx1"/>
            </a:solidFill>
            <a:extLst>
              <a:ext uri="{C807C97D-BFC1-408E-A445-0C87EB9F89A2}">
                <ask:lineSketchStyleProps xmlns:ask="http://schemas.microsoft.com/office/drawing/2018/sketchyshapes" sd="3253438693">
                  <a:prstGeom prst="rect">
                    <a:avLst/>
                  </a:prstGeom>
                  <ask:type>
                    <ask:lineSketchScribble/>
                  </ask:type>
                </ask:lineSketchStyleProps>
              </a:ext>
            </a:extLst>
          </a:ln>
        </p:spPr>
        <p:txBody>
          <a:bodyPr wrap="square">
            <a:spAutoFit/>
          </a:bodyPr>
          <a:lstStyle/>
          <a:p>
            <a:r>
              <a:rPr lang="el-GR" dirty="0"/>
              <a:t>Θα πάω διακοπές σε ένα όμορφο ελληνικό </a:t>
            </a:r>
            <a:r>
              <a:rPr lang="el-GR" b="1" dirty="0"/>
              <a:t>νησί</a:t>
            </a:r>
            <a:r>
              <a:rPr lang="el-GR" dirty="0"/>
              <a:t>. </a:t>
            </a:r>
          </a:p>
        </p:txBody>
      </p:sp>
      <p:sp>
        <p:nvSpPr>
          <p:cNvPr id="32" name="Οβάλ 31">
            <a:extLst>
              <a:ext uri="{FF2B5EF4-FFF2-40B4-BE49-F238E27FC236}">
                <a16:creationId xmlns:a16="http://schemas.microsoft.com/office/drawing/2014/main" id="{880B1415-E213-0AF6-1D1B-E7A1114937C1}"/>
              </a:ext>
            </a:extLst>
          </p:cNvPr>
          <p:cNvSpPr/>
          <p:nvPr/>
        </p:nvSpPr>
        <p:spPr>
          <a:xfrm>
            <a:off x="6311686" y="4074386"/>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Γ</a:t>
            </a:r>
          </a:p>
        </p:txBody>
      </p:sp>
      <p:sp>
        <p:nvSpPr>
          <p:cNvPr id="34" name="Οβάλ 33">
            <a:extLst>
              <a:ext uri="{FF2B5EF4-FFF2-40B4-BE49-F238E27FC236}">
                <a16:creationId xmlns:a16="http://schemas.microsoft.com/office/drawing/2014/main" id="{8CBCC3F6-EFCC-4818-08EA-D8234F094A38}"/>
              </a:ext>
            </a:extLst>
          </p:cNvPr>
          <p:cNvSpPr/>
          <p:nvPr/>
        </p:nvSpPr>
        <p:spPr>
          <a:xfrm>
            <a:off x="6311686" y="5353607"/>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Δ</a:t>
            </a:r>
          </a:p>
        </p:txBody>
      </p:sp>
      <p:sp>
        <p:nvSpPr>
          <p:cNvPr id="38" name="Οβάλ 37">
            <a:extLst>
              <a:ext uri="{FF2B5EF4-FFF2-40B4-BE49-F238E27FC236}">
                <a16:creationId xmlns:a16="http://schemas.microsoft.com/office/drawing/2014/main" id="{2ED0A794-9BD4-68C4-6F25-10DF49FE1300}"/>
              </a:ext>
            </a:extLst>
          </p:cNvPr>
          <p:cNvSpPr/>
          <p:nvPr/>
        </p:nvSpPr>
        <p:spPr>
          <a:xfrm>
            <a:off x="9375989" y="996673"/>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Ε</a:t>
            </a:r>
          </a:p>
        </p:txBody>
      </p:sp>
      <p:sp>
        <p:nvSpPr>
          <p:cNvPr id="30" name="Οβάλ 29">
            <a:extLst>
              <a:ext uri="{FF2B5EF4-FFF2-40B4-BE49-F238E27FC236}">
                <a16:creationId xmlns:a16="http://schemas.microsoft.com/office/drawing/2014/main" id="{5027EB52-708C-CEAD-3B1F-9D3C8249CDEE}"/>
              </a:ext>
            </a:extLst>
          </p:cNvPr>
          <p:cNvSpPr/>
          <p:nvPr/>
        </p:nvSpPr>
        <p:spPr>
          <a:xfrm>
            <a:off x="6311686" y="1363401"/>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Α</a:t>
            </a:r>
          </a:p>
        </p:txBody>
      </p:sp>
      <p:sp>
        <p:nvSpPr>
          <p:cNvPr id="3" name="TextBox 2">
            <a:extLst>
              <a:ext uri="{FF2B5EF4-FFF2-40B4-BE49-F238E27FC236}">
                <a16:creationId xmlns:a16="http://schemas.microsoft.com/office/drawing/2014/main" id="{1DA4B017-5CB2-F2DA-3ADB-5EF7C60F67D5}"/>
              </a:ext>
            </a:extLst>
          </p:cNvPr>
          <p:cNvSpPr txBox="1"/>
          <p:nvPr/>
        </p:nvSpPr>
        <p:spPr>
          <a:xfrm>
            <a:off x="987266" y="2209668"/>
            <a:ext cx="4917542" cy="369332"/>
          </a:xfrm>
          <a:custGeom>
            <a:avLst/>
            <a:gdLst>
              <a:gd name="csX0" fmla="*/ 0 w 4917542"/>
              <a:gd name="csY0" fmla="*/ 0 h 369332"/>
              <a:gd name="csX1" fmla="*/ 595569 w 4917542"/>
              <a:gd name="csY1" fmla="*/ 0 h 369332"/>
              <a:gd name="csX2" fmla="*/ 1240313 w 4917542"/>
              <a:gd name="csY2" fmla="*/ 0 h 369332"/>
              <a:gd name="csX3" fmla="*/ 1737532 w 4917542"/>
              <a:gd name="csY3" fmla="*/ 0 h 369332"/>
              <a:gd name="csX4" fmla="*/ 2382276 w 4917542"/>
              <a:gd name="csY4" fmla="*/ 0 h 369332"/>
              <a:gd name="csX5" fmla="*/ 2830319 w 4917542"/>
              <a:gd name="csY5" fmla="*/ 0 h 369332"/>
              <a:gd name="csX6" fmla="*/ 3475063 w 4917542"/>
              <a:gd name="csY6" fmla="*/ 0 h 369332"/>
              <a:gd name="csX7" fmla="*/ 4119807 w 4917542"/>
              <a:gd name="csY7" fmla="*/ 0 h 369332"/>
              <a:gd name="csX8" fmla="*/ 4917542 w 4917542"/>
              <a:gd name="csY8" fmla="*/ 0 h 369332"/>
              <a:gd name="csX9" fmla="*/ 4917542 w 4917542"/>
              <a:gd name="csY9" fmla="*/ 369332 h 369332"/>
              <a:gd name="csX10" fmla="*/ 4272798 w 4917542"/>
              <a:gd name="csY10" fmla="*/ 369332 h 369332"/>
              <a:gd name="csX11" fmla="*/ 3775579 w 4917542"/>
              <a:gd name="csY11" fmla="*/ 369332 h 369332"/>
              <a:gd name="csX12" fmla="*/ 3376712 w 4917542"/>
              <a:gd name="csY12" fmla="*/ 369332 h 369332"/>
              <a:gd name="csX13" fmla="*/ 2731968 w 4917542"/>
              <a:gd name="csY13" fmla="*/ 369332 h 369332"/>
              <a:gd name="csX14" fmla="*/ 2136399 w 4917542"/>
              <a:gd name="csY14" fmla="*/ 369332 h 369332"/>
              <a:gd name="csX15" fmla="*/ 1639181 w 4917542"/>
              <a:gd name="csY15" fmla="*/ 369332 h 369332"/>
              <a:gd name="csX16" fmla="*/ 994436 w 4917542"/>
              <a:gd name="csY16" fmla="*/ 369332 h 369332"/>
              <a:gd name="csX17" fmla="*/ 0 w 4917542"/>
              <a:gd name="csY17" fmla="*/ 369332 h 369332"/>
              <a:gd name="csX18" fmla="*/ 0 w 4917542"/>
              <a:gd name="csY18" fmla="*/ 0 h 369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4917542" h="369332" extrusionOk="0">
                <a:moveTo>
                  <a:pt x="0" y="0"/>
                </a:moveTo>
                <a:cubicBezTo>
                  <a:pt x="249608" y="-34149"/>
                  <a:pt x="374201" y="25159"/>
                  <a:pt x="595569" y="0"/>
                </a:cubicBezTo>
                <a:cubicBezTo>
                  <a:pt x="816937" y="-25159"/>
                  <a:pt x="1065769" y="19067"/>
                  <a:pt x="1240313" y="0"/>
                </a:cubicBezTo>
                <a:cubicBezTo>
                  <a:pt x="1414857" y="-19067"/>
                  <a:pt x="1526665" y="57680"/>
                  <a:pt x="1737532" y="0"/>
                </a:cubicBezTo>
                <a:cubicBezTo>
                  <a:pt x="1948399" y="-57680"/>
                  <a:pt x="2161128" y="68191"/>
                  <a:pt x="2382276" y="0"/>
                </a:cubicBezTo>
                <a:cubicBezTo>
                  <a:pt x="2603424" y="-68191"/>
                  <a:pt x="2713231" y="496"/>
                  <a:pt x="2830319" y="0"/>
                </a:cubicBezTo>
                <a:cubicBezTo>
                  <a:pt x="2947407" y="-496"/>
                  <a:pt x="3174224" y="37746"/>
                  <a:pt x="3475063" y="0"/>
                </a:cubicBezTo>
                <a:cubicBezTo>
                  <a:pt x="3775902" y="-37746"/>
                  <a:pt x="3822964" y="2457"/>
                  <a:pt x="4119807" y="0"/>
                </a:cubicBezTo>
                <a:cubicBezTo>
                  <a:pt x="4416650" y="-2457"/>
                  <a:pt x="4570478" y="67165"/>
                  <a:pt x="4917542" y="0"/>
                </a:cubicBezTo>
                <a:cubicBezTo>
                  <a:pt x="4924219" y="84834"/>
                  <a:pt x="4902503" y="193051"/>
                  <a:pt x="4917542" y="369332"/>
                </a:cubicBezTo>
                <a:cubicBezTo>
                  <a:pt x="4721724" y="409181"/>
                  <a:pt x="4429080" y="330472"/>
                  <a:pt x="4272798" y="369332"/>
                </a:cubicBezTo>
                <a:cubicBezTo>
                  <a:pt x="4116516" y="408192"/>
                  <a:pt x="3905089" y="362156"/>
                  <a:pt x="3775579" y="369332"/>
                </a:cubicBezTo>
                <a:cubicBezTo>
                  <a:pt x="3646069" y="376508"/>
                  <a:pt x="3549960" y="360316"/>
                  <a:pt x="3376712" y="369332"/>
                </a:cubicBezTo>
                <a:cubicBezTo>
                  <a:pt x="3203464" y="378348"/>
                  <a:pt x="2863048" y="346667"/>
                  <a:pt x="2731968" y="369332"/>
                </a:cubicBezTo>
                <a:cubicBezTo>
                  <a:pt x="2600888" y="391997"/>
                  <a:pt x="2391042" y="366767"/>
                  <a:pt x="2136399" y="369332"/>
                </a:cubicBezTo>
                <a:cubicBezTo>
                  <a:pt x="1881756" y="371897"/>
                  <a:pt x="1745291" y="316654"/>
                  <a:pt x="1639181" y="369332"/>
                </a:cubicBezTo>
                <a:cubicBezTo>
                  <a:pt x="1533071" y="422010"/>
                  <a:pt x="1221288" y="327119"/>
                  <a:pt x="994436" y="369332"/>
                </a:cubicBezTo>
                <a:cubicBezTo>
                  <a:pt x="767584" y="411545"/>
                  <a:pt x="345643" y="340168"/>
                  <a:pt x="0" y="369332"/>
                </a:cubicBezTo>
                <a:cubicBezTo>
                  <a:pt x="-10823" y="258648"/>
                  <a:pt x="28587" y="92753"/>
                  <a:pt x="0" y="0"/>
                </a:cubicBezTo>
                <a:close/>
              </a:path>
            </a:pathLst>
          </a:custGeom>
          <a:noFill/>
          <a:ln>
            <a:solidFill>
              <a:schemeClr val="tx1"/>
            </a:solidFill>
            <a:extLst>
              <a:ext uri="{C807C97D-BFC1-408E-A445-0C87EB9F89A2}">
                <ask:lineSketchStyleProps xmlns:ask="http://schemas.microsoft.com/office/drawing/2018/sketchyshapes" sd="1880526977">
                  <a:prstGeom prst="rect">
                    <a:avLst/>
                  </a:prstGeom>
                  <ask:type>
                    <ask:lineSketchScribble/>
                  </ask:type>
                </ask:lineSketchStyleProps>
              </a:ext>
            </a:extLst>
          </a:ln>
        </p:spPr>
        <p:txBody>
          <a:bodyPr wrap="square">
            <a:spAutoFit/>
          </a:bodyPr>
          <a:lstStyle/>
          <a:p>
            <a:pPr>
              <a:buNone/>
            </a:pPr>
            <a:r>
              <a:rPr lang="el-GR" dirty="0"/>
              <a:t>Θα κλείσω τα </a:t>
            </a:r>
            <a:r>
              <a:rPr lang="el-GR" b="1" dirty="0"/>
              <a:t>εισιτήρια</a:t>
            </a:r>
            <a:r>
              <a:rPr lang="el-GR" dirty="0"/>
              <a:t>  τον επόμενο μήνα. </a:t>
            </a:r>
          </a:p>
        </p:txBody>
      </p:sp>
      <p:sp>
        <p:nvSpPr>
          <p:cNvPr id="6" name="TextBox 5">
            <a:extLst>
              <a:ext uri="{FF2B5EF4-FFF2-40B4-BE49-F238E27FC236}">
                <a16:creationId xmlns:a16="http://schemas.microsoft.com/office/drawing/2014/main" id="{39656DB5-58A5-5D71-108F-FB323FA1585E}"/>
              </a:ext>
            </a:extLst>
          </p:cNvPr>
          <p:cNvSpPr txBox="1"/>
          <p:nvPr/>
        </p:nvSpPr>
        <p:spPr>
          <a:xfrm>
            <a:off x="1028072" y="3046999"/>
            <a:ext cx="4056510" cy="369332"/>
          </a:xfrm>
          <a:custGeom>
            <a:avLst/>
            <a:gdLst>
              <a:gd name="csX0" fmla="*/ 0 w 4056510"/>
              <a:gd name="csY0" fmla="*/ 0 h 369332"/>
              <a:gd name="csX1" fmla="*/ 660632 w 4056510"/>
              <a:gd name="csY1" fmla="*/ 0 h 369332"/>
              <a:gd name="csX2" fmla="*/ 1280698 w 4056510"/>
              <a:gd name="csY2" fmla="*/ 0 h 369332"/>
              <a:gd name="csX3" fmla="*/ 1779069 w 4056510"/>
              <a:gd name="csY3" fmla="*/ 0 h 369332"/>
              <a:gd name="csX4" fmla="*/ 2318006 w 4056510"/>
              <a:gd name="csY4" fmla="*/ 0 h 369332"/>
              <a:gd name="csX5" fmla="*/ 2775812 w 4056510"/>
              <a:gd name="csY5" fmla="*/ 0 h 369332"/>
              <a:gd name="csX6" fmla="*/ 3274183 w 4056510"/>
              <a:gd name="csY6" fmla="*/ 0 h 369332"/>
              <a:gd name="csX7" fmla="*/ 4056510 w 4056510"/>
              <a:gd name="csY7" fmla="*/ 0 h 369332"/>
              <a:gd name="csX8" fmla="*/ 4056510 w 4056510"/>
              <a:gd name="csY8" fmla="*/ 369332 h 369332"/>
              <a:gd name="csX9" fmla="*/ 3598704 w 4056510"/>
              <a:gd name="csY9" fmla="*/ 369332 h 369332"/>
              <a:gd name="csX10" fmla="*/ 2978637 w 4056510"/>
              <a:gd name="csY10" fmla="*/ 369332 h 369332"/>
              <a:gd name="csX11" fmla="*/ 2439701 w 4056510"/>
              <a:gd name="csY11" fmla="*/ 369332 h 369332"/>
              <a:gd name="csX12" fmla="*/ 1900765 w 4056510"/>
              <a:gd name="csY12" fmla="*/ 369332 h 369332"/>
              <a:gd name="csX13" fmla="*/ 1402393 w 4056510"/>
              <a:gd name="csY13" fmla="*/ 369332 h 369332"/>
              <a:gd name="csX14" fmla="*/ 863457 w 4056510"/>
              <a:gd name="csY14" fmla="*/ 369332 h 369332"/>
              <a:gd name="csX15" fmla="*/ 0 w 4056510"/>
              <a:gd name="csY15" fmla="*/ 369332 h 369332"/>
              <a:gd name="csX16" fmla="*/ 0 w 4056510"/>
              <a:gd name="csY16" fmla="*/ 0 h 369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056510" h="369332" extrusionOk="0">
                <a:moveTo>
                  <a:pt x="0" y="0"/>
                </a:moveTo>
                <a:cubicBezTo>
                  <a:pt x="135984" y="-64880"/>
                  <a:pt x="469791" y="43687"/>
                  <a:pt x="660632" y="0"/>
                </a:cubicBezTo>
                <a:cubicBezTo>
                  <a:pt x="851473" y="-43687"/>
                  <a:pt x="1080635" y="69445"/>
                  <a:pt x="1280698" y="0"/>
                </a:cubicBezTo>
                <a:cubicBezTo>
                  <a:pt x="1480761" y="-69445"/>
                  <a:pt x="1578562" y="36611"/>
                  <a:pt x="1779069" y="0"/>
                </a:cubicBezTo>
                <a:cubicBezTo>
                  <a:pt x="1979576" y="-36611"/>
                  <a:pt x="2190061" y="42162"/>
                  <a:pt x="2318006" y="0"/>
                </a:cubicBezTo>
                <a:cubicBezTo>
                  <a:pt x="2445951" y="-42162"/>
                  <a:pt x="2654984" y="46826"/>
                  <a:pt x="2775812" y="0"/>
                </a:cubicBezTo>
                <a:cubicBezTo>
                  <a:pt x="2896640" y="-46826"/>
                  <a:pt x="3031046" y="22996"/>
                  <a:pt x="3274183" y="0"/>
                </a:cubicBezTo>
                <a:cubicBezTo>
                  <a:pt x="3517320" y="-22996"/>
                  <a:pt x="3820808" y="58122"/>
                  <a:pt x="4056510" y="0"/>
                </a:cubicBezTo>
                <a:cubicBezTo>
                  <a:pt x="4067622" y="160049"/>
                  <a:pt x="4019025" y="288403"/>
                  <a:pt x="4056510" y="369332"/>
                </a:cubicBezTo>
                <a:cubicBezTo>
                  <a:pt x="3842563" y="374529"/>
                  <a:pt x="3700202" y="317835"/>
                  <a:pt x="3598704" y="369332"/>
                </a:cubicBezTo>
                <a:cubicBezTo>
                  <a:pt x="3497206" y="420829"/>
                  <a:pt x="3155833" y="361555"/>
                  <a:pt x="2978637" y="369332"/>
                </a:cubicBezTo>
                <a:cubicBezTo>
                  <a:pt x="2801441" y="377109"/>
                  <a:pt x="2558026" y="349485"/>
                  <a:pt x="2439701" y="369332"/>
                </a:cubicBezTo>
                <a:cubicBezTo>
                  <a:pt x="2321376" y="389179"/>
                  <a:pt x="2025221" y="304833"/>
                  <a:pt x="1900765" y="369332"/>
                </a:cubicBezTo>
                <a:cubicBezTo>
                  <a:pt x="1776309" y="433831"/>
                  <a:pt x="1592750" y="315179"/>
                  <a:pt x="1402393" y="369332"/>
                </a:cubicBezTo>
                <a:cubicBezTo>
                  <a:pt x="1212036" y="423485"/>
                  <a:pt x="1013688" y="336700"/>
                  <a:pt x="863457" y="369332"/>
                </a:cubicBezTo>
                <a:cubicBezTo>
                  <a:pt x="713226" y="401964"/>
                  <a:pt x="189306" y="358111"/>
                  <a:pt x="0" y="369332"/>
                </a:cubicBezTo>
                <a:cubicBezTo>
                  <a:pt x="-26133" y="268803"/>
                  <a:pt x="38185" y="109959"/>
                  <a:pt x="0" y="0"/>
                </a:cubicBezTo>
                <a:close/>
              </a:path>
            </a:pathLst>
          </a:custGeom>
          <a:noFill/>
          <a:ln>
            <a:solidFill>
              <a:schemeClr val="tx1"/>
            </a:solidFill>
            <a:extLst>
              <a:ext uri="{C807C97D-BFC1-408E-A445-0C87EB9F89A2}">
                <ask:lineSketchStyleProps xmlns:ask="http://schemas.microsoft.com/office/drawing/2018/sketchyshapes" sd="1936717007">
                  <a:prstGeom prst="rect">
                    <a:avLst/>
                  </a:prstGeom>
                  <ask:type>
                    <ask:lineSketchScribble/>
                  </ask:type>
                </ask:lineSketchStyleProps>
              </a:ext>
            </a:extLst>
          </a:ln>
        </p:spPr>
        <p:txBody>
          <a:bodyPr wrap="square">
            <a:spAutoFit/>
          </a:bodyPr>
          <a:lstStyle/>
          <a:p>
            <a:pPr>
              <a:buNone/>
            </a:pPr>
            <a:r>
              <a:rPr lang="el-GR" dirty="0"/>
              <a:t>Θα βρω ένα μικρό </a:t>
            </a:r>
            <a:r>
              <a:rPr lang="el-GR" b="1" dirty="0"/>
              <a:t>ξενοδοχείο</a:t>
            </a:r>
            <a:r>
              <a:rPr lang="el-GR" dirty="0"/>
              <a:t>.</a:t>
            </a:r>
          </a:p>
        </p:txBody>
      </p:sp>
      <p:sp>
        <p:nvSpPr>
          <p:cNvPr id="9" name="TextBox 8">
            <a:extLst>
              <a:ext uri="{FF2B5EF4-FFF2-40B4-BE49-F238E27FC236}">
                <a16:creationId xmlns:a16="http://schemas.microsoft.com/office/drawing/2014/main" id="{A5CD5D32-22E8-3CF5-A0D2-9F23C2936DEF}"/>
              </a:ext>
            </a:extLst>
          </p:cNvPr>
          <p:cNvSpPr txBox="1"/>
          <p:nvPr/>
        </p:nvSpPr>
        <p:spPr>
          <a:xfrm>
            <a:off x="1028072" y="3693096"/>
            <a:ext cx="3272739" cy="369332"/>
          </a:xfrm>
          <a:custGeom>
            <a:avLst/>
            <a:gdLst>
              <a:gd name="csX0" fmla="*/ 0 w 3272739"/>
              <a:gd name="csY0" fmla="*/ 0 h 369332"/>
              <a:gd name="csX1" fmla="*/ 512729 w 3272739"/>
              <a:gd name="csY1" fmla="*/ 0 h 369332"/>
              <a:gd name="csX2" fmla="*/ 960003 w 3272739"/>
              <a:gd name="csY2" fmla="*/ 0 h 369332"/>
              <a:gd name="csX3" fmla="*/ 1505460 w 3272739"/>
              <a:gd name="csY3" fmla="*/ 0 h 369332"/>
              <a:gd name="csX4" fmla="*/ 2116371 w 3272739"/>
              <a:gd name="csY4" fmla="*/ 0 h 369332"/>
              <a:gd name="csX5" fmla="*/ 2694555 w 3272739"/>
              <a:gd name="csY5" fmla="*/ 0 h 369332"/>
              <a:gd name="csX6" fmla="*/ 3272739 w 3272739"/>
              <a:gd name="csY6" fmla="*/ 0 h 369332"/>
              <a:gd name="csX7" fmla="*/ 3272739 w 3272739"/>
              <a:gd name="csY7" fmla="*/ 369332 h 369332"/>
              <a:gd name="csX8" fmla="*/ 2694555 w 3272739"/>
              <a:gd name="csY8" fmla="*/ 369332 h 369332"/>
              <a:gd name="csX9" fmla="*/ 2247281 w 3272739"/>
              <a:gd name="csY9" fmla="*/ 369332 h 369332"/>
              <a:gd name="csX10" fmla="*/ 1800006 w 3272739"/>
              <a:gd name="csY10" fmla="*/ 369332 h 369332"/>
              <a:gd name="csX11" fmla="*/ 1287277 w 3272739"/>
              <a:gd name="csY11" fmla="*/ 369332 h 369332"/>
              <a:gd name="csX12" fmla="*/ 676366 w 3272739"/>
              <a:gd name="csY12" fmla="*/ 369332 h 369332"/>
              <a:gd name="csX13" fmla="*/ 0 w 3272739"/>
              <a:gd name="csY13" fmla="*/ 369332 h 369332"/>
              <a:gd name="csX14" fmla="*/ 0 w 3272739"/>
              <a:gd name="csY14" fmla="*/ 0 h 369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272739" h="369332" extrusionOk="0">
                <a:moveTo>
                  <a:pt x="0" y="0"/>
                </a:moveTo>
                <a:cubicBezTo>
                  <a:pt x="127067" y="-41130"/>
                  <a:pt x="302613" y="23154"/>
                  <a:pt x="512729" y="0"/>
                </a:cubicBezTo>
                <a:cubicBezTo>
                  <a:pt x="722845" y="-23154"/>
                  <a:pt x="778289" y="31208"/>
                  <a:pt x="960003" y="0"/>
                </a:cubicBezTo>
                <a:cubicBezTo>
                  <a:pt x="1141717" y="-31208"/>
                  <a:pt x="1269832" y="36736"/>
                  <a:pt x="1505460" y="0"/>
                </a:cubicBezTo>
                <a:cubicBezTo>
                  <a:pt x="1741088" y="-36736"/>
                  <a:pt x="1932012" y="64945"/>
                  <a:pt x="2116371" y="0"/>
                </a:cubicBezTo>
                <a:cubicBezTo>
                  <a:pt x="2300730" y="-64945"/>
                  <a:pt x="2543831" y="22618"/>
                  <a:pt x="2694555" y="0"/>
                </a:cubicBezTo>
                <a:cubicBezTo>
                  <a:pt x="2845279" y="-22618"/>
                  <a:pt x="2993044" y="56228"/>
                  <a:pt x="3272739" y="0"/>
                </a:cubicBezTo>
                <a:cubicBezTo>
                  <a:pt x="3310768" y="166158"/>
                  <a:pt x="3242783" y="293303"/>
                  <a:pt x="3272739" y="369332"/>
                </a:cubicBezTo>
                <a:cubicBezTo>
                  <a:pt x="3066662" y="434773"/>
                  <a:pt x="2973184" y="304320"/>
                  <a:pt x="2694555" y="369332"/>
                </a:cubicBezTo>
                <a:cubicBezTo>
                  <a:pt x="2415926" y="434344"/>
                  <a:pt x="2457619" y="320147"/>
                  <a:pt x="2247281" y="369332"/>
                </a:cubicBezTo>
                <a:cubicBezTo>
                  <a:pt x="2036943" y="418517"/>
                  <a:pt x="1930368" y="321641"/>
                  <a:pt x="1800006" y="369332"/>
                </a:cubicBezTo>
                <a:cubicBezTo>
                  <a:pt x="1669645" y="417023"/>
                  <a:pt x="1435226" y="359765"/>
                  <a:pt x="1287277" y="369332"/>
                </a:cubicBezTo>
                <a:cubicBezTo>
                  <a:pt x="1139328" y="378899"/>
                  <a:pt x="924694" y="299324"/>
                  <a:pt x="676366" y="369332"/>
                </a:cubicBezTo>
                <a:cubicBezTo>
                  <a:pt x="428038" y="439340"/>
                  <a:pt x="276936" y="297146"/>
                  <a:pt x="0" y="369332"/>
                </a:cubicBezTo>
                <a:cubicBezTo>
                  <a:pt x="-20255" y="232111"/>
                  <a:pt x="3467" y="157166"/>
                  <a:pt x="0" y="0"/>
                </a:cubicBezTo>
                <a:close/>
              </a:path>
            </a:pathLst>
          </a:custGeom>
          <a:noFill/>
          <a:ln>
            <a:solidFill>
              <a:schemeClr val="tx1"/>
            </a:solidFill>
            <a:extLst>
              <a:ext uri="{C807C97D-BFC1-408E-A445-0C87EB9F89A2}">
                <ask:lineSketchStyleProps xmlns:ask="http://schemas.microsoft.com/office/drawing/2018/sketchyshapes" sd="4112662940">
                  <a:prstGeom prst="rect">
                    <a:avLst/>
                  </a:prstGeom>
                  <ask:type>
                    <ask:lineSketchScribble/>
                  </ask:type>
                </ask:lineSketchStyleProps>
              </a:ext>
            </a:extLst>
          </a:ln>
        </p:spPr>
        <p:txBody>
          <a:bodyPr wrap="square">
            <a:spAutoFit/>
          </a:bodyPr>
          <a:lstStyle/>
          <a:p>
            <a:pPr>
              <a:buNone/>
            </a:pPr>
            <a:r>
              <a:rPr lang="el-GR" dirty="0"/>
              <a:t>Θα νοικιάσω ένα </a:t>
            </a:r>
            <a:r>
              <a:rPr lang="el-GR" b="1" dirty="0"/>
              <a:t>αυτοκίνητο</a:t>
            </a:r>
            <a:r>
              <a:rPr lang="el-GR" dirty="0"/>
              <a:t>. </a:t>
            </a:r>
          </a:p>
        </p:txBody>
      </p:sp>
      <p:sp>
        <p:nvSpPr>
          <p:cNvPr id="11" name="TextBox 10">
            <a:extLst>
              <a:ext uri="{FF2B5EF4-FFF2-40B4-BE49-F238E27FC236}">
                <a16:creationId xmlns:a16="http://schemas.microsoft.com/office/drawing/2014/main" id="{0A8BC2A5-21EC-E160-89F9-87AD9BF5DF04}"/>
              </a:ext>
            </a:extLst>
          </p:cNvPr>
          <p:cNvSpPr txBox="1"/>
          <p:nvPr/>
        </p:nvSpPr>
        <p:spPr>
          <a:xfrm>
            <a:off x="1169109" y="4457127"/>
            <a:ext cx="4202671" cy="369332"/>
          </a:xfrm>
          <a:custGeom>
            <a:avLst/>
            <a:gdLst>
              <a:gd name="csX0" fmla="*/ 0 w 4202671"/>
              <a:gd name="csY0" fmla="*/ 0 h 369332"/>
              <a:gd name="csX1" fmla="*/ 567361 w 4202671"/>
              <a:gd name="csY1" fmla="*/ 0 h 369332"/>
              <a:gd name="csX2" fmla="*/ 1008641 w 4202671"/>
              <a:gd name="csY2" fmla="*/ 0 h 369332"/>
              <a:gd name="csX3" fmla="*/ 1449921 w 4202671"/>
              <a:gd name="csY3" fmla="*/ 0 h 369332"/>
              <a:gd name="csX4" fmla="*/ 1849175 w 4202671"/>
              <a:gd name="csY4" fmla="*/ 0 h 369332"/>
              <a:gd name="csX5" fmla="*/ 2332482 w 4202671"/>
              <a:gd name="csY5" fmla="*/ 0 h 369332"/>
              <a:gd name="csX6" fmla="*/ 2773763 w 4202671"/>
              <a:gd name="csY6" fmla="*/ 0 h 369332"/>
              <a:gd name="csX7" fmla="*/ 3173017 w 4202671"/>
              <a:gd name="csY7" fmla="*/ 0 h 369332"/>
              <a:gd name="csX8" fmla="*/ 3614297 w 4202671"/>
              <a:gd name="csY8" fmla="*/ 0 h 369332"/>
              <a:gd name="csX9" fmla="*/ 4202671 w 4202671"/>
              <a:gd name="csY9" fmla="*/ 0 h 369332"/>
              <a:gd name="csX10" fmla="*/ 4202671 w 4202671"/>
              <a:gd name="csY10" fmla="*/ 369332 h 369332"/>
              <a:gd name="csX11" fmla="*/ 3803417 w 4202671"/>
              <a:gd name="csY11" fmla="*/ 369332 h 369332"/>
              <a:gd name="csX12" fmla="*/ 3194030 w 4202671"/>
              <a:gd name="csY12" fmla="*/ 369332 h 369332"/>
              <a:gd name="csX13" fmla="*/ 2668696 w 4202671"/>
              <a:gd name="csY13" fmla="*/ 369332 h 369332"/>
              <a:gd name="csX14" fmla="*/ 2143362 w 4202671"/>
              <a:gd name="csY14" fmla="*/ 369332 h 369332"/>
              <a:gd name="csX15" fmla="*/ 1576002 w 4202671"/>
              <a:gd name="csY15" fmla="*/ 369332 h 369332"/>
              <a:gd name="csX16" fmla="*/ 1050668 w 4202671"/>
              <a:gd name="csY16" fmla="*/ 369332 h 369332"/>
              <a:gd name="csX17" fmla="*/ 609387 w 4202671"/>
              <a:gd name="csY17" fmla="*/ 369332 h 369332"/>
              <a:gd name="csX18" fmla="*/ 0 w 4202671"/>
              <a:gd name="csY18" fmla="*/ 369332 h 369332"/>
              <a:gd name="csX19" fmla="*/ 0 w 4202671"/>
              <a:gd name="csY19" fmla="*/ 0 h 369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4202671" h="369332" extrusionOk="0">
                <a:moveTo>
                  <a:pt x="0" y="0"/>
                </a:moveTo>
                <a:cubicBezTo>
                  <a:pt x="264170" y="-49887"/>
                  <a:pt x="375366" y="22455"/>
                  <a:pt x="567361" y="0"/>
                </a:cubicBezTo>
                <a:cubicBezTo>
                  <a:pt x="759356" y="-22455"/>
                  <a:pt x="839623" y="45317"/>
                  <a:pt x="1008641" y="0"/>
                </a:cubicBezTo>
                <a:cubicBezTo>
                  <a:pt x="1177659" y="-45317"/>
                  <a:pt x="1265180" y="35833"/>
                  <a:pt x="1449921" y="0"/>
                </a:cubicBezTo>
                <a:cubicBezTo>
                  <a:pt x="1634662" y="-35833"/>
                  <a:pt x="1726456" y="5461"/>
                  <a:pt x="1849175" y="0"/>
                </a:cubicBezTo>
                <a:cubicBezTo>
                  <a:pt x="1971894" y="-5461"/>
                  <a:pt x="2119008" y="16641"/>
                  <a:pt x="2332482" y="0"/>
                </a:cubicBezTo>
                <a:cubicBezTo>
                  <a:pt x="2545956" y="-16641"/>
                  <a:pt x="2559687" y="18077"/>
                  <a:pt x="2773763" y="0"/>
                </a:cubicBezTo>
                <a:cubicBezTo>
                  <a:pt x="2987839" y="-18077"/>
                  <a:pt x="3074040" y="45571"/>
                  <a:pt x="3173017" y="0"/>
                </a:cubicBezTo>
                <a:cubicBezTo>
                  <a:pt x="3271994" y="-45571"/>
                  <a:pt x="3503104" y="18862"/>
                  <a:pt x="3614297" y="0"/>
                </a:cubicBezTo>
                <a:cubicBezTo>
                  <a:pt x="3725490" y="-18862"/>
                  <a:pt x="3975300" y="36745"/>
                  <a:pt x="4202671" y="0"/>
                </a:cubicBezTo>
                <a:cubicBezTo>
                  <a:pt x="4222374" y="145024"/>
                  <a:pt x="4167489" y="236499"/>
                  <a:pt x="4202671" y="369332"/>
                </a:cubicBezTo>
                <a:cubicBezTo>
                  <a:pt x="4042753" y="379471"/>
                  <a:pt x="3921357" y="340212"/>
                  <a:pt x="3803417" y="369332"/>
                </a:cubicBezTo>
                <a:cubicBezTo>
                  <a:pt x="3685477" y="398452"/>
                  <a:pt x="3444374" y="346759"/>
                  <a:pt x="3194030" y="369332"/>
                </a:cubicBezTo>
                <a:cubicBezTo>
                  <a:pt x="2943686" y="391905"/>
                  <a:pt x="2808247" y="340989"/>
                  <a:pt x="2668696" y="369332"/>
                </a:cubicBezTo>
                <a:cubicBezTo>
                  <a:pt x="2529145" y="397675"/>
                  <a:pt x="2398417" y="325835"/>
                  <a:pt x="2143362" y="369332"/>
                </a:cubicBezTo>
                <a:cubicBezTo>
                  <a:pt x="1888307" y="412829"/>
                  <a:pt x="1710897" y="363329"/>
                  <a:pt x="1576002" y="369332"/>
                </a:cubicBezTo>
                <a:cubicBezTo>
                  <a:pt x="1441107" y="375335"/>
                  <a:pt x="1289499" y="330629"/>
                  <a:pt x="1050668" y="369332"/>
                </a:cubicBezTo>
                <a:cubicBezTo>
                  <a:pt x="811837" y="408035"/>
                  <a:pt x="818145" y="354442"/>
                  <a:pt x="609387" y="369332"/>
                </a:cubicBezTo>
                <a:cubicBezTo>
                  <a:pt x="400629" y="384222"/>
                  <a:pt x="277689" y="297943"/>
                  <a:pt x="0" y="369332"/>
                </a:cubicBezTo>
                <a:cubicBezTo>
                  <a:pt x="-31528" y="222479"/>
                  <a:pt x="34197" y="152054"/>
                  <a:pt x="0" y="0"/>
                </a:cubicBezTo>
                <a:close/>
              </a:path>
            </a:pathLst>
          </a:custGeom>
          <a:noFill/>
          <a:ln>
            <a:solidFill>
              <a:schemeClr val="tx1"/>
            </a:solidFill>
            <a:extLst>
              <a:ext uri="{C807C97D-BFC1-408E-A445-0C87EB9F89A2}">
                <ask:lineSketchStyleProps xmlns:ask="http://schemas.microsoft.com/office/drawing/2018/sketchyshapes" sd="9378180">
                  <a:prstGeom prst="rect">
                    <a:avLst/>
                  </a:prstGeom>
                  <ask:type>
                    <ask:lineSketchScribble/>
                  </ask:type>
                </ask:lineSketchStyleProps>
              </a:ext>
            </a:extLst>
          </a:ln>
        </p:spPr>
        <p:txBody>
          <a:bodyPr wrap="square">
            <a:spAutoFit/>
          </a:bodyPr>
          <a:lstStyle/>
          <a:p>
            <a:pPr>
              <a:buNone/>
            </a:pPr>
            <a:r>
              <a:rPr lang="el-GR" dirty="0"/>
              <a:t>Θα δοκιμάσω παραδοσιακά </a:t>
            </a:r>
            <a:r>
              <a:rPr lang="el-GR" b="1" dirty="0"/>
              <a:t>φαγητά</a:t>
            </a:r>
            <a:r>
              <a:rPr lang="el-GR" dirty="0"/>
              <a:t>.</a:t>
            </a:r>
          </a:p>
        </p:txBody>
      </p:sp>
      <p:sp>
        <p:nvSpPr>
          <p:cNvPr id="14" name="TextBox 13">
            <a:extLst>
              <a:ext uri="{FF2B5EF4-FFF2-40B4-BE49-F238E27FC236}">
                <a16:creationId xmlns:a16="http://schemas.microsoft.com/office/drawing/2014/main" id="{7661745B-36D8-B21B-A09A-BD70EA1E24A9}"/>
              </a:ext>
            </a:extLst>
          </p:cNvPr>
          <p:cNvSpPr txBox="1"/>
          <p:nvPr/>
        </p:nvSpPr>
        <p:spPr>
          <a:xfrm>
            <a:off x="1169109" y="5191990"/>
            <a:ext cx="3653738" cy="369332"/>
          </a:xfrm>
          <a:custGeom>
            <a:avLst/>
            <a:gdLst>
              <a:gd name="csX0" fmla="*/ 0 w 3653738"/>
              <a:gd name="csY0" fmla="*/ 0 h 369332"/>
              <a:gd name="csX1" fmla="*/ 558500 w 3653738"/>
              <a:gd name="csY1" fmla="*/ 0 h 369332"/>
              <a:gd name="csX2" fmla="*/ 1043925 w 3653738"/>
              <a:gd name="csY2" fmla="*/ 0 h 369332"/>
              <a:gd name="csX3" fmla="*/ 1565888 w 3653738"/>
              <a:gd name="csY3" fmla="*/ 0 h 369332"/>
              <a:gd name="csX4" fmla="*/ 2160925 w 3653738"/>
              <a:gd name="csY4" fmla="*/ 0 h 369332"/>
              <a:gd name="csX5" fmla="*/ 2609813 w 3653738"/>
              <a:gd name="csY5" fmla="*/ 0 h 369332"/>
              <a:gd name="csX6" fmla="*/ 3022163 w 3653738"/>
              <a:gd name="csY6" fmla="*/ 0 h 369332"/>
              <a:gd name="csX7" fmla="*/ 3653738 w 3653738"/>
              <a:gd name="csY7" fmla="*/ 0 h 369332"/>
              <a:gd name="csX8" fmla="*/ 3653738 w 3653738"/>
              <a:gd name="csY8" fmla="*/ 369332 h 369332"/>
              <a:gd name="csX9" fmla="*/ 3168313 w 3653738"/>
              <a:gd name="csY9" fmla="*/ 369332 h 369332"/>
              <a:gd name="csX10" fmla="*/ 2573275 w 3653738"/>
              <a:gd name="csY10" fmla="*/ 369332 h 369332"/>
              <a:gd name="csX11" fmla="*/ 2124388 w 3653738"/>
              <a:gd name="csY11" fmla="*/ 369332 h 369332"/>
              <a:gd name="csX12" fmla="*/ 1638962 w 3653738"/>
              <a:gd name="csY12" fmla="*/ 369332 h 369332"/>
              <a:gd name="csX13" fmla="*/ 1153537 w 3653738"/>
              <a:gd name="csY13" fmla="*/ 369332 h 369332"/>
              <a:gd name="csX14" fmla="*/ 668112 w 3653738"/>
              <a:gd name="csY14" fmla="*/ 369332 h 369332"/>
              <a:gd name="csX15" fmla="*/ 0 w 3653738"/>
              <a:gd name="csY15" fmla="*/ 369332 h 369332"/>
              <a:gd name="csX16" fmla="*/ 0 w 3653738"/>
              <a:gd name="csY16" fmla="*/ 0 h 369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653738" h="369332" extrusionOk="0">
                <a:moveTo>
                  <a:pt x="0" y="0"/>
                </a:moveTo>
                <a:cubicBezTo>
                  <a:pt x="196167" y="-59821"/>
                  <a:pt x="306882" y="19260"/>
                  <a:pt x="558500" y="0"/>
                </a:cubicBezTo>
                <a:cubicBezTo>
                  <a:pt x="810118" y="-19260"/>
                  <a:pt x="911477" y="57790"/>
                  <a:pt x="1043925" y="0"/>
                </a:cubicBezTo>
                <a:cubicBezTo>
                  <a:pt x="1176373" y="-57790"/>
                  <a:pt x="1444225" y="20960"/>
                  <a:pt x="1565888" y="0"/>
                </a:cubicBezTo>
                <a:cubicBezTo>
                  <a:pt x="1687551" y="-20960"/>
                  <a:pt x="1910374" y="33032"/>
                  <a:pt x="2160925" y="0"/>
                </a:cubicBezTo>
                <a:cubicBezTo>
                  <a:pt x="2411476" y="-33032"/>
                  <a:pt x="2477518" y="27888"/>
                  <a:pt x="2609813" y="0"/>
                </a:cubicBezTo>
                <a:cubicBezTo>
                  <a:pt x="2742108" y="-27888"/>
                  <a:pt x="2921696" y="18687"/>
                  <a:pt x="3022163" y="0"/>
                </a:cubicBezTo>
                <a:cubicBezTo>
                  <a:pt x="3122630" y="-18687"/>
                  <a:pt x="3424244" y="46638"/>
                  <a:pt x="3653738" y="0"/>
                </a:cubicBezTo>
                <a:cubicBezTo>
                  <a:pt x="3693761" y="179920"/>
                  <a:pt x="3616064" y="287574"/>
                  <a:pt x="3653738" y="369332"/>
                </a:cubicBezTo>
                <a:cubicBezTo>
                  <a:pt x="3484185" y="412272"/>
                  <a:pt x="3307776" y="351581"/>
                  <a:pt x="3168313" y="369332"/>
                </a:cubicBezTo>
                <a:cubicBezTo>
                  <a:pt x="3028850" y="387083"/>
                  <a:pt x="2831307" y="346278"/>
                  <a:pt x="2573275" y="369332"/>
                </a:cubicBezTo>
                <a:cubicBezTo>
                  <a:pt x="2315243" y="392386"/>
                  <a:pt x="2284037" y="351962"/>
                  <a:pt x="2124388" y="369332"/>
                </a:cubicBezTo>
                <a:cubicBezTo>
                  <a:pt x="1964739" y="386702"/>
                  <a:pt x="1863609" y="320265"/>
                  <a:pt x="1638962" y="369332"/>
                </a:cubicBezTo>
                <a:cubicBezTo>
                  <a:pt x="1414315" y="418399"/>
                  <a:pt x="1330065" y="339199"/>
                  <a:pt x="1153537" y="369332"/>
                </a:cubicBezTo>
                <a:cubicBezTo>
                  <a:pt x="977009" y="399465"/>
                  <a:pt x="826074" y="338869"/>
                  <a:pt x="668112" y="369332"/>
                </a:cubicBezTo>
                <a:cubicBezTo>
                  <a:pt x="510151" y="399795"/>
                  <a:pt x="317714" y="294914"/>
                  <a:pt x="0" y="369332"/>
                </a:cubicBezTo>
                <a:cubicBezTo>
                  <a:pt x="-38783" y="261652"/>
                  <a:pt x="3362" y="154998"/>
                  <a:pt x="0" y="0"/>
                </a:cubicBezTo>
                <a:close/>
              </a:path>
            </a:pathLst>
          </a:custGeom>
          <a:noFill/>
          <a:ln>
            <a:solidFill>
              <a:schemeClr val="tx1"/>
            </a:solidFill>
            <a:extLst>
              <a:ext uri="{C807C97D-BFC1-408E-A445-0C87EB9F89A2}">
                <ask:lineSketchStyleProps xmlns:ask="http://schemas.microsoft.com/office/drawing/2018/sketchyshapes" sd="3813805898">
                  <a:prstGeom prst="rect">
                    <a:avLst/>
                  </a:prstGeom>
                  <ask:type>
                    <ask:lineSketchScribble/>
                  </ask:type>
                </ask:lineSketchStyleProps>
              </a:ext>
            </a:extLst>
          </a:ln>
        </p:spPr>
        <p:txBody>
          <a:bodyPr wrap="square">
            <a:spAutoFit/>
          </a:bodyPr>
          <a:lstStyle/>
          <a:p>
            <a:pPr>
              <a:buNone/>
            </a:pPr>
            <a:r>
              <a:rPr lang="el-GR" dirty="0"/>
              <a:t>Θα βγάλω πολλές </a:t>
            </a:r>
            <a:r>
              <a:rPr lang="el-GR" b="1" dirty="0"/>
              <a:t>φωτογραφίες</a:t>
            </a:r>
            <a:r>
              <a:rPr lang="el-GR" dirty="0"/>
              <a:t>.</a:t>
            </a:r>
          </a:p>
        </p:txBody>
      </p:sp>
      <p:sp>
        <p:nvSpPr>
          <p:cNvPr id="17" name="TextBox 16">
            <a:extLst>
              <a:ext uri="{FF2B5EF4-FFF2-40B4-BE49-F238E27FC236}">
                <a16:creationId xmlns:a16="http://schemas.microsoft.com/office/drawing/2014/main" id="{38005CFE-A6C7-0A5B-F326-0468CC6AA192}"/>
              </a:ext>
            </a:extLst>
          </p:cNvPr>
          <p:cNvSpPr txBox="1"/>
          <p:nvPr/>
        </p:nvSpPr>
        <p:spPr>
          <a:xfrm>
            <a:off x="1094328" y="6047588"/>
            <a:ext cx="4703418" cy="369332"/>
          </a:xfrm>
          <a:custGeom>
            <a:avLst/>
            <a:gdLst>
              <a:gd name="csX0" fmla="*/ 0 w 4703418"/>
              <a:gd name="csY0" fmla="*/ 0 h 369332"/>
              <a:gd name="csX1" fmla="*/ 634961 w 4703418"/>
              <a:gd name="csY1" fmla="*/ 0 h 369332"/>
              <a:gd name="csX2" fmla="*/ 1175855 w 4703418"/>
              <a:gd name="csY2" fmla="*/ 0 h 369332"/>
              <a:gd name="csX3" fmla="*/ 1763782 w 4703418"/>
              <a:gd name="csY3" fmla="*/ 0 h 369332"/>
              <a:gd name="csX4" fmla="*/ 2445777 w 4703418"/>
              <a:gd name="csY4" fmla="*/ 0 h 369332"/>
              <a:gd name="csX5" fmla="*/ 2939636 w 4703418"/>
              <a:gd name="csY5" fmla="*/ 0 h 369332"/>
              <a:gd name="csX6" fmla="*/ 3386461 w 4703418"/>
              <a:gd name="csY6" fmla="*/ 0 h 369332"/>
              <a:gd name="csX7" fmla="*/ 3880320 w 4703418"/>
              <a:gd name="csY7" fmla="*/ 0 h 369332"/>
              <a:gd name="csX8" fmla="*/ 4703418 w 4703418"/>
              <a:gd name="csY8" fmla="*/ 0 h 369332"/>
              <a:gd name="csX9" fmla="*/ 4703418 w 4703418"/>
              <a:gd name="csY9" fmla="*/ 369332 h 369332"/>
              <a:gd name="csX10" fmla="*/ 4209559 w 4703418"/>
              <a:gd name="csY10" fmla="*/ 369332 h 369332"/>
              <a:gd name="csX11" fmla="*/ 3715700 w 4703418"/>
              <a:gd name="csY11" fmla="*/ 369332 h 369332"/>
              <a:gd name="csX12" fmla="*/ 3174807 w 4703418"/>
              <a:gd name="csY12" fmla="*/ 369332 h 369332"/>
              <a:gd name="csX13" fmla="*/ 2633914 w 4703418"/>
              <a:gd name="csY13" fmla="*/ 369332 h 369332"/>
              <a:gd name="csX14" fmla="*/ 2093021 w 4703418"/>
              <a:gd name="csY14" fmla="*/ 369332 h 369332"/>
              <a:gd name="csX15" fmla="*/ 1458060 w 4703418"/>
              <a:gd name="csY15" fmla="*/ 369332 h 369332"/>
              <a:gd name="csX16" fmla="*/ 776064 w 4703418"/>
              <a:gd name="csY16" fmla="*/ 369332 h 369332"/>
              <a:gd name="csX17" fmla="*/ 0 w 4703418"/>
              <a:gd name="csY17" fmla="*/ 369332 h 369332"/>
              <a:gd name="csX18" fmla="*/ 0 w 4703418"/>
              <a:gd name="csY18" fmla="*/ 0 h 369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4703418" h="369332" extrusionOk="0">
                <a:moveTo>
                  <a:pt x="0" y="0"/>
                </a:moveTo>
                <a:cubicBezTo>
                  <a:pt x="225857" y="-43881"/>
                  <a:pt x="494312" y="26391"/>
                  <a:pt x="634961" y="0"/>
                </a:cubicBezTo>
                <a:cubicBezTo>
                  <a:pt x="775610" y="-26391"/>
                  <a:pt x="967765" y="55148"/>
                  <a:pt x="1175855" y="0"/>
                </a:cubicBezTo>
                <a:cubicBezTo>
                  <a:pt x="1383945" y="-55148"/>
                  <a:pt x="1605753" y="4594"/>
                  <a:pt x="1763782" y="0"/>
                </a:cubicBezTo>
                <a:cubicBezTo>
                  <a:pt x="1921811" y="-4594"/>
                  <a:pt x="2272195" y="11635"/>
                  <a:pt x="2445777" y="0"/>
                </a:cubicBezTo>
                <a:cubicBezTo>
                  <a:pt x="2619360" y="-11635"/>
                  <a:pt x="2723372" y="1658"/>
                  <a:pt x="2939636" y="0"/>
                </a:cubicBezTo>
                <a:cubicBezTo>
                  <a:pt x="3155900" y="-1658"/>
                  <a:pt x="3201375" y="43407"/>
                  <a:pt x="3386461" y="0"/>
                </a:cubicBezTo>
                <a:cubicBezTo>
                  <a:pt x="3571547" y="-43407"/>
                  <a:pt x="3735695" y="49189"/>
                  <a:pt x="3880320" y="0"/>
                </a:cubicBezTo>
                <a:cubicBezTo>
                  <a:pt x="4024945" y="-49189"/>
                  <a:pt x="4430889" y="17187"/>
                  <a:pt x="4703418" y="0"/>
                </a:cubicBezTo>
                <a:cubicBezTo>
                  <a:pt x="4720403" y="118173"/>
                  <a:pt x="4689174" y="187405"/>
                  <a:pt x="4703418" y="369332"/>
                </a:cubicBezTo>
                <a:cubicBezTo>
                  <a:pt x="4595303" y="391198"/>
                  <a:pt x="4327947" y="342254"/>
                  <a:pt x="4209559" y="369332"/>
                </a:cubicBezTo>
                <a:cubicBezTo>
                  <a:pt x="4091171" y="396410"/>
                  <a:pt x="3862436" y="318326"/>
                  <a:pt x="3715700" y="369332"/>
                </a:cubicBezTo>
                <a:cubicBezTo>
                  <a:pt x="3568964" y="420338"/>
                  <a:pt x="3286467" y="339162"/>
                  <a:pt x="3174807" y="369332"/>
                </a:cubicBezTo>
                <a:cubicBezTo>
                  <a:pt x="3063147" y="399502"/>
                  <a:pt x="2776785" y="311026"/>
                  <a:pt x="2633914" y="369332"/>
                </a:cubicBezTo>
                <a:cubicBezTo>
                  <a:pt x="2491043" y="427638"/>
                  <a:pt x="2295213" y="350284"/>
                  <a:pt x="2093021" y="369332"/>
                </a:cubicBezTo>
                <a:cubicBezTo>
                  <a:pt x="1890829" y="388380"/>
                  <a:pt x="1773830" y="307983"/>
                  <a:pt x="1458060" y="369332"/>
                </a:cubicBezTo>
                <a:cubicBezTo>
                  <a:pt x="1142290" y="430681"/>
                  <a:pt x="1112656" y="293495"/>
                  <a:pt x="776064" y="369332"/>
                </a:cubicBezTo>
                <a:cubicBezTo>
                  <a:pt x="439472" y="445169"/>
                  <a:pt x="211989" y="305838"/>
                  <a:pt x="0" y="369332"/>
                </a:cubicBezTo>
                <a:cubicBezTo>
                  <a:pt x="-31217" y="257242"/>
                  <a:pt x="15655" y="158938"/>
                  <a:pt x="0" y="0"/>
                </a:cubicBezTo>
                <a:close/>
              </a:path>
            </a:pathLst>
          </a:custGeom>
          <a:noFill/>
          <a:ln>
            <a:solidFill>
              <a:schemeClr val="tx1"/>
            </a:solidFill>
            <a:extLst>
              <a:ext uri="{C807C97D-BFC1-408E-A445-0C87EB9F89A2}">
                <ask:lineSketchStyleProps xmlns:ask="http://schemas.microsoft.com/office/drawing/2018/sketchyshapes" sd="3813805898">
                  <a:prstGeom prst="rect">
                    <a:avLst/>
                  </a:prstGeom>
                  <ask:type>
                    <ask:lineSketchScribble/>
                  </ask:type>
                </ask:lineSketchStyleProps>
              </a:ext>
            </a:extLst>
          </a:ln>
        </p:spPr>
        <p:txBody>
          <a:bodyPr wrap="square">
            <a:spAutoFit/>
          </a:bodyPr>
          <a:lstStyle/>
          <a:p>
            <a:pPr>
              <a:buNone/>
            </a:pPr>
            <a:r>
              <a:rPr lang="el-GR" dirty="0"/>
              <a:t>Θα αγοράσω </a:t>
            </a:r>
            <a:r>
              <a:rPr lang="el-GR" b="1" dirty="0"/>
              <a:t>δώρα</a:t>
            </a:r>
            <a:r>
              <a:rPr lang="el-GR" dirty="0"/>
              <a:t> για τους φίλους μου.</a:t>
            </a:r>
          </a:p>
        </p:txBody>
      </p:sp>
      <p:sp>
        <p:nvSpPr>
          <p:cNvPr id="4" name="Οβάλ 3">
            <a:extLst>
              <a:ext uri="{FF2B5EF4-FFF2-40B4-BE49-F238E27FC236}">
                <a16:creationId xmlns:a16="http://schemas.microsoft.com/office/drawing/2014/main" id="{C69101BB-F59D-A193-A9F4-0EA6318FBE93}"/>
              </a:ext>
            </a:extLst>
          </p:cNvPr>
          <p:cNvSpPr/>
          <p:nvPr/>
        </p:nvSpPr>
        <p:spPr>
          <a:xfrm>
            <a:off x="9632265" y="5018346"/>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Ζ</a:t>
            </a:r>
          </a:p>
        </p:txBody>
      </p:sp>
      <p:sp>
        <p:nvSpPr>
          <p:cNvPr id="10" name="Οβάλ 9">
            <a:extLst>
              <a:ext uri="{FF2B5EF4-FFF2-40B4-BE49-F238E27FC236}">
                <a16:creationId xmlns:a16="http://schemas.microsoft.com/office/drawing/2014/main" id="{392BE07E-9958-4CDC-3BAB-33F195988A2E}"/>
              </a:ext>
            </a:extLst>
          </p:cNvPr>
          <p:cNvSpPr/>
          <p:nvPr/>
        </p:nvSpPr>
        <p:spPr>
          <a:xfrm>
            <a:off x="9548158" y="2967678"/>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ΣΤ</a:t>
            </a:r>
          </a:p>
        </p:txBody>
      </p:sp>
      <p:sp>
        <p:nvSpPr>
          <p:cNvPr id="13" name="Οβάλ 12">
            <a:extLst>
              <a:ext uri="{FF2B5EF4-FFF2-40B4-BE49-F238E27FC236}">
                <a16:creationId xmlns:a16="http://schemas.microsoft.com/office/drawing/2014/main" id="{7DE58D92-D0EA-3AC8-43F4-7650A2A5A0EB}"/>
              </a:ext>
            </a:extLst>
          </p:cNvPr>
          <p:cNvSpPr/>
          <p:nvPr/>
        </p:nvSpPr>
        <p:spPr>
          <a:xfrm>
            <a:off x="6298479" y="3017456"/>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Β</a:t>
            </a:r>
          </a:p>
        </p:txBody>
      </p:sp>
      <p:pic>
        <p:nvPicPr>
          <p:cNvPr id="15" name="Εικόνα 14" descr="Island clipart - 21 χιλιάδες εικόνες, εικονογραφήσεις και φωτογραφίες στοκ χωρίς δικαιώματα | Shutterstock">
            <a:extLst>
              <a:ext uri="{FF2B5EF4-FFF2-40B4-BE49-F238E27FC236}">
                <a16:creationId xmlns:a16="http://schemas.microsoft.com/office/drawing/2014/main" id="{D9A817C7-BD33-0A44-754B-722895223E53}"/>
              </a:ext>
            </a:extLst>
          </p:cNvPr>
          <p:cNvPicPr>
            <a:picLocks noChangeAspect="1"/>
          </p:cNvPicPr>
          <p:nvPr/>
        </p:nvPicPr>
        <p:blipFill>
          <a:blip r:embed="rId3"/>
          <a:srcRect b="6783"/>
          <a:stretch>
            <a:fillRect/>
          </a:stretch>
        </p:blipFill>
        <p:spPr>
          <a:xfrm>
            <a:off x="7294790" y="781485"/>
            <a:ext cx="1783895" cy="1417256"/>
          </a:xfrm>
          <a:prstGeom prst="rect">
            <a:avLst/>
          </a:prstGeom>
        </p:spPr>
      </p:pic>
      <p:pic>
        <p:nvPicPr>
          <p:cNvPr id="16" name="Εικόνα 15" descr="Όροι εισιτηρίων επιβατών και οχημάτων | Aegean Sea Lines">
            <a:extLst>
              <a:ext uri="{FF2B5EF4-FFF2-40B4-BE49-F238E27FC236}">
                <a16:creationId xmlns:a16="http://schemas.microsoft.com/office/drawing/2014/main" id="{6571BB49-5C44-909F-E337-7FB6753E3E00}"/>
              </a:ext>
            </a:extLst>
          </p:cNvPr>
          <p:cNvPicPr>
            <a:picLocks noChangeAspect="1"/>
          </p:cNvPicPr>
          <p:nvPr/>
        </p:nvPicPr>
        <p:blipFill>
          <a:blip r:embed="rId4"/>
          <a:stretch>
            <a:fillRect/>
          </a:stretch>
        </p:blipFill>
        <p:spPr>
          <a:xfrm>
            <a:off x="7506766" y="2368310"/>
            <a:ext cx="1658832" cy="1417256"/>
          </a:xfrm>
          <a:prstGeom prst="rect">
            <a:avLst/>
          </a:prstGeom>
        </p:spPr>
      </p:pic>
      <p:pic>
        <p:nvPicPr>
          <p:cNvPr id="18" name="Εικόνα 17" descr="Cartoon Hotel Stock Illustrations – 36,605 Cartoon Hotel Stock  Illustrations, Vectors &amp; Clipart - Dreamstime">
            <a:extLst>
              <a:ext uri="{FF2B5EF4-FFF2-40B4-BE49-F238E27FC236}">
                <a16:creationId xmlns:a16="http://schemas.microsoft.com/office/drawing/2014/main" id="{39772EDD-E02D-7FD6-7209-98C2AFB49162}"/>
              </a:ext>
            </a:extLst>
          </p:cNvPr>
          <p:cNvPicPr>
            <a:picLocks noChangeAspect="1"/>
          </p:cNvPicPr>
          <p:nvPr/>
        </p:nvPicPr>
        <p:blipFill>
          <a:blip r:embed="rId5"/>
          <a:stretch>
            <a:fillRect/>
          </a:stretch>
        </p:blipFill>
        <p:spPr>
          <a:xfrm>
            <a:off x="7278490" y="3955135"/>
            <a:ext cx="1874904" cy="1266011"/>
          </a:xfrm>
          <a:prstGeom prst="rect">
            <a:avLst/>
          </a:prstGeom>
        </p:spPr>
      </p:pic>
      <p:pic>
        <p:nvPicPr>
          <p:cNvPr id="19" name="Εικόνα 18" descr="αυτοκίνητα καρτούν Στοκ Εικονογραφήσεις, Vectors, &amp; Clipart – (22,387 Στοκ  Εικονογραφήσεις)">
            <a:extLst>
              <a:ext uri="{FF2B5EF4-FFF2-40B4-BE49-F238E27FC236}">
                <a16:creationId xmlns:a16="http://schemas.microsoft.com/office/drawing/2014/main" id="{9F28CC51-871A-C0E1-2222-61736F8854FA}"/>
              </a:ext>
            </a:extLst>
          </p:cNvPr>
          <p:cNvPicPr>
            <a:picLocks noChangeAspect="1"/>
          </p:cNvPicPr>
          <p:nvPr/>
        </p:nvPicPr>
        <p:blipFill>
          <a:blip r:embed="rId6"/>
          <a:srcRect t="23333" b="19152"/>
          <a:stretch>
            <a:fillRect/>
          </a:stretch>
        </p:blipFill>
        <p:spPr>
          <a:xfrm>
            <a:off x="7321882" y="5336916"/>
            <a:ext cx="2028600" cy="1241328"/>
          </a:xfrm>
          <a:prstGeom prst="rect">
            <a:avLst/>
          </a:prstGeom>
        </p:spPr>
      </p:pic>
      <p:pic>
        <p:nvPicPr>
          <p:cNvPr id="20" name="Εικόνα 19" descr="Η γεωργιανή κουζίνα τρώει σε στιλ: Vector στοκ (χωρίς δικαιώματα)  2668552389 | Shutterstock">
            <a:extLst>
              <a:ext uri="{FF2B5EF4-FFF2-40B4-BE49-F238E27FC236}">
                <a16:creationId xmlns:a16="http://schemas.microsoft.com/office/drawing/2014/main" id="{8BD67059-A981-3826-7B32-8BC3F87FC474}"/>
              </a:ext>
            </a:extLst>
          </p:cNvPr>
          <p:cNvPicPr>
            <a:picLocks noChangeAspect="1"/>
          </p:cNvPicPr>
          <p:nvPr/>
        </p:nvPicPr>
        <p:blipFill>
          <a:blip r:embed="rId7"/>
          <a:srcRect b="8947"/>
          <a:stretch>
            <a:fillRect/>
          </a:stretch>
        </p:blipFill>
        <p:spPr>
          <a:xfrm>
            <a:off x="10472058" y="581201"/>
            <a:ext cx="1574346" cy="1476151"/>
          </a:xfrm>
          <a:prstGeom prst="rect">
            <a:avLst/>
          </a:prstGeom>
        </p:spPr>
      </p:pic>
      <p:pic>
        <p:nvPicPr>
          <p:cNvPr id="21" name="Εικόνα 20" descr="Γυναίκα που βγάζει φωτογραφία με φωτογραφική μηχανή Διανυσματική απεικόνιση  - εικονογραφία από lifestyle, arroyos: 53077417">
            <a:extLst>
              <a:ext uri="{FF2B5EF4-FFF2-40B4-BE49-F238E27FC236}">
                <a16:creationId xmlns:a16="http://schemas.microsoft.com/office/drawing/2014/main" id="{1B4D761B-CAF9-1AF2-67B3-4F41B92E8D64}"/>
              </a:ext>
            </a:extLst>
          </p:cNvPr>
          <p:cNvPicPr>
            <a:picLocks noChangeAspect="1"/>
          </p:cNvPicPr>
          <p:nvPr/>
        </p:nvPicPr>
        <p:blipFill>
          <a:blip r:embed="rId8"/>
          <a:stretch>
            <a:fillRect/>
          </a:stretch>
        </p:blipFill>
        <p:spPr>
          <a:xfrm>
            <a:off x="10491073" y="2584900"/>
            <a:ext cx="1603775" cy="1603775"/>
          </a:xfrm>
          <a:prstGeom prst="rect">
            <a:avLst/>
          </a:prstGeom>
        </p:spPr>
      </p:pic>
      <p:pic>
        <p:nvPicPr>
          <p:cNvPr id="22" name="Εικόνα 21" descr="Κορδέλες δώρο κουτιά 2D καρτούν αντικείμενο.: Vector στοκ (χωρίς δικαιώματα) 2525365275 | Shutterstock">
            <a:extLst>
              <a:ext uri="{FF2B5EF4-FFF2-40B4-BE49-F238E27FC236}">
                <a16:creationId xmlns:a16="http://schemas.microsoft.com/office/drawing/2014/main" id="{7A591F98-2F98-6D18-E08A-05ED75AB0019}"/>
              </a:ext>
            </a:extLst>
          </p:cNvPr>
          <p:cNvPicPr>
            <a:picLocks noChangeAspect="1"/>
          </p:cNvPicPr>
          <p:nvPr/>
        </p:nvPicPr>
        <p:blipFill>
          <a:blip r:embed="rId9"/>
          <a:srcRect b="17720"/>
          <a:stretch>
            <a:fillRect/>
          </a:stretch>
        </p:blipFill>
        <p:spPr>
          <a:xfrm>
            <a:off x="10419439" y="5078931"/>
            <a:ext cx="1626965" cy="1153323"/>
          </a:xfrm>
          <a:prstGeom prst="rect">
            <a:avLst/>
          </a:prstGeom>
        </p:spPr>
      </p:pic>
      <p:sp>
        <p:nvSpPr>
          <p:cNvPr id="25" name="Οβάλ 24">
            <a:extLst>
              <a:ext uri="{FF2B5EF4-FFF2-40B4-BE49-F238E27FC236}">
                <a16:creationId xmlns:a16="http://schemas.microsoft.com/office/drawing/2014/main" id="{39D843DC-4EB9-8E75-71D8-FC113B50326F}"/>
              </a:ext>
            </a:extLst>
          </p:cNvPr>
          <p:cNvSpPr/>
          <p:nvPr/>
        </p:nvSpPr>
        <p:spPr>
          <a:xfrm>
            <a:off x="164557" y="1355602"/>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Α</a:t>
            </a:r>
          </a:p>
        </p:txBody>
      </p:sp>
      <p:sp>
        <p:nvSpPr>
          <p:cNvPr id="27" name="Οβάλ 26">
            <a:extLst>
              <a:ext uri="{FF2B5EF4-FFF2-40B4-BE49-F238E27FC236}">
                <a16:creationId xmlns:a16="http://schemas.microsoft.com/office/drawing/2014/main" id="{47228899-E4D1-D04C-CFEE-5CC886C9F283}"/>
              </a:ext>
            </a:extLst>
          </p:cNvPr>
          <p:cNvSpPr/>
          <p:nvPr/>
        </p:nvSpPr>
        <p:spPr>
          <a:xfrm>
            <a:off x="202814" y="2135657"/>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Β</a:t>
            </a:r>
          </a:p>
        </p:txBody>
      </p:sp>
      <p:sp>
        <p:nvSpPr>
          <p:cNvPr id="29" name="Οβάλ 28">
            <a:extLst>
              <a:ext uri="{FF2B5EF4-FFF2-40B4-BE49-F238E27FC236}">
                <a16:creationId xmlns:a16="http://schemas.microsoft.com/office/drawing/2014/main" id="{B2D0BD97-121F-7E14-942F-92F46F5C6DDC}"/>
              </a:ext>
            </a:extLst>
          </p:cNvPr>
          <p:cNvSpPr/>
          <p:nvPr/>
        </p:nvSpPr>
        <p:spPr>
          <a:xfrm>
            <a:off x="213715" y="2875246"/>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Γ</a:t>
            </a:r>
          </a:p>
        </p:txBody>
      </p:sp>
      <p:sp>
        <p:nvSpPr>
          <p:cNvPr id="33" name="Οβάλ 32">
            <a:extLst>
              <a:ext uri="{FF2B5EF4-FFF2-40B4-BE49-F238E27FC236}">
                <a16:creationId xmlns:a16="http://schemas.microsoft.com/office/drawing/2014/main" id="{8A23A43F-9E04-5391-4BBC-3D47D517B96E}"/>
              </a:ext>
            </a:extLst>
          </p:cNvPr>
          <p:cNvSpPr/>
          <p:nvPr/>
        </p:nvSpPr>
        <p:spPr>
          <a:xfrm>
            <a:off x="214636" y="3584702"/>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Δ</a:t>
            </a:r>
          </a:p>
        </p:txBody>
      </p:sp>
      <p:sp>
        <p:nvSpPr>
          <p:cNvPr id="36" name="Οβάλ 35">
            <a:extLst>
              <a:ext uri="{FF2B5EF4-FFF2-40B4-BE49-F238E27FC236}">
                <a16:creationId xmlns:a16="http://schemas.microsoft.com/office/drawing/2014/main" id="{98E92A99-14D5-4A89-4BC3-BDA60436A6CB}"/>
              </a:ext>
            </a:extLst>
          </p:cNvPr>
          <p:cNvSpPr/>
          <p:nvPr/>
        </p:nvSpPr>
        <p:spPr>
          <a:xfrm>
            <a:off x="301466" y="4339807"/>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Ε</a:t>
            </a:r>
          </a:p>
        </p:txBody>
      </p:sp>
      <p:sp>
        <p:nvSpPr>
          <p:cNvPr id="39" name="Οβάλ 38">
            <a:extLst>
              <a:ext uri="{FF2B5EF4-FFF2-40B4-BE49-F238E27FC236}">
                <a16:creationId xmlns:a16="http://schemas.microsoft.com/office/drawing/2014/main" id="{A88870B3-D643-F4F1-C5A5-7CC166446DF9}"/>
              </a:ext>
            </a:extLst>
          </p:cNvPr>
          <p:cNvSpPr/>
          <p:nvPr/>
        </p:nvSpPr>
        <p:spPr>
          <a:xfrm>
            <a:off x="346395" y="5045007"/>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ΣΤ</a:t>
            </a:r>
          </a:p>
        </p:txBody>
      </p:sp>
      <p:sp>
        <p:nvSpPr>
          <p:cNvPr id="41" name="Οβάλ 40">
            <a:extLst>
              <a:ext uri="{FF2B5EF4-FFF2-40B4-BE49-F238E27FC236}">
                <a16:creationId xmlns:a16="http://schemas.microsoft.com/office/drawing/2014/main" id="{2E3082C9-65B9-93EC-ECEB-6B4474B82426}"/>
              </a:ext>
            </a:extLst>
          </p:cNvPr>
          <p:cNvSpPr/>
          <p:nvPr/>
        </p:nvSpPr>
        <p:spPr>
          <a:xfrm>
            <a:off x="342272" y="5801586"/>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Ζ</a:t>
            </a:r>
          </a:p>
        </p:txBody>
      </p:sp>
    </p:spTree>
    <p:extLst>
      <p:ext uri="{BB962C8B-B14F-4D97-AF65-F5344CB8AC3E}">
        <p14:creationId xmlns:p14="http://schemas.microsoft.com/office/powerpoint/2010/main" val="41700726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04D6D-1849-6E19-20A0-94BC2965EAA2}"/>
            </a:ext>
          </a:extLst>
        </p:cNvPr>
        <p:cNvGrpSpPr/>
        <p:nvPr/>
      </p:nvGrpSpPr>
      <p:grpSpPr>
        <a:xfrm>
          <a:off x="0" y="0"/>
          <a:ext cx="0" cy="0"/>
          <a:chOff x="0" y="0"/>
          <a:chExt cx="0" cy="0"/>
        </a:xfrm>
      </p:grpSpPr>
      <p:sp>
        <p:nvSpPr>
          <p:cNvPr id="5" name="Ορθογώνιο 4">
            <a:extLst>
              <a:ext uri="{FF2B5EF4-FFF2-40B4-BE49-F238E27FC236}">
                <a16:creationId xmlns:a16="http://schemas.microsoft.com/office/drawing/2014/main" id="{60788982-2377-7BC5-C619-90D0BE1449FE}"/>
              </a:ext>
            </a:extLst>
          </p:cNvPr>
          <p:cNvSpPr/>
          <p:nvPr/>
        </p:nvSpPr>
        <p:spPr>
          <a:xfrm>
            <a:off x="0" y="295275"/>
            <a:ext cx="7097486"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Κατανόηση γραπτού λόγου </a:t>
            </a:r>
          </a:p>
        </p:txBody>
      </p:sp>
      <p:sp>
        <p:nvSpPr>
          <p:cNvPr id="8" name="Ορθογώνιο 7">
            <a:extLst>
              <a:ext uri="{FF2B5EF4-FFF2-40B4-BE49-F238E27FC236}">
                <a16:creationId xmlns:a16="http://schemas.microsoft.com/office/drawing/2014/main" id="{20C93AE2-53F5-CEFE-86A9-F8B7594E9B8E}"/>
              </a:ext>
            </a:extLst>
          </p:cNvPr>
          <p:cNvSpPr/>
          <p:nvPr/>
        </p:nvSpPr>
        <p:spPr>
          <a:xfrm>
            <a:off x="163541" y="5855617"/>
            <a:ext cx="2264228" cy="66403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Διαβάστε!</a:t>
            </a:r>
          </a:p>
        </p:txBody>
      </p:sp>
      <p:pic>
        <p:nvPicPr>
          <p:cNvPr id="1026" name="Picture 2" descr="Vetor Reading an book line icon. linear style sign for mobile concept and web design. Book pages and Finger point outline vector icon. Read symbol, logo illustration. Vector graphics do Stock |">
            <a:extLst>
              <a:ext uri="{FF2B5EF4-FFF2-40B4-BE49-F238E27FC236}">
                <a16:creationId xmlns:a16="http://schemas.microsoft.com/office/drawing/2014/main" id="{D98D1B09-8733-1CDC-A684-31006393F3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255" y="3526971"/>
            <a:ext cx="1828800" cy="1828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09F4164-F09F-09E2-CFE6-B841D7CA1F4F}"/>
              </a:ext>
            </a:extLst>
          </p:cNvPr>
          <p:cNvSpPr txBox="1"/>
          <p:nvPr/>
        </p:nvSpPr>
        <p:spPr>
          <a:xfrm>
            <a:off x="304800" y="1482277"/>
            <a:ext cx="5627914" cy="369332"/>
          </a:xfrm>
          <a:custGeom>
            <a:avLst/>
            <a:gdLst>
              <a:gd name="csX0" fmla="*/ 0 w 5627914"/>
              <a:gd name="csY0" fmla="*/ 0 h 369332"/>
              <a:gd name="csX1" fmla="*/ 393954 w 5627914"/>
              <a:gd name="csY1" fmla="*/ 0 h 369332"/>
              <a:gd name="csX2" fmla="*/ 900466 w 5627914"/>
              <a:gd name="csY2" fmla="*/ 0 h 369332"/>
              <a:gd name="csX3" fmla="*/ 1350699 w 5627914"/>
              <a:gd name="csY3" fmla="*/ 0 h 369332"/>
              <a:gd name="csX4" fmla="*/ 2026049 w 5627914"/>
              <a:gd name="csY4" fmla="*/ 0 h 369332"/>
              <a:gd name="csX5" fmla="*/ 2532561 w 5627914"/>
              <a:gd name="csY5" fmla="*/ 0 h 369332"/>
              <a:gd name="csX6" fmla="*/ 2926515 w 5627914"/>
              <a:gd name="csY6" fmla="*/ 0 h 369332"/>
              <a:gd name="csX7" fmla="*/ 3433028 w 5627914"/>
              <a:gd name="csY7" fmla="*/ 0 h 369332"/>
              <a:gd name="csX8" fmla="*/ 4052098 w 5627914"/>
              <a:gd name="csY8" fmla="*/ 0 h 369332"/>
              <a:gd name="csX9" fmla="*/ 4671169 w 5627914"/>
              <a:gd name="csY9" fmla="*/ 0 h 369332"/>
              <a:gd name="csX10" fmla="*/ 5627914 w 5627914"/>
              <a:gd name="csY10" fmla="*/ 0 h 369332"/>
              <a:gd name="csX11" fmla="*/ 5627914 w 5627914"/>
              <a:gd name="csY11" fmla="*/ 369332 h 369332"/>
              <a:gd name="csX12" fmla="*/ 4952564 w 5627914"/>
              <a:gd name="csY12" fmla="*/ 369332 h 369332"/>
              <a:gd name="csX13" fmla="*/ 4502331 w 5627914"/>
              <a:gd name="csY13" fmla="*/ 369332 h 369332"/>
              <a:gd name="csX14" fmla="*/ 4052098 w 5627914"/>
              <a:gd name="csY14" fmla="*/ 369332 h 369332"/>
              <a:gd name="csX15" fmla="*/ 3601865 w 5627914"/>
              <a:gd name="csY15" fmla="*/ 369332 h 369332"/>
              <a:gd name="csX16" fmla="*/ 2926515 w 5627914"/>
              <a:gd name="csY16" fmla="*/ 369332 h 369332"/>
              <a:gd name="csX17" fmla="*/ 2532561 w 5627914"/>
              <a:gd name="csY17" fmla="*/ 369332 h 369332"/>
              <a:gd name="csX18" fmla="*/ 1969770 w 5627914"/>
              <a:gd name="csY18" fmla="*/ 369332 h 369332"/>
              <a:gd name="csX19" fmla="*/ 1575816 w 5627914"/>
              <a:gd name="csY19" fmla="*/ 369332 h 369332"/>
              <a:gd name="csX20" fmla="*/ 900466 w 5627914"/>
              <a:gd name="csY20" fmla="*/ 369332 h 369332"/>
              <a:gd name="csX21" fmla="*/ 506512 w 5627914"/>
              <a:gd name="csY21" fmla="*/ 369332 h 369332"/>
              <a:gd name="csX22" fmla="*/ 0 w 5627914"/>
              <a:gd name="csY22" fmla="*/ 369332 h 369332"/>
              <a:gd name="csX23" fmla="*/ 0 w 5627914"/>
              <a:gd name="csY23" fmla="*/ 0 h 369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5627914" h="369332" extrusionOk="0">
                <a:moveTo>
                  <a:pt x="0" y="0"/>
                </a:moveTo>
                <a:cubicBezTo>
                  <a:pt x="122513" y="-17952"/>
                  <a:pt x="252865" y="27938"/>
                  <a:pt x="393954" y="0"/>
                </a:cubicBezTo>
                <a:cubicBezTo>
                  <a:pt x="535043" y="-27938"/>
                  <a:pt x="703933" y="6385"/>
                  <a:pt x="900466" y="0"/>
                </a:cubicBezTo>
                <a:cubicBezTo>
                  <a:pt x="1096999" y="-6385"/>
                  <a:pt x="1168217" y="28539"/>
                  <a:pt x="1350699" y="0"/>
                </a:cubicBezTo>
                <a:cubicBezTo>
                  <a:pt x="1533181" y="-28539"/>
                  <a:pt x="1888160" y="23330"/>
                  <a:pt x="2026049" y="0"/>
                </a:cubicBezTo>
                <a:cubicBezTo>
                  <a:pt x="2163938" y="-23330"/>
                  <a:pt x="2411229" y="43784"/>
                  <a:pt x="2532561" y="0"/>
                </a:cubicBezTo>
                <a:cubicBezTo>
                  <a:pt x="2653893" y="-43784"/>
                  <a:pt x="2740510" y="12959"/>
                  <a:pt x="2926515" y="0"/>
                </a:cubicBezTo>
                <a:cubicBezTo>
                  <a:pt x="3112520" y="-12959"/>
                  <a:pt x="3224573" y="20551"/>
                  <a:pt x="3433028" y="0"/>
                </a:cubicBezTo>
                <a:cubicBezTo>
                  <a:pt x="3641483" y="-20551"/>
                  <a:pt x="3759594" y="10165"/>
                  <a:pt x="4052098" y="0"/>
                </a:cubicBezTo>
                <a:cubicBezTo>
                  <a:pt x="4344602" y="-10165"/>
                  <a:pt x="4372137" y="49817"/>
                  <a:pt x="4671169" y="0"/>
                </a:cubicBezTo>
                <a:cubicBezTo>
                  <a:pt x="4970201" y="-49817"/>
                  <a:pt x="5161999" y="12142"/>
                  <a:pt x="5627914" y="0"/>
                </a:cubicBezTo>
                <a:cubicBezTo>
                  <a:pt x="5664376" y="144111"/>
                  <a:pt x="5617496" y="216616"/>
                  <a:pt x="5627914" y="369332"/>
                </a:cubicBezTo>
                <a:cubicBezTo>
                  <a:pt x="5394432" y="443687"/>
                  <a:pt x="5133445" y="320451"/>
                  <a:pt x="4952564" y="369332"/>
                </a:cubicBezTo>
                <a:cubicBezTo>
                  <a:pt x="4771683" y="418213"/>
                  <a:pt x="4659095" y="348227"/>
                  <a:pt x="4502331" y="369332"/>
                </a:cubicBezTo>
                <a:cubicBezTo>
                  <a:pt x="4345567" y="390437"/>
                  <a:pt x="4255810" y="361240"/>
                  <a:pt x="4052098" y="369332"/>
                </a:cubicBezTo>
                <a:cubicBezTo>
                  <a:pt x="3848386" y="377424"/>
                  <a:pt x="3822982" y="361248"/>
                  <a:pt x="3601865" y="369332"/>
                </a:cubicBezTo>
                <a:cubicBezTo>
                  <a:pt x="3380748" y="377416"/>
                  <a:pt x="3225451" y="345344"/>
                  <a:pt x="2926515" y="369332"/>
                </a:cubicBezTo>
                <a:cubicBezTo>
                  <a:pt x="2627579" y="393320"/>
                  <a:pt x="2678244" y="323434"/>
                  <a:pt x="2532561" y="369332"/>
                </a:cubicBezTo>
                <a:cubicBezTo>
                  <a:pt x="2386878" y="415230"/>
                  <a:pt x="2148582" y="349761"/>
                  <a:pt x="1969770" y="369332"/>
                </a:cubicBezTo>
                <a:cubicBezTo>
                  <a:pt x="1790958" y="388903"/>
                  <a:pt x="1702100" y="338115"/>
                  <a:pt x="1575816" y="369332"/>
                </a:cubicBezTo>
                <a:cubicBezTo>
                  <a:pt x="1449532" y="400549"/>
                  <a:pt x="1156422" y="295475"/>
                  <a:pt x="900466" y="369332"/>
                </a:cubicBezTo>
                <a:cubicBezTo>
                  <a:pt x="644510" y="443189"/>
                  <a:pt x="600176" y="343878"/>
                  <a:pt x="506512" y="369332"/>
                </a:cubicBezTo>
                <a:cubicBezTo>
                  <a:pt x="412848" y="394786"/>
                  <a:pt x="164824" y="356447"/>
                  <a:pt x="0" y="369332"/>
                </a:cubicBezTo>
                <a:cubicBezTo>
                  <a:pt x="-18057" y="193216"/>
                  <a:pt x="23299" y="108100"/>
                  <a:pt x="0" y="0"/>
                </a:cubicBezTo>
                <a:close/>
              </a:path>
            </a:pathLst>
          </a:custGeom>
          <a:noFill/>
          <a:ln w="38100">
            <a:solidFill>
              <a:schemeClr val="tx1"/>
            </a:solidFill>
            <a:extLst>
              <a:ext uri="{C807C97D-BFC1-408E-A445-0C87EB9F89A2}">
                <ask:lineSketchStyleProps xmlns:ask="http://schemas.microsoft.com/office/drawing/2018/sketchyshapes" sd="4282613561">
                  <a:prstGeom prst="rect">
                    <a:avLst/>
                  </a:prstGeom>
                  <ask:type>
                    <ask:lineSketchScribble/>
                  </ask:type>
                </ask:lineSketchStyleProps>
              </a:ext>
            </a:extLst>
          </a:ln>
        </p:spPr>
        <p:txBody>
          <a:bodyPr wrap="square">
            <a:spAutoFit/>
          </a:bodyPr>
          <a:lstStyle/>
          <a:p>
            <a:pPr algn="ctr"/>
            <a:r>
              <a:rPr lang="el-GR" b="1" dirty="0"/>
              <a:t>Παγκόσμια Ημέρα Πιτζάμας</a:t>
            </a:r>
            <a:endParaRPr lang="el-GR" sz="2800" dirty="0"/>
          </a:p>
        </p:txBody>
      </p:sp>
      <p:sp>
        <p:nvSpPr>
          <p:cNvPr id="9" name="TextBox 8">
            <a:extLst>
              <a:ext uri="{FF2B5EF4-FFF2-40B4-BE49-F238E27FC236}">
                <a16:creationId xmlns:a16="http://schemas.microsoft.com/office/drawing/2014/main" id="{88F0296F-5FAD-61C7-7369-7DBB8B4C7B1F}"/>
              </a:ext>
            </a:extLst>
          </p:cNvPr>
          <p:cNvSpPr txBox="1"/>
          <p:nvPr/>
        </p:nvSpPr>
        <p:spPr>
          <a:xfrm>
            <a:off x="7127995" y="1590814"/>
            <a:ext cx="4759205" cy="5070619"/>
          </a:xfrm>
          <a:custGeom>
            <a:avLst/>
            <a:gdLst>
              <a:gd name="csX0" fmla="*/ 0 w 4759205"/>
              <a:gd name="csY0" fmla="*/ 0 h 5070619"/>
              <a:gd name="csX1" fmla="*/ 690085 w 4759205"/>
              <a:gd name="csY1" fmla="*/ 0 h 5070619"/>
              <a:gd name="csX2" fmla="*/ 1189801 w 4759205"/>
              <a:gd name="csY2" fmla="*/ 0 h 5070619"/>
              <a:gd name="csX3" fmla="*/ 1641926 w 4759205"/>
              <a:gd name="csY3" fmla="*/ 0 h 5070619"/>
              <a:gd name="csX4" fmla="*/ 2189234 w 4759205"/>
              <a:gd name="csY4" fmla="*/ 0 h 5070619"/>
              <a:gd name="csX5" fmla="*/ 2784135 w 4759205"/>
              <a:gd name="csY5" fmla="*/ 0 h 5070619"/>
              <a:gd name="csX6" fmla="*/ 3474220 w 4759205"/>
              <a:gd name="csY6" fmla="*/ 0 h 5070619"/>
              <a:gd name="csX7" fmla="*/ 3973936 w 4759205"/>
              <a:gd name="csY7" fmla="*/ 0 h 5070619"/>
              <a:gd name="csX8" fmla="*/ 4759205 w 4759205"/>
              <a:gd name="csY8" fmla="*/ 0 h 5070619"/>
              <a:gd name="csX9" fmla="*/ 4759205 w 4759205"/>
              <a:gd name="csY9" fmla="*/ 512696 h 5070619"/>
              <a:gd name="csX10" fmla="*/ 4759205 w 4759205"/>
              <a:gd name="csY10" fmla="*/ 1076098 h 5070619"/>
              <a:gd name="csX11" fmla="*/ 4759205 w 4759205"/>
              <a:gd name="csY11" fmla="*/ 1538088 h 5070619"/>
              <a:gd name="csX12" fmla="*/ 4759205 w 4759205"/>
              <a:gd name="csY12" fmla="*/ 2202902 h 5070619"/>
              <a:gd name="csX13" fmla="*/ 4759205 w 4759205"/>
              <a:gd name="csY13" fmla="*/ 2664892 h 5070619"/>
              <a:gd name="csX14" fmla="*/ 4759205 w 4759205"/>
              <a:gd name="csY14" fmla="*/ 3279000 h 5070619"/>
              <a:gd name="csX15" fmla="*/ 4759205 w 4759205"/>
              <a:gd name="csY15" fmla="*/ 3842402 h 5070619"/>
              <a:gd name="csX16" fmla="*/ 4759205 w 4759205"/>
              <a:gd name="csY16" fmla="*/ 4304392 h 5070619"/>
              <a:gd name="csX17" fmla="*/ 4759205 w 4759205"/>
              <a:gd name="csY17" fmla="*/ 5070619 h 5070619"/>
              <a:gd name="csX18" fmla="*/ 4116712 w 4759205"/>
              <a:gd name="csY18" fmla="*/ 5070619 h 5070619"/>
              <a:gd name="csX19" fmla="*/ 3616996 w 4759205"/>
              <a:gd name="csY19" fmla="*/ 5070619 h 5070619"/>
              <a:gd name="csX20" fmla="*/ 2974503 w 4759205"/>
              <a:gd name="csY20" fmla="*/ 5070619 h 5070619"/>
              <a:gd name="csX21" fmla="*/ 2332010 w 4759205"/>
              <a:gd name="csY21" fmla="*/ 5070619 h 5070619"/>
              <a:gd name="csX22" fmla="*/ 1832294 w 4759205"/>
              <a:gd name="csY22" fmla="*/ 5070619 h 5070619"/>
              <a:gd name="csX23" fmla="*/ 1284985 w 4759205"/>
              <a:gd name="csY23" fmla="*/ 5070619 h 5070619"/>
              <a:gd name="csX24" fmla="*/ 737677 w 4759205"/>
              <a:gd name="csY24" fmla="*/ 5070619 h 5070619"/>
              <a:gd name="csX25" fmla="*/ 0 w 4759205"/>
              <a:gd name="csY25" fmla="*/ 5070619 h 5070619"/>
              <a:gd name="csX26" fmla="*/ 0 w 4759205"/>
              <a:gd name="csY26" fmla="*/ 4557923 h 5070619"/>
              <a:gd name="csX27" fmla="*/ 0 w 4759205"/>
              <a:gd name="csY27" fmla="*/ 3893109 h 5070619"/>
              <a:gd name="csX28" fmla="*/ 0 w 4759205"/>
              <a:gd name="csY28" fmla="*/ 3481825 h 5070619"/>
              <a:gd name="csX29" fmla="*/ 0 w 4759205"/>
              <a:gd name="csY29" fmla="*/ 3070542 h 5070619"/>
              <a:gd name="csX30" fmla="*/ 0 w 4759205"/>
              <a:gd name="csY30" fmla="*/ 2557846 h 5070619"/>
              <a:gd name="csX31" fmla="*/ 0 w 4759205"/>
              <a:gd name="csY31" fmla="*/ 1893031 h 5070619"/>
              <a:gd name="csX32" fmla="*/ 0 w 4759205"/>
              <a:gd name="csY32" fmla="*/ 1380335 h 5070619"/>
              <a:gd name="csX33" fmla="*/ 0 w 4759205"/>
              <a:gd name="csY33" fmla="*/ 867639 h 5070619"/>
              <a:gd name="csX34" fmla="*/ 0 w 4759205"/>
              <a:gd name="csY34" fmla="*/ 0 h 50706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4759205" h="5070619" extrusionOk="0">
                <a:moveTo>
                  <a:pt x="0" y="0"/>
                </a:moveTo>
                <a:cubicBezTo>
                  <a:pt x="181257" y="-45328"/>
                  <a:pt x="511590" y="81064"/>
                  <a:pt x="690085" y="0"/>
                </a:cubicBezTo>
                <a:cubicBezTo>
                  <a:pt x="868581" y="-81064"/>
                  <a:pt x="958413" y="34026"/>
                  <a:pt x="1189801" y="0"/>
                </a:cubicBezTo>
                <a:cubicBezTo>
                  <a:pt x="1421189" y="-34026"/>
                  <a:pt x="1531127" y="42880"/>
                  <a:pt x="1641926" y="0"/>
                </a:cubicBezTo>
                <a:cubicBezTo>
                  <a:pt x="1752725" y="-42880"/>
                  <a:pt x="2005134" y="10686"/>
                  <a:pt x="2189234" y="0"/>
                </a:cubicBezTo>
                <a:cubicBezTo>
                  <a:pt x="2373334" y="-10686"/>
                  <a:pt x="2560215" y="2577"/>
                  <a:pt x="2784135" y="0"/>
                </a:cubicBezTo>
                <a:cubicBezTo>
                  <a:pt x="3008055" y="-2577"/>
                  <a:pt x="3201039" y="28819"/>
                  <a:pt x="3474220" y="0"/>
                </a:cubicBezTo>
                <a:cubicBezTo>
                  <a:pt x="3747402" y="-28819"/>
                  <a:pt x="3731393" y="38344"/>
                  <a:pt x="3973936" y="0"/>
                </a:cubicBezTo>
                <a:cubicBezTo>
                  <a:pt x="4216479" y="-38344"/>
                  <a:pt x="4569177" y="28512"/>
                  <a:pt x="4759205" y="0"/>
                </a:cubicBezTo>
                <a:cubicBezTo>
                  <a:pt x="4813223" y="108006"/>
                  <a:pt x="4699892" y="311008"/>
                  <a:pt x="4759205" y="512696"/>
                </a:cubicBezTo>
                <a:cubicBezTo>
                  <a:pt x="4818518" y="714384"/>
                  <a:pt x="4719728" y="932955"/>
                  <a:pt x="4759205" y="1076098"/>
                </a:cubicBezTo>
                <a:cubicBezTo>
                  <a:pt x="4798682" y="1219241"/>
                  <a:pt x="4738356" y="1397284"/>
                  <a:pt x="4759205" y="1538088"/>
                </a:cubicBezTo>
                <a:cubicBezTo>
                  <a:pt x="4780054" y="1678892"/>
                  <a:pt x="4728291" y="2047129"/>
                  <a:pt x="4759205" y="2202902"/>
                </a:cubicBezTo>
                <a:cubicBezTo>
                  <a:pt x="4790119" y="2358675"/>
                  <a:pt x="4720564" y="2544563"/>
                  <a:pt x="4759205" y="2664892"/>
                </a:cubicBezTo>
                <a:cubicBezTo>
                  <a:pt x="4797846" y="2785221"/>
                  <a:pt x="4691333" y="3043950"/>
                  <a:pt x="4759205" y="3279000"/>
                </a:cubicBezTo>
                <a:cubicBezTo>
                  <a:pt x="4827077" y="3514050"/>
                  <a:pt x="4708196" y="3572528"/>
                  <a:pt x="4759205" y="3842402"/>
                </a:cubicBezTo>
                <a:cubicBezTo>
                  <a:pt x="4810214" y="4112276"/>
                  <a:pt x="4739402" y="4196777"/>
                  <a:pt x="4759205" y="4304392"/>
                </a:cubicBezTo>
                <a:cubicBezTo>
                  <a:pt x="4779008" y="4412007"/>
                  <a:pt x="4678627" y="4760434"/>
                  <a:pt x="4759205" y="5070619"/>
                </a:cubicBezTo>
                <a:cubicBezTo>
                  <a:pt x="4525954" y="5077930"/>
                  <a:pt x="4345325" y="4998605"/>
                  <a:pt x="4116712" y="5070619"/>
                </a:cubicBezTo>
                <a:cubicBezTo>
                  <a:pt x="3888099" y="5142633"/>
                  <a:pt x="3719324" y="5038330"/>
                  <a:pt x="3616996" y="5070619"/>
                </a:cubicBezTo>
                <a:cubicBezTo>
                  <a:pt x="3514668" y="5102908"/>
                  <a:pt x="3290460" y="5027904"/>
                  <a:pt x="2974503" y="5070619"/>
                </a:cubicBezTo>
                <a:cubicBezTo>
                  <a:pt x="2658546" y="5113334"/>
                  <a:pt x="2471722" y="5053030"/>
                  <a:pt x="2332010" y="5070619"/>
                </a:cubicBezTo>
                <a:cubicBezTo>
                  <a:pt x="2192298" y="5088208"/>
                  <a:pt x="2015108" y="5026343"/>
                  <a:pt x="1832294" y="5070619"/>
                </a:cubicBezTo>
                <a:cubicBezTo>
                  <a:pt x="1649480" y="5114895"/>
                  <a:pt x="1424398" y="5040801"/>
                  <a:pt x="1284985" y="5070619"/>
                </a:cubicBezTo>
                <a:cubicBezTo>
                  <a:pt x="1145572" y="5100437"/>
                  <a:pt x="887789" y="5028433"/>
                  <a:pt x="737677" y="5070619"/>
                </a:cubicBezTo>
                <a:cubicBezTo>
                  <a:pt x="587565" y="5112805"/>
                  <a:pt x="277868" y="4987053"/>
                  <a:pt x="0" y="5070619"/>
                </a:cubicBezTo>
                <a:cubicBezTo>
                  <a:pt x="-23178" y="4816597"/>
                  <a:pt x="19688" y="4773818"/>
                  <a:pt x="0" y="4557923"/>
                </a:cubicBezTo>
                <a:cubicBezTo>
                  <a:pt x="-19688" y="4342028"/>
                  <a:pt x="73154" y="4106692"/>
                  <a:pt x="0" y="3893109"/>
                </a:cubicBezTo>
                <a:cubicBezTo>
                  <a:pt x="-73154" y="3679526"/>
                  <a:pt x="35033" y="3611649"/>
                  <a:pt x="0" y="3481825"/>
                </a:cubicBezTo>
                <a:cubicBezTo>
                  <a:pt x="-35033" y="3352001"/>
                  <a:pt x="9129" y="3239980"/>
                  <a:pt x="0" y="3070542"/>
                </a:cubicBezTo>
                <a:cubicBezTo>
                  <a:pt x="-9129" y="2901104"/>
                  <a:pt x="46064" y="2796142"/>
                  <a:pt x="0" y="2557846"/>
                </a:cubicBezTo>
                <a:cubicBezTo>
                  <a:pt x="-46064" y="2319550"/>
                  <a:pt x="33250" y="2040949"/>
                  <a:pt x="0" y="1893031"/>
                </a:cubicBezTo>
                <a:cubicBezTo>
                  <a:pt x="-33250" y="1745114"/>
                  <a:pt x="45582" y="1532341"/>
                  <a:pt x="0" y="1380335"/>
                </a:cubicBezTo>
                <a:cubicBezTo>
                  <a:pt x="-45582" y="1228329"/>
                  <a:pt x="27618" y="1003326"/>
                  <a:pt x="0" y="867639"/>
                </a:cubicBezTo>
                <a:cubicBezTo>
                  <a:pt x="-27618" y="731952"/>
                  <a:pt x="21650" y="271994"/>
                  <a:pt x="0" y="0"/>
                </a:cubicBezTo>
                <a:close/>
              </a:path>
            </a:pathLst>
          </a:custGeom>
          <a:noFill/>
          <a:ln>
            <a:solidFill>
              <a:schemeClr val="tx1"/>
            </a:solidFill>
            <a:extLst>
              <a:ext uri="{C807C97D-BFC1-408E-A445-0C87EB9F89A2}">
                <ask:lineSketchStyleProps xmlns:ask="http://schemas.microsoft.com/office/drawing/2018/sketchyshapes" sd="3253438693">
                  <a:prstGeom prst="rect">
                    <a:avLst/>
                  </a:prstGeom>
                  <ask:type>
                    <ask:lineSketchScribble/>
                  </ask:type>
                </ask:lineSketchStyleProps>
              </a:ext>
            </a:extLst>
          </a:ln>
        </p:spPr>
        <p:txBody>
          <a:bodyPr wrap="square">
            <a:spAutoFit/>
          </a:bodyPr>
          <a:lstStyle/>
          <a:p>
            <a:pPr marL="0" marR="0">
              <a:spcBef>
                <a:spcPts val="900"/>
              </a:spcBef>
              <a:spcAft>
                <a:spcPts val="900"/>
              </a:spcAft>
            </a:pPr>
            <a:endParaRPr lang="el-GR" sz="2800" u="none" strike="noStrike" dirty="0">
              <a:effectLst/>
              <a:latin typeface="Google Sans"/>
            </a:endParaRPr>
          </a:p>
          <a:p>
            <a:r>
              <a:rPr lang="el-GR" sz="3200" b="1" dirty="0"/>
              <a:t>Κάθε χρόνο στις 2 Δεκεμβρίου, μαθητές και δάσκαλοι πηγαίνουν στο σχολείο με τις πιτζάμες τους για να περάσουν μια μέρα γεμάτη χαρά και άνεση.</a:t>
            </a:r>
            <a:endParaRPr lang="el-GR" sz="3200" dirty="0"/>
          </a:p>
          <a:p>
            <a:br>
              <a:rPr lang="el-GR" sz="3200" dirty="0"/>
            </a:br>
            <a:endParaRPr lang="el-GR" sz="3200" dirty="0"/>
          </a:p>
        </p:txBody>
      </p:sp>
      <p:pic>
        <p:nvPicPr>
          <p:cNvPr id="11" name="Εικόνα 10" descr="27 CLIPART TEACHER ιδέες | clip art, manualidades, φανταστικοί χαρακτήρες">
            <a:extLst>
              <a:ext uri="{FF2B5EF4-FFF2-40B4-BE49-F238E27FC236}">
                <a16:creationId xmlns:a16="http://schemas.microsoft.com/office/drawing/2014/main" id="{8DAEBBFE-C929-7D9D-EDD8-B5CA8172B27D}"/>
              </a:ext>
            </a:extLst>
          </p:cNvPr>
          <p:cNvPicPr>
            <a:picLocks noChangeAspect="1"/>
          </p:cNvPicPr>
          <p:nvPr/>
        </p:nvPicPr>
        <p:blipFill>
          <a:blip r:embed="rId3"/>
          <a:srcRect l="8430" t="14252" r="41198" b="13169"/>
          <a:stretch>
            <a:fillRect/>
          </a:stretch>
        </p:blipFill>
        <p:spPr>
          <a:xfrm>
            <a:off x="8195167" y="654181"/>
            <a:ext cx="2024743" cy="11974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Εικόνα 1" descr="Middle Ελληνικά Μέλλοντας - Teaching resources">
            <a:extLst>
              <a:ext uri="{FF2B5EF4-FFF2-40B4-BE49-F238E27FC236}">
                <a16:creationId xmlns:a16="http://schemas.microsoft.com/office/drawing/2014/main" id="{B923E61E-8BFE-E922-94BB-3D64C47299EB}"/>
              </a:ext>
            </a:extLst>
          </p:cNvPr>
          <p:cNvPicPr>
            <a:picLocks noChangeAspect="1"/>
          </p:cNvPicPr>
          <p:nvPr/>
        </p:nvPicPr>
        <p:blipFill>
          <a:blip r:embed="rId4"/>
          <a:srcRect l="18838" r="15501"/>
          <a:stretch>
            <a:fillRect/>
          </a:stretch>
        </p:blipFill>
        <p:spPr>
          <a:xfrm>
            <a:off x="3434443" y="2280830"/>
            <a:ext cx="3320143" cy="3792311"/>
          </a:xfrm>
          <a:custGeom>
            <a:avLst/>
            <a:gdLst>
              <a:gd name="csX0" fmla="*/ 0 w 3320143"/>
              <a:gd name="csY0" fmla="*/ 0 h 3792311"/>
              <a:gd name="csX1" fmla="*/ 520156 w 3320143"/>
              <a:gd name="csY1" fmla="*/ 0 h 3792311"/>
              <a:gd name="csX2" fmla="*/ 1073513 w 3320143"/>
              <a:gd name="csY2" fmla="*/ 0 h 3792311"/>
              <a:gd name="csX3" fmla="*/ 1626870 w 3320143"/>
              <a:gd name="csY3" fmla="*/ 0 h 3792311"/>
              <a:gd name="csX4" fmla="*/ 2246630 w 3320143"/>
              <a:gd name="csY4" fmla="*/ 0 h 3792311"/>
              <a:gd name="csX5" fmla="*/ 2833189 w 3320143"/>
              <a:gd name="csY5" fmla="*/ 0 h 3792311"/>
              <a:gd name="csX6" fmla="*/ 3320143 w 3320143"/>
              <a:gd name="csY6" fmla="*/ 0 h 3792311"/>
              <a:gd name="csX7" fmla="*/ 3320143 w 3320143"/>
              <a:gd name="csY7" fmla="*/ 465912 h 3792311"/>
              <a:gd name="csX8" fmla="*/ 3320143 w 3320143"/>
              <a:gd name="csY8" fmla="*/ 1083517 h 3792311"/>
              <a:gd name="csX9" fmla="*/ 3320143 w 3320143"/>
              <a:gd name="csY9" fmla="*/ 1625276 h 3792311"/>
              <a:gd name="csX10" fmla="*/ 3320143 w 3320143"/>
              <a:gd name="csY10" fmla="*/ 2167035 h 3792311"/>
              <a:gd name="csX11" fmla="*/ 3320143 w 3320143"/>
              <a:gd name="csY11" fmla="*/ 2670870 h 3792311"/>
              <a:gd name="csX12" fmla="*/ 3320143 w 3320143"/>
              <a:gd name="csY12" fmla="*/ 3250552 h 3792311"/>
              <a:gd name="csX13" fmla="*/ 3320143 w 3320143"/>
              <a:gd name="csY13" fmla="*/ 3792311 h 3792311"/>
              <a:gd name="csX14" fmla="*/ 2833189 w 3320143"/>
              <a:gd name="csY14" fmla="*/ 3792311 h 3792311"/>
              <a:gd name="csX15" fmla="*/ 2279832 w 3320143"/>
              <a:gd name="csY15" fmla="*/ 3792311 h 3792311"/>
              <a:gd name="csX16" fmla="*/ 1726474 w 3320143"/>
              <a:gd name="csY16" fmla="*/ 3792311 h 3792311"/>
              <a:gd name="csX17" fmla="*/ 1173117 w 3320143"/>
              <a:gd name="csY17" fmla="*/ 3792311 h 3792311"/>
              <a:gd name="csX18" fmla="*/ 553357 w 3320143"/>
              <a:gd name="csY18" fmla="*/ 3792311 h 3792311"/>
              <a:gd name="csX19" fmla="*/ 0 w 3320143"/>
              <a:gd name="csY19" fmla="*/ 3792311 h 3792311"/>
              <a:gd name="csX20" fmla="*/ 0 w 3320143"/>
              <a:gd name="csY20" fmla="*/ 3212629 h 3792311"/>
              <a:gd name="csX21" fmla="*/ 0 w 3320143"/>
              <a:gd name="csY21" fmla="*/ 2708794 h 3792311"/>
              <a:gd name="csX22" fmla="*/ 0 w 3320143"/>
              <a:gd name="csY22" fmla="*/ 2129112 h 3792311"/>
              <a:gd name="csX23" fmla="*/ 0 w 3320143"/>
              <a:gd name="csY23" fmla="*/ 1587353 h 3792311"/>
              <a:gd name="csX24" fmla="*/ 0 w 3320143"/>
              <a:gd name="csY24" fmla="*/ 1045594 h 3792311"/>
              <a:gd name="csX25" fmla="*/ 0 w 3320143"/>
              <a:gd name="csY25" fmla="*/ 465912 h 3792311"/>
              <a:gd name="csX26" fmla="*/ 0 w 3320143"/>
              <a:gd name="csY26" fmla="*/ 0 h 37923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3320143" h="3792311" fill="none" extrusionOk="0">
                <a:moveTo>
                  <a:pt x="0" y="0"/>
                </a:moveTo>
                <a:cubicBezTo>
                  <a:pt x="108660" y="-2675"/>
                  <a:pt x="412840" y="34300"/>
                  <a:pt x="520156" y="0"/>
                </a:cubicBezTo>
                <a:cubicBezTo>
                  <a:pt x="627472" y="-34300"/>
                  <a:pt x="825932" y="39851"/>
                  <a:pt x="1073513" y="0"/>
                </a:cubicBezTo>
                <a:cubicBezTo>
                  <a:pt x="1321094" y="-39851"/>
                  <a:pt x="1405077" y="40987"/>
                  <a:pt x="1626870" y="0"/>
                </a:cubicBezTo>
                <a:cubicBezTo>
                  <a:pt x="1848663" y="-40987"/>
                  <a:pt x="1962811" y="51857"/>
                  <a:pt x="2246630" y="0"/>
                </a:cubicBezTo>
                <a:cubicBezTo>
                  <a:pt x="2530449" y="-51857"/>
                  <a:pt x="2644137" y="46531"/>
                  <a:pt x="2833189" y="0"/>
                </a:cubicBezTo>
                <a:cubicBezTo>
                  <a:pt x="3022241" y="-46531"/>
                  <a:pt x="3089706" y="57634"/>
                  <a:pt x="3320143" y="0"/>
                </a:cubicBezTo>
                <a:cubicBezTo>
                  <a:pt x="3344314" y="93326"/>
                  <a:pt x="3273319" y="334866"/>
                  <a:pt x="3320143" y="465912"/>
                </a:cubicBezTo>
                <a:cubicBezTo>
                  <a:pt x="3366967" y="596958"/>
                  <a:pt x="3270222" y="826129"/>
                  <a:pt x="3320143" y="1083517"/>
                </a:cubicBezTo>
                <a:cubicBezTo>
                  <a:pt x="3370064" y="1340906"/>
                  <a:pt x="3287289" y="1359637"/>
                  <a:pt x="3320143" y="1625276"/>
                </a:cubicBezTo>
                <a:cubicBezTo>
                  <a:pt x="3352997" y="1890915"/>
                  <a:pt x="3291760" y="1912054"/>
                  <a:pt x="3320143" y="2167035"/>
                </a:cubicBezTo>
                <a:cubicBezTo>
                  <a:pt x="3348526" y="2422016"/>
                  <a:pt x="3300138" y="2536089"/>
                  <a:pt x="3320143" y="2670870"/>
                </a:cubicBezTo>
                <a:cubicBezTo>
                  <a:pt x="3340148" y="2805651"/>
                  <a:pt x="3285859" y="2986579"/>
                  <a:pt x="3320143" y="3250552"/>
                </a:cubicBezTo>
                <a:cubicBezTo>
                  <a:pt x="3354427" y="3514525"/>
                  <a:pt x="3293804" y="3554262"/>
                  <a:pt x="3320143" y="3792311"/>
                </a:cubicBezTo>
                <a:cubicBezTo>
                  <a:pt x="3118748" y="3792435"/>
                  <a:pt x="2935272" y="3765601"/>
                  <a:pt x="2833189" y="3792311"/>
                </a:cubicBezTo>
                <a:cubicBezTo>
                  <a:pt x="2731106" y="3819021"/>
                  <a:pt x="2502592" y="3780561"/>
                  <a:pt x="2279832" y="3792311"/>
                </a:cubicBezTo>
                <a:cubicBezTo>
                  <a:pt x="2057072" y="3804061"/>
                  <a:pt x="1962500" y="3755919"/>
                  <a:pt x="1726474" y="3792311"/>
                </a:cubicBezTo>
                <a:cubicBezTo>
                  <a:pt x="1490448" y="3828703"/>
                  <a:pt x="1332115" y="3790461"/>
                  <a:pt x="1173117" y="3792311"/>
                </a:cubicBezTo>
                <a:cubicBezTo>
                  <a:pt x="1014119" y="3794161"/>
                  <a:pt x="795799" y="3757386"/>
                  <a:pt x="553357" y="3792311"/>
                </a:cubicBezTo>
                <a:cubicBezTo>
                  <a:pt x="310915" y="3827236"/>
                  <a:pt x="241941" y="3764958"/>
                  <a:pt x="0" y="3792311"/>
                </a:cubicBezTo>
                <a:cubicBezTo>
                  <a:pt x="-61264" y="3524856"/>
                  <a:pt x="25690" y="3466495"/>
                  <a:pt x="0" y="3212629"/>
                </a:cubicBezTo>
                <a:cubicBezTo>
                  <a:pt x="-25690" y="2958763"/>
                  <a:pt x="27401" y="2838426"/>
                  <a:pt x="0" y="2708794"/>
                </a:cubicBezTo>
                <a:cubicBezTo>
                  <a:pt x="-27401" y="2579163"/>
                  <a:pt x="51487" y="2395194"/>
                  <a:pt x="0" y="2129112"/>
                </a:cubicBezTo>
                <a:cubicBezTo>
                  <a:pt x="-51487" y="1863030"/>
                  <a:pt x="24203" y="1832317"/>
                  <a:pt x="0" y="1587353"/>
                </a:cubicBezTo>
                <a:cubicBezTo>
                  <a:pt x="-24203" y="1342389"/>
                  <a:pt x="17925" y="1189707"/>
                  <a:pt x="0" y="1045594"/>
                </a:cubicBezTo>
                <a:cubicBezTo>
                  <a:pt x="-17925" y="901481"/>
                  <a:pt x="47566" y="733132"/>
                  <a:pt x="0" y="465912"/>
                </a:cubicBezTo>
                <a:cubicBezTo>
                  <a:pt x="-47566" y="198692"/>
                  <a:pt x="36901" y="142381"/>
                  <a:pt x="0" y="0"/>
                </a:cubicBezTo>
                <a:close/>
              </a:path>
              <a:path w="3320143" h="3792311" stroke="0" extrusionOk="0">
                <a:moveTo>
                  <a:pt x="0" y="0"/>
                </a:moveTo>
                <a:cubicBezTo>
                  <a:pt x="120926" y="-43375"/>
                  <a:pt x="371476" y="60044"/>
                  <a:pt x="520156" y="0"/>
                </a:cubicBezTo>
                <a:cubicBezTo>
                  <a:pt x="668836" y="-60044"/>
                  <a:pt x="856042" y="35084"/>
                  <a:pt x="1007110" y="0"/>
                </a:cubicBezTo>
                <a:cubicBezTo>
                  <a:pt x="1158178" y="-35084"/>
                  <a:pt x="1378661" y="2194"/>
                  <a:pt x="1527266" y="0"/>
                </a:cubicBezTo>
                <a:cubicBezTo>
                  <a:pt x="1675871" y="-2194"/>
                  <a:pt x="1774588" y="51213"/>
                  <a:pt x="2014220" y="0"/>
                </a:cubicBezTo>
                <a:cubicBezTo>
                  <a:pt x="2253852" y="-51213"/>
                  <a:pt x="2316591" y="50280"/>
                  <a:pt x="2467973" y="0"/>
                </a:cubicBezTo>
                <a:cubicBezTo>
                  <a:pt x="2619355" y="-50280"/>
                  <a:pt x="3106892" y="13273"/>
                  <a:pt x="3320143" y="0"/>
                </a:cubicBezTo>
                <a:cubicBezTo>
                  <a:pt x="3350342" y="150207"/>
                  <a:pt x="3278533" y="336448"/>
                  <a:pt x="3320143" y="427989"/>
                </a:cubicBezTo>
                <a:cubicBezTo>
                  <a:pt x="3361753" y="519530"/>
                  <a:pt x="3275164" y="767581"/>
                  <a:pt x="3320143" y="969748"/>
                </a:cubicBezTo>
                <a:cubicBezTo>
                  <a:pt x="3365122" y="1171915"/>
                  <a:pt x="3276959" y="1301459"/>
                  <a:pt x="3320143" y="1511507"/>
                </a:cubicBezTo>
                <a:cubicBezTo>
                  <a:pt x="3363327" y="1721555"/>
                  <a:pt x="3296724" y="1830313"/>
                  <a:pt x="3320143" y="1939496"/>
                </a:cubicBezTo>
                <a:cubicBezTo>
                  <a:pt x="3343562" y="2048679"/>
                  <a:pt x="3290027" y="2248803"/>
                  <a:pt x="3320143" y="2405409"/>
                </a:cubicBezTo>
                <a:cubicBezTo>
                  <a:pt x="3350259" y="2562015"/>
                  <a:pt x="3274969" y="2779711"/>
                  <a:pt x="3320143" y="2909244"/>
                </a:cubicBezTo>
                <a:cubicBezTo>
                  <a:pt x="3365317" y="3038778"/>
                  <a:pt x="3288858" y="3355711"/>
                  <a:pt x="3320143" y="3792311"/>
                </a:cubicBezTo>
                <a:cubicBezTo>
                  <a:pt x="3173703" y="3799399"/>
                  <a:pt x="2995437" y="3767273"/>
                  <a:pt x="2866390" y="3792311"/>
                </a:cubicBezTo>
                <a:cubicBezTo>
                  <a:pt x="2737343" y="3817349"/>
                  <a:pt x="2400224" y="3756528"/>
                  <a:pt x="2246630" y="3792311"/>
                </a:cubicBezTo>
                <a:cubicBezTo>
                  <a:pt x="2093036" y="3828094"/>
                  <a:pt x="1897561" y="3765334"/>
                  <a:pt x="1726474" y="3792311"/>
                </a:cubicBezTo>
                <a:cubicBezTo>
                  <a:pt x="1555387" y="3819288"/>
                  <a:pt x="1391555" y="3730059"/>
                  <a:pt x="1139916" y="3792311"/>
                </a:cubicBezTo>
                <a:cubicBezTo>
                  <a:pt x="888277" y="3854563"/>
                  <a:pt x="801741" y="3784848"/>
                  <a:pt x="520156" y="3792311"/>
                </a:cubicBezTo>
                <a:cubicBezTo>
                  <a:pt x="238571" y="3799774"/>
                  <a:pt x="115134" y="3763136"/>
                  <a:pt x="0" y="3792311"/>
                </a:cubicBezTo>
                <a:cubicBezTo>
                  <a:pt x="-16877" y="3651998"/>
                  <a:pt x="7508" y="3303904"/>
                  <a:pt x="0" y="3174706"/>
                </a:cubicBezTo>
                <a:cubicBezTo>
                  <a:pt x="-7508" y="3045509"/>
                  <a:pt x="64946" y="2794522"/>
                  <a:pt x="0" y="2557101"/>
                </a:cubicBezTo>
                <a:cubicBezTo>
                  <a:pt x="-64946" y="2319680"/>
                  <a:pt x="32475" y="2169304"/>
                  <a:pt x="0" y="2053266"/>
                </a:cubicBezTo>
                <a:cubicBezTo>
                  <a:pt x="-32475" y="1937228"/>
                  <a:pt x="42283" y="1752558"/>
                  <a:pt x="0" y="1587353"/>
                </a:cubicBezTo>
                <a:cubicBezTo>
                  <a:pt x="-42283" y="1422148"/>
                  <a:pt x="17254" y="1232200"/>
                  <a:pt x="0" y="1121441"/>
                </a:cubicBezTo>
                <a:cubicBezTo>
                  <a:pt x="-17254" y="1010682"/>
                  <a:pt x="7467" y="783099"/>
                  <a:pt x="0" y="503836"/>
                </a:cubicBezTo>
                <a:cubicBezTo>
                  <a:pt x="-7467" y="224574"/>
                  <a:pt x="49869" y="133470"/>
                  <a:pt x="0" y="0"/>
                </a:cubicBezTo>
                <a:close/>
              </a:path>
            </a:pathLst>
          </a:custGeom>
          <a:ln>
            <a:solidFill>
              <a:schemeClr val="tx1"/>
            </a:solidFill>
            <a:extLst>
              <a:ext uri="{C807C97D-BFC1-408E-A445-0C87EB9F89A2}">
                <ask:lineSketchStyleProps xmlns:ask="http://schemas.microsoft.com/office/drawing/2018/sketchyshapes" sd="1189802413">
                  <a:prstGeom prst="rect">
                    <a:avLst/>
                  </a:prstGeom>
                  <ask:type>
                    <ask:lineSketchScribble/>
                  </ask:type>
                </ask:lineSketchStyleProps>
              </a:ext>
            </a:extLst>
          </a:ln>
        </p:spPr>
      </p:pic>
    </p:spTree>
    <p:extLst>
      <p:ext uri="{BB962C8B-B14F-4D97-AF65-F5344CB8AC3E}">
        <p14:creationId xmlns:p14="http://schemas.microsoft.com/office/powerpoint/2010/main" val="7429897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Στρογγύλεμα γωνιών 4">
            <a:extLst>
              <a:ext uri="{FF2B5EF4-FFF2-40B4-BE49-F238E27FC236}">
                <a16:creationId xmlns:a16="http://schemas.microsoft.com/office/drawing/2014/main" id="{291C5909-FE9A-9DDC-2E67-1FA19643C9BB}"/>
              </a:ext>
            </a:extLst>
          </p:cNvPr>
          <p:cNvSpPr/>
          <p:nvPr/>
        </p:nvSpPr>
        <p:spPr>
          <a:xfrm>
            <a:off x="709850" y="1439914"/>
            <a:ext cx="6346116" cy="2351314"/>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l-GR" b="1" dirty="0"/>
              <a:t>Μαθητής Α: </a:t>
            </a:r>
            <a:r>
              <a:rPr lang="el-GR" dirty="0"/>
              <a:t>Ρώτησε τον φίλο  σου τι θα κάνει το Σαββατοκύριακο και πρότεινέ του να πάτε κάπου μαζί (π.χ. κινηματογράφο, καφετέρια, πάρκο).</a:t>
            </a:r>
          </a:p>
          <a:p>
            <a:endParaRPr lang="el-GR" dirty="0"/>
          </a:p>
          <a:p>
            <a:r>
              <a:rPr lang="el-GR" b="1" dirty="0"/>
              <a:t>Μαθήτρια  Α: </a:t>
            </a:r>
            <a:r>
              <a:rPr lang="el-GR" dirty="0"/>
              <a:t>Ρώτησε τη φίλη  σου τι θα κάνει το Σαββατοκύριακο και πρότεινέ της να πάτε κάπου μαζί (π.χ. κινηματογράφο, καφετέρια, πάρκο).</a:t>
            </a:r>
          </a:p>
          <a:p>
            <a:endParaRPr lang="el-GR" dirty="0"/>
          </a:p>
        </p:txBody>
      </p:sp>
      <p:sp>
        <p:nvSpPr>
          <p:cNvPr id="7" name="Ορθογώνιο: Στρογγύλεμα γωνιών 6">
            <a:extLst>
              <a:ext uri="{FF2B5EF4-FFF2-40B4-BE49-F238E27FC236}">
                <a16:creationId xmlns:a16="http://schemas.microsoft.com/office/drawing/2014/main" id="{EEECECDF-4A35-24B6-C787-2CBC676FCF72}"/>
              </a:ext>
            </a:extLst>
          </p:cNvPr>
          <p:cNvSpPr/>
          <p:nvPr/>
        </p:nvSpPr>
        <p:spPr>
          <a:xfrm>
            <a:off x="747445" y="3960264"/>
            <a:ext cx="6542059" cy="2220685"/>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endParaRPr lang="el-GR" b="1" dirty="0"/>
          </a:p>
          <a:p>
            <a:r>
              <a:rPr lang="el-GR" b="1" dirty="0"/>
              <a:t>Μαθητής  Β: </a:t>
            </a:r>
            <a:r>
              <a:rPr lang="el-GR" dirty="0"/>
              <a:t>Απάντησε στον φίλο σου και κανονίστε μια μέρα και ώρα.</a:t>
            </a:r>
          </a:p>
          <a:p>
            <a:endParaRPr lang="el-GR" dirty="0"/>
          </a:p>
          <a:p>
            <a:r>
              <a:rPr lang="el-GR" b="1" dirty="0"/>
              <a:t>Μαθήτρια  Β: </a:t>
            </a:r>
            <a:r>
              <a:rPr lang="el-GR" dirty="0"/>
              <a:t>Απάντησε στη φίλη σου και κανονίστε μια μέρα και ώρα.</a:t>
            </a:r>
          </a:p>
          <a:p>
            <a:endParaRPr lang="el-GR" dirty="0"/>
          </a:p>
        </p:txBody>
      </p:sp>
      <p:sp>
        <p:nvSpPr>
          <p:cNvPr id="4" name="Ορθογώνιο 3">
            <a:extLst>
              <a:ext uri="{FF2B5EF4-FFF2-40B4-BE49-F238E27FC236}">
                <a16:creationId xmlns:a16="http://schemas.microsoft.com/office/drawing/2014/main" id="{3F0B3B07-62F4-D2B1-9DAF-0A2E5CC78170}"/>
              </a:ext>
            </a:extLst>
          </p:cNvPr>
          <p:cNvSpPr/>
          <p:nvPr/>
        </p:nvSpPr>
        <p:spPr>
          <a:xfrm>
            <a:off x="0" y="252795"/>
            <a:ext cx="6248400"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Παραγωγή προφορικού λόγου </a:t>
            </a:r>
          </a:p>
        </p:txBody>
      </p:sp>
      <p:sp>
        <p:nvSpPr>
          <p:cNvPr id="10" name="TextBox 9">
            <a:extLst>
              <a:ext uri="{FF2B5EF4-FFF2-40B4-BE49-F238E27FC236}">
                <a16:creationId xmlns:a16="http://schemas.microsoft.com/office/drawing/2014/main" id="{63FE94C4-4C6A-E93D-D895-69434AAA9C80}"/>
              </a:ext>
            </a:extLst>
          </p:cNvPr>
          <p:cNvSpPr txBox="1"/>
          <p:nvPr/>
        </p:nvSpPr>
        <p:spPr>
          <a:xfrm>
            <a:off x="7730376" y="1531526"/>
            <a:ext cx="1937402" cy="1200329"/>
          </a:xfrm>
          <a:custGeom>
            <a:avLst/>
            <a:gdLst>
              <a:gd name="csX0" fmla="*/ 0 w 1937402"/>
              <a:gd name="csY0" fmla="*/ 0 h 1200329"/>
              <a:gd name="csX1" fmla="*/ 523099 w 1937402"/>
              <a:gd name="csY1" fmla="*/ 0 h 1200329"/>
              <a:gd name="csX2" fmla="*/ 968701 w 1937402"/>
              <a:gd name="csY2" fmla="*/ 0 h 1200329"/>
              <a:gd name="csX3" fmla="*/ 1394929 w 1937402"/>
              <a:gd name="csY3" fmla="*/ 0 h 1200329"/>
              <a:gd name="csX4" fmla="*/ 1937402 w 1937402"/>
              <a:gd name="csY4" fmla="*/ 0 h 1200329"/>
              <a:gd name="csX5" fmla="*/ 1937402 w 1937402"/>
              <a:gd name="csY5" fmla="*/ 400110 h 1200329"/>
              <a:gd name="csX6" fmla="*/ 1937402 w 1937402"/>
              <a:gd name="csY6" fmla="*/ 812223 h 1200329"/>
              <a:gd name="csX7" fmla="*/ 1937402 w 1937402"/>
              <a:gd name="csY7" fmla="*/ 1200329 h 1200329"/>
              <a:gd name="csX8" fmla="*/ 1453052 w 1937402"/>
              <a:gd name="csY8" fmla="*/ 1200329 h 1200329"/>
              <a:gd name="csX9" fmla="*/ 929953 w 1937402"/>
              <a:gd name="csY9" fmla="*/ 1200329 h 1200329"/>
              <a:gd name="csX10" fmla="*/ 0 w 1937402"/>
              <a:gd name="csY10" fmla="*/ 1200329 h 1200329"/>
              <a:gd name="csX11" fmla="*/ 0 w 1937402"/>
              <a:gd name="csY11" fmla="*/ 788216 h 1200329"/>
              <a:gd name="csX12" fmla="*/ 0 w 1937402"/>
              <a:gd name="csY12" fmla="*/ 376103 h 1200329"/>
              <a:gd name="csX13" fmla="*/ 0 w 1937402"/>
              <a:gd name="csY13" fmla="*/ 0 h 12003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937402" h="1200329" extrusionOk="0">
                <a:moveTo>
                  <a:pt x="0" y="0"/>
                </a:moveTo>
                <a:cubicBezTo>
                  <a:pt x="209257" y="-16598"/>
                  <a:pt x="410708" y="47965"/>
                  <a:pt x="523099" y="0"/>
                </a:cubicBezTo>
                <a:cubicBezTo>
                  <a:pt x="635490" y="-47965"/>
                  <a:pt x="824305" y="6440"/>
                  <a:pt x="968701" y="0"/>
                </a:cubicBezTo>
                <a:cubicBezTo>
                  <a:pt x="1113097" y="-6440"/>
                  <a:pt x="1283472" y="23945"/>
                  <a:pt x="1394929" y="0"/>
                </a:cubicBezTo>
                <a:cubicBezTo>
                  <a:pt x="1506386" y="-23945"/>
                  <a:pt x="1797467" y="63566"/>
                  <a:pt x="1937402" y="0"/>
                </a:cubicBezTo>
                <a:cubicBezTo>
                  <a:pt x="1984493" y="158994"/>
                  <a:pt x="1894280" y="314628"/>
                  <a:pt x="1937402" y="400110"/>
                </a:cubicBezTo>
                <a:cubicBezTo>
                  <a:pt x="1980524" y="485592"/>
                  <a:pt x="1894117" y="701029"/>
                  <a:pt x="1937402" y="812223"/>
                </a:cubicBezTo>
                <a:cubicBezTo>
                  <a:pt x="1980687" y="923417"/>
                  <a:pt x="1925949" y="1045987"/>
                  <a:pt x="1937402" y="1200329"/>
                </a:cubicBezTo>
                <a:cubicBezTo>
                  <a:pt x="1795324" y="1229163"/>
                  <a:pt x="1668532" y="1190047"/>
                  <a:pt x="1453052" y="1200329"/>
                </a:cubicBezTo>
                <a:cubicBezTo>
                  <a:pt x="1237572" y="1210611"/>
                  <a:pt x="1172276" y="1144685"/>
                  <a:pt x="929953" y="1200329"/>
                </a:cubicBezTo>
                <a:cubicBezTo>
                  <a:pt x="687630" y="1255973"/>
                  <a:pt x="316335" y="1151790"/>
                  <a:pt x="0" y="1200329"/>
                </a:cubicBezTo>
                <a:cubicBezTo>
                  <a:pt x="-9554" y="1083561"/>
                  <a:pt x="15212" y="873423"/>
                  <a:pt x="0" y="788216"/>
                </a:cubicBezTo>
                <a:cubicBezTo>
                  <a:pt x="-15212" y="703009"/>
                  <a:pt x="31819" y="531720"/>
                  <a:pt x="0" y="376103"/>
                </a:cubicBezTo>
                <a:cubicBezTo>
                  <a:pt x="-31819" y="220486"/>
                  <a:pt x="6175" y="169307"/>
                  <a:pt x="0" y="0"/>
                </a:cubicBezTo>
                <a:close/>
              </a:path>
            </a:pathLst>
          </a:custGeom>
          <a:noFill/>
          <a:ln>
            <a:solidFill>
              <a:schemeClr val="tx1"/>
            </a:solidFill>
            <a:extLst>
              <a:ext uri="{C807C97D-BFC1-408E-A445-0C87EB9F89A2}">
                <ask:lineSketchStyleProps xmlns:ask="http://schemas.microsoft.com/office/drawing/2018/sketchyshapes" sd="3253438693">
                  <a:prstGeom prst="rect">
                    <a:avLst/>
                  </a:prstGeom>
                  <ask:type>
                    <ask:lineSketchScribble/>
                  </ask:type>
                </ask:lineSketchStyleProps>
              </a:ext>
            </a:extLst>
          </a:ln>
        </p:spPr>
        <p:txBody>
          <a:bodyPr wrap="square">
            <a:spAutoFit/>
          </a:bodyPr>
          <a:lstStyle/>
          <a:p>
            <a:pPr lvl="0"/>
            <a:r>
              <a:rPr lang="el-GR" dirty="0"/>
              <a:t>Ο μαθητής Α παίρνει τηλέφωνο τον μαθητή Β.</a:t>
            </a:r>
          </a:p>
        </p:txBody>
      </p:sp>
      <p:pic>
        <p:nvPicPr>
          <p:cNvPr id="12" name="Εικόνα 11" descr="27 CLIPART TEACHER ιδέες | clip art, manualidades, φανταστικοί χαρακτήρες">
            <a:extLst>
              <a:ext uri="{FF2B5EF4-FFF2-40B4-BE49-F238E27FC236}">
                <a16:creationId xmlns:a16="http://schemas.microsoft.com/office/drawing/2014/main" id="{7DA5D460-45A6-3976-9D2C-30F9962AD66D}"/>
              </a:ext>
            </a:extLst>
          </p:cNvPr>
          <p:cNvPicPr>
            <a:picLocks noChangeAspect="1"/>
          </p:cNvPicPr>
          <p:nvPr/>
        </p:nvPicPr>
        <p:blipFill>
          <a:blip r:embed="rId2"/>
          <a:srcRect l="8430" t="14252" r="41198" b="13169"/>
          <a:stretch>
            <a:fillRect/>
          </a:stretch>
        </p:blipFill>
        <p:spPr>
          <a:xfrm>
            <a:off x="9667778" y="149381"/>
            <a:ext cx="2024743" cy="11974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extBox 2">
            <a:extLst>
              <a:ext uri="{FF2B5EF4-FFF2-40B4-BE49-F238E27FC236}">
                <a16:creationId xmlns:a16="http://schemas.microsoft.com/office/drawing/2014/main" id="{5AC85765-9565-6FF7-260D-819235D75A0F}"/>
              </a:ext>
            </a:extLst>
          </p:cNvPr>
          <p:cNvSpPr txBox="1"/>
          <p:nvPr/>
        </p:nvSpPr>
        <p:spPr>
          <a:xfrm>
            <a:off x="7657972" y="5596832"/>
            <a:ext cx="1937402" cy="923330"/>
          </a:xfrm>
          <a:custGeom>
            <a:avLst/>
            <a:gdLst>
              <a:gd name="csX0" fmla="*/ 0 w 1937402"/>
              <a:gd name="csY0" fmla="*/ 0 h 923330"/>
              <a:gd name="csX1" fmla="*/ 523099 w 1937402"/>
              <a:gd name="csY1" fmla="*/ 0 h 923330"/>
              <a:gd name="csX2" fmla="*/ 968701 w 1937402"/>
              <a:gd name="csY2" fmla="*/ 0 h 923330"/>
              <a:gd name="csX3" fmla="*/ 1394929 w 1937402"/>
              <a:gd name="csY3" fmla="*/ 0 h 923330"/>
              <a:gd name="csX4" fmla="*/ 1937402 w 1937402"/>
              <a:gd name="csY4" fmla="*/ 0 h 923330"/>
              <a:gd name="csX5" fmla="*/ 1937402 w 1937402"/>
              <a:gd name="csY5" fmla="*/ 461665 h 923330"/>
              <a:gd name="csX6" fmla="*/ 1937402 w 1937402"/>
              <a:gd name="csY6" fmla="*/ 923330 h 923330"/>
              <a:gd name="csX7" fmla="*/ 1453052 w 1937402"/>
              <a:gd name="csY7" fmla="*/ 923330 h 923330"/>
              <a:gd name="csX8" fmla="*/ 988075 w 1937402"/>
              <a:gd name="csY8" fmla="*/ 923330 h 923330"/>
              <a:gd name="csX9" fmla="*/ 464976 w 1937402"/>
              <a:gd name="csY9" fmla="*/ 923330 h 923330"/>
              <a:gd name="csX10" fmla="*/ 0 w 1937402"/>
              <a:gd name="csY10" fmla="*/ 923330 h 923330"/>
              <a:gd name="csX11" fmla="*/ 0 w 1937402"/>
              <a:gd name="csY11" fmla="*/ 452432 h 923330"/>
              <a:gd name="csX12" fmla="*/ 0 w 1937402"/>
              <a:gd name="csY12" fmla="*/ 0 h 9233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937402" h="923330" extrusionOk="0">
                <a:moveTo>
                  <a:pt x="0" y="0"/>
                </a:moveTo>
                <a:cubicBezTo>
                  <a:pt x="209257" y="-16598"/>
                  <a:pt x="410708" y="47965"/>
                  <a:pt x="523099" y="0"/>
                </a:cubicBezTo>
                <a:cubicBezTo>
                  <a:pt x="635490" y="-47965"/>
                  <a:pt x="824305" y="6440"/>
                  <a:pt x="968701" y="0"/>
                </a:cubicBezTo>
                <a:cubicBezTo>
                  <a:pt x="1113097" y="-6440"/>
                  <a:pt x="1283472" y="23945"/>
                  <a:pt x="1394929" y="0"/>
                </a:cubicBezTo>
                <a:cubicBezTo>
                  <a:pt x="1506386" y="-23945"/>
                  <a:pt x="1797467" y="63566"/>
                  <a:pt x="1937402" y="0"/>
                </a:cubicBezTo>
                <a:cubicBezTo>
                  <a:pt x="1954232" y="120491"/>
                  <a:pt x="1897232" y="259422"/>
                  <a:pt x="1937402" y="461665"/>
                </a:cubicBezTo>
                <a:cubicBezTo>
                  <a:pt x="1977572" y="663908"/>
                  <a:pt x="1900839" y="738291"/>
                  <a:pt x="1937402" y="923330"/>
                </a:cubicBezTo>
                <a:cubicBezTo>
                  <a:pt x="1696335" y="946601"/>
                  <a:pt x="1647344" y="870744"/>
                  <a:pt x="1453052" y="923330"/>
                </a:cubicBezTo>
                <a:cubicBezTo>
                  <a:pt x="1258760" y="975916"/>
                  <a:pt x="1200913" y="895288"/>
                  <a:pt x="988075" y="923330"/>
                </a:cubicBezTo>
                <a:cubicBezTo>
                  <a:pt x="775237" y="951372"/>
                  <a:pt x="707299" y="867686"/>
                  <a:pt x="464976" y="923330"/>
                </a:cubicBezTo>
                <a:cubicBezTo>
                  <a:pt x="222653" y="978974"/>
                  <a:pt x="229008" y="873190"/>
                  <a:pt x="0" y="923330"/>
                </a:cubicBezTo>
                <a:cubicBezTo>
                  <a:pt x="-24258" y="783869"/>
                  <a:pt x="56305" y="624794"/>
                  <a:pt x="0" y="452432"/>
                </a:cubicBezTo>
                <a:cubicBezTo>
                  <a:pt x="-56305" y="280070"/>
                  <a:pt x="20330" y="219802"/>
                  <a:pt x="0" y="0"/>
                </a:cubicBezTo>
                <a:close/>
              </a:path>
            </a:pathLst>
          </a:custGeom>
          <a:noFill/>
          <a:ln>
            <a:solidFill>
              <a:schemeClr val="tx1"/>
            </a:solidFill>
            <a:extLst>
              <a:ext uri="{C807C97D-BFC1-408E-A445-0C87EB9F89A2}">
                <ask:lineSketchStyleProps xmlns:ask="http://schemas.microsoft.com/office/drawing/2018/sketchyshapes" sd="3253438693">
                  <a:prstGeom prst="rect">
                    <a:avLst/>
                  </a:prstGeom>
                  <ask:type>
                    <ask:lineSketchScribble/>
                  </ask:type>
                </ask:lineSketchStyleProps>
              </a:ext>
            </a:extLst>
          </a:ln>
        </p:spPr>
        <p:txBody>
          <a:bodyPr wrap="square">
            <a:spAutoFit/>
          </a:bodyPr>
          <a:lstStyle/>
          <a:p>
            <a:r>
              <a:rPr lang="el-GR" dirty="0"/>
              <a:t>Το Σάββατο το απόγευμα είσαι ελεύθερος; </a:t>
            </a:r>
          </a:p>
        </p:txBody>
      </p:sp>
      <p:sp>
        <p:nvSpPr>
          <p:cNvPr id="8" name="TextBox 7">
            <a:extLst>
              <a:ext uri="{FF2B5EF4-FFF2-40B4-BE49-F238E27FC236}">
                <a16:creationId xmlns:a16="http://schemas.microsoft.com/office/drawing/2014/main" id="{828BEE5F-F9A9-9A85-1B7F-70B3CFF79DEC}"/>
              </a:ext>
            </a:extLst>
          </p:cNvPr>
          <p:cNvSpPr txBox="1"/>
          <p:nvPr/>
        </p:nvSpPr>
        <p:spPr>
          <a:xfrm>
            <a:off x="7613418" y="4403144"/>
            <a:ext cx="1937402" cy="923330"/>
          </a:xfrm>
          <a:custGeom>
            <a:avLst/>
            <a:gdLst>
              <a:gd name="csX0" fmla="*/ 0 w 1937402"/>
              <a:gd name="csY0" fmla="*/ 0 h 923330"/>
              <a:gd name="csX1" fmla="*/ 523099 w 1937402"/>
              <a:gd name="csY1" fmla="*/ 0 h 923330"/>
              <a:gd name="csX2" fmla="*/ 968701 w 1937402"/>
              <a:gd name="csY2" fmla="*/ 0 h 923330"/>
              <a:gd name="csX3" fmla="*/ 1394929 w 1937402"/>
              <a:gd name="csY3" fmla="*/ 0 h 923330"/>
              <a:gd name="csX4" fmla="*/ 1937402 w 1937402"/>
              <a:gd name="csY4" fmla="*/ 0 h 923330"/>
              <a:gd name="csX5" fmla="*/ 1937402 w 1937402"/>
              <a:gd name="csY5" fmla="*/ 461665 h 923330"/>
              <a:gd name="csX6" fmla="*/ 1937402 w 1937402"/>
              <a:gd name="csY6" fmla="*/ 923330 h 923330"/>
              <a:gd name="csX7" fmla="*/ 1453052 w 1937402"/>
              <a:gd name="csY7" fmla="*/ 923330 h 923330"/>
              <a:gd name="csX8" fmla="*/ 988075 w 1937402"/>
              <a:gd name="csY8" fmla="*/ 923330 h 923330"/>
              <a:gd name="csX9" fmla="*/ 464976 w 1937402"/>
              <a:gd name="csY9" fmla="*/ 923330 h 923330"/>
              <a:gd name="csX10" fmla="*/ 0 w 1937402"/>
              <a:gd name="csY10" fmla="*/ 923330 h 923330"/>
              <a:gd name="csX11" fmla="*/ 0 w 1937402"/>
              <a:gd name="csY11" fmla="*/ 452432 h 923330"/>
              <a:gd name="csX12" fmla="*/ 0 w 1937402"/>
              <a:gd name="csY12" fmla="*/ 0 h 9233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937402" h="923330" extrusionOk="0">
                <a:moveTo>
                  <a:pt x="0" y="0"/>
                </a:moveTo>
                <a:cubicBezTo>
                  <a:pt x="209257" y="-16598"/>
                  <a:pt x="410708" y="47965"/>
                  <a:pt x="523099" y="0"/>
                </a:cubicBezTo>
                <a:cubicBezTo>
                  <a:pt x="635490" y="-47965"/>
                  <a:pt x="824305" y="6440"/>
                  <a:pt x="968701" y="0"/>
                </a:cubicBezTo>
                <a:cubicBezTo>
                  <a:pt x="1113097" y="-6440"/>
                  <a:pt x="1283472" y="23945"/>
                  <a:pt x="1394929" y="0"/>
                </a:cubicBezTo>
                <a:cubicBezTo>
                  <a:pt x="1506386" y="-23945"/>
                  <a:pt x="1797467" y="63566"/>
                  <a:pt x="1937402" y="0"/>
                </a:cubicBezTo>
                <a:cubicBezTo>
                  <a:pt x="1954232" y="120491"/>
                  <a:pt x="1897232" y="259422"/>
                  <a:pt x="1937402" y="461665"/>
                </a:cubicBezTo>
                <a:cubicBezTo>
                  <a:pt x="1977572" y="663908"/>
                  <a:pt x="1900839" y="738291"/>
                  <a:pt x="1937402" y="923330"/>
                </a:cubicBezTo>
                <a:cubicBezTo>
                  <a:pt x="1696335" y="946601"/>
                  <a:pt x="1647344" y="870744"/>
                  <a:pt x="1453052" y="923330"/>
                </a:cubicBezTo>
                <a:cubicBezTo>
                  <a:pt x="1258760" y="975916"/>
                  <a:pt x="1200913" y="895288"/>
                  <a:pt x="988075" y="923330"/>
                </a:cubicBezTo>
                <a:cubicBezTo>
                  <a:pt x="775237" y="951372"/>
                  <a:pt x="707299" y="867686"/>
                  <a:pt x="464976" y="923330"/>
                </a:cubicBezTo>
                <a:cubicBezTo>
                  <a:pt x="222653" y="978974"/>
                  <a:pt x="229008" y="873190"/>
                  <a:pt x="0" y="923330"/>
                </a:cubicBezTo>
                <a:cubicBezTo>
                  <a:pt x="-24258" y="783869"/>
                  <a:pt x="56305" y="624794"/>
                  <a:pt x="0" y="452432"/>
                </a:cubicBezTo>
                <a:cubicBezTo>
                  <a:pt x="-56305" y="280070"/>
                  <a:pt x="20330" y="219802"/>
                  <a:pt x="0" y="0"/>
                </a:cubicBezTo>
                <a:close/>
              </a:path>
            </a:pathLst>
          </a:custGeom>
          <a:noFill/>
          <a:ln>
            <a:solidFill>
              <a:schemeClr val="tx1"/>
            </a:solidFill>
            <a:extLst>
              <a:ext uri="{C807C97D-BFC1-408E-A445-0C87EB9F89A2}">
                <ask:lineSketchStyleProps xmlns:ask="http://schemas.microsoft.com/office/drawing/2018/sketchyshapes" sd="3253438693">
                  <a:prstGeom prst="rect">
                    <a:avLst/>
                  </a:prstGeom>
                  <ask:type>
                    <ask:lineSketchScribble/>
                  </ask:type>
                </ask:lineSketchStyleProps>
              </a:ext>
            </a:extLst>
          </a:ln>
        </p:spPr>
        <p:txBody>
          <a:bodyPr wrap="square">
            <a:spAutoFit/>
          </a:bodyPr>
          <a:lstStyle/>
          <a:p>
            <a:r>
              <a:rPr lang="el-GR" dirty="0"/>
              <a:t>Το Σάββατο το απόγευμα είσαι απασχολημένος;</a:t>
            </a:r>
          </a:p>
        </p:txBody>
      </p:sp>
      <p:sp>
        <p:nvSpPr>
          <p:cNvPr id="6" name="TextBox 5">
            <a:extLst>
              <a:ext uri="{FF2B5EF4-FFF2-40B4-BE49-F238E27FC236}">
                <a16:creationId xmlns:a16="http://schemas.microsoft.com/office/drawing/2014/main" id="{19431D21-B0F8-3F40-A98D-EBE1F95D8D31}"/>
              </a:ext>
            </a:extLst>
          </p:cNvPr>
          <p:cNvSpPr txBox="1"/>
          <p:nvPr/>
        </p:nvSpPr>
        <p:spPr>
          <a:xfrm>
            <a:off x="10004858" y="4442654"/>
            <a:ext cx="1937402" cy="923330"/>
          </a:xfrm>
          <a:custGeom>
            <a:avLst/>
            <a:gdLst>
              <a:gd name="csX0" fmla="*/ 0 w 1937402"/>
              <a:gd name="csY0" fmla="*/ 0 h 923330"/>
              <a:gd name="csX1" fmla="*/ 523099 w 1937402"/>
              <a:gd name="csY1" fmla="*/ 0 h 923330"/>
              <a:gd name="csX2" fmla="*/ 968701 w 1937402"/>
              <a:gd name="csY2" fmla="*/ 0 h 923330"/>
              <a:gd name="csX3" fmla="*/ 1394929 w 1937402"/>
              <a:gd name="csY3" fmla="*/ 0 h 923330"/>
              <a:gd name="csX4" fmla="*/ 1937402 w 1937402"/>
              <a:gd name="csY4" fmla="*/ 0 h 923330"/>
              <a:gd name="csX5" fmla="*/ 1937402 w 1937402"/>
              <a:gd name="csY5" fmla="*/ 461665 h 923330"/>
              <a:gd name="csX6" fmla="*/ 1937402 w 1937402"/>
              <a:gd name="csY6" fmla="*/ 923330 h 923330"/>
              <a:gd name="csX7" fmla="*/ 1453052 w 1937402"/>
              <a:gd name="csY7" fmla="*/ 923330 h 923330"/>
              <a:gd name="csX8" fmla="*/ 988075 w 1937402"/>
              <a:gd name="csY8" fmla="*/ 923330 h 923330"/>
              <a:gd name="csX9" fmla="*/ 464976 w 1937402"/>
              <a:gd name="csY9" fmla="*/ 923330 h 923330"/>
              <a:gd name="csX10" fmla="*/ 0 w 1937402"/>
              <a:gd name="csY10" fmla="*/ 923330 h 923330"/>
              <a:gd name="csX11" fmla="*/ 0 w 1937402"/>
              <a:gd name="csY11" fmla="*/ 452432 h 923330"/>
              <a:gd name="csX12" fmla="*/ 0 w 1937402"/>
              <a:gd name="csY12" fmla="*/ 0 h 9233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937402" h="923330" extrusionOk="0">
                <a:moveTo>
                  <a:pt x="0" y="0"/>
                </a:moveTo>
                <a:cubicBezTo>
                  <a:pt x="209257" y="-16598"/>
                  <a:pt x="410708" y="47965"/>
                  <a:pt x="523099" y="0"/>
                </a:cubicBezTo>
                <a:cubicBezTo>
                  <a:pt x="635490" y="-47965"/>
                  <a:pt x="824305" y="6440"/>
                  <a:pt x="968701" y="0"/>
                </a:cubicBezTo>
                <a:cubicBezTo>
                  <a:pt x="1113097" y="-6440"/>
                  <a:pt x="1283472" y="23945"/>
                  <a:pt x="1394929" y="0"/>
                </a:cubicBezTo>
                <a:cubicBezTo>
                  <a:pt x="1506386" y="-23945"/>
                  <a:pt x="1797467" y="63566"/>
                  <a:pt x="1937402" y="0"/>
                </a:cubicBezTo>
                <a:cubicBezTo>
                  <a:pt x="1954232" y="120491"/>
                  <a:pt x="1897232" y="259422"/>
                  <a:pt x="1937402" y="461665"/>
                </a:cubicBezTo>
                <a:cubicBezTo>
                  <a:pt x="1977572" y="663908"/>
                  <a:pt x="1900839" y="738291"/>
                  <a:pt x="1937402" y="923330"/>
                </a:cubicBezTo>
                <a:cubicBezTo>
                  <a:pt x="1696335" y="946601"/>
                  <a:pt x="1647344" y="870744"/>
                  <a:pt x="1453052" y="923330"/>
                </a:cubicBezTo>
                <a:cubicBezTo>
                  <a:pt x="1258760" y="975916"/>
                  <a:pt x="1200913" y="895288"/>
                  <a:pt x="988075" y="923330"/>
                </a:cubicBezTo>
                <a:cubicBezTo>
                  <a:pt x="775237" y="951372"/>
                  <a:pt x="707299" y="867686"/>
                  <a:pt x="464976" y="923330"/>
                </a:cubicBezTo>
                <a:cubicBezTo>
                  <a:pt x="222653" y="978974"/>
                  <a:pt x="229008" y="873190"/>
                  <a:pt x="0" y="923330"/>
                </a:cubicBezTo>
                <a:cubicBezTo>
                  <a:pt x="-24258" y="783869"/>
                  <a:pt x="56305" y="624794"/>
                  <a:pt x="0" y="452432"/>
                </a:cubicBezTo>
                <a:cubicBezTo>
                  <a:pt x="-56305" y="280070"/>
                  <a:pt x="20330" y="219802"/>
                  <a:pt x="0" y="0"/>
                </a:cubicBezTo>
                <a:close/>
              </a:path>
            </a:pathLst>
          </a:custGeom>
          <a:noFill/>
          <a:ln>
            <a:solidFill>
              <a:schemeClr val="tx1"/>
            </a:solidFill>
            <a:extLst>
              <a:ext uri="{C807C97D-BFC1-408E-A445-0C87EB9F89A2}">
                <ask:lineSketchStyleProps xmlns:ask="http://schemas.microsoft.com/office/drawing/2018/sketchyshapes" sd="3253438693">
                  <a:prstGeom prst="rect">
                    <a:avLst/>
                  </a:prstGeom>
                  <ask:type>
                    <ask:lineSketchScribble/>
                  </ask:type>
                </ask:lineSketchStyleProps>
              </a:ext>
            </a:extLst>
          </a:ln>
        </p:spPr>
        <p:txBody>
          <a:bodyPr wrap="square">
            <a:spAutoFit/>
          </a:bodyPr>
          <a:lstStyle/>
          <a:p>
            <a:r>
              <a:rPr lang="el-GR" dirty="0"/>
              <a:t>Το Σάββατο το απόγευμα είσαι απασχολημένη;</a:t>
            </a:r>
          </a:p>
        </p:txBody>
      </p:sp>
      <p:sp>
        <p:nvSpPr>
          <p:cNvPr id="11" name="TextBox 10">
            <a:extLst>
              <a:ext uri="{FF2B5EF4-FFF2-40B4-BE49-F238E27FC236}">
                <a16:creationId xmlns:a16="http://schemas.microsoft.com/office/drawing/2014/main" id="{F47FF09D-322D-1346-06BA-EEF678FC4C0A}"/>
              </a:ext>
            </a:extLst>
          </p:cNvPr>
          <p:cNvSpPr txBox="1"/>
          <p:nvPr/>
        </p:nvSpPr>
        <p:spPr>
          <a:xfrm>
            <a:off x="9874734" y="5596832"/>
            <a:ext cx="1937402" cy="923330"/>
          </a:xfrm>
          <a:custGeom>
            <a:avLst/>
            <a:gdLst>
              <a:gd name="csX0" fmla="*/ 0 w 1937402"/>
              <a:gd name="csY0" fmla="*/ 0 h 923330"/>
              <a:gd name="csX1" fmla="*/ 523099 w 1937402"/>
              <a:gd name="csY1" fmla="*/ 0 h 923330"/>
              <a:gd name="csX2" fmla="*/ 968701 w 1937402"/>
              <a:gd name="csY2" fmla="*/ 0 h 923330"/>
              <a:gd name="csX3" fmla="*/ 1394929 w 1937402"/>
              <a:gd name="csY3" fmla="*/ 0 h 923330"/>
              <a:gd name="csX4" fmla="*/ 1937402 w 1937402"/>
              <a:gd name="csY4" fmla="*/ 0 h 923330"/>
              <a:gd name="csX5" fmla="*/ 1937402 w 1937402"/>
              <a:gd name="csY5" fmla="*/ 461665 h 923330"/>
              <a:gd name="csX6" fmla="*/ 1937402 w 1937402"/>
              <a:gd name="csY6" fmla="*/ 923330 h 923330"/>
              <a:gd name="csX7" fmla="*/ 1453052 w 1937402"/>
              <a:gd name="csY7" fmla="*/ 923330 h 923330"/>
              <a:gd name="csX8" fmla="*/ 988075 w 1937402"/>
              <a:gd name="csY8" fmla="*/ 923330 h 923330"/>
              <a:gd name="csX9" fmla="*/ 464976 w 1937402"/>
              <a:gd name="csY9" fmla="*/ 923330 h 923330"/>
              <a:gd name="csX10" fmla="*/ 0 w 1937402"/>
              <a:gd name="csY10" fmla="*/ 923330 h 923330"/>
              <a:gd name="csX11" fmla="*/ 0 w 1937402"/>
              <a:gd name="csY11" fmla="*/ 452432 h 923330"/>
              <a:gd name="csX12" fmla="*/ 0 w 1937402"/>
              <a:gd name="csY12" fmla="*/ 0 h 9233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937402" h="923330" extrusionOk="0">
                <a:moveTo>
                  <a:pt x="0" y="0"/>
                </a:moveTo>
                <a:cubicBezTo>
                  <a:pt x="209257" y="-16598"/>
                  <a:pt x="410708" y="47965"/>
                  <a:pt x="523099" y="0"/>
                </a:cubicBezTo>
                <a:cubicBezTo>
                  <a:pt x="635490" y="-47965"/>
                  <a:pt x="824305" y="6440"/>
                  <a:pt x="968701" y="0"/>
                </a:cubicBezTo>
                <a:cubicBezTo>
                  <a:pt x="1113097" y="-6440"/>
                  <a:pt x="1283472" y="23945"/>
                  <a:pt x="1394929" y="0"/>
                </a:cubicBezTo>
                <a:cubicBezTo>
                  <a:pt x="1506386" y="-23945"/>
                  <a:pt x="1797467" y="63566"/>
                  <a:pt x="1937402" y="0"/>
                </a:cubicBezTo>
                <a:cubicBezTo>
                  <a:pt x="1954232" y="120491"/>
                  <a:pt x="1897232" y="259422"/>
                  <a:pt x="1937402" y="461665"/>
                </a:cubicBezTo>
                <a:cubicBezTo>
                  <a:pt x="1977572" y="663908"/>
                  <a:pt x="1900839" y="738291"/>
                  <a:pt x="1937402" y="923330"/>
                </a:cubicBezTo>
                <a:cubicBezTo>
                  <a:pt x="1696335" y="946601"/>
                  <a:pt x="1647344" y="870744"/>
                  <a:pt x="1453052" y="923330"/>
                </a:cubicBezTo>
                <a:cubicBezTo>
                  <a:pt x="1258760" y="975916"/>
                  <a:pt x="1200913" y="895288"/>
                  <a:pt x="988075" y="923330"/>
                </a:cubicBezTo>
                <a:cubicBezTo>
                  <a:pt x="775237" y="951372"/>
                  <a:pt x="707299" y="867686"/>
                  <a:pt x="464976" y="923330"/>
                </a:cubicBezTo>
                <a:cubicBezTo>
                  <a:pt x="222653" y="978974"/>
                  <a:pt x="229008" y="873190"/>
                  <a:pt x="0" y="923330"/>
                </a:cubicBezTo>
                <a:cubicBezTo>
                  <a:pt x="-24258" y="783869"/>
                  <a:pt x="56305" y="624794"/>
                  <a:pt x="0" y="452432"/>
                </a:cubicBezTo>
                <a:cubicBezTo>
                  <a:pt x="-56305" y="280070"/>
                  <a:pt x="20330" y="219802"/>
                  <a:pt x="0" y="0"/>
                </a:cubicBezTo>
                <a:close/>
              </a:path>
            </a:pathLst>
          </a:custGeom>
          <a:noFill/>
          <a:ln>
            <a:solidFill>
              <a:schemeClr val="tx1"/>
            </a:solidFill>
            <a:extLst>
              <a:ext uri="{C807C97D-BFC1-408E-A445-0C87EB9F89A2}">
                <ask:lineSketchStyleProps xmlns:ask="http://schemas.microsoft.com/office/drawing/2018/sketchyshapes" sd="3253438693">
                  <a:prstGeom prst="rect">
                    <a:avLst/>
                  </a:prstGeom>
                  <ask:type>
                    <ask:lineSketchScribble/>
                  </ask:type>
                </ask:lineSketchStyleProps>
              </a:ext>
            </a:extLst>
          </a:ln>
        </p:spPr>
        <p:txBody>
          <a:bodyPr wrap="square">
            <a:spAutoFit/>
          </a:bodyPr>
          <a:lstStyle/>
          <a:p>
            <a:r>
              <a:rPr lang="el-GR" dirty="0"/>
              <a:t>Το Σάββατο το απόγευμα είσαι ελεύθερη; </a:t>
            </a:r>
          </a:p>
        </p:txBody>
      </p:sp>
      <p:pic>
        <p:nvPicPr>
          <p:cNvPr id="14" name="Εικόνα 13">
            <a:extLst>
              <a:ext uri="{FF2B5EF4-FFF2-40B4-BE49-F238E27FC236}">
                <a16:creationId xmlns:a16="http://schemas.microsoft.com/office/drawing/2014/main" id="{BAE4C584-2AE3-02B1-0F78-082E9DF03E56}"/>
              </a:ext>
            </a:extLst>
          </p:cNvPr>
          <p:cNvPicPr>
            <a:picLocks noChangeAspect="1"/>
          </p:cNvPicPr>
          <p:nvPr/>
        </p:nvPicPr>
        <p:blipFill>
          <a:blip r:embed="rId3"/>
          <a:srcRect l="51905" t="36198" r="20476" b="11228"/>
          <a:stretch>
            <a:fillRect/>
          </a:stretch>
        </p:blipFill>
        <p:spPr>
          <a:xfrm>
            <a:off x="123128" y="2615571"/>
            <a:ext cx="499479" cy="827314"/>
          </a:xfrm>
          <a:custGeom>
            <a:avLst/>
            <a:gdLst>
              <a:gd name="csX0" fmla="*/ 0 w 499479"/>
              <a:gd name="csY0" fmla="*/ 0 h 827314"/>
              <a:gd name="csX1" fmla="*/ 499479 w 499479"/>
              <a:gd name="csY1" fmla="*/ 0 h 827314"/>
              <a:gd name="csX2" fmla="*/ 499479 w 499479"/>
              <a:gd name="csY2" fmla="*/ 405384 h 827314"/>
              <a:gd name="csX3" fmla="*/ 499479 w 499479"/>
              <a:gd name="csY3" fmla="*/ 827314 h 827314"/>
              <a:gd name="csX4" fmla="*/ 0 w 499479"/>
              <a:gd name="csY4" fmla="*/ 827314 h 827314"/>
              <a:gd name="csX5" fmla="*/ 0 w 499479"/>
              <a:gd name="csY5" fmla="*/ 430203 h 827314"/>
              <a:gd name="csX6" fmla="*/ 0 w 499479"/>
              <a:gd name="csY6" fmla="*/ 0 h 82731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99479" h="827314" fill="none" extrusionOk="0">
                <a:moveTo>
                  <a:pt x="0" y="0"/>
                </a:moveTo>
                <a:cubicBezTo>
                  <a:pt x="149581" y="-27087"/>
                  <a:pt x="308451" y="57622"/>
                  <a:pt x="499479" y="0"/>
                </a:cubicBezTo>
                <a:cubicBezTo>
                  <a:pt x="507793" y="125142"/>
                  <a:pt x="472672" y="314824"/>
                  <a:pt x="499479" y="405384"/>
                </a:cubicBezTo>
                <a:cubicBezTo>
                  <a:pt x="526286" y="495944"/>
                  <a:pt x="455730" y="726450"/>
                  <a:pt x="499479" y="827314"/>
                </a:cubicBezTo>
                <a:cubicBezTo>
                  <a:pt x="296129" y="844509"/>
                  <a:pt x="248610" y="795037"/>
                  <a:pt x="0" y="827314"/>
                </a:cubicBezTo>
                <a:cubicBezTo>
                  <a:pt x="-39496" y="633213"/>
                  <a:pt x="1219" y="584504"/>
                  <a:pt x="0" y="430203"/>
                </a:cubicBezTo>
                <a:cubicBezTo>
                  <a:pt x="-1219" y="275902"/>
                  <a:pt x="36340" y="91484"/>
                  <a:pt x="0" y="0"/>
                </a:cubicBezTo>
                <a:close/>
              </a:path>
              <a:path w="499479" h="827314" stroke="0" extrusionOk="0">
                <a:moveTo>
                  <a:pt x="0" y="0"/>
                </a:moveTo>
                <a:cubicBezTo>
                  <a:pt x="223151" y="-53411"/>
                  <a:pt x="393872" y="44039"/>
                  <a:pt x="499479" y="0"/>
                </a:cubicBezTo>
                <a:cubicBezTo>
                  <a:pt x="503674" y="108302"/>
                  <a:pt x="460160" y="232920"/>
                  <a:pt x="499479" y="430203"/>
                </a:cubicBezTo>
                <a:cubicBezTo>
                  <a:pt x="538798" y="627486"/>
                  <a:pt x="479650" y="683323"/>
                  <a:pt x="499479" y="827314"/>
                </a:cubicBezTo>
                <a:cubicBezTo>
                  <a:pt x="256104" y="843971"/>
                  <a:pt x="142027" y="779111"/>
                  <a:pt x="0" y="827314"/>
                </a:cubicBezTo>
                <a:cubicBezTo>
                  <a:pt x="-18042" y="714146"/>
                  <a:pt x="970" y="593824"/>
                  <a:pt x="0" y="413657"/>
                </a:cubicBezTo>
                <a:cubicBezTo>
                  <a:pt x="-970" y="233490"/>
                  <a:pt x="10225" y="190923"/>
                  <a:pt x="0" y="0"/>
                </a:cubicBezTo>
                <a:close/>
              </a:path>
            </a:pathLst>
          </a:custGeom>
          <a:ln>
            <a:solidFill>
              <a:schemeClr val="tx1"/>
            </a:solidFill>
            <a:extLst>
              <a:ext uri="{C807C97D-BFC1-408E-A445-0C87EB9F89A2}">
                <ask:lineSketchStyleProps xmlns:ask="http://schemas.microsoft.com/office/drawing/2018/sketchyshapes" sd="2223201802">
                  <a:prstGeom prst="rect">
                    <a:avLst/>
                  </a:prstGeom>
                  <ask:type>
                    <ask:lineSketchScribble/>
                  </ask:type>
                </ask:lineSketchStyleProps>
              </a:ext>
            </a:extLst>
          </a:ln>
        </p:spPr>
      </p:pic>
      <p:pic>
        <p:nvPicPr>
          <p:cNvPr id="16" name="Εικόνα 15">
            <a:extLst>
              <a:ext uri="{FF2B5EF4-FFF2-40B4-BE49-F238E27FC236}">
                <a16:creationId xmlns:a16="http://schemas.microsoft.com/office/drawing/2014/main" id="{60DB0A72-A380-C5A9-DB98-60DF661A9325}"/>
              </a:ext>
            </a:extLst>
          </p:cNvPr>
          <p:cNvPicPr>
            <a:picLocks noChangeAspect="1"/>
          </p:cNvPicPr>
          <p:nvPr/>
        </p:nvPicPr>
        <p:blipFill>
          <a:blip r:embed="rId3"/>
          <a:srcRect l="19333" t="36198" r="48290" b="11228"/>
          <a:stretch>
            <a:fillRect/>
          </a:stretch>
        </p:blipFill>
        <p:spPr>
          <a:xfrm>
            <a:off x="123128" y="1439914"/>
            <a:ext cx="586722" cy="952737"/>
          </a:xfrm>
          <a:custGeom>
            <a:avLst/>
            <a:gdLst>
              <a:gd name="csX0" fmla="*/ 0 w 586722"/>
              <a:gd name="csY0" fmla="*/ 0 h 952737"/>
              <a:gd name="csX1" fmla="*/ 586722 w 586722"/>
              <a:gd name="csY1" fmla="*/ 0 h 952737"/>
              <a:gd name="csX2" fmla="*/ 586722 w 586722"/>
              <a:gd name="csY2" fmla="*/ 476369 h 952737"/>
              <a:gd name="csX3" fmla="*/ 586722 w 586722"/>
              <a:gd name="csY3" fmla="*/ 952737 h 952737"/>
              <a:gd name="csX4" fmla="*/ 0 w 586722"/>
              <a:gd name="csY4" fmla="*/ 952737 h 952737"/>
              <a:gd name="csX5" fmla="*/ 0 w 586722"/>
              <a:gd name="csY5" fmla="*/ 466841 h 952737"/>
              <a:gd name="csX6" fmla="*/ 0 w 586722"/>
              <a:gd name="csY6" fmla="*/ 0 h 95273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86722" h="952737" fill="none" extrusionOk="0">
                <a:moveTo>
                  <a:pt x="0" y="0"/>
                </a:moveTo>
                <a:cubicBezTo>
                  <a:pt x="190502" y="-22435"/>
                  <a:pt x="330278" y="1957"/>
                  <a:pt x="586722" y="0"/>
                </a:cubicBezTo>
                <a:cubicBezTo>
                  <a:pt x="626478" y="198566"/>
                  <a:pt x="572406" y="249551"/>
                  <a:pt x="586722" y="476369"/>
                </a:cubicBezTo>
                <a:cubicBezTo>
                  <a:pt x="601038" y="703187"/>
                  <a:pt x="585153" y="813673"/>
                  <a:pt x="586722" y="952737"/>
                </a:cubicBezTo>
                <a:cubicBezTo>
                  <a:pt x="444707" y="981913"/>
                  <a:pt x="122731" y="907177"/>
                  <a:pt x="0" y="952737"/>
                </a:cubicBezTo>
                <a:cubicBezTo>
                  <a:pt x="-39224" y="792466"/>
                  <a:pt x="25807" y="645560"/>
                  <a:pt x="0" y="466841"/>
                </a:cubicBezTo>
                <a:cubicBezTo>
                  <a:pt x="-25807" y="288122"/>
                  <a:pt x="8428" y="195048"/>
                  <a:pt x="0" y="0"/>
                </a:cubicBezTo>
                <a:close/>
              </a:path>
              <a:path w="586722" h="952737" stroke="0" extrusionOk="0">
                <a:moveTo>
                  <a:pt x="0" y="0"/>
                </a:moveTo>
                <a:cubicBezTo>
                  <a:pt x="140819" y="-43212"/>
                  <a:pt x="398013" y="46627"/>
                  <a:pt x="586722" y="0"/>
                </a:cubicBezTo>
                <a:cubicBezTo>
                  <a:pt x="586737" y="94706"/>
                  <a:pt x="585129" y="327131"/>
                  <a:pt x="586722" y="447786"/>
                </a:cubicBezTo>
                <a:cubicBezTo>
                  <a:pt x="588315" y="568441"/>
                  <a:pt x="545781" y="754481"/>
                  <a:pt x="586722" y="952737"/>
                </a:cubicBezTo>
                <a:cubicBezTo>
                  <a:pt x="324348" y="1002931"/>
                  <a:pt x="191927" y="897795"/>
                  <a:pt x="0" y="952737"/>
                </a:cubicBezTo>
                <a:cubicBezTo>
                  <a:pt x="-14689" y="796010"/>
                  <a:pt x="12226" y="617524"/>
                  <a:pt x="0" y="457314"/>
                </a:cubicBezTo>
                <a:cubicBezTo>
                  <a:pt x="-12226" y="297104"/>
                  <a:pt x="50983" y="122888"/>
                  <a:pt x="0" y="0"/>
                </a:cubicBezTo>
                <a:close/>
              </a:path>
            </a:pathLst>
          </a:custGeom>
          <a:ln>
            <a:solidFill>
              <a:schemeClr val="tx1"/>
            </a:solidFill>
            <a:extLst>
              <a:ext uri="{C807C97D-BFC1-408E-A445-0C87EB9F89A2}">
                <ask:lineSketchStyleProps xmlns:ask="http://schemas.microsoft.com/office/drawing/2018/sketchyshapes" sd="158228927">
                  <a:prstGeom prst="rect">
                    <a:avLst/>
                  </a:prstGeom>
                  <ask:type>
                    <ask:lineSketchScribble/>
                  </ask:type>
                </ask:lineSketchStyleProps>
              </a:ext>
            </a:extLst>
          </a:ln>
        </p:spPr>
      </p:pic>
      <p:pic>
        <p:nvPicPr>
          <p:cNvPr id="20" name="Εικόνα 19">
            <a:extLst>
              <a:ext uri="{FF2B5EF4-FFF2-40B4-BE49-F238E27FC236}">
                <a16:creationId xmlns:a16="http://schemas.microsoft.com/office/drawing/2014/main" id="{BCACD516-AE47-B160-CA7C-CC0E21732615}"/>
              </a:ext>
            </a:extLst>
          </p:cNvPr>
          <p:cNvPicPr>
            <a:picLocks noChangeAspect="1"/>
          </p:cNvPicPr>
          <p:nvPr/>
        </p:nvPicPr>
        <p:blipFill>
          <a:blip r:embed="rId3"/>
          <a:srcRect l="19333" t="36198" r="48290" b="11228"/>
          <a:stretch>
            <a:fillRect/>
          </a:stretch>
        </p:blipFill>
        <p:spPr>
          <a:xfrm>
            <a:off x="79506" y="4014148"/>
            <a:ext cx="586722" cy="952737"/>
          </a:xfrm>
          <a:custGeom>
            <a:avLst/>
            <a:gdLst>
              <a:gd name="csX0" fmla="*/ 0 w 586722"/>
              <a:gd name="csY0" fmla="*/ 0 h 952737"/>
              <a:gd name="csX1" fmla="*/ 586722 w 586722"/>
              <a:gd name="csY1" fmla="*/ 0 h 952737"/>
              <a:gd name="csX2" fmla="*/ 586722 w 586722"/>
              <a:gd name="csY2" fmla="*/ 476369 h 952737"/>
              <a:gd name="csX3" fmla="*/ 586722 w 586722"/>
              <a:gd name="csY3" fmla="*/ 952737 h 952737"/>
              <a:gd name="csX4" fmla="*/ 0 w 586722"/>
              <a:gd name="csY4" fmla="*/ 952737 h 952737"/>
              <a:gd name="csX5" fmla="*/ 0 w 586722"/>
              <a:gd name="csY5" fmla="*/ 466841 h 952737"/>
              <a:gd name="csX6" fmla="*/ 0 w 586722"/>
              <a:gd name="csY6" fmla="*/ 0 h 95273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86722" h="952737" fill="none" extrusionOk="0">
                <a:moveTo>
                  <a:pt x="0" y="0"/>
                </a:moveTo>
                <a:cubicBezTo>
                  <a:pt x="190502" y="-22435"/>
                  <a:pt x="330278" y="1957"/>
                  <a:pt x="586722" y="0"/>
                </a:cubicBezTo>
                <a:cubicBezTo>
                  <a:pt x="626478" y="198566"/>
                  <a:pt x="572406" y="249551"/>
                  <a:pt x="586722" y="476369"/>
                </a:cubicBezTo>
                <a:cubicBezTo>
                  <a:pt x="601038" y="703187"/>
                  <a:pt x="585153" y="813673"/>
                  <a:pt x="586722" y="952737"/>
                </a:cubicBezTo>
                <a:cubicBezTo>
                  <a:pt x="444707" y="981913"/>
                  <a:pt x="122731" y="907177"/>
                  <a:pt x="0" y="952737"/>
                </a:cubicBezTo>
                <a:cubicBezTo>
                  <a:pt x="-39224" y="792466"/>
                  <a:pt x="25807" y="645560"/>
                  <a:pt x="0" y="466841"/>
                </a:cubicBezTo>
                <a:cubicBezTo>
                  <a:pt x="-25807" y="288122"/>
                  <a:pt x="8428" y="195048"/>
                  <a:pt x="0" y="0"/>
                </a:cubicBezTo>
                <a:close/>
              </a:path>
              <a:path w="586722" h="952737" stroke="0" extrusionOk="0">
                <a:moveTo>
                  <a:pt x="0" y="0"/>
                </a:moveTo>
                <a:cubicBezTo>
                  <a:pt x="140819" y="-43212"/>
                  <a:pt x="398013" y="46627"/>
                  <a:pt x="586722" y="0"/>
                </a:cubicBezTo>
                <a:cubicBezTo>
                  <a:pt x="586737" y="94706"/>
                  <a:pt x="585129" y="327131"/>
                  <a:pt x="586722" y="447786"/>
                </a:cubicBezTo>
                <a:cubicBezTo>
                  <a:pt x="588315" y="568441"/>
                  <a:pt x="545781" y="754481"/>
                  <a:pt x="586722" y="952737"/>
                </a:cubicBezTo>
                <a:cubicBezTo>
                  <a:pt x="324348" y="1002931"/>
                  <a:pt x="191927" y="897795"/>
                  <a:pt x="0" y="952737"/>
                </a:cubicBezTo>
                <a:cubicBezTo>
                  <a:pt x="-14689" y="796010"/>
                  <a:pt x="12226" y="617524"/>
                  <a:pt x="0" y="457314"/>
                </a:cubicBezTo>
                <a:cubicBezTo>
                  <a:pt x="-12226" y="297104"/>
                  <a:pt x="50983" y="122888"/>
                  <a:pt x="0" y="0"/>
                </a:cubicBezTo>
                <a:close/>
              </a:path>
            </a:pathLst>
          </a:custGeom>
          <a:ln>
            <a:solidFill>
              <a:schemeClr val="tx1"/>
            </a:solidFill>
            <a:extLst>
              <a:ext uri="{C807C97D-BFC1-408E-A445-0C87EB9F89A2}">
                <ask:lineSketchStyleProps xmlns:ask="http://schemas.microsoft.com/office/drawing/2018/sketchyshapes" sd="158228927">
                  <a:prstGeom prst="rect">
                    <a:avLst/>
                  </a:prstGeom>
                  <ask:type>
                    <ask:lineSketchScribble/>
                  </ask:type>
                </ask:lineSketchStyleProps>
              </a:ext>
            </a:extLst>
          </a:ln>
        </p:spPr>
      </p:pic>
      <p:pic>
        <p:nvPicPr>
          <p:cNvPr id="22" name="Εικόνα 21">
            <a:extLst>
              <a:ext uri="{FF2B5EF4-FFF2-40B4-BE49-F238E27FC236}">
                <a16:creationId xmlns:a16="http://schemas.microsoft.com/office/drawing/2014/main" id="{4B3269A1-7AD1-E695-47E6-0B105958F564}"/>
              </a:ext>
            </a:extLst>
          </p:cNvPr>
          <p:cNvPicPr>
            <a:picLocks noChangeAspect="1"/>
          </p:cNvPicPr>
          <p:nvPr/>
        </p:nvPicPr>
        <p:blipFill>
          <a:blip r:embed="rId3"/>
          <a:srcRect l="51905" t="36198" r="20476" b="11228"/>
          <a:stretch>
            <a:fillRect/>
          </a:stretch>
        </p:blipFill>
        <p:spPr>
          <a:xfrm>
            <a:off x="123127" y="5231183"/>
            <a:ext cx="499479" cy="827314"/>
          </a:xfrm>
          <a:custGeom>
            <a:avLst/>
            <a:gdLst>
              <a:gd name="csX0" fmla="*/ 0 w 499479"/>
              <a:gd name="csY0" fmla="*/ 0 h 827314"/>
              <a:gd name="csX1" fmla="*/ 499479 w 499479"/>
              <a:gd name="csY1" fmla="*/ 0 h 827314"/>
              <a:gd name="csX2" fmla="*/ 499479 w 499479"/>
              <a:gd name="csY2" fmla="*/ 405384 h 827314"/>
              <a:gd name="csX3" fmla="*/ 499479 w 499479"/>
              <a:gd name="csY3" fmla="*/ 827314 h 827314"/>
              <a:gd name="csX4" fmla="*/ 0 w 499479"/>
              <a:gd name="csY4" fmla="*/ 827314 h 827314"/>
              <a:gd name="csX5" fmla="*/ 0 w 499479"/>
              <a:gd name="csY5" fmla="*/ 430203 h 827314"/>
              <a:gd name="csX6" fmla="*/ 0 w 499479"/>
              <a:gd name="csY6" fmla="*/ 0 h 82731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99479" h="827314" fill="none" extrusionOk="0">
                <a:moveTo>
                  <a:pt x="0" y="0"/>
                </a:moveTo>
                <a:cubicBezTo>
                  <a:pt x="149581" y="-27087"/>
                  <a:pt x="308451" y="57622"/>
                  <a:pt x="499479" y="0"/>
                </a:cubicBezTo>
                <a:cubicBezTo>
                  <a:pt x="507793" y="125142"/>
                  <a:pt x="472672" y="314824"/>
                  <a:pt x="499479" y="405384"/>
                </a:cubicBezTo>
                <a:cubicBezTo>
                  <a:pt x="526286" y="495944"/>
                  <a:pt x="455730" y="726450"/>
                  <a:pt x="499479" y="827314"/>
                </a:cubicBezTo>
                <a:cubicBezTo>
                  <a:pt x="296129" y="844509"/>
                  <a:pt x="248610" y="795037"/>
                  <a:pt x="0" y="827314"/>
                </a:cubicBezTo>
                <a:cubicBezTo>
                  <a:pt x="-39496" y="633213"/>
                  <a:pt x="1219" y="584504"/>
                  <a:pt x="0" y="430203"/>
                </a:cubicBezTo>
                <a:cubicBezTo>
                  <a:pt x="-1219" y="275902"/>
                  <a:pt x="36340" y="91484"/>
                  <a:pt x="0" y="0"/>
                </a:cubicBezTo>
                <a:close/>
              </a:path>
              <a:path w="499479" h="827314" stroke="0" extrusionOk="0">
                <a:moveTo>
                  <a:pt x="0" y="0"/>
                </a:moveTo>
                <a:cubicBezTo>
                  <a:pt x="223151" y="-53411"/>
                  <a:pt x="393872" y="44039"/>
                  <a:pt x="499479" y="0"/>
                </a:cubicBezTo>
                <a:cubicBezTo>
                  <a:pt x="503674" y="108302"/>
                  <a:pt x="460160" y="232920"/>
                  <a:pt x="499479" y="430203"/>
                </a:cubicBezTo>
                <a:cubicBezTo>
                  <a:pt x="538798" y="627486"/>
                  <a:pt x="479650" y="683323"/>
                  <a:pt x="499479" y="827314"/>
                </a:cubicBezTo>
                <a:cubicBezTo>
                  <a:pt x="256104" y="843971"/>
                  <a:pt x="142027" y="779111"/>
                  <a:pt x="0" y="827314"/>
                </a:cubicBezTo>
                <a:cubicBezTo>
                  <a:pt x="-18042" y="714146"/>
                  <a:pt x="970" y="593824"/>
                  <a:pt x="0" y="413657"/>
                </a:cubicBezTo>
                <a:cubicBezTo>
                  <a:pt x="-970" y="233490"/>
                  <a:pt x="10225" y="190923"/>
                  <a:pt x="0" y="0"/>
                </a:cubicBezTo>
                <a:close/>
              </a:path>
            </a:pathLst>
          </a:custGeom>
          <a:ln>
            <a:solidFill>
              <a:schemeClr val="tx1"/>
            </a:solidFill>
            <a:extLst>
              <a:ext uri="{C807C97D-BFC1-408E-A445-0C87EB9F89A2}">
                <ask:lineSketchStyleProps xmlns:ask="http://schemas.microsoft.com/office/drawing/2018/sketchyshapes" sd="2223201802">
                  <a:prstGeom prst="rect">
                    <a:avLst/>
                  </a:prstGeom>
                  <ask:type>
                    <ask:lineSketchScribble/>
                  </ask:type>
                </ask:lineSketchStyleProps>
              </a:ext>
            </a:extLst>
          </a:ln>
        </p:spPr>
      </p:pic>
      <p:pic>
        <p:nvPicPr>
          <p:cNvPr id="24" name="Εικόνα 23">
            <a:extLst>
              <a:ext uri="{FF2B5EF4-FFF2-40B4-BE49-F238E27FC236}">
                <a16:creationId xmlns:a16="http://schemas.microsoft.com/office/drawing/2014/main" id="{ED176A27-C570-35B0-847E-6EFDEE9A23EA}"/>
              </a:ext>
            </a:extLst>
          </p:cNvPr>
          <p:cNvPicPr>
            <a:picLocks noChangeAspect="1"/>
          </p:cNvPicPr>
          <p:nvPr/>
        </p:nvPicPr>
        <p:blipFill>
          <a:blip r:embed="rId3"/>
          <a:srcRect l="19333" t="36198" r="48290" b="11228"/>
          <a:stretch>
            <a:fillRect/>
          </a:stretch>
        </p:blipFill>
        <p:spPr>
          <a:xfrm>
            <a:off x="8353820" y="3314859"/>
            <a:ext cx="586722" cy="952737"/>
          </a:xfrm>
          <a:custGeom>
            <a:avLst/>
            <a:gdLst>
              <a:gd name="csX0" fmla="*/ 0 w 586722"/>
              <a:gd name="csY0" fmla="*/ 0 h 952737"/>
              <a:gd name="csX1" fmla="*/ 586722 w 586722"/>
              <a:gd name="csY1" fmla="*/ 0 h 952737"/>
              <a:gd name="csX2" fmla="*/ 586722 w 586722"/>
              <a:gd name="csY2" fmla="*/ 476369 h 952737"/>
              <a:gd name="csX3" fmla="*/ 586722 w 586722"/>
              <a:gd name="csY3" fmla="*/ 952737 h 952737"/>
              <a:gd name="csX4" fmla="*/ 0 w 586722"/>
              <a:gd name="csY4" fmla="*/ 952737 h 952737"/>
              <a:gd name="csX5" fmla="*/ 0 w 586722"/>
              <a:gd name="csY5" fmla="*/ 466841 h 952737"/>
              <a:gd name="csX6" fmla="*/ 0 w 586722"/>
              <a:gd name="csY6" fmla="*/ 0 h 95273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86722" h="952737" fill="none" extrusionOk="0">
                <a:moveTo>
                  <a:pt x="0" y="0"/>
                </a:moveTo>
                <a:cubicBezTo>
                  <a:pt x="190502" y="-22435"/>
                  <a:pt x="330278" y="1957"/>
                  <a:pt x="586722" y="0"/>
                </a:cubicBezTo>
                <a:cubicBezTo>
                  <a:pt x="626478" y="198566"/>
                  <a:pt x="572406" y="249551"/>
                  <a:pt x="586722" y="476369"/>
                </a:cubicBezTo>
                <a:cubicBezTo>
                  <a:pt x="601038" y="703187"/>
                  <a:pt x="585153" y="813673"/>
                  <a:pt x="586722" y="952737"/>
                </a:cubicBezTo>
                <a:cubicBezTo>
                  <a:pt x="444707" y="981913"/>
                  <a:pt x="122731" y="907177"/>
                  <a:pt x="0" y="952737"/>
                </a:cubicBezTo>
                <a:cubicBezTo>
                  <a:pt x="-39224" y="792466"/>
                  <a:pt x="25807" y="645560"/>
                  <a:pt x="0" y="466841"/>
                </a:cubicBezTo>
                <a:cubicBezTo>
                  <a:pt x="-25807" y="288122"/>
                  <a:pt x="8428" y="195048"/>
                  <a:pt x="0" y="0"/>
                </a:cubicBezTo>
                <a:close/>
              </a:path>
              <a:path w="586722" h="952737" stroke="0" extrusionOk="0">
                <a:moveTo>
                  <a:pt x="0" y="0"/>
                </a:moveTo>
                <a:cubicBezTo>
                  <a:pt x="140819" y="-43212"/>
                  <a:pt x="398013" y="46627"/>
                  <a:pt x="586722" y="0"/>
                </a:cubicBezTo>
                <a:cubicBezTo>
                  <a:pt x="586737" y="94706"/>
                  <a:pt x="585129" y="327131"/>
                  <a:pt x="586722" y="447786"/>
                </a:cubicBezTo>
                <a:cubicBezTo>
                  <a:pt x="588315" y="568441"/>
                  <a:pt x="545781" y="754481"/>
                  <a:pt x="586722" y="952737"/>
                </a:cubicBezTo>
                <a:cubicBezTo>
                  <a:pt x="324348" y="1002931"/>
                  <a:pt x="191927" y="897795"/>
                  <a:pt x="0" y="952737"/>
                </a:cubicBezTo>
                <a:cubicBezTo>
                  <a:pt x="-14689" y="796010"/>
                  <a:pt x="12226" y="617524"/>
                  <a:pt x="0" y="457314"/>
                </a:cubicBezTo>
                <a:cubicBezTo>
                  <a:pt x="-12226" y="297104"/>
                  <a:pt x="50983" y="122888"/>
                  <a:pt x="0" y="0"/>
                </a:cubicBezTo>
                <a:close/>
              </a:path>
            </a:pathLst>
          </a:custGeom>
          <a:ln>
            <a:solidFill>
              <a:schemeClr val="tx1"/>
            </a:solidFill>
            <a:extLst>
              <a:ext uri="{C807C97D-BFC1-408E-A445-0C87EB9F89A2}">
                <ask:lineSketchStyleProps xmlns:ask="http://schemas.microsoft.com/office/drawing/2018/sketchyshapes" sd="158228927">
                  <a:prstGeom prst="rect">
                    <a:avLst/>
                  </a:prstGeom>
                  <ask:type>
                    <ask:lineSketchScribble/>
                  </ask:type>
                </ask:lineSketchStyleProps>
              </a:ext>
            </a:extLst>
          </a:ln>
        </p:spPr>
      </p:pic>
      <p:pic>
        <p:nvPicPr>
          <p:cNvPr id="26" name="Εικόνα 25">
            <a:extLst>
              <a:ext uri="{FF2B5EF4-FFF2-40B4-BE49-F238E27FC236}">
                <a16:creationId xmlns:a16="http://schemas.microsoft.com/office/drawing/2014/main" id="{0806CD44-5057-86FA-F0E5-4A461FC388F9}"/>
              </a:ext>
            </a:extLst>
          </p:cNvPr>
          <p:cNvPicPr>
            <a:picLocks noChangeAspect="1"/>
          </p:cNvPicPr>
          <p:nvPr/>
        </p:nvPicPr>
        <p:blipFill>
          <a:blip r:embed="rId3"/>
          <a:srcRect l="51905" t="36198" r="20476" b="11228"/>
          <a:stretch>
            <a:fillRect/>
          </a:stretch>
        </p:blipFill>
        <p:spPr>
          <a:xfrm>
            <a:off x="10593695" y="3377570"/>
            <a:ext cx="499479" cy="827314"/>
          </a:xfrm>
          <a:custGeom>
            <a:avLst/>
            <a:gdLst>
              <a:gd name="csX0" fmla="*/ 0 w 499479"/>
              <a:gd name="csY0" fmla="*/ 0 h 827314"/>
              <a:gd name="csX1" fmla="*/ 499479 w 499479"/>
              <a:gd name="csY1" fmla="*/ 0 h 827314"/>
              <a:gd name="csX2" fmla="*/ 499479 w 499479"/>
              <a:gd name="csY2" fmla="*/ 405384 h 827314"/>
              <a:gd name="csX3" fmla="*/ 499479 w 499479"/>
              <a:gd name="csY3" fmla="*/ 827314 h 827314"/>
              <a:gd name="csX4" fmla="*/ 0 w 499479"/>
              <a:gd name="csY4" fmla="*/ 827314 h 827314"/>
              <a:gd name="csX5" fmla="*/ 0 w 499479"/>
              <a:gd name="csY5" fmla="*/ 430203 h 827314"/>
              <a:gd name="csX6" fmla="*/ 0 w 499479"/>
              <a:gd name="csY6" fmla="*/ 0 h 82731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99479" h="827314" fill="none" extrusionOk="0">
                <a:moveTo>
                  <a:pt x="0" y="0"/>
                </a:moveTo>
                <a:cubicBezTo>
                  <a:pt x="149581" y="-27087"/>
                  <a:pt x="308451" y="57622"/>
                  <a:pt x="499479" y="0"/>
                </a:cubicBezTo>
                <a:cubicBezTo>
                  <a:pt x="507793" y="125142"/>
                  <a:pt x="472672" y="314824"/>
                  <a:pt x="499479" y="405384"/>
                </a:cubicBezTo>
                <a:cubicBezTo>
                  <a:pt x="526286" y="495944"/>
                  <a:pt x="455730" y="726450"/>
                  <a:pt x="499479" y="827314"/>
                </a:cubicBezTo>
                <a:cubicBezTo>
                  <a:pt x="296129" y="844509"/>
                  <a:pt x="248610" y="795037"/>
                  <a:pt x="0" y="827314"/>
                </a:cubicBezTo>
                <a:cubicBezTo>
                  <a:pt x="-39496" y="633213"/>
                  <a:pt x="1219" y="584504"/>
                  <a:pt x="0" y="430203"/>
                </a:cubicBezTo>
                <a:cubicBezTo>
                  <a:pt x="-1219" y="275902"/>
                  <a:pt x="36340" y="91484"/>
                  <a:pt x="0" y="0"/>
                </a:cubicBezTo>
                <a:close/>
              </a:path>
              <a:path w="499479" h="827314" stroke="0" extrusionOk="0">
                <a:moveTo>
                  <a:pt x="0" y="0"/>
                </a:moveTo>
                <a:cubicBezTo>
                  <a:pt x="223151" y="-53411"/>
                  <a:pt x="393872" y="44039"/>
                  <a:pt x="499479" y="0"/>
                </a:cubicBezTo>
                <a:cubicBezTo>
                  <a:pt x="503674" y="108302"/>
                  <a:pt x="460160" y="232920"/>
                  <a:pt x="499479" y="430203"/>
                </a:cubicBezTo>
                <a:cubicBezTo>
                  <a:pt x="538798" y="627486"/>
                  <a:pt x="479650" y="683323"/>
                  <a:pt x="499479" y="827314"/>
                </a:cubicBezTo>
                <a:cubicBezTo>
                  <a:pt x="256104" y="843971"/>
                  <a:pt x="142027" y="779111"/>
                  <a:pt x="0" y="827314"/>
                </a:cubicBezTo>
                <a:cubicBezTo>
                  <a:pt x="-18042" y="714146"/>
                  <a:pt x="970" y="593824"/>
                  <a:pt x="0" y="413657"/>
                </a:cubicBezTo>
                <a:cubicBezTo>
                  <a:pt x="-970" y="233490"/>
                  <a:pt x="10225" y="190923"/>
                  <a:pt x="0" y="0"/>
                </a:cubicBezTo>
                <a:close/>
              </a:path>
            </a:pathLst>
          </a:custGeom>
          <a:ln>
            <a:solidFill>
              <a:schemeClr val="tx1"/>
            </a:solidFill>
            <a:extLst>
              <a:ext uri="{C807C97D-BFC1-408E-A445-0C87EB9F89A2}">
                <ask:lineSketchStyleProps xmlns:ask="http://schemas.microsoft.com/office/drawing/2018/sketchyshapes" sd="2223201802">
                  <a:prstGeom prst="rect">
                    <a:avLst/>
                  </a:prstGeom>
                  <ask:type>
                    <ask:lineSketchScribble/>
                  </ask:type>
                </ask:lineSketchStyleProps>
              </a:ext>
            </a:extLst>
          </a:ln>
        </p:spPr>
      </p:pic>
      <p:sp>
        <p:nvSpPr>
          <p:cNvPr id="9" name="TextBox 8">
            <a:extLst>
              <a:ext uri="{FF2B5EF4-FFF2-40B4-BE49-F238E27FC236}">
                <a16:creationId xmlns:a16="http://schemas.microsoft.com/office/drawing/2014/main" id="{3651687C-5989-08F3-F3DE-8BC48B3DD143}"/>
              </a:ext>
            </a:extLst>
          </p:cNvPr>
          <p:cNvSpPr txBox="1"/>
          <p:nvPr/>
        </p:nvSpPr>
        <p:spPr>
          <a:xfrm>
            <a:off x="10004858" y="1584579"/>
            <a:ext cx="1937402" cy="1200329"/>
          </a:xfrm>
          <a:custGeom>
            <a:avLst/>
            <a:gdLst>
              <a:gd name="csX0" fmla="*/ 0 w 1937402"/>
              <a:gd name="csY0" fmla="*/ 0 h 1200329"/>
              <a:gd name="csX1" fmla="*/ 523099 w 1937402"/>
              <a:gd name="csY1" fmla="*/ 0 h 1200329"/>
              <a:gd name="csX2" fmla="*/ 968701 w 1937402"/>
              <a:gd name="csY2" fmla="*/ 0 h 1200329"/>
              <a:gd name="csX3" fmla="*/ 1394929 w 1937402"/>
              <a:gd name="csY3" fmla="*/ 0 h 1200329"/>
              <a:gd name="csX4" fmla="*/ 1937402 w 1937402"/>
              <a:gd name="csY4" fmla="*/ 0 h 1200329"/>
              <a:gd name="csX5" fmla="*/ 1937402 w 1937402"/>
              <a:gd name="csY5" fmla="*/ 400110 h 1200329"/>
              <a:gd name="csX6" fmla="*/ 1937402 w 1937402"/>
              <a:gd name="csY6" fmla="*/ 812223 h 1200329"/>
              <a:gd name="csX7" fmla="*/ 1937402 w 1937402"/>
              <a:gd name="csY7" fmla="*/ 1200329 h 1200329"/>
              <a:gd name="csX8" fmla="*/ 1453052 w 1937402"/>
              <a:gd name="csY8" fmla="*/ 1200329 h 1200329"/>
              <a:gd name="csX9" fmla="*/ 929953 w 1937402"/>
              <a:gd name="csY9" fmla="*/ 1200329 h 1200329"/>
              <a:gd name="csX10" fmla="*/ 0 w 1937402"/>
              <a:gd name="csY10" fmla="*/ 1200329 h 1200329"/>
              <a:gd name="csX11" fmla="*/ 0 w 1937402"/>
              <a:gd name="csY11" fmla="*/ 788216 h 1200329"/>
              <a:gd name="csX12" fmla="*/ 0 w 1937402"/>
              <a:gd name="csY12" fmla="*/ 376103 h 1200329"/>
              <a:gd name="csX13" fmla="*/ 0 w 1937402"/>
              <a:gd name="csY13" fmla="*/ 0 h 12003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937402" h="1200329" extrusionOk="0">
                <a:moveTo>
                  <a:pt x="0" y="0"/>
                </a:moveTo>
                <a:cubicBezTo>
                  <a:pt x="209257" y="-16598"/>
                  <a:pt x="410708" y="47965"/>
                  <a:pt x="523099" y="0"/>
                </a:cubicBezTo>
                <a:cubicBezTo>
                  <a:pt x="635490" y="-47965"/>
                  <a:pt x="824305" y="6440"/>
                  <a:pt x="968701" y="0"/>
                </a:cubicBezTo>
                <a:cubicBezTo>
                  <a:pt x="1113097" y="-6440"/>
                  <a:pt x="1283472" y="23945"/>
                  <a:pt x="1394929" y="0"/>
                </a:cubicBezTo>
                <a:cubicBezTo>
                  <a:pt x="1506386" y="-23945"/>
                  <a:pt x="1797467" y="63566"/>
                  <a:pt x="1937402" y="0"/>
                </a:cubicBezTo>
                <a:cubicBezTo>
                  <a:pt x="1984493" y="158994"/>
                  <a:pt x="1894280" y="314628"/>
                  <a:pt x="1937402" y="400110"/>
                </a:cubicBezTo>
                <a:cubicBezTo>
                  <a:pt x="1980524" y="485592"/>
                  <a:pt x="1894117" y="701029"/>
                  <a:pt x="1937402" y="812223"/>
                </a:cubicBezTo>
                <a:cubicBezTo>
                  <a:pt x="1980687" y="923417"/>
                  <a:pt x="1925949" y="1045987"/>
                  <a:pt x="1937402" y="1200329"/>
                </a:cubicBezTo>
                <a:cubicBezTo>
                  <a:pt x="1795324" y="1229163"/>
                  <a:pt x="1668532" y="1190047"/>
                  <a:pt x="1453052" y="1200329"/>
                </a:cubicBezTo>
                <a:cubicBezTo>
                  <a:pt x="1237572" y="1210611"/>
                  <a:pt x="1172276" y="1144685"/>
                  <a:pt x="929953" y="1200329"/>
                </a:cubicBezTo>
                <a:cubicBezTo>
                  <a:pt x="687630" y="1255973"/>
                  <a:pt x="316335" y="1151790"/>
                  <a:pt x="0" y="1200329"/>
                </a:cubicBezTo>
                <a:cubicBezTo>
                  <a:pt x="-9554" y="1083561"/>
                  <a:pt x="15212" y="873423"/>
                  <a:pt x="0" y="788216"/>
                </a:cubicBezTo>
                <a:cubicBezTo>
                  <a:pt x="-15212" y="703009"/>
                  <a:pt x="31819" y="531720"/>
                  <a:pt x="0" y="376103"/>
                </a:cubicBezTo>
                <a:cubicBezTo>
                  <a:pt x="-31819" y="220486"/>
                  <a:pt x="6175" y="169307"/>
                  <a:pt x="0" y="0"/>
                </a:cubicBezTo>
                <a:close/>
              </a:path>
            </a:pathLst>
          </a:custGeom>
          <a:noFill/>
          <a:ln>
            <a:solidFill>
              <a:schemeClr val="tx1"/>
            </a:solidFill>
            <a:extLst>
              <a:ext uri="{C807C97D-BFC1-408E-A445-0C87EB9F89A2}">
                <ask:lineSketchStyleProps xmlns:ask="http://schemas.microsoft.com/office/drawing/2018/sketchyshapes" sd="3253438693">
                  <a:prstGeom prst="rect">
                    <a:avLst/>
                  </a:prstGeom>
                  <ask:type>
                    <ask:lineSketchScribble/>
                  </ask:type>
                </ask:lineSketchStyleProps>
              </a:ext>
            </a:extLst>
          </a:ln>
        </p:spPr>
        <p:txBody>
          <a:bodyPr wrap="square">
            <a:spAutoFit/>
          </a:bodyPr>
          <a:lstStyle/>
          <a:p>
            <a:pPr lvl="0"/>
            <a:r>
              <a:rPr lang="el-GR" dirty="0"/>
              <a:t>Η  μαθήτρια  Α παίρνει τηλέφωνο τη μαθήτρια Β.</a:t>
            </a:r>
          </a:p>
        </p:txBody>
      </p:sp>
    </p:spTree>
    <p:extLst>
      <p:ext uri="{BB962C8B-B14F-4D97-AF65-F5344CB8AC3E}">
        <p14:creationId xmlns:p14="http://schemas.microsoft.com/office/powerpoint/2010/main" val="32605032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C2184-C38A-8FC3-A7C2-5CB59A3FE15B}"/>
            </a:ext>
          </a:extLst>
        </p:cNvPr>
        <p:cNvGrpSpPr/>
        <p:nvPr/>
      </p:nvGrpSpPr>
      <p:grpSpPr>
        <a:xfrm>
          <a:off x="0" y="0"/>
          <a:ext cx="0" cy="0"/>
          <a:chOff x="0" y="0"/>
          <a:chExt cx="0" cy="0"/>
        </a:xfrm>
      </p:grpSpPr>
      <p:sp>
        <p:nvSpPr>
          <p:cNvPr id="5" name="Ορθογώνιο 4">
            <a:extLst>
              <a:ext uri="{FF2B5EF4-FFF2-40B4-BE49-F238E27FC236}">
                <a16:creationId xmlns:a16="http://schemas.microsoft.com/office/drawing/2014/main" id="{79726304-5721-BC8D-551C-3D879199C784}"/>
              </a:ext>
            </a:extLst>
          </p:cNvPr>
          <p:cNvSpPr/>
          <p:nvPr/>
        </p:nvSpPr>
        <p:spPr>
          <a:xfrm>
            <a:off x="0" y="406207"/>
            <a:ext cx="4169229"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Παραγωγή  γραπτού λόγου </a:t>
            </a:r>
          </a:p>
        </p:txBody>
      </p:sp>
      <p:sp>
        <p:nvSpPr>
          <p:cNvPr id="8" name="Ορθογώνιο 7">
            <a:extLst>
              <a:ext uri="{FF2B5EF4-FFF2-40B4-BE49-F238E27FC236}">
                <a16:creationId xmlns:a16="http://schemas.microsoft.com/office/drawing/2014/main" id="{C09C0741-53F8-D784-844B-C943E4BE19C4}"/>
              </a:ext>
            </a:extLst>
          </p:cNvPr>
          <p:cNvSpPr/>
          <p:nvPr/>
        </p:nvSpPr>
        <p:spPr>
          <a:xfrm>
            <a:off x="163540" y="5855617"/>
            <a:ext cx="4092773" cy="66403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2400" b="1" dirty="0">
                <a:solidFill>
                  <a:srgbClr val="FF0000"/>
                </a:solidFill>
              </a:rPr>
              <a:t>Ποια είναι τα σχέδιά σας για το Σαββατοκύριακο;</a:t>
            </a:r>
          </a:p>
        </p:txBody>
      </p:sp>
      <p:pic>
        <p:nvPicPr>
          <p:cNvPr id="3074" name="Picture 2" descr="Ανέκδοτο: Η δασκάλα λέει «γράψτε διάλογο»">
            <a:extLst>
              <a:ext uri="{FF2B5EF4-FFF2-40B4-BE49-F238E27FC236}">
                <a16:creationId xmlns:a16="http://schemas.microsoft.com/office/drawing/2014/main" id="{0927BF57-19FE-4A1F-CACC-2006B922D9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031" y="2550114"/>
            <a:ext cx="2005693" cy="28629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0" name="Rectangle 5">
            <a:extLst>
              <a:ext uri="{FF2B5EF4-FFF2-40B4-BE49-F238E27FC236}">
                <a16:creationId xmlns:a16="http://schemas.microsoft.com/office/drawing/2014/main" id="{66ECBD0D-9D6C-779C-1CAA-3AC7232752A8}"/>
              </a:ext>
            </a:extLst>
          </p:cNvPr>
          <p:cNvSpPr>
            <a:spLocks noChangeArrowheads="1"/>
          </p:cNvSpPr>
          <p:nvPr/>
        </p:nvSpPr>
        <p:spPr bwMode="auto">
          <a:xfrm>
            <a:off x="0" y="0"/>
            <a:ext cx="12192000" cy="1587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l-GR"/>
          </a:p>
        </p:txBody>
      </p:sp>
      <p:pic>
        <p:nvPicPr>
          <p:cNvPr id="3" name="Εικόνα 2" descr="σημειωματάριο Στοκ Εικονογραφήσεις, Vectors, &amp; Clipart – (558,336 Στοκ  Εικονογραφήσεις)">
            <a:extLst>
              <a:ext uri="{FF2B5EF4-FFF2-40B4-BE49-F238E27FC236}">
                <a16:creationId xmlns:a16="http://schemas.microsoft.com/office/drawing/2014/main" id="{1676AE4E-81BC-E7EC-1661-D26D3F8C5DED}"/>
              </a:ext>
            </a:extLst>
          </p:cNvPr>
          <p:cNvPicPr>
            <a:picLocks noChangeAspect="1"/>
          </p:cNvPicPr>
          <p:nvPr/>
        </p:nvPicPr>
        <p:blipFill>
          <a:blip r:embed="rId3"/>
          <a:srcRect l="16540"/>
          <a:stretch>
            <a:fillRect/>
          </a:stretch>
        </p:blipFill>
        <p:spPr>
          <a:xfrm>
            <a:off x="4517571" y="197077"/>
            <a:ext cx="7239000" cy="6463845"/>
          </a:xfrm>
          <a:custGeom>
            <a:avLst/>
            <a:gdLst>
              <a:gd name="csX0" fmla="*/ 0 w 7239000"/>
              <a:gd name="csY0" fmla="*/ 0 h 6463845"/>
              <a:gd name="csX1" fmla="*/ 484456 w 7239000"/>
              <a:gd name="csY1" fmla="*/ 0 h 6463845"/>
              <a:gd name="csX2" fmla="*/ 824132 w 7239000"/>
              <a:gd name="csY2" fmla="*/ 0 h 6463845"/>
              <a:gd name="csX3" fmla="*/ 1236198 w 7239000"/>
              <a:gd name="csY3" fmla="*/ 0 h 6463845"/>
              <a:gd name="csX4" fmla="*/ 1720655 w 7239000"/>
              <a:gd name="csY4" fmla="*/ 0 h 6463845"/>
              <a:gd name="csX5" fmla="*/ 2205111 w 7239000"/>
              <a:gd name="csY5" fmla="*/ 0 h 6463845"/>
              <a:gd name="csX6" fmla="*/ 2834347 w 7239000"/>
              <a:gd name="csY6" fmla="*/ 0 h 6463845"/>
              <a:gd name="csX7" fmla="*/ 3463583 w 7239000"/>
              <a:gd name="csY7" fmla="*/ 0 h 6463845"/>
              <a:gd name="csX8" fmla="*/ 4165209 w 7239000"/>
              <a:gd name="csY8" fmla="*/ 0 h 6463845"/>
              <a:gd name="csX9" fmla="*/ 4794445 w 7239000"/>
              <a:gd name="csY9" fmla="*/ 0 h 6463845"/>
              <a:gd name="csX10" fmla="*/ 5351292 w 7239000"/>
              <a:gd name="csY10" fmla="*/ 0 h 6463845"/>
              <a:gd name="csX11" fmla="*/ 5980528 w 7239000"/>
              <a:gd name="csY11" fmla="*/ 0 h 6463845"/>
              <a:gd name="csX12" fmla="*/ 6392594 w 7239000"/>
              <a:gd name="csY12" fmla="*/ 0 h 6463845"/>
              <a:gd name="csX13" fmla="*/ 7239000 w 7239000"/>
              <a:gd name="csY13" fmla="*/ 0 h 6463845"/>
              <a:gd name="csX14" fmla="*/ 7239000 w 7239000"/>
              <a:gd name="csY14" fmla="*/ 587622 h 6463845"/>
              <a:gd name="csX15" fmla="*/ 7239000 w 7239000"/>
              <a:gd name="csY15" fmla="*/ 1239883 h 6463845"/>
              <a:gd name="csX16" fmla="*/ 7239000 w 7239000"/>
              <a:gd name="csY16" fmla="*/ 1762867 h 6463845"/>
              <a:gd name="csX17" fmla="*/ 7239000 w 7239000"/>
              <a:gd name="csY17" fmla="*/ 2285851 h 6463845"/>
              <a:gd name="csX18" fmla="*/ 7239000 w 7239000"/>
              <a:gd name="csY18" fmla="*/ 2808834 h 6463845"/>
              <a:gd name="csX19" fmla="*/ 7239000 w 7239000"/>
              <a:gd name="csY19" fmla="*/ 3202541 h 6463845"/>
              <a:gd name="csX20" fmla="*/ 7239000 w 7239000"/>
              <a:gd name="csY20" fmla="*/ 3596248 h 6463845"/>
              <a:gd name="csX21" fmla="*/ 7239000 w 7239000"/>
              <a:gd name="csY21" fmla="*/ 4248509 h 6463845"/>
              <a:gd name="csX22" fmla="*/ 7239000 w 7239000"/>
              <a:gd name="csY22" fmla="*/ 4706854 h 6463845"/>
              <a:gd name="csX23" fmla="*/ 7239000 w 7239000"/>
              <a:gd name="csY23" fmla="*/ 5165200 h 6463845"/>
              <a:gd name="csX24" fmla="*/ 7239000 w 7239000"/>
              <a:gd name="csY24" fmla="*/ 5882099 h 6463845"/>
              <a:gd name="csX25" fmla="*/ 7239000 w 7239000"/>
              <a:gd name="csY25" fmla="*/ 6463845 h 6463845"/>
              <a:gd name="csX26" fmla="*/ 6537374 w 7239000"/>
              <a:gd name="csY26" fmla="*/ 6463845 h 6463845"/>
              <a:gd name="csX27" fmla="*/ 5908138 w 7239000"/>
              <a:gd name="csY27" fmla="*/ 6463845 h 6463845"/>
              <a:gd name="csX28" fmla="*/ 5423682 w 7239000"/>
              <a:gd name="csY28" fmla="*/ 6463845 h 6463845"/>
              <a:gd name="csX29" fmla="*/ 4866835 w 7239000"/>
              <a:gd name="csY29" fmla="*/ 6463845 h 6463845"/>
              <a:gd name="csX30" fmla="*/ 4165209 w 7239000"/>
              <a:gd name="csY30" fmla="*/ 6463845 h 6463845"/>
              <a:gd name="csX31" fmla="*/ 3608363 w 7239000"/>
              <a:gd name="csY31" fmla="*/ 6463845 h 6463845"/>
              <a:gd name="csX32" fmla="*/ 3051517 w 7239000"/>
              <a:gd name="csY32" fmla="*/ 6463845 h 6463845"/>
              <a:gd name="csX33" fmla="*/ 2567061 w 7239000"/>
              <a:gd name="csY33" fmla="*/ 6463845 h 6463845"/>
              <a:gd name="csX34" fmla="*/ 2154995 w 7239000"/>
              <a:gd name="csY34" fmla="*/ 6463845 h 6463845"/>
              <a:gd name="csX35" fmla="*/ 1815318 w 7239000"/>
              <a:gd name="csY35" fmla="*/ 6463845 h 6463845"/>
              <a:gd name="csX36" fmla="*/ 1113692 w 7239000"/>
              <a:gd name="csY36" fmla="*/ 6463845 h 6463845"/>
              <a:gd name="csX37" fmla="*/ 484456 w 7239000"/>
              <a:gd name="csY37" fmla="*/ 6463845 h 6463845"/>
              <a:gd name="csX38" fmla="*/ 0 w 7239000"/>
              <a:gd name="csY38" fmla="*/ 6463845 h 6463845"/>
              <a:gd name="csX39" fmla="*/ 0 w 7239000"/>
              <a:gd name="csY39" fmla="*/ 6005500 h 6463845"/>
              <a:gd name="csX40" fmla="*/ 0 w 7239000"/>
              <a:gd name="csY40" fmla="*/ 5353239 h 6463845"/>
              <a:gd name="csX41" fmla="*/ 0 w 7239000"/>
              <a:gd name="csY41" fmla="*/ 4765617 h 6463845"/>
              <a:gd name="csX42" fmla="*/ 0 w 7239000"/>
              <a:gd name="csY42" fmla="*/ 4371910 h 6463845"/>
              <a:gd name="csX43" fmla="*/ 0 w 7239000"/>
              <a:gd name="csY43" fmla="*/ 3719649 h 6463845"/>
              <a:gd name="csX44" fmla="*/ 0 w 7239000"/>
              <a:gd name="csY44" fmla="*/ 3132027 h 6463845"/>
              <a:gd name="csX45" fmla="*/ 0 w 7239000"/>
              <a:gd name="csY45" fmla="*/ 2609043 h 6463845"/>
              <a:gd name="csX46" fmla="*/ 0 w 7239000"/>
              <a:gd name="csY46" fmla="*/ 2150698 h 6463845"/>
              <a:gd name="csX47" fmla="*/ 0 w 7239000"/>
              <a:gd name="csY47" fmla="*/ 1433798 h 6463845"/>
              <a:gd name="csX48" fmla="*/ 0 w 7239000"/>
              <a:gd name="csY48" fmla="*/ 975453 h 6463845"/>
              <a:gd name="csX49" fmla="*/ 0 w 7239000"/>
              <a:gd name="csY49" fmla="*/ 517108 h 6463845"/>
              <a:gd name="csX50" fmla="*/ 0 w 7239000"/>
              <a:gd name="csY50" fmla="*/ 0 h 64638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7239000" h="6463845" fill="none" extrusionOk="0">
                <a:moveTo>
                  <a:pt x="0" y="0"/>
                </a:moveTo>
                <a:cubicBezTo>
                  <a:pt x="211300" y="-18131"/>
                  <a:pt x="245236" y="16864"/>
                  <a:pt x="484456" y="0"/>
                </a:cubicBezTo>
                <a:cubicBezTo>
                  <a:pt x="723676" y="-16864"/>
                  <a:pt x="698008" y="36931"/>
                  <a:pt x="824132" y="0"/>
                </a:cubicBezTo>
                <a:cubicBezTo>
                  <a:pt x="950256" y="-36931"/>
                  <a:pt x="1063172" y="4353"/>
                  <a:pt x="1236198" y="0"/>
                </a:cubicBezTo>
                <a:cubicBezTo>
                  <a:pt x="1409224" y="-4353"/>
                  <a:pt x="1537105" y="2950"/>
                  <a:pt x="1720655" y="0"/>
                </a:cubicBezTo>
                <a:cubicBezTo>
                  <a:pt x="1904205" y="-2950"/>
                  <a:pt x="2069424" y="49841"/>
                  <a:pt x="2205111" y="0"/>
                </a:cubicBezTo>
                <a:cubicBezTo>
                  <a:pt x="2340798" y="-49841"/>
                  <a:pt x="2669551" y="68445"/>
                  <a:pt x="2834347" y="0"/>
                </a:cubicBezTo>
                <a:cubicBezTo>
                  <a:pt x="2999143" y="-68445"/>
                  <a:pt x="3171443" y="18855"/>
                  <a:pt x="3463583" y="0"/>
                </a:cubicBezTo>
                <a:cubicBezTo>
                  <a:pt x="3755723" y="-18855"/>
                  <a:pt x="3913654" y="68360"/>
                  <a:pt x="4165209" y="0"/>
                </a:cubicBezTo>
                <a:cubicBezTo>
                  <a:pt x="4416764" y="-68360"/>
                  <a:pt x="4485503" y="65042"/>
                  <a:pt x="4794445" y="0"/>
                </a:cubicBezTo>
                <a:cubicBezTo>
                  <a:pt x="5103387" y="-65042"/>
                  <a:pt x="5201087" y="17477"/>
                  <a:pt x="5351292" y="0"/>
                </a:cubicBezTo>
                <a:cubicBezTo>
                  <a:pt x="5501497" y="-17477"/>
                  <a:pt x="5730765" y="39406"/>
                  <a:pt x="5980528" y="0"/>
                </a:cubicBezTo>
                <a:cubicBezTo>
                  <a:pt x="6230291" y="-39406"/>
                  <a:pt x="6193721" y="9880"/>
                  <a:pt x="6392594" y="0"/>
                </a:cubicBezTo>
                <a:cubicBezTo>
                  <a:pt x="6591467" y="-9880"/>
                  <a:pt x="6981390" y="90630"/>
                  <a:pt x="7239000" y="0"/>
                </a:cubicBezTo>
                <a:cubicBezTo>
                  <a:pt x="7265513" y="167909"/>
                  <a:pt x="7170385" y="456617"/>
                  <a:pt x="7239000" y="587622"/>
                </a:cubicBezTo>
                <a:cubicBezTo>
                  <a:pt x="7307615" y="718627"/>
                  <a:pt x="7232813" y="1092048"/>
                  <a:pt x="7239000" y="1239883"/>
                </a:cubicBezTo>
                <a:cubicBezTo>
                  <a:pt x="7245187" y="1387718"/>
                  <a:pt x="7202134" y="1648503"/>
                  <a:pt x="7239000" y="1762867"/>
                </a:cubicBezTo>
                <a:cubicBezTo>
                  <a:pt x="7275866" y="1877231"/>
                  <a:pt x="7179570" y="2034464"/>
                  <a:pt x="7239000" y="2285851"/>
                </a:cubicBezTo>
                <a:cubicBezTo>
                  <a:pt x="7298430" y="2537238"/>
                  <a:pt x="7195924" y="2634132"/>
                  <a:pt x="7239000" y="2808834"/>
                </a:cubicBezTo>
                <a:cubicBezTo>
                  <a:pt x="7282076" y="2983536"/>
                  <a:pt x="7212171" y="3103323"/>
                  <a:pt x="7239000" y="3202541"/>
                </a:cubicBezTo>
                <a:cubicBezTo>
                  <a:pt x="7265829" y="3301759"/>
                  <a:pt x="7238583" y="3496196"/>
                  <a:pt x="7239000" y="3596248"/>
                </a:cubicBezTo>
                <a:cubicBezTo>
                  <a:pt x="7239417" y="3696300"/>
                  <a:pt x="7232047" y="3978926"/>
                  <a:pt x="7239000" y="4248509"/>
                </a:cubicBezTo>
                <a:cubicBezTo>
                  <a:pt x="7245953" y="4518092"/>
                  <a:pt x="7235006" y="4540367"/>
                  <a:pt x="7239000" y="4706854"/>
                </a:cubicBezTo>
                <a:cubicBezTo>
                  <a:pt x="7242994" y="4873341"/>
                  <a:pt x="7215004" y="4940682"/>
                  <a:pt x="7239000" y="5165200"/>
                </a:cubicBezTo>
                <a:cubicBezTo>
                  <a:pt x="7262996" y="5389718"/>
                  <a:pt x="7192866" y="5722234"/>
                  <a:pt x="7239000" y="5882099"/>
                </a:cubicBezTo>
                <a:cubicBezTo>
                  <a:pt x="7285134" y="6041964"/>
                  <a:pt x="7219241" y="6242123"/>
                  <a:pt x="7239000" y="6463845"/>
                </a:cubicBezTo>
                <a:cubicBezTo>
                  <a:pt x="6966554" y="6463962"/>
                  <a:pt x="6826745" y="6430451"/>
                  <a:pt x="6537374" y="6463845"/>
                </a:cubicBezTo>
                <a:cubicBezTo>
                  <a:pt x="6248003" y="6497239"/>
                  <a:pt x="6058222" y="6433590"/>
                  <a:pt x="5908138" y="6463845"/>
                </a:cubicBezTo>
                <a:cubicBezTo>
                  <a:pt x="5758054" y="6494100"/>
                  <a:pt x="5532750" y="6408727"/>
                  <a:pt x="5423682" y="6463845"/>
                </a:cubicBezTo>
                <a:cubicBezTo>
                  <a:pt x="5314614" y="6518963"/>
                  <a:pt x="5059711" y="6452321"/>
                  <a:pt x="4866835" y="6463845"/>
                </a:cubicBezTo>
                <a:cubicBezTo>
                  <a:pt x="4673959" y="6475369"/>
                  <a:pt x="4417682" y="6397224"/>
                  <a:pt x="4165209" y="6463845"/>
                </a:cubicBezTo>
                <a:cubicBezTo>
                  <a:pt x="3912736" y="6530466"/>
                  <a:pt x="3730117" y="6419504"/>
                  <a:pt x="3608363" y="6463845"/>
                </a:cubicBezTo>
                <a:cubicBezTo>
                  <a:pt x="3486609" y="6508186"/>
                  <a:pt x="3179212" y="6424026"/>
                  <a:pt x="3051517" y="6463845"/>
                </a:cubicBezTo>
                <a:cubicBezTo>
                  <a:pt x="2923822" y="6503664"/>
                  <a:pt x="2738401" y="6419518"/>
                  <a:pt x="2567061" y="6463845"/>
                </a:cubicBezTo>
                <a:cubicBezTo>
                  <a:pt x="2395721" y="6508172"/>
                  <a:pt x="2255618" y="6419437"/>
                  <a:pt x="2154995" y="6463845"/>
                </a:cubicBezTo>
                <a:cubicBezTo>
                  <a:pt x="2054372" y="6508253"/>
                  <a:pt x="1975011" y="6436885"/>
                  <a:pt x="1815318" y="6463845"/>
                </a:cubicBezTo>
                <a:cubicBezTo>
                  <a:pt x="1655625" y="6490805"/>
                  <a:pt x="1406555" y="6394236"/>
                  <a:pt x="1113692" y="6463845"/>
                </a:cubicBezTo>
                <a:cubicBezTo>
                  <a:pt x="820829" y="6533454"/>
                  <a:pt x="628400" y="6430051"/>
                  <a:pt x="484456" y="6463845"/>
                </a:cubicBezTo>
                <a:cubicBezTo>
                  <a:pt x="340512" y="6497639"/>
                  <a:pt x="154479" y="6410089"/>
                  <a:pt x="0" y="6463845"/>
                </a:cubicBezTo>
                <a:cubicBezTo>
                  <a:pt x="-23294" y="6368658"/>
                  <a:pt x="42745" y="6108786"/>
                  <a:pt x="0" y="6005500"/>
                </a:cubicBezTo>
                <a:cubicBezTo>
                  <a:pt x="-42745" y="5902214"/>
                  <a:pt x="61821" y="5558610"/>
                  <a:pt x="0" y="5353239"/>
                </a:cubicBezTo>
                <a:cubicBezTo>
                  <a:pt x="-61821" y="5147868"/>
                  <a:pt x="70226" y="4961637"/>
                  <a:pt x="0" y="4765617"/>
                </a:cubicBezTo>
                <a:cubicBezTo>
                  <a:pt x="-70226" y="4569597"/>
                  <a:pt x="20979" y="4551206"/>
                  <a:pt x="0" y="4371910"/>
                </a:cubicBezTo>
                <a:cubicBezTo>
                  <a:pt x="-20979" y="4192614"/>
                  <a:pt x="54336" y="3954757"/>
                  <a:pt x="0" y="3719649"/>
                </a:cubicBezTo>
                <a:cubicBezTo>
                  <a:pt x="-54336" y="3484541"/>
                  <a:pt x="17344" y="3272681"/>
                  <a:pt x="0" y="3132027"/>
                </a:cubicBezTo>
                <a:cubicBezTo>
                  <a:pt x="-17344" y="2991373"/>
                  <a:pt x="30888" y="2823176"/>
                  <a:pt x="0" y="2609043"/>
                </a:cubicBezTo>
                <a:cubicBezTo>
                  <a:pt x="-30888" y="2394910"/>
                  <a:pt x="34219" y="2366545"/>
                  <a:pt x="0" y="2150698"/>
                </a:cubicBezTo>
                <a:cubicBezTo>
                  <a:pt x="-34219" y="1934851"/>
                  <a:pt x="12258" y="1626551"/>
                  <a:pt x="0" y="1433798"/>
                </a:cubicBezTo>
                <a:cubicBezTo>
                  <a:pt x="-12258" y="1241045"/>
                  <a:pt x="42742" y="1137537"/>
                  <a:pt x="0" y="975453"/>
                </a:cubicBezTo>
                <a:cubicBezTo>
                  <a:pt x="-42742" y="813370"/>
                  <a:pt x="34417" y="660166"/>
                  <a:pt x="0" y="517108"/>
                </a:cubicBezTo>
                <a:cubicBezTo>
                  <a:pt x="-34417" y="374051"/>
                  <a:pt x="49649" y="213620"/>
                  <a:pt x="0" y="0"/>
                </a:cubicBezTo>
                <a:close/>
              </a:path>
              <a:path w="7239000" h="6463845" stroke="0" extrusionOk="0">
                <a:moveTo>
                  <a:pt x="0" y="0"/>
                </a:moveTo>
                <a:cubicBezTo>
                  <a:pt x="278931" y="-291"/>
                  <a:pt x="375757" y="19763"/>
                  <a:pt x="629236" y="0"/>
                </a:cubicBezTo>
                <a:cubicBezTo>
                  <a:pt x="882715" y="-19763"/>
                  <a:pt x="880012" y="33661"/>
                  <a:pt x="968912" y="0"/>
                </a:cubicBezTo>
                <a:cubicBezTo>
                  <a:pt x="1057812" y="-33661"/>
                  <a:pt x="1503679" y="28222"/>
                  <a:pt x="1670538" y="0"/>
                </a:cubicBezTo>
                <a:cubicBezTo>
                  <a:pt x="1837397" y="-28222"/>
                  <a:pt x="1934617" y="21348"/>
                  <a:pt x="2010215" y="0"/>
                </a:cubicBezTo>
                <a:cubicBezTo>
                  <a:pt x="2085813" y="-21348"/>
                  <a:pt x="2311392" y="34727"/>
                  <a:pt x="2422281" y="0"/>
                </a:cubicBezTo>
                <a:cubicBezTo>
                  <a:pt x="2533170" y="-34727"/>
                  <a:pt x="2791314" y="22899"/>
                  <a:pt x="2979127" y="0"/>
                </a:cubicBezTo>
                <a:cubicBezTo>
                  <a:pt x="3166940" y="-22899"/>
                  <a:pt x="3261474" y="733"/>
                  <a:pt x="3391193" y="0"/>
                </a:cubicBezTo>
                <a:cubicBezTo>
                  <a:pt x="3520912" y="-733"/>
                  <a:pt x="3722423" y="66023"/>
                  <a:pt x="3948039" y="0"/>
                </a:cubicBezTo>
                <a:cubicBezTo>
                  <a:pt x="4173655" y="-66023"/>
                  <a:pt x="4134602" y="35193"/>
                  <a:pt x="4287715" y="0"/>
                </a:cubicBezTo>
                <a:cubicBezTo>
                  <a:pt x="4440828" y="-35193"/>
                  <a:pt x="4651364" y="59466"/>
                  <a:pt x="4844562" y="0"/>
                </a:cubicBezTo>
                <a:cubicBezTo>
                  <a:pt x="5037760" y="-59466"/>
                  <a:pt x="5203152" y="45812"/>
                  <a:pt x="5401408" y="0"/>
                </a:cubicBezTo>
                <a:cubicBezTo>
                  <a:pt x="5599664" y="-45812"/>
                  <a:pt x="5676577" y="939"/>
                  <a:pt x="5813474" y="0"/>
                </a:cubicBezTo>
                <a:cubicBezTo>
                  <a:pt x="5950371" y="-939"/>
                  <a:pt x="6161965" y="40999"/>
                  <a:pt x="6370320" y="0"/>
                </a:cubicBezTo>
                <a:cubicBezTo>
                  <a:pt x="6578675" y="-40999"/>
                  <a:pt x="7049227" y="53776"/>
                  <a:pt x="7239000" y="0"/>
                </a:cubicBezTo>
                <a:cubicBezTo>
                  <a:pt x="7277623" y="152212"/>
                  <a:pt x="7210301" y="312811"/>
                  <a:pt x="7239000" y="393707"/>
                </a:cubicBezTo>
                <a:cubicBezTo>
                  <a:pt x="7267699" y="474603"/>
                  <a:pt x="7210906" y="651937"/>
                  <a:pt x="7239000" y="787414"/>
                </a:cubicBezTo>
                <a:cubicBezTo>
                  <a:pt x="7267094" y="922891"/>
                  <a:pt x="7167933" y="1337140"/>
                  <a:pt x="7239000" y="1504313"/>
                </a:cubicBezTo>
                <a:cubicBezTo>
                  <a:pt x="7310067" y="1671486"/>
                  <a:pt x="7225314" y="1791679"/>
                  <a:pt x="7239000" y="1898020"/>
                </a:cubicBezTo>
                <a:cubicBezTo>
                  <a:pt x="7252686" y="2004361"/>
                  <a:pt x="7187909" y="2185066"/>
                  <a:pt x="7239000" y="2356365"/>
                </a:cubicBezTo>
                <a:cubicBezTo>
                  <a:pt x="7290091" y="2527665"/>
                  <a:pt x="7235748" y="2582248"/>
                  <a:pt x="7239000" y="2750072"/>
                </a:cubicBezTo>
                <a:cubicBezTo>
                  <a:pt x="7242252" y="2917896"/>
                  <a:pt x="7166864" y="3270246"/>
                  <a:pt x="7239000" y="3402333"/>
                </a:cubicBezTo>
                <a:cubicBezTo>
                  <a:pt x="7311136" y="3534420"/>
                  <a:pt x="7204922" y="3607579"/>
                  <a:pt x="7239000" y="3796040"/>
                </a:cubicBezTo>
                <a:cubicBezTo>
                  <a:pt x="7273078" y="3984501"/>
                  <a:pt x="7183774" y="4172145"/>
                  <a:pt x="7239000" y="4512939"/>
                </a:cubicBezTo>
                <a:cubicBezTo>
                  <a:pt x="7294226" y="4853733"/>
                  <a:pt x="7228782" y="4815508"/>
                  <a:pt x="7239000" y="4906646"/>
                </a:cubicBezTo>
                <a:cubicBezTo>
                  <a:pt x="7249218" y="4997784"/>
                  <a:pt x="7166923" y="5468986"/>
                  <a:pt x="7239000" y="5623545"/>
                </a:cubicBezTo>
                <a:cubicBezTo>
                  <a:pt x="7311077" y="5778104"/>
                  <a:pt x="7230785" y="6248574"/>
                  <a:pt x="7239000" y="6463845"/>
                </a:cubicBezTo>
                <a:cubicBezTo>
                  <a:pt x="7077768" y="6482096"/>
                  <a:pt x="7000615" y="6431168"/>
                  <a:pt x="6826934" y="6463845"/>
                </a:cubicBezTo>
                <a:cubicBezTo>
                  <a:pt x="6653253" y="6496522"/>
                  <a:pt x="6558821" y="6449100"/>
                  <a:pt x="6342478" y="6463845"/>
                </a:cubicBezTo>
                <a:cubicBezTo>
                  <a:pt x="6126135" y="6478590"/>
                  <a:pt x="5842904" y="6391296"/>
                  <a:pt x="5713242" y="6463845"/>
                </a:cubicBezTo>
                <a:cubicBezTo>
                  <a:pt x="5583580" y="6536394"/>
                  <a:pt x="5445818" y="6456927"/>
                  <a:pt x="5301175" y="6463845"/>
                </a:cubicBezTo>
                <a:cubicBezTo>
                  <a:pt x="5156532" y="6470763"/>
                  <a:pt x="4968409" y="6431311"/>
                  <a:pt x="4744329" y="6463845"/>
                </a:cubicBezTo>
                <a:cubicBezTo>
                  <a:pt x="4520249" y="6496379"/>
                  <a:pt x="4372000" y="6412984"/>
                  <a:pt x="4115093" y="6463845"/>
                </a:cubicBezTo>
                <a:cubicBezTo>
                  <a:pt x="3858186" y="6514706"/>
                  <a:pt x="3820160" y="6433670"/>
                  <a:pt x="3703027" y="6463845"/>
                </a:cubicBezTo>
                <a:cubicBezTo>
                  <a:pt x="3585894" y="6494020"/>
                  <a:pt x="3457161" y="6455014"/>
                  <a:pt x="3290961" y="6463845"/>
                </a:cubicBezTo>
                <a:cubicBezTo>
                  <a:pt x="3124761" y="6472676"/>
                  <a:pt x="2912361" y="6407747"/>
                  <a:pt x="2734115" y="6463845"/>
                </a:cubicBezTo>
                <a:cubicBezTo>
                  <a:pt x="2555869" y="6519943"/>
                  <a:pt x="2487288" y="6444991"/>
                  <a:pt x="2322048" y="6463845"/>
                </a:cubicBezTo>
                <a:cubicBezTo>
                  <a:pt x="2156808" y="6482699"/>
                  <a:pt x="1934972" y="6460098"/>
                  <a:pt x="1692812" y="6463845"/>
                </a:cubicBezTo>
                <a:cubicBezTo>
                  <a:pt x="1450652" y="6467592"/>
                  <a:pt x="1497099" y="6459113"/>
                  <a:pt x="1353136" y="6463845"/>
                </a:cubicBezTo>
                <a:cubicBezTo>
                  <a:pt x="1209173" y="6468577"/>
                  <a:pt x="1113907" y="6431190"/>
                  <a:pt x="1013460" y="6463845"/>
                </a:cubicBezTo>
                <a:cubicBezTo>
                  <a:pt x="913013" y="6496500"/>
                  <a:pt x="752920" y="6459139"/>
                  <a:pt x="673784" y="6463845"/>
                </a:cubicBezTo>
                <a:cubicBezTo>
                  <a:pt x="594648" y="6468551"/>
                  <a:pt x="336295" y="6410468"/>
                  <a:pt x="0" y="6463845"/>
                </a:cubicBezTo>
                <a:cubicBezTo>
                  <a:pt x="-73011" y="6177588"/>
                  <a:pt x="10487" y="6065142"/>
                  <a:pt x="0" y="5811584"/>
                </a:cubicBezTo>
                <a:cubicBezTo>
                  <a:pt x="-10487" y="5558026"/>
                  <a:pt x="23095" y="5330317"/>
                  <a:pt x="0" y="5094685"/>
                </a:cubicBezTo>
                <a:cubicBezTo>
                  <a:pt x="-23095" y="4859053"/>
                  <a:pt x="22965" y="4689903"/>
                  <a:pt x="0" y="4507063"/>
                </a:cubicBezTo>
                <a:cubicBezTo>
                  <a:pt x="-22965" y="4324223"/>
                  <a:pt x="82835" y="4039038"/>
                  <a:pt x="0" y="3790164"/>
                </a:cubicBezTo>
                <a:cubicBezTo>
                  <a:pt x="-82835" y="3541290"/>
                  <a:pt x="44444" y="3593246"/>
                  <a:pt x="0" y="3396457"/>
                </a:cubicBezTo>
                <a:cubicBezTo>
                  <a:pt x="-44444" y="3199668"/>
                  <a:pt x="84208" y="2952607"/>
                  <a:pt x="0" y="2679558"/>
                </a:cubicBezTo>
                <a:cubicBezTo>
                  <a:pt x="-84208" y="2406509"/>
                  <a:pt x="78892" y="2110109"/>
                  <a:pt x="0" y="1962658"/>
                </a:cubicBezTo>
                <a:cubicBezTo>
                  <a:pt x="-78892" y="1815207"/>
                  <a:pt x="62492" y="1487626"/>
                  <a:pt x="0" y="1310398"/>
                </a:cubicBezTo>
                <a:cubicBezTo>
                  <a:pt x="-62492" y="1133170"/>
                  <a:pt x="33877" y="1031553"/>
                  <a:pt x="0" y="787414"/>
                </a:cubicBezTo>
                <a:cubicBezTo>
                  <a:pt x="-33877" y="543275"/>
                  <a:pt x="21043" y="213122"/>
                  <a:pt x="0" y="0"/>
                </a:cubicBezTo>
                <a:close/>
              </a:path>
            </a:pathLst>
          </a:custGeom>
          <a:ln>
            <a:solidFill>
              <a:schemeClr val="tx1"/>
            </a:solidFill>
            <a:extLst>
              <a:ext uri="{C807C97D-BFC1-408E-A445-0C87EB9F89A2}">
                <ask:lineSketchStyleProps xmlns:ask="http://schemas.microsoft.com/office/drawing/2018/sketchyshapes" sd="3262847640">
                  <a:prstGeom prst="rect">
                    <a:avLst/>
                  </a:prstGeom>
                  <ask:type>
                    <ask:lineSketchScribble/>
                  </ask:type>
                </ask:lineSketchStyleProps>
              </a:ext>
            </a:extLst>
          </a:ln>
        </p:spPr>
      </p:pic>
    </p:spTree>
    <p:extLst>
      <p:ext uri="{BB962C8B-B14F-4D97-AF65-F5344CB8AC3E}">
        <p14:creationId xmlns:p14="http://schemas.microsoft.com/office/powerpoint/2010/main" val="17544605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E83F3-5C69-EBF6-480E-924D4B03F8BD}"/>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18585819-3445-38AD-62A2-75A6D19D5FAB}"/>
              </a:ext>
            </a:extLst>
          </p:cNvPr>
          <p:cNvSpPr>
            <a:spLocks noGrp="1"/>
          </p:cNvSpPr>
          <p:nvPr>
            <p:ph type="title"/>
          </p:nvPr>
        </p:nvSpPr>
        <p:spPr>
          <a:ln w="57150">
            <a:solidFill>
              <a:schemeClr val="tx1"/>
            </a:solidFill>
          </a:ln>
        </p:spPr>
        <p:txBody>
          <a:bodyPr/>
          <a:lstStyle/>
          <a:p>
            <a:pPr algn="ctr"/>
            <a:r>
              <a:rPr lang="el-GR" dirty="0" err="1"/>
              <a:t>Αυτοαξιολόγηση</a:t>
            </a:r>
            <a:r>
              <a:rPr lang="el-GR" dirty="0"/>
              <a:t> στο σπίτι </a:t>
            </a:r>
            <a:endParaRPr lang="el-CY" dirty="0"/>
          </a:p>
        </p:txBody>
      </p:sp>
      <p:pic>
        <p:nvPicPr>
          <p:cNvPr id="2050" name="Picture 2" descr="Αυτοαξιολόγηση: Χρειάζονται ψύχραιμες και συνετές αντιδράσεις | Alfavita">
            <a:extLst>
              <a:ext uri="{FF2B5EF4-FFF2-40B4-BE49-F238E27FC236}">
                <a16:creationId xmlns:a16="http://schemas.microsoft.com/office/drawing/2014/main" id="{22E16BBA-3FCD-3FB1-48C0-819BA4B986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027995"/>
            <a:ext cx="10515600" cy="4631221"/>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89296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05353-F7B5-0A9E-ACFA-4BC104ED7F0D}"/>
            </a:ext>
          </a:extLst>
        </p:cNvPr>
        <p:cNvGrpSpPr/>
        <p:nvPr/>
      </p:nvGrpSpPr>
      <p:grpSpPr>
        <a:xfrm>
          <a:off x="0" y="0"/>
          <a:ext cx="0" cy="0"/>
          <a:chOff x="0" y="0"/>
          <a:chExt cx="0" cy="0"/>
        </a:xfrm>
      </p:grpSpPr>
      <p:pic>
        <p:nvPicPr>
          <p:cNvPr id="1026" name="Picture 2" descr="Παίζουμε κρεμάλα; – Η τάξη της κυρίας Σέβης">
            <a:extLst>
              <a:ext uri="{FF2B5EF4-FFF2-40B4-BE49-F238E27FC236}">
                <a16:creationId xmlns:a16="http://schemas.microsoft.com/office/drawing/2014/main" id="{D1DECD11-20F9-FF2B-4795-F08FD6BF37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893" y="388248"/>
            <a:ext cx="5415585" cy="541620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7DD087A-C293-FED1-FBA3-65FA1D06CC8C}"/>
              </a:ext>
            </a:extLst>
          </p:cNvPr>
          <p:cNvSpPr txBox="1"/>
          <p:nvPr/>
        </p:nvSpPr>
        <p:spPr>
          <a:xfrm>
            <a:off x="6228524" y="4386091"/>
            <a:ext cx="5552659" cy="1569660"/>
          </a:xfrm>
          <a:prstGeom prst="rect">
            <a:avLst/>
          </a:prstGeom>
          <a:noFill/>
        </p:spPr>
        <p:txBody>
          <a:bodyPr wrap="square">
            <a:spAutoFit/>
          </a:bodyPr>
          <a:lstStyle/>
          <a:p>
            <a:r>
              <a:rPr lang="el-GR" sz="4800" dirty="0">
                <a:solidFill>
                  <a:srgbClr val="333333"/>
                </a:solidFill>
              </a:rPr>
              <a:t>Αύριο θα _______ ________________.</a:t>
            </a:r>
          </a:p>
        </p:txBody>
      </p:sp>
      <p:sp>
        <p:nvSpPr>
          <p:cNvPr id="2" name="Ορθογώνιο: Στρογγύλεμα γωνιών 1">
            <a:extLst>
              <a:ext uri="{FF2B5EF4-FFF2-40B4-BE49-F238E27FC236}">
                <a16:creationId xmlns:a16="http://schemas.microsoft.com/office/drawing/2014/main" id="{96FCC2D1-10A7-CDF4-8BFE-3AE1FB23FE8D}"/>
              </a:ext>
            </a:extLst>
          </p:cNvPr>
          <p:cNvSpPr/>
          <p:nvPr/>
        </p:nvSpPr>
        <p:spPr>
          <a:xfrm>
            <a:off x="1262743" y="4093029"/>
            <a:ext cx="2775857" cy="63137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sz="4400" dirty="0"/>
              <a:t>τρώω</a:t>
            </a:r>
            <a:endParaRPr lang="el-CY" sz="4400" dirty="0"/>
          </a:p>
        </p:txBody>
      </p:sp>
      <p:pic>
        <p:nvPicPr>
          <p:cNvPr id="5122" name="Picture 2" descr="κορίτσι που τρώει θρεπτικό φαγητό με καρτούν γάλακτος και ...">
            <a:extLst>
              <a:ext uri="{FF2B5EF4-FFF2-40B4-BE49-F238E27FC236}">
                <a16:creationId xmlns:a16="http://schemas.microsoft.com/office/drawing/2014/main" id="{88E2163A-0934-8726-EC23-E47E09801D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8810" y="388248"/>
            <a:ext cx="4337276" cy="38789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67790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D21D02-4413-C22B-ED15-D4A898ABEB90}"/>
            </a:ext>
          </a:extLst>
        </p:cNvPr>
        <p:cNvGrpSpPr/>
        <p:nvPr/>
      </p:nvGrpSpPr>
      <p:grpSpPr>
        <a:xfrm>
          <a:off x="0" y="0"/>
          <a:ext cx="0" cy="0"/>
          <a:chOff x="0" y="0"/>
          <a:chExt cx="0" cy="0"/>
        </a:xfrm>
      </p:grpSpPr>
      <p:pic>
        <p:nvPicPr>
          <p:cNvPr id="1026" name="Picture 2" descr="Παίζουμε κρεμάλα; – Η τάξη της κυρίας Σέβης">
            <a:extLst>
              <a:ext uri="{FF2B5EF4-FFF2-40B4-BE49-F238E27FC236}">
                <a16:creationId xmlns:a16="http://schemas.microsoft.com/office/drawing/2014/main" id="{980DAC9B-DA4C-4D5A-5AE7-F9B0E5FF9E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893" y="388248"/>
            <a:ext cx="5415585" cy="541620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B3DA103-B65E-9F34-DDCD-DD3CB0C63915}"/>
              </a:ext>
            </a:extLst>
          </p:cNvPr>
          <p:cNvSpPr txBox="1"/>
          <p:nvPr/>
        </p:nvSpPr>
        <p:spPr>
          <a:xfrm>
            <a:off x="6228524" y="4386091"/>
            <a:ext cx="5552659" cy="1569660"/>
          </a:xfrm>
          <a:prstGeom prst="rect">
            <a:avLst/>
          </a:prstGeom>
          <a:noFill/>
        </p:spPr>
        <p:txBody>
          <a:bodyPr wrap="square">
            <a:spAutoFit/>
          </a:bodyPr>
          <a:lstStyle/>
          <a:p>
            <a:r>
              <a:rPr lang="el-GR" sz="4800" dirty="0">
                <a:solidFill>
                  <a:srgbClr val="333333"/>
                </a:solidFill>
              </a:rPr>
              <a:t>Αύριο θα _______ ________________.</a:t>
            </a:r>
          </a:p>
        </p:txBody>
      </p:sp>
      <p:sp>
        <p:nvSpPr>
          <p:cNvPr id="2" name="Ορθογώνιο: Στρογγύλεμα γωνιών 1">
            <a:extLst>
              <a:ext uri="{FF2B5EF4-FFF2-40B4-BE49-F238E27FC236}">
                <a16:creationId xmlns:a16="http://schemas.microsoft.com/office/drawing/2014/main" id="{842B93F0-E3B8-B510-58DC-895F81A3BE82}"/>
              </a:ext>
            </a:extLst>
          </p:cNvPr>
          <p:cNvSpPr/>
          <p:nvPr/>
        </p:nvSpPr>
        <p:spPr>
          <a:xfrm>
            <a:off x="1262743" y="4093029"/>
            <a:ext cx="2775857" cy="63137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sz="4400" dirty="0"/>
              <a:t>πηγαίνω</a:t>
            </a:r>
            <a:endParaRPr lang="el-CY" sz="4400" dirty="0"/>
          </a:p>
        </p:txBody>
      </p:sp>
      <p:pic>
        <p:nvPicPr>
          <p:cNvPr id="6146" name="Picture 2" descr="Τα παιδιά πηγαίνουν στο σχολείο Διανυσματική απεικόνιση - εικονογραφία από  childhood, bagel: 33316717">
            <a:extLst>
              <a:ext uri="{FF2B5EF4-FFF2-40B4-BE49-F238E27FC236}">
                <a16:creationId xmlns:a16="http://schemas.microsoft.com/office/drawing/2014/main" id="{3D721851-DD0F-69CF-008F-22B0B885CB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524" y="388248"/>
            <a:ext cx="4918447" cy="39978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22900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F92DA8-DCA9-EB69-454D-836AAC1C5D69}"/>
            </a:ext>
          </a:extLst>
        </p:cNvPr>
        <p:cNvGrpSpPr/>
        <p:nvPr/>
      </p:nvGrpSpPr>
      <p:grpSpPr>
        <a:xfrm>
          <a:off x="0" y="0"/>
          <a:ext cx="0" cy="0"/>
          <a:chOff x="0" y="0"/>
          <a:chExt cx="0" cy="0"/>
        </a:xfrm>
      </p:grpSpPr>
      <p:pic>
        <p:nvPicPr>
          <p:cNvPr id="1026" name="Picture 2" descr="Παίζουμε κρεμάλα; – Η τάξη της κυρίας Σέβης">
            <a:extLst>
              <a:ext uri="{FF2B5EF4-FFF2-40B4-BE49-F238E27FC236}">
                <a16:creationId xmlns:a16="http://schemas.microsoft.com/office/drawing/2014/main" id="{7D114593-ADF1-24FA-A259-DCDA64BBAC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893" y="388248"/>
            <a:ext cx="5415585" cy="541620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30937C6-B655-4A2C-B97B-91DB50D0DADE}"/>
              </a:ext>
            </a:extLst>
          </p:cNvPr>
          <p:cNvSpPr txBox="1"/>
          <p:nvPr/>
        </p:nvSpPr>
        <p:spPr>
          <a:xfrm>
            <a:off x="6228524" y="4386091"/>
            <a:ext cx="5552659" cy="1569660"/>
          </a:xfrm>
          <a:prstGeom prst="rect">
            <a:avLst/>
          </a:prstGeom>
          <a:noFill/>
        </p:spPr>
        <p:txBody>
          <a:bodyPr wrap="square">
            <a:spAutoFit/>
          </a:bodyPr>
          <a:lstStyle/>
          <a:p>
            <a:r>
              <a:rPr lang="el-GR" sz="4800" dirty="0">
                <a:solidFill>
                  <a:srgbClr val="333333"/>
                </a:solidFill>
              </a:rPr>
              <a:t>Αύριο θα _______ ________________.</a:t>
            </a:r>
          </a:p>
        </p:txBody>
      </p:sp>
      <p:sp>
        <p:nvSpPr>
          <p:cNvPr id="2" name="Ορθογώνιο: Στρογγύλεμα γωνιών 1">
            <a:extLst>
              <a:ext uri="{FF2B5EF4-FFF2-40B4-BE49-F238E27FC236}">
                <a16:creationId xmlns:a16="http://schemas.microsoft.com/office/drawing/2014/main" id="{B1F32737-0456-DDE2-B5EB-2A90E96DB06F}"/>
              </a:ext>
            </a:extLst>
          </p:cNvPr>
          <p:cNvSpPr/>
          <p:nvPr/>
        </p:nvSpPr>
        <p:spPr>
          <a:xfrm>
            <a:off x="1262743" y="4093029"/>
            <a:ext cx="2775857" cy="63137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sz="4400" dirty="0"/>
              <a:t>μένω</a:t>
            </a:r>
            <a:endParaRPr lang="el-CY" sz="4400" dirty="0"/>
          </a:p>
        </p:txBody>
      </p:sp>
      <p:pic>
        <p:nvPicPr>
          <p:cNvPr id="7170" name="Picture 2" descr="40.000+ δωρεάν εικόνες για Cartoon και Κινουμενο Σχεδιο - Pixabay">
            <a:extLst>
              <a:ext uri="{FF2B5EF4-FFF2-40B4-BE49-F238E27FC236}">
                <a16:creationId xmlns:a16="http://schemas.microsoft.com/office/drawing/2014/main" id="{401D8408-2CBC-E92D-576E-44295F2DAC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8248"/>
            <a:ext cx="5548107" cy="39978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96525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8EEC6-5517-CF08-0314-80555CAF0C6F}"/>
            </a:ext>
          </a:extLst>
        </p:cNvPr>
        <p:cNvGrpSpPr/>
        <p:nvPr/>
      </p:nvGrpSpPr>
      <p:grpSpPr>
        <a:xfrm>
          <a:off x="0" y="0"/>
          <a:ext cx="0" cy="0"/>
          <a:chOff x="0" y="0"/>
          <a:chExt cx="0" cy="0"/>
        </a:xfrm>
      </p:grpSpPr>
      <p:pic>
        <p:nvPicPr>
          <p:cNvPr id="1026" name="Picture 2" descr="Παίζουμε κρεμάλα; – Η τάξη της κυρίας Σέβης">
            <a:extLst>
              <a:ext uri="{FF2B5EF4-FFF2-40B4-BE49-F238E27FC236}">
                <a16:creationId xmlns:a16="http://schemas.microsoft.com/office/drawing/2014/main" id="{9C9125A6-CA58-E2B0-241C-44A24DBCD9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893" y="388248"/>
            <a:ext cx="5415585" cy="541620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2D5AE04-C3C5-69CD-A96E-3195C37DF6B2}"/>
              </a:ext>
            </a:extLst>
          </p:cNvPr>
          <p:cNvSpPr txBox="1"/>
          <p:nvPr/>
        </p:nvSpPr>
        <p:spPr>
          <a:xfrm>
            <a:off x="6228524" y="4386091"/>
            <a:ext cx="5552659" cy="1569660"/>
          </a:xfrm>
          <a:prstGeom prst="rect">
            <a:avLst/>
          </a:prstGeom>
          <a:noFill/>
        </p:spPr>
        <p:txBody>
          <a:bodyPr wrap="square">
            <a:spAutoFit/>
          </a:bodyPr>
          <a:lstStyle/>
          <a:p>
            <a:r>
              <a:rPr lang="el-GR" sz="4800" dirty="0">
                <a:solidFill>
                  <a:srgbClr val="333333"/>
                </a:solidFill>
              </a:rPr>
              <a:t>Αύριο θα _______ ________________.</a:t>
            </a:r>
          </a:p>
        </p:txBody>
      </p:sp>
      <p:sp>
        <p:nvSpPr>
          <p:cNvPr id="2" name="Ορθογώνιο: Στρογγύλεμα γωνιών 1">
            <a:extLst>
              <a:ext uri="{FF2B5EF4-FFF2-40B4-BE49-F238E27FC236}">
                <a16:creationId xmlns:a16="http://schemas.microsoft.com/office/drawing/2014/main" id="{154D3C57-F759-D2C8-BB64-B3A990198ACF}"/>
              </a:ext>
            </a:extLst>
          </p:cNvPr>
          <p:cNvSpPr/>
          <p:nvPr/>
        </p:nvSpPr>
        <p:spPr>
          <a:xfrm>
            <a:off x="1262743" y="4093029"/>
            <a:ext cx="2775857" cy="63137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sz="4400" dirty="0"/>
              <a:t>πίνω</a:t>
            </a:r>
            <a:endParaRPr lang="el-CY" sz="4400" dirty="0"/>
          </a:p>
        </p:txBody>
      </p:sp>
      <p:pic>
        <p:nvPicPr>
          <p:cNvPr id="8194" name="Picture 2" descr="πόσιμο νερό Στοκ Εικονογραφήσεις, Vectors, &amp; Clipart – (65,439 Στοκ  Εικονογραφήσεις)">
            <a:extLst>
              <a:ext uri="{FF2B5EF4-FFF2-40B4-BE49-F238E27FC236}">
                <a16:creationId xmlns:a16="http://schemas.microsoft.com/office/drawing/2014/main" id="{8AF60612-D91F-3BF1-BFB5-22898C82F9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28784"/>
            <a:ext cx="5170714" cy="4057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85050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25758C-5110-4A8B-7B14-8B15680BC1F7}"/>
            </a:ext>
          </a:extLst>
        </p:cNvPr>
        <p:cNvGrpSpPr/>
        <p:nvPr/>
      </p:nvGrpSpPr>
      <p:grpSpPr>
        <a:xfrm>
          <a:off x="0" y="0"/>
          <a:ext cx="0" cy="0"/>
          <a:chOff x="0" y="0"/>
          <a:chExt cx="0" cy="0"/>
        </a:xfrm>
      </p:grpSpPr>
      <p:pic>
        <p:nvPicPr>
          <p:cNvPr id="1026" name="Picture 2" descr="Παίζουμε κρεμάλα; – Η τάξη της κυρίας Σέβης">
            <a:extLst>
              <a:ext uri="{FF2B5EF4-FFF2-40B4-BE49-F238E27FC236}">
                <a16:creationId xmlns:a16="http://schemas.microsoft.com/office/drawing/2014/main" id="{C3EB42AB-E22C-AB10-33B5-156C68E2BD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893" y="388248"/>
            <a:ext cx="5415585" cy="541620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463000E-F8FD-A286-21BC-1906FB917954}"/>
              </a:ext>
            </a:extLst>
          </p:cNvPr>
          <p:cNvSpPr txBox="1"/>
          <p:nvPr/>
        </p:nvSpPr>
        <p:spPr>
          <a:xfrm>
            <a:off x="6228524" y="4386091"/>
            <a:ext cx="5552659" cy="1569660"/>
          </a:xfrm>
          <a:prstGeom prst="rect">
            <a:avLst/>
          </a:prstGeom>
          <a:noFill/>
        </p:spPr>
        <p:txBody>
          <a:bodyPr wrap="square">
            <a:spAutoFit/>
          </a:bodyPr>
          <a:lstStyle/>
          <a:p>
            <a:r>
              <a:rPr lang="el-GR" sz="4800" dirty="0">
                <a:solidFill>
                  <a:srgbClr val="333333"/>
                </a:solidFill>
              </a:rPr>
              <a:t>Αύριο θα _______ ________________.</a:t>
            </a:r>
          </a:p>
        </p:txBody>
      </p:sp>
      <p:sp>
        <p:nvSpPr>
          <p:cNvPr id="2" name="Ορθογώνιο: Στρογγύλεμα γωνιών 1">
            <a:extLst>
              <a:ext uri="{FF2B5EF4-FFF2-40B4-BE49-F238E27FC236}">
                <a16:creationId xmlns:a16="http://schemas.microsoft.com/office/drawing/2014/main" id="{912A24EF-6CEE-E284-B339-23BC7E2913F8}"/>
              </a:ext>
            </a:extLst>
          </p:cNvPr>
          <p:cNvSpPr/>
          <p:nvPr/>
        </p:nvSpPr>
        <p:spPr>
          <a:xfrm>
            <a:off x="1262743" y="4093029"/>
            <a:ext cx="2775857" cy="63137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sz="4400" dirty="0"/>
              <a:t>παίρνω</a:t>
            </a:r>
            <a:endParaRPr lang="el-CY" sz="4400" dirty="0"/>
          </a:p>
        </p:txBody>
      </p:sp>
      <p:pic>
        <p:nvPicPr>
          <p:cNvPr id="9218" name="Picture 2" descr="όμορφο κορίτσι με κινούμενα σχέδια με σκούρο δέρμα και μακριά ξανθά μαλλιά  που παίρνουν Selfie και φορούν ροζ πουκάμισο Διανυσματική απεικόνιση -  εικονογραφία από cellphone, hipster: 190332612">
            <a:extLst>
              <a:ext uri="{FF2B5EF4-FFF2-40B4-BE49-F238E27FC236}">
                <a16:creationId xmlns:a16="http://schemas.microsoft.com/office/drawing/2014/main" id="{25F3842A-B0BE-E027-8751-1A1344AE2B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524" y="388247"/>
            <a:ext cx="4961990" cy="39978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54925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B43160-451B-B6AB-1D11-BB9BB0E76C81}"/>
            </a:ext>
          </a:extLst>
        </p:cNvPr>
        <p:cNvGrpSpPr/>
        <p:nvPr/>
      </p:nvGrpSpPr>
      <p:grpSpPr>
        <a:xfrm>
          <a:off x="0" y="0"/>
          <a:ext cx="0" cy="0"/>
          <a:chOff x="0" y="0"/>
          <a:chExt cx="0" cy="0"/>
        </a:xfrm>
      </p:grpSpPr>
      <p:pic>
        <p:nvPicPr>
          <p:cNvPr id="1026" name="Picture 2" descr="Παίζουμε κρεμάλα; – Η τάξη της κυρίας Σέβης">
            <a:extLst>
              <a:ext uri="{FF2B5EF4-FFF2-40B4-BE49-F238E27FC236}">
                <a16:creationId xmlns:a16="http://schemas.microsoft.com/office/drawing/2014/main" id="{ED59F3C1-E164-E46E-967F-A4C420BC55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893" y="388248"/>
            <a:ext cx="5415585" cy="541620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C580FFA-D9EF-63E0-8BB8-7DE2AA3191D7}"/>
              </a:ext>
            </a:extLst>
          </p:cNvPr>
          <p:cNvSpPr txBox="1"/>
          <p:nvPr/>
        </p:nvSpPr>
        <p:spPr>
          <a:xfrm>
            <a:off x="6228524" y="4386091"/>
            <a:ext cx="5552659" cy="1569660"/>
          </a:xfrm>
          <a:prstGeom prst="rect">
            <a:avLst/>
          </a:prstGeom>
          <a:noFill/>
        </p:spPr>
        <p:txBody>
          <a:bodyPr wrap="square">
            <a:spAutoFit/>
          </a:bodyPr>
          <a:lstStyle/>
          <a:p>
            <a:r>
              <a:rPr lang="el-GR" sz="4800" dirty="0">
                <a:solidFill>
                  <a:srgbClr val="333333"/>
                </a:solidFill>
              </a:rPr>
              <a:t>Αύριο θα _______ ________________.</a:t>
            </a:r>
          </a:p>
        </p:txBody>
      </p:sp>
      <p:sp>
        <p:nvSpPr>
          <p:cNvPr id="2" name="Ορθογώνιο: Στρογγύλεμα γωνιών 1">
            <a:extLst>
              <a:ext uri="{FF2B5EF4-FFF2-40B4-BE49-F238E27FC236}">
                <a16:creationId xmlns:a16="http://schemas.microsoft.com/office/drawing/2014/main" id="{06B5AA3E-BBF2-4CC9-4558-1A089581DD26}"/>
              </a:ext>
            </a:extLst>
          </p:cNvPr>
          <p:cNvSpPr/>
          <p:nvPr/>
        </p:nvSpPr>
        <p:spPr>
          <a:xfrm>
            <a:off x="1262743" y="4093029"/>
            <a:ext cx="2775857" cy="63137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sz="4400" dirty="0"/>
              <a:t>δίνω</a:t>
            </a:r>
            <a:endParaRPr lang="el-CY" sz="4400" dirty="0"/>
          </a:p>
        </p:txBody>
      </p:sp>
      <p:pic>
        <p:nvPicPr>
          <p:cNvPr id="10242" name="Picture 2" descr="Αγόρι δίνει τα λουλούδια να κορίτσι Διάνυσμα από ©kimazo 69111413">
            <a:extLst>
              <a:ext uri="{FF2B5EF4-FFF2-40B4-BE49-F238E27FC236}">
                <a16:creationId xmlns:a16="http://schemas.microsoft.com/office/drawing/2014/main" id="{C3E873BC-F8D4-274F-2B41-2D562310F4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1070" y="229281"/>
            <a:ext cx="5059816" cy="41568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99302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8666E-9038-8A34-8239-86443C8F6059}"/>
            </a:ext>
          </a:extLst>
        </p:cNvPr>
        <p:cNvGrpSpPr/>
        <p:nvPr/>
      </p:nvGrpSpPr>
      <p:grpSpPr>
        <a:xfrm>
          <a:off x="0" y="0"/>
          <a:ext cx="0" cy="0"/>
          <a:chOff x="0" y="0"/>
          <a:chExt cx="0" cy="0"/>
        </a:xfrm>
      </p:grpSpPr>
      <p:pic>
        <p:nvPicPr>
          <p:cNvPr id="1026" name="Picture 2" descr="Παίζουμε κρεμάλα; – Η τάξη της κυρίας Σέβης">
            <a:extLst>
              <a:ext uri="{FF2B5EF4-FFF2-40B4-BE49-F238E27FC236}">
                <a16:creationId xmlns:a16="http://schemas.microsoft.com/office/drawing/2014/main" id="{7C2B66D0-D906-7CCA-E74A-5C247E8BF3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893" y="388248"/>
            <a:ext cx="5415585" cy="541620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2CC5E5F-E977-3A1E-1C84-92E12812180B}"/>
              </a:ext>
            </a:extLst>
          </p:cNvPr>
          <p:cNvSpPr txBox="1"/>
          <p:nvPr/>
        </p:nvSpPr>
        <p:spPr>
          <a:xfrm>
            <a:off x="6228524" y="4386091"/>
            <a:ext cx="5552659" cy="1569660"/>
          </a:xfrm>
          <a:prstGeom prst="rect">
            <a:avLst/>
          </a:prstGeom>
          <a:noFill/>
        </p:spPr>
        <p:txBody>
          <a:bodyPr wrap="square">
            <a:spAutoFit/>
          </a:bodyPr>
          <a:lstStyle/>
          <a:p>
            <a:r>
              <a:rPr lang="el-GR" sz="4800" dirty="0">
                <a:solidFill>
                  <a:srgbClr val="333333"/>
                </a:solidFill>
              </a:rPr>
              <a:t>Αύριο θα _______ ________________.</a:t>
            </a:r>
          </a:p>
        </p:txBody>
      </p:sp>
      <p:sp>
        <p:nvSpPr>
          <p:cNvPr id="2" name="Ορθογώνιο: Στρογγύλεμα γωνιών 1">
            <a:extLst>
              <a:ext uri="{FF2B5EF4-FFF2-40B4-BE49-F238E27FC236}">
                <a16:creationId xmlns:a16="http://schemas.microsoft.com/office/drawing/2014/main" id="{8960B9D8-F100-7B50-86EA-E20E75EBCD67}"/>
              </a:ext>
            </a:extLst>
          </p:cNvPr>
          <p:cNvSpPr/>
          <p:nvPr/>
        </p:nvSpPr>
        <p:spPr>
          <a:xfrm>
            <a:off x="1262743" y="4093029"/>
            <a:ext cx="2775857" cy="63137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sz="4400" dirty="0"/>
              <a:t>φορώ</a:t>
            </a:r>
            <a:endParaRPr lang="el-CY" sz="4400" dirty="0"/>
          </a:p>
        </p:txBody>
      </p:sp>
      <p:pic>
        <p:nvPicPr>
          <p:cNvPr id="11266" name="Picture 2" descr="Μια Χαρούμενη Γυναίκα Καρτούν Που Φοράει Καπέλο Απομονωμένη Λευκό Φόντο  Διάνυσμα από ©blueringmedia 670482046">
            <a:extLst>
              <a:ext uri="{FF2B5EF4-FFF2-40B4-BE49-F238E27FC236}">
                <a16:creationId xmlns:a16="http://schemas.microsoft.com/office/drawing/2014/main" id="{8827C934-E7FC-CB51-BC2E-A45D29BE402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9796"/>
          <a:stretch>
            <a:fillRect/>
          </a:stretch>
        </p:blipFill>
        <p:spPr bwMode="auto">
          <a:xfrm>
            <a:off x="6273961" y="521724"/>
            <a:ext cx="5101609" cy="34080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79578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E367C7-28ED-2E17-7552-481DB0A69AE0}"/>
            </a:ext>
          </a:extLst>
        </p:cNvPr>
        <p:cNvGrpSpPr/>
        <p:nvPr/>
      </p:nvGrpSpPr>
      <p:grpSpPr>
        <a:xfrm>
          <a:off x="0" y="0"/>
          <a:ext cx="0" cy="0"/>
          <a:chOff x="0" y="0"/>
          <a:chExt cx="0" cy="0"/>
        </a:xfrm>
      </p:grpSpPr>
      <p:pic>
        <p:nvPicPr>
          <p:cNvPr id="1026" name="Picture 2" descr="Παίζουμε κρεμάλα; – Η τάξη της κυρίας Σέβης">
            <a:extLst>
              <a:ext uri="{FF2B5EF4-FFF2-40B4-BE49-F238E27FC236}">
                <a16:creationId xmlns:a16="http://schemas.microsoft.com/office/drawing/2014/main" id="{D1210A99-A00C-CE2D-19C9-C5E498C318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893" y="388248"/>
            <a:ext cx="5415585" cy="541620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1B2CFF5-ADD9-9C36-D910-5B311000A154}"/>
              </a:ext>
            </a:extLst>
          </p:cNvPr>
          <p:cNvSpPr txBox="1"/>
          <p:nvPr/>
        </p:nvSpPr>
        <p:spPr>
          <a:xfrm>
            <a:off x="6228524" y="4386091"/>
            <a:ext cx="5552659" cy="1569660"/>
          </a:xfrm>
          <a:prstGeom prst="rect">
            <a:avLst/>
          </a:prstGeom>
          <a:noFill/>
        </p:spPr>
        <p:txBody>
          <a:bodyPr wrap="square">
            <a:spAutoFit/>
          </a:bodyPr>
          <a:lstStyle/>
          <a:p>
            <a:r>
              <a:rPr lang="el-GR" sz="4800" dirty="0">
                <a:solidFill>
                  <a:srgbClr val="333333"/>
                </a:solidFill>
              </a:rPr>
              <a:t>Αύριο θα _______ ________________.</a:t>
            </a:r>
          </a:p>
        </p:txBody>
      </p:sp>
      <p:sp>
        <p:nvSpPr>
          <p:cNvPr id="2" name="Ορθογώνιο: Στρογγύλεμα γωνιών 1">
            <a:extLst>
              <a:ext uri="{FF2B5EF4-FFF2-40B4-BE49-F238E27FC236}">
                <a16:creationId xmlns:a16="http://schemas.microsoft.com/office/drawing/2014/main" id="{A120E610-85A7-052C-E46F-2507A125B79E}"/>
              </a:ext>
            </a:extLst>
          </p:cNvPr>
          <p:cNvSpPr/>
          <p:nvPr/>
        </p:nvSpPr>
        <p:spPr>
          <a:xfrm>
            <a:off x="1262743" y="4093029"/>
            <a:ext cx="2775857" cy="63137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sz="4400" dirty="0"/>
              <a:t>βγαίνω</a:t>
            </a:r>
            <a:endParaRPr lang="el-CY" sz="4400" dirty="0"/>
          </a:p>
        </p:txBody>
      </p:sp>
      <p:pic>
        <p:nvPicPr>
          <p:cNvPr id="12290" name="Picture 2" descr="girl paintig on the background of a house. Vector cartoon illustration  25994964 Vector Art at Vecteezy">
            <a:extLst>
              <a:ext uri="{FF2B5EF4-FFF2-40B4-BE49-F238E27FC236}">
                <a16:creationId xmlns:a16="http://schemas.microsoft.com/office/drawing/2014/main" id="{AC862771-BF02-0D59-02D3-C323AF7B8C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8247"/>
            <a:ext cx="5685183" cy="39978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05480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EE67B-9E24-9DC9-F45F-FC692E964A67}"/>
            </a:ext>
          </a:extLst>
        </p:cNvPr>
        <p:cNvGrpSpPr/>
        <p:nvPr/>
      </p:nvGrpSpPr>
      <p:grpSpPr>
        <a:xfrm>
          <a:off x="0" y="0"/>
          <a:ext cx="0" cy="0"/>
          <a:chOff x="0" y="0"/>
          <a:chExt cx="0" cy="0"/>
        </a:xfrm>
      </p:grpSpPr>
      <p:pic>
        <p:nvPicPr>
          <p:cNvPr id="1026" name="Picture 2" descr="Παίζουμε κρεμάλα; – Η τάξη της κυρίας Σέβης">
            <a:extLst>
              <a:ext uri="{FF2B5EF4-FFF2-40B4-BE49-F238E27FC236}">
                <a16:creationId xmlns:a16="http://schemas.microsoft.com/office/drawing/2014/main" id="{A0E40C94-3B44-2360-5585-7626B28C3C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893" y="388248"/>
            <a:ext cx="5415585" cy="541620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94A92C8-48A9-76EA-435B-D5A56FF7899B}"/>
              </a:ext>
            </a:extLst>
          </p:cNvPr>
          <p:cNvSpPr txBox="1"/>
          <p:nvPr/>
        </p:nvSpPr>
        <p:spPr>
          <a:xfrm>
            <a:off x="6228524" y="4386091"/>
            <a:ext cx="5552659" cy="1569660"/>
          </a:xfrm>
          <a:prstGeom prst="rect">
            <a:avLst/>
          </a:prstGeom>
          <a:noFill/>
        </p:spPr>
        <p:txBody>
          <a:bodyPr wrap="square">
            <a:spAutoFit/>
          </a:bodyPr>
          <a:lstStyle/>
          <a:p>
            <a:r>
              <a:rPr lang="el-GR" sz="4800" dirty="0">
                <a:solidFill>
                  <a:srgbClr val="333333"/>
                </a:solidFill>
              </a:rPr>
              <a:t>Αύριο θα _______ ________________.</a:t>
            </a:r>
          </a:p>
        </p:txBody>
      </p:sp>
      <p:sp>
        <p:nvSpPr>
          <p:cNvPr id="2" name="Ορθογώνιο: Στρογγύλεμα γωνιών 1">
            <a:extLst>
              <a:ext uri="{FF2B5EF4-FFF2-40B4-BE49-F238E27FC236}">
                <a16:creationId xmlns:a16="http://schemas.microsoft.com/office/drawing/2014/main" id="{A49E9578-FCF2-7821-95F8-E2931B740EF6}"/>
              </a:ext>
            </a:extLst>
          </p:cNvPr>
          <p:cNvSpPr/>
          <p:nvPr/>
        </p:nvSpPr>
        <p:spPr>
          <a:xfrm>
            <a:off x="1262743" y="4093029"/>
            <a:ext cx="2775857" cy="63137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sz="4400" dirty="0"/>
              <a:t>βλέπω</a:t>
            </a:r>
            <a:endParaRPr lang="el-CY" sz="4400" dirty="0"/>
          </a:p>
        </p:txBody>
      </p:sp>
      <p:pic>
        <p:nvPicPr>
          <p:cNvPr id="13314" name="Picture 2" descr="Τα παιδιά βλέπουν τηλεόραση. Τα παιδιά: Vector στοκ (χωρίς δικαιώματα)  1369181924 | Shutterstock">
            <a:extLst>
              <a:ext uri="{FF2B5EF4-FFF2-40B4-BE49-F238E27FC236}">
                <a16:creationId xmlns:a16="http://schemas.microsoft.com/office/drawing/2014/main" id="{670BD301-F89F-8577-723A-C3D4524E80A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0578"/>
          <a:stretch>
            <a:fillRect/>
          </a:stretch>
        </p:blipFill>
        <p:spPr bwMode="auto">
          <a:xfrm>
            <a:off x="6228523" y="388248"/>
            <a:ext cx="4994647" cy="33128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90806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C715A-8DD9-41BF-ACC1-B666A74A10C5}"/>
            </a:ext>
          </a:extLst>
        </p:cNvPr>
        <p:cNvGrpSpPr/>
        <p:nvPr/>
      </p:nvGrpSpPr>
      <p:grpSpPr>
        <a:xfrm>
          <a:off x="0" y="0"/>
          <a:ext cx="0" cy="0"/>
          <a:chOff x="0" y="0"/>
          <a:chExt cx="0" cy="0"/>
        </a:xfrm>
      </p:grpSpPr>
      <p:pic>
        <p:nvPicPr>
          <p:cNvPr id="1026" name="Picture 2" descr="Παίζουμε κρεμάλα; – Η τάξη της κυρίας Σέβης">
            <a:extLst>
              <a:ext uri="{FF2B5EF4-FFF2-40B4-BE49-F238E27FC236}">
                <a16:creationId xmlns:a16="http://schemas.microsoft.com/office/drawing/2014/main" id="{00D3B3F5-6FAC-BA5A-A649-4373DA2EE2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893" y="388248"/>
            <a:ext cx="5415585" cy="541620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9350896-99E3-6916-2192-8E109C4CDB48}"/>
              </a:ext>
            </a:extLst>
          </p:cNvPr>
          <p:cNvSpPr txBox="1"/>
          <p:nvPr/>
        </p:nvSpPr>
        <p:spPr>
          <a:xfrm>
            <a:off x="6228524" y="4386091"/>
            <a:ext cx="5552659" cy="1569660"/>
          </a:xfrm>
          <a:prstGeom prst="rect">
            <a:avLst/>
          </a:prstGeom>
          <a:noFill/>
        </p:spPr>
        <p:txBody>
          <a:bodyPr wrap="square">
            <a:spAutoFit/>
          </a:bodyPr>
          <a:lstStyle/>
          <a:p>
            <a:r>
              <a:rPr lang="el-GR" sz="4800" dirty="0">
                <a:solidFill>
                  <a:srgbClr val="333333"/>
                </a:solidFill>
              </a:rPr>
              <a:t>Αύριο θα _______ ________________.</a:t>
            </a:r>
          </a:p>
        </p:txBody>
      </p:sp>
      <p:sp>
        <p:nvSpPr>
          <p:cNvPr id="2" name="Ορθογώνιο: Στρογγύλεμα γωνιών 1">
            <a:extLst>
              <a:ext uri="{FF2B5EF4-FFF2-40B4-BE49-F238E27FC236}">
                <a16:creationId xmlns:a16="http://schemas.microsoft.com/office/drawing/2014/main" id="{2C4095B6-8C2C-8D6D-FA1D-A71F594334D0}"/>
              </a:ext>
            </a:extLst>
          </p:cNvPr>
          <p:cNvSpPr/>
          <p:nvPr/>
        </p:nvSpPr>
        <p:spPr>
          <a:xfrm>
            <a:off x="1262743" y="4093029"/>
            <a:ext cx="2775857" cy="63137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sz="4400" dirty="0"/>
              <a:t>ακούω</a:t>
            </a:r>
            <a:endParaRPr lang="el-CY" sz="4400" dirty="0"/>
          </a:p>
        </p:txBody>
      </p:sp>
      <p:pic>
        <p:nvPicPr>
          <p:cNvPr id="14338" name="Picture 2" descr="ΑΚΟΥΩ ΜΟΥΣΙΚΗ - online παζλ">
            <a:extLst>
              <a:ext uri="{FF2B5EF4-FFF2-40B4-BE49-F238E27FC236}">
                <a16:creationId xmlns:a16="http://schemas.microsoft.com/office/drawing/2014/main" id="{BA2B7C86-5D93-B034-3406-3A1C80A5D9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8695" y="410019"/>
            <a:ext cx="4816248" cy="39760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97467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0B673-8DAE-E1DB-EE1D-63A8FE8B01AF}"/>
            </a:ext>
          </a:extLst>
        </p:cNvPr>
        <p:cNvGrpSpPr/>
        <p:nvPr/>
      </p:nvGrpSpPr>
      <p:grpSpPr>
        <a:xfrm>
          <a:off x="0" y="0"/>
          <a:ext cx="0" cy="0"/>
          <a:chOff x="0" y="0"/>
          <a:chExt cx="0" cy="0"/>
        </a:xfrm>
      </p:grpSpPr>
      <p:pic>
        <p:nvPicPr>
          <p:cNvPr id="1026" name="Picture 2" descr="Παίζουμε κρεμάλα; – Η τάξη της κυρίας Σέβης">
            <a:extLst>
              <a:ext uri="{FF2B5EF4-FFF2-40B4-BE49-F238E27FC236}">
                <a16:creationId xmlns:a16="http://schemas.microsoft.com/office/drawing/2014/main" id="{EC28FE26-3DF7-62BC-1DD5-74CC9F3E97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893" y="388248"/>
            <a:ext cx="5415585" cy="541620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F8A982A-6EC3-6282-FF71-698493C67B05}"/>
              </a:ext>
            </a:extLst>
          </p:cNvPr>
          <p:cNvSpPr txBox="1"/>
          <p:nvPr/>
        </p:nvSpPr>
        <p:spPr>
          <a:xfrm>
            <a:off x="6228524" y="4386091"/>
            <a:ext cx="5552659" cy="1569660"/>
          </a:xfrm>
          <a:prstGeom prst="rect">
            <a:avLst/>
          </a:prstGeom>
          <a:noFill/>
        </p:spPr>
        <p:txBody>
          <a:bodyPr wrap="square">
            <a:spAutoFit/>
          </a:bodyPr>
          <a:lstStyle/>
          <a:p>
            <a:r>
              <a:rPr lang="el-GR" sz="4800" dirty="0">
                <a:solidFill>
                  <a:srgbClr val="333333"/>
                </a:solidFill>
              </a:rPr>
              <a:t>Αύριο θα  φάω ________________.</a:t>
            </a:r>
          </a:p>
        </p:txBody>
      </p:sp>
      <p:sp>
        <p:nvSpPr>
          <p:cNvPr id="2" name="Ορθογώνιο: Στρογγύλεμα γωνιών 1">
            <a:extLst>
              <a:ext uri="{FF2B5EF4-FFF2-40B4-BE49-F238E27FC236}">
                <a16:creationId xmlns:a16="http://schemas.microsoft.com/office/drawing/2014/main" id="{BF21D4CC-9906-44D8-EC49-D5DA602EDF8D}"/>
              </a:ext>
            </a:extLst>
          </p:cNvPr>
          <p:cNvSpPr/>
          <p:nvPr/>
        </p:nvSpPr>
        <p:spPr>
          <a:xfrm>
            <a:off x="1262743" y="4093029"/>
            <a:ext cx="2775857" cy="63137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sz="4400" dirty="0"/>
              <a:t>τρώω</a:t>
            </a:r>
            <a:endParaRPr lang="el-CY" sz="4400" dirty="0"/>
          </a:p>
        </p:txBody>
      </p:sp>
      <p:pic>
        <p:nvPicPr>
          <p:cNvPr id="5122" name="Picture 2" descr="κορίτσι που τρώει θρεπτικό φαγητό με καρτούν γάλακτος και ...">
            <a:extLst>
              <a:ext uri="{FF2B5EF4-FFF2-40B4-BE49-F238E27FC236}">
                <a16:creationId xmlns:a16="http://schemas.microsoft.com/office/drawing/2014/main" id="{150AD701-6FD2-9C88-67DC-9A603A2C92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8810" y="388248"/>
            <a:ext cx="4337276" cy="38789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02437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3C9B4-6F8B-9DB4-A5EB-4FC59CA3B47B}"/>
            </a:ext>
          </a:extLst>
        </p:cNvPr>
        <p:cNvGrpSpPr/>
        <p:nvPr/>
      </p:nvGrpSpPr>
      <p:grpSpPr>
        <a:xfrm>
          <a:off x="0" y="0"/>
          <a:ext cx="0" cy="0"/>
          <a:chOff x="0" y="0"/>
          <a:chExt cx="0" cy="0"/>
        </a:xfrm>
      </p:grpSpPr>
      <p:pic>
        <p:nvPicPr>
          <p:cNvPr id="1026" name="Picture 2" descr="Παίζουμε κρεμάλα; – Η τάξη της κυρίας Σέβης">
            <a:extLst>
              <a:ext uri="{FF2B5EF4-FFF2-40B4-BE49-F238E27FC236}">
                <a16:creationId xmlns:a16="http://schemas.microsoft.com/office/drawing/2014/main" id="{D808BBEF-E32A-565A-3C97-B416C55B2D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893" y="388248"/>
            <a:ext cx="5415585" cy="541620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6883FCD-F76A-4CA0-2528-CDF8C0B6E9D3}"/>
              </a:ext>
            </a:extLst>
          </p:cNvPr>
          <p:cNvSpPr txBox="1"/>
          <p:nvPr/>
        </p:nvSpPr>
        <p:spPr>
          <a:xfrm>
            <a:off x="6228524" y="4386091"/>
            <a:ext cx="5552659" cy="1569660"/>
          </a:xfrm>
          <a:prstGeom prst="rect">
            <a:avLst/>
          </a:prstGeom>
          <a:noFill/>
        </p:spPr>
        <p:txBody>
          <a:bodyPr wrap="square">
            <a:spAutoFit/>
          </a:bodyPr>
          <a:lstStyle/>
          <a:p>
            <a:r>
              <a:rPr lang="el-GR" sz="4800" dirty="0">
                <a:solidFill>
                  <a:srgbClr val="333333"/>
                </a:solidFill>
              </a:rPr>
              <a:t>Αύριο θα πάω ________________.</a:t>
            </a:r>
          </a:p>
        </p:txBody>
      </p:sp>
      <p:sp>
        <p:nvSpPr>
          <p:cNvPr id="2" name="Ορθογώνιο: Στρογγύλεμα γωνιών 1">
            <a:extLst>
              <a:ext uri="{FF2B5EF4-FFF2-40B4-BE49-F238E27FC236}">
                <a16:creationId xmlns:a16="http://schemas.microsoft.com/office/drawing/2014/main" id="{779CB907-7A78-BDC5-AFA1-73CF4609503C}"/>
              </a:ext>
            </a:extLst>
          </p:cNvPr>
          <p:cNvSpPr/>
          <p:nvPr/>
        </p:nvSpPr>
        <p:spPr>
          <a:xfrm>
            <a:off x="1262743" y="4093029"/>
            <a:ext cx="2775857" cy="63137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sz="4400" dirty="0"/>
              <a:t>πηγαίνω</a:t>
            </a:r>
            <a:endParaRPr lang="el-CY" sz="4400" dirty="0"/>
          </a:p>
        </p:txBody>
      </p:sp>
      <p:pic>
        <p:nvPicPr>
          <p:cNvPr id="6146" name="Picture 2" descr="Τα παιδιά πηγαίνουν στο σχολείο Διανυσματική απεικόνιση - εικονογραφία από  childhood, bagel: 33316717">
            <a:extLst>
              <a:ext uri="{FF2B5EF4-FFF2-40B4-BE49-F238E27FC236}">
                <a16:creationId xmlns:a16="http://schemas.microsoft.com/office/drawing/2014/main" id="{0565EE2A-E503-DEEB-8496-902FFBF65F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524" y="388248"/>
            <a:ext cx="4918447" cy="39978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27782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BAA5A7-C761-CCF4-1CF0-20983D019A7D}"/>
            </a:ext>
          </a:extLst>
        </p:cNvPr>
        <p:cNvGrpSpPr/>
        <p:nvPr/>
      </p:nvGrpSpPr>
      <p:grpSpPr>
        <a:xfrm>
          <a:off x="0" y="0"/>
          <a:ext cx="0" cy="0"/>
          <a:chOff x="0" y="0"/>
          <a:chExt cx="0" cy="0"/>
        </a:xfrm>
      </p:grpSpPr>
      <p:pic>
        <p:nvPicPr>
          <p:cNvPr id="1026" name="Picture 2" descr="Παίζουμε κρεμάλα; – Η τάξη της κυρίας Σέβης">
            <a:extLst>
              <a:ext uri="{FF2B5EF4-FFF2-40B4-BE49-F238E27FC236}">
                <a16:creationId xmlns:a16="http://schemas.microsoft.com/office/drawing/2014/main" id="{2AC37619-3114-01FB-EE36-C43F372013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893" y="388248"/>
            <a:ext cx="5415585" cy="541620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F9D5B20-3AFC-7345-D4FF-1860E257C877}"/>
              </a:ext>
            </a:extLst>
          </p:cNvPr>
          <p:cNvSpPr txBox="1"/>
          <p:nvPr/>
        </p:nvSpPr>
        <p:spPr>
          <a:xfrm>
            <a:off x="6228524" y="4386091"/>
            <a:ext cx="5552659" cy="1569660"/>
          </a:xfrm>
          <a:prstGeom prst="rect">
            <a:avLst/>
          </a:prstGeom>
          <a:noFill/>
        </p:spPr>
        <p:txBody>
          <a:bodyPr wrap="square">
            <a:spAutoFit/>
          </a:bodyPr>
          <a:lstStyle/>
          <a:p>
            <a:r>
              <a:rPr lang="el-GR" sz="4800" dirty="0">
                <a:solidFill>
                  <a:srgbClr val="333333"/>
                </a:solidFill>
              </a:rPr>
              <a:t>Αύριο θα μείνω ________________.</a:t>
            </a:r>
          </a:p>
        </p:txBody>
      </p:sp>
      <p:sp>
        <p:nvSpPr>
          <p:cNvPr id="2" name="Ορθογώνιο: Στρογγύλεμα γωνιών 1">
            <a:extLst>
              <a:ext uri="{FF2B5EF4-FFF2-40B4-BE49-F238E27FC236}">
                <a16:creationId xmlns:a16="http://schemas.microsoft.com/office/drawing/2014/main" id="{B88C11DD-9CB7-EBDF-E349-3EC19BA562D6}"/>
              </a:ext>
            </a:extLst>
          </p:cNvPr>
          <p:cNvSpPr/>
          <p:nvPr/>
        </p:nvSpPr>
        <p:spPr>
          <a:xfrm>
            <a:off x="1262743" y="4093029"/>
            <a:ext cx="2775857" cy="63137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sz="4400" dirty="0"/>
              <a:t>μένω</a:t>
            </a:r>
            <a:endParaRPr lang="el-CY" sz="4400" dirty="0"/>
          </a:p>
        </p:txBody>
      </p:sp>
      <p:pic>
        <p:nvPicPr>
          <p:cNvPr id="7170" name="Picture 2" descr="40.000+ δωρεάν εικόνες για Cartoon και Κινουμενο Σχεδιο - Pixabay">
            <a:extLst>
              <a:ext uri="{FF2B5EF4-FFF2-40B4-BE49-F238E27FC236}">
                <a16:creationId xmlns:a16="http://schemas.microsoft.com/office/drawing/2014/main" id="{4030DCA3-4FD5-9343-3378-E2AED888A5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8248"/>
            <a:ext cx="5548107" cy="39978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42726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26C0B-6236-E15F-63C0-6510535F4775}"/>
            </a:ext>
          </a:extLst>
        </p:cNvPr>
        <p:cNvGrpSpPr/>
        <p:nvPr/>
      </p:nvGrpSpPr>
      <p:grpSpPr>
        <a:xfrm>
          <a:off x="0" y="0"/>
          <a:ext cx="0" cy="0"/>
          <a:chOff x="0" y="0"/>
          <a:chExt cx="0" cy="0"/>
        </a:xfrm>
      </p:grpSpPr>
      <p:pic>
        <p:nvPicPr>
          <p:cNvPr id="1026" name="Picture 2" descr="Παίζουμε κρεμάλα; – Η τάξη της κυρίας Σέβης">
            <a:extLst>
              <a:ext uri="{FF2B5EF4-FFF2-40B4-BE49-F238E27FC236}">
                <a16:creationId xmlns:a16="http://schemas.microsoft.com/office/drawing/2014/main" id="{88D3B2E9-56E6-E9D9-5543-BC874E3793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893" y="388248"/>
            <a:ext cx="5415585" cy="541620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010E4CE-CD2B-CD33-1433-70B04531D78D}"/>
              </a:ext>
            </a:extLst>
          </p:cNvPr>
          <p:cNvSpPr txBox="1"/>
          <p:nvPr/>
        </p:nvSpPr>
        <p:spPr>
          <a:xfrm>
            <a:off x="6228524" y="4386091"/>
            <a:ext cx="5552659" cy="1569660"/>
          </a:xfrm>
          <a:prstGeom prst="rect">
            <a:avLst/>
          </a:prstGeom>
          <a:noFill/>
        </p:spPr>
        <p:txBody>
          <a:bodyPr wrap="square">
            <a:spAutoFit/>
          </a:bodyPr>
          <a:lstStyle/>
          <a:p>
            <a:r>
              <a:rPr lang="el-GR" sz="4800" dirty="0">
                <a:solidFill>
                  <a:srgbClr val="333333"/>
                </a:solidFill>
              </a:rPr>
              <a:t>Αύριο θα πιω ________________.</a:t>
            </a:r>
          </a:p>
        </p:txBody>
      </p:sp>
      <p:sp>
        <p:nvSpPr>
          <p:cNvPr id="2" name="Ορθογώνιο: Στρογγύλεμα γωνιών 1">
            <a:extLst>
              <a:ext uri="{FF2B5EF4-FFF2-40B4-BE49-F238E27FC236}">
                <a16:creationId xmlns:a16="http://schemas.microsoft.com/office/drawing/2014/main" id="{AB0CC048-4D4F-5310-6AA4-84538A33499D}"/>
              </a:ext>
            </a:extLst>
          </p:cNvPr>
          <p:cNvSpPr/>
          <p:nvPr/>
        </p:nvSpPr>
        <p:spPr>
          <a:xfrm>
            <a:off x="1262743" y="4093029"/>
            <a:ext cx="2775857" cy="63137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sz="4400" dirty="0"/>
              <a:t>πίνω</a:t>
            </a:r>
            <a:endParaRPr lang="el-CY" sz="4400" dirty="0"/>
          </a:p>
        </p:txBody>
      </p:sp>
      <p:pic>
        <p:nvPicPr>
          <p:cNvPr id="8194" name="Picture 2" descr="πόσιμο νερό Στοκ Εικονογραφήσεις, Vectors, &amp; Clipart – (65,439 Στοκ  Εικονογραφήσεις)">
            <a:extLst>
              <a:ext uri="{FF2B5EF4-FFF2-40B4-BE49-F238E27FC236}">
                <a16:creationId xmlns:a16="http://schemas.microsoft.com/office/drawing/2014/main" id="{A4FFB673-3691-4A14-FE18-A209530A02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28784"/>
            <a:ext cx="5170714" cy="4057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81716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8737A-FF9D-B52C-45BB-7CC3A4ED8E02}"/>
            </a:ext>
          </a:extLst>
        </p:cNvPr>
        <p:cNvGrpSpPr/>
        <p:nvPr/>
      </p:nvGrpSpPr>
      <p:grpSpPr>
        <a:xfrm>
          <a:off x="0" y="0"/>
          <a:ext cx="0" cy="0"/>
          <a:chOff x="0" y="0"/>
          <a:chExt cx="0" cy="0"/>
        </a:xfrm>
      </p:grpSpPr>
      <p:pic>
        <p:nvPicPr>
          <p:cNvPr id="1026" name="Picture 2" descr="Παίζουμε κρεμάλα; – Η τάξη της κυρίας Σέβης">
            <a:extLst>
              <a:ext uri="{FF2B5EF4-FFF2-40B4-BE49-F238E27FC236}">
                <a16:creationId xmlns:a16="http://schemas.microsoft.com/office/drawing/2014/main" id="{67EB70C8-A91C-3727-87A3-AC54BFD030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893" y="388248"/>
            <a:ext cx="5415585" cy="541620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C14D414-CB87-B7AA-39A9-EF589D696522}"/>
              </a:ext>
            </a:extLst>
          </p:cNvPr>
          <p:cNvSpPr txBox="1"/>
          <p:nvPr/>
        </p:nvSpPr>
        <p:spPr>
          <a:xfrm>
            <a:off x="6228524" y="4386091"/>
            <a:ext cx="5552659" cy="1569660"/>
          </a:xfrm>
          <a:prstGeom prst="rect">
            <a:avLst/>
          </a:prstGeom>
          <a:noFill/>
        </p:spPr>
        <p:txBody>
          <a:bodyPr wrap="square">
            <a:spAutoFit/>
          </a:bodyPr>
          <a:lstStyle/>
          <a:p>
            <a:r>
              <a:rPr lang="el-GR" sz="4800" dirty="0">
                <a:solidFill>
                  <a:srgbClr val="333333"/>
                </a:solidFill>
              </a:rPr>
              <a:t>Αύριο θα πάρω ________________.</a:t>
            </a:r>
          </a:p>
        </p:txBody>
      </p:sp>
      <p:sp>
        <p:nvSpPr>
          <p:cNvPr id="2" name="Ορθογώνιο: Στρογγύλεμα γωνιών 1">
            <a:extLst>
              <a:ext uri="{FF2B5EF4-FFF2-40B4-BE49-F238E27FC236}">
                <a16:creationId xmlns:a16="http://schemas.microsoft.com/office/drawing/2014/main" id="{21C32652-F9F7-6876-080A-44A5C2651117}"/>
              </a:ext>
            </a:extLst>
          </p:cNvPr>
          <p:cNvSpPr/>
          <p:nvPr/>
        </p:nvSpPr>
        <p:spPr>
          <a:xfrm>
            <a:off x="1262743" y="4093029"/>
            <a:ext cx="2775857" cy="63137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sz="4400" dirty="0"/>
              <a:t>παίρνω</a:t>
            </a:r>
            <a:endParaRPr lang="el-CY" sz="4400" dirty="0"/>
          </a:p>
        </p:txBody>
      </p:sp>
      <p:pic>
        <p:nvPicPr>
          <p:cNvPr id="9218" name="Picture 2" descr="όμορφο κορίτσι με κινούμενα σχέδια με σκούρο δέρμα και μακριά ξανθά μαλλιά  που παίρνουν Selfie και φορούν ροζ πουκάμισο Διανυσματική απεικόνιση -  εικονογραφία από cellphone, hipster: 190332612">
            <a:extLst>
              <a:ext uri="{FF2B5EF4-FFF2-40B4-BE49-F238E27FC236}">
                <a16:creationId xmlns:a16="http://schemas.microsoft.com/office/drawing/2014/main" id="{06F6A4BA-4E79-51C2-A8A2-4AF652858B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524" y="388247"/>
            <a:ext cx="4961990" cy="39978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31558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3D5B6-F73A-AF3B-ED58-84A020230A2D}"/>
            </a:ext>
          </a:extLst>
        </p:cNvPr>
        <p:cNvGrpSpPr/>
        <p:nvPr/>
      </p:nvGrpSpPr>
      <p:grpSpPr>
        <a:xfrm>
          <a:off x="0" y="0"/>
          <a:ext cx="0" cy="0"/>
          <a:chOff x="0" y="0"/>
          <a:chExt cx="0" cy="0"/>
        </a:xfrm>
      </p:grpSpPr>
      <p:pic>
        <p:nvPicPr>
          <p:cNvPr id="1026" name="Picture 2" descr="Παίζουμε κρεμάλα; – Η τάξη της κυρίας Σέβης">
            <a:extLst>
              <a:ext uri="{FF2B5EF4-FFF2-40B4-BE49-F238E27FC236}">
                <a16:creationId xmlns:a16="http://schemas.microsoft.com/office/drawing/2014/main" id="{0EB177FD-0C8F-3120-5C1A-C0C9C8E63B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893" y="388248"/>
            <a:ext cx="5415585" cy="541620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DF5B140-C9CD-9C41-D5AA-81D6CA3A057E}"/>
              </a:ext>
            </a:extLst>
          </p:cNvPr>
          <p:cNvSpPr txBox="1"/>
          <p:nvPr/>
        </p:nvSpPr>
        <p:spPr>
          <a:xfrm>
            <a:off x="6228524" y="4386091"/>
            <a:ext cx="5552659" cy="1569660"/>
          </a:xfrm>
          <a:prstGeom prst="rect">
            <a:avLst/>
          </a:prstGeom>
          <a:noFill/>
        </p:spPr>
        <p:txBody>
          <a:bodyPr wrap="square">
            <a:spAutoFit/>
          </a:bodyPr>
          <a:lstStyle/>
          <a:p>
            <a:r>
              <a:rPr lang="el-GR" sz="4800" dirty="0">
                <a:solidFill>
                  <a:srgbClr val="333333"/>
                </a:solidFill>
              </a:rPr>
              <a:t>Αύριο θα  δώσω ________________.</a:t>
            </a:r>
          </a:p>
        </p:txBody>
      </p:sp>
      <p:sp>
        <p:nvSpPr>
          <p:cNvPr id="2" name="Ορθογώνιο: Στρογγύλεμα γωνιών 1">
            <a:extLst>
              <a:ext uri="{FF2B5EF4-FFF2-40B4-BE49-F238E27FC236}">
                <a16:creationId xmlns:a16="http://schemas.microsoft.com/office/drawing/2014/main" id="{002FE8AB-7522-0C34-9B84-8C23E785E2DB}"/>
              </a:ext>
            </a:extLst>
          </p:cNvPr>
          <p:cNvSpPr/>
          <p:nvPr/>
        </p:nvSpPr>
        <p:spPr>
          <a:xfrm>
            <a:off x="1262743" y="4093029"/>
            <a:ext cx="2775857" cy="63137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sz="4400" dirty="0"/>
              <a:t>δίνω</a:t>
            </a:r>
            <a:endParaRPr lang="el-CY" sz="4400" dirty="0"/>
          </a:p>
        </p:txBody>
      </p:sp>
      <p:pic>
        <p:nvPicPr>
          <p:cNvPr id="10242" name="Picture 2" descr="Αγόρι δίνει τα λουλούδια να κορίτσι Διάνυσμα από ©kimazo 69111413">
            <a:extLst>
              <a:ext uri="{FF2B5EF4-FFF2-40B4-BE49-F238E27FC236}">
                <a16:creationId xmlns:a16="http://schemas.microsoft.com/office/drawing/2014/main" id="{31CA74E7-9EEA-4337-FB79-1C4EA619C6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1070" y="229281"/>
            <a:ext cx="5059816" cy="41568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91716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3A533-719B-057F-1D95-BA08586ECC09}"/>
            </a:ext>
          </a:extLst>
        </p:cNvPr>
        <p:cNvGrpSpPr/>
        <p:nvPr/>
      </p:nvGrpSpPr>
      <p:grpSpPr>
        <a:xfrm>
          <a:off x="0" y="0"/>
          <a:ext cx="0" cy="0"/>
          <a:chOff x="0" y="0"/>
          <a:chExt cx="0" cy="0"/>
        </a:xfrm>
      </p:grpSpPr>
      <p:pic>
        <p:nvPicPr>
          <p:cNvPr id="1026" name="Picture 2" descr="Παίζουμε κρεμάλα; – Η τάξη της κυρίας Σέβης">
            <a:extLst>
              <a:ext uri="{FF2B5EF4-FFF2-40B4-BE49-F238E27FC236}">
                <a16:creationId xmlns:a16="http://schemas.microsoft.com/office/drawing/2014/main" id="{40878703-841F-CBCF-4910-BB9F723A81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893" y="388248"/>
            <a:ext cx="5415585" cy="541620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6A0B5B3-E008-5446-3706-6A30F5D75B29}"/>
              </a:ext>
            </a:extLst>
          </p:cNvPr>
          <p:cNvSpPr txBox="1"/>
          <p:nvPr/>
        </p:nvSpPr>
        <p:spPr>
          <a:xfrm>
            <a:off x="6228524" y="4386091"/>
            <a:ext cx="5552659" cy="1569660"/>
          </a:xfrm>
          <a:prstGeom prst="rect">
            <a:avLst/>
          </a:prstGeom>
          <a:noFill/>
        </p:spPr>
        <p:txBody>
          <a:bodyPr wrap="square">
            <a:spAutoFit/>
          </a:bodyPr>
          <a:lstStyle/>
          <a:p>
            <a:r>
              <a:rPr lang="el-GR" sz="4800" dirty="0">
                <a:solidFill>
                  <a:srgbClr val="333333"/>
                </a:solidFill>
              </a:rPr>
              <a:t>Αύριο θα φορέσω ________________.</a:t>
            </a:r>
          </a:p>
        </p:txBody>
      </p:sp>
      <p:sp>
        <p:nvSpPr>
          <p:cNvPr id="2" name="Ορθογώνιο: Στρογγύλεμα γωνιών 1">
            <a:extLst>
              <a:ext uri="{FF2B5EF4-FFF2-40B4-BE49-F238E27FC236}">
                <a16:creationId xmlns:a16="http://schemas.microsoft.com/office/drawing/2014/main" id="{8F30C238-02EB-72CA-A500-049A95AE7043}"/>
              </a:ext>
            </a:extLst>
          </p:cNvPr>
          <p:cNvSpPr/>
          <p:nvPr/>
        </p:nvSpPr>
        <p:spPr>
          <a:xfrm>
            <a:off x="1262743" y="4093029"/>
            <a:ext cx="2775857" cy="63137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sz="4400" dirty="0"/>
              <a:t>φορώ</a:t>
            </a:r>
            <a:endParaRPr lang="el-CY" sz="4400" dirty="0"/>
          </a:p>
        </p:txBody>
      </p:sp>
      <p:pic>
        <p:nvPicPr>
          <p:cNvPr id="11266" name="Picture 2" descr="Μια Χαρούμενη Γυναίκα Καρτούν Που Φοράει Καπέλο Απομονωμένη Λευκό Φόντο  Διάνυσμα από ©blueringmedia 670482046">
            <a:extLst>
              <a:ext uri="{FF2B5EF4-FFF2-40B4-BE49-F238E27FC236}">
                <a16:creationId xmlns:a16="http://schemas.microsoft.com/office/drawing/2014/main" id="{9B60C1B2-5B31-463B-0342-1A1D4EBD6FA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9796"/>
          <a:stretch>
            <a:fillRect/>
          </a:stretch>
        </p:blipFill>
        <p:spPr bwMode="auto">
          <a:xfrm>
            <a:off x="6273961" y="521724"/>
            <a:ext cx="5101609" cy="34080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55410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7AC84-DECE-5B42-2094-6889A2999777}"/>
            </a:ext>
          </a:extLst>
        </p:cNvPr>
        <p:cNvGrpSpPr/>
        <p:nvPr/>
      </p:nvGrpSpPr>
      <p:grpSpPr>
        <a:xfrm>
          <a:off x="0" y="0"/>
          <a:ext cx="0" cy="0"/>
          <a:chOff x="0" y="0"/>
          <a:chExt cx="0" cy="0"/>
        </a:xfrm>
      </p:grpSpPr>
      <p:pic>
        <p:nvPicPr>
          <p:cNvPr id="1026" name="Picture 2" descr="Παίζουμε κρεμάλα; – Η τάξη της κυρίας Σέβης">
            <a:extLst>
              <a:ext uri="{FF2B5EF4-FFF2-40B4-BE49-F238E27FC236}">
                <a16:creationId xmlns:a16="http://schemas.microsoft.com/office/drawing/2014/main" id="{E08AEA11-D168-B444-600B-C5FA97BE87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893" y="388248"/>
            <a:ext cx="5415585" cy="541620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ACCEF9C-53E0-CFF8-9A8F-B7909DDF0300}"/>
              </a:ext>
            </a:extLst>
          </p:cNvPr>
          <p:cNvSpPr txBox="1"/>
          <p:nvPr/>
        </p:nvSpPr>
        <p:spPr>
          <a:xfrm>
            <a:off x="6228524" y="4386091"/>
            <a:ext cx="5552659" cy="1569660"/>
          </a:xfrm>
          <a:prstGeom prst="rect">
            <a:avLst/>
          </a:prstGeom>
          <a:noFill/>
        </p:spPr>
        <p:txBody>
          <a:bodyPr wrap="square">
            <a:spAutoFit/>
          </a:bodyPr>
          <a:lstStyle/>
          <a:p>
            <a:r>
              <a:rPr lang="el-GR" sz="4800" dirty="0">
                <a:solidFill>
                  <a:srgbClr val="333333"/>
                </a:solidFill>
              </a:rPr>
              <a:t>Αύριο θα βγω ________________.</a:t>
            </a:r>
          </a:p>
        </p:txBody>
      </p:sp>
      <p:sp>
        <p:nvSpPr>
          <p:cNvPr id="2" name="Ορθογώνιο: Στρογγύλεμα γωνιών 1">
            <a:extLst>
              <a:ext uri="{FF2B5EF4-FFF2-40B4-BE49-F238E27FC236}">
                <a16:creationId xmlns:a16="http://schemas.microsoft.com/office/drawing/2014/main" id="{D5233831-75EE-259D-F9C1-F81221175217}"/>
              </a:ext>
            </a:extLst>
          </p:cNvPr>
          <p:cNvSpPr/>
          <p:nvPr/>
        </p:nvSpPr>
        <p:spPr>
          <a:xfrm>
            <a:off x="1262743" y="4093029"/>
            <a:ext cx="2775857" cy="63137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sz="4400" dirty="0"/>
              <a:t>βγαίνω</a:t>
            </a:r>
            <a:endParaRPr lang="el-CY" sz="4400" dirty="0"/>
          </a:p>
        </p:txBody>
      </p:sp>
      <p:pic>
        <p:nvPicPr>
          <p:cNvPr id="12290" name="Picture 2" descr="girl paintig on the background of a house. Vector cartoon illustration  25994964 Vector Art at Vecteezy">
            <a:extLst>
              <a:ext uri="{FF2B5EF4-FFF2-40B4-BE49-F238E27FC236}">
                <a16:creationId xmlns:a16="http://schemas.microsoft.com/office/drawing/2014/main" id="{3811917F-1BD2-BE25-F013-FD4FEAEE8B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8247"/>
            <a:ext cx="5685183" cy="39978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72241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B37EA-0844-1BE4-26F2-A14E0D06C7F0}"/>
            </a:ext>
          </a:extLst>
        </p:cNvPr>
        <p:cNvGrpSpPr/>
        <p:nvPr/>
      </p:nvGrpSpPr>
      <p:grpSpPr>
        <a:xfrm>
          <a:off x="0" y="0"/>
          <a:ext cx="0" cy="0"/>
          <a:chOff x="0" y="0"/>
          <a:chExt cx="0" cy="0"/>
        </a:xfrm>
      </p:grpSpPr>
      <p:pic>
        <p:nvPicPr>
          <p:cNvPr id="1026" name="Picture 2" descr="Παίζουμε κρεμάλα; – Η τάξη της κυρίας Σέβης">
            <a:extLst>
              <a:ext uri="{FF2B5EF4-FFF2-40B4-BE49-F238E27FC236}">
                <a16:creationId xmlns:a16="http://schemas.microsoft.com/office/drawing/2014/main" id="{1A8B8E2E-1A06-116F-4D3C-98EA5DACF8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893" y="388248"/>
            <a:ext cx="5415585" cy="541620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B735188-1E3A-781F-4A7F-3A1315997B47}"/>
              </a:ext>
            </a:extLst>
          </p:cNvPr>
          <p:cNvSpPr txBox="1"/>
          <p:nvPr/>
        </p:nvSpPr>
        <p:spPr>
          <a:xfrm>
            <a:off x="6228524" y="4386091"/>
            <a:ext cx="5552659" cy="1569660"/>
          </a:xfrm>
          <a:prstGeom prst="rect">
            <a:avLst/>
          </a:prstGeom>
          <a:noFill/>
        </p:spPr>
        <p:txBody>
          <a:bodyPr wrap="square">
            <a:spAutoFit/>
          </a:bodyPr>
          <a:lstStyle/>
          <a:p>
            <a:r>
              <a:rPr lang="el-GR" sz="4800" dirty="0">
                <a:solidFill>
                  <a:srgbClr val="333333"/>
                </a:solidFill>
              </a:rPr>
              <a:t>Αύριο θα δω ________________.</a:t>
            </a:r>
          </a:p>
        </p:txBody>
      </p:sp>
      <p:sp>
        <p:nvSpPr>
          <p:cNvPr id="2" name="Ορθογώνιο: Στρογγύλεμα γωνιών 1">
            <a:extLst>
              <a:ext uri="{FF2B5EF4-FFF2-40B4-BE49-F238E27FC236}">
                <a16:creationId xmlns:a16="http://schemas.microsoft.com/office/drawing/2014/main" id="{8ED97EB9-1D7F-1DD9-6165-6E54C4A3D61F}"/>
              </a:ext>
            </a:extLst>
          </p:cNvPr>
          <p:cNvSpPr/>
          <p:nvPr/>
        </p:nvSpPr>
        <p:spPr>
          <a:xfrm>
            <a:off x="1262743" y="4093029"/>
            <a:ext cx="2775857" cy="63137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sz="4400" dirty="0"/>
              <a:t>βλέπω</a:t>
            </a:r>
            <a:endParaRPr lang="el-CY" sz="4400" dirty="0"/>
          </a:p>
        </p:txBody>
      </p:sp>
      <p:pic>
        <p:nvPicPr>
          <p:cNvPr id="13314" name="Picture 2" descr="Τα παιδιά βλέπουν τηλεόραση. Τα παιδιά: Vector στοκ (χωρίς δικαιώματα)  1369181924 | Shutterstock">
            <a:extLst>
              <a:ext uri="{FF2B5EF4-FFF2-40B4-BE49-F238E27FC236}">
                <a16:creationId xmlns:a16="http://schemas.microsoft.com/office/drawing/2014/main" id="{DE6ACB46-1788-49EA-62ED-63F1C9FBA87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0578"/>
          <a:stretch>
            <a:fillRect/>
          </a:stretch>
        </p:blipFill>
        <p:spPr bwMode="auto">
          <a:xfrm>
            <a:off x="6228523" y="388248"/>
            <a:ext cx="4994647" cy="33128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52252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F02E82-4944-08AC-B923-FA9CC34C7B74}"/>
            </a:ext>
          </a:extLst>
        </p:cNvPr>
        <p:cNvGrpSpPr/>
        <p:nvPr/>
      </p:nvGrpSpPr>
      <p:grpSpPr>
        <a:xfrm>
          <a:off x="0" y="0"/>
          <a:ext cx="0" cy="0"/>
          <a:chOff x="0" y="0"/>
          <a:chExt cx="0" cy="0"/>
        </a:xfrm>
      </p:grpSpPr>
      <p:pic>
        <p:nvPicPr>
          <p:cNvPr id="1026" name="Picture 2" descr="Παίζουμε κρεμάλα; – Η τάξη της κυρίας Σέβης">
            <a:extLst>
              <a:ext uri="{FF2B5EF4-FFF2-40B4-BE49-F238E27FC236}">
                <a16:creationId xmlns:a16="http://schemas.microsoft.com/office/drawing/2014/main" id="{E4F459D7-5A89-B5AE-4455-844F7FCFFF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893" y="388248"/>
            <a:ext cx="5415585" cy="541620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7E50648-2295-CB86-1ADB-32E78107449F}"/>
              </a:ext>
            </a:extLst>
          </p:cNvPr>
          <p:cNvSpPr txBox="1"/>
          <p:nvPr/>
        </p:nvSpPr>
        <p:spPr>
          <a:xfrm>
            <a:off x="6228524" y="4386091"/>
            <a:ext cx="5552659" cy="1569660"/>
          </a:xfrm>
          <a:prstGeom prst="rect">
            <a:avLst/>
          </a:prstGeom>
          <a:noFill/>
        </p:spPr>
        <p:txBody>
          <a:bodyPr wrap="square">
            <a:spAutoFit/>
          </a:bodyPr>
          <a:lstStyle/>
          <a:p>
            <a:r>
              <a:rPr lang="el-GR" sz="4800" dirty="0">
                <a:solidFill>
                  <a:srgbClr val="333333"/>
                </a:solidFill>
              </a:rPr>
              <a:t>Αύριο θα  </a:t>
            </a:r>
            <a:r>
              <a:rPr lang="el-GR" sz="4800">
                <a:solidFill>
                  <a:srgbClr val="333333"/>
                </a:solidFill>
              </a:rPr>
              <a:t>ακούσω ________________.</a:t>
            </a:r>
            <a:endParaRPr lang="el-GR" sz="4800" dirty="0">
              <a:solidFill>
                <a:srgbClr val="333333"/>
              </a:solidFill>
            </a:endParaRPr>
          </a:p>
        </p:txBody>
      </p:sp>
      <p:sp>
        <p:nvSpPr>
          <p:cNvPr id="2" name="Ορθογώνιο: Στρογγύλεμα γωνιών 1">
            <a:extLst>
              <a:ext uri="{FF2B5EF4-FFF2-40B4-BE49-F238E27FC236}">
                <a16:creationId xmlns:a16="http://schemas.microsoft.com/office/drawing/2014/main" id="{D85F1E94-64CC-B396-240C-BA6A103D14DB}"/>
              </a:ext>
            </a:extLst>
          </p:cNvPr>
          <p:cNvSpPr/>
          <p:nvPr/>
        </p:nvSpPr>
        <p:spPr>
          <a:xfrm>
            <a:off x="1262743" y="4093029"/>
            <a:ext cx="2775857" cy="63137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sz="4400" dirty="0"/>
              <a:t>ακούω</a:t>
            </a:r>
            <a:endParaRPr lang="el-CY" sz="4400" dirty="0"/>
          </a:p>
        </p:txBody>
      </p:sp>
      <p:pic>
        <p:nvPicPr>
          <p:cNvPr id="14338" name="Picture 2" descr="ΑΚΟΥΩ ΜΟΥΣΙΚΗ - online παζλ">
            <a:extLst>
              <a:ext uri="{FF2B5EF4-FFF2-40B4-BE49-F238E27FC236}">
                <a16:creationId xmlns:a16="http://schemas.microsoft.com/office/drawing/2014/main" id="{935175C4-C2FB-CA51-91DC-A0B83EAE96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8695" y="410019"/>
            <a:ext cx="4816248" cy="39760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25286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A0CFF-49AE-809A-0575-1E48C574492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B0AB52B-4570-CC12-44BC-722B7767ECDF}"/>
              </a:ext>
            </a:extLst>
          </p:cNvPr>
          <p:cNvSpPr txBox="1"/>
          <p:nvPr/>
        </p:nvSpPr>
        <p:spPr>
          <a:xfrm>
            <a:off x="295435" y="4740985"/>
            <a:ext cx="11257092" cy="1815882"/>
          </a:xfrm>
          <a:custGeom>
            <a:avLst/>
            <a:gdLst>
              <a:gd name="csX0" fmla="*/ 0 w 11257092"/>
              <a:gd name="csY0" fmla="*/ 0 h 1815882"/>
              <a:gd name="csX1" fmla="*/ 817620 w 11257092"/>
              <a:gd name="csY1" fmla="*/ 0 h 1815882"/>
              <a:gd name="csX2" fmla="*/ 1410099 w 11257092"/>
              <a:gd name="csY2" fmla="*/ 0 h 1815882"/>
              <a:gd name="csX3" fmla="*/ 1890006 w 11257092"/>
              <a:gd name="csY3" fmla="*/ 0 h 1815882"/>
              <a:gd name="csX4" fmla="*/ 2707627 w 11257092"/>
              <a:gd name="csY4" fmla="*/ 0 h 1815882"/>
              <a:gd name="csX5" fmla="*/ 3187534 w 11257092"/>
              <a:gd name="csY5" fmla="*/ 0 h 1815882"/>
              <a:gd name="csX6" fmla="*/ 4005155 w 11257092"/>
              <a:gd name="csY6" fmla="*/ 0 h 1815882"/>
              <a:gd name="csX7" fmla="*/ 4259921 w 11257092"/>
              <a:gd name="csY7" fmla="*/ 0 h 1815882"/>
              <a:gd name="csX8" fmla="*/ 4627257 w 11257092"/>
              <a:gd name="csY8" fmla="*/ 0 h 1815882"/>
              <a:gd name="csX9" fmla="*/ 5219736 w 11257092"/>
              <a:gd name="csY9" fmla="*/ 0 h 1815882"/>
              <a:gd name="csX10" fmla="*/ 6037356 w 11257092"/>
              <a:gd name="csY10" fmla="*/ 0 h 1815882"/>
              <a:gd name="csX11" fmla="*/ 6629835 w 11257092"/>
              <a:gd name="csY11" fmla="*/ 0 h 1815882"/>
              <a:gd name="csX12" fmla="*/ 7334884 w 11257092"/>
              <a:gd name="csY12" fmla="*/ 0 h 1815882"/>
              <a:gd name="csX13" fmla="*/ 8039934 w 11257092"/>
              <a:gd name="csY13" fmla="*/ 0 h 1815882"/>
              <a:gd name="csX14" fmla="*/ 8294699 w 11257092"/>
              <a:gd name="csY14" fmla="*/ 0 h 1815882"/>
              <a:gd name="csX15" fmla="*/ 8662036 w 11257092"/>
              <a:gd name="csY15" fmla="*/ 0 h 1815882"/>
              <a:gd name="csX16" fmla="*/ 9254515 w 11257092"/>
              <a:gd name="csY16" fmla="*/ 0 h 1815882"/>
              <a:gd name="csX17" fmla="*/ 9621851 w 11257092"/>
              <a:gd name="csY17" fmla="*/ 0 h 1815882"/>
              <a:gd name="csX18" fmla="*/ 10101759 w 11257092"/>
              <a:gd name="csY18" fmla="*/ 0 h 1815882"/>
              <a:gd name="csX19" fmla="*/ 11257092 w 11257092"/>
              <a:gd name="csY19" fmla="*/ 0 h 1815882"/>
              <a:gd name="csX20" fmla="*/ 11257092 w 11257092"/>
              <a:gd name="csY20" fmla="*/ 490288 h 1815882"/>
              <a:gd name="csX21" fmla="*/ 11257092 w 11257092"/>
              <a:gd name="csY21" fmla="*/ 944259 h 1815882"/>
              <a:gd name="csX22" fmla="*/ 11257092 w 11257092"/>
              <a:gd name="csY22" fmla="*/ 1398229 h 1815882"/>
              <a:gd name="csX23" fmla="*/ 11257092 w 11257092"/>
              <a:gd name="csY23" fmla="*/ 1815882 h 1815882"/>
              <a:gd name="csX24" fmla="*/ 10439472 w 11257092"/>
              <a:gd name="csY24" fmla="*/ 1815882 h 1815882"/>
              <a:gd name="csX25" fmla="*/ 9621851 w 11257092"/>
              <a:gd name="csY25" fmla="*/ 1815882 h 1815882"/>
              <a:gd name="csX26" fmla="*/ 8916802 w 11257092"/>
              <a:gd name="csY26" fmla="*/ 1815882 h 1815882"/>
              <a:gd name="csX27" fmla="*/ 8211752 w 11257092"/>
              <a:gd name="csY27" fmla="*/ 1815882 h 1815882"/>
              <a:gd name="csX28" fmla="*/ 7506703 w 11257092"/>
              <a:gd name="csY28" fmla="*/ 1815882 h 1815882"/>
              <a:gd name="csX29" fmla="*/ 7026795 w 11257092"/>
              <a:gd name="csY29" fmla="*/ 1815882 h 1815882"/>
              <a:gd name="csX30" fmla="*/ 6546888 w 11257092"/>
              <a:gd name="csY30" fmla="*/ 1815882 h 1815882"/>
              <a:gd name="csX31" fmla="*/ 5841838 w 11257092"/>
              <a:gd name="csY31" fmla="*/ 1815882 h 1815882"/>
              <a:gd name="csX32" fmla="*/ 5136789 w 11257092"/>
              <a:gd name="csY32" fmla="*/ 1815882 h 1815882"/>
              <a:gd name="csX33" fmla="*/ 4544310 w 11257092"/>
              <a:gd name="csY33" fmla="*/ 1815882 h 1815882"/>
              <a:gd name="csX34" fmla="*/ 4176974 w 11257092"/>
              <a:gd name="csY34" fmla="*/ 1815882 h 1815882"/>
              <a:gd name="csX35" fmla="*/ 3697066 w 11257092"/>
              <a:gd name="csY35" fmla="*/ 1815882 h 1815882"/>
              <a:gd name="csX36" fmla="*/ 2879446 w 11257092"/>
              <a:gd name="csY36" fmla="*/ 1815882 h 1815882"/>
              <a:gd name="csX37" fmla="*/ 2174396 w 11257092"/>
              <a:gd name="csY37" fmla="*/ 1815882 h 1815882"/>
              <a:gd name="csX38" fmla="*/ 1356776 w 11257092"/>
              <a:gd name="csY38" fmla="*/ 1815882 h 1815882"/>
              <a:gd name="csX39" fmla="*/ 539155 w 11257092"/>
              <a:gd name="csY39" fmla="*/ 1815882 h 1815882"/>
              <a:gd name="csX40" fmla="*/ 0 w 11257092"/>
              <a:gd name="csY40" fmla="*/ 1815882 h 1815882"/>
              <a:gd name="csX41" fmla="*/ 0 w 11257092"/>
              <a:gd name="csY41" fmla="*/ 1361912 h 1815882"/>
              <a:gd name="csX42" fmla="*/ 0 w 11257092"/>
              <a:gd name="csY42" fmla="*/ 944259 h 1815882"/>
              <a:gd name="csX43" fmla="*/ 0 w 11257092"/>
              <a:gd name="csY43" fmla="*/ 544765 h 1815882"/>
              <a:gd name="csX44" fmla="*/ 0 w 11257092"/>
              <a:gd name="csY44" fmla="*/ 0 h 18158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11257092" h="1815882" extrusionOk="0">
                <a:moveTo>
                  <a:pt x="0" y="0"/>
                </a:moveTo>
                <a:cubicBezTo>
                  <a:pt x="262879" y="-49201"/>
                  <a:pt x="454017" y="63159"/>
                  <a:pt x="817620" y="0"/>
                </a:cubicBezTo>
                <a:cubicBezTo>
                  <a:pt x="1181223" y="-63159"/>
                  <a:pt x="1126400" y="44921"/>
                  <a:pt x="1410099" y="0"/>
                </a:cubicBezTo>
                <a:cubicBezTo>
                  <a:pt x="1693798" y="-44921"/>
                  <a:pt x="1669438" y="53718"/>
                  <a:pt x="1890006" y="0"/>
                </a:cubicBezTo>
                <a:cubicBezTo>
                  <a:pt x="2110574" y="-53718"/>
                  <a:pt x="2300562" y="97452"/>
                  <a:pt x="2707627" y="0"/>
                </a:cubicBezTo>
                <a:cubicBezTo>
                  <a:pt x="3114692" y="-97452"/>
                  <a:pt x="2984690" y="48551"/>
                  <a:pt x="3187534" y="0"/>
                </a:cubicBezTo>
                <a:cubicBezTo>
                  <a:pt x="3390378" y="-48551"/>
                  <a:pt x="3650008" y="32448"/>
                  <a:pt x="4005155" y="0"/>
                </a:cubicBezTo>
                <a:cubicBezTo>
                  <a:pt x="4360302" y="-32448"/>
                  <a:pt x="4200601" y="1170"/>
                  <a:pt x="4259921" y="0"/>
                </a:cubicBezTo>
                <a:cubicBezTo>
                  <a:pt x="4319241" y="-1170"/>
                  <a:pt x="4489429" y="39811"/>
                  <a:pt x="4627257" y="0"/>
                </a:cubicBezTo>
                <a:cubicBezTo>
                  <a:pt x="4765085" y="-39811"/>
                  <a:pt x="5053513" y="16567"/>
                  <a:pt x="5219736" y="0"/>
                </a:cubicBezTo>
                <a:cubicBezTo>
                  <a:pt x="5385959" y="-16567"/>
                  <a:pt x="5652746" y="87794"/>
                  <a:pt x="6037356" y="0"/>
                </a:cubicBezTo>
                <a:cubicBezTo>
                  <a:pt x="6421966" y="-87794"/>
                  <a:pt x="6427277" y="44436"/>
                  <a:pt x="6629835" y="0"/>
                </a:cubicBezTo>
                <a:cubicBezTo>
                  <a:pt x="6832393" y="-44436"/>
                  <a:pt x="7173592" y="60376"/>
                  <a:pt x="7334884" y="0"/>
                </a:cubicBezTo>
                <a:cubicBezTo>
                  <a:pt x="7496176" y="-60376"/>
                  <a:pt x="7714138" y="36088"/>
                  <a:pt x="8039934" y="0"/>
                </a:cubicBezTo>
                <a:cubicBezTo>
                  <a:pt x="8365730" y="-36088"/>
                  <a:pt x="8184957" y="563"/>
                  <a:pt x="8294699" y="0"/>
                </a:cubicBezTo>
                <a:cubicBezTo>
                  <a:pt x="8404441" y="-563"/>
                  <a:pt x="8531024" y="24198"/>
                  <a:pt x="8662036" y="0"/>
                </a:cubicBezTo>
                <a:cubicBezTo>
                  <a:pt x="8793048" y="-24198"/>
                  <a:pt x="9072572" y="23255"/>
                  <a:pt x="9254515" y="0"/>
                </a:cubicBezTo>
                <a:cubicBezTo>
                  <a:pt x="9436458" y="-23255"/>
                  <a:pt x="9459412" y="7647"/>
                  <a:pt x="9621851" y="0"/>
                </a:cubicBezTo>
                <a:cubicBezTo>
                  <a:pt x="9784290" y="-7647"/>
                  <a:pt x="9984948" y="38157"/>
                  <a:pt x="10101759" y="0"/>
                </a:cubicBezTo>
                <a:cubicBezTo>
                  <a:pt x="10218570" y="-38157"/>
                  <a:pt x="10725210" y="89723"/>
                  <a:pt x="11257092" y="0"/>
                </a:cubicBezTo>
                <a:cubicBezTo>
                  <a:pt x="11298520" y="238573"/>
                  <a:pt x="11209675" y="363801"/>
                  <a:pt x="11257092" y="490288"/>
                </a:cubicBezTo>
                <a:cubicBezTo>
                  <a:pt x="11304509" y="616775"/>
                  <a:pt x="11209876" y="791975"/>
                  <a:pt x="11257092" y="944259"/>
                </a:cubicBezTo>
                <a:cubicBezTo>
                  <a:pt x="11304308" y="1096543"/>
                  <a:pt x="11205707" y="1240861"/>
                  <a:pt x="11257092" y="1398229"/>
                </a:cubicBezTo>
                <a:cubicBezTo>
                  <a:pt x="11308477" y="1555597"/>
                  <a:pt x="11240769" y="1694324"/>
                  <a:pt x="11257092" y="1815882"/>
                </a:cubicBezTo>
                <a:cubicBezTo>
                  <a:pt x="10970440" y="1883278"/>
                  <a:pt x="10841685" y="1805476"/>
                  <a:pt x="10439472" y="1815882"/>
                </a:cubicBezTo>
                <a:cubicBezTo>
                  <a:pt x="10037259" y="1826288"/>
                  <a:pt x="9835546" y="1795066"/>
                  <a:pt x="9621851" y="1815882"/>
                </a:cubicBezTo>
                <a:cubicBezTo>
                  <a:pt x="9408156" y="1836698"/>
                  <a:pt x="9070324" y="1798604"/>
                  <a:pt x="8916802" y="1815882"/>
                </a:cubicBezTo>
                <a:cubicBezTo>
                  <a:pt x="8763280" y="1833160"/>
                  <a:pt x="8383827" y="1749719"/>
                  <a:pt x="8211752" y="1815882"/>
                </a:cubicBezTo>
                <a:cubicBezTo>
                  <a:pt x="8039677" y="1882045"/>
                  <a:pt x="7797958" y="1773600"/>
                  <a:pt x="7506703" y="1815882"/>
                </a:cubicBezTo>
                <a:cubicBezTo>
                  <a:pt x="7215448" y="1858164"/>
                  <a:pt x="7131664" y="1814327"/>
                  <a:pt x="7026795" y="1815882"/>
                </a:cubicBezTo>
                <a:cubicBezTo>
                  <a:pt x="6921926" y="1817437"/>
                  <a:pt x="6656603" y="1802574"/>
                  <a:pt x="6546888" y="1815882"/>
                </a:cubicBezTo>
                <a:cubicBezTo>
                  <a:pt x="6437173" y="1829190"/>
                  <a:pt x="6085638" y="1786610"/>
                  <a:pt x="5841838" y="1815882"/>
                </a:cubicBezTo>
                <a:cubicBezTo>
                  <a:pt x="5598038" y="1845154"/>
                  <a:pt x="5278393" y="1740962"/>
                  <a:pt x="5136789" y="1815882"/>
                </a:cubicBezTo>
                <a:cubicBezTo>
                  <a:pt x="4995185" y="1890802"/>
                  <a:pt x="4708426" y="1800651"/>
                  <a:pt x="4544310" y="1815882"/>
                </a:cubicBezTo>
                <a:cubicBezTo>
                  <a:pt x="4380194" y="1831113"/>
                  <a:pt x="4277175" y="1794067"/>
                  <a:pt x="4176974" y="1815882"/>
                </a:cubicBezTo>
                <a:cubicBezTo>
                  <a:pt x="4076773" y="1837697"/>
                  <a:pt x="3853964" y="1761033"/>
                  <a:pt x="3697066" y="1815882"/>
                </a:cubicBezTo>
                <a:cubicBezTo>
                  <a:pt x="3540168" y="1870731"/>
                  <a:pt x="3061096" y="1767897"/>
                  <a:pt x="2879446" y="1815882"/>
                </a:cubicBezTo>
                <a:cubicBezTo>
                  <a:pt x="2697796" y="1863867"/>
                  <a:pt x="2485525" y="1744859"/>
                  <a:pt x="2174396" y="1815882"/>
                </a:cubicBezTo>
                <a:cubicBezTo>
                  <a:pt x="1863267" y="1886905"/>
                  <a:pt x="1627300" y="1750558"/>
                  <a:pt x="1356776" y="1815882"/>
                </a:cubicBezTo>
                <a:cubicBezTo>
                  <a:pt x="1086252" y="1881206"/>
                  <a:pt x="920910" y="1787132"/>
                  <a:pt x="539155" y="1815882"/>
                </a:cubicBezTo>
                <a:cubicBezTo>
                  <a:pt x="157400" y="1844632"/>
                  <a:pt x="199306" y="1783648"/>
                  <a:pt x="0" y="1815882"/>
                </a:cubicBezTo>
                <a:cubicBezTo>
                  <a:pt x="-38780" y="1604197"/>
                  <a:pt x="2885" y="1514538"/>
                  <a:pt x="0" y="1361912"/>
                </a:cubicBezTo>
                <a:cubicBezTo>
                  <a:pt x="-2885" y="1209286"/>
                  <a:pt x="44971" y="1078885"/>
                  <a:pt x="0" y="944259"/>
                </a:cubicBezTo>
                <a:cubicBezTo>
                  <a:pt x="-44971" y="809633"/>
                  <a:pt x="11637" y="707031"/>
                  <a:pt x="0" y="544765"/>
                </a:cubicBezTo>
                <a:cubicBezTo>
                  <a:pt x="-11637" y="382499"/>
                  <a:pt x="63477" y="118033"/>
                  <a:pt x="0" y="0"/>
                </a:cubicBezTo>
                <a:close/>
              </a:path>
            </a:pathLst>
          </a:custGeom>
          <a:noFill/>
          <a:ln>
            <a:solidFill>
              <a:schemeClr val="tx1"/>
            </a:solidFill>
            <a:extLst>
              <a:ext uri="{C807C97D-BFC1-408E-A445-0C87EB9F89A2}">
                <ask:lineSketchStyleProps xmlns:ask="http://schemas.microsoft.com/office/drawing/2018/sketchyshapes" sd="2036600807">
                  <a:prstGeom prst="rect">
                    <a:avLst/>
                  </a:prstGeom>
                  <ask:type>
                    <ask:lineSketchScribble/>
                  </ask:type>
                </ask:lineSketchStyleProps>
              </a:ext>
            </a:extLst>
          </a:ln>
        </p:spPr>
        <p:txBody>
          <a:bodyPr wrap="square">
            <a:spAutoFit/>
          </a:bodyPr>
          <a:lstStyle/>
          <a:p>
            <a:r>
              <a:rPr lang="el-GR" sz="3200" dirty="0"/>
              <a:t>Τι έκανε το παιδί και τι έπαθε;</a:t>
            </a:r>
          </a:p>
          <a:p>
            <a:r>
              <a:rPr lang="el-GR" sz="3200" dirty="0"/>
              <a:t>Ποιος φταίει που το παιδί αρρώστησε; Το παγωτό ή η επιλογή του;</a:t>
            </a:r>
            <a:endParaRPr lang="el-GR" sz="3200" b="1" dirty="0"/>
          </a:p>
          <a:p>
            <a:pPr marL="457200" indent="-457200">
              <a:buFont typeface="Wingdings" panose="05000000000000000000" pitchFamily="2" charset="2"/>
              <a:buChar char="q"/>
            </a:pPr>
            <a:endParaRPr lang="el-GR" sz="1600" dirty="0"/>
          </a:p>
        </p:txBody>
      </p:sp>
      <p:sp>
        <p:nvSpPr>
          <p:cNvPr id="5" name="TextBox 4">
            <a:extLst>
              <a:ext uri="{FF2B5EF4-FFF2-40B4-BE49-F238E27FC236}">
                <a16:creationId xmlns:a16="http://schemas.microsoft.com/office/drawing/2014/main" id="{1D8A0FAB-6FB0-77E5-F772-C15D37358279}"/>
              </a:ext>
            </a:extLst>
          </p:cNvPr>
          <p:cNvSpPr txBox="1"/>
          <p:nvPr/>
        </p:nvSpPr>
        <p:spPr>
          <a:xfrm>
            <a:off x="9355132" y="1528479"/>
            <a:ext cx="2696617" cy="1615827"/>
          </a:xfrm>
          <a:custGeom>
            <a:avLst/>
            <a:gdLst>
              <a:gd name="csX0" fmla="*/ 0 w 2696617"/>
              <a:gd name="csY0" fmla="*/ 0 h 1615827"/>
              <a:gd name="csX1" fmla="*/ 593256 w 2696617"/>
              <a:gd name="csY1" fmla="*/ 0 h 1615827"/>
              <a:gd name="csX2" fmla="*/ 1078647 w 2696617"/>
              <a:gd name="csY2" fmla="*/ 0 h 1615827"/>
              <a:gd name="csX3" fmla="*/ 1537072 w 2696617"/>
              <a:gd name="csY3" fmla="*/ 0 h 1615827"/>
              <a:gd name="csX4" fmla="*/ 2049429 w 2696617"/>
              <a:gd name="csY4" fmla="*/ 0 h 1615827"/>
              <a:gd name="csX5" fmla="*/ 2696617 w 2696617"/>
              <a:gd name="csY5" fmla="*/ 0 h 1615827"/>
              <a:gd name="csX6" fmla="*/ 2696617 w 2696617"/>
              <a:gd name="csY6" fmla="*/ 570926 h 1615827"/>
              <a:gd name="csX7" fmla="*/ 2696617 w 2696617"/>
              <a:gd name="csY7" fmla="*/ 1109535 h 1615827"/>
              <a:gd name="csX8" fmla="*/ 2696617 w 2696617"/>
              <a:gd name="csY8" fmla="*/ 1615827 h 1615827"/>
              <a:gd name="csX9" fmla="*/ 2157294 w 2696617"/>
              <a:gd name="csY9" fmla="*/ 1615827 h 1615827"/>
              <a:gd name="csX10" fmla="*/ 1564038 w 2696617"/>
              <a:gd name="csY10" fmla="*/ 1615827 h 1615827"/>
              <a:gd name="csX11" fmla="*/ 997748 w 2696617"/>
              <a:gd name="csY11" fmla="*/ 1615827 h 1615827"/>
              <a:gd name="csX12" fmla="*/ 0 w 2696617"/>
              <a:gd name="csY12" fmla="*/ 1615827 h 1615827"/>
              <a:gd name="csX13" fmla="*/ 0 w 2696617"/>
              <a:gd name="csY13" fmla="*/ 1125693 h 1615827"/>
              <a:gd name="csX14" fmla="*/ 0 w 2696617"/>
              <a:gd name="csY14" fmla="*/ 635559 h 1615827"/>
              <a:gd name="csX15" fmla="*/ 0 w 2696617"/>
              <a:gd name="csY15" fmla="*/ 0 h 16158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696617" h="1615827" extrusionOk="0">
                <a:moveTo>
                  <a:pt x="0" y="0"/>
                </a:moveTo>
                <a:cubicBezTo>
                  <a:pt x="162616" y="-44318"/>
                  <a:pt x="444997" y="11824"/>
                  <a:pt x="593256" y="0"/>
                </a:cubicBezTo>
                <a:cubicBezTo>
                  <a:pt x="741515" y="-11824"/>
                  <a:pt x="952184" y="52153"/>
                  <a:pt x="1078647" y="0"/>
                </a:cubicBezTo>
                <a:cubicBezTo>
                  <a:pt x="1205110" y="-52153"/>
                  <a:pt x="1392709" y="7615"/>
                  <a:pt x="1537072" y="0"/>
                </a:cubicBezTo>
                <a:cubicBezTo>
                  <a:pt x="1681436" y="-7615"/>
                  <a:pt x="1815536" y="8158"/>
                  <a:pt x="2049429" y="0"/>
                </a:cubicBezTo>
                <a:cubicBezTo>
                  <a:pt x="2283322" y="-8158"/>
                  <a:pt x="2467787" y="44349"/>
                  <a:pt x="2696617" y="0"/>
                </a:cubicBezTo>
                <a:cubicBezTo>
                  <a:pt x="2748256" y="192577"/>
                  <a:pt x="2680714" y="352542"/>
                  <a:pt x="2696617" y="570926"/>
                </a:cubicBezTo>
                <a:cubicBezTo>
                  <a:pt x="2712520" y="789310"/>
                  <a:pt x="2647504" y="969539"/>
                  <a:pt x="2696617" y="1109535"/>
                </a:cubicBezTo>
                <a:cubicBezTo>
                  <a:pt x="2745730" y="1249531"/>
                  <a:pt x="2675908" y="1445818"/>
                  <a:pt x="2696617" y="1615827"/>
                </a:cubicBezTo>
                <a:cubicBezTo>
                  <a:pt x="2556663" y="1662271"/>
                  <a:pt x="2384657" y="1611698"/>
                  <a:pt x="2157294" y="1615827"/>
                </a:cubicBezTo>
                <a:cubicBezTo>
                  <a:pt x="1929931" y="1619956"/>
                  <a:pt x="1827310" y="1577288"/>
                  <a:pt x="1564038" y="1615827"/>
                </a:cubicBezTo>
                <a:cubicBezTo>
                  <a:pt x="1300766" y="1654366"/>
                  <a:pt x="1243602" y="1582109"/>
                  <a:pt x="997748" y="1615827"/>
                </a:cubicBezTo>
                <a:cubicBezTo>
                  <a:pt x="751894" y="1649545"/>
                  <a:pt x="406052" y="1606167"/>
                  <a:pt x="0" y="1615827"/>
                </a:cubicBezTo>
                <a:cubicBezTo>
                  <a:pt x="-17085" y="1469025"/>
                  <a:pt x="12107" y="1328259"/>
                  <a:pt x="0" y="1125693"/>
                </a:cubicBezTo>
                <a:cubicBezTo>
                  <a:pt x="-12107" y="923127"/>
                  <a:pt x="40120" y="757653"/>
                  <a:pt x="0" y="635559"/>
                </a:cubicBezTo>
                <a:cubicBezTo>
                  <a:pt x="-40120" y="513465"/>
                  <a:pt x="22659" y="301491"/>
                  <a:pt x="0" y="0"/>
                </a:cubicBezTo>
                <a:close/>
              </a:path>
            </a:pathLst>
          </a:custGeom>
          <a:noFill/>
          <a:ln>
            <a:solidFill>
              <a:schemeClr val="tx1"/>
            </a:solidFill>
            <a:extLst>
              <a:ext uri="{C807C97D-BFC1-408E-A445-0C87EB9F89A2}">
                <ask:lineSketchStyleProps xmlns:ask="http://schemas.microsoft.com/office/drawing/2018/sketchyshapes" sd="3253438693">
                  <a:prstGeom prst="rect">
                    <a:avLst/>
                  </a:prstGeom>
                  <ask:type>
                    <ask:lineSketchScribble/>
                  </ask:type>
                </ask:lineSketchStyleProps>
              </a:ext>
            </a:extLst>
          </a:ln>
        </p:spPr>
        <p:txBody>
          <a:bodyPr wrap="square">
            <a:spAutoFit/>
          </a:bodyPr>
          <a:lstStyle/>
          <a:p>
            <a:pPr marL="0" marR="0">
              <a:spcBef>
                <a:spcPts val="900"/>
              </a:spcBef>
              <a:spcAft>
                <a:spcPts val="900"/>
              </a:spcAft>
            </a:pPr>
            <a:endParaRPr lang="el-GR" sz="2800" u="none" strike="noStrike" dirty="0">
              <a:effectLst/>
              <a:latin typeface="Google Sans"/>
            </a:endParaRPr>
          </a:p>
          <a:p>
            <a:pPr>
              <a:spcBef>
                <a:spcPts val="900"/>
              </a:spcBef>
              <a:spcAft>
                <a:spcPts val="900"/>
              </a:spcAft>
            </a:pPr>
            <a:r>
              <a:rPr lang="el-GR" sz="1400" dirty="0"/>
              <a:t>Παροιμία :  Έξυπνα λόγια  που έλεγαν  οι άνθρωποι πριν από  πολλά χρόνια για να μας μάθουν  </a:t>
            </a:r>
            <a:r>
              <a:rPr lang="el-GR" sz="1400"/>
              <a:t>κάτι χρήσιμο.  </a:t>
            </a:r>
            <a:endParaRPr lang="el-GR" sz="1400" dirty="0"/>
          </a:p>
        </p:txBody>
      </p:sp>
      <p:pic>
        <p:nvPicPr>
          <p:cNvPr id="9" name="Εικόνα 8" descr="27 CLIPART TEACHER ιδέες | clip art, manualidades, φανταστικοί χαρακτήρες">
            <a:extLst>
              <a:ext uri="{FF2B5EF4-FFF2-40B4-BE49-F238E27FC236}">
                <a16:creationId xmlns:a16="http://schemas.microsoft.com/office/drawing/2014/main" id="{25422065-C9C5-A345-0B29-99BFEF493824}"/>
              </a:ext>
            </a:extLst>
          </p:cNvPr>
          <p:cNvPicPr>
            <a:picLocks noChangeAspect="1"/>
          </p:cNvPicPr>
          <p:nvPr/>
        </p:nvPicPr>
        <p:blipFill>
          <a:blip r:embed="rId2"/>
          <a:srcRect l="8430" t="14252" r="41198" b="13169"/>
          <a:stretch>
            <a:fillRect/>
          </a:stretch>
        </p:blipFill>
        <p:spPr>
          <a:xfrm>
            <a:off x="9789041" y="730844"/>
            <a:ext cx="2024743" cy="11974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Εικόνα 1" descr="άρρωστος Στοκ Εικονογραφήσεις, Vectors, &amp; Clipart – (256,996 Στοκ  Εικονογραφήσεις)">
            <a:extLst>
              <a:ext uri="{FF2B5EF4-FFF2-40B4-BE49-F238E27FC236}">
                <a16:creationId xmlns:a16="http://schemas.microsoft.com/office/drawing/2014/main" id="{15D96803-A369-2918-7D42-730AB6435835}"/>
              </a:ext>
            </a:extLst>
          </p:cNvPr>
          <p:cNvPicPr>
            <a:picLocks noChangeAspect="1"/>
          </p:cNvPicPr>
          <p:nvPr/>
        </p:nvPicPr>
        <p:blipFill>
          <a:blip r:embed="rId3"/>
          <a:stretch>
            <a:fillRect/>
          </a:stretch>
        </p:blipFill>
        <p:spPr>
          <a:xfrm>
            <a:off x="5366657" y="1047750"/>
            <a:ext cx="3309257" cy="2895600"/>
          </a:xfrm>
          <a:prstGeom prst="rect">
            <a:avLst/>
          </a:prstGeom>
        </p:spPr>
      </p:pic>
      <p:pic>
        <p:nvPicPr>
          <p:cNvPr id="4" name="Εικόνα 3" descr="τρώγοντας παγωτό Στοκ Εικονογραφήσεις, Vectors, &amp; Clipart – (15,120 Στοκ  Εικονογραφήσεις)">
            <a:extLst>
              <a:ext uri="{FF2B5EF4-FFF2-40B4-BE49-F238E27FC236}">
                <a16:creationId xmlns:a16="http://schemas.microsoft.com/office/drawing/2014/main" id="{AEE42B9F-1C24-1A44-24C8-FF6746B0D322}"/>
              </a:ext>
            </a:extLst>
          </p:cNvPr>
          <p:cNvPicPr>
            <a:picLocks noChangeAspect="1"/>
          </p:cNvPicPr>
          <p:nvPr/>
        </p:nvPicPr>
        <p:blipFill>
          <a:blip r:embed="rId4"/>
          <a:stretch>
            <a:fillRect/>
          </a:stretch>
        </p:blipFill>
        <p:spPr>
          <a:xfrm>
            <a:off x="140251" y="1289177"/>
            <a:ext cx="2895600" cy="2895600"/>
          </a:xfrm>
          <a:prstGeom prst="rect">
            <a:avLst/>
          </a:prstGeom>
        </p:spPr>
      </p:pic>
      <p:pic>
        <p:nvPicPr>
          <p:cNvPr id="6" name="Εικόνα 5" descr="Χαριτωμένο καρτούν μωρό στη βροχή με μια κόκκινη ομπρέλα Διανυσματική  απεικόνιση - Illustration of arroyos, childhood: 174187255">
            <a:extLst>
              <a:ext uri="{FF2B5EF4-FFF2-40B4-BE49-F238E27FC236}">
                <a16:creationId xmlns:a16="http://schemas.microsoft.com/office/drawing/2014/main" id="{6CEBDE0F-EF73-C35F-637D-9F7D8B8AEBA9}"/>
              </a:ext>
            </a:extLst>
          </p:cNvPr>
          <p:cNvPicPr>
            <a:picLocks noChangeAspect="1"/>
          </p:cNvPicPr>
          <p:nvPr/>
        </p:nvPicPr>
        <p:blipFill>
          <a:blip r:embed="rId5"/>
          <a:stretch>
            <a:fillRect/>
          </a:stretch>
        </p:blipFill>
        <p:spPr>
          <a:xfrm rot="20731432">
            <a:off x="2687878" y="642397"/>
            <a:ext cx="2571750" cy="2571750"/>
          </a:xfrm>
          <a:prstGeom prst="rect">
            <a:avLst/>
          </a:prstGeom>
        </p:spPr>
      </p:pic>
      <p:cxnSp>
        <p:nvCxnSpPr>
          <p:cNvPr id="8" name="Ευθεία γραμμή σύνδεσης 7">
            <a:extLst>
              <a:ext uri="{FF2B5EF4-FFF2-40B4-BE49-F238E27FC236}">
                <a16:creationId xmlns:a16="http://schemas.microsoft.com/office/drawing/2014/main" id="{A9D518BE-35DE-8E27-D2D5-6BFE02A62557}"/>
              </a:ext>
            </a:extLst>
          </p:cNvPr>
          <p:cNvCxnSpPr/>
          <p:nvPr/>
        </p:nvCxnSpPr>
        <p:spPr>
          <a:xfrm flipH="1">
            <a:off x="4354286" y="76200"/>
            <a:ext cx="2666999" cy="4430486"/>
          </a:xfrm>
          <a:prstGeom prst="line">
            <a:avLst/>
          </a:prstGeom>
          <a:ln w="76200"/>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68452BD8-B326-D2C9-3BCE-62161019E648}"/>
              </a:ext>
            </a:extLst>
          </p:cNvPr>
          <p:cNvSpPr txBox="1"/>
          <p:nvPr/>
        </p:nvSpPr>
        <p:spPr>
          <a:xfrm>
            <a:off x="161437" y="115902"/>
            <a:ext cx="6096000" cy="584775"/>
          </a:xfrm>
          <a:custGeom>
            <a:avLst/>
            <a:gdLst>
              <a:gd name="csX0" fmla="*/ 0 w 6096000"/>
              <a:gd name="csY0" fmla="*/ 0 h 584775"/>
              <a:gd name="csX1" fmla="*/ 493222 w 6096000"/>
              <a:gd name="csY1" fmla="*/ 0 h 584775"/>
              <a:gd name="csX2" fmla="*/ 1108364 w 6096000"/>
              <a:gd name="csY2" fmla="*/ 0 h 584775"/>
              <a:gd name="csX3" fmla="*/ 1784465 w 6096000"/>
              <a:gd name="csY3" fmla="*/ 0 h 584775"/>
              <a:gd name="csX4" fmla="*/ 2277687 w 6096000"/>
              <a:gd name="csY4" fmla="*/ 0 h 584775"/>
              <a:gd name="csX5" fmla="*/ 2953789 w 6096000"/>
              <a:gd name="csY5" fmla="*/ 0 h 584775"/>
              <a:gd name="csX6" fmla="*/ 3447011 w 6096000"/>
              <a:gd name="csY6" fmla="*/ 0 h 584775"/>
              <a:gd name="csX7" fmla="*/ 4001193 w 6096000"/>
              <a:gd name="csY7" fmla="*/ 0 h 584775"/>
              <a:gd name="csX8" fmla="*/ 4616335 w 6096000"/>
              <a:gd name="csY8" fmla="*/ 0 h 584775"/>
              <a:gd name="csX9" fmla="*/ 5231476 w 6096000"/>
              <a:gd name="csY9" fmla="*/ 0 h 584775"/>
              <a:gd name="csX10" fmla="*/ 6096000 w 6096000"/>
              <a:gd name="csY10" fmla="*/ 0 h 584775"/>
              <a:gd name="csX11" fmla="*/ 6096000 w 6096000"/>
              <a:gd name="csY11" fmla="*/ 584775 h 584775"/>
              <a:gd name="csX12" fmla="*/ 5541818 w 6096000"/>
              <a:gd name="csY12" fmla="*/ 584775 h 584775"/>
              <a:gd name="csX13" fmla="*/ 5109556 w 6096000"/>
              <a:gd name="csY13" fmla="*/ 584775 h 584775"/>
              <a:gd name="csX14" fmla="*/ 4677295 w 6096000"/>
              <a:gd name="csY14" fmla="*/ 584775 h 584775"/>
              <a:gd name="csX15" fmla="*/ 4123113 w 6096000"/>
              <a:gd name="csY15" fmla="*/ 584775 h 584775"/>
              <a:gd name="csX16" fmla="*/ 3751811 w 6096000"/>
              <a:gd name="csY16" fmla="*/ 584775 h 584775"/>
              <a:gd name="csX17" fmla="*/ 3075709 w 6096000"/>
              <a:gd name="csY17" fmla="*/ 584775 h 584775"/>
              <a:gd name="csX18" fmla="*/ 2399607 w 6096000"/>
              <a:gd name="csY18" fmla="*/ 584775 h 584775"/>
              <a:gd name="csX19" fmla="*/ 1845425 w 6096000"/>
              <a:gd name="csY19" fmla="*/ 584775 h 584775"/>
              <a:gd name="csX20" fmla="*/ 1474124 w 6096000"/>
              <a:gd name="csY20" fmla="*/ 584775 h 584775"/>
              <a:gd name="csX21" fmla="*/ 980902 w 6096000"/>
              <a:gd name="csY21" fmla="*/ 584775 h 584775"/>
              <a:gd name="csX22" fmla="*/ 0 w 6096000"/>
              <a:gd name="csY22" fmla="*/ 584775 h 584775"/>
              <a:gd name="csX23" fmla="*/ 0 w 6096000"/>
              <a:gd name="csY23" fmla="*/ 0 h 5847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6096000" h="584775" extrusionOk="0">
                <a:moveTo>
                  <a:pt x="0" y="0"/>
                </a:moveTo>
                <a:cubicBezTo>
                  <a:pt x="213449" y="-45813"/>
                  <a:pt x="367096" y="23920"/>
                  <a:pt x="493222" y="0"/>
                </a:cubicBezTo>
                <a:cubicBezTo>
                  <a:pt x="619348" y="-23920"/>
                  <a:pt x="919928" y="7635"/>
                  <a:pt x="1108364" y="0"/>
                </a:cubicBezTo>
                <a:cubicBezTo>
                  <a:pt x="1296800" y="-7635"/>
                  <a:pt x="1611641" y="6126"/>
                  <a:pt x="1784465" y="0"/>
                </a:cubicBezTo>
                <a:cubicBezTo>
                  <a:pt x="1957289" y="-6126"/>
                  <a:pt x="2121764" y="36173"/>
                  <a:pt x="2277687" y="0"/>
                </a:cubicBezTo>
                <a:cubicBezTo>
                  <a:pt x="2433610" y="-36173"/>
                  <a:pt x="2654478" y="53860"/>
                  <a:pt x="2953789" y="0"/>
                </a:cubicBezTo>
                <a:cubicBezTo>
                  <a:pt x="3253100" y="-53860"/>
                  <a:pt x="3258746" y="53125"/>
                  <a:pt x="3447011" y="0"/>
                </a:cubicBezTo>
                <a:cubicBezTo>
                  <a:pt x="3635276" y="-53125"/>
                  <a:pt x="3728119" y="29549"/>
                  <a:pt x="4001193" y="0"/>
                </a:cubicBezTo>
                <a:cubicBezTo>
                  <a:pt x="4274267" y="-29549"/>
                  <a:pt x="4482037" y="64629"/>
                  <a:pt x="4616335" y="0"/>
                </a:cubicBezTo>
                <a:cubicBezTo>
                  <a:pt x="4750633" y="-64629"/>
                  <a:pt x="5008488" y="72923"/>
                  <a:pt x="5231476" y="0"/>
                </a:cubicBezTo>
                <a:cubicBezTo>
                  <a:pt x="5454464" y="-72923"/>
                  <a:pt x="5915614" y="59777"/>
                  <a:pt x="6096000" y="0"/>
                </a:cubicBezTo>
                <a:cubicBezTo>
                  <a:pt x="6138626" y="137681"/>
                  <a:pt x="6026213" y="442224"/>
                  <a:pt x="6096000" y="584775"/>
                </a:cubicBezTo>
                <a:cubicBezTo>
                  <a:pt x="5842001" y="613136"/>
                  <a:pt x="5655313" y="565247"/>
                  <a:pt x="5541818" y="584775"/>
                </a:cubicBezTo>
                <a:cubicBezTo>
                  <a:pt x="5428323" y="604303"/>
                  <a:pt x="5235782" y="560884"/>
                  <a:pt x="5109556" y="584775"/>
                </a:cubicBezTo>
                <a:cubicBezTo>
                  <a:pt x="4983330" y="608666"/>
                  <a:pt x="4888079" y="554648"/>
                  <a:pt x="4677295" y="584775"/>
                </a:cubicBezTo>
                <a:cubicBezTo>
                  <a:pt x="4466511" y="614902"/>
                  <a:pt x="4289022" y="518669"/>
                  <a:pt x="4123113" y="584775"/>
                </a:cubicBezTo>
                <a:cubicBezTo>
                  <a:pt x="3957204" y="650881"/>
                  <a:pt x="3828857" y="562641"/>
                  <a:pt x="3751811" y="584775"/>
                </a:cubicBezTo>
                <a:cubicBezTo>
                  <a:pt x="3674765" y="606909"/>
                  <a:pt x="3252446" y="533226"/>
                  <a:pt x="3075709" y="584775"/>
                </a:cubicBezTo>
                <a:cubicBezTo>
                  <a:pt x="2898972" y="636324"/>
                  <a:pt x="2544299" y="583152"/>
                  <a:pt x="2399607" y="584775"/>
                </a:cubicBezTo>
                <a:cubicBezTo>
                  <a:pt x="2254915" y="586398"/>
                  <a:pt x="2086205" y="552135"/>
                  <a:pt x="1845425" y="584775"/>
                </a:cubicBezTo>
                <a:cubicBezTo>
                  <a:pt x="1604645" y="617415"/>
                  <a:pt x="1600506" y="558098"/>
                  <a:pt x="1474124" y="584775"/>
                </a:cubicBezTo>
                <a:cubicBezTo>
                  <a:pt x="1347742" y="611452"/>
                  <a:pt x="1149724" y="579246"/>
                  <a:pt x="980902" y="584775"/>
                </a:cubicBezTo>
                <a:cubicBezTo>
                  <a:pt x="812080" y="590304"/>
                  <a:pt x="278897" y="474533"/>
                  <a:pt x="0" y="584775"/>
                </a:cubicBezTo>
                <a:cubicBezTo>
                  <a:pt x="-54760" y="360223"/>
                  <a:pt x="62669" y="247670"/>
                  <a:pt x="0" y="0"/>
                </a:cubicBezTo>
                <a:close/>
              </a:path>
            </a:pathLst>
          </a:custGeom>
          <a:noFill/>
          <a:ln>
            <a:solidFill>
              <a:schemeClr val="tx1"/>
            </a:solidFill>
            <a:extLst>
              <a:ext uri="{C807C97D-BFC1-408E-A445-0C87EB9F89A2}">
                <ask:lineSketchStyleProps xmlns:ask="http://schemas.microsoft.com/office/drawing/2018/sketchyshapes" sd="139682991">
                  <a:prstGeom prst="rect">
                    <a:avLst/>
                  </a:prstGeom>
                  <ask:type>
                    <ask:lineSketchScribble/>
                  </ask:type>
                </ask:lineSketchStyleProps>
              </a:ext>
            </a:extLst>
          </a:ln>
        </p:spPr>
        <p:txBody>
          <a:bodyPr wrap="square">
            <a:spAutoFit/>
          </a:bodyPr>
          <a:lstStyle/>
          <a:p>
            <a:r>
              <a:rPr lang="el-GR" sz="3200"/>
              <a:t>«Όπως </a:t>
            </a:r>
            <a:r>
              <a:rPr lang="el-GR" sz="3200" dirty="0"/>
              <a:t>έστρωσες, </a:t>
            </a:r>
            <a:r>
              <a:rPr lang="el-GR" sz="3200"/>
              <a:t>θα κοιμηθείς»</a:t>
            </a:r>
            <a:endParaRPr lang="el-GR" sz="3200" b="1" dirty="0"/>
          </a:p>
        </p:txBody>
      </p:sp>
      <p:sp>
        <p:nvSpPr>
          <p:cNvPr id="11" name="Οβάλ 10">
            <a:extLst>
              <a:ext uri="{FF2B5EF4-FFF2-40B4-BE49-F238E27FC236}">
                <a16:creationId xmlns:a16="http://schemas.microsoft.com/office/drawing/2014/main" id="{0BD1B303-1A21-C318-1AC0-5DA97D3F3947}"/>
              </a:ext>
            </a:extLst>
          </p:cNvPr>
          <p:cNvSpPr/>
          <p:nvPr/>
        </p:nvSpPr>
        <p:spPr>
          <a:xfrm>
            <a:off x="2492829" y="3690257"/>
            <a:ext cx="914400" cy="92528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1</a:t>
            </a:r>
          </a:p>
        </p:txBody>
      </p:sp>
      <p:sp>
        <p:nvSpPr>
          <p:cNvPr id="13" name="Οβάλ 12">
            <a:extLst>
              <a:ext uri="{FF2B5EF4-FFF2-40B4-BE49-F238E27FC236}">
                <a16:creationId xmlns:a16="http://schemas.microsoft.com/office/drawing/2014/main" id="{B103580F-98E7-A6F6-9267-F491EDB5224F}"/>
              </a:ext>
            </a:extLst>
          </p:cNvPr>
          <p:cNvSpPr/>
          <p:nvPr/>
        </p:nvSpPr>
        <p:spPr>
          <a:xfrm>
            <a:off x="6641678" y="3690257"/>
            <a:ext cx="914400" cy="92528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2</a:t>
            </a:r>
          </a:p>
        </p:txBody>
      </p:sp>
    </p:spTree>
    <p:extLst>
      <p:ext uri="{BB962C8B-B14F-4D97-AF65-F5344CB8AC3E}">
        <p14:creationId xmlns:p14="http://schemas.microsoft.com/office/powerpoint/2010/main" val="40193272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Ωρολόγιο πρόγραμμα διδασκαλίας – ΓΥΜΝΑΣΙΟ ΑΝΩΓΕΙΩΝ">
            <a:extLst>
              <a:ext uri="{FF2B5EF4-FFF2-40B4-BE49-F238E27FC236}">
                <a16:creationId xmlns:a16="http://schemas.microsoft.com/office/drawing/2014/main" id="{9ED78206-0221-49EF-99E6-95D4A9D676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830" y="1821656"/>
            <a:ext cx="4452342" cy="3214688"/>
          </a:xfrm>
          <a:prstGeom prst="rect">
            <a:avLst/>
          </a:prstGeom>
          <a:noFill/>
          <a:extLst>
            <a:ext uri="{909E8E84-426E-40DD-AFC4-6F175D3DCCD1}">
              <a14:hiddenFill xmlns:a14="http://schemas.microsoft.com/office/drawing/2010/main">
                <a:solidFill>
                  <a:srgbClr val="FFFFFF"/>
                </a:solidFill>
              </a14:hiddenFill>
            </a:ext>
          </a:extLst>
        </p:spPr>
      </p:pic>
      <p:sp>
        <p:nvSpPr>
          <p:cNvPr id="2" name="Φυσαλίδα σκέψης: Σύννεφο 1">
            <a:extLst>
              <a:ext uri="{FF2B5EF4-FFF2-40B4-BE49-F238E27FC236}">
                <a16:creationId xmlns:a16="http://schemas.microsoft.com/office/drawing/2014/main" id="{B02FD06D-0D90-443E-B354-79DD5A59A293}"/>
              </a:ext>
            </a:extLst>
          </p:cNvPr>
          <p:cNvSpPr/>
          <p:nvPr/>
        </p:nvSpPr>
        <p:spPr>
          <a:xfrm>
            <a:off x="3465131" y="1819441"/>
            <a:ext cx="1897774" cy="727184"/>
          </a:xfrm>
          <a:prstGeom prst="cloud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
        <p:nvSpPr>
          <p:cNvPr id="4" name="Φυσαλίδα σκέψης: Σύννεφο 3">
            <a:extLst>
              <a:ext uri="{FF2B5EF4-FFF2-40B4-BE49-F238E27FC236}">
                <a16:creationId xmlns:a16="http://schemas.microsoft.com/office/drawing/2014/main" id="{F43435B4-73AC-4445-A196-E64B5D878452}"/>
              </a:ext>
            </a:extLst>
          </p:cNvPr>
          <p:cNvSpPr/>
          <p:nvPr/>
        </p:nvSpPr>
        <p:spPr>
          <a:xfrm>
            <a:off x="6033925" y="1597738"/>
            <a:ext cx="1897774" cy="727184"/>
          </a:xfrm>
          <a:prstGeom prst="cloudCallou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
        <p:nvSpPr>
          <p:cNvPr id="5" name="Φυσαλίδα σκέψης: Σύννεφο 4">
            <a:extLst>
              <a:ext uri="{FF2B5EF4-FFF2-40B4-BE49-F238E27FC236}">
                <a16:creationId xmlns:a16="http://schemas.microsoft.com/office/drawing/2014/main" id="{D1074594-855D-48FE-991D-A3E7F1F6D10B}"/>
              </a:ext>
            </a:extLst>
          </p:cNvPr>
          <p:cNvSpPr/>
          <p:nvPr/>
        </p:nvSpPr>
        <p:spPr>
          <a:xfrm>
            <a:off x="3107451" y="3584194"/>
            <a:ext cx="1897774" cy="727184"/>
          </a:xfrm>
          <a:prstGeom prst="cloudCallou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
        <p:nvSpPr>
          <p:cNvPr id="6" name="Φυσαλίδα σκέψης: Σύννεφο 5">
            <a:extLst>
              <a:ext uri="{FF2B5EF4-FFF2-40B4-BE49-F238E27FC236}">
                <a16:creationId xmlns:a16="http://schemas.microsoft.com/office/drawing/2014/main" id="{68B562CF-20CB-4B65-BF81-08EBC09E257A}"/>
              </a:ext>
            </a:extLst>
          </p:cNvPr>
          <p:cNvSpPr/>
          <p:nvPr/>
        </p:nvSpPr>
        <p:spPr>
          <a:xfrm>
            <a:off x="5235795" y="4309161"/>
            <a:ext cx="1897774" cy="727184"/>
          </a:xfrm>
          <a:prstGeom prst="cloudCallou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
        <p:nvSpPr>
          <p:cNvPr id="7" name="Φυσαλίδα σκέψης: Σύννεφο 6">
            <a:extLst>
              <a:ext uri="{FF2B5EF4-FFF2-40B4-BE49-F238E27FC236}">
                <a16:creationId xmlns:a16="http://schemas.microsoft.com/office/drawing/2014/main" id="{5E46111C-B0A5-4C23-A629-B4B88E3E5CDA}"/>
              </a:ext>
            </a:extLst>
          </p:cNvPr>
          <p:cNvSpPr/>
          <p:nvPr/>
        </p:nvSpPr>
        <p:spPr>
          <a:xfrm>
            <a:off x="7488294" y="3371359"/>
            <a:ext cx="1897774" cy="727184"/>
          </a:xfrm>
          <a:prstGeom prst="cloudCallou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Tree>
    <p:extLst>
      <p:ext uri="{BB962C8B-B14F-4D97-AF65-F5344CB8AC3E}">
        <p14:creationId xmlns:p14="http://schemas.microsoft.com/office/powerpoint/2010/main" val="4897475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πινακίδα Στοκ Εικονογραφήσεις, Vectors, &amp; Clipart – (255,426 ...">
            <a:extLst>
              <a:ext uri="{FF2B5EF4-FFF2-40B4-BE49-F238E27FC236}">
                <a16:creationId xmlns:a16="http://schemas.microsoft.com/office/drawing/2014/main" id="{26378457-6B72-1E65-55B9-E563329FB0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9676" y="1160748"/>
            <a:ext cx="5832648" cy="4212468"/>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F0AC93A7-BAFA-A153-DB01-0A405CA16016}"/>
              </a:ext>
            </a:extLst>
          </p:cNvPr>
          <p:cNvSpPr/>
          <p:nvPr/>
        </p:nvSpPr>
        <p:spPr>
          <a:xfrm>
            <a:off x="3881754" y="2672916"/>
            <a:ext cx="3348372" cy="648072"/>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100" dirty="0"/>
              <a:t>www.e-charalambous.com</a:t>
            </a:r>
            <a:endParaRPr lang="el-CY" sz="2100" dirty="0"/>
          </a:p>
        </p:txBody>
      </p:sp>
    </p:spTree>
    <p:extLst>
      <p:ext uri="{BB962C8B-B14F-4D97-AF65-F5344CB8AC3E}">
        <p14:creationId xmlns:p14="http://schemas.microsoft.com/office/powerpoint/2010/main" val="3004815513"/>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1358</TotalTime>
  <Words>534</Words>
  <Application>Microsoft Office PowerPoint</Application>
  <PresentationFormat>Ευρεία οθόνη</PresentationFormat>
  <Paragraphs>131</Paragraphs>
  <Slides>33</Slides>
  <Notes>4</Notes>
  <HiddenSlides>0</HiddenSlides>
  <MMClips>1</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33</vt:i4>
      </vt:variant>
    </vt:vector>
  </HeadingPairs>
  <TitlesOfParts>
    <vt:vector size="39" baseType="lpstr">
      <vt:lpstr>Aptos</vt:lpstr>
      <vt:lpstr>Aptos Display</vt:lpstr>
      <vt:lpstr>Arial</vt:lpstr>
      <vt:lpstr>Google Sans</vt:lpstr>
      <vt:lpstr>Wingdings</vt:lpstr>
      <vt:lpstr>Θέμα του Office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Αυτοαξιολόγηση στο σπίτι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Ελένη Χαραλάμπους</dc:creator>
  <cp:lastModifiedBy>Ελένη Χαραλάμπους</cp:lastModifiedBy>
  <cp:revision>213</cp:revision>
  <dcterms:created xsi:type="dcterms:W3CDTF">2026-07-14T13:22:46Z</dcterms:created>
  <dcterms:modified xsi:type="dcterms:W3CDTF">2026-09-20T10:17:56Z</dcterms:modified>
</cp:coreProperties>
</file>