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430" r:id="rId2"/>
    <p:sldId id="696" r:id="rId3"/>
    <p:sldId id="451" r:id="rId4"/>
    <p:sldId id="611" r:id="rId5"/>
    <p:sldId id="689" r:id="rId6"/>
    <p:sldId id="259" r:id="rId7"/>
    <p:sldId id="707" r:id="rId8"/>
    <p:sldId id="708" r:id="rId9"/>
    <p:sldId id="694" r:id="rId10"/>
    <p:sldId id="642" r:id="rId11"/>
    <p:sldId id="706" r:id="rId12"/>
    <p:sldId id="514" r:id="rId13"/>
    <p:sldId id="705" r:id="rId14"/>
    <p:sldId id="616" r:id="rId15"/>
    <p:sldId id="617"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59" d="100"/>
          <a:sy n="59" d="100"/>
        </p:scale>
        <p:origin x="9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A2E58-8F34-6368-C702-C785EDC74745}"/>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F55B44A0-8A6F-BD4B-4E23-F1871B12CF51}"/>
              </a:ext>
            </a:extLst>
          </p:cNvPr>
          <p:cNvSpPr>
            <a:spLocks noGrp="1" noRot="1" noChangeAspect="1"/>
          </p:cNvSpPr>
          <p:nvPr>
            <p:ph type="sldImg"/>
          </p:nvPr>
        </p:nvSpPr>
        <p:spPr/>
        <p:txBody>
          <a:bodyPr/>
          <a:lstStyle/>
          <a:p>
            <a:endParaRPr lang="el-GR"/>
          </a:p>
        </p:txBody>
      </p:sp>
      <p:sp>
        <p:nvSpPr>
          <p:cNvPr id="3" name="Θέση σημειώσεων 2">
            <a:extLst>
              <a:ext uri="{FF2B5EF4-FFF2-40B4-BE49-F238E27FC236}">
                <a16:creationId xmlns:a16="http://schemas.microsoft.com/office/drawing/2014/main" id="{C64EB754-5002-3BD7-E2C3-81EDC406547C}"/>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94534671-8A00-E21F-6EF2-7DF15F024864}"/>
              </a:ext>
            </a:extLst>
          </p:cNvPr>
          <p:cNvSpPr>
            <a:spLocks noGrp="1"/>
          </p:cNvSpPr>
          <p:nvPr>
            <p:ph type="sldNum" sz="quarter" idx="5"/>
          </p:nvPr>
        </p:nvSpPr>
        <p:spPr/>
        <p:txBody>
          <a:bodyPr/>
          <a:lstStyle/>
          <a:p>
            <a:fld id="{2C2BBA0E-FCE6-4FF8-B6BD-C02FC8957C17}" type="slidenum">
              <a:rPr lang="el-GR" smtClean="0"/>
              <a:t>7</a:t>
            </a:fld>
            <a:endParaRPr lang="el-GR"/>
          </a:p>
        </p:txBody>
      </p:sp>
    </p:spTree>
    <p:extLst>
      <p:ext uri="{BB962C8B-B14F-4D97-AF65-F5344CB8AC3E}">
        <p14:creationId xmlns:p14="http://schemas.microsoft.com/office/powerpoint/2010/main" val="138703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AEA34-B546-F33F-8858-6F3D1A66DBE3}"/>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B126A18-5340-A53D-1C63-9D300251F839}"/>
              </a:ext>
            </a:extLst>
          </p:cNvPr>
          <p:cNvSpPr>
            <a:spLocks noGrp="1" noRot="1" noChangeAspect="1"/>
          </p:cNvSpPr>
          <p:nvPr>
            <p:ph type="sldImg"/>
          </p:nvPr>
        </p:nvSpPr>
        <p:spPr/>
        <p:txBody>
          <a:bodyPr/>
          <a:lstStyle/>
          <a:p>
            <a:endParaRPr lang="el-GR"/>
          </a:p>
        </p:txBody>
      </p:sp>
      <p:sp>
        <p:nvSpPr>
          <p:cNvPr id="3" name="Θέση σημειώσεων 2">
            <a:extLst>
              <a:ext uri="{FF2B5EF4-FFF2-40B4-BE49-F238E27FC236}">
                <a16:creationId xmlns:a16="http://schemas.microsoft.com/office/drawing/2014/main" id="{C2F1C7AB-85FD-FB78-3C6A-BB2C36C1E3DE}"/>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2739D2BF-5992-DB69-A378-16B1D9CA61AD}"/>
              </a:ext>
            </a:extLst>
          </p:cNvPr>
          <p:cNvSpPr>
            <a:spLocks noGrp="1"/>
          </p:cNvSpPr>
          <p:nvPr>
            <p:ph type="sldNum" sz="quarter" idx="5"/>
          </p:nvPr>
        </p:nvSpPr>
        <p:spPr/>
        <p:txBody>
          <a:bodyPr/>
          <a:lstStyle/>
          <a:p>
            <a:fld id="{2C2BBA0E-FCE6-4FF8-B6BD-C02FC8957C17}" type="slidenum">
              <a:rPr lang="el-GR" smtClean="0"/>
              <a:t>8</a:t>
            </a:fld>
            <a:endParaRPr lang="el-GR"/>
          </a:p>
        </p:txBody>
      </p:sp>
    </p:spTree>
    <p:extLst>
      <p:ext uri="{BB962C8B-B14F-4D97-AF65-F5344CB8AC3E}">
        <p14:creationId xmlns:p14="http://schemas.microsoft.com/office/powerpoint/2010/main" val="3434526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965499AE-62E1-4E30-904D-C1A6721135E7}" type="datetime1">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38BF9883-A2B7-4BE2-98F0-F08F6845A05E}" type="datetime1">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1907BE23-D5EF-47C0-BF6E-C5283BE05E42}" type="datetime1">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0800422C-EC6C-46D2-B41E-9A210C5C2BEB}" type="datetime1">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F7E8F5E4-C24E-4D2B-BA9A-D6B52605150F}" type="datetime1">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DE76F486-8338-4C24-9750-24C457C59B99}" type="datetime1">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0C94573F-5608-4B51-9DF6-3C9F8AA7208E}" type="datetime1">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206DC379-8B2C-477B-A4CB-23907C263A93}" type="datetime1">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322BE7C6-A837-4C87-AB6D-43A28BD75820}" type="datetime1">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8C20C9CA-2BAD-4CB5-9477-25090E3D2608}" type="datetime1">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79F1B115-4456-42C0-B33B-80501D31A1C6}" type="datetime1">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E0F46D-5744-45DC-A266-BF1CC90D806A}" type="datetime1">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4.Β1.ΘΕΜΑΤΙΚΟΣ ΚΥΚΛΟΣ 1_ ΠΡΟΣΩΠΙΚΗ ΑΝΤΩΝΥΜΙΑ ΣΕ ΑΜΕΣΟ ΑΝΤΙΚΕΙΜΕΝΟ</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
        <p:nvSpPr>
          <p:cNvPr id="4" name="Θέση αριθμού διαφάνειας 3">
            <a:extLst>
              <a:ext uri="{FF2B5EF4-FFF2-40B4-BE49-F238E27FC236}">
                <a16:creationId xmlns:a16="http://schemas.microsoft.com/office/drawing/2014/main" id="{A5DAAF57-5E52-972B-BEF8-FF2C8825D51A}"/>
              </a:ext>
            </a:extLst>
          </p:cNvPr>
          <p:cNvSpPr>
            <a:spLocks noGrp="1"/>
          </p:cNvSpPr>
          <p:nvPr>
            <p:ph type="sldNum" sz="quarter" idx="12"/>
          </p:nvPr>
        </p:nvSpPr>
        <p:spPr/>
        <p:txBody>
          <a:bodyPr/>
          <a:lstStyle/>
          <a:p>
            <a:fld id="{04ED8FD2-A0A6-4D96-961E-B5A27EFBB7AD}" type="slidenum">
              <a:rPr lang="el-GR" smtClean="0"/>
              <a:t>1</a:t>
            </a:fld>
            <a:endParaRPr lang="el-GR"/>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1C49FC0D-AD55-7B6C-4D78-E55C3FAC8DEC}"/>
              </a:ext>
            </a:extLst>
          </p:cNvPr>
          <p:cNvSpPr/>
          <p:nvPr/>
        </p:nvSpPr>
        <p:spPr>
          <a:xfrm>
            <a:off x="976927" y="5168914"/>
            <a:ext cx="3156857" cy="696686"/>
          </a:xfrm>
          <a:prstGeom prst="roundRect">
            <a:avLst/>
          </a:prstGeom>
          <a:solidFill>
            <a:schemeClr val="accent5">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αυτόν/αυτή(ν) / αυτό</a:t>
            </a:r>
          </a:p>
          <a:p>
            <a:pPr algn="ctr"/>
            <a:r>
              <a:rPr lang="el-GR" dirty="0"/>
              <a:t>τον/τη(ν)/το</a:t>
            </a:r>
          </a:p>
        </p:txBody>
      </p:sp>
      <p:sp>
        <p:nvSpPr>
          <p:cNvPr id="4" name="Ορθογώνιο: Στρογγύλεμα γωνιών 3">
            <a:extLst>
              <a:ext uri="{FF2B5EF4-FFF2-40B4-BE49-F238E27FC236}">
                <a16:creationId xmlns:a16="http://schemas.microsoft.com/office/drawing/2014/main" id="{986983A5-22F3-3ED8-9EC2-C9DB9523DABF}"/>
              </a:ext>
            </a:extLst>
          </p:cNvPr>
          <p:cNvSpPr/>
          <p:nvPr/>
        </p:nvSpPr>
        <p:spPr>
          <a:xfrm>
            <a:off x="1112999" y="4116111"/>
            <a:ext cx="2882058" cy="696686"/>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εσένα/σε</a:t>
            </a:r>
          </a:p>
        </p:txBody>
      </p:sp>
      <p:sp>
        <p:nvSpPr>
          <p:cNvPr id="6" name="Ορθογώνιο: Στρογγύλεμα γωνιών 5">
            <a:extLst>
              <a:ext uri="{FF2B5EF4-FFF2-40B4-BE49-F238E27FC236}">
                <a16:creationId xmlns:a16="http://schemas.microsoft.com/office/drawing/2014/main" id="{4DA35D5D-DB78-3227-0C3C-0AE7E6DE5046}"/>
              </a:ext>
            </a:extLst>
          </p:cNvPr>
          <p:cNvSpPr/>
          <p:nvPr/>
        </p:nvSpPr>
        <p:spPr>
          <a:xfrm>
            <a:off x="4482255" y="3174789"/>
            <a:ext cx="3037116" cy="696686"/>
          </a:xfrm>
          <a:prstGeom prst="roundRect">
            <a:avLst/>
          </a:prstGeom>
          <a:solidFill>
            <a:schemeClr val="accent4">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εμάς/μας</a:t>
            </a:r>
          </a:p>
        </p:txBody>
      </p:sp>
      <p:sp>
        <p:nvSpPr>
          <p:cNvPr id="8" name="Ορθογώνιο: Στρογγύλεμα γωνιών 7">
            <a:extLst>
              <a:ext uri="{FF2B5EF4-FFF2-40B4-BE49-F238E27FC236}">
                <a16:creationId xmlns:a16="http://schemas.microsoft.com/office/drawing/2014/main" id="{30F1A6B0-D0CB-8F60-4122-016746BF5904}"/>
              </a:ext>
            </a:extLst>
          </p:cNvPr>
          <p:cNvSpPr/>
          <p:nvPr/>
        </p:nvSpPr>
        <p:spPr>
          <a:xfrm>
            <a:off x="1112999" y="3147477"/>
            <a:ext cx="2882058" cy="696686"/>
          </a:xfrm>
          <a:prstGeom prst="roundRect">
            <a:avLst/>
          </a:prstGeom>
          <a:solidFill>
            <a:schemeClr val="tx2">
              <a:lumMod val="10000"/>
              <a:lumOff val="9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εμένα/με</a:t>
            </a:r>
          </a:p>
        </p:txBody>
      </p:sp>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sp>
        <p:nvSpPr>
          <p:cNvPr id="11" name="Ορθογώνιο: Στρογγύλεμα γωνιών 10">
            <a:extLst>
              <a:ext uri="{FF2B5EF4-FFF2-40B4-BE49-F238E27FC236}">
                <a16:creationId xmlns:a16="http://schemas.microsoft.com/office/drawing/2014/main" id="{B0BFD974-E453-14C7-A244-F8ED1B063A4D}"/>
              </a:ext>
            </a:extLst>
          </p:cNvPr>
          <p:cNvSpPr/>
          <p:nvPr/>
        </p:nvSpPr>
        <p:spPr>
          <a:xfrm>
            <a:off x="4533901" y="4139194"/>
            <a:ext cx="3037116" cy="696686"/>
          </a:xfrm>
          <a:prstGeom prst="roundRect">
            <a:avLst/>
          </a:prstGeom>
          <a:solidFill>
            <a:srgbClr val="92D050"/>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εσάς/σας</a:t>
            </a:r>
          </a:p>
        </p:txBody>
      </p:sp>
      <p:sp>
        <p:nvSpPr>
          <p:cNvPr id="13" name="Ορθογώνιο: Στρογγύλεμα γωνιών 12">
            <a:extLst>
              <a:ext uri="{FF2B5EF4-FFF2-40B4-BE49-F238E27FC236}">
                <a16:creationId xmlns:a16="http://schemas.microsoft.com/office/drawing/2014/main" id="{E0845397-65DB-0923-3FE4-D2E238F5917D}"/>
              </a:ext>
            </a:extLst>
          </p:cNvPr>
          <p:cNvSpPr/>
          <p:nvPr/>
        </p:nvSpPr>
        <p:spPr>
          <a:xfrm>
            <a:off x="4517571" y="5168914"/>
            <a:ext cx="3156857" cy="696686"/>
          </a:xfrm>
          <a:prstGeom prst="roundRect">
            <a:avLst/>
          </a:prstGeom>
          <a:solidFill>
            <a:schemeClr val="accent5">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αυτούς/αυτές / αυτά</a:t>
            </a:r>
          </a:p>
          <a:p>
            <a:pPr algn="ctr"/>
            <a:r>
              <a:rPr lang="el-GR" dirty="0"/>
              <a:t>τους/τις/τες/τα</a:t>
            </a:r>
          </a:p>
        </p:txBody>
      </p:sp>
      <p:pic>
        <p:nvPicPr>
          <p:cNvPr id="14" name="Εικόνα 13" descr="ARKAS -The Original Page added... - ARKAS -The Original Page">
            <a:extLst>
              <a:ext uri="{FF2B5EF4-FFF2-40B4-BE49-F238E27FC236}">
                <a16:creationId xmlns:a16="http://schemas.microsoft.com/office/drawing/2014/main" id="{75DA72EC-3E03-5ACD-4EF2-23FCBAE581E3}"/>
              </a:ext>
            </a:extLst>
          </p:cNvPr>
          <p:cNvPicPr>
            <a:picLocks noChangeAspect="1"/>
          </p:cNvPicPr>
          <p:nvPr/>
        </p:nvPicPr>
        <p:blipFill>
          <a:blip r:embed="rId3"/>
          <a:srcRect r="50000" b="62267"/>
          <a:stretch>
            <a:fillRect/>
          </a:stretch>
        </p:blipFill>
        <p:spPr>
          <a:xfrm>
            <a:off x="8058215" y="2175959"/>
            <a:ext cx="3576295" cy="3880303"/>
          </a:xfrm>
          <a:prstGeom prst="rect">
            <a:avLst/>
          </a:prstGeom>
          <a:ln w="76200">
            <a:solidFill>
              <a:schemeClr val="tx1"/>
            </a:solidFill>
          </a:ln>
        </p:spPr>
      </p:pic>
      <p:sp>
        <p:nvSpPr>
          <p:cNvPr id="16" name="TextBox 15">
            <a:extLst>
              <a:ext uri="{FF2B5EF4-FFF2-40B4-BE49-F238E27FC236}">
                <a16:creationId xmlns:a16="http://schemas.microsoft.com/office/drawing/2014/main" id="{B052B7E6-A122-BAB7-E36A-C2CFEAA6E022}"/>
              </a:ext>
            </a:extLst>
          </p:cNvPr>
          <p:cNvSpPr txBox="1"/>
          <p:nvPr/>
        </p:nvSpPr>
        <p:spPr>
          <a:xfrm>
            <a:off x="7674428" y="6362246"/>
            <a:ext cx="4552784" cy="369332"/>
          </a:xfrm>
          <a:prstGeom prst="rect">
            <a:avLst/>
          </a:prstGeom>
          <a:noFill/>
        </p:spPr>
        <p:txBody>
          <a:bodyPr wrap="square">
            <a:spAutoFit/>
          </a:bodyPr>
          <a:lstStyle/>
          <a:p>
            <a:r>
              <a:rPr lang="el-GR" dirty="0">
                <a:solidFill>
                  <a:schemeClr val="tx1">
                    <a:lumMod val="50000"/>
                    <a:lumOff val="50000"/>
                  </a:schemeClr>
                </a:solidFill>
              </a:rPr>
              <a:t>https://share.google/zwVmxv9JCtVlPxwSK</a:t>
            </a:r>
          </a:p>
        </p:txBody>
      </p:sp>
      <p:sp>
        <p:nvSpPr>
          <p:cNvPr id="17" name="Φυσαλίδα ομιλίας: Έλλειψη 16">
            <a:extLst>
              <a:ext uri="{FF2B5EF4-FFF2-40B4-BE49-F238E27FC236}">
                <a16:creationId xmlns:a16="http://schemas.microsoft.com/office/drawing/2014/main" id="{3970B9B8-5028-959A-A2DD-84255A69D289}"/>
              </a:ext>
            </a:extLst>
          </p:cNvPr>
          <p:cNvSpPr/>
          <p:nvPr/>
        </p:nvSpPr>
        <p:spPr>
          <a:xfrm>
            <a:off x="2569029" y="762000"/>
            <a:ext cx="2743200" cy="1741714"/>
          </a:xfrm>
          <a:custGeom>
            <a:avLst/>
            <a:gdLst>
              <a:gd name="csX0" fmla="*/ 800109 w 2743200"/>
              <a:gd name="csY0" fmla="*/ 1959428 h 1741714"/>
              <a:gd name="csX1" fmla="*/ 697553 w 2743200"/>
              <a:gd name="csY1" fmla="*/ 1629301 h 1741714"/>
              <a:gd name="csX2" fmla="*/ 433823 w 2743200"/>
              <a:gd name="csY2" fmla="*/ 235346 h 1741714"/>
              <a:gd name="csX3" fmla="*/ 1787539 w 2743200"/>
              <a:gd name="csY3" fmla="*/ 41009 h 1741714"/>
              <a:gd name="csX4" fmla="*/ 2575478 w 2743200"/>
              <a:gd name="csY4" fmla="*/ 1288152 h 1741714"/>
              <a:gd name="csX5" fmla="*/ 1194120 w 2743200"/>
              <a:gd name="csY5" fmla="*/ 1734393 h 1741714"/>
              <a:gd name="csX6" fmla="*/ 800109 w 2743200"/>
              <a:gd name="csY6" fmla="*/ 1959428 h 17417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43200" h="1741714" fill="none" extrusionOk="0">
                <a:moveTo>
                  <a:pt x="800109" y="1959428"/>
                </a:moveTo>
                <a:cubicBezTo>
                  <a:pt x="727304" y="1819777"/>
                  <a:pt x="736892" y="1722907"/>
                  <a:pt x="697553" y="1629301"/>
                </a:cubicBezTo>
                <a:cubicBezTo>
                  <a:pt x="-187560" y="1244531"/>
                  <a:pt x="-283280" y="610568"/>
                  <a:pt x="433823" y="235346"/>
                </a:cubicBezTo>
                <a:cubicBezTo>
                  <a:pt x="837707" y="149400"/>
                  <a:pt x="1342360" y="-35573"/>
                  <a:pt x="1787539" y="41009"/>
                </a:cubicBezTo>
                <a:cubicBezTo>
                  <a:pt x="2562586" y="147491"/>
                  <a:pt x="2859288" y="890335"/>
                  <a:pt x="2575478" y="1288152"/>
                </a:cubicBezTo>
                <a:cubicBezTo>
                  <a:pt x="2372223" y="1595514"/>
                  <a:pt x="1642510" y="1730602"/>
                  <a:pt x="1194120" y="1734393"/>
                </a:cubicBezTo>
                <a:cubicBezTo>
                  <a:pt x="1116929" y="1835412"/>
                  <a:pt x="913471" y="1875481"/>
                  <a:pt x="800109" y="1959428"/>
                </a:cubicBezTo>
                <a:close/>
              </a:path>
              <a:path w="2743200" h="1741714" stroke="0" extrusionOk="0">
                <a:moveTo>
                  <a:pt x="800109" y="1959428"/>
                </a:moveTo>
                <a:cubicBezTo>
                  <a:pt x="762632" y="1871984"/>
                  <a:pt x="747793" y="1789291"/>
                  <a:pt x="697553" y="1629301"/>
                </a:cubicBezTo>
                <a:cubicBezTo>
                  <a:pt x="-264471" y="1247257"/>
                  <a:pt x="-154276" y="459334"/>
                  <a:pt x="433823" y="235346"/>
                </a:cubicBezTo>
                <a:cubicBezTo>
                  <a:pt x="785631" y="68557"/>
                  <a:pt x="1335218" y="-65810"/>
                  <a:pt x="1787539" y="41009"/>
                </a:cubicBezTo>
                <a:cubicBezTo>
                  <a:pt x="2596705" y="176933"/>
                  <a:pt x="3044737" y="837189"/>
                  <a:pt x="2575478" y="1288152"/>
                </a:cubicBezTo>
                <a:cubicBezTo>
                  <a:pt x="2198677" y="1563925"/>
                  <a:pt x="1785977" y="1879784"/>
                  <a:pt x="1194120" y="1734393"/>
                </a:cubicBezTo>
                <a:cubicBezTo>
                  <a:pt x="1070336" y="1840085"/>
                  <a:pt x="926246" y="1871798"/>
                  <a:pt x="800109" y="1959428"/>
                </a:cubicBezTo>
                <a:close/>
              </a:path>
            </a:pathLst>
          </a:custGeom>
          <a:ln>
            <a:solidFill>
              <a:schemeClr val="tx1"/>
            </a:solidFill>
            <a:extLst>
              <a:ext uri="{C807C97D-BFC1-408E-A445-0C87EB9F89A2}">
                <ask:lineSketchStyleProps xmlns:ask="http://schemas.microsoft.com/office/drawing/2018/sketchyshapes" sd="158228927">
                  <a:prstGeom prst="wedgeEllipseCallou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Τις είδες;</a:t>
            </a:r>
          </a:p>
        </p:txBody>
      </p:sp>
      <p:sp>
        <p:nvSpPr>
          <p:cNvPr id="19" name="Φυσαλίδα ομιλίας: Έλλειψη 18">
            <a:extLst>
              <a:ext uri="{FF2B5EF4-FFF2-40B4-BE49-F238E27FC236}">
                <a16:creationId xmlns:a16="http://schemas.microsoft.com/office/drawing/2014/main" id="{D2866179-7DBF-08A4-B75F-4B97810FB2E4}"/>
              </a:ext>
            </a:extLst>
          </p:cNvPr>
          <p:cNvSpPr/>
          <p:nvPr/>
        </p:nvSpPr>
        <p:spPr>
          <a:xfrm>
            <a:off x="6095999" y="267728"/>
            <a:ext cx="2743200" cy="1741714"/>
          </a:xfrm>
          <a:custGeom>
            <a:avLst/>
            <a:gdLst>
              <a:gd name="csX0" fmla="*/ 800109 w 2743200"/>
              <a:gd name="csY0" fmla="*/ 1959428 h 1741714"/>
              <a:gd name="csX1" fmla="*/ 697553 w 2743200"/>
              <a:gd name="csY1" fmla="*/ 1629301 h 1741714"/>
              <a:gd name="csX2" fmla="*/ 433823 w 2743200"/>
              <a:gd name="csY2" fmla="*/ 235346 h 1741714"/>
              <a:gd name="csX3" fmla="*/ 1787539 w 2743200"/>
              <a:gd name="csY3" fmla="*/ 41009 h 1741714"/>
              <a:gd name="csX4" fmla="*/ 2575478 w 2743200"/>
              <a:gd name="csY4" fmla="*/ 1288152 h 1741714"/>
              <a:gd name="csX5" fmla="*/ 1194120 w 2743200"/>
              <a:gd name="csY5" fmla="*/ 1734393 h 1741714"/>
              <a:gd name="csX6" fmla="*/ 800109 w 2743200"/>
              <a:gd name="csY6" fmla="*/ 1959428 h 17417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43200" h="1741714" fill="none" extrusionOk="0">
                <a:moveTo>
                  <a:pt x="800109" y="1959428"/>
                </a:moveTo>
                <a:cubicBezTo>
                  <a:pt x="727304" y="1819777"/>
                  <a:pt x="736892" y="1722907"/>
                  <a:pt x="697553" y="1629301"/>
                </a:cubicBezTo>
                <a:cubicBezTo>
                  <a:pt x="-187560" y="1244531"/>
                  <a:pt x="-283280" y="610568"/>
                  <a:pt x="433823" y="235346"/>
                </a:cubicBezTo>
                <a:cubicBezTo>
                  <a:pt x="837707" y="149400"/>
                  <a:pt x="1342360" y="-35573"/>
                  <a:pt x="1787539" y="41009"/>
                </a:cubicBezTo>
                <a:cubicBezTo>
                  <a:pt x="2562586" y="147491"/>
                  <a:pt x="2859288" y="890335"/>
                  <a:pt x="2575478" y="1288152"/>
                </a:cubicBezTo>
                <a:cubicBezTo>
                  <a:pt x="2372223" y="1595514"/>
                  <a:pt x="1642510" y="1730602"/>
                  <a:pt x="1194120" y="1734393"/>
                </a:cubicBezTo>
                <a:cubicBezTo>
                  <a:pt x="1116929" y="1835412"/>
                  <a:pt x="913471" y="1875481"/>
                  <a:pt x="800109" y="1959428"/>
                </a:cubicBezTo>
                <a:close/>
              </a:path>
              <a:path w="2743200" h="1741714" stroke="0" extrusionOk="0">
                <a:moveTo>
                  <a:pt x="800109" y="1959428"/>
                </a:moveTo>
                <a:cubicBezTo>
                  <a:pt x="762632" y="1871984"/>
                  <a:pt x="747793" y="1789291"/>
                  <a:pt x="697553" y="1629301"/>
                </a:cubicBezTo>
                <a:cubicBezTo>
                  <a:pt x="-264471" y="1247257"/>
                  <a:pt x="-154276" y="459334"/>
                  <a:pt x="433823" y="235346"/>
                </a:cubicBezTo>
                <a:cubicBezTo>
                  <a:pt x="785631" y="68557"/>
                  <a:pt x="1335218" y="-65810"/>
                  <a:pt x="1787539" y="41009"/>
                </a:cubicBezTo>
                <a:cubicBezTo>
                  <a:pt x="2596705" y="176933"/>
                  <a:pt x="3044737" y="837189"/>
                  <a:pt x="2575478" y="1288152"/>
                </a:cubicBezTo>
                <a:cubicBezTo>
                  <a:pt x="2198677" y="1563925"/>
                  <a:pt x="1785977" y="1879784"/>
                  <a:pt x="1194120" y="1734393"/>
                </a:cubicBezTo>
                <a:cubicBezTo>
                  <a:pt x="1070336" y="1840085"/>
                  <a:pt x="926246" y="1871798"/>
                  <a:pt x="800109" y="1959428"/>
                </a:cubicBezTo>
                <a:close/>
              </a:path>
            </a:pathLst>
          </a:custGeom>
          <a:ln>
            <a:solidFill>
              <a:schemeClr val="tx1"/>
            </a:solidFill>
            <a:extLst>
              <a:ext uri="{C807C97D-BFC1-408E-A445-0C87EB9F89A2}">
                <ask:lineSketchStyleProps xmlns:ask="http://schemas.microsoft.com/office/drawing/2018/sketchyshapes" sd="158228927">
                  <a:prstGeom prst="wedgeEllipseCallou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200" dirty="0"/>
              <a:t>Φέρε μού τες!</a:t>
            </a:r>
          </a:p>
        </p:txBody>
      </p:sp>
      <p:sp>
        <p:nvSpPr>
          <p:cNvPr id="23" name="Φυσαλίδα ομιλίας: Έλλειψη 22">
            <a:extLst>
              <a:ext uri="{FF2B5EF4-FFF2-40B4-BE49-F238E27FC236}">
                <a16:creationId xmlns:a16="http://schemas.microsoft.com/office/drawing/2014/main" id="{5559032C-B3B0-75EE-FC3F-8458B01EDF0E}"/>
              </a:ext>
            </a:extLst>
          </p:cNvPr>
          <p:cNvSpPr/>
          <p:nvPr/>
        </p:nvSpPr>
        <p:spPr>
          <a:xfrm>
            <a:off x="8991600" y="185922"/>
            <a:ext cx="3134564" cy="1741714"/>
          </a:xfrm>
          <a:custGeom>
            <a:avLst/>
            <a:gdLst>
              <a:gd name="csX0" fmla="*/ 914258 w 3134564"/>
              <a:gd name="csY0" fmla="*/ 1959428 h 1741714"/>
              <a:gd name="csX1" fmla="*/ 797071 w 3134564"/>
              <a:gd name="csY1" fmla="*/ 1629301 h 1741714"/>
              <a:gd name="csX2" fmla="*/ 645548 w 3134564"/>
              <a:gd name="csY2" fmla="*/ 166525 h 1741714"/>
              <a:gd name="csX3" fmla="*/ 2034328 w 3134564"/>
              <a:gd name="csY3" fmla="*/ 39567 h 1741714"/>
              <a:gd name="csX4" fmla="*/ 2850840 w 3134564"/>
              <a:gd name="csY4" fmla="*/ 1370587 h 1741714"/>
              <a:gd name="csX5" fmla="*/ 1364482 w 3134564"/>
              <a:gd name="csY5" fmla="*/ 1734394 h 1741714"/>
              <a:gd name="csX6" fmla="*/ 914258 w 3134564"/>
              <a:gd name="csY6" fmla="*/ 1959428 h 17417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34564" h="1741714" fill="none" extrusionOk="0">
                <a:moveTo>
                  <a:pt x="914258" y="1959428"/>
                </a:moveTo>
                <a:cubicBezTo>
                  <a:pt x="832694" y="1852875"/>
                  <a:pt x="825060" y="1700082"/>
                  <a:pt x="797071" y="1629301"/>
                </a:cubicBezTo>
                <a:cubicBezTo>
                  <a:pt x="-244333" y="1259596"/>
                  <a:pt x="-388415" y="467227"/>
                  <a:pt x="645548" y="166525"/>
                </a:cubicBezTo>
                <a:cubicBezTo>
                  <a:pt x="1069461" y="77136"/>
                  <a:pt x="1577405" y="-31600"/>
                  <a:pt x="2034328" y="39567"/>
                </a:cubicBezTo>
                <a:cubicBezTo>
                  <a:pt x="2920820" y="53948"/>
                  <a:pt x="3401887" y="924714"/>
                  <a:pt x="2850840" y="1370587"/>
                </a:cubicBezTo>
                <a:cubicBezTo>
                  <a:pt x="2655295" y="1619505"/>
                  <a:pt x="1858489" y="1738643"/>
                  <a:pt x="1364482" y="1734394"/>
                </a:cubicBezTo>
                <a:cubicBezTo>
                  <a:pt x="1219087" y="1856434"/>
                  <a:pt x="1121480" y="1854492"/>
                  <a:pt x="914258" y="1959428"/>
                </a:cubicBezTo>
                <a:close/>
              </a:path>
              <a:path w="3134564" h="1741714" stroke="0" extrusionOk="0">
                <a:moveTo>
                  <a:pt x="914258" y="1959428"/>
                </a:moveTo>
                <a:cubicBezTo>
                  <a:pt x="868701" y="1839648"/>
                  <a:pt x="843108" y="1690194"/>
                  <a:pt x="797071" y="1629301"/>
                </a:cubicBezTo>
                <a:cubicBezTo>
                  <a:pt x="-304760" y="1253011"/>
                  <a:pt x="-231117" y="445682"/>
                  <a:pt x="645548" y="166525"/>
                </a:cubicBezTo>
                <a:cubicBezTo>
                  <a:pt x="1034207" y="59878"/>
                  <a:pt x="1619040" y="-73120"/>
                  <a:pt x="2034328" y="39567"/>
                </a:cubicBezTo>
                <a:cubicBezTo>
                  <a:pt x="2964018" y="15497"/>
                  <a:pt x="3480291" y="898574"/>
                  <a:pt x="2850840" y="1370587"/>
                </a:cubicBezTo>
                <a:cubicBezTo>
                  <a:pt x="2361150" y="1577901"/>
                  <a:pt x="1952043" y="1805054"/>
                  <a:pt x="1364482" y="1734394"/>
                </a:cubicBezTo>
                <a:cubicBezTo>
                  <a:pt x="1259132" y="1798167"/>
                  <a:pt x="1088690" y="1826427"/>
                  <a:pt x="914258" y="1959428"/>
                </a:cubicBezTo>
                <a:close/>
              </a:path>
            </a:pathLst>
          </a:custGeom>
          <a:ln>
            <a:solidFill>
              <a:schemeClr val="tx1"/>
            </a:solidFill>
            <a:extLst>
              <a:ext uri="{C807C97D-BFC1-408E-A445-0C87EB9F89A2}">
                <ask:lineSketchStyleProps xmlns:ask="http://schemas.microsoft.com/office/drawing/2018/sketchyshapes" sd="158228927">
                  <a:prstGeom prst="wedgeEllipseCallou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Τ’ αγόρασα!</a:t>
            </a:r>
          </a:p>
        </p:txBody>
      </p:sp>
      <p:sp>
        <p:nvSpPr>
          <p:cNvPr id="3" name="Θέση αριθμού διαφάνειας 2">
            <a:extLst>
              <a:ext uri="{FF2B5EF4-FFF2-40B4-BE49-F238E27FC236}">
                <a16:creationId xmlns:a16="http://schemas.microsoft.com/office/drawing/2014/main" id="{DF26514E-E564-6931-0607-1C7B3D5BD390}"/>
              </a:ext>
            </a:extLst>
          </p:cNvPr>
          <p:cNvSpPr>
            <a:spLocks noGrp="1"/>
          </p:cNvSpPr>
          <p:nvPr>
            <p:ph type="sldNum" sz="quarter" idx="12"/>
          </p:nvPr>
        </p:nvSpPr>
        <p:spPr/>
        <p:txBody>
          <a:bodyPr/>
          <a:lstStyle/>
          <a:p>
            <a:fld id="{04ED8FD2-A0A6-4D96-961E-B5A27EFBB7AD}" type="slidenum">
              <a:rPr lang="el-GR" smtClean="0"/>
              <a:t>2</a:t>
            </a:fld>
            <a:endParaRPr lang="el-GR"/>
          </a:p>
        </p:txBody>
      </p:sp>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
        <p:nvSpPr>
          <p:cNvPr id="2" name="Θέση αριθμού διαφάνειας 1">
            <a:extLst>
              <a:ext uri="{FF2B5EF4-FFF2-40B4-BE49-F238E27FC236}">
                <a16:creationId xmlns:a16="http://schemas.microsoft.com/office/drawing/2014/main" id="{AA3176B7-8051-6C88-2E11-6E3A12B70EC9}"/>
              </a:ext>
            </a:extLst>
          </p:cNvPr>
          <p:cNvSpPr>
            <a:spLocks noGrp="1"/>
          </p:cNvSpPr>
          <p:nvPr>
            <p:ph type="sldNum" sz="quarter" idx="12"/>
          </p:nvPr>
        </p:nvSpPr>
        <p:spPr/>
        <p:txBody>
          <a:bodyPr/>
          <a:lstStyle/>
          <a:p>
            <a:fld id="{04ED8FD2-A0A6-4D96-961E-B5A27EFBB7AD}" type="slidenum">
              <a:rPr lang="el-GR" smtClean="0"/>
              <a:t>3</a:t>
            </a:fld>
            <a:endParaRPr lang="el-GR"/>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7" name="ElevenLabs_2026-09-13T16_26_20_Michael - Gruff and Serious_pvc_sp100_s35_sb75_v3">
            <a:hlinkClick r:id="" action="ppaction://media"/>
            <a:extLst>
              <a:ext uri="{FF2B5EF4-FFF2-40B4-BE49-F238E27FC236}">
                <a16:creationId xmlns:a16="http://schemas.microsoft.com/office/drawing/2014/main" id="{AD199B0E-5350-C33F-A56A-6005D9DBD696}"/>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9122003" y="5587151"/>
            <a:ext cx="406400" cy="406400"/>
          </a:xfrm>
        </p:spPr>
      </p:pic>
      <p:sp>
        <p:nvSpPr>
          <p:cNvPr id="10" name="TextBox 9">
            <a:extLst>
              <a:ext uri="{FF2B5EF4-FFF2-40B4-BE49-F238E27FC236}">
                <a16:creationId xmlns:a16="http://schemas.microsoft.com/office/drawing/2014/main" id="{6DB27861-EFF7-A754-F187-B4E713D859D9}"/>
              </a:ext>
            </a:extLst>
          </p:cNvPr>
          <p:cNvSpPr txBox="1"/>
          <p:nvPr/>
        </p:nvSpPr>
        <p:spPr>
          <a:xfrm>
            <a:off x="2839024" y="2487420"/>
            <a:ext cx="4356434" cy="2585323"/>
          </a:xfrm>
          <a:custGeom>
            <a:avLst/>
            <a:gdLst>
              <a:gd name="csX0" fmla="*/ 0 w 4356434"/>
              <a:gd name="csY0" fmla="*/ 0 h 2585323"/>
              <a:gd name="csX1" fmla="*/ 631683 w 4356434"/>
              <a:gd name="csY1" fmla="*/ 0 h 2585323"/>
              <a:gd name="csX2" fmla="*/ 1089109 w 4356434"/>
              <a:gd name="csY2" fmla="*/ 0 h 2585323"/>
              <a:gd name="csX3" fmla="*/ 1502970 w 4356434"/>
              <a:gd name="csY3" fmla="*/ 0 h 2585323"/>
              <a:gd name="csX4" fmla="*/ 2003960 w 4356434"/>
              <a:gd name="csY4" fmla="*/ 0 h 2585323"/>
              <a:gd name="csX5" fmla="*/ 2548514 w 4356434"/>
              <a:gd name="csY5" fmla="*/ 0 h 2585323"/>
              <a:gd name="csX6" fmla="*/ 3180197 w 4356434"/>
              <a:gd name="csY6" fmla="*/ 0 h 2585323"/>
              <a:gd name="csX7" fmla="*/ 3637622 w 4356434"/>
              <a:gd name="csY7" fmla="*/ 0 h 2585323"/>
              <a:gd name="csX8" fmla="*/ 4356434 w 4356434"/>
              <a:gd name="csY8" fmla="*/ 0 h 2585323"/>
              <a:gd name="csX9" fmla="*/ 4356434 w 4356434"/>
              <a:gd name="csY9" fmla="*/ 491211 h 2585323"/>
              <a:gd name="csX10" fmla="*/ 4356434 w 4356434"/>
              <a:gd name="csY10" fmla="*/ 1008276 h 2585323"/>
              <a:gd name="csX11" fmla="*/ 4356434 w 4356434"/>
              <a:gd name="csY11" fmla="*/ 1473634 h 2585323"/>
              <a:gd name="csX12" fmla="*/ 4356434 w 4356434"/>
              <a:gd name="csY12" fmla="*/ 2042405 h 2585323"/>
              <a:gd name="csX13" fmla="*/ 4356434 w 4356434"/>
              <a:gd name="csY13" fmla="*/ 2585323 h 2585323"/>
              <a:gd name="csX14" fmla="*/ 3768315 w 4356434"/>
              <a:gd name="csY14" fmla="*/ 2585323 h 2585323"/>
              <a:gd name="csX15" fmla="*/ 3354454 w 4356434"/>
              <a:gd name="csY15" fmla="*/ 2585323 h 2585323"/>
              <a:gd name="csX16" fmla="*/ 2766336 w 4356434"/>
              <a:gd name="csY16" fmla="*/ 2585323 h 2585323"/>
              <a:gd name="csX17" fmla="*/ 2134653 w 4356434"/>
              <a:gd name="csY17" fmla="*/ 2585323 h 2585323"/>
              <a:gd name="csX18" fmla="*/ 1590098 w 4356434"/>
              <a:gd name="csY18" fmla="*/ 2585323 h 2585323"/>
              <a:gd name="csX19" fmla="*/ 1132673 w 4356434"/>
              <a:gd name="csY19" fmla="*/ 2585323 h 2585323"/>
              <a:gd name="csX20" fmla="*/ 544554 w 4356434"/>
              <a:gd name="csY20" fmla="*/ 2585323 h 2585323"/>
              <a:gd name="csX21" fmla="*/ 0 w 4356434"/>
              <a:gd name="csY21" fmla="*/ 2585323 h 2585323"/>
              <a:gd name="csX22" fmla="*/ 0 w 4356434"/>
              <a:gd name="csY22" fmla="*/ 2119965 h 2585323"/>
              <a:gd name="csX23" fmla="*/ 0 w 4356434"/>
              <a:gd name="csY23" fmla="*/ 1628753 h 2585323"/>
              <a:gd name="csX24" fmla="*/ 0 w 4356434"/>
              <a:gd name="csY24" fmla="*/ 1059982 h 2585323"/>
              <a:gd name="csX25" fmla="*/ 0 w 4356434"/>
              <a:gd name="csY25" fmla="*/ 620478 h 2585323"/>
              <a:gd name="csX26" fmla="*/ 0 w 4356434"/>
              <a:gd name="csY26" fmla="*/ 0 h 2585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356434" h="2585323" extrusionOk="0">
                <a:moveTo>
                  <a:pt x="0" y="0"/>
                </a:moveTo>
                <a:cubicBezTo>
                  <a:pt x="282304" y="-59125"/>
                  <a:pt x="496432" y="7800"/>
                  <a:pt x="631683" y="0"/>
                </a:cubicBezTo>
                <a:cubicBezTo>
                  <a:pt x="766934" y="-7800"/>
                  <a:pt x="939365" y="26170"/>
                  <a:pt x="1089109" y="0"/>
                </a:cubicBezTo>
                <a:cubicBezTo>
                  <a:pt x="1238853" y="-26170"/>
                  <a:pt x="1380680" y="20189"/>
                  <a:pt x="1502970" y="0"/>
                </a:cubicBezTo>
                <a:cubicBezTo>
                  <a:pt x="1625260" y="-20189"/>
                  <a:pt x="1879472" y="883"/>
                  <a:pt x="2003960" y="0"/>
                </a:cubicBezTo>
                <a:cubicBezTo>
                  <a:pt x="2128448" y="-883"/>
                  <a:pt x="2361043" y="40163"/>
                  <a:pt x="2548514" y="0"/>
                </a:cubicBezTo>
                <a:cubicBezTo>
                  <a:pt x="2735985" y="-40163"/>
                  <a:pt x="3005913" y="74966"/>
                  <a:pt x="3180197" y="0"/>
                </a:cubicBezTo>
                <a:cubicBezTo>
                  <a:pt x="3354481" y="-74966"/>
                  <a:pt x="3469683" y="9141"/>
                  <a:pt x="3637622" y="0"/>
                </a:cubicBezTo>
                <a:cubicBezTo>
                  <a:pt x="3805561" y="-9141"/>
                  <a:pt x="4047433" y="77566"/>
                  <a:pt x="4356434" y="0"/>
                </a:cubicBezTo>
                <a:cubicBezTo>
                  <a:pt x="4384175" y="128951"/>
                  <a:pt x="4299364" y="315654"/>
                  <a:pt x="4356434" y="491211"/>
                </a:cubicBezTo>
                <a:cubicBezTo>
                  <a:pt x="4413504" y="666768"/>
                  <a:pt x="4347556" y="811107"/>
                  <a:pt x="4356434" y="1008276"/>
                </a:cubicBezTo>
                <a:cubicBezTo>
                  <a:pt x="4365312" y="1205445"/>
                  <a:pt x="4333770" y="1369916"/>
                  <a:pt x="4356434" y="1473634"/>
                </a:cubicBezTo>
                <a:cubicBezTo>
                  <a:pt x="4379098" y="1577352"/>
                  <a:pt x="4320684" y="1904295"/>
                  <a:pt x="4356434" y="2042405"/>
                </a:cubicBezTo>
                <a:cubicBezTo>
                  <a:pt x="4392184" y="2180515"/>
                  <a:pt x="4297316" y="2357714"/>
                  <a:pt x="4356434" y="2585323"/>
                </a:cubicBezTo>
                <a:cubicBezTo>
                  <a:pt x="4173931" y="2607703"/>
                  <a:pt x="3975770" y="2548535"/>
                  <a:pt x="3768315" y="2585323"/>
                </a:cubicBezTo>
                <a:cubicBezTo>
                  <a:pt x="3560860" y="2622111"/>
                  <a:pt x="3487792" y="2569129"/>
                  <a:pt x="3354454" y="2585323"/>
                </a:cubicBezTo>
                <a:cubicBezTo>
                  <a:pt x="3221116" y="2601517"/>
                  <a:pt x="2969569" y="2568699"/>
                  <a:pt x="2766336" y="2585323"/>
                </a:cubicBezTo>
                <a:cubicBezTo>
                  <a:pt x="2563103" y="2601947"/>
                  <a:pt x="2431110" y="2510132"/>
                  <a:pt x="2134653" y="2585323"/>
                </a:cubicBezTo>
                <a:cubicBezTo>
                  <a:pt x="1838196" y="2660514"/>
                  <a:pt x="1775129" y="2562742"/>
                  <a:pt x="1590098" y="2585323"/>
                </a:cubicBezTo>
                <a:cubicBezTo>
                  <a:pt x="1405067" y="2607904"/>
                  <a:pt x="1255781" y="2546487"/>
                  <a:pt x="1132673" y="2585323"/>
                </a:cubicBezTo>
                <a:cubicBezTo>
                  <a:pt x="1009566" y="2624159"/>
                  <a:pt x="664777" y="2520473"/>
                  <a:pt x="544554" y="2585323"/>
                </a:cubicBezTo>
                <a:cubicBezTo>
                  <a:pt x="424331" y="2650173"/>
                  <a:pt x="149784" y="2550027"/>
                  <a:pt x="0" y="2585323"/>
                </a:cubicBezTo>
                <a:cubicBezTo>
                  <a:pt x="-32366" y="2406229"/>
                  <a:pt x="36613" y="2283445"/>
                  <a:pt x="0" y="2119965"/>
                </a:cubicBezTo>
                <a:cubicBezTo>
                  <a:pt x="-36613" y="1956485"/>
                  <a:pt x="13639" y="1869802"/>
                  <a:pt x="0" y="1628753"/>
                </a:cubicBezTo>
                <a:cubicBezTo>
                  <a:pt x="-13639" y="1387704"/>
                  <a:pt x="22828" y="1176014"/>
                  <a:pt x="0" y="1059982"/>
                </a:cubicBezTo>
                <a:cubicBezTo>
                  <a:pt x="-22828" y="943950"/>
                  <a:pt x="3629" y="807901"/>
                  <a:pt x="0" y="620478"/>
                </a:cubicBezTo>
                <a:cubicBezTo>
                  <a:pt x="-3629" y="433055"/>
                  <a:pt x="32981" y="27311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a:spcBef>
                <a:spcPts val="900"/>
              </a:spcBef>
              <a:spcAft>
                <a:spcPts val="900"/>
              </a:spcAft>
            </a:pPr>
            <a:r>
              <a:rPr lang="el-GR" b="1" dirty="0"/>
              <a:t>Χθες το απόγευμα έχασα τα </a:t>
            </a:r>
            <a:r>
              <a:rPr lang="en-US" b="1" dirty="0"/>
              <a:t> ________</a:t>
            </a:r>
            <a:r>
              <a:rPr lang="el-GR" b="1" dirty="0"/>
              <a:t>μου και άρχισα να τα ψάχνω παντού μέσα στο σπίτι. </a:t>
            </a:r>
            <a:r>
              <a:rPr lang="en-US" b="1" dirty="0"/>
              <a:t>________</a:t>
            </a:r>
            <a:r>
              <a:rPr lang="el-GR" b="1" dirty="0"/>
              <a:t>τον αδερφό μου και τον ρώτησα αν τα είδε κάπου, αλλά εκείνος δεν με άκουσε γιατί φορούσε</a:t>
            </a:r>
            <a:r>
              <a:rPr lang="en-US" b="1" dirty="0"/>
              <a:t>_________</a:t>
            </a:r>
            <a:r>
              <a:rPr lang="el-GR" b="1" dirty="0"/>
              <a:t>. Στο τέλος, βρήκα τα κλειδιά πάνω στο τραπέζι της κουζίνας. Τα πήρα, τα έβαλα στην </a:t>
            </a:r>
            <a:r>
              <a:rPr lang="en-US" b="1" dirty="0"/>
              <a:t> ________</a:t>
            </a:r>
            <a:r>
              <a:rPr lang="el-GR" b="1" dirty="0"/>
              <a:t>μου και έφυγα τρέχοντας για τη δουλειά.</a:t>
            </a:r>
            <a:endParaRPr lang="el-GR" b="1" u="none" strike="noStrike" dirty="0">
              <a:effectLst/>
              <a:latin typeface="Google Sans"/>
            </a:endParaRPr>
          </a:p>
        </p:txBody>
      </p:sp>
      <p:sp>
        <p:nvSpPr>
          <p:cNvPr id="2" name="Θέση αριθμού διαφάνειας 1">
            <a:extLst>
              <a:ext uri="{FF2B5EF4-FFF2-40B4-BE49-F238E27FC236}">
                <a16:creationId xmlns:a16="http://schemas.microsoft.com/office/drawing/2014/main" id="{F29E899F-AF58-91CF-F0B5-2693E168FEB8}"/>
              </a:ext>
            </a:extLst>
          </p:cNvPr>
          <p:cNvSpPr>
            <a:spLocks noGrp="1"/>
          </p:cNvSpPr>
          <p:nvPr>
            <p:ph type="sldNum" sz="quarter" idx="12"/>
          </p:nvPr>
        </p:nvSpPr>
        <p:spPr/>
        <p:txBody>
          <a:bodyPr/>
          <a:lstStyle/>
          <a:p>
            <a:fld id="{04ED8FD2-A0A6-4D96-961E-B5A27EFBB7AD}" type="slidenum">
              <a:rPr lang="el-GR" smtClean="0"/>
              <a:t>4</a:t>
            </a:fld>
            <a:endParaRPr lang="el-GR"/>
          </a:p>
        </p:txBody>
      </p:sp>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9F4164-F09F-09E2-CFE6-B841D7CA1F4F}"/>
              </a:ext>
            </a:extLst>
          </p:cNvPr>
          <p:cNvSpPr txBox="1"/>
          <p:nvPr/>
        </p:nvSpPr>
        <p:spPr>
          <a:xfrm>
            <a:off x="8195167" y="2678115"/>
            <a:ext cx="3635829" cy="2677656"/>
          </a:xfrm>
          <a:custGeom>
            <a:avLst/>
            <a:gdLst>
              <a:gd name="csX0" fmla="*/ 0 w 3635829"/>
              <a:gd name="csY0" fmla="*/ 0 h 2677656"/>
              <a:gd name="csX1" fmla="*/ 410329 w 3635829"/>
              <a:gd name="csY1" fmla="*/ 0 h 2677656"/>
              <a:gd name="csX2" fmla="*/ 893375 w 3635829"/>
              <a:gd name="csY2" fmla="*/ 0 h 2677656"/>
              <a:gd name="csX3" fmla="*/ 1340063 w 3635829"/>
              <a:gd name="csY3" fmla="*/ 0 h 2677656"/>
              <a:gd name="csX4" fmla="*/ 1932183 w 3635829"/>
              <a:gd name="csY4" fmla="*/ 0 h 2677656"/>
              <a:gd name="csX5" fmla="*/ 2415229 w 3635829"/>
              <a:gd name="csY5" fmla="*/ 0 h 2677656"/>
              <a:gd name="csX6" fmla="*/ 2825559 w 3635829"/>
              <a:gd name="csY6" fmla="*/ 0 h 2677656"/>
              <a:gd name="csX7" fmla="*/ 3635829 w 3635829"/>
              <a:gd name="csY7" fmla="*/ 0 h 2677656"/>
              <a:gd name="csX8" fmla="*/ 3635829 w 3635829"/>
              <a:gd name="csY8" fmla="*/ 562308 h 2677656"/>
              <a:gd name="csX9" fmla="*/ 3635829 w 3635829"/>
              <a:gd name="csY9" fmla="*/ 1071062 h 2677656"/>
              <a:gd name="csX10" fmla="*/ 3635829 w 3635829"/>
              <a:gd name="csY10" fmla="*/ 1660147 h 2677656"/>
              <a:gd name="csX11" fmla="*/ 3635829 w 3635829"/>
              <a:gd name="csY11" fmla="*/ 2142125 h 2677656"/>
              <a:gd name="csX12" fmla="*/ 3635829 w 3635829"/>
              <a:gd name="csY12" fmla="*/ 2677656 h 2677656"/>
              <a:gd name="csX13" fmla="*/ 3152783 w 3635829"/>
              <a:gd name="csY13" fmla="*/ 2677656 h 2677656"/>
              <a:gd name="csX14" fmla="*/ 2706096 w 3635829"/>
              <a:gd name="csY14" fmla="*/ 2677656 h 2677656"/>
              <a:gd name="csX15" fmla="*/ 2259408 w 3635829"/>
              <a:gd name="csY15" fmla="*/ 2677656 h 2677656"/>
              <a:gd name="csX16" fmla="*/ 1667287 w 3635829"/>
              <a:gd name="csY16" fmla="*/ 2677656 h 2677656"/>
              <a:gd name="csX17" fmla="*/ 1256958 w 3635829"/>
              <a:gd name="csY17" fmla="*/ 2677656 h 2677656"/>
              <a:gd name="csX18" fmla="*/ 737554 w 3635829"/>
              <a:gd name="csY18" fmla="*/ 2677656 h 2677656"/>
              <a:gd name="csX19" fmla="*/ 0 w 3635829"/>
              <a:gd name="csY19" fmla="*/ 2677656 h 2677656"/>
              <a:gd name="csX20" fmla="*/ 0 w 3635829"/>
              <a:gd name="csY20" fmla="*/ 2088572 h 2677656"/>
              <a:gd name="csX21" fmla="*/ 0 w 3635829"/>
              <a:gd name="csY21" fmla="*/ 1579817 h 2677656"/>
              <a:gd name="csX22" fmla="*/ 0 w 3635829"/>
              <a:gd name="csY22" fmla="*/ 1097839 h 2677656"/>
              <a:gd name="csX23" fmla="*/ 0 w 3635829"/>
              <a:gd name="csY23" fmla="*/ 615861 h 2677656"/>
              <a:gd name="csX24" fmla="*/ 0 w 3635829"/>
              <a:gd name="csY24" fmla="*/ 0 h 2677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635829" h="2677656" extrusionOk="0">
                <a:moveTo>
                  <a:pt x="0" y="0"/>
                </a:moveTo>
                <a:cubicBezTo>
                  <a:pt x="150784" y="-36444"/>
                  <a:pt x="314178" y="11548"/>
                  <a:pt x="410329" y="0"/>
                </a:cubicBezTo>
                <a:cubicBezTo>
                  <a:pt x="506480" y="-11548"/>
                  <a:pt x="758637" y="30510"/>
                  <a:pt x="893375" y="0"/>
                </a:cubicBezTo>
                <a:cubicBezTo>
                  <a:pt x="1028113" y="-30510"/>
                  <a:pt x="1247048" y="33673"/>
                  <a:pt x="1340063" y="0"/>
                </a:cubicBezTo>
                <a:cubicBezTo>
                  <a:pt x="1433078" y="-33673"/>
                  <a:pt x="1809915" y="2498"/>
                  <a:pt x="1932183" y="0"/>
                </a:cubicBezTo>
                <a:cubicBezTo>
                  <a:pt x="2054451" y="-2498"/>
                  <a:pt x="2302271" y="35240"/>
                  <a:pt x="2415229" y="0"/>
                </a:cubicBezTo>
                <a:cubicBezTo>
                  <a:pt x="2528187" y="-35240"/>
                  <a:pt x="2725905" y="23609"/>
                  <a:pt x="2825559" y="0"/>
                </a:cubicBezTo>
                <a:cubicBezTo>
                  <a:pt x="2925213" y="-23609"/>
                  <a:pt x="3297742" y="71931"/>
                  <a:pt x="3635829" y="0"/>
                </a:cubicBezTo>
                <a:cubicBezTo>
                  <a:pt x="3683208" y="178736"/>
                  <a:pt x="3575196" y="331208"/>
                  <a:pt x="3635829" y="562308"/>
                </a:cubicBezTo>
                <a:cubicBezTo>
                  <a:pt x="3696462" y="793408"/>
                  <a:pt x="3596865" y="824763"/>
                  <a:pt x="3635829" y="1071062"/>
                </a:cubicBezTo>
                <a:cubicBezTo>
                  <a:pt x="3674793" y="1317361"/>
                  <a:pt x="3618846" y="1526618"/>
                  <a:pt x="3635829" y="1660147"/>
                </a:cubicBezTo>
                <a:cubicBezTo>
                  <a:pt x="3652812" y="1793677"/>
                  <a:pt x="3619552" y="1922267"/>
                  <a:pt x="3635829" y="2142125"/>
                </a:cubicBezTo>
                <a:cubicBezTo>
                  <a:pt x="3652106" y="2361983"/>
                  <a:pt x="3625459" y="2550905"/>
                  <a:pt x="3635829" y="2677656"/>
                </a:cubicBezTo>
                <a:cubicBezTo>
                  <a:pt x="3408311" y="2700363"/>
                  <a:pt x="3335941" y="2662468"/>
                  <a:pt x="3152783" y="2677656"/>
                </a:cubicBezTo>
                <a:cubicBezTo>
                  <a:pt x="2969625" y="2692844"/>
                  <a:pt x="2859072" y="2642530"/>
                  <a:pt x="2706096" y="2677656"/>
                </a:cubicBezTo>
                <a:cubicBezTo>
                  <a:pt x="2553120" y="2712782"/>
                  <a:pt x="2388579" y="2673532"/>
                  <a:pt x="2259408" y="2677656"/>
                </a:cubicBezTo>
                <a:cubicBezTo>
                  <a:pt x="2130237" y="2681780"/>
                  <a:pt x="1860608" y="2676408"/>
                  <a:pt x="1667287" y="2677656"/>
                </a:cubicBezTo>
                <a:cubicBezTo>
                  <a:pt x="1473966" y="2678904"/>
                  <a:pt x="1369256" y="2660342"/>
                  <a:pt x="1256958" y="2677656"/>
                </a:cubicBezTo>
                <a:cubicBezTo>
                  <a:pt x="1144660" y="2694970"/>
                  <a:pt x="956232" y="2635340"/>
                  <a:pt x="737554" y="2677656"/>
                </a:cubicBezTo>
                <a:cubicBezTo>
                  <a:pt x="518876" y="2719972"/>
                  <a:pt x="225946" y="2611779"/>
                  <a:pt x="0" y="2677656"/>
                </a:cubicBezTo>
                <a:cubicBezTo>
                  <a:pt x="-1503" y="2503874"/>
                  <a:pt x="61365" y="2258430"/>
                  <a:pt x="0" y="2088572"/>
                </a:cubicBezTo>
                <a:cubicBezTo>
                  <a:pt x="-61365" y="1918714"/>
                  <a:pt x="29392" y="1805802"/>
                  <a:pt x="0" y="1579817"/>
                </a:cubicBezTo>
                <a:cubicBezTo>
                  <a:pt x="-29392" y="1353832"/>
                  <a:pt x="4674" y="1256469"/>
                  <a:pt x="0" y="1097839"/>
                </a:cubicBezTo>
                <a:cubicBezTo>
                  <a:pt x="-4674" y="939209"/>
                  <a:pt x="57013" y="735185"/>
                  <a:pt x="0" y="615861"/>
                </a:cubicBezTo>
                <a:cubicBezTo>
                  <a:pt x="-57013" y="496537"/>
                  <a:pt x="28880" y="189350"/>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pPr algn="ctr"/>
            <a:r>
              <a:rPr lang="el-GR" sz="2800" dirty="0"/>
              <a:t>Τι έχασε ο αφηγητής της ιστορίας;</a:t>
            </a:r>
          </a:p>
          <a:p>
            <a:pPr algn="ctr"/>
            <a:r>
              <a:rPr lang="el-GR" sz="2800" dirty="0"/>
              <a:t>Γιατί ο αδερφός του αφηγητή δεν τον άκουσε όταν τον ρώτησε για τα κλειδιά;</a:t>
            </a:r>
          </a:p>
        </p:txBody>
      </p:sp>
      <p:sp>
        <p:nvSpPr>
          <p:cNvPr id="9" name="TextBox 8">
            <a:extLst>
              <a:ext uri="{FF2B5EF4-FFF2-40B4-BE49-F238E27FC236}">
                <a16:creationId xmlns:a16="http://schemas.microsoft.com/office/drawing/2014/main" id="{88F0296F-5FAD-61C7-7369-7DBB8B4C7B1F}"/>
              </a:ext>
            </a:extLst>
          </p:cNvPr>
          <p:cNvSpPr txBox="1"/>
          <p:nvPr/>
        </p:nvSpPr>
        <p:spPr>
          <a:xfrm>
            <a:off x="2860795" y="3731080"/>
            <a:ext cx="4356434" cy="2585323"/>
          </a:xfrm>
          <a:custGeom>
            <a:avLst/>
            <a:gdLst>
              <a:gd name="csX0" fmla="*/ 0 w 4356434"/>
              <a:gd name="csY0" fmla="*/ 0 h 2585323"/>
              <a:gd name="csX1" fmla="*/ 631683 w 4356434"/>
              <a:gd name="csY1" fmla="*/ 0 h 2585323"/>
              <a:gd name="csX2" fmla="*/ 1089109 w 4356434"/>
              <a:gd name="csY2" fmla="*/ 0 h 2585323"/>
              <a:gd name="csX3" fmla="*/ 1502970 w 4356434"/>
              <a:gd name="csY3" fmla="*/ 0 h 2585323"/>
              <a:gd name="csX4" fmla="*/ 2003960 w 4356434"/>
              <a:gd name="csY4" fmla="*/ 0 h 2585323"/>
              <a:gd name="csX5" fmla="*/ 2548514 w 4356434"/>
              <a:gd name="csY5" fmla="*/ 0 h 2585323"/>
              <a:gd name="csX6" fmla="*/ 3180197 w 4356434"/>
              <a:gd name="csY6" fmla="*/ 0 h 2585323"/>
              <a:gd name="csX7" fmla="*/ 3637622 w 4356434"/>
              <a:gd name="csY7" fmla="*/ 0 h 2585323"/>
              <a:gd name="csX8" fmla="*/ 4356434 w 4356434"/>
              <a:gd name="csY8" fmla="*/ 0 h 2585323"/>
              <a:gd name="csX9" fmla="*/ 4356434 w 4356434"/>
              <a:gd name="csY9" fmla="*/ 491211 h 2585323"/>
              <a:gd name="csX10" fmla="*/ 4356434 w 4356434"/>
              <a:gd name="csY10" fmla="*/ 1008276 h 2585323"/>
              <a:gd name="csX11" fmla="*/ 4356434 w 4356434"/>
              <a:gd name="csY11" fmla="*/ 1473634 h 2585323"/>
              <a:gd name="csX12" fmla="*/ 4356434 w 4356434"/>
              <a:gd name="csY12" fmla="*/ 2042405 h 2585323"/>
              <a:gd name="csX13" fmla="*/ 4356434 w 4356434"/>
              <a:gd name="csY13" fmla="*/ 2585323 h 2585323"/>
              <a:gd name="csX14" fmla="*/ 3768315 w 4356434"/>
              <a:gd name="csY14" fmla="*/ 2585323 h 2585323"/>
              <a:gd name="csX15" fmla="*/ 3354454 w 4356434"/>
              <a:gd name="csY15" fmla="*/ 2585323 h 2585323"/>
              <a:gd name="csX16" fmla="*/ 2766336 w 4356434"/>
              <a:gd name="csY16" fmla="*/ 2585323 h 2585323"/>
              <a:gd name="csX17" fmla="*/ 2134653 w 4356434"/>
              <a:gd name="csY17" fmla="*/ 2585323 h 2585323"/>
              <a:gd name="csX18" fmla="*/ 1590098 w 4356434"/>
              <a:gd name="csY18" fmla="*/ 2585323 h 2585323"/>
              <a:gd name="csX19" fmla="*/ 1132673 w 4356434"/>
              <a:gd name="csY19" fmla="*/ 2585323 h 2585323"/>
              <a:gd name="csX20" fmla="*/ 544554 w 4356434"/>
              <a:gd name="csY20" fmla="*/ 2585323 h 2585323"/>
              <a:gd name="csX21" fmla="*/ 0 w 4356434"/>
              <a:gd name="csY21" fmla="*/ 2585323 h 2585323"/>
              <a:gd name="csX22" fmla="*/ 0 w 4356434"/>
              <a:gd name="csY22" fmla="*/ 2119965 h 2585323"/>
              <a:gd name="csX23" fmla="*/ 0 w 4356434"/>
              <a:gd name="csY23" fmla="*/ 1628753 h 2585323"/>
              <a:gd name="csX24" fmla="*/ 0 w 4356434"/>
              <a:gd name="csY24" fmla="*/ 1059982 h 2585323"/>
              <a:gd name="csX25" fmla="*/ 0 w 4356434"/>
              <a:gd name="csY25" fmla="*/ 620478 h 2585323"/>
              <a:gd name="csX26" fmla="*/ 0 w 4356434"/>
              <a:gd name="csY26" fmla="*/ 0 h 2585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356434" h="2585323" extrusionOk="0">
                <a:moveTo>
                  <a:pt x="0" y="0"/>
                </a:moveTo>
                <a:cubicBezTo>
                  <a:pt x="282304" y="-59125"/>
                  <a:pt x="496432" y="7800"/>
                  <a:pt x="631683" y="0"/>
                </a:cubicBezTo>
                <a:cubicBezTo>
                  <a:pt x="766934" y="-7800"/>
                  <a:pt x="939365" y="26170"/>
                  <a:pt x="1089109" y="0"/>
                </a:cubicBezTo>
                <a:cubicBezTo>
                  <a:pt x="1238853" y="-26170"/>
                  <a:pt x="1380680" y="20189"/>
                  <a:pt x="1502970" y="0"/>
                </a:cubicBezTo>
                <a:cubicBezTo>
                  <a:pt x="1625260" y="-20189"/>
                  <a:pt x="1879472" y="883"/>
                  <a:pt x="2003960" y="0"/>
                </a:cubicBezTo>
                <a:cubicBezTo>
                  <a:pt x="2128448" y="-883"/>
                  <a:pt x="2361043" y="40163"/>
                  <a:pt x="2548514" y="0"/>
                </a:cubicBezTo>
                <a:cubicBezTo>
                  <a:pt x="2735985" y="-40163"/>
                  <a:pt x="3005913" y="74966"/>
                  <a:pt x="3180197" y="0"/>
                </a:cubicBezTo>
                <a:cubicBezTo>
                  <a:pt x="3354481" y="-74966"/>
                  <a:pt x="3469683" y="9141"/>
                  <a:pt x="3637622" y="0"/>
                </a:cubicBezTo>
                <a:cubicBezTo>
                  <a:pt x="3805561" y="-9141"/>
                  <a:pt x="4047433" y="77566"/>
                  <a:pt x="4356434" y="0"/>
                </a:cubicBezTo>
                <a:cubicBezTo>
                  <a:pt x="4384175" y="128951"/>
                  <a:pt x="4299364" y="315654"/>
                  <a:pt x="4356434" y="491211"/>
                </a:cubicBezTo>
                <a:cubicBezTo>
                  <a:pt x="4413504" y="666768"/>
                  <a:pt x="4347556" y="811107"/>
                  <a:pt x="4356434" y="1008276"/>
                </a:cubicBezTo>
                <a:cubicBezTo>
                  <a:pt x="4365312" y="1205445"/>
                  <a:pt x="4333770" y="1369916"/>
                  <a:pt x="4356434" y="1473634"/>
                </a:cubicBezTo>
                <a:cubicBezTo>
                  <a:pt x="4379098" y="1577352"/>
                  <a:pt x="4320684" y="1904295"/>
                  <a:pt x="4356434" y="2042405"/>
                </a:cubicBezTo>
                <a:cubicBezTo>
                  <a:pt x="4392184" y="2180515"/>
                  <a:pt x="4297316" y="2357714"/>
                  <a:pt x="4356434" y="2585323"/>
                </a:cubicBezTo>
                <a:cubicBezTo>
                  <a:pt x="4173931" y="2607703"/>
                  <a:pt x="3975770" y="2548535"/>
                  <a:pt x="3768315" y="2585323"/>
                </a:cubicBezTo>
                <a:cubicBezTo>
                  <a:pt x="3560860" y="2622111"/>
                  <a:pt x="3487792" y="2569129"/>
                  <a:pt x="3354454" y="2585323"/>
                </a:cubicBezTo>
                <a:cubicBezTo>
                  <a:pt x="3221116" y="2601517"/>
                  <a:pt x="2969569" y="2568699"/>
                  <a:pt x="2766336" y="2585323"/>
                </a:cubicBezTo>
                <a:cubicBezTo>
                  <a:pt x="2563103" y="2601947"/>
                  <a:pt x="2431110" y="2510132"/>
                  <a:pt x="2134653" y="2585323"/>
                </a:cubicBezTo>
                <a:cubicBezTo>
                  <a:pt x="1838196" y="2660514"/>
                  <a:pt x="1775129" y="2562742"/>
                  <a:pt x="1590098" y="2585323"/>
                </a:cubicBezTo>
                <a:cubicBezTo>
                  <a:pt x="1405067" y="2607904"/>
                  <a:pt x="1255781" y="2546487"/>
                  <a:pt x="1132673" y="2585323"/>
                </a:cubicBezTo>
                <a:cubicBezTo>
                  <a:pt x="1009566" y="2624159"/>
                  <a:pt x="664777" y="2520473"/>
                  <a:pt x="544554" y="2585323"/>
                </a:cubicBezTo>
                <a:cubicBezTo>
                  <a:pt x="424331" y="2650173"/>
                  <a:pt x="149784" y="2550027"/>
                  <a:pt x="0" y="2585323"/>
                </a:cubicBezTo>
                <a:cubicBezTo>
                  <a:pt x="-32366" y="2406229"/>
                  <a:pt x="36613" y="2283445"/>
                  <a:pt x="0" y="2119965"/>
                </a:cubicBezTo>
                <a:cubicBezTo>
                  <a:pt x="-36613" y="1956485"/>
                  <a:pt x="13639" y="1869802"/>
                  <a:pt x="0" y="1628753"/>
                </a:cubicBezTo>
                <a:cubicBezTo>
                  <a:pt x="-13639" y="1387704"/>
                  <a:pt x="22828" y="1176014"/>
                  <a:pt x="0" y="1059982"/>
                </a:cubicBezTo>
                <a:cubicBezTo>
                  <a:pt x="-22828" y="943950"/>
                  <a:pt x="3629" y="807901"/>
                  <a:pt x="0" y="620478"/>
                </a:cubicBezTo>
                <a:cubicBezTo>
                  <a:pt x="-3629" y="433055"/>
                  <a:pt x="32981" y="27311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a:spcBef>
                <a:spcPts val="900"/>
              </a:spcBef>
              <a:spcAft>
                <a:spcPts val="900"/>
              </a:spcAft>
            </a:pPr>
            <a:r>
              <a:rPr lang="el-GR" b="1" dirty="0"/>
              <a:t>Χθες το απόγευμα έχασα τα κλειδιά μου και άρχισα να τα ψάχνω παντού μέσα στο σπίτι. Φώναξα τον αδερφό μου και τον ρώτησα αν τα είδε κάπου, αλλά εκείνος δεν με άκουσε γιατί φορούσε ακουστικά. Στο τέλος, βρήκα τα κλειδιά πάνω στο τραπέζι της κουζίνας. Τα πήρα, τα έβαλα στην τσέπη μου και έφυγα τρέχοντας για τη δουλειά.</a:t>
            </a:r>
            <a:endParaRPr lang="el-GR" b="1" u="none" strike="noStrike" dirty="0">
              <a:effectLst/>
              <a:latin typeface="Google Sans"/>
            </a:endParaRPr>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8DAEBBFE-C929-7D9D-EDD8-B5CA8172B27D}"/>
              </a:ext>
            </a:extLst>
          </p:cNvPr>
          <p:cNvPicPr>
            <a:picLocks noChangeAspect="1"/>
          </p:cNvPicPr>
          <p:nvPr/>
        </p:nvPicPr>
        <p:blipFill>
          <a:blip r:embed="rId3"/>
          <a:srcRect l="8430" t="14252" r="41198" b="13169"/>
          <a:stretch>
            <a:fillRect/>
          </a:stretch>
        </p:blipFill>
        <p:spPr>
          <a:xfrm>
            <a:off x="8195167" y="65418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Εικόνα 3" descr="Καρτούν εικονογράφηση του κλειδιού Διάνυσμα από ©lineartestpilot 101870710">
            <a:extLst>
              <a:ext uri="{FF2B5EF4-FFF2-40B4-BE49-F238E27FC236}">
                <a16:creationId xmlns:a16="http://schemas.microsoft.com/office/drawing/2014/main" id="{CF33A5B4-C49F-C963-185D-78C69428B6D3}"/>
              </a:ext>
            </a:extLst>
          </p:cNvPr>
          <p:cNvPicPr>
            <a:picLocks noChangeAspect="1"/>
          </p:cNvPicPr>
          <p:nvPr/>
        </p:nvPicPr>
        <p:blipFill>
          <a:blip r:embed="rId4"/>
          <a:stretch>
            <a:fillRect/>
          </a:stretch>
        </p:blipFill>
        <p:spPr>
          <a:xfrm>
            <a:off x="520728" y="1586966"/>
            <a:ext cx="1549854" cy="1940003"/>
          </a:xfrm>
          <a:custGeom>
            <a:avLst/>
            <a:gdLst>
              <a:gd name="csX0" fmla="*/ 0 w 1549854"/>
              <a:gd name="csY0" fmla="*/ 0 h 1940003"/>
              <a:gd name="csX1" fmla="*/ 470122 w 1549854"/>
              <a:gd name="csY1" fmla="*/ 0 h 1940003"/>
              <a:gd name="csX2" fmla="*/ 955743 w 1549854"/>
              <a:gd name="csY2" fmla="*/ 0 h 1940003"/>
              <a:gd name="csX3" fmla="*/ 1549854 w 1549854"/>
              <a:gd name="csY3" fmla="*/ 0 h 1940003"/>
              <a:gd name="csX4" fmla="*/ 1549854 w 1549854"/>
              <a:gd name="csY4" fmla="*/ 446201 h 1940003"/>
              <a:gd name="csX5" fmla="*/ 1549854 w 1549854"/>
              <a:gd name="csY5" fmla="*/ 873001 h 1940003"/>
              <a:gd name="csX6" fmla="*/ 1549854 w 1549854"/>
              <a:gd name="csY6" fmla="*/ 1319202 h 1940003"/>
              <a:gd name="csX7" fmla="*/ 1549854 w 1549854"/>
              <a:gd name="csY7" fmla="*/ 1940003 h 1940003"/>
              <a:gd name="csX8" fmla="*/ 1033236 w 1549854"/>
              <a:gd name="csY8" fmla="*/ 1940003 h 1940003"/>
              <a:gd name="csX9" fmla="*/ 547615 w 1549854"/>
              <a:gd name="csY9" fmla="*/ 1940003 h 1940003"/>
              <a:gd name="csX10" fmla="*/ 0 w 1549854"/>
              <a:gd name="csY10" fmla="*/ 1940003 h 1940003"/>
              <a:gd name="csX11" fmla="*/ 0 w 1549854"/>
              <a:gd name="csY11" fmla="*/ 1513202 h 1940003"/>
              <a:gd name="csX12" fmla="*/ 0 w 1549854"/>
              <a:gd name="csY12" fmla="*/ 1086402 h 1940003"/>
              <a:gd name="csX13" fmla="*/ 0 w 1549854"/>
              <a:gd name="csY13" fmla="*/ 601401 h 1940003"/>
              <a:gd name="csX14" fmla="*/ 0 w 1549854"/>
              <a:gd name="csY14" fmla="*/ 0 h 19400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49854" h="1940003" fill="none" extrusionOk="0">
                <a:moveTo>
                  <a:pt x="0" y="0"/>
                </a:moveTo>
                <a:cubicBezTo>
                  <a:pt x="151857" y="-30720"/>
                  <a:pt x="256790" y="24665"/>
                  <a:pt x="470122" y="0"/>
                </a:cubicBezTo>
                <a:cubicBezTo>
                  <a:pt x="683454" y="-24665"/>
                  <a:pt x="793564" y="28609"/>
                  <a:pt x="955743" y="0"/>
                </a:cubicBezTo>
                <a:cubicBezTo>
                  <a:pt x="1117922" y="-28609"/>
                  <a:pt x="1333282" y="12007"/>
                  <a:pt x="1549854" y="0"/>
                </a:cubicBezTo>
                <a:cubicBezTo>
                  <a:pt x="1565083" y="110855"/>
                  <a:pt x="1511667" y="309328"/>
                  <a:pt x="1549854" y="446201"/>
                </a:cubicBezTo>
                <a:cubicBezTo>
                  <a:pt x="1588041" y="583074"/>
                  <a:pt x="1519882" y="784943"/>
                  <a:pt x="1549854" y="873001"/>
                </a:cubicBezTo>
                <a:cubicBezTo>
                  <a:pt x="1579826" y="961059"/>
                  <a:pt x="1499995" y="1120634"/>
                  <a:pt x="1549854" y="1319202"/>
                </a:cubicBezTo>
                <a:cubicBezTo>
                  <a:pt x="1599713" y="1517770"/>
                  <a:pt x="1517624" y="1733600"/>
                  <a:pt x="1549854" y="1940003"/>
                </a:cubicBezTo>
                <a:cubicBezTo>
                  <a:pt x="1416704" y="1975652"/>
                  <a:pt x="1288140" y="1909152"/>
                  <a:pt x="1033236" y="1940003"/>
                </a:cubicBezTo>
                <a:cubicBezTo>
                  <a:pt x="778332" y="1970854"/>
                  <a:pt x="745796" y="1903010"/>
                  <a:pt x="547615" y="1940003"/>
                </a:cubicBezTo>
                <a:cubicBezTo>
                  <a:pt x="349434" y="1976996"/>
                  <a:pt x="205150" y="1905064"/>
                  <a:pt x="0" y="1940003"/>
                </a:cubicBezTo>
                <a:cubicBezTo>
                  <a:pt x="-20899" y="1791090"/>
                  <a:pt x="48422" y="1672581"/>
                  <a:pt x="0" y="1513202"/>
                </a:cubicBezTo>
                <a:cubicBezTo>
                  <a:pt x="-48422" y="1353823"/>
                  <a:pt x="2264" y="1251129"/>
                  <a:pt x="0" y="1086402"/>
                </a:cubicBezTo>
                <a:cubicBezTo>
                  <a:pt x="-2264" y="921675"/>
                  <a:pt x="41454" y="778953"/>
                  <a:pt x="0" y="601401"/>
                </a:cubicBezTo>
                <a:cubicBezTo>
                  <a:pt x="-41454" y="423849"/>
                  <a:pt x="70855" y="233543"/>
                  <a:pt x="0" y="0"/>
                </a:cubicBezTo>
                <a:close/>
              </a:path>
              <a:path w="1549854" h="1940003" stroke="0" extrusionOk="0">
                <a:moveTo>
                  <a:pt x="0" y="0"/>
                </a:moveTo>
                <a:cubicBezTo>
                  <a:pt x="155951" y="-45739"/>
                  <a:pt x="255240" y="8405"/>
                  <a:pt x="501119" y="0"/>
                </a:cubicBezTo>
                <a:cubicBezTo>
                  <a:pt x="746998" y="-8405"/>
                  <a:pt x="813948" y="24468"/>
                  <a:pt x="971242" y="0"/>
                </a:cubicBezTo>
                <a:cubicBezTo>
                  <a:pt x="1128536" y="-24468"/>
                  <a:pt x="1386185" y="57836"/>
                  <a:pt x="1549854" y="0"/>
                </a:cubicBezTo>
                <a:cubicBezTo>
                  <a:pt x="1569245" y="193634"/>
                  <a:pt x="1521421" y="253612"/>
                  <a:pt x="1549854" y="426801"/>
                </a:cubicBezTo>
                <a:cubicBezTo>
                  <a:pt x="1578287" y="599990"/>
                  <a:pt x="1539680" y="747437"/>
                  <a:pt x="1549854" y="911801"/>
                </a:cubicBezTo>
                <a:cubicBezTo>
                  <a:pt x="1560028" y="1076165"/>
                  <a:pt x="1529798" y="1192537"/>
                  <a:pt x="1549854" y="1435602"/>
                </a:cubicBezTo>
                <a:cubicBezTo>
                  <a:pt x="1569910" y="1678667"/>
                  <a:pt x="1544767" y="1718743"/>
                  <a:pt x="1549854" y="1940003"/>
                </a:cubicBezTo>
                <a:cubicBezTo>
                  <a:pt x="1387403" y="1955034"/>
                  <a:pt x="1199398" y="1904285"/>
                  <a:pt x="1017737" y="1940003"/>
                </a:cubicBezTo>
                <a:cubicBezTo>
                  <a:pt x="836076" y="1975721"/>
                  <a:pt x="693874" y="1890034"/>
                  <a:pt x="547615" y="1940003"/>
                </a:cubicBezTo>
                <a:cubicBezTo>
                  <a:pt x="401356" y="1989972"/>
                  <a:pt x="161642" y="1889651"/>
                  <a:pt x="0" y="1940003"/>
                </a:cubicBezTo>
                <a:cubicBezTo>
                  <a:pt x="-44444" y="1825322"/>
                  <a:pt x="20723" y="1659662"/>
                  <a:pt x="0" y="1513202"/>
                </a:cubicBezTo>
                <a:cubicBezTo>
                  <a:pt x="-20723" y="1366742"/>
                  <a:pt x="5661" y="1247892"/>
                  <a:pt x="0" y="1047602"/>
                </a:cubicBezTo>
                <a:cubicBezTo>
                  <a:pt x="-5661" y="847312"/>
                  <a:pt x="12080" y="796351"/>
                  <a:pt x="0" y="582001"/>
                </a:cubicBezTo>
                <a:cubicBezTo>
                  <a:pt x="-12080" y="367651"/>
                  <a:pt x="17886" y="232134"/>
                  <a:pt x="0" y="0"/>
                </a:cubicBezTo>
                <a:close/>
              </a:path>
            </a:pathLst>
          </a:custGeom>
          <a:ln>
            <a:solidFill>
              <a:schemeClr val="tx1"/>
            </a:solidFill>
            <a:extLst>
              <a:ext uri="{C807C97D-BFC1-408E-A445-0C87EB9F89A2}">
                <ask:lineSketchStyleProps xmlns:ask="http://schemas.microsoft.com/office/drawing/2018/sketchyshapes" sd="4054833819">
                  <a:prstGeom prst="rect">
                    <a:avLst/>
                  </a:prstGeom>
                  <ask:type>
                    <ask:lineSketchScribble/>
                  </ask:type>
                </ask:lineSketchStyleProps>
              </a:ext>
            </a:extLst>
          </a:ln>
        </p:spPr>
      </p:pic>
      <p:pic>
        <p:nvPicPr>
          <p:cNvPr id="6" name="Εικόνα 5" descr="φωνές Στοκ Εικονογραφήσεις, Vectors, &amp; Clipart – (9,732 Στοκ  Εικονογραφήσεις)">
            <a:extLst>
              <a:ext uri="{FF2B5EF4-FFF2-40B4-BE49-F238E27FC236}">
                <a16:creationId xmlns:a16="http://schemas.microsoft.com/office/drawing/2014/main" id="{10D40170-8130-EB7E-617F-AEC1961AAAE8}"/>
              </a:ext>
            </a:extLst>
          </p:cNvPr>
          <p:cNvPicPr>
            <a:picLocks noChangeAspect="1"/>
          </p:cNvPicPr>
          <p:nvPr/>
        </p:nvPicPr>
        <p:blipFill>
          <a:blip r:embed="rId5"/>
          <a:stretch>
            <a:fillRect/>
          </a:stretch>
        </p:blipFill>
        <p:spPr>
          <a:xfrm>
            <a:off x="2210055" y="1586967"/>
            <a:ext cx="1662991" cy="1940004"/>
          </a:xfrm>
          <a:custGeom>
            <a:avLst/>
            <a:gdLst>
              <a:gd name="csX0" fmla="*/ 0 w 1662991"/>
              <a:gd name="csY0" fmla="*/ 0 h 1940004"/>
              <a:gd name="csX1" fmla="*/ 587590 w 1662991"/>
              <a:gd name="csY1" fmla="*/ 0 h 1940004"/>
              <a:gd name="csX2" fmla="*/ 1125291 w 1662991"/>
              <a:gd name="csY2" fmla="*/ 0 h 1940004"/>
              <a:gd name="csX3" fmla="*/ 1662991 w 1662991"/>
              <a:gd name="csY3" fmla="*/ 0 h 1940004"/>
              <a:gd name="csX4" fmla="*/ 1662991 w 1662991"/>
              <a:gd name="csY4" fmla="*/ 523801 h 1940004"/>
              <a:gd name="csX5" fmla="*/ 1662991 w 1662991"/>
              <a:gd name="csY5" fmla="*/ 970002 h 1940004"/>
              <a:gd name="csX6" fmla="*/ 1662991 w 1662991"/>
              <a:gd name="csY6" fmla="*/ 1455003 h 1940004"/>
              <a:gd name="csX7" fmla="*/ 1662991 w 1662991"/>
              <a:gd name="csY7" fmla="*/ 1940004 h 1940004"/>
              <a:gd name="csX8" fmla="*/ 1075401 w 1662991"/>
              <a:gd name="csY8" fmla="*/ 1940004 h 1940004"/>
              <a:gd name="csX9" fmla="*/ 570960 w 1662991"/>
              <a:gd name="csY9" fmla="*/ 1940004 h 1940004"/>
              <a:gd name="csX10" fmla="*/ 0 w 1662991"/>
              <a:gd name="csY10" fmla="*/ 1940004 h 1940004"/>
              <a:gd name="csX11" fmla="*/ 0 w 1662991"/>
              <a:gd name="csY11" fmla="*/ 1474403 h 1940004"/>
              <a:gd name="csX12" fmla="*/ 0 w 1662991"/>
              <a:gd name="csY12" fmla="*/ 950602 h 1940004"/>
              <a:gd name="csX13" fmla="*/ 0 w 1662991"/>
              <a:gd name="csY13" fmla="*/ 485001 h 1940004"/>
              <a:gd name="csX14" fmla="*/ 0 w 1662991"/>
              <a:gd name="csY14" fmla="*/ 0 h 1940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2991" h="1940004" fill="none" extrusionOk="0">
                <a:moveTo>
                  <a:pt x="0" y="0"/>
                </a:moveTo>
                <a:cubicBezTo>
                  <a:pt x="215726" y="-26377"/>
                  <a:pt x="465142" y="7370"/>
                  <a:pt x="587590" y="0"/>
                </a:cubicBezTo>
                <a:cubicBezTo>
                  <a:pt x="710038" y="-7370"/>
                  <a:pt x="907720" y="4865"/>
                  <a:pt x="1125291" y="0"/>
                </a:cubicBezTo>
                <a:cubicBezTo>
                  <a:pt x="1342862" y="-4865"/>
                  <a:pt x="1447773" y="19705"/>
                  <a:pt x="1662991" y="0"/>
                </a:cubicBezTo>
                <a:cubicBezTo>
                  <a:pt x="1710897" y="243244"/>
                  <a:pt x="1646180" y="348153"/>
                  <a:pt x="1662991" y="523801"/>
                </a:cubicBezTo>
                <a:cubicBezTo>
                  <a:pt x="1679802" y="699449"/>
                  <a:pt x="1634295" y="805230"/>
                  <a:pt x="1662991" y="970002"/>
                </a:cubicBezTo>
                <a:cubicBezTo>
                  <a:pt x="1691687" y="1134774"/>
                  <a:pt x="1644714" y="1227552"/>
                  <a:pt x="1662991" y="1455003"/>
                </a:cubicBezTo>
                <a:cubicBezTo>
                  <a:pt x="1681268" y="1682454"/>
                  <a:pt x="1650879" y="1811144"/>
                  <a:pt x="1662991" y="1940004"/>
                </a:cubicBezTo>
                <a:cubicBezTo>
                  <a:pt x="1500235" y="1974023"/>
                  <a:pt x="1261516" y="1881391"/>
                  <a:pt x="1075401" y="1940004"/>
                </a:cubicBezTo>
                <a:cubicBezTo>
                  <a:pt x="889286" y="1998617"/>
                  <a:pt x="799006" y="1882946"/>
                  <a:pt x="570960" y="1940004"/>
                </a:cubicBezTo>
                <a:cubicBezTo>
                  <a:pt x="342914" y="1997062"/>
                  <a:pt x="160448" y="1898731"/>
                  <a:pt x="0" y="1940004"/>
                </a:cubicBezTo>
                <a:cubicBezTo>
                  <a:pt x="-27164" y="1811821"/>
                  <a:pt x="47457" y="1689248"/>
                  <a:pt x="0" y="1474403"/>
                </a:cubicBezTo>
                <a:cubicBezTo>
                  <a:pt x="-47457" y="1259558"/>
                  <a:pt x="58111" y="1078109"/>
                  <a:pt x="0" y="950602"/>
                </a:cubicBezTo>
                <a:cubicBezTo>
                  <a:pt x="-58111" y="823095"/>
                  <a:pt x="16026" y="703827"/>
                  <a:pt x="0" y="485001"/>
                </a:cubicBezTo>
                <a:cubicBezTo>
                  <a:pt x="-16026" y="266175"/>
                  <a:pt x="9685" y="197554"/>
                  <a:pt x="0" y="0"/>
                </a:cubicBezTo>
                <a:close/>
              </a:path>
              <a:path w="1662991" h="1940004" stroke="0" extrusionOk="0">
                <a:moveTo>
                  <a:pt x="0" y="0"/>
                </a:moveTo>
                <a:cubicBezTo>
                  <a:pt x="135405" y="-33673"/>
                  <a:pt x="288606" y="46166"/>
                  <a:pt x="521071" y="0"/>
                </a:cubicBezTo>
                <a:cubicBezTo>
                  <a:pt x="753536" y="-46166"/>
                  <a:pt x="778528" y="58734"/>
                  <a:pt x="1025511" y="0"/>
                </a:cubicBezTo>
                <a:cubicBezTo>
                  <a:pt x="1272494" y="-58734"/>
                  <a:pt x="1405225" y="72422"/>
                  <a:pt x="1662991" y="0"/>
                </a:cubicBezTo>
                <a:cubicBezTo>
                  <a:pt x="1690120" y="98513"/>
                  <a:pt x="1650698" y="334242"/>
                  <a:pt x="1662991" y="426801"/>
                </a:cubicBezTo>
                <a:cubicBezTo>
                  <a:pt x="1675284" y="519360"/>
                  <a:pt x="1612797" y="783062"/>
                  <a:pt x="1662991" y="892402"/>
                </a:cubicBezTo>
                <a:cubicBezTo>
                  <a:pt x="1713185" y="1001742"/>
                  <a:pt x="1649490" y="1181995"/>
                  <a:pt x="1662991" y="1377403"/>
                </a:cubicBezTo>
                <a:cubicBezTo>
                  <a:pt x="1676492" y="1572811"/>
                  <a:pt x="1621004" y="1703649"/>
                  <a:pt x="1662991" y="1940004"/>
                </a:cubicBezTo>
                <a:cubicBezTo>
                  <a:pt x="1527719" y="1999455"/>
                  <a:pt x="1334322" y="1895277"/>
                  <a:pt x="1092031" y="1940004"/>
                </a:cubicBezTo>
                <a:cubicBezTo>
                  <a:pt x="849740" y="1984731"/>
                  <a:pt x="707937" y="1886819"/>
                  <a:pt x="537700" y="1940004"/>
                </a:cubicBezTo>
                <a:cubicBezTo>
                  <a:pt x="367463" y="1993189"/>
                  <a:pt x="244351" y="1906052"/>
                  <a:pt x="0" y="1940004"/>
                </a:cubicBezTo>
                <a:cubicBezTo>
                  <a:pt x="-41018" y="1836571"/>
                  <a:pt x="52705" y="1626405"/>
                  <a:pt x="0" y="1455003"/>
                </a:cubicBezTo>
                <a:cubicBezTo>
                  <a:pt x="-52705" y="1283601"/>
                  <a:pt x="40186" y="1152650"/>
                  <a:pt x="0" y="989402"/>
                </a:cubicBezTo>
                <a:cubicBezTo>
                  <a:pt x="-40186" y="826154"/>
                  <a:pt x="37510" y="686939"/>
                  <a:pt x="0" y="562601"/>
                </a:cubicBezTo>
                <a:cubicBezTo>
                  <a:pt x="-37510" y="438263"/>
                  <a:pt x="24660" y="214675"/>
                  <a:pt x="0" y="0"/>
                </a:cubicBezTo>
                <a:close/>
              </a:path>
            </a:pathLst>
          </a:custGeom>
          <a:ln>
            <a:solidFill>
              <a:schemeClr val="tx1"/>
            </a:solidFill>
            <a:extLst>
              <a:ext uri="{C807C97D-BFC1-408E-A445-0C87EB9F89A2}">
                <ask:lineSketchStyleProps xmlns:ask="http://schemas.microsoft.com/office/drawing/2018/sketchyshapes" sd="3141743313">
                  <a:prstGeom prst="rect">
                    <a:avLst/>
                  </a:prstGeom>
                  <ask:type>
                    <ask:lineSketchScribble/>
                  </ask:type>
                </ask:lineSketchStyleProps>
              </a:ext>
            </a:extLst>
          </a:ln>
        </p:spPr>
      </p:pic>
      <p:pic>
        <p:nvPicPr>
          <p:cNvPr id="7" name="Εικόνα 6" descr="ακουστικά για περπάτημα Στοκ Εικονογραφήσεις, Vectors, &amp; Clipart – (729  Στοκ Εικονογραφήσεις)">
            <a:extLst>
              <a:ext uri="{FF2B5EF4-FFF2-40B4-BE49-F238E27FC236}">
                <a16:creationId xmlns:a16="http://schemas.microsoft.com/office/drawing/2014/main" id="{338B6B5A-033D-8A62-D820-98A3E588B2D3}"/>
              </a:ext>
            </a:extLst>
          </p:cNvPr>
          <p:cNvPicPr>
            <a:picLocks noChangeAspect="1"/>
          </p:cNvPicPr>
          <p:nvPr/>
        </p:nvPicPr>
        <p:blipFill>
          <a:blip r:embed="rId6"/>
          <a:srcRect r="64767"/>
          <a:stretch>
            <a:fillRect/>
          </a:stretch>
        </p:blipFill>
        <p:spPr>
          <a:xfrm>
            <a:off x="4096560" y="1524604"/>
            <a:ext cx="1549854" cy="2002367"/>
          </a:xfrm>
          <a:custGeom>
            <a:avLst/>
            <a:gdLst>
              <a:gd name="csX0" fmla="*/ 0 w 1549854"/>
              <a:gd name="csY0" fmla="*/ 0 h 2002367"/>
              <a:gd name="csX1" fmla="*/ 532117 w 1549854"/>
              <a:gd name="csY1" fmla="*/ 0 h 2002367"/>
              <a:gd name="csX2" fmla="*/ 1033236 w 1549854"/>
              <a:gd name="csY2" fmla="*/ 0 h 2002367"/>
              <a:gd name="csX3" fmla="*/ 1549854 w 1549854"/>
              <a:gd name="csY3" fmla="*/ 0 h 2002367"/>
              <a:gd name="csX4" fmla="*/ 1549854 w 1549854"/>
              <a:gd name="csY4" fmla="*/ 460544 h 2002367"/>
              <a:gd name="csX5" fmla="*/ 1549854 w 1549854"/>
              <a:gd name="csY5" fmla="*/ 941112 h 2002367"/>
              <a:gd name="csX6" fmla="*/ 1549854 w 1549854"/>
              <a:gd name="csY6" fmla="*/ 1481752 h 2002367"/>
              <a:gd name="csX7" fmla="*/ 1549854 w 1549854"/>
              <a:gd name="csY7" fmla="*/ 2002367 h 2002367"/>
              <a:gd name="csX8" fmla="*/ 1017737 w 1549854"/>
              <a:gd name="csY8" fmla="*/ 2002367 h 2002367"/>
              <a:gd name="csX9" fmla="*/ 532117 w 1549854"/>
              <a:gd name="csY9" fmla="*/ 2002367 h 2002367"/>
              <a:gd name="csX10" fmla="*/ 0 w 1549854"/>
              <a:gd name="csY10" fmla="*/ 2002367 h 2002367"/>
              <a:gd name="csX11" fmla="*/ 0 w 1549854"/>
              <a:gd name="csY11" fmla="*/ 1521799 h 2002367"/>
              <a:gd name="csX12" fmla="*/ 0 w 1549854"/>
              <a:gd name="csY12" fmla="*/ 1041231 h 2002367"/>
              <a:gd name="csX13" fmla="*/ 0 w 1549854"/>
              <a:gd name="csY13" fmla="*/ 500592 h 2002367"/>
              <a:gd name="csX14" fmla="*/ 0 w 1549854"/>
              <a:gd name="csY14" fmla="*/ 0 h 2002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49854" h="2002367" fill="none" extrusionOk="0">
                <a:moveTo>
                  <a:pt x="0" y="0"/>
                </a:moveTo>
                <a:cubicBezTo>
                  <a:pt x="109748" y="-30023"/>
                  <a:pt x="389574" y="31101"/>
                  <a:pt x="532117" y="0"/>
                </a:cubicBezTo>
                <a:cubicBezTo>
                  <a:pt x="674660" y="-31101"/>
                  <a:pt x="862233" y="5769"/>
                  <a:pt x="1033236" y="0"/>
                </a:cubicBezTo>
                <a:cubicBezTo>
                  <a:pt x="1204239" y="-5769"/>
                  <a:pt x="1377471" y="21132"/>
                  <a:pt x="1549854" y="0"/>
                </a:cubicBezTo>
                <a:cubicBezTo>
                  <a:pt x="1588406" y="188622"/>
                  <a:pt x="1542249" y="327106"/>
                  <a:pt x="1549854" y="460544"/>
                </a:cubicBezTo>
                <a:cubicBezTo>
                  <a:pt x="1557459" y="593982"/>
                  <a:pt x="1531455" y="704667"/>
                  <a:pt x="1549854" y="941112"/>
                </a:cubicBezTo>
                <a:cubicBezTo>
                  <a:pt x="1568253" y="1177557"/>
                  <a:pt x="1541061" y="1264142"/>
                  <a:pt x="1549854" y="1481752"/>
                </a:cubicBezTo>
                <a:cubicBezTo>
                  <a:pt x="1558647" y="1699362"/>
                  <a:pt x="1513952" y="1890406"/>
                  <a:pt x="1549854" y="2002367"/>
                </a:cubicBezTo>
                <a:cubicBezTo>
                  <a:pt x="1300141" y="2015597"/>
                  <a:pt x="1158944" y="1942223"/>
                  <a:pt x="1017737" y="2002367"/>
                </a:cubicBezTo>
                <a:cubicBezTo>
                  <a:pt x="876530" y="2062511"/>
                  <a:pt x="727128" y="1987066"/>
                  <a:pt x="532117" y="2002367"/>
                </a:cubicBezTo>
                <a:cubicBezTo>
                  <a:pt x="337106" y="2017668"/>
                  <a:pt x="195740" y="1983496"/>
                  <a:pt x="0" y="2002367"/>
                </a:cubicBezTo>
                <a:cubicBezTo>
                  <a:pt x="-49641" y="1898791"/>
                  <a:pt x="47609" y="1754695"/>
                  <a:pt x="0" y="1521799"/>
                </a:cubicBezTo>
                <a:cubicBezTo>
                  <a:pt x="-47609" y="1288903"/>
                  <a:pt x="9467" y="1187270"/>
                  <a:pt x="0" y="1041231"/>
                </a:cubicBezTo>
                <a:cubicBezTo>
                  <a:pt x="-9467" y="895192"/>
                  <a:pt x="42556" y="662322"/>
                  <a:pt x="0" y="500592"/>
                </a:cubicBezTo>
                <a:cubicBezTo>
                  <a:pt x="-42556" y="338862"/>
                  <a:pt x="52423" y="209983"/>
                  <a:pt x="0" y="0"/>
                </a:cubicBezTo>
                <a:close/>
              </a:path>
              <a:path w="1549854" h="2002367" stroke="0" extrusionOk="0">
                <a:moveTo>
                  <a:pt x="0" y="0"/>
                </a:moveTo>
                <a:cubicBezTo>
                  <a:pt x="227325" y="-13714"/>
                  <a:pt x="310715" y="51494"/>
                  <a:pt x="470122" y="0"/>
                </a:cubicBezTo>
                <a:cubicBezTo>
                  <a:pt x="629529" y="-51494"/>
                  <a:pt x="883453" y="52854"/>
                  <a:pt x="1002239" y="0"/>
                </a:cubicBezTo>
                <a:cubicBezTo>
                  <a:pt x="1121025" y="-52854"/>
                  <a:pt x="1340861" y="42145"/>
                  <a:pt x="1549854" y="0"/>
                </a:cubicBezTo>
                <a:cubicBezTo>
                  <a:pt x="1577090" y="230701"/>
                  <a:pt x="1521949" y="322574"/>
                  <a:pt x="1549854" y="520615"/>
                </a:cubicBezTo>
                <a:cubicBezTo>
                  <a:pt x="1577759" y="718657"/>
                  <a:pt x="1535974" y="901196"/>
                  <a:pt x="1549854" y="1021207"/>
                </a:cubicBezTo>
                <a:cubicBezTo>
                  <a:pt x="1563734" y="1141218"/>
                  <a:pt x="1518111" y="1398114"/>
                  <a:pt x="1549854" y="1521799"/>
                </a:cubicBezTo>
                <a:cubicBezTo>
                  <a:pt x="1581597" y="1645484"/>
                  <a:pt x="1541741" y="1785605"/>
                  <a:pt x="1549854" y="2002367"/>
                </a:cubicBezTo>
                <a:cubicBezTo>
                  <a:pt x="1360211" y="2056057"/>
                  <a:pt x="1180100" y="1965151"/>
                  <a:pt x="1002239" y="2002367"/>
                </a:cubicBezTo>
                <a:cubicBezTo>
                  <a:pt x="824379" y="2039583"/>
                  <a:pt x="603911" y="1986145"/>
                  <a:pt x="485621" y="2002367"/>
                </a:cubicBezTo>
                <a:cubicBezTo>
                  <a:pt x="367331" y="2018589"/>
                  <a:pt x="157028" y="1960898"/>
                  <a:pt x="0" y="2002367"/>
                </a:cubicBezTo>
                <a:cubicBezTo>
                  <a:pt x="-4029" y="1801159"/>
                  <a:pt x="21061" y="1753493"/>
                  <a:pt x="0" y="1561846"/>
                </a:cubicBezTo>
                <a:cubicBezTo>
                  <a:pt x="-21061" y="1370199"/>
                  <a:pt x="53105" y="1208767"/>
                  <a:pt x="0" y="1101302"/>
                </a:cubicBezTo>
                <a:cubicBezTo>
                  <a:pt x="-53105" y="993837"/>
                  <a:pt x="17167" y="786058"/>
                  <a:pt x="0" y="560663"/>
                </a:cubicBezTo>
                <a:cubicBezTo>
                  <a:pt x="-17167" y="335268"/>
                  <a:pt x="13740" y="257520"/>
                  <a:pt x="0" y="0"/>
                </a:cubicBezTo>
                <a:close/>
              </a:path>
            </a:pathLst>
          </a:custGeom>
          <a:ln>
            <a:solidFill>
              <a:schemeClr val="tx1"/>
            </a:solidFill>
            <a:extLst>
              <a:ext uri="{C807C97D-BFC1-408E-A445-0C87EB9F89A2}">
                <ask:lineSketchStyleProps xmlns:ask="http://schemas.microsoft.com/office/drawing/2018/sketchyshapes" sd="1798350915">
                  <a:prstGeom prst="rect">
                    <a:avLst/>
                  </a:prstGeom>
                  <ask:type>
                    <ask:lineSketchScribble/>
                  </ask:type>
                </ask:lineSketchStyleProps>
              </a:ext>
            </a:extLst>
          </a:ln>
        </p:spPr>
      </p:pic>
      <p:pic>
        <p:nvPicPr>
          <p:cNvPr id="12" name="Εικόνα 11">
            <a:extLst>
              <a:ext uri="{FF2B5EF4-FFF2-40B4-BE49-F238E27FC236}">
                <a16:creationId xmlns:a16="http://schemas.microsoft.com/office/drawing/2014/main" id="{777C402E-A1F7-FAD0-1FB2-610FD185576A}"/>
              </a:ext>
            </a:extLst>
          </p:cNvPr>
          <p:cNvPicPr>
            <a:picLocks noChangeAspect="1"/>
          </p:cNvPicPr>
          <p:nvPr/>
        </p:nvPicPr>
        <p:blipFill>
          <a:blip r:embed="rId7"/>
          <a:stretch>
            <a:fillRect/>
          </a:stretch>
        </p:blipFill>
        <p:spPr>
          <a:xfrm>
            <a:off x="6096000" y="1524604"/>
            <a:ext cx="1549854" cy="2046141"/>
          </a:xfrm>
          <a:custGeom>
            <a:avLst/>
            <a:gdLst>
              <a:gd name="csX0" fmla="*/ 0 w 1549854"/>
              <a:gd name="csY0" fmla="*/ 0 h 2046141"/>
              <a:gd name="csX1" fmla="*/ 516618 w 1549854"/>
              <a:gd name="csY1" fmla="*/ 0 h 2046141"/>
              <a:gd name="csX2" fmla="*/ 1017737 w 1549854"/>
              <a:gd name="csY2" fmla="*/ 0 h 2046141"/>
              <a:gd name="csX3" fmla="*/ 1549854 w 1549854"/>
              <a:gd name="csY3" fmla="*/ 0 h 2046141"/>
              <a:gd name="csX4" fmla="*/ 1549854 w 1549854"/>
              <a:gd name="csY4" fmla="*/ 491074 h 2046141"/>
              <a:gd name="csX5" fmla="*/ 1549854 w 1549854"/>
              <a:gd name="csY5" fmla="*/ 1023071 h 2046141"/>
              <a:gd name="csX6" fmla="*/ 1549854 w 1549854"/>
              <a:gd name="csY6" fmla="*/ 1575529 h 2046141"/>
              <a:gd name="csX7" fmla="*/ 1549854 w 1549854"/>
              <a:gd name="csY7" fmla="*/ 2046141 h 2046141"/>
              <a:gd name="csX8" fmla="*/ 1048735 w 1549854"/>
              <a:gd name="csY8" fmla="*/ 2046141 h 2046141"/>
              <a:gd name="csX9" fmla="*/ 563114 w 1549854"/>
              <a:gd name="csY9" fmla="*/ 2046141 h 2046141"/>
              <a:gd name="csX10" fmla="*/ 0 w 1549854"/>
              <a:gd name="csY10" fmla="*/ 2046141 h 2046141"/>
              <a:gd name="csX11" fmla="*/ 0 w 1549854"/>
              <a:gd name="csY11" fmla="*/ 1555067 h 2046141"/>
              <a:gd name="csX12" fmla="*/ 0 w 1549854"/>
              <a:gd name="csY12" fmla="*/ 1063993 h 2046141"/>
              <a:gd name="csX13" fmla="*/ 0 w 1549854"/>
              <a:gd name="csY13" fmla="*/ 552458 h 2046141"/>
              <a:gd name="csX14" fmla="*/ 0 w 1549854"/>
              <a:gd name="csY14" fmla="*/ 0 h 2046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49854" h="2046141" fill="none" extrusionOk="0">
                <a:moveTo>
                  <a:pt x="0" y="0"/>
                </a:moveTo>
                <a:cubicBezTo>
                  <a:pt x="114091" y="-44097"/>
                  <a:pt x="301958" y="54850"/>
                  <a:pt x="516618" y="0"/>
                </a:cubicBezTo>
                <a:cubicBezTo>
                  <a:pt x="731278" y="-54850"/>
                  <a:pt x="843505" y="44143"/>
                  <a:pt x="1017737" y="0"/>
                </a:cubicBezTo>
                <a:cubicBezTo>
                  <a:pt x="1191969" y="-44143"/>
                  <a:pt x="1392652" y="53707"/>
                  <a:pt x="1549854" y="0"/>
                </a:cubicBezTo>
                <a:cubicBezTo>
                  <a:pt x="1591556" y="236899"/>
                  <a:pt x="1537090" y="296956"/>
                  <a:pt x="1549854" y="491074"/>
                </a:cubicBezTo>
                <a:cubicBezTo>
                  <a:pt x="1562618" y="685192"/>
                  <a:pt x="1495659" y="865970"/>
                  <a:pt x="1549854" y="1023071"/>
                </a:cubicBezTo>
                <a:cubicBezTo>
                  <a:pt x="1604049" y="1180172"/>
                  <a:pt x="1497414" y="1416063"/>
                  <a:pt x="1549854" y="1575529"/>
                </a:cubicBezTo>
                <a:cubicBezTo>
                  <a:pt x="1602294" y="1734995"/>
                  <a:pt x="1534556" y="1854650"/>
                  <a:pt x="1549854" y="2046141"/>
                </a:cubicBezTo>
                <a:cubicBezTo>
                  <a:pt x="1380004" y="2048353"/>
                  <a:pt x="1179292" y="1990269"/>
                  <a:pt x="1048735" y="2046141"/>
                </a:cubicBezTo>
                <a:cubicBezTo>
                  <a:pt x="918178" y="2102013"/>
                  <a:pt x="720782" y="2043760"/>
                  <a:pt x="563114" y="2046141"/>
                </a:cubicBezTo>
                <a:cubicBezTo>
                  <a:pt x="405446" y="2048522"/>
                  <a:pt x="197382" y="2042502"/>
                  <a:pt x="0" y="2046141"/>
                </a:cubicBezTo>
                <a:cubicBezTo>
                  <a:pt x="-25712" y="1867845"/>
                  <a:pt x="35512" y="1747626"/>
                  <a:pt x="0" y="1555067"/>
                </a:cubicBezTo>
                <a:cubicBezTo>
                  <a:pt x="-35512" y="1362508"/>
                  <a:pt x="38361" y="1270043"/>
                  <a:pt x="0" y="1063993"/>
                </a:cubicBezTo>
                <a:cubicBezTo>
                  <a:pt x="-38361" y="857943"/>
                  <a:pt x="58325" y="685950"/>
                  <a:pt x="0" y="552458"/>
                </a:cubicBezTo>
                <a:cubicBezTo>
                  <a:pt x="-58325" y="418966"/>
                  <a:pt x="25604" y="200444"/>
                  <a:pt x="0" y="0"/>
                </a:cubicBezTo>
                <a:close/>
              </a:path>
              <a:path w="1549854" h="2046141" stroke="0" extrusionOk="0">
                <a:moveTo>
                  <a:pt x="0" y="0"/>
                </a:moveTo>
                <a:cubicBezTo>
                  <a:pt x="262015" y="-24054"/>
                  <a:pt x="368821" y="21616"/>
                  <a:pt x="547615" y="0"/>
                </a:cubicBezTo>
                <a:cubicBezTo>
                  <a:pt x="726409" y="-21616"/>
                  <a:pt x="838001" y="4390"/>
                  <a:pt x="1064233" y="0"/>
                </a:cubicBezTo>
                <a:cubicBezTo>
                  <a:pt x="1290465" y="-4390"/>
                  <a:pt x="1392552" y="7031"/>
                  <a:pt x="1549854" y="0"/>
                </a:cubicBezTo>
                <a:cubicBezTo>
                  <a:pt x="1604205" y="133176"/>
                  <a:pt x="1508252" y="282674"/>
                  <a:pt x="1549854" y="531997"/>
                </a:cubicBezTo>
                <a:cubicBezTo>
                  <a:pt x="1591456" y="781320"/>
                  <a:pt x="1521645" y="769655"/>
                  <a:pt x="1549854" y="982148"/>
                </a:cubicBezTo>
                <a:cubicBezTo>
                  <a:pt x="1578063" y="1194641"/>
                  <a:pt x="1543006" y="1352819"/>
                  <a:pt x="1549854" y="1514144"/>
                </a:cubicBezTo>
                <a:cubicBezTo>
                  <a:pt x="1556702" y="1675469"/>
                  <a:pt x="1493023" y="1828322"/>
                  <a:pt x="1549854" y="2046141"/>
                </a:cubicBezTo>
                <a:cubicBezTo>
                  <a:pt x="1436010" y="2075598"/>
                  <a:pt x="1190648" y="2035245"/>
                  <a:pt x="1079732" y="2046141"/>
                </a:cubicBezTo>
                <a:cubicBezTo>
                  <a:pt x="968816" y="2057037"/>
                  <a:pt x="828193" y="2029028"/>
                  <a:pt x="578612" y="2046141"/>
                </a:cubicBezTo>
                <a:cubicBezTo>
                  <a:pt x="329031" y="2063254"/>
                  <a:pt x="153617" y="2045987"/>
                  <a:pt x="0" y="2046141"/>
                </a:cubicBezTo>
                <a:cubicBezTo>
                  <a:pt x="-30798" y="1875357"/>
                  <a:pt x="34538" y="1618459"/>
                  <a:pt x="0" y="1493683"/>
                </a:cubicBezTo>
                <a:cubicBezTo>
                  <a:pt x="-34538" y="1368907"/>
                  <a:pt x="46641" y="1095785"/>
                  <a:pt x="0" y="982148"/>
                </a:cubicBezTo>
                <a:cubicBezTo>
                  <a:pt x="-46641" y="868511"/>
                  <a:pt x="13511" y="735960"/>
                  <a:pt x="0" y="511535"/>
                </a:cubicBezTo>
                <a:cubicBezTo>
                  <a:pt x="-13511" y="287110"/>
                  <a:pt x="6619" y="188517"/>
                  <a:pt x="0" y="0"/>
                </a:cubicBezTo>
                <a:close/>
              </a:path>
            </a:pathLst>
          </a:custGeom>
          <a:ln>
            <a:solidFill>
              <a:schemeClr val="tx1"/>
            </a:solidFill>
            <a:extLst>
              <a:ext uri="{C807C97D-BFC1-408E-A445-0C87EB9F89A2}">
                <ask:lineSketchStyleProps xmlns:ask="http://schemas.microsoft.com/office/drawing/2018/sketchyshapes" sd="1820017265">
                  <a:prstGeom prst="rect">
                    <a:avLst/>
                  </a:prstGeom>
                  <ask:type>
                    <ask:lineSketchScribble/>
                  </ask:type>
                </ask:lineSketchStyleProps>
              </a:ext>
            </a:extLst>
          </a:ln>
        </p:spPr>
      </p:pic>
      <p:sp>
        <p:nvSpPr>
          <p:cNvPr id="2" name="Θέση αριθμού διαφάνειας 1">
            <a:extLst>
              <a:ext uri="{FF2B5EF4-FFF2-40B4-BE49-F238E27FC236}">
                <a16:creationId xmlns:a16="http://schemas.microsoft.com/office/drawing/2014/main" id="{584B3225-0E8A-9CEB-71EE-4312F5073464}"/>
              </a:ext>
            </a:extLst>
          </p:cNvPr>
          <p:cNvSpPr>
            <a:spLocks noGrp="1"/>
          </p:cNvSpPr>
          <p:nvPr>
            <p:ph type="sldNum" sz="quarter" idx="12"/>
          </p:nvPr>
        </p:nvSpPr>
        <p:spPr/>
        <p:txBody>
          <a:bodyPr/>
          <a:lstStyle/>
          <a:p>
            <a:fld id="{04ED8FD2-A0A6-4D96-961E-B5A27EFBB7AD}" type="slidenum">
              <a:rPr lang="el-GR" smtClean="0"/>
              <a:t>5</a:t>
            </a:fld>
            <a:endParaRPr lang="el-GR"/>
          </a:p>
        </p:txBody>
      </p:sp>
    </p:spTree>
    <p:extLst>
      <p:ext uri="{BB962C8B-B14F-4D97-AF65-F5344CB8AC3E}">
        <p14:creationId xmlns:p14="http://schemas.microsoft.com/office/powerpoint/2010/main" val="742989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291C5909-FE9A-9DDC-2E67-1FA19643C9BB}"/>
              </a:ext>
            </a:extLst>
          </p:cNvPr>
          <p:cNvSpPr/>
          <p:nvPr/>
        </p:nvSpPr>
        <p:spPr>
          <a:xfrm>
            <a:off x="862250" y="3791228"/>
            <a:ext cx="6346116" cy="235131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Διάλεξε  μία κάρτα. Αν είναι ερώτηση,  σκέψου  και πες  μια δική  σου απάντηση. Αν  είναι απάντηση,  σκέψου τι σε ρώτησε ο συμμαθητής  σου!</a:t>
            </a:r>
            <a:endParaRPr lang="el-GR" dirty="0"/>
          </a:p>
        </p:txBody>
      </p:sp>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sp>
        <p:nvSpPr>
          <p:cNvPr id="10" name="TextBox 9">
            <a:extLst>
              <a:ext uri="{FF2B5EF4-FFF2-40B4-BE49-F238E27FC236}">
                <a16:creationId xmlns:a16="http://schemas.microsoft.com/office/drawing/2014/main" id="{63FE94C4-4C6A-E93D-D895-69434AAA9C80}"/>
              </a:ext>
            </a:extLst>
          </p:cNvPr>
          <p:cNvSpPr txBox="1"/>
          <p:nvPr/>
        </p:nvSpPr>
        <p:spPr>
          <a:xfrm>
            <a:off x="7289504" y="1969240"/>
            <a:ext cx="3186412" cy="646331"/>
          </a:xfrm>
          <a:custGeom>
            <a:avLst/>
            <a:gdLst>
              <a:gd name="csX0" fmla="*/ 0 w 3186412"/>
              <a:gd name="csY0" fmla="*/ 0 h 646331"/>
              <a:gd name="csX1" fmla="*/ 594797 w 3186412"/>
              <a:gd name="csY1" fmla="*/ 0 h 646331"/>
              <a:gd name="csX2" fmla="*/ 1062137 w 3186412"/>
              <a:gd name="csY2" fmla="*/ 0 h 646331"/>
              <a:gd name="csX3" fmla="*/ 1497614 w 3186412"/>
              <a:gd name="csY3" fmla="*/ 0 h 646331"/>
              <a:gd name="csX4" fmla="*/ 1996818 w 3186412"/>
              <a:gd name="csY4" fmla="*/ 0 h 646331"/>
              <a:gd name="csX5" fmla="*/ 2527887 w 3186412"/>
              <a:gd name="csY5" fmla="*/ 0 h 646331"/>
              <a:gd name="csX6" fmla="*/ 3186412 w 3186412"/>
              <a:gd name="csY6" fmla="*/ 0 h 646331"/>
              <a:gd name="csX7" fmla="*/ 3186412 w 3186412"/>
              <a:gd name="csY7" fmla="*/ 310239 h 646331"/>
              <a:gd name="csX8" fmla="*/ 3186412 w 3186412"/>
              <a:gd name="csY8" fmla="*/ 646331 h 646331"/>
              <a:gd name="csX9" fmla="*/ 2655343 w 3186412"/>
              <a:gd name="csY9" fmla="*/ 646331 h 646331"/>
              <a:gd name="csX10" fmla="*/ 2060546 w 3186412"/>
              <a:gd name="csY10" fmla="*/ 646331 h 646331"/>
              <a:gd name="csX11" fmla="*/ 1497614 w 3186412"/>
              <a:gd name="csY11" fmla="*/ 646331 h 646331"/>
              <a:gd name="csX12" fmla="*/ 966545 w 3186412"/>
              <a:gd name="csY12" fmla="*/ 646331 h 646331"/>
              <a:gd name="csX13" fmla="*/ 531069 w 3186412"/>
              <a:gd name="csY13" fmla="*/ 646331 h 646331"/>
              <a:gd name="csX14" fmla="*/ 0 w 3186412"/>
              <a:gd name="csY14" fmla="*/ 646331 h 646331"/>
              <a:gd name="csX15" fmla="*/ 0 w 3186412"/>
              <a:gd name="csY15" fmla="*/ 342555 h 646331"/>
              <a:gd name="csX16" fmla="*/ 0 w 3186412"/>
              <a:gd name="csY16"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186412" h="646331" extrusionOk="0">
                <a:moveTo>
                  <a:pt x="0" y="0"/>
                </a:moveTo>
                <a:cubicBezTo>
                  <a:pt x="200378" y="-38842"/>
                  <a:pt x="379020" y="36472"/>
                  <a:pt x="594797" y="0"/>
                </a:cubicBezTo>
                <a:cubicBezTo>
                  <a:pt x="810574" y="-36472"/>
                  <a:pt x="830704" y="53845"/>
                  <a:pt x="1062137" y="0"/>
                </a:cubicBezTo>
                <a:cubicBezTo>
                  <a:pt x="1293570" y="-53845"/>
                  <a:pt x="1389192" y="30714"/>
                  <a:pt x="1497614" y="0"/>
                </a:cubicBezTo>
                <a:cubicBezTo>
                  <a:pt x="1606036" y="-30714"/>
                  <a:pt x="1883719" y="39736"/>
                  <a:pt x="1996818" y="0"/>
                </a:cubicBezTo>
                <a:cubicBezTo>
                  <a:pt x="2109917" y="-39736"/>
                  <a:pt x="2293115" y="52667"/>
                  <a:pt x="2527887" y="0"/>
                </a:cubicBezTo>
                <a:cubicBezTo>
                  <a:pt x="2762659" y="-52667"/>
                  <a:pt x="2925424" y="47392"/>
                  <a:pt x="3186412" y="0"/>
                </a:cubicBezTo>
                <a:cubicBezTo>
                  <a:pt x="3218186" y="135145"/>
                  <a:pt x="3183618" y="212212"/>
                  <a:pt x="3186412" y="310239"/>
                </a:cubicBezTo>
                <a:cubicBezTo>
                  <a:pt x="3189206" y="408266"/>
                  <a:pt x="3155404" y="480657"/>
                  <a:pt x="3186412" y="646331"/>
                </a:cubicBezTo>
                <a:cubicBezTo>
                  <a:pt x="3050787" y="695970"/>
                  <a:pt x="2860408" y="643121"/>
                  <a:pt x="2655343" y="646331"/>
                </a:cubicBezTo>
                <a:cubicBezTo>
                  <a:pt x="2450278" y="649541"/>
                  <a:pt x="2304039" y="619815"/>
                  <a:pt x="2060546" y="646331"/>
                </a:cubicBezTo>
                <a:cubicBezTo>
                  <a:pt x="1817053" y="672847"/>
                  <a:pt x="1616878" y="584165"/>
                  <a:pt x="1497614" y="646331"/>
                </a:cubicBezTo>
                <a:cubicBezTo>
                  <a:pt x="1378350" y="708497"/>
                  <a:pt x="1132470" y="624977"/>
                  <a:pt x="966545" y="646331"/>
                </a:cubicBezTo>
                <a:cubicBezTo>
                  <a:pt x="800620" y="667685"/>
                  <a:pt x="620436" y="643583"/>
                  <a:pt x="531069" y="646331"/>
                </a:cubicBezTo>
                <a:cubicBezTo>
                  <a:pt x="441702" y="649079"/>
                  <a:pt x="257816" y="604275"/>
                  <a:pt x="0" y="646331"/>
                </a:cubicBezTo>
                <a:cubicBezTo>
                  <a:pt x="-29173" y="513832"/>
                  <a:pt x="10013" y="488058"/>
                  <a:pt x="0" y="342555"/>
                </a:cubicBezTo>
                <a:cubicBezTo>
                  <a:pt x="-10013" y="197052"/>
                  <a:pt x="3491" y="107796"/>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lvl="0"/>
            <a:r>
              <a:rPr lang="el-GR" dirty="0"/>
              <a:t>Μπορείς  να  με πας μέχρι  το κυλικείο;</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9667778" y="14938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5AC85765-9565-6FF7-260D-819235D75A0F}"/>
              </a:ext>
            </a:extLst>
          </p:cNvPr>
          <p:cNvSpPr txBox="1"/>
          <p:nvPr/>
        </p:nvSpPr>
        <p:spPr>
          <a:xfrm>
            <a:off x="7856129" y="3394496"/>
            <a:ext cx="1937402" cy="369332"/>
          </a:xfrm>
          <a:custGeom>
            <a:avLst/>
            <a:gdLst>
              <a:gd name="csX0" fmla="*/ 0 w 1937402"/>
              <a:gd name="csY0" fmla="*/ 0 h 369332"/>
              <a:gd name="csX1" fmla="*/ 523099 w 1937402"/>
              <a:gd name="csY1" fmla="*/ 0 h 369332"/>
              <a:gd name="csX2" fmla="*/ 968701 w 1937402"/>
              <a:gd name="csY2" fmla="*/ 0 h 369332"/>
              <a:gd name="csX3" fmla="*/ 1394929 w 1937402"/>
              <a:gd name="csY3" fmla="*/ 0 h 369332"/>
              <a:gd name="csX4" fmla="*/ 1937402 w 1937402"/>
              <a:gd name="csY4" fmla="*/ 0 h 369332"/>
              <a:gd name="csX5" fmla="*/ 1937402 w 1937402"/>
              <a:gd name="csY5" fmla="*/ 369332 h 369332"/>
              <a:gd name="csX6" fmla="*/ 1433677 w 1937402"/>
              <a:gd name="csY6" fmla="*/ 369332 h 369332"/>
              <a:gd name="csX7" fmla="*/ 949327 w 1937402"/>
              <a:gd name="csY7" fmla="*/ 369332 h 369332"/>
              <a:gd name="csX8" fmla="*/ 484351 w 1937402"/>
              <a:gd name="csY8" fmla="*/ 369332 h 369332"/>
              <a:gd name="csX9" fmla="*/ 0 w 1937402"/>
              <a:gd name="csY9" fmla="*/ 369332 h 369332"/>
              <a:gd name="csX10" fmla="*/ 0 w 1937402"/>
              <a:gd name="csY1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937402" h="369332"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65312" y="125466"/>
                  <a:pt x="1919392" y="290459"/>
                  <a:pt x="1937402" y="369332"/>
                </a:cubicBezTo>
                <a:cubicBezTo>
                  <a:pt x="1720689" y="408025"/>
                  <a:pt x="1629604" y="345720"/>
                  <a:pt x="1433677" y="369332"/>
                </a:cubicBezTo>
                <a:cubicBezTo>
                  <a:pt x="1237750" y="392944"/>
                  <a:pt x="1143619" y="316746"/>
                  <a:pt x="949327" y="369332"/>
                </a:cubicBezTo>
                <a:cubicBezTo>
                  <a:pt x="755035" y="421918"/>
                  <a:pt x="696101" y="333476"/>
                  <a:pt x="484351" y="369332"/>
                </a:cubicBezTo>
                <a:cubicBezTo>
                  <a:pt x="272601" y="405188"/>
                  <a:pt x="165406" y="311528"/>
                  <a:pt x="0" y="369332"/>
                </a:cubicBezTo>
                <a:cubicBezTo>
                  <a:pt x="-32033" y="192527"/>
                  <a:pt x="16673" y="107254"/>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Με  ζήτησες;</a:t>
            </a:r>
          </a:p>
        </p:txBody>
      </p:sp>
      <p:sp>
        <p:nvSpPr>
          <p:cNvPr id="6" name="TextBox 5">
            <a:extLst>
              <a:ext uri="{FF2B5EF4-FFF2-40B4-BE49-F238E27FC236}">
                <a16:creationId xmlns:a16="http://schemas.microsoft.com/office/drawing/2014/main" id="{19431D21-B0F8-3F40-A98D-EBE1F95D8D31}"/>
              </a:ext>
            </a:extLst>
          </p:cNvPr>
          <p:cNvSpPr txBox="1"/>
          <p:nvPr/>
        </p:nvSpPr>
        <p:spPr>
          <a:xfrm>
            <a:off x="7856129" y="2844562"/>
            <a:ext cx="1937402" cy="369332"/>
          </a:xfrm>
          <a:custGeom>
            <a:avLst/>
            <a:gdLst>
              <a:gd name="csX0" fmla="*/ 0 w 1937402"/>
              <a:gd name="csY0" fmla="*/ 0 h 369332"/>
              <a:gd name="csX1" fmla="*/ 523099 w 1937402"/>
              <a:gd name="csY1" fmla="*/ 0 h 369332"/>
              <a:gd name="csX2" fmla="*/ 968701 w 1937402"/>
              <a:gd name="csY2" fmla="*/ 0 h 369332"/>
              <a:gd name="csX3" fmla="*/ 1394929 w 1937402"/>
              <a:gd name="csY3" fmla="*/ 0 h 369332"/>
              <a:gd name="csX4" fmla="*/ 1937402 w 1937402"/>
              <a:gd name="csY4" fmla="*/ 0 h 369332"/>
              <a:gd name="csX5" fmla="*/ 1937402 w 1937402"/>
              <a:gd name="csY5" fmla="*/ 369332 h 369332"/>
              <a:gd name="csX6" fmla="*/ 1433677 w 1937402"/>
              <a:gd name="csY6" fmla="*/ 369332 h 369332"/>
              <a:gd name="csX7" fmla="*/ 949327 w 1937402"/>
              <a:gd name="csY7" fmla="*/ 369332 h 369332"/>
              <a:gd name="csX8" fmla="*/ 484351 w 1937402"/>
              <a:gd name="csY8" fmla="*/ 369332 h 369332"/>
              <a:gd name="csX9" fmla="*/ 0 w 1937402"/>
              <a:gd name="csY9" fmla="*/ 369332 h 369332"/>
              <a:gd name="csX10" fmla="*/ 0 w 1937402"/>
              <a:gd name="csY1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937402" h="369332"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65312" y="125466"/>
                  <a:pt x="1919392" y="290459"/>
                  <a:pt x="1937402" y="369332"/>
                </a:cubicBezTo>
                <a:cubicBezTo>
                  <a:pt x="1720689" y="408025"/>
                  <a:pt x="1629604" y="345720"/>
                  <a:pt x="1433677" y="369332"/>
                </a:cubicBezTo>
                <a:cubicBezTo>
                  <a:pt x="1237750" y="392944"/>
                  <a:pt x="1143619" y="316746"/>
                  <a:pt x="949327" y="369332"/>
                </a:cubicBezTo>
                <a:cubicBezTo>
                  <a:pt x="755035" y="421918"/>
                  <a:pt x="696101" y="333476"/>
                  <a:pt x="484351" y="369332"/>
                </a:cubicBezTo>
                <a:cubicBezTo>
                  <a:pt x="272601" y="405188"/>
                  <a:pt x="165406" y="311528"/>
                  <a:pt x="0" y="369332"/>
                </a:cubicBezTo>
                <a:cubicBezTo>
                  <a:pt x="-32033" y="192527"/>
                  <a:pt x="16673" y="107254"/>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Τον φέρατε;</a:t>
            </a:r>
          </a:p>
        </p:txBody>
      </p:sp>
      <p:sp>
        <p:nvSpPr>
          <p:cNvPr id="11" name="TextBox 10">
            <a:extLst>
              <a:ext uri="{FF2B5EF4-FFF2-40B4-BE49-F238E27FC236}">
                <a16:creationId xmlns:a16="http://schemas.microsoft.com/office/drawing/2014/main" id="{F47FF09D-322D-1346-06BA-EEF678FC4C0A}"/>
              </a:ext>
            </a:extLst>
          </p:cNvPr>
          <p:cNvSpPr txBox="1"/>
          <p:nvPr/>
        </p:nvSpPr>
        <p:spPr>
          <a:xfrm>
            <a:off x="7856129" y="3989548"/>
            <a:ext cx="1937402" cy="646331"/>
          </a:xfrm>
          <a:custGeom>
            <a:avLst/>
            <a:gdLst>
              <a:gd name="csX0" fmla="*/ 0 w 1937402"/>
              <a:gd name="csY0" fmla="*/ 0 h 646331"/>
              <a:gd name="csX1" fmla="*/ 523099 w 1937402"/>
              <a:gd name="csY1" fmla="*/ 0 h 646331"/>
              <a:gd name="csX2" fmla="*/ 968701 w 1937402"/>
              <a:gd name="csY2" fmla="*/ 0 h 646331"/>
              <a:gd name="csX3" fmla="*/ 1394929 w 1937402"/>
              <a:gd name="csY3" fmla="*/ 0 h 646331"/>
              <a:gd name="csX4" fmla="*/ 1937402 w 1937402"/>
              <a:gd name="csY4" fmla="*/ 0 h 646331"/>
              <a:gd name="csX5" fmla="*/ 1937402 w 1937402"/>
              <a:gd name="csY5" fmla="*/ 323166 h 646331"/>
              <a:gd name="csX6" fmla="*/ 1937402 w 1937402"/>
              <a:gd name="csY6" fmla="*/ 646331 h 646331"/>
              <a:gd name="csX7" fmla="*/ 1453052 w 1937402"/>
              <a:gd name="csY7" fmla="*/ 646331 h 646331"/>
              <a:gd name="csX8" fmla="*/ 988075 w 1937402"/>
              <a:gd name="csY8" fmla="*/ 646331 h 646331"/>
              <a:gd name="csX9" fmla="*/ 464976 w 1937402"/>
              <a:gd name="csY9" fmla="*/ 646331 h 646331"/>
              <a:gd name="csX10" fmla="*/ 0 w 1937402"/>
              <a:gd name="csY10" fmla="*/ 646331 h 646331"/>
              <a:gd name="csX11" fmla="*/ 0 w 1937402"/>
              <a:gd name="csY11" fmla="*/ 316702 h 646331"/>
              <a:gd name="csX12" fmla="*/ 0 w 1937402"/>
              <a:gd name="csY12"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37402" h="646331"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61099" y="67991"/>
                  <a:pt x="1909688" y="244260"/>
                  <a:pt x="1937402" y="323166"/>
                </a:cubicBezTo>
                <a:cubicBezTo>
                  <a:pt x="1965116" y="402072"/>
                  <a:pt x="1932996" y="527230"/>
                  <a:pt x="1937402" y="646331"/>
                </a:cubicBezTo>
                <a:cubicBezTo>
                  <a:pt x="1696335" y="669602"/>
                  <a:pt x="1647344" y="593745"/>
                  <a:pt x="1453052" y="646331"/>
                </a:cubicBezTo>
                <a:cubicBezTo>
                  <a:pt x="1258760" y="698917"/>
                  <a:pt x="1200913" y="618289"/>
                  <a:pt x="988075" y="646331"/>
                </a:cubicBezTo>
                <a:cubicBezTo>
                  <a:pt x="775237" y="674373"/>
                  <a:pt x="707299" y="590687"/>
                  <a:pt x="464976" y="646331"/>
                </a:cubicBezTo>
                <a:cubicBezTo>
                  <a:pt x="222653" y="701975"/>
                  <a:pt x="229008" y="596191"/>
                  <a:pt x="0" y="646331"/>
                </a:cubicBezTo>
                <a:cubicBezTo>
                  <a:pt x="-2794" y="561436"/>
                  <a:pt x="7860" y="413348"/>
                  <a:pt x="0" y="316702"/>
                </a:cubicBezTo>
                <a:cubicBezTo>
                  <a:pt x="-7860" y="220056"/>
                  <a:pt x="23180" y="155373"/>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Το  παράθυρο  το έκλεισες;</a:t>
            </a:r>
          </a:p>
        </p:txBody>
      </p:sp>
      <p:pic>
        <p:nvPicPr>
          <p:cNvPr id="20" name="Εικόνα 19">
            <a:extLst>
              <a:ext uri="{FF2B5EF4-FFF2-40B4-BE49-F238E27FC236}">
                <a16:creationId xmlns:a16="http://schemas.microsoft.com/office/drawing/2014/main" id="{BCACD516-AE47-B160-CA7C-CC0E21732615}"/>
              </a:ext>
            </a:extLst>
          </p:cNvPr>
          <p:cNvPicPr>
            <a:picLocks noChangeAspect="1"/>
          </p:cNvPicPr>
          <p:nvPr/>
        </p:nvPicPr>
        <p:blipFill>
          <a:blip r:embed="rId3"/>
          <a:srcRect l="19333" t="36198" r="48290" b="11228"/>
          <a:stretch>
            <a:fillRect/>
          </a:stretch>
        </p:blipFill>
        <p:spPr>
          <a:xfrm>
            <a:off x="79506" y="4014148"/>
            <a:ext cx="586722" cy="952737"/>
          </a:xfrm>
          <a:custGeom>
            <a:avLst/>
            <a:gdLst>
              <a:gd name="csX0" fmla="*/ 0 w 586722"/>
              <a:gd name="csY0" fmla="*/ 0 h 952737"/>
              <a:gd name="csX1" fmla="*/ 586722 w 586722"/>
              <a:gd name="csY1" fmla="*/ 0 h 952737"/>
              <a:gd name="csX2" fmla="*/ 586722 w 586722"/>
              <a:gd name="csY2" fmla="*/ 476369 h 952737"/>
              <a:gd name="csX3" fmla="*/ 586722 w 586722"/>
              <a:gd name="csY3" fmla="*/ 952737 h 952737"/>
              <a:gd name="csX4" fmla="*/ 0 w 586722"/>
              <a:gd name="csY4" fmla="*/ 952737 h 952737"/>
              <a:gd name="csX5" fmla="*/ 0 w 586722"/>
              <a:gd name="csY5" fmla="*/ 466841 h 952737"/>
              <a:gd name="csX6" fmla="*/ 0 w 586722"/>
              <a:gd name="csY6" fmla="*/ 0 h 9527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86722" h="952737" fill="none" extrusionOk="0">
                <a:moveTo>
                  <a:pt x="0" y="0"/>
                </a:moveTo>
                <a:cubicBezTo>
                  <a:pt x="190502" y="-22435"/>
                  <a:pt x="330278" y="1957"/>
                  <a:pt x="586722" y="0"/>
                </a:cubicBezTo>
                <a:cubicBezTo>
                  <a:pt x="626478" y="198566"/>
                  <a:pt x="572406" y="249551"/>
                  <a:pt x="586722" y="476369"/>
                </a:cubicBezTo>
                <a:cubicBezTo>
                  <a:pt x="601038" y="703187"/>
                  <a:pt x="585153" y="813673"/>
                  <a:pt x="586722" y="952737"/>
                </a:cubicBezTo>
                <a:cubicBezTo>
                  <a:pt x="444707" y="981913"/>
                  <a:pt x="122731" y="907177"/>
                  <a:pt x="0" y="952737"/>
                </a:cubicBezTo>
                <a:cubicBezTo>
                  <a:pt x="-39224" y="792466"/>
                  <a:pt x="25807" y="645560"/>
                  <a:pt x="0" y="466841"/>
                </a:cubicBezTo>
                <a:cubicBezTo>
                  <a:pt x="-25807" y="288122"/>
                  <a:pt x="8428" y="195048"/>
                  <a:pt x="0" y="0"/>
                </a:cubicBezTo>
                <a:close/>
              </a:path>
              <a:path w="586722" h="952737" stroke="0" extrusionOk="0">
                <a:moveTo>
                  <a:pt x="0" y="0"/>
                </a:moveTo>
                <a:cubicBezTo>
                  <a:pt x="140819" y="-43212"/>
                  <a:pt x="398013" y="46627"/>
                  <a:pt x="586722" y="0"/>
                </a:cubicBezTo>
                <a:cubicBezTo>
                  <a:pt x="586737" y="94706"/>
                  <a:pt x="585129" y="327131"/>
                  <a:pt x="586722" y="447786"/>
                </a:cubicBezTo>
                <a:cubicBezTo>
                  <a:pt x="588315" y="568441"/>
                  <a:pt x="545781" y="754481"/>
                  <a:pt x="586722" y="952737"/>
                </a:cubicBezTo>
                <a:cubicBezTo>
                  <a:pt x="324348" y="1002931"/>
                  <a:pt x="191927" y="897795"/>
                  <a:pt x="0" y="952737"/>
                </a:cubicBezTo>
                <a:cubicBezTo>
                  <a:pt x="-14689" y="796010"/>
                  <a:pt x="12226" y="617524"/>
                  <a:pt x="0" y="457314"/>
                </a:cubicBezTo>
                <a:cubicBezTo>
                  <a:pt x="-12226" y="297104"/>
                  <a:pt x="50983" y="122888"/>
                  <a:pt x="0" y="0"/>
                </a:cubicBezTo>
                <a:close/>
              </a:path>
            </a:pathLst>
          </a:custGeom>
          <a:ln>
            <a:solidFill>
              <a:schemeClr val="tx1"/>
            </a:solidFill>
            <a:extLst>
              <a:ext uri="{C807C97D-BFC1-408E-A445-0C87EB9F89A2}">
                <ask:lineSketchStyleProps xmlns:ask="http://schemas.microsoft.com/office/drawing/2018/sketchyshapes" sd="158228927">
                  <a:prstGeom prst="rect">
                    <a:avLst/>
                  </a:prstGeom>
                  <ask:type>
                    <ask:lineSketchScribble/>
                  </ask:type>
                </ask:lineSketchStyleProps>
              </a:ext>
            </a:extLst>
          </a:ln>
        </p:spPr>
      </p:pic>
      <p:pic>
        <p:nvPicPr>
          <p:cNvPr id="22" name="Εικόνα 21">
            <a:extLst>
              <a:ext uri="{FF2B5EF4-FFF2-40B4-BE49-F238E27FC236}">
                <a16:creationId xmlns:a16="http://schemas.microsoft.com/office/drawing/2014/main" id="{4B3269A1-7AD1-E695-47E6-0B105958F564}"/>
              </a:ext>
            </a:extLst>
          </p:cNvPr>
          <p:cNvPicPr>
            <a:picLocks noChangeAspect="1"/>
          </p:cNvPicPr>
          <p:nvPr/>
        </p:nvPicPr>
        <p:blipFill>
          <a:blip r:embed="rId3"/>
          <a:srcRect l="51905" t="36198" r="20476" b="11228"/>
          <a:stretch>
            <a:fillRect/>
          </a:stretch>
        </p:blipFill>
        <p:spPr>
          <a:xfrm>
            <a:off x="123127" y="5231183"/>
            <a:ext cx="499479" cy="827314"/>
          </a:xfrm>
          <a:custGeom>
            <a:avLst/>
            <a:gdLst>
              <a:gd name="csX0" fmla="*/ 0 w 499479"/>
              <a:gd name="csY0" fmla="*/ 0 h 827314"/>
              <a:gd name="csX1" fmla="*/ 499479 w 499479"/>
              <a:gd name="csY1" fmla="*/ 0 h 827314"/>
              <a:gd name="csX2" fmla="*/ 499479 w 499479"/>
              <a:gd name="csY2" fmla="*/ 405384 h 827314"/>
              <a:gd name="csX3" fmla="*/ 499479 w 499479"/>
              <a:gd name="csY3" fmla="*/ 827314 h 827314"/>
              <a:gd name="csX4" fmla="*/ 0 w 499479"/>
              <a:gd name="csY4" fmla="*/ 827314 h 827314"/>
              <a:gd name="csX5" fmla="*/ 0 w 499479"/>
              <a:gd name="csY5" fmla="*/ 430203 h 827314"/>
              <a:gd name="csX6" fmla="*/ 0 w 499479"/>
              <a:gd name="csY6" fmla="*/ 0 h 82731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99479" h="827314" fill="none" extrusionOk="0">
                <a:moveTo>
                  <a:pt x="0" y="0"/>
                </a:moveTo>
                <a:cubicBezTo>
                  <a:pt x="149581" y="-27087"/>
                  <a:pt x="308451" y="57622"/>
                  <a:pt x="499479" y="0"/>
                </a:cubicBezTo>
                <a:cubicBezTo>
                  <a:pt x="507793" y="125142"/>
                  <a:pt x="472672" y="314824"/>
                  <a:pt x="499479" y="405384"/>
                </a:cubicBezTo>
                <a:cubicBezTo>
                  <a:pt x="526286" y="495944"/>
                  <a:pt x="455730" y="726450"/>
                  <a:pt x="499479" y="827314"/>
                </a:cubicBezTo>
                <a:cubicBezTo>
                  <a:pt x="296129" y="844509"/>
                  <a:pt x="248610" y="795037"/>
                  <a:pt x="0" y="827314"/>
                </a:cubicBezTo>
                <a:cubicBezTo>
                  <a:pt x="-39496" y="633213"/>
                  <a:pt x="1219" y="584504"/>
                  <a:pt x="0" y="430203"/>
                </a:cubicBezTo>
                <a:cubicBezTo>
                  <a:pt x="-1219" y="275902"/>
                  <a:pt x="36340" y="91484"/>
                  <a:pt x="0" y="0"/>
                </a:cubicBezTo>
                <a:close/>
              </a:path>
              <a:path w="499479" h="827314" stroke="0" extrusionOk="0">
                <a:moveTo>
                  <a:pt x="0" y="0"/>
                </a:moveTo>
                <a:cubicBezTo>
                  <a:pt x="223151" y="-53411"/>
                  <a:pt x="393872" y="44039"/>
                  <a:pt x="499479" y="0"/>
                </a:cubicBezTo>
                <a:cubicBezTo>
                  <a:pt x="503674" y="108302"/>
                  <a:pt x="460160" y="232920"/>
                  <a:pt x="499479" y="430203"/>
                </a:cubicBezTo>
                <a:cubicBezTo>
                  <a:pt x="538798" y="627486"/>
                  <a:pt x="479650" y="683323"/>
                  <a:pt x="499479" y="827314"/>
                </a:cubicBezTo>
                <a:cubicBezTo>
                  <a:pt x="256104" y="843971"/>
                  <a:pt x="142027" y="779111"/>
                  <a:pt x="0" y="827314"/>
                </a:cubicBezTo>
                <a:cubicBezTo>
                  <a:pt x="-18042" y="714146"/>
                  <a:pt x="970" y="593824"/>
                  <a:pt x="0" y="413657"/>
                </a:cubicBezTo>
                <a:cubicBezTo>
                  <a:pt x="-970" y="233490"/>
                  <a:pt x="10225" y="190923"/>
                  <a:pt x="0" y="0"/>
                </a:cubicBezTo>
                <a:close/>
              </a:path>
            </a:pathLst>
          </a:custGeom>
          <a:ln>
            <a:solidFill>
              <a:schemeClr val="tx1"/>
            </a:solidFill>
            <a:extLst>
              <a:ext uri="{C807C97D-BFC1-408E-A445-0C87EB9F89A2}">
                <ask:lineSketchStyleProps xmlns:ask="http://schemas.microsoft.com/office/drawing/2018/sketchyshapes" sd="2223201802">
                  <a:prstGeom prst="rect">
                    <a:avLst/>
                  </a:prstGeom>
                  <ask:type>
                    <ask:lineSketchScribble/>
                  </ask:type>
                </ask:lineSketchStyleProps>
              </a:ext>
            </a:extLst>
          </a:ln>
        </p:spPr>
      </p:pic>
      <p:sp>
        <p:nvSpPr>
          <p:cNvPr id="9" name="TextBox 8">
            <a:extLst>
              <a:ext uri="{FF2B5EF4-FFF2-40B4-BE49-F238E27FC236}">
                <a16:creationId xmlns:a16="http://schemas.microsoft.com/office/drawing/2014/main" id="{3651687C-5989-08F3-F3DE-8BC48B3DD143}"/>
              </a:ext>
            </a:extLst>
          </p:cNvPr>
          <p:cNvSpPr txBox="1"/>
          <p:nvPr/>
        </p:nvSpPr>
        <p:spPr>
          <a:xfrm>
            <a:off x="7856129" y="5043953"/>
            <a:ext cx="1937402" cy="369332"/>
          </a:xfrm>
          <a:custGeom>
            <a:avLst/>
            <a:gdLst>
              <a:gd name="csX0" fmla="*/ 0 w 1937402"/>
              <a:gd name="csY0" fmla="*/ 0 h 369332"/>
              <a:gd name="csX1" fmla="*/ 523099 w 1937402"/>
              <a:gd name="csY1" fmla="*/ 0 h 369332"/>
              <a:gd name="csX2" fmla="*/ 968701 w 1937402"/>
              <a:gd name="csY2" fmla="*/ 0 h 369332"/>
              <a:gd name="csX3" fmla="*/ 1394929 w 1937402"/>
              <a:gd name="csY3" fmla="*/ 0 h 369332"/>
              <a:gd name="csX4" fmla="*/ 1937402 w 1937402"/>
              <a:gd name="csY4" fmla="*/ 0 h 369332"/>
              <a:gd name="csX5" fmla="*/ 1937402 w 1937402"/>
              <a:gd name="csY5" fmla="*/ 369332 h 369332"/>
              <a:gd name="csX6" fmla="*/ 1433677 w 1937402"/>
              <a:gd name="csY6" fmla="*/ 369332 h 369332"/>
              <a:gd name="csX7" fmla="*/ 949327 w 1937402"/>
              <a:gd name="csY7" fmla="*/ 369332 h 369332"/>
              <a:gd name="csX8" fmla="*/ 484351 w 1937402"/>
              <a:gd name="csY8" fmla="*/ 369332 h 369332"/>
              <a:gd name="csX9" fmla="*/ 0 w 1937402"/>
              <a:gd name="csY9" fmla="*/ 369332 h 369332"/>
              <a:gd name="csX10" fmla="*/ 0 w 1937402"/>
              <a:gd name="csY1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937402" h="369332"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65312" y="125466"/>
                  <a:pt x="1919392" y="290459"/>
                  <a:pt x="1937402" y="369332"/>
                </a:cubicBezTo>
                <a:cubicBezTo>
                  <a:pt x="1720689" y="408025"/>
                  <a:pt x="1629604" y="345720"/>
                  <a:pt x="1433677" y="369332"/>
                </a:cubicBezTo>
                <a:cubicBezTo>
                  <a:pt x="1237750" y="392944"/>
                  <a:pt x="1143619" y="316746"/>
                  <a:pt x="949327" y="369332"/>
                </a:cubicBezTo>
                <a:cubicBezTo>
                  <a:pt x="755035" y="421918"/>
                  <a:pt x="696101" y="333476"/>
                  <a:pt x="484351" y="369332"/>
                </a:cubicBezTo>
                <a:cubicBezTo>
                  <a:pt x="272601" y="405188"/>
                  <a:pt x="165406" y="311528"/>
                  <a:pt x="0" y="369332"/>
                </a:cubicBezTo>
                <a:cubicBezTo>
                  <a:pt x="-32033" y="192527"/>
                  <a:pt x="16673" y="107254"/>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lvl="0"/>
            <a:r>
              <a:rPr lang="el-GR" dirty="0"/>
              <a:t>Τ’ άπλωσα.</a:t>
            </a:r>
          </a:p>
        </p:txBody>
      </p:sp>
      <p:sp>
        <p:nvSpPr>
          <p:cNvPr id="13" name="TextBox 12">
            <a:extLst>
              <a:ext uri="{FF2B5EF4-FFF2-40B4-BE49-F238E27FC236}">
                <a16:creationId xmlns:a16="http://schemas.microsoft.com/office/drawing/2014/main" id="{17AB30EA-56B6-E94C-AAAD-1B81E6D5ED63}"/>
              </a:ext>
            </a:extLst>
          </p:cNvPr>
          <p:cNvSpPr txBox="1"/>
          <p:nvPr/>
        </p:nvSpPr>
        <p:spPr>
          <a:xfrm>
            <a:off x="7856129" y="5636693"/>
            <a:ext cx="1937402" cy="369332"/>
          </a:xfrm>
          <a:custGeom>
            <a:avLst/>
            <a:gdLst>
              <a:gd name="csX0" fmla="*/ 0 w 1937402"/>
              <a:gd name="csY0" fmla="*/ 0 h 369332"/>
              <a:gd name="csX1" fmla="*/ 523099 w 1937402"/>
              <a:gd name="csY1" fmla="*/ 0 h 369332"/>
              <a:gd name="csX2" fmla="*/ 968701 w 1937402"/>
              <a:gd name="csY2" fmla="*/ 0 h 369332"/>
              <a:gd name="csX3" fmla="*/ 1394929 w 1937402"/>
              <a:gd name="csY3" fmla="*/ 0 h 369332"/>
              <a:gd name="csX4" fmla="*/ 1937402 w 1937402"/>
              <a:gd name="csY4" fmla="*/ 0 h 369332"/>
              <a:gd name="csX5" fmla="*/ 1937402 w 1937402"/>
              <a:gd name="csY5" fmla="*/ 369332 h 369332"/>
              <a:gd name="csX6" fmla="*/ 1433677 w 1937402"/>
              <a:gd name="csY6" fmla="*/ 369332 h 369332"/>
              <a:gd name="csX7" fmla="*/ 949327 w 1937402"/>
              <a:gd name="csY7" fmla="*/ 369332 h 369332"/>
              <a:gd name="csX8" fmla="*/ 484351 w 1937402"/>
              <a:gd name="csY8" fmla="*/ 369332 h 369332"/>
              <a:gd name="csX9" fmla="*/ 0 w 1937402"/>
              <a:gd name="csY9" fmla="*/ 369332 h 369332"/>
              <a:gd name="csX10" fmla="*/ 0 w 1937402"/>
              <a:gd name="csY1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937402" h="369332" extrusionOk="0">
                <a:moveTo>
                  <a:pt x="0" y="0"/>
                </a:moveTo>
                <a:cubicBezTo>
                  <a:pt x="209257" y="-16598"/>
                  <a:pt x="410708" y="47965"/>
                  <a:pt x="523099" y="0"/>
                </a:cubicBezTo>
                <a:cubicBezTo>
                  <a:pt x="635490" y="-47965"/>
                  <a:pt x="824305" y="6440"/>
                  <a:pt x="968701" y="0"/>
                </a:cubicBezTo>
                <a:cubicBezTo>
                  <a:pt x="1113097" y="-6440"/>
                  <a:pt x="1283472" y="23945"/>
                  <a:pt x="1394929" y="0"/>
                </a:cubicBezTo>
                <a:cubicBezTo>
                  <a:pt x="1506386" y="-23945"/>
                  <a:pt x="1797467" y="63566"/>
                  <a:pt x="1937402" y="0"/>
                </a:cubicBezTo>
                <a:cubicBezTo>
                  <a:pt x="1965312" y="125466"/>
                  <a:pt x="1919392" y="290459"/>
                  <a:pt x="1937402" y="369332"/>
                </a:cubicBezTo>
                <a:cubicBezTo>
                  <a:pt x="1720689" y="408025"/>
                  <a:pt x="1629604" y="345720"/>
                  <a:pt x="1433677" y="369332"/>
                </a:cubicBezTo>
                <a:cubicBezTo>
                  <a:pt x="1237750" y="392944"/>
                  <a:pt x="1143619" y="316746"/>
                  <a:pt x="949327" y="369332"/>
                </a:cubicBezTo>
                <a:cubicBezTo>
                  <a:pt x="755035" y="421918"/>
                  <a:pt x="696101" y="333476"/>
                  <a:pt x="484351" y="369332"/>
                </a:cubicBezTo>
                <a:cubicBezTo>
                  <a:pt x="272601" y="405188"/>
                  <a:pt x="165406" y="311528"/>
                  <a:pt x="0" y="369332"/>
                </a:cubicBezTo>
                <a:cubicBezTo>
                  <a:pt x="-32033" y="192527"/>
                  <a:pt x="16673" y="107254"/>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lvl="0"/>
            <a:r>
              <a:rPr lang="el-GR" dirty="0"/>
              <a:t>Τα έκλεισα.</a:t>
            </a:r>
          </a:p>
        </p:txBody>
      </p:sp>
      <p:sp>
        <p:nvSpPr>
          <p:cNvPr id="2" name="Θέση αριθμού διαφάνειας 1">
            <a:extLst>
              <a:ext uri="{FF2B5EF4-FFF2-40B4-BE49-F238E27FC236}">
                <a16:creationId xmlns:a16="http://schemas.microsoft.com/office/drawing/2014/main" id="{53DF5D07-7BBC-CF9D-17AD-062D466CE1D5}"/>
              </a:ext>
            </a:extLst>
          </p:cNvPr>
          <p:cNvSpPr>
            <a:spLocks noGrp="1"/>
          </p:cNvSpPr>
          <p:nvPr>
            <p:ph type="sldNum" sz="quarter" idx="12"/>
          </p:nvPr>
        </p:nvSpPr>
        <p:spPr/>
        <p:txBody>
          <a:bodyPr/>
          <a:lstStyle/>
          <a:p>
            <a:fld id="{04ED8FD2-A0A6-4D96-961E-B5A27EFBB7AD}" type="slidenum">
              <a:rPr lang="el-GR" smtClean="0"/>
              <a:t>6</a:t>
            </a:fld>
            <a:endParaRPr lang="el-GR"/>
          </a:p>
        </p:txBody>
      </p:sp>
    </p:spTree>
    <p:extLst>
      <p:ext uri="{BB962C8B-B14F-4D97-AF65-F5344CB8AC3E}">
        <p14:creationId xmlns:p14="http://schemas.microsoft.com/office/powerpoint/2010/main" val="326050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5D007-2A5A-8E3B-BD36-48EA4DFFB798}"/>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FE5E5294-09C0-74BB-7BE6-7ADF87A8C309}"/>
              </a:ext>
            </a:extLst>
          </p:cNvPr>
          <p:cNvSpPr/>
          <p:nvPr/>
        </p:nvSpPr>
        <p:spPr>
          <a:xfrm>
            <a:off x="0" y="119123"/>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7" name="TextBox 6">
            <a:extLst>
              <a:ext uri="{FF2B5EF4-FFF2-40B4-BE49-F238E27FC236}">
                <a16:creationId xmlns:a16="http://schemas.microsoft.com/office/drawing/2014/main" id="{BA4C27AF-4276-D10A-351E-11668D4E86A9}"/>
              </a:ext>
            </a:extLst>
          </p:cNvPr>
          <p:cNvSpPr txBox="1"/>
          <p:nvPr/>
        </p:nvSpPr>
        <p:spPr>
          <a:xfrm>
            <a:off x="1209576" y="1522423"/>
            <a:ext cx="5050048" cy="646331"/>
          </a:xfrm>
          <a:custGeom>
            <a:avLst/>
            <a:gdLst>
              <a:gd name="csX0" fmla="*/ 0 w 5050048"/>
              <a:gd name="csY0" fmla="*/ 0 h 646331"/>
              <a:gd name="csX1" fmla="*/ 662117 w 5050048"/>
              <a:gd name="csY1" fmla="*/ 0 h 646331"/>
              <a:gd name="csX2" fmla="*/ 1122233 w 5050048"/>
              <a:gd name="csY2" fmla="*/ 0 h 646331"/>
              <a:gd name="csX3" fmla="*/ 1531848 w 5050048"/>
              <a:gd name="csY3" fmla="*/ 0 h 646331"/>
              <a:gd name="csX4" fmla="*/ 2042464 w 5050048"/>
              <a:gd name="csY4" fmla="*/ 0 h 646331"/>
              <a:gd name="csX5" fmla="*/ 2603580 w 5050048"/>
              <a:gd name="csY5" fmla="*/ 0 h 646331"/>
              <a:gd name="csX6" fmla="*/ 3265698 w 5050048"/>
              <a:gd name="csY6" fmla="*/ 0 h 646331"/>
              <a:gd name="csX7" fmla="*/ 3725813 w 5050048"/>
              <a:gd name="csY7" fmla="*/ 0 h 646331"/>
              <a:gd name="csX8" fmla="*/ 4387931 w 5050048"/>
              <a:gd name="csY8" fmla="*/ 0 h 646331"/>
              <a:gd name="csX9" fmla="*/ 5050048 w 5050048"/>
              <a:gd name="csY9" fmla="*/ 0 h 646331"/>
              <a:gd name="csX10" fmla="*/ 5050048 w 5050048"/>
              <a:gd name="csY10" fmla="*/ 329629 h 646331"/>
              <a:gd name="csX11" fmla="*/ 5050048 w 5050048"/>
              <a:gd name="csY11" fmla="*/ 646331 h 646331"/>
              <a:gd name="csX12" fmla="*/ 4387931 w 5050048"/>
              <a:gd name="csY12" fmla="*/ 646331 h 646331"/>
              <a:gd name="csX13" fmla="*/ 3978316 w 5050048"/>
              <a:gd name="csY13" fmla="*/ 646331 h 646331"/>
              <a:gd name="csX14" fmla="*/ 3316198 w 5050048"/>
              <a:gd name="csY14" fmla="*/ 646331 h 646331"/>
              <a:gd name="csX15" fmla="*/ 2906583 w 5050048"/>
              <a:gd name="csY15" fmla="*/ 646331 h 646331"/>
              <a:gd name="csX16" fmla="*/ 2294966 w 5050048"/>
              <a:gd name="csY16" fmla="*/ 646331 h 646331"/>
              <a:gd name="csX17" fmla="*/ 1632849 w 5050048"/>
              <a:gd name="csY17" fmla="*/ 646331 h 646331"/>
              <a:gd name="csX18" fmla="*/ 1071732 w 5050048"/>
              <a:gd name="csY18" fmla="*/ 646331 h 646331"/>
              <a:gd name="csX19" fmla="*/ 611617 w 5050048"/>
              <a:gd name="csY19" fmla="*/ 646331 h 646331"/>
              <a:gd name="csX20" fmla="*/ 0 w 5050048"/>
              <a:gd name="csY20" fmla="*/ 646331 h 646331"/>
              <a:gd name="csX21" fmla="*/ 0 w 5050048"/>
              <a:gd name="csY21" fmla="*/ 316702 h 646331"/>
              <a:gd name="csX22" fmla="*/ 0 w 5050048"/>
              <a:gd name="csY22"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050048" h="646331" extrusionOk="0">
                <a:moveTo>
                  <a:pt x="0" y="0"/>
                </a:moveTo>
                <a:cubicBezTo>
                  <a:pt x="179440" y="-46031"/>
                  <a:pt x="420907" y="38706"/>
                  <a:pt x="662117" y="0"/>
                </a:cubicBezTo>
                <a:cubicBezTo>
                  <a:pt x="903327" y="-38706"/>
                  <a:pt x="933991" y="1894"/>
                  <a:pt x="1122233" y="0"/>
                </a:cubicBezTo>
                <a:cubicBezTo>
                  <a:pt x="1310475" y="-1894"/>
                  <a:pt x="1404330" y="23283"/>
                  <a:pt x="1531848" y="0"/>
                </a:cubicBezTo>
                <a:cubicBezTo>
                  <a:pt x="1659366" y="-23283"/>
                  <a:pt x="1903665" y="52931"/>
                  <a:pt x="2042464" y="0"/>
                </a:cubicBezTo>
                <a:cubicBezTo>
                  <a:pt x="2181263" y="-52931"/>
                  <a:pt x="2372295" y="19203"/>
                  <a:pt x="2603580" y="0"/>
                </a:cubicBezTo>
                <a:cubicBezTo>
                  <a:pt x="2834865" y="-19203"/>
                  <a:pt x="3113961" y="52548"/>
                  <a:pt x="3265698" y="0"/>
                </a:cubicBezTo>
                <a:cubicBezTo>
                  <a:pt x="3417435" y="-52548"/>
                  <a:pt x="3584315" y="9905"/>
                  <a:pt x="3725813" y="0"/>
                </a:cubicBezTo>
                <a:cubicBezTo>
                  <a:pt x="3867311" y="-9905"/>
                  <a:pt x="4147875" y="38989"/>
                  <a:pt x="4387931" y="0"/>
                </a:cubicBezTo>
                <a:cubicBezTo>
                  <a:pt x="4627987" y="-38989"/>
                  <a:pt x="4899806" y="59667"/>
                  <a:pt x="5050048" y="0"/>
                </a:cubicBezTo>
                <a:cubicBezTo>
                  <a:pt x="5076287" y="98367"/>
                  <a:pt x="5023789" y="196829"/>
                  <a:pt x="5050048" y="329629"/>
                </a:cubicBezTo>
                <a:cubicBezTo>
                  <a:pt x="5076307" y="462429"/>
                  <a:pt x="5035406" y="530367"/>
                  <a:pt x="5050048" y="646331"/>
                </a:cubicBezTo>
                <a:cubicBezTo>
                  <a:pt x="4905279" y="715144"/>
                  <a:pt x="4617594" y="606589"/>
                  <a:pt x="4387931" y="646331"/>
                </a:cubicBezTo>
                <a:cubicBezTo>
                  <a:pt x="4158268" y="686073"/>
                  <a:pt x="4160267" y="645962"/>
                  <a:pt x="3978316" y="646331"/>
                </a:cubicBezTo>
                <a:cubicBezTo>
                  <a:pt x="3796366" y="646700"/>
                  <a:pt x="3501117" y="601099"/>
                  <a:pt x="3316198" y="646331"/>
                </a:cubicBezTo>
                <a:cubicBezTo>
                  <a:pt x="3131279" y="691563"/>
                  <a:pt x="3052561" y="615661"/>
                  <a:pt x="2906583" y="646331"/>
                </a:cubicBezTo>
                <a:cubicBezTo>
                  <a:pt x="2760605" y="677001"/>
                  <a:pt x="2446391" y="618941"/>
                  <a:pt x="2294966" y="646331"/>
                </a:cubicBezTo>
                <a:cubicBezTo>
                  <a:pt x="2143541" y="673721"/>
                  <a:pt x="1832681" y="571961"/>
                  <a:pt x="1632849" y="646331"/>
                </a:cubicBezTo>
                <a:cubicBezTo>
                  <a:pt x="1433017" y="720701"/>
                  <a:pt x="1250941" y="614196"/>
                  <a:pt x="1071732" y="646331"/>
                </a:cubicBezTo>
                <a:cubicBezTo>
                  <a:pt x="892523" y="678466"/>
                  <a:pt x="750969" y="639293"/>
                  <a:pt x="611617" y="646331"/>
                </a:cubicBezTo>
                <a:cubicBezTo>
                  <a:pt x="472266" y="653369"/>
                  <a:pt x="138578" y="576298"/>
                  <a:pt x="0" y="646331"/>
                </a:cubicBezTo>
                <a:cubicBezTo>
                  <a:pt x="-14137" y="543155"/>
                  <a:pt x="30033" y="406240"/>
                  <a:pt x="0" y="316702"/>
                </a:cubicBezTo>
                <a:cubicBezTo>
                  <a:pt x="-30033" y="227164"/>
                  <a:pt x="7811" y="132403"/>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Πώς σε λένε;</a:t>
            </a:r>
          </a:p>
          <a:p>
            <a:r>
              <a:rPr lang="el-GR" dirty="0"/>
              <a:t>_________ λένε Γιώργο.</a:t>
            </a:r>
          </a:p>
        </p:txBody>
      </p:sp>
      <p:sp>
        <p:nvSpPr>
          <p:cNvPr id="3" name="TextBox 2">
            <a:extLst>
              <a:ext uri="{FF2B5EF4-FFF2-40B4-BE49-F238E27FC236}">
                <a16:creationId xmlns:a16="http://schemas.microsoft.com/office/drawing/2014/main" id="{12B404C7-9A88-F3F5-1F39-C355C8AA1F2C}"/>
              </a:ext>
            </a:extLst>
          </p:cNvPr>
          <p:cNvSpPr txBox="1"/>
          <p:nvPr/>
        </p:nvSpPr>
        <p:spPr>
          <a:xfrm>
            <a:off x="1178458" y="2276802"/>
            <a:ext cx="4917542" cy="646331"/>
          </a:xfrm>
          <a:custGeom>
            <a:avLst/>
            <a:gdLst>
              <a:gd name="csX0" fmla="*/ 0 w 4917542"/>
              <a:gd name="csY0" fmla="*/ 0 h 646331"/>
              <a:gd name="csX1" fmla="*/ 595569 w 4917542"/>
              <a:gd name="csY1" fmla="*/ 0 h 646331"/>
              <a:gd name="csX2" fmla="*/ 1240313 w 4917542"/>
              <a:gd name="csY2" fmla="*/ 0 h 646331"/>
              <a:gd name="csX3" fmla="*/ 1737532 w 4917542"/>
              <a:gd name="csY3" fmla="*/ 0 h 646331"/>
              <a:gd name="csX4" fmla="*/ 2382276 w 4917542"/>
              <a:gd name="csY4" fmla="*/ 0 h 646331"/>
              <a:gd name="csX5" fmla="*/ 2830319 w 4917542"/>
              <a:gd name="csY5" fmla="*/ 0 h 646331"/>
              <a:gd name="csX6" fmla="*/ 3475063 w 4917542"/>
              <a:gd name="csY6" fmla="*/ 0 h 646331"/>
              <a:gd name="csX7" fmla="*/ 4119807 w 4917542"/>
              <a:gd name="csY7" fmla="*/ 0 h 646331"/>
              <a:gd name="csX8" fmla="*/ 4917542 w 4917542"/>
              <a:gd name="csY8" fmla="*/ 0 h 646331"/>
              <a:gd name="csX9" fmla="*/ 4917542 w 4917542"/>
              <a:gd name="csY9" fmla="*/ 323166 h 646331"/>
              <a:gd name="csX10" fmla="*/ 4917542 w 4917542"/>
              <a:gd name="csY10" fmla="*/ 646331 h 646331"/>
              <a:gd name="csX11" fmla="*/ 4272798 w 4917542"/>
              <a:gd name="csY11" fmla="*/ 646331 h 646331"/>
              <a:gd name="csX12" fmla="*/ 3873930 w 4917542"/>
              <a:gd name="csY12" fmla="*/ 646331 h 646331"/>
              <a:gd name="csX13" fmla="*/ 3229186 w 4917542"/>
              <a:gd name="csY13" fmla="*/ 646331 h 646331"/>
              <a:gd name="csX14" fmla="*/ 2633617 w 4917542"/>
              <a:gd name="csY14" fmla="*/ 646331 h 646331"/>
              <a:gd name="csX15" fmla="*/ 2136399 w 4917542"/>
              <a:gd name="csY15" fmla="*/ 646331 h 646331"/>
              <a:gd name="csX16" fmla="*/ 1491654 w 4917542"/>
              <a:gd name="csY16" fmla="*/ 646331 h 646331"/>
              <a:gd name="csX17" fmla="*/ 846910 w 4917542"/>
              <a:gd name="csY17" fmla="*/ 646331 h 646331"/>
              <a:gd name="csX18" fmla="*/ 0 w 4917542"/>
              <a:gd name="csY18" fmla="*/ 646331 h 646331"/>
              <a:gd name="csX19" fmla="*/ 0 w 4917542"/>
              <a:gd name="csY19" fmla="*/ 310239 h 646331"/>
              <a:gd name="csX20" fmla="*/ 0 w 4917542"/>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917542" h="646331" extrusionOk="0">
                <a:moveTo>
                  <a:pt x="0" y="0"/>
                </a:moveTo>
                <a:cubicBezTo>
                  <a:pt x="249608" y="-34149"/>
                  <a:pt x="374201" y="25159"/>
                  <a:pt x="595569" y="0"/>
                </a:cubicBezTo>
                <a:cubicBezTo>
                  <a:pt x="816937" y="-25159"/>
                  <a:pt x="1065769" y="19067"/>
                  <a:pt x="1240313" y="0"/>
                </a:cubicBezTo>
                <a:cubicBezTo>
                  <a:pt x="1414857" y="-19067"/>
                  <a:pt x="1526665" y="57680"/>
                  <a:pt x="1737532" y="0"/>
                </a:cubicBezTo>
                <a:cubicBezTo>
                  <a:pt x="1948399" y="-57680"/>
                  <a:pt x="2161128" y="68191"/>
                  <a:pt x="2382276" y="0"/>
                </a:cubicBezTo>
                <a:cubicBezTo>
                  <a:pt x="2603424" y="-68191"/>
                  <a:pt x="2713231" y="496"/>
                  <a:pt x="2830319" y="0"/>
                </a:cubicBezTo>
                <a:cubicBezTo>
                  <a:pt x="2947407" y="-496"/>
                  <a:pt x="3174224" y="37746"/>
                  <a:pt x="3475063" y="0"/>
                </a:cubicBezTo>
                <a:cubicBezTo>
                  <a:pt x="3775902" y="-37746"/>
                  <a:pt x="3822964" y="2457"/>
                  <a:pt x="4119807" y="0"/>
                </a:cubicBezTo>
                <a:cubicBezTo>
                  <a:pt x="4416650" y="-2457"/>
                  <a:pt x="4570478" y="67165"/>
                  <a:pt x="4917542" y="0"/>
                </a:cubicBezTo>
                <a:cubicBezTo>
                  <a:pt x="4930477" y="150309"/>
                  <a:pt x="4908376" y="246693"/>
                  <a:pt x="4917542" y="323166"/>
                </a:cubicBezTo>
                <a:cubicBezTo>
                  <a:pt x="4926708" y="399639"/>
                  <a:pt x="4891692" y="513426"/>
                  <a:pt x="4917542" y="646331"/>
                </a:cubicBezTo>
                <a:cubicBezTo>
                  <a:pt x="4756776" y="714938"/>
                  <a:pt x="4450625" y="585427"/>
                  <a:pt x="4272798" y="646331"/>
                </a:cubicBezTo>
                <a:cubicBezTo>
                  <a:pt x="4094971" y="707235"/>
                  <a:pt x="4056996" y="598724"/>
                  <a:pt x="3873930" y="646331"/>
                </a:cubicBezTo>
                <a:cubicBezTo>
                  <a:pt x="3690864" y="693938"/>
                  <a:pt x="3360266" y="623666"/>
                  <a:pt x="3229186" y="646331"/>
                </a:cubicBezTo>
                <a:cubicBezTo>
                  <a:pt x="3098106" y="668996"/>
                  <a:pt x="2888260" y="643766"/>
                  <a:pt x="2633617" y="646331"/>
                </a:cubicBezTo>
                <a:cubicBezTo>
                  <a:pt x="2378974" y="648896"/>
                  <a:pt x="2242509" y="593653"/>
                  <a:pt x="2136399" y="646331"/>
                </a:cubicBezTo>
                <a:cubicBezTo>
                  <a:pt x="2030289" y="699009"/>
                  <a:pt x="1718506" y="604118"/>
                  <a:pt x="1491654" y="646331"/>
                </a:cubicBezTo>
                <a:cubicBezTo>
                  <a:pt x="1264802" y="688544"/>
                  <a:pt x="1002208" y="643245"/>
                  <a:pt x="846910" y="646331"/>
                </a:cubicBezTo>
                <a:cubicBezTo>
                  <a:pt x="691612" y="649417"/>
                  <a:pt x="390565" y="642459"/>
                  <a:pt x="0" y="646331"/>
                </a:cubicBezTo>
                <a:cubicBezTo>
                  <a:pt x="-39057" y="510169"/>
                  <a:pt x="18613" y="451255"/>
                  <a:pt x="0" y="310239"/>
                </a:cubicBezTo>
                <a:cubicBezTo>
                  <a:pt x="-18613" y="169223"/>
                  <a:pt x="25761" y="131598"/>
                  <a:pt x="0" y="0"/>
                </a:cubicBezTo>
                <a:close/>
              </a:path>
            </a:pathLst>
          </a:custGeom>
          <a:noFill/>
          <a:ln>
            <a:solidFill>
              <a:schemeClr val="tx1"/>
            </a:solidFill>
            <a:extLst>
              <a:ext uri="{C807C97D-BFC1-408E-A445-0C87EB9F89A2}">
                <ask:lineSketchStyleProps xmlns:ask="http://schemas.microsoft.com/office/drawing/2018/sketchyshapes" sd="1880526977">
                  <a:prstGeom prst="rect">
                    <a:avLst/>
                  </a:prstGeom>
                  <ask:type>
                    <ask:lineSketchScribble/>
                  </ask:type>
                </ask:lineSketchStyleProps>
              </a:ext>
            </a:extLst>
          </a:ln>
        </p:spPr>
        <p:txBody>
          <a:bodyPr wrap="square">
            <a:spAutoFit/>
          </a:bodyPr>
          <a:lstStyle/>
          <a:p>
            <a:pPr>
              <a:buNone/>
            </a:pPr>
            <a:r>
              <a:rPr lang="el-GR" dirty="0"/>
              <a:t>Με γνωρίζεις;</a:t>
            </a:r>
          </a:p>
          <a:p>
            <a:pPr>
              <a:buNone/>
            </a:pPr>
            <a:r>
              <a:rPr lang="el-GR" dirty="0"/>
              <a:t>_______  γνωρίζω.</a:t>
            </a:r>
          </a:p>
        </p:txBody>
      </p:sp>
      <p:sp>
        <p:nvSpPr>
          <p:cNvPr id="6" name="TextBox 5">
            <a:extLst>
              <a:ext uri="{FF2B5EF4-FFF2-40B4-BE49-F238E27FC236}">
                <a16:creationId xmlns:a16="http://schemas.microsoft.com/office/drawing/2014/main" id="{2A986B83-2355-55B8-01AE-995A1CC11CF0}"/>
              </a:ext>
            </a:extLst>
          </p:cNvPr>
          <p:cNvSpPr txBox="1"/>
          <p:nvPr/>
        </p:nvSpPr>
        <p:spPr>
          <a:xfrm>
            <a:off x="1209576" y="3015816"/>
            <a:ext cx="4056510" cy="646331"/>
          </a:xfrm>
          <a:custGeom>
            <a:avLst/>
            <a:gdLst>
              <a:gd name="csX0" fmla="*/ 0 w 4056510"/>
              <a:gd name="csY0" fmla="*/ 0 h 646331"/>
              <a:gd name="csX1" fmla="*/ 660632 w 4056510"/>
              <a:gd name="csY1" fmla="*/ 0 h 646331"/>
              <a:gd name="csX2" fmla="*/ 1280698 w 4056510"/>
              <a:gd name="csY2" fmla="*/ 0 h 646331"/>
              <a:gd name="csX3" fmla="*/ 1779069 w 4056510"/>
              <a:gd name="csY3" fmla="*/ 0 h 646331"/>
              <a:gd name="csX4" fmla="*/ 2318006 w 4056510"/>
              <a:gd name="csY4" fmla="*/ 0 h 646331"/>
              <a:gd name="csX5" fmla="*/ 2775812 w 4056510"/>
              <a:gd name="csY5" fmla="*/ 0 h 646331"/>
              <a:gd name="csX6" fmla="*/ 3274183 w 4056510"/>
              <a:gd name="csY6" fmla="*/ 0 h 646331"/>
              <a:gd name="csX7" fmla="*/ 4056510 w 4056510"/>
              <a:gd name="csY7" fmla="*/ 0 h 646331"/>
              <a:gd name="csX8" fmla="*/ 4056510 w 4056510"/>
              <a:gd name="csY8" fmla="*/ 316702 h 646331"/>
              <a:gd name="csX9" fmla="*/ 4056510 w 4056510"/>
              <a:gd name="csY9" fmla="*/ 646331 h 646331"/>
              <a:gd name="csX10" fmla="*/ 3395878 w 4056510"/>
              <a:gd name="csY10" fmla="*/ 646331 h 646331"/>
              <a:gd name="csX11" fmla="*/ 2856942 w 4056510"/>
              <a:gd name="csY11" fmla="*/ 646331 h 646331"/>
              <a:gd name="csX12" fmla="*/ 2318006 w 4056510"/>
              <a:gd name="csY12" fmla="*/ 646331 h 646331"/>
              <a:gd name="csX13" fmla="*/ 1819634 w 4056510"/>
              <a:gd name="csY13" fmla="*/ 646331 h 646331"/>
              <a:gd name="csX14" fmla="*/ 1280698 w 4056510"/>
              <a:gd name="csY14" fmla="*/ 646331 h 646331"/>
              <a:gd name="csX15" fmla="*/ 701197 w 4056510"/>
              <a:gd name="csY15" fmla="*/ 646331 h 646331"/>
              <a:gd name="csX16" fmla="*/ 0 w 4056510"/>
              <a:gd name="csY16" fmla="*/ 646331 h 646331"/>
              <a:gd name="csX17" fmla="*/ 0 w 4056510"/>
              <a:gd name="csY17" fmla="*/ 329629 h 646331"/>
              <a:gd name="csX18" fmla="*/ 0 w 4056510"/>
              <a:gd name="csY18"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056510" h="646331" extrusionOk="0">
                <a:moveTo>
                  <a:pt x="0" y="0"/>
                </a:moveTo>
                <a:cubicBezTo>
                  <a:pt x="135984" y="-64880"/>
                  <a:pt x="469791" y="43687"/>
                  <a:pt x="660632" y="0"/>
                </a:cubicBezTo>
                <a:cubicBezTo>
                  <a:pt x="851473" y="-43687"/>
                  <a:pt x="1080635" y="69445"/>
                  <a:pt x="1280698" y="0"/>
                </a:cubicBezTo>
                <a:cubicBezTo>
                  <a:pt x="1480761" y="-69445"/>
                  <a:pt x="1578562" y="36611"/>
                  <a:pt x="1779069" y="0"/>
                </a:cubicBezTo>
                <a:cubicBezTo>
                  <a:pt x="1979576" y="-36611"/>
                  <a:pt x="2190061" y="42162"/>
                  <a:pt x="2318006" y="0"/>
                </a:cubicBezTo>
                <a:cubicBezTo>
                  <a:pt x="2445951" y="-42162"/>
                  <a:pt x="2654984" y="46826"/>
                  <a:pt x="2775812" y="0"/>
                </a:cubicBezTo>
                <a:cubicBezTo>
                  <a:pt x="2896640" y="-46826"/>
                  <a:pt x="3031046" y="22996"/>
                  <a:pt x="3274183" y="0"/>
                </a:cubicBezTo>
                <a:cubicBezTo>
                  <a:pt x="3517320" y="-22996"/>
                  <a:pt x="3820808" y="58122"/>
                  <a:pt x="4056510" y="0"/>
                </a:cubicBezTo>
                <a:cubicBezTo>
                  <a:pt x="4082921" y="121167"/>
                  <a:pt x="4054194" y="246148"/>
                  <a:pt x="4056510" y="316702"/>
                </a:cubicBezTo>
                <a:cubicBezTo>
                  <a:pt x="4058826" y="387256"/>
                  <a:pt x="4025406" y="555141"/>
                  <a:pt x="4056510" y="646331"/>
                </a:cubicBezTo>
                <a:cubicBezTo>
                  <a:pt x="3771787" y="706816"/>
                  <a:pt x="3529263" y="570405"/>
                  <a:pt x="3395878" y="646331"/>
                </a:cubicBezTo>
                <a:cubicBezTo>
                  <a:pt x="3262493" y="722257"/>
                  <a:pt x="2975267" y="626484"/>
                  <a:pt x="2856942" y="646331"/>
                </a:cubicBezTo>
                <a:cubicBezTo>
                  <a:pt x="2738617" y="666178"/>
                  <a:pt x="2442462" y="581832"/>
                  <a:pt x="2318006" y="646331"/>
                </a:cubicBezTo>
                <a:cubicBezTo>
                  <a:pt x="2193550" y="710830"/>
                  <a:pt x="2009991" y="592178"/>
                  <a:pt x="1819634" y="646331"/>
                </a:cubicBezTo>
                <a:cubicBezTo>
                  <a:pt x="1629277" y="700484"/>
                  <a:pt x="1430929" y="613699"/>
                  <a:pt x="1280698" y="646331"/>
                </a:cubicBezTo>
                <a:cubicBezTo>
                  <a:pt x="1130467" y="678963"/>
                  <a:pt x="826921" y="628924"/>
                  <a:pt x="701197" y="646331"/>
                </a:cubicBezTo>
                <a:cubicBezTo>
                  <a:pt x="575473" y="663738"/>
                  <a:pt x="310412" y="596956"/>
                  <a:pt x="0" y="646331"/>
                </a:cubicBezTo>
                <a:cubicBezTo>
                  <a:pt x="-23680" y="493951"/>
                  <a:pt x="18037" y="487093"/>
                  <a:pt x="0" y="329629"/>
                </a:cubicBezTo>
                <a:cubicBezTo>
                  <a:pt x="-18037" y="172165"/>
                  <a:pt x="20025" y="112575"/>
                  <a:pt x="0" y="0"/>
                </a:cubicBezTo>
                <a:close/>
              </a:path>
            </a:pathLst>
          </a:custGeom>
          <a:noFill/>
          <a:ln>
            <a:solidFill>
              <a:schemeClr val="tx1"/>
            </a:solidFill>
            <a:extLst>
              <a:ext uri="{C807C97D-BFC1-408E-A445-0C87EB9F89A2}">
                <ask:lineSketchStyleProps xmlns:ask="http://schemas.microsoft.com/office/drawing/2018/sketchyshapes" sd="1936717007">
                  <a:prstGeom prst="rect">
                    <a:avLst/>
                  </a:prstGeom>
                  <ask:type>
                    <ask:lineSketchScribble/>
                  </ask:type>
                </ask:lineSketchStyleProps>
              </a:ext>
            </a:extLst>
          </a:ln>
        </p:spPr>
        <p:txBody>
          <a:bodyPr wrap="square">
            <a:spAutoFit/>
          </a:bodyPr>
          <a:lstStyle/>
          <a:p>
            <a:pPr>
              <a:buNone/>
            </a:pPr>
            <a:r>
              <a:rPr lang="el-GR" dirty="0"/>
              <a:t>Διαβάζεις  την εφημερίδα;</a:t>
            </a:r>
          </a:p>
          <a:p>
            <a:pPr>
              <a:buNone/>
            </a:pPr>
            <a:r>
              <a:rPr lang="el-GR" dirty="0"/>
              <a:t>_______ διαβάζω.</a:t>
            </a:r>
          </a:p>
        </p:txBody>
      </p:sp>
      <p:sp>
        <p:nvSpPr>
          <p:cNvPr id="9" name="TextBox 8">
            <a:extLst>
              <a:ext uri="{FF2B5EF4-FFF2-40B4-BE49-F238E27FC236}">
                <a16:creationId xmlns:a16="http://schemas.microsoft.com/office/drawing/2014/main" id="{F9474DFB-19F1-43A1-6B27-FEFF09A260A7}"/>
              </a:ext>
            </a:extLst>
          </p:cNvPr>
          <p:cNvSpPr txBox="1"/>
          <p:nvPr/>
        </p:nvSpPr>
        <p:spPr>
          <a:xfrm>
            <a:off x="1209576" y="3674641"/>
            <a:ext cx="3272739" cy="646331"/>
          </a:xfrm>
          <a:custGeom>
            <a:avLst/>
            <a:gdLst>
              <a:gd name="csX0" fmla="*/ 0 w 3272739"/>
              <a:gd name="csY0" fmla="*/ 0 h 646331"/>
              <a:gd name="csX1" fmla="*/ 512729 w 3272739"/>
              <a:gd name="csY1" fmla="*/ 0 h 646331"/>
              <a:gd name="csX2" fmla="*/ 960003 w 3272739"/>
              <a:gd name="csY2" fmla="*/ 0 h 646331"/>
              <a:gd name="csX3" fmla="*/ 1505460 w 3272739"/>
              <a:gd name="csY3" fmla="*/ 0 h 646331"/>
              <a:gd name="csX4" fmla="*/ 2116371 w 3272739"/>
              <a:gd name="csY4" fmla="*/ 0 h 646331"/>
              <a:gd name="csX5" fmla="*/ 2694555 w 3272739"/>
              <a:gd name="csY5" fmla="*/ 0 h 646331"/>
              <a:gd name="csX6" fmla="*/ 3272739 w 3272739"/>
              <a:gd name="csY6" fmla="*/ 0 h 646331"/>
              <a:gd name="csX7" fmla="*/ 3272739 w 3272739"/>
              <a:gd name="csY7" fmla="*/ 303776 h 646331"/>
              <a:gd name="csX8" fmla="*/ 3272739 w 3272739"/>
              <a:gd name="csY8" fmla="*/ 646331 h 646331"/>
              <a:gd name="csX9" fmla="*/ 2825465 w 3272739"/>
              <a:gd name="csY9" fmla="*/ 646331 h 646331"/>
              <a:gd name="csX10" fmla="*/ 2378190 w 3272739"/>
              <a:gd name="csY10" fmla="*/ 646331 h 646331"/>
              <a:gd name="csX11" fmla="*/ 1865461 w 3272739"/>
              <a:gd name="csY11" fmla="*/ 646331 h 646331"/>
              <a:gd name="csX12" fmla="*/ 1254550 w 3272739"/>
              <a:gd name="csY12" fmla="*/ 646331 h 646331"/>
              <a:gd name="csX13" fmla="*/ 643639 w 3272739"/>
              <a:gd name="csY13" fmla="*/ 646331 h 646331"/>
              <a:gd name="csX14" fmla="*/ 0 w 3272739"/>
              <a:gd name="csY14" fmla="*/ 646331 h 646331"/>
              <a:gd name="csX15" fmla="*/ 0 w 3272739"/>
              <a:gd name="csY15" fmla="*/ 336092 h 646331"/>
              <a:gd name="csX16" fmla="*/ 0 w 3272739"/>
              <a:gd name="csY16"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72739" h="646331" extrusionOk="0">
                <a:moveTo>
                  <a:pt x="0" y="0"/>
                </a:moveTo>
                <a:cubicBezTo>
                  <a:pt x="127067" y="-41130"/>
                  <a:pt x="302613" y="23154"/>
                  <a:pt x="512729" y="0"/>
                </a:cubicBezTo>
                <a:cubicBezTo>
                  <a:pt x="722845" y="-23154"/>
                  <a:pt x="778289" y="31208"/>
                  <a:pt x="960003" y="0"/>
                </a:cubicBezTo>
                <a:cubicBezTo>
                  <a:pt x="1141717" y="-31208"/>
                  <a:pt x="1269832" y="36736"/>
                  <a:pt x="1505460" y="0"/>
                </a:cubicBezTo>
                <a:cubicBezTo>
                  <a:pt x="1741088" y="-36736"/>
                  <a:pt x="1932012" y="64945"/>
                  <a:pt x="2116371" y="0"/>
                </a:cubicBezTo>
                <a:cubicBezTo>
                  <a:pt x="2300730" y="-64945"/>
                  <a:pt x="2543831" y="22618"/>
                  <a:pt x="2694555" y="0"/>
                </a:cubicBezTo>
                <a:cubicBezTo>
                  <a:pt x="2845279" y="-22618"/>
                  <a:pt x="2993044" y="56228"/>
                  <a:pt x="3272739" y="0"/>
                </a:cubicBezTo>
                <a:cubicBezTo>
                  <a:pt x="3280354" y="80750"/>
                  <a:pt x="3260315" y="185747"/>
                  <a:pt x="3272739" y="303776"/>
                </a:cubicBezTo>
                <a:cubicBezTo>
                  <a:pt x="3285163" y="421805"/>
                  <a:pt x="3241061" y="531325"/>
                  <a:pt x="3272739" y="646331"/>
                </a:cubicBezTo>
                <a:cubicBezTo>
                  <a:pt x="3118300" y="690787"/>
                  <a:pt x="3035803" y="597146"/>
                  <a:pt x="2825465" y="646331"/>
                </a:cubicBezTo>
                <a:cubicBezTo>
                  <a:pt x="2615127" y="695516"/>
                  <a:pt x="2508552" y="598640"/>
                  <a:pt x="2378190" y="646331"/>
                </a:cubicBezTo>
                <a:cubicBezTo>
                  <a:pt x="2247829" y="694022"/>
                  <a:pt x="2013410" y="636764"/>
                  <a:pt x="1865461" y="646331"/>
                </a:cubicBezTo>
                <a:cubicBezTo>
                  <a:pt x="1717512" y="655898"/>
                  <a:pt x="1502878" y="576323"/>
                  <a:pt x="1254550" y="646331"/>
                </a:cubicBezTo>
                <a:cubicBezTo>
                  <a:pt x="1006222" y="716339"/>
                  <a:pt x="776693" y="631722"/>
                  <a:pt x="643639" y="646331"/>
                </a:cubicBezTo>
                <a:cubicBezTo>
                  <a:pt x="510585" y="660940"/>
                  <a:pt x="255504" y="611941"/>
                  <a:pt x="0" y="646331"/>
                </a:cubicBezTo>
                <a:cubicBezTo>
                  <a:pt x="-443" y="494240"/>
                  <a:pt x="11785" y="454591"/>
                  <a:pt x="0" y="336092"/>
                </a:cubicBezTo>
                <a:cubicBezTo>
                  <a:pt x="-11785" y="217593"/>
                  <a:pt x="16082" y="88857"/>
                  <a:pt x="0" y="0"/>
                </a:cubicBezTo>
                <a:close/>
              </a:path>
            </a:pathLst>
          </a:custGeom>
          <a:noFill/>
          <a:ln>
            <a:solidFill>
              <a:schemeClr val="tx1"/>
            </a:solidFill>
            <a:extLst>
              <a:ext uri="{C807C97D-BFC1-408E-A445-0C87EB9F89A2}">
                <ask:lineSketchStyleProps xmlns:ask="http://schemas.microsoft.com/office/drawing/2018/sketchyshapes" sd="4112662940">
                  <a:prstGeom prst="rect">
                    <a:avLst/>
                  </a:prstGeom>
                  <ask:type>
                    <ask:lineSketchScribble/>
                  </ask:type>
                </ask:lineSketchStyleProps>
              </a:ext>
            </a:extLst>
          </a:ln>
        </p:spPr>
        <p:txBody>
          <a:bodyPr wrap="square">
            <a:spAutoFit/>
          </a:bodyPr>
          <a:lstStyle/>
          <a:p>
            <a:pPr>
              <a:buNone/>
            </a:pPr>
            <a:r>
              <a:rPr lang="el-GR" dirty="0"/>
              <a:t>Αγόρασες το περιοδικό;</a:t>
            </a:r>
          </a:p>
          <a:p>
            <a:pPr>
              <a:buNone/>
            </a:pPr>
            <a:r>
              <a:rPr lang="el-GR" dirty="0"/>
              <a:t>_______  αγόρασα.</a:t>
            </a:r>
          </a:p>
        </p:txBody>
      </p:sp>
      <p:sp>
        <p:nvSpPr>
          <p:cNvPr id="14" name="TextBox 13">
            <a:extLst>
              <a:ext uri="{FF2B5EF4-FFF2-40B4-BE49-F238E27FC236}">
                <a16:creationId xmlns:a16="http://schemas.microsoft.com/office/drawing/2014/main" id="{7F55EBF6-BFD8-1C14-ED11-0980FA3D6067}"/>
              </a:ext>
            </a:extLst>
          </p:cNvPr>
          <p:cNvSpPr txBox="1"/>
          <p:nvPr/>
        </p:nvSpPr>
        <p:spPr>
          <a:xfrm>
            <a:off x="1227442" y="5075351"/>
            <a:ext cx="3653738" cy="646331"/>
          </a:xfrm>
          <a:custGeom>
            <a:avLst/>
            <a:gdLst>
              <a:gd name="csX0" fmla="*/ 0 w 3653738"/>
              <a:gd name="csY0" fmla="*/ 0 h 646331"/>
              <a:gd name="csX1" fmla="*/ 558500 w 3653738"/>
              <a:gd name="csY1" fmla="*/ 0 h 646331"/>
              <a:gd name="csX2" fmla="*/ 1043925 w 3653738"/>
              <a:gd name="csY2" fmla="*/ 0 h 646331"/>
              <a:gd name="csX3" fmla="*/ 1565888 w 3653738"/>
              <a:gd name="csY3" fmla="*/ 0 h 646331"/>
              <a:gd name="csX4" fmla="*/ 2160925 w 3653738"/>
              <a:gd name="csY4" fmla="*/ 0 h 646331"/>
              <a:gd name="csX5" fmla="*/ 2609813 w 3653738"/>
              <a:gd name="csY5" fmla="*/ 0 h 646331"/>
              <a:gd name="csX6" fmla="*/ 3022163 w 3653738"/>
              <a:gd name="csY6" fmla="*/ 0 h 646331"/>
              <a:gd name="csX7" fmla="*/ 3653738 w 3653738"/>
              <a:gd name="csY7" fmla="*/ 0 h 646331"/>
              <a:gd name="csX8" fmla="*/ 3653738 w 3653738"/>
              <a:gd name="csY8" fmla="*/ 323166 h 646331"/>
              <a:gd name="csX9" fmla="*/ 3653738 w 3653738"/>
              <a:gd name="csY9" fmla="*/ 646331 h 646331"/>
              <a:gd name="csX10" fmla="*/ 3204850 w 3653738"/>
              <a:gd name="csY10" fmla="*/ 646331 h 646331"/>
              <a:gd name="csX11" fmla="*/ 2755962 w 3653738"/>
              <a:gd name="csY11" fmla="*/ 646331 h 646331"/>
              <a:gd name="csX12" fmla="*/ 2270537 w 3653738"/>
              <a:gd name="csY12" fmla="*/ 646331 h 646331"/>
              <a:gd name="csX13" fmla="*/ 1785112 w 3653738"/>
              <a:gd name="csY13" fmla="*/ 646331 h 646331"/>
              <a:gd name="csX14" fmla="*/ 1299687 w 3653738"/>
              <a:gd name="csY14" fmla="*/ 646331 h 646331"/>
              <a:gd name="csX15" fmla="*/ 741187 w 3653738"/>
              <a:gd name="csY15" fmla="*/ 646331 h 646331"/>
              <a:gd name="csX16" fmla="*/ 0 w 3653738"/>
              <a:gd name="csY16" fmla="*/ 646331 h 646331"/>
              <a:gd name="csX17" fmla="*/ 0 w 3653738"/>
              <a:gd name="csY17" fmla="*/ 310239 h 646331"/>
              <a:gd name="csX18" fmla="*/ 0 w 3653738"/>
              <a:gd name="csY18"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53738" h="646331" extrusionOk="0">
                <a:moveTo>
                  <a:pt x="0" y="0"/>
                </a:moveTo>
                <a:cubicBezTo>
                  <a:pt x="196167" y="-59821"/>
                  <a:pt x="306882" y="19260"/>
                  <a:pt x="558500" y="0"/>
                </a:cubicBezTo>
                <a:cubicBezTo>
                  <a:pt x="810118" y="-19260"/>
                  <a:pt x="911477" y="57790"/>
                  <a:pt x="1043925" y="0"/>
                </a:cubicBezTo>
                <a:cubicBezTo>
                  <a:pt x="1176373" y="-57790"/>
                  <a:pt x="1444225" y="20960"/>
                  <a:pt x="1565888" y="0"/>
                </a:cubicBezTo>
                <a:cubicBezTo>
                  <a:pt x="1687551" y="-20960"/>
                  <a:pt x="1910374" y="33032"/>
                  <a:pt x="2160925" y="0"/>
                </a:cubicBezTo>
                <a:cubicBezTo>
                  <a:pt x="2411476" y="-33032"/>
                  <a:pt x="2477518" y="27888"/>
                  <a:pt x="2609813" y="0"/>
                </a:cubicBezTo>
                <a:cubicBezTo>
                  <a:pt x="2742108" y="-27888"/>
                  <a:pt x="2921696" y="18687"/>
                  <a:pt x="3022163" y="0"/>
                </a:cubicBezTo>
                <a:cubicBezTo>
                  <a:pt x="3122630" y="-18687"/>
                  <a:pt x="3424244" y="46638"/>
                  <a:pt x="3653738" y="0"/>
                </a:cubicBezTo>
                <a:cubicBezTo>
                  <a:pt x="3660458" y="104303"/>
                  <a:pt x="3616985" y="220653"/>
                  <a:pt x="3653738" y="323166"/>
                </a:cubicBezTo>
                <a:cubicBezTo>
                  <a:pt x="3690491" y="425679"/>
                  <a:pt x="3632400" y="488149"/>
                  <a:pt x="3653738" y="646331"/>
                </a:cubicBezTo>
                <a:cubicBezTo>
                  <a:pt x="3472427" y="657642"/>
                  <a:pt x="3373619" y="625993"/>
                  <a:pt x="3204850" y="646331"/>
                </a:cubicBezTo>
                <a:cubicBezTo>
                  <a:pt x="3036081" y="666669"/>
                  <a:pt x="2923178" y="637410"/>
                  <a:pt x="2755962" y="646331"/>
                </a:cubicBezTo>
                <a:cubicBezTo>
                  <a:pt x="2588746" y="655252"/>
                  <a:pt x="2492211" y="596605"/>
                  <a:pt x="2270537" y="646331"/>
                </a:cubicBezTo>
                <a:cubicBezTo>
                  <a:pt x="2048863" y="696057"/>
                  <a:pt x="1961640" y="616198"/>
                  <a:pt x="1785112" y="646331"/>
                </a:cubicBezTo>
                <a:cubicBezTo>
                  <a:pt x="1608584" y="676464"/>
                  <a:pt x="1457649" y="615868"/>
                  <a:pt x="1299687" y="646331"/>
                </a:cubicBezTo>
                <a:cubicBezTo>
                  <a:pt x="1141726" y="676794"/>
                  <a:pt x="878707" y="619566"/>
                  <a:pt x="741187" y="646331"/>
                </a:cubicBezTo>
                <a:cubicBezTo>
                  <a:pt x="603667" y="673096"/>
                  <a:pt x="309050" y="595665"/>
                  <a:pt x="0" y="646331"/>
                </a:cubicBezTo>
                <a:cubicBezTo>
                  <a:pt x="-29549" y="571502"/>
                  <a:pt x="32911" y="400716"/>
                  <a:pt x="0" y="310239"/>
                </a:cubicBezTo>
                <a:cubicBezTo>
                  <a:pt x="-32911" y="219762"/>
                  <a:pt x="36895" y="142531"/>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Περιμένετε τους  φίλους σας;</a:t>
            </a:r>
          </a:p>
          <a:p>
            <a:pPr>
              <a:buNone/>
            </a:pPr>
            <a:r>
              <a:rPr lang="el-GR" dirty="0"/>
              <a:t>Ναι, _______ περιμένουμε.</a:t>
            </a:r>
          </a:p>
        </p:txBody>
      </p:sp>
      <p:sp>
        <p:nvSpPr>
          <p:cNvPr id="17" name="TextBox 16">
            <a:extLst>
              <a:ext uri="{FF2B5EF4-FFF2-40B4-BE49-F238E27FC236}">
                <a16:creationId xmlns:a16="http://schemas.microsoft.com/office/drawing/2014/main" id="{276311EF-B88E-E449-C8CB-1D7F24E8B3EA}"/>
              </a:ext>
            </a:extLst>
          </p:cNvPr>
          <p:cNvSpPr txBox="1"/>
          <p:nvPr/>
        </p:nvSpPr>
        <p:spPr>
          <a:xfrm>
            <a:off x="1178458" y="5783623"/>
            <a:ext cx="4703418" cy="646331"/>
          </a:xfrm>
          <a:custGeom>
            <a:avLst/>
            <a:gdLst>
              <a:gd name="csX0" fmla="*/ 0 w 4703418"/>
              <a:gd name="csY0" fmla="*/ 0 h 646331"/>
              <a:gd name="csX1" fmla="*/ 634961 w 4703418"/>
              <a:gd name="csY1" fmla="*/ 0 h 646331"/>
              <a:gd name="csX2" fmla="*/ 1175855 w 4703418"/>
              <a:gd name="csY2" fmla="*/ 0 h 646331"/>
              <a:gd name="csX3" fmla="*/ 1763782 w 4703418"/>
              <a:gd name="csY3" fmla="*/ 0 h 646331"/>
              <a:gd name="csX4" fmla="*/ 2445777 w 4703418"/>
              <a:gd name="csY4" fmla="*/ 0 h 646331"/>
              <a:gd name="csX5" fmla="*/ 2939636 w 4703418"/>
              <a:gd name="csY5" fmla="*/ 0 h 646331"/>
              <a:gd name="csX6" fmla="*/ 3386461 w 4703418"/>
              <a:gd name="csY6" fmla="*/ 0 h 646331"/>
              <a:gd name="csX7" fmla="*/ 3880320 w 4703418"/>
              <a:gd name="csY7" fmla="*/ 0 h 646331"/>
              <a:gd name="csX8" fmla="*/ 4703418 w 4703418"/>
              <a:gd name="csY8" fmla="*/ 0 h 646331"/>
              <a:gd name="csX9" fmla="*/ 4703418 w 4703418"/>
              <a:gd name="csY9" fmla="*/ 316702 h 646331"/>
              <a:gd name="csX10" fmla="*/ 4703418 w 4703418"/>
              <a:gd name="csY10" fmla="*/ 646331 h 646331"/>
              <a:gd name="csX11" fmla="*/ 4115491 w 4703418"/>
              <a:gd name="csY11" fmla="*/ 646331 h 646331"/>
              <a:gd name="csX12" fmla="*/ 3574598 w 4703418"/>
              <a:gd name="csY12" fmla="*/ 646331 h 646331"/>
              <a:gd name="csX13" fmla="*/ 3033705 w 4703418"/>
              <a:gd name="csY13" fmla="*/ 646331 h 646331"/>
              <a:gd name="csX14" fmla="*/ 2492812 w 4703418"/>
              <a:gd name="csY14" fmla="*/ 646331 h 646331"/>
              <a:gd name="csX15" fmla="*/ 1857850 w 4703418"/>
              <a:gd name="csY15" fmla="*/ 646331 h 646331"/>
              <a:gd name="csX16" fmla="*/ 1175855 w 4703418"/>
              <a:gd name="csY16" fmla="*/ 646331 h 646331"/>
              <a:gd name="csX17" fmla="*/ 0 w 4703418"/>
              <a:gd name="csY17" fmla="*/ 646331 h 646331"/>
              <a:gd name="csX18" fmla="*/ 0 w 4703418"/>
              <a:gd name="csY18" fmla="*/ 329629 h 646331"/>
              <a:gd name="csX19" fmla="*/ 0 w 4703418"/>
              <a:gd name="csY19"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703418" h="646331" extrusionOk="0">
                <a:moveTo>
                  <a:pt x="0" y="0"/>
                </a:moveTo>
                <a:cubicBezTo>
                  <a:pt x="225857" y="-43881"/>
                  <a:pt x="494312" y="26391"/>
                  <a:pt x="634961" y="0"/>
                </a:cubicBezTo>
                <a:cubicBezTo>
                  <a:pt x="775610" y="-26391"/>
                  <a:pt x="967765" y="55148"/>
                  <a:pt x="1175855" y="0"/>
                </a:cubicBezTo>
                <a:cubicBezTo>
                  <a:pt x="1383945" y="-55148"/>
                  <a:pt x="1605753" y="4594"/>
                  <a:pt x="1763782" y="0"/>
                </a:cubicBezTo>
                <a:cubicBezTo>
                  <a:pt x="1921811" y="-4594"/>
                  <a:pt x="2272195" y="11635"/>
                  <a:pt x="2445777" y="0"/>
                </a:cubicBezTo>
                <a:cubicBezTo>
                  <a:pt x="2619360" y="-11635"/>
                  <a:pt x="2723372" y="1658"/>
                  <a:pt x="2939636" y="0"/>
                </a:cubicBezTo>
                <a:cubicBezTo>
                  <a:pt x="3155900" y="-1658"/>
                  <a:pt x="3201375" y="43407"/>
                  <a:pt x="3386461" y="0"/>
                </a:cubicBezTo>
                <a:cubicBezTo>
                  <a:pt x="3571547" y="-43407"/>
                  <a:pt x="3735695" y="49189"/>
                  <a:pt x="3880320" y="0"/>
                </a:cubicBezTo>
                <a:cubicBezTo>
                  <a:pt x="4024945" y="-49189"/>
                  <a:pt x="4430889" y="17187"/>
                  <a:pt x="4703418" y="0"/>
                </a:cubicBezTo>
                <a:cubicBezTo>
                  <a:pt x="4704410" y="105828"/>
                  <a:pt x="4695441" y="183992"/>
                  <a:pt x="4703418" y="316702"/>
                </a:cubicBezTo>
                <a:cubicBezTo>
                  <a:pt x="4711395" y="449412"/>
                  <a:pt x="4692617" y="542505"/>
                  <a:pt x="4703418" y="646331"/>
                </a:cubicBezTo>
                <a:cubicBezTo>
                  <a:pt x="4515392" y="671936"/>
                  <a:pt x="4303392" y="606977"/>
                  <a:pt x="4115491" y="646331"/>
                </a:cubicBezTo>
                <a:cubicBezTo>
                  <a:pt x="3927590" y="685685"/>
                  <a:pt x="3686258" y="616161"/>
                  <a:pt x="3574598" y="646331"/>
                </a:cubicBezTo>
                <a:cubicBezTo>
                  <a:pt x="3462938" y="676501"/>
                  <a:pt x="3176576" y="588025"/>
                  <a:pt x="3033705" y="646331"/>
                </a:cubicBezTo>
                <a:cubicBezTo>
                  <a:pt x="2890834" y="704637"/>
                  <a:pt x="2695004" y="627283"/>
                  <a:pt x="2492812" y="646331"/>
                </a:cubicBezTo>
                <a:cubicBezTo>
                  <a:pt x="2290620" y="665379"/>
                  <a:pt x="1989128" y="589741"/>
                  <a:pt x="1857850" y="646331"/>
                </a:cubicBezTo>
                <a:cubicBezTo>
                  <a:pt x="1726572" y="702921"/>
                  <a:pt x="1507632" y="564576"/>
                  <a:pt x="1175855" y="646331"/>
                </a:cubicBezTo>
                <a:cubicBezTo>
                  <a:pt x="844079" y="728086"/>
                  <a:pt x="417301" y="586610"/>
                  <a:pt x="0" y="646331"/>
                </a:cubicBezTo>
                <a:cubicBezTo>
                  <a:pt x="-23686" y="563388"/>
                  <a:pt x="17591" y="486516"/>
                  <a:pt x="0" y="329629"/>
                </a:cubicBezTo>
                <a:cubicBezTo>
                  <a:pt x="-17591" y="172742"/>
                  <a:pt x="20229" y="87114"/>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Προσέχετε τις πινακίδες;</a:t>
            </a:r>
          </a:p>
          <a:p>
            <a:pPr>
              <a:buNone/>
            </a:pPr>
            <a:r>
              <a:rPr lang="el-GR" dirty="0"/>
              <a:t>Ναι, _____  προσέχουμε.</a:t>
            </a:r>
          </a:p>
        </p:txBody>
      </p:sp>
      <p:sp>
        <p:nvSpPr>
          <p:cNvPr id="23" name="Οβάλ 22">
            <a:extLst>
              <a:ext uri="{FF2B5EF4-FFF2-40B4-BE49-F238E27FC236}">
                <a16:creationId xmlns:a16="http://schemas.microsoft.com/office/drawing/2014/main" id="{3F5A132A-D805-58D8-571B-4EB59CAC70AC}"/>
              </a:ext>
            </a:extLst>
          </p:cNvPr>
          <p:cNvSpPr/>
          <p:nvPr/>
        </p:nvSpPr>
        <p:spPr>
          <a:xfrm>
            <a:off x="232753" y="1543603"/>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
        <p:nvSpPr>
          <p:cNvPr id="26" name="Οβάλ 25">
            <a:extLst>
              <a:ext uri="{FF2B5EF4-FFF2-40B4-BE49-F238E27FC236}">
                <a16:creationId xmlns:a16="http://schemas.microsoft.com/office/drawing/2014/main" id="{3B200B16-53BC-ED0A-1068-0EFFBE19A90D}"/>
              </a:ext>
            </a:extLst>
          </p:cNvPr>
          <p:cNvSpPr/>
          <p:nvPr/>
        </p:nvSpPr>
        <p:spPr>
          <a:xfrm>
            <a:off x="216612" y="219220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8" name="Οβάλ 27">
            <a:extLst>
              <a:ext uri="{FF2B5EF4-FFF2-40B4-BE49-F238E27FC236}">
                <a16:creationId xmlns:a16="http://schemas.microsoft.com/office/drawing/2014/main" id="{6E70D803-AE62-BEE7-5F7F-1F7C606E0510}"/>
              </a:ext>
            </a:extLst>
          </p:cNvPr>
          <p:cNvSpPr/>
          <p:nvPr/>
        </p:nvSpPr>
        <p:spPr>
          <a:xfrm>
            <a:off x="232753" y="284032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1" name="Οβάλ 30">
            <a:extLst>
              <a:ext uri="{FF2B5EF4-FFF2-40B4-BE49-F238E27FC236}">
                <a16:creationId xmlns:a16="http://schemas.microsoft.com/office/drawing/2014/main" id="{27BDBAFE-3E36-9F3E-9E09-30F8084E8E89}"/>
              </a:ext>
            </a:extLst>
          </p:cNvPr>
          <p:cNvSpPr/>
          <p:nvPr/>
        </p:nvSpPr>
        <p:spPr>
          <a:xfrm>
            <a:off x="232753" y="3533080"/>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35" name="Οβάλ 34">
            <a:extLst>
              <a:ext uri="{FF2B5EF4-FFF2-40B4-BE49-F238E27FC236}">
                <a16:creationId xmlns:a16="http://schemas.microsoft.com/office/drawing/2014/main" id="{61E86DAF-EC2C-A565-6297-30191833621E}"/>
              </a:ext>
            </a:extLst>
          </p:cNvPr>
          <p:cNvSpPr/>
          <p:nvPr/>
        </p:nvSpPr>
        <p:spPr>
          <a:xfrm>
            <a:off x="232753" y="416381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a:t>
            </a:r>
          </a:p>
        </p:txBody>
      </p:sp>
      <p:sp>
        <p:nvSpPr>
          <p:cNvPr id="37" name="Οβάλ 36">
            <a:extLst>
              <a:ext uri="{FF2B5EF4-FFF2-40B4-BE49-F238E27FC236}">
                <a16:creationId xmlns:a16="http://schemas.microsoft.com/office/drawing/2014/main" id="{A1F6DDCC-7949-FB11-5371-E697C351FE92}"/>
              </a:ext>
            </a:extLst>
          </p:cNvPr>
          <p:cNvSpPr/>
          <p:nvPr/>
        </p:nvSpPr>
        <p:spPr>
          <a:xfrm>
            <a:off x="250619" y="4794544"/>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ΣΤ</a:t>
            </a:r>
          </a:p>
        </p:txBody>
      </p:sp>
      <p:sp>
        <p:nvSpPr>
          <p:cNvPr id="40" name="Οβάλ 39">
            <a:extLst>
              <a:ext uri="{FF2B5EF4-FFF2-40B4-BE49-F238E27FC236}">
                <a16:creationId xmlns:a16="http://schemas.microsoft.com/office/drawing/2014/main" id="{BB6919B2-F390-E98B-5990-BCAC54C4EFE8}"/>
              </a:ext>
            </a:extLst>
          </p:cNvPr>
          <p:cNvSpPr/>
          <p:nvPr/>
        </p:nvSpPr>
        <p:spPr>
          <a:xfrm>
            <a:off x="348591" y="5464494"/>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Ζ</a:t>
            </a:r>
          </a:p>
        </p:txBody>
      </p:sp>
      <p:sp>
        <p:nvSpPr>
          <p:cNvPr id="4" name="TextBox 3">
            <a:extLst>
              <a:ext uri="{FF2B5EF4-FFF2-40B4-BE49-F238E27FC236}">
                <a16:creationId xmlns:a16="http://schemas.microsoft.com/office/drawing/2014/main" id="{50428A2E-EE18-0C8B-D742-4F08B1B4D6E4}"/>
              </a:ext>
            </a:extLst>
          </p:cNvPr>
          <p:cNvSpPr txBox="1"/>
          <p:nvPr/>
        </p:nvSpPr>
        <p:spPr>
          <a:xfrm>
            <a:off x="1209576" y="4366071"/>
            <a:ext cx="4200624" cy="646331"/>
          </a:xfrm>
          <a:custGeom>
            <a:avLst/>
            <a:gdLst>
              <a:gd name="csX0" fmla="*/ 0 w 4200624"/>
              <a:gd name="csY0" fmla="*/ 0 h 646331"/>
              <a:gd name="csX1" fmla="*/ 483072 w 4200624"/>
              <a:gd name="csY1" fmla="*/ 0 h 646331"/>
              <a:gd name="csX2" fmla="*/ 882131 w 4200624"/>
              <a:gd name="csY2" fmla="*/ 0 h 646331"/>
              <a:gd name="csX3" fmla="*/ 1407209 w 4200624"/>
              <a:gd name="csY3" fmla="*/ 0 h 646331"/>
              <a:gd name="csX4" fmla="*/ 2016300 w 4200624"/>
              <a:gd name="csY4" fmla="*/ 0 h 646331"/>
              <a:gd name="csX5" fmla="*/ 2583384 w 4200624"/>
              <a:gd name="csY5" fmla="*/ 0 h 646331"/>
              <a:gd name="csX6" fmla="*/ 3108462 w 4200624"/>
              <a:gd name="csY6" fmla="*/ 0 h 646331"/>
              <a:gd name="csX7" fmla="*/ 3507521 w 4200624"/>
              <a:gd name="csY7" fmla="*/ 0 h 646331"/>
              <a:gd name="csX8" fmla="*/ 4200624 w 4200624"/>
              <a:gd name="csY8" fmla="*/ 0 h 646331"/>
              <a:gd name="csX9" fmla="*/ 4200624 w 4200624"/>
              <a:gd name="csY9" fmla="*/ 310239 h 646331"/>
              <a:gd name="csX10" fmla="*/ 4200624 w 4200624"/>
              <a:gd name="csY10" fmla="*/ 646331 h 646331"/>
              <a:gd name="csX11" fmla="*/ 3675546 w 4200624"/>
              <a:gd name="csY11" fmla="*/ 646331 h 646331"/>
              <a:gd name="csX12" fmla="*/ 3066456 w 4200624"/>
              <a:gd name="csY12" fmla="*/ 646331 h 646331"/>
              <a:gd name="csX13" fmla="*/ 2457365 w 4200624"/>
              <a:gd name="csY13" fmla="*/ 646331 h 646331"/>
              <a:gd name="csX14" fmla="*/ 1974293 w 4200624"/>
              <a:gd name="csY14" fmla="*/ 646331 h 646331"/>
              <a:gd name="csX15" fmla="*/ 1533228 w 4200624"/>
              <a:gd name="csY15" fmla="*/ 646331 h 646331"/>
              <a:gd name="csX16" fmla="*/ 1092162 w 4200624"/>
              <a:gd name="csY16" fmla="*/ 646331 h 646331"/>
              <a:gd name="csX17" fmla="*/ 567084 w 4200624"/>
              <a:gd name="csY17" fmla="*/ 646331 h 646331"/>
              <a:gd name="csX18" fmla="*/ 0 w 4200624"/>
              <a:gd name="csY18" fmla="*/ 646331 h 646331"/>
              <a:gd name="csX19" fmla="*/ 0 w 4200624"/>
              <a:gd name="csY19" fmla="*/ 342555 h 646331"/>
              <a:gd name="csX20" fmla="*/ 0 w 4200624"/>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200624" h="646331" extrusionOk="0">
                <a:moveTo>
                  <a:pt x="0" y="0"/>
                </a:moveTo>
                <a:cubicBezTo>
                  <a:pt x="142136" y="-56493"/>
                  <a:pt x="296638" y="41544"/>
                  <a:pt x="483072" y="0"/>
                </a:cubicBezTo>
                <a:cubicBezTo>
                  <a:pt x="669506" y="-41544"/>
                  <a:pt x="686792" y="3021"/>
                  <a:pt x="882131" y="0"/>
                </a:cubicBezTo>
                <a:cubicBezTo>
                  <a:pt x="1077470" y="-3021"/>
                  <a:pt x="1281636" y="43144"/>
                  <a:pt x="1407209" y="0"/>
                </a:cubicBezTo>
                <a:cubicBezTo>
                  <a:pt x="1532782" y="-43144"/>
                  <a:pt x="1849395" y="19399"/>
                  <a:pt x="2016300" y="0"/>
                </a:cubicBezTo>
                <a:cubicBezTo>
                  <a:pt x="2183205" y="-19399"/>
                  <a:pt x="2379922" y="44346"/>
                  <a:pt x="2583384" y="0"/>
                </a:cubicBezTo>
                <a:cubicBezTo>
                  <a:pt x="2786846" y="-44346"/>
                  <a:pt x="2891803" y="31757"/>
                  <a:pt x="3108462" y="0"/>
                </a:cubicBezTo>
                <a:cubicBezTo>
                  <a:pt x="3325121" y="-31757"/>
                  <a:pt x="3324848" y="41866"/>
                  <a:pt x="3507521" y="0"/>
                </a:cubicBezTo>
                <a:cubicBezTo>
                  <a:pt x="3690194" y="-41866"/>
                  <a:pt x="3866735" y="78019"/>
                  <a:pt x="4200624" y="0"/>
                </a:cubicBezTo>
                <a:cubicBezTo>
                  <a:pt x="4205277" y="116448"/>
                  <a:pt x="4173040" y="176082"/>
                  <a:pt x="4200624" y="310239"/>
                </a:cubicBezTo>
                <a:cubicBezTo>
                  <a:pt x="4228208" y="444396"/>
                  <a:pt x="4181595" y="578557"/>
                  <a:pt x="4200624" y="646331"/>
                </a:cubicBezTo>
                <a:cubicBezTo>
                  <a:pt x="3995776" y="658535"/>
                  <a:pt x="3869029" y="601778"/>
                  <a:pt x="3675546" y="646331"/>
                </a:cubicBezTo>
                <a:cubicBezTo>
                  <a:pt x="3482063" y="690884"/>
                  <a:pt x="3229502" y="615383"/>
                  <a:pt x="3066456" y="646331"/>
                </a:cubicBezTo>
                <a:cubicBezTo>
                  <a:pt x="2903410" y="677279"/>
                  <a:pt x="2738934" y="587677"/>
                  <a:pt x="2457365" y="646331"/>
                </a:cubicBezTo>
                <a:cubicBezTo>
                  <a:pt x="2175796" y="704985"/>
                  <a:pt x="2125257" y="617592"/>
                  <a:pt x="1974293" y="646331"/>
                </a:cubicBezTo>
                <a:cubicBezTo>
                  <a:pt x="1823329" y="675070"/>
                  <a:pt x="1750988" y="640873"/>
                  <a:pt x="1533228" y="646331"/>
                </a:cubicBezTo>
                <a:cubicBezTo>
                  <a:pt x="1315469" y="651789"/>
                  <a:pt x="1275678" y="639231"/>
                  <a:pt x="1092162" y="646331"/>
                </a:cubicBezTo>
                <a:cubicBezTo>
                  <a:pt x="908646" y="653431"/>
                  <a:pt x="746893" y="604110"/>
                  <a:pt x="567084" y="646331"/>
                </a:cubicBezTo>
                <a:cubicBezTo>
                  <a:pt x="387275" y="688552"/>
                  <a:pt x="183491" y="636770"/>
                  <a:pt x="0" y="646331"/>
                </a:cubicBezTo>
                <a:cubicBezTo>
                  <a:pt x="-12151" y="501071"/>
                  <a:pt x="33613" y="471108"/>
                  <a:pt x="0" y="342555"/>
                </a:cubicBezTo>
                <a:cubicBezTo>
                  <a:pt x="-33613" y="214002"/>
                  <a:pt x="17640" y="105133"/>
                  <a:pt x="0" y="0"/>
                </a:cubicBezTo>
                <a:close/>
              </a:path>
            </a:pathLst>
          </a:custGeom>
          <a:noFill/>
          <a:ln>
            <a:solidFill>
              <a:schemeClr val="tx1"/>
            </a:solidFill>
            <a:extLst>
              <a:ext uri="{C807C97D-BFC1-408E-A445-0C87EB9F89A2}">
                <ask:lineSketchStyleProps xmlns:ask="http://schemas.microsoft.com/office/drawing/2018/sketchyshapes" sd="4112662940">
                  <a:prstGeom prst="rect">
                    <a:avLst/>
                  </a:prstGeom>
                  <ask:type>
                    <ask:lineSketchScribble/>
                  </ask:type>
                </ask:lineSketchStyleProps>
              </a:ext>
            </a:extLst>
          </a:ln>
        </p:spPr>
        <p:txBody>
          <a:bodyPr wrap="square">
            <a:spAutoFit/>
          </a:bodyPr>
          <a:lstStyle/>
          <a:p>
            <a:pPr>
              <a:buNone/>
            </a:pPr>
            <a:r>
              <a:rPr lang="el-GR" dirty="0"/>
              <a:t>Σας κουράζει η δουλειά;</a:t>
            </a:r>
          </a:p>
          <a:p>
            <a:pPr>
              <a:buNone/>
            </a:pPr>
            <a:r>
              <a:rPr lang="el-GR" dirty="0"/>
              <a:t>Ναι, ______ κουράζει  η δουλειά.</a:t>
            </a:r>
          </a:p>
        </p:txBody>
      </p:sp>
      <p:sp>
        <p:nvSpPr>
          <p:cNvPr id="8" name="Ορθογώνιο: Στρογγύλεμα γωνιών 7">
            <a:extLst>
              <a:ext uri="{FF2B5EF4-FFF2-40B4-BE49-F238E27FC236}">
                <a16:creationId xmlns:a16="http://schemas.microsoft.com/office/drawing/2014/main" id="{2F4F95F0-09FB-EB66-8B70-35452EEA7141}"/>
              </a:ext>
            </a:extLst>
          </p:cNvPr>
          <p:cNvSpPr/>
          <p:nvPr/>
        </p:nvSpPr>
        <p:spPr>
          <a:xfrm>
            <a:off x="6368143" y="5464494"/>
            <a:ext cx="4703418" cy="10778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Γιώργος  </a:t>
            </a:r>
            <a:r>
              <a:rPr lang="el-GR" sz="1600" dirty="0" err="1"/>
              <a:t>Μπαμπινιώτης</a:t>
            </a:r>
            <a:r>
              <a:rPr lang="el-GR" sz="1600" dirty="0"/>
              <a:t>  κ.ά.</a:t>
            </a:r>
            <a:r>
              <a:rPr lang="el-GR" sz="1600" i="1" dirty="0"/>
              <a:t>, Ελληνική Γλώσσα: εγχειρίδιο διδασκαλίας της ελληνικής ως δεύτερης (ξένης) γλώσσας</a:t>
            </a:r>
            <a:r>
              <a:rPr lang="el-GR" sz="1600" dirty="0"/>
              <a:t>, Ίδρυμα Μελετών Λαμπράκη, Αθήνα 1995, σελ. 80. </a:t>
            </a:r>
          </a:p>
        </p:txBody>
      </p:sp>
      <p:sp>
        <p:nvSpPr>
          <p:cNvPr id="2" name="Θέση αριθμού διαφάνειας 1">
            <a:extLst>
              <a:ext uri="{FF2B5EF4-FFF2-40B4-BE49-F238E27FC236}">
                <a16:creationId xmlns:a16="http://schemas.microsoft.com/office/drawing/2014/main" id="{8A2E4EE6-B96E-0B71-AA38-50B01F0360E5}"/>
              </a:ext>
            </a:extLst>
          </p:cNvPr>
          <p:cNvSpPr>
            <a:spLocks noGrp="1"/>
          </p:cNvSpPr>
          <p:nvPr>
            <p:ph type="sldNum" sz="quarter" idx="12"/>
          </p:nvPr>
        </p:nvSpPr>
        <p:spPr/>
        <p:txBody>
          <a:bodyPr/>
          <a:lstStyle/>
          <a:p>
            <a:fld id="{04ED8FD2-A0A6-4D96-961E-B5A27EFBB7AD}" type="slidenum">
              <a:rPr lang="el-GR" smtClean="0"/>
              <a:t>7</a:t>
            </a:fld>
            <a:endParaRPr lang="el-GR"/>
          </a:p>
        </p:txBody>
      </p:sp>
    </p:spTree>
    <p:extLst>
      <p:ext uri="{BB962C8B-B14F-4D97-AF65-F5344CB8AC3E}">
        <p14:creationId xmlns:p14="http://schemas.microsoft.com/office/powerpoint/2010/main" val="2993518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DAFE6-1560-3605-E24C-DCC2E7D7266D}"/>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349A7AAF-466A-C82B-2F2D-DB2A6981754A}"/>
              </a:ext>
            </a:extLst>
          </p:cNvPr>
          <p:cNvSpPr/>
          <p:nvPr/>
        </p:nvSpPr>
        <p:spPr>
          <a:xfrm>
            <a:off x="0" y="119123"/>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7" name="TextBox 6">
            <a:extLst>
              <a:ext uri="{FF2B5EF4-FFF2-40B4-BE49-F238E27FC236}">
                <a16:creationId xmlns:a16="http://schemas.microsoft.com/office/drawing/2014/main" id="{EE493232-CA90-1B14-09DA-E12817B0D726}"/>
              </a:ext>
            </a:extLst>
          </p:cNvPr>
          <p:cNvSpPr txBox="1"/>
          <p:nvPr/>
        </p:nvSpPr>
        <p:spPr>
          <a:xfrm>
            <a:off x="1209576" y="1522423"/>
            <a:ext cx="5050048" cy="646331"/>
          </a:xfrm>
          <a:custGeom>
            <a:avLst/>
            <a:gdLst>
              <a:gd name="csX0" fmla="*/ 0 w 5050048"/>
              <a:gd name="csY0" fmla="*/ 0 h 646331"/>
              <a:gd name="csX1" fmla="*/ 662117 w 5050048"/>
              <a:gd name="csY1" fmla="*/ 0 h 646331"/>
              <a:gd name="csX2" fmla="*/ 1122233 w 5050048"/>
              <a:gd name="csY2" fmla="*/ 0 h 646331"/>
              <a:gd name="csX3" fmla="*/ 1531848 w 5050048"/>
              <a:gd name="csY3" fmla="*/ 0 h 646331"/>
              <a:gd name="csX4" fmla="*/ 2042464 w 5050048"/>
              <a:gd name="csY4" fmla="*/ 0 h 646331"/>
              <a:gd name="csX5" fmla="*/ 2603580 w 5050048"/>
              <a:gd name="csY5" fmla="*/ 0 h 646331"/>
              <a:gd name="csX6" fmla="*/ 3265698 w 5050048"/>
              <a:gd name="csY6" fmla="*/ 0 h 646331"/>
              <a:gd name="csX7" fmla="*/ 3725813 w 5050048"/>
              <a:gd name="csY7" fmla="*/ 0 h 646331"/>
              <a:gd name="csX8" fmla="*/ 4387931 w 5050048"/>
              <a:gd name="csY8" fmla="*/ 0 h 646331"/>
              <a:gd name="csX9" fmla="*/ 5050048 w 5050048"/>
              <a:gd name="csY9" fmla="*/ 0 h 646331"/>
              <a:gd name="csX10" fmla="*/ 5050048 w 5050048"/>
              <a:gd name="csY10" fmla="*/ 329629 h 646331"/>
              <a:gd name="csX11" fmla="*/ 5050048 w 5050048"/>
              <a:gd name="csY11" fmla="*/ 646331 h 646331"/>
              <a:gd name="csX12" fmla="*/ 4387931 w 5050048"/>
              <a:gd name="csY12" fmla="*/ 646331 h 646331"/>
              <a:gd name="csX13" fmla="*/ 3978316 w 5050048"/>
              <a:gd name="csY13" fmla="*/ 646331 h 646331"/>
              <a:gd name="csX14" fmla="*/ 3316198 w 5050048"/>
              <a:gd name="csY14" fmla="*/ 646331 h 646331"/>
              <a:gd name="csX15" fmla="*/ 2906583 w 5050048"/>
              <a:gd name="csY15" fmla="*/ 646331 h 646331"/>
              <a:gd name="csX16" fmla="*/ 2294966 w 5050048"/>
              <a:gd name="csY16" fmla="*/ 646331 h 646331"/>
              <a:gd name="csX17" fmla="*/ 1632849 w 5050048"/>
              <a:gd name="csY17" fmla="*/ 646331 h 646331"/>
              <a:gd name="csX18" fmla="*/ 1071732 w 5050048"/>
              <a:gd name="csY18" fmla="*/ 646331 h 646331"/>
              <a:gd name="csX19" fmla="*/ 611617 w 5050048"/>
              <a:gd name="csY19" fmla="*/ 646331 h 646331"/>
              <a:gd name="csX20" fmla="*/ 0 w 5050048"/>
              <a:gd name="csY20" fmla="*/ 646331 h 646331"/>
              <a:gd name="csX21" fmla="*/ 0 w 5050048"/>
              <a:gd name="csY21" fmla="*/ 316702 h 646331"/>
              <a:gd name="csX22" fmla="*/ 0 w 5050048"/>
              <a:gd name="csY22"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050048" h="646331" extrusionOk="0">
                <a:moveTo>
                  <a:pt x="0" y="0"/>
                </a:moveTo>
                <a:cubicBezTo>
                  <a:pt x="179440" y="-46031"/>
                  <a:pt x="420907" y="38706"/>
                  <a:pt x="662117" y="0"/>
                </a:cubicBezTo>
                <a:cubicBezTo>
                  <a:pt x="903327" y="-38706"/>
                  <a:pt x="933991" y="1894"/>
                  <a:pt x="1122233" y="0"/>
                </a:cubicBezTo>
                <a:cubicBezTo>
                  <a:pt x="1310475" y="-1894"/>
                  <a:pt x="1404330" y="23283"/>
                  <a:pt x="1531848" y="0"/>
                </a:cubicBezTo>
                <a:cubicBezTo>
                  <a:pt x="1659366" y="-23283"/>
                  <a:pt x="1903665" y="52931"/>
                  <a:pt x="2042464" y="0"/>
                </a:cubicBezTo>
                <a:cubicBezTo>
                  <a:pt x="2181263" y="-52931"/>
                  <a:pt x="2372295" y="19203"/>
                  <a:pt x="2603580" y="0"/>
                </a:cubicBezTo>
                <a:cubicBezTo>
                  <a:pt x="2834865" y="-19203"/>
                  <a:pt x="3113961" y="52548"/>
                  <a:pt x="3265698" y="0"/>
                </a:cubicBezTo>
                <a:cubicBezTo>
                  <a:pt x="3417435" y="-52548"/>
                  <a:pt x="3584315" y="9905"/>
                  <a:pt x="3725813" y="0"/>
                </a:cubicBezTo>
                <a:cubicBezTo>
                  <a:pt x="3867311" y="-9905"/>
                  <a:pt x="4147875" y="38989"/>
                  <a:pt x="4387931" y="0"/>
                </a:cubicBezTo>
                <a:cubicBezTo>
                  <a:pt x="4627987" y="-38989"/>
                  <a:pt x="4899806" y="59667"/>
                  <a:pt x="5050048" y="0"/>
                </a:cubicBezTo>
                <a:cubicBezTo>
                  <a:pt x="5076287" y="98367"/>
                  <a:pt x="5023789" y="196829"/>
                  <a:pt x="5050048" y="329629"/>
                </a:cubicBezTo>
                <a:cubicBezTo>
                  <a:pt x="5076307" y="462429"/>
                  <a:pt x="5035406" y="530367"/>
                  <a:pt x="5050048" y="646331"/>
                </a:cubicBezTo>
                <a:cubicBezTo>
                  <a:pt x="4905279" y="715144"/>
                  <a:pt x="4617594" y="606589"/>
                  <a:pt x="4387931" y="646331"/>
                </a:cubicBezTo>
                <a:cubicBezTo>
                  <a:pt x="4158268" y="686073"/>
                  <a:pt x="4160267" y="645962"/>
                  <a:pt x="3978316" y="646331"/>
                </a:cubicBezTo>
                <a:cubicBezTo>
                  <a:pt x="3796366" y="646700"/>
                  <a:pt x="3501117" y="601099"/>
                  <a:pt x="3316198" y="646331"/>
                </a:cubicBezTo>
                <a:cubicBezTo>
                  <a:pt x="3131279" y="691563"/>
                  <a:pt x="3052561" y="615661"/>
                  <a:pt x="2906583" y="646331"/>
                </a:cubicBezTo>
                <a:cubicBezTo>
                  <a:pt x="2760605" y="677001"/>
                  <a:pt x="2446391" y="618941"/>
                  <a:pt x="2294966" y="646331"/>
                </a:cubicBezTo>
                <a:cubicBezTo>
                  <a:pt x="2143541" y="673721"/>
                  <a:pt x="1832681" y="571961"/>
                  <a:pt x="1632849" y="646331"/>
                </a:cubicBezTo>
                <a:cubicBezTo>
                  <a:pt x="1433017" y="720701"/>
                  <a:pt x="1250941" y="614196"/>
                  <a:pt x="1071732" y="646331"/>
                </a:cubicBezTo>
                <a:cubicBezTo>
                  <a:pt x="892523" y="678466"/>
                  <a:pt x="750969" y="639293"/>
                  <a:pt x="611617" y="646331"/>
                </a:cubicBezTo>
                <a:cubicBezTo>
                  <a:pt x="472266" y="653369"/>
                  <a:pt x="138578" y="576298"/>
                  <a:pt x="0" y="646331"/>
                </a:cubicBezTo>
                <a:cubicBezTo>
                  <a:pt x="-14137" y="543155"/>
                  <a:pt x="30033" y="406240"/>
                  <a:pt x="0" y="316702"/>
                </a:cubicBezTo>
                <a:cubicBezTo>
                  <a:pt x="-30033" y="227164"/>
                  <a:pt x="7811" y="132403"/>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dirty="0"/>
              <a:t>Πώς σε λένε;</a:t>
            </a:r>
          </a:p>
          <a:p>
            <a:r>
              <a:rPr lang="el-GR" dirty="0"/>
              <a:t>Με  λένε Γιώργο.</a:t>
            </a:r>
          </a:p>
        </p:txBody>
      </p:sp>
      <p:sp>
        <p:nvSpPr>
          <p:cNvPr id="3" name="TextBox 2">
            <a:extLst>
              <a:ext uri="{FF2B5EF4-FFF2-40B4-BE49-F238E27FC236}">
                <a16:creationId xmlns:a16="http://schemas.microsoft.com/office/drawing/2014/main" id="{E3FFD2F5-6131-CFF8-69D4-AEF28288A90F}"/>
              </a:ext>
            </a:extLst>
          </p:cNvPr>
          <p:cNvSpPr txBox="1"/>
          <p:nvPr/>
        </p:nvSpPr>
        <p:spPr>
          <a:xfrm>
            <a:off x="1178458" y="2276802"/>
            <a:ext cx="4917542" cy="646331"/>
          </a:xfrm>
          <a:custGeom>
            <a:avLst/>
            <a:gdLst>
              <a:gd name="csX0" fmla="*/ 0 w 4917542"/>
              <a:gd name="csY0" fmla="*/ 0 h 646331"/>
              <a:gd name="csX1" fmla="*/ 595569 w 4917542"/>
              <a:gd name="csY1" fmla="*/ 0 h 646331"/>
              <a:gd name="csX2" fmla="*/ 1240313 w 4917542"/>
              <a:gd name="csY2" fmla="*/ 0 h 646331"/>
              <a:gd name="csX3" fmla="*/ 1737532 w 4917542"/>
              <a:gd name="csY3" fmla="*/ 0 h 646331"/>
              <a:gd name="csX4" fmla="*/ 2382276 w 4917542"/>
              <a:gd name="csY4" fmla="*/ 0 h 646331"/>
              <a:gd name="csX5" fmla="*/ 2830319 w 4917542"/>
              <a:gd name="csY5" fmla="*/ 0 h 646331"/>
              <a:gd name="csX6" fmla="*/ 3475063 w 4917542"/>
              <a:gd name="csY6" fmla="*/ 0 h 646331"/>
              <a:gd name="csX7" fmla="*/ 4119807 w 4917542"/>
              <a:gd name="csY7" fmla="*/ 0 h 646331"/>
              <a:gd name="csX8" fmla="*/ 4917542 w 4917542"/>
              <a:gd name="csY8" fmla="*/ 0 h 646331"/>
              <a:gd name="csX9" fmla="*/ 4917542 w 4917542"/>
              <a:gd name="csY9" fmla="*/ 323166 h 646331"/>
              <a:gd name="csX10" fmla="*/ 4917542 w 4917542"/>
              <a:gd name="csY10" fmla="*/ 646331 h 646331"/>
              <a:gd name="csX11" fmla="*/ 4272798 w 4917542"/>
              <a:gd name="csY11" fmla="*/ 646331 h 646331"/>
              <a:gd name="csX12" fmla="*/ 3873930 w 4917542"/>
              <a:gd name="csY12" fmla="*/ 646331 h 646331"/>
              <a:gd name="csX13" fmla="*/ 3229186 w 4917542"/>
              <a:gd name="csY13" fmla="*/ 646331 h 646331"/>
              <a:gd name="csX14" fmla="*/ 2633617 w 4917542"/>
              <a:gd name="csY14" fmla="*/ 646331 h 646331"/>
              <a:gd name="csX15" fmla="*/ 2136399 w 4917542"/>
              <a:gd name="csY15" fmla="*/ 646331 h 646331"/>
              <a:gd name="csX16" fmla="*/ 1491654 w 4917542"/>
              <a:gd name="csY16" fmla="*/ 646331 h 646331"/>
              <a:gd name="csX17" fmla="*/ 846910 w 4917542"/>
              <a:gd name="csY17" fmla="*/ 646331 h 646331"/>
              <a:gd name="csX18" fmla="*/ 0 w 4917542"/>
              <a:gd name="csY18" fmla="*/ 646331 h 646331"/>
              <a:gd name="csX19" fmla="*/ 0 w 4917542"/>
              <a:gd name="csY19" fmla="*/ 310239 h 646331"/>
              <a:gd name="csX20" fmla="*/ 0 w 4917542"/>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917542" h="646331" extrusionOk="0">
                <a:moveTo>
                  <a:pt x="0" y="0"/>
                </a:moveTo>
                <a:cubicBezTo>
                  <a:pt x="249608" y="-34149"/>
                  <a:pt x="374201" y="25159"/>
                  <a:pt x="595569" y="0"/>
                </a:cubicBezTo>
                <a:cubicBezTo>
                  <a:pt x="816937" y="-25159"/>
                  <a:pt x="1065769" y="19067"/>
                  <a:pt x="1240313" y="0"/>
                </a:cubicBezTo>
                <a:cubicBezTo>
                  <a:pt x="1414857" y="-19067"/>
                  <a:pt x="1526665" y="57680"/>
                  <a:pt x="1737532" y="0"/>
                </a:cubicBezTo>
                <a:cubicBezTo>
                  <a:pt x="1948399" y="-57680"/>
                  <a:pt x="2161128" y="68191"/>
                  <a:pt x="2382276" y="0"/>
                </a:cubicBezTo>
                <a:cubicBezTo>
                  <a:pt x="2603424" y="-68191"/>
                  <a:pt x="2713231" y="496"/>
                  <a:pt x="2830319" y="0"/>
                </a:cubicBezTo>
                <a:cubicBezTo>
                  <a:pt x="2947407" y="-496"/>
                  <a:pt x="3174224" y="37746"/>
                  <a:pt x="3475063" y="0"/>
                </a:cubicBezTo>
                <a:cubicBezTo>
                  <a:pt x="3775902" y="-37746"/>
                  <a:pt x="3822964" y="2457"/>
                  <a:pt x="4119807" y="0"/>
                </a:cubicBezTo>
                <a:cubicBezTo>
                  <a:pt x="4416650" y="-2457"/>
                  <a:pt x="4570478" y="67165"/>
                  <a:pt x="4917542" y="0"/>
                </a:cubicBezTo>
                <a:cubicBezTo>
                  <a:pt x="4930477" y="150309"/>
                  <a:pt x="4908376" y="246693"/>
                  <a:pt x="4917542" y="323166"/>
                </a:cubicBezTo>
                <a:cubicBezTo>
                  <a:pt x="4926708" y="399639"/>
                  <a:pt x="4891692" y="513426"/>
                  <a:pt x="4917542" y="646331"/>
                </a:cubicBezTo>
                <a:cubicBezTo>
                  <a:pt x="4756776" y="714938"/>
                  <a:pt x="4450625" y="585427"/>
                  <a:pt x="4272798" y="646331"/>
                </a:cubicBezTo>
                <a:cubicBezTo>
                  <a:pt x="4094971" y="707235"/>
                  <a:pt x="4056996" y="598724"/>
                  <a:pt x="3873930" y="646331"/>
                </a:cubicBezTo>
                <a:cubicBezTo>
                  <a:pt x="3690864" y="693938"/>
                  <a:pt x="3360266" y="623666"/>
                  <a:pt x="3229186" y="646331"/>
                </a:cubicBezTo>
                <a:cubicBezTo>
                  <a:pt x="3098106" y="668996"/>
                  <a:pt x="2888260" y="643766"/>
                  <a:pt x="2633617" y="646331"/>
                </a:cubicBezTo>
                <a:cubicBezTo>
                  <a:pt x="2378974" y="648896"/>
                  <a:pt x="2242509" y="593653"/>
                  <a:pt x="2136399" y="646331"/>
                </a:cubicBezTo>
                <a:cubicBezTo>
                  <a:pt x="2030289" y="699009"/>
                  <a:pt x="1718506" y="604118"/>
                  <a:pt x="1491654" y="646331"/>
                </a:cubicBezTo>
                <a:cubicBezTo>
                  <a:pt x="1264802" y="688544"/>
                  <a:pt x="1002208" y="643245"/>
                  <a:pt x="846910" y="646331"/>
                </a:cubicBezTo>
                <a:cubicBezTo>
                  <a:pt x="691612" y="649417"/>
                  <a:pt x="390565" y="642459"/>
                  <a:pt x="0" y="646331"/>
                </a:cubicBezTo>
                <a:cubicBezTo>
                  <a:pt x="-39057" y="510169"/>
                  <a:pt x="18613" y="451255"/>
                  <a:pt x="0" y="310239"/>
                </a:cubicBezTo>
                <a:cubicBezTo>
                  <a:pt x="-18613" y="169223"/>
                  <a:pt x="25761" y="131598"/>
                  <a:pt x="0" y="0"/>
                </a:cubicBezTo>
                <a:close/>
              </a:path>
            </a:pathLst>
          </a:custGeom>
          <a:noFill/>
          <a:ln>
            <a:solidFill>
              <a:schemeClr val="tx1"/>
            </a:solidFill>
            <a:extLst>
              <a:ext uri="{C807C97D-BFC1-408E-A445-0C87EB9F89A2}">
                <ask:lineSketchStyleProps xmlns:ask="http://schemas.microsoft.com/office/drawing/2018/sketchyshapes" sd="1880526977">
                  <a:prstGeom prst="rect">
                    <a:avLst/>
                  </a:prstGeom>
                  <ask:type>
                    <ask:lineSketchScribble/>
                  </ask:type>
                </ask:lineSketchStyleProps>
              </a:ext>
            </a:extLst>
          </a:ln>
        </p:spPr>
        <p:txBody>
          <a:bodyPr wrap="square">
            <a:spAutoFit/>
          </a:bodyPr>
          <a:lstStyle/>
          <a:p>
            <a:pPr>
              <a:buNone/>
            </a:pPr>
            <a:r>
              <a:rPr lang="el-GR" dirty="0"/>
              <a:t>Με γνωρίζεις;</a:t>
            </a:r>
          </a:p>
          <a:p>
            <a:pPr>
              <a:buNone/>
            </a:pPr>
            <a:r>
              <a:rPr lang="el-GR" dirty="0"/>
              <a:t>Σε γνωρίζω.</a:t>
            </a:r>
          </a:p>
        </p:txBody>
      </p:sp>
      <p:sp>
        <p:nvSpPr>
          <p:cNvPr id="6" name="TextBox 5">
            <a:extLst>
              <a:ext uri="{FF2B5EF4-FFF2-40B4-BE49-F238E27FC236}">
                <a16:creationId xmlns:a16="http://schemas.microsoft.com/office/drawing/2014/main" id="{ADE054FA-02F1-502E-49A5-C02467E9A003}"/>
              </a:ext>
            </a:extLst>
          </p:cNvPr>
          <p:cNvSpPr txBox="1"/>
          <p:nvPr/>
        </p:nvSpPr>
        <p:spPr>
          <a:xfrm>
            <a:off x="1209576" y="3015816"/>
            <a:ext cx="4056510" cy="646331"/>
          </a:xfrm>
          <a:custGeom>
            <a:avLst/>
            <a:gdLst>
              <a:gd name="csX0" fmla="*/ 0 w 4056510"/>
              <a:gd name="csY0" fmla="*/ 0 h 646331"/>
              <a:gd name="csX1" fmla="*/ 660632 w 4056510"/>
              <a:gd name="csY1" fmla="*/ 0 h 646331"/>
              <a:gd name="csX2" fmla="*/ 1280698 w 4056510"/>
              <a:gd name="csY2" fmla="*/ 0 h 646331"/>
              <a:gd name="csX3" fmla="*/ 1779069 w 4056510"/>
              <a:gd name="csY3" fmla="*/ 0 h 646331"/>
              <a:gd name="csX4" fmla="*/ 2318006 w 4056510"/>
              <a:gd name="csY4" fmla="*/ 0 h 646331"/>
              <a:gd name="csX5" fmla="*/ 2775812 w 4056510"/>
              <a:gd name="csY5" fmla="*/ 0 h 646331"/>
              <a:gd name="csX6" fmla="*/ 3274183 w 4056510"/>
              <a:gd name="csY6" fmla="*/ 0 h 646331"/>
              <a:gd name="csX7" fmla="*/ 4056510 w 4056510"/>
              <a:gd name="csY7" fmla="*/ 0 h 646331"/>
              <a:gd name="csX8" fmla="*/ 4056510 w 4056510"/>
              <a:gd name="csY8" fmla="*/ 316702 h 646331"/>
              <a:gd name="csX9" fmla="*/ 4056510 w 4056510"/>
              <a:gd name="csY9" fmla="*/ 646331 h 646331"/>
              <a:gd name="csX10" fmla="*/ 3395878 w 4056510"/>
              <a:gd name="csY10" fmla="*/ 646331 h 646331"/>
              <a:gd name="csX11" fmla="*/ 2856942 w 4056510"/>
              <a:gd name="csY11" fmla="*/ 646331 h 646331"/>
              <a:gd name="csX12" fmla="*/ 2318006 w 4056510"/>
              <a:gd name="csY12" fmla="*/ 646331 h 646331"/>
              <a:gd name="csX13" fmla="*/ 1819634 w 4056510"/>
              <a:gd name="csY13" fmla="*/ 646331 h 646331"/>
              <a:gd name="csX14" fmla="*/ 1280698 w 4056510"/>
              <a:gd name="csY14" fmla="*/ 646331 h 646331"/>
              <a:gd name="csX15" fmla="*/ 701197 w 4056510"/>
              <a:gd name="csY15" fmla="*/ 646331 h 646331"/>
              <a:gd name="csX16" fmla="*/ 0 w 4056510"/>
              <a:gd name="csY16" fmla="*/ 646331 h 646331"/>
              <a:gd name="csX17" fmla="*/ 0 w 4056510"/>
              <a:gd name="csY17" fmla="*/ 329629 h 646331"/>
              <a:gd name="csX18" fmla="*/ 0 w 4056510"/>
              <a:gd name="csY18"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056510" h="646331" extrusionOk="0">
                <a:moveTo>
                  <a:pt x="0" y="0"/>
                </a:moveTo>
                <a:cubicBezTo>
                  <a:pt x="135984" y="-64880"/>
                  <a:pt x="469791" y="43687"/>
                  <a:pt x="660632" y="0"/>
                </a:cubicBezTo>
                <a:cubicBezTo>
                  <a:pt x="851473" y="-43687"/>
                  <a:pt x="1080635" y="69445"/>
                  <a:pt x="1280698" y="0"/>
                </a:cubicBezTo>
                <a:cubicBezTo>
                  <a:pt x="1480761" y="-69445"/>
                  <a:pt x="1578562" y="36611"/>
                  <a:pt x="1779069" y="0"/>
                </a:cubicBezTo>
                <a:cubicBezTo>
                  <a:pt x="1979576" y="-36611"/>
                  <a:pt x="2190061" y="42162"/>
                  <a:pt x="2318006" y="0"/>
                </a:cubicBezTo>
                <a:cubicBezTo>
                  <a:pt x="2445951" y="-42162"/>
                  <a:pt x="2654984" y="46826"/>
                  <a:pt x="2775812" y="0"/>
                </a:cubicBezTo>
                <a:cubicBezTo>
                  <a:pt x="2896640" y="-46826"/>
                  <a:pt x="3031046" y="22996"/>
                  <a:pt x="3274183" y="0"/>
                </a:cubicBezTo>
                <a:cubicBezTo>
                  <a:pt x="3517320" y="-22996"/>
                  <a:pt x="3820808" y="58122"/>
                  <a:pt x="4056510" y="0"/>
                </a:cubicBezTo>
                <a:cubicBezTo>
                  <a:pt x="4082921" y="121167"/>
                  <a:pt x="4054194" y="246148"/>
                  <a:pt x="4056510" y="316702"/>
                </a:cubicBezTo>
                <a:cubicBezTo>
                  <a:pt x="4058826" y="387256"/>
                  <a:pt x="4025406" y="555141"/>
                  <a:pt x="4056510" y="646331"/>
                </a:cubicBezTo>
                <a:cubicBezTo>
                  <a:pt x="3771787" y="706816"/>
                  <a:pt x="3529263" y="570405"/>
                  <a:pt x="3395878" y="646331"/>
                </a:cubicBezTo>
                <a:cubicBezTo>
                  <a:pt x="3262493" y="722257"/>
                  <a:pt x="2975267" y="626484"/>
                  <a:pt x="2856942" y="646331"/>
                </a:cubicBezTo>
                <a:cubicBezTo>
                  <a:pt x="2738617" y="666178"/>
                  <a:pt x="2442462" y="581832"/>
                  <a:pt x="2318006" y="646331"/>
                </a:cubicBezTo>
                <a:cubicBezTo>
                  <a:pt x="2193550" y="710830"/>
                  <a:pt x="2009991" y="592178"/>
                  <a:pt x="1819634" y="646331"/>
                </a:cubicBezTo>
                <a:cubicBezTo>
                  <a:pt x="1629277" y="700484"/>
                  <a:pt x="1430929" y="613699"/>
                  <a:pt x="1280698" y="646331"/>
                </a:cubicBezTo>
                <a:cubicBezTo>
                  <a:pt x="1130467" y="678963"/>
                  <a:pt x="826921" y="628924"/>
                  <a:pt x="701197" y="646331"/>
                </a:cubicBezTo>
                <a:cubicBezTo>
                  <a:pt x="575473" y="663738"/>
                  <a:pt x="310412" y="596956"/>
                  <a:pt x="0" y="646331"/>
                </a:cubicBezTo>
                <a:cubicBezTo>
                  <a:pt x="-23680" y="493951"/>
                  <a:pt x="18037" y="487093"/>
                  <a:pt x="0" y="329629"/>
                </a:cubicBezTo>
                <a:cubicBezTo>
                  <a:pt x="-18037" y="172165"/>
                  <a:pt x="20025" y="112575"/>
                  <a:pt x="0" y="0"/>
                </a:cubicBezTo>
                <a:close/>
              </a:path>
            </a:pathLst>
          </a:custGeom>
          <a:noFill/>
          <a:ln>
            <a:solidFill>
              <a:schemeClr val="tx1"/>
            </a:solidFill>
            <a:extLst>
              <a:ext uri="{C807C97D-BFC1-408E-A445-0C87EB9F89A2}">
                <ask:lineSketchStyleProps xmlns:ask="http://schemas.microsoft.com/office/drawing/2018/sketchyshapes" sd="1936717007">
                  <a:prstGeom prst="rect">
                    <a:avLst/>
                  </a:prstGeom>
                  <ask:type>
                    <ask:lineSketchScribble/>
                  </ask:type>
                </ask:lineSketchStyleProps>
              </a:ext>
            </a:extLst>
          </a:ln>
        </p:spPr>
        <p:txBody>
          <a:bodyPr wrap="square">
            <a:spAutoFit/>
          </a:bodyPr>
          <a:lstStyle/>
          <a:p>
            <a:pPr>
              <a:buNone/>
            </a:pPr>
            <a:r>
              <a:rPr lang="el-GR" dirty="0"/>
              <a:t>Διαβάζεις  την εφημερίδα;</a:t>
            </a:r>
          </a:p>
          <a:p>
            <a:pPr>
              <a:buNone/>
            </a:pPr>
            <a:r>
              <a:rPr lang="el-GR" dirty="0"/>
              <a:t>Την διαβάζω.</a:t>
            </a:r>
          </a:p>
        </p:txBody>
      </p:sp>
      <p:sp>
        <p:nvSpPr>
          <p:cNvPr id="9" name="TextBox 8">
            <a:extLst>
              <a:ext uri="{FF2B5EF4-FFF2-40B4-BE49-F238E27FC236}">
                <a16:creationId xmlns:a16="http://schemas.microsoft.com/office/drawing/2014/main" id="{C385088A-E825-3AA9-9E51-F9D1B4743448}"/>
              </a:ext>
            </a:extLst>
          </p:cNvPr>
          <p:cNvSpPr txBox="1"/>
          <p:nvPr/>
        </p:nvSpPr>
        <p:spPr>
          <a:xfrm>
            <a:off x="1209576" y="3674641"/>
            <a:ext cx="3272739" cy="646331"/>
          </a:xfrm>
          <a:custGeom>
            <a:avLst/>
            <a:gdLst>
              <a:gd name="csX0" fmla="*/ 0 w 3272739"/>
              <a:gd name="csY0" fmla="*/ 0 h 646331"/>
              <a:gd name="csX1" fmla="*/ 512729 w 3272739"/>
              <a:gd name="csY1" fmla="*/ 0 h 646331"/>
              <a:gd name="csX2" fmla="*/ 960003 w 3272739"/>
              <a:gd name="csY2" fmla="*/ 0 h 646331"/>
              <a:gd name="csX3" fmla="*/ 1505460 w 3272739"/>
              <a:gd name="csY3" fmla="*/ 0 h 646331"/>
              <a:gd name="csX4" fmla="*/ 2116371 w 3272739"/>
              <a:gd name="csY4" fmla="*/ 0 h 646331"/>
              <a:gd name="csX5" fmla="*/ 2694555 w 3272739"/>
              <a:gd name="csY5" fmla="*/ 0 h 646331"/>
              <a:gd name="csX6" fmla="*/ 3272739 w 3272739"/>
              <a:gd name="csY6" fmla="*/ 0 h 646331"/>
              <a:gd name="csX7" fmla="*/ 3272739 w 3272739"/>
              <a:gd name="csY7" fmla="*/ 303776 h 646331"/>
              <a:gd name="csX8" fmla="*/ 3272739 w 3272739"/>
              <a:gd name="csY8" fmla="*/ 646331 h 646331"/>
              <a:gd name="csX9" fmla="*/ 2825465 w 3272739"/>
              <a:gd name="csY9" fmla="*/ 646331 h 646331"/>
              <a:gd name="csX10" fmla="*/ 2378190 w 3272739"/>
              <a:gd name="csY10" fmla="*/ 646331 h 646331"/>
              <a:gd name="csX11" fmla="*/ 1865461 w 3272739"/>
              <a:gd name="csY11" fmla="*/ 646331 h 646331"/>
              <a:gd name="csX12" fmla="*/ 1254550 w 3272739"/>
              <a:gd name="csY12" fmla="*/ 646331 h 646331"/>
              <a:gd name="csX13" fmla="*/ 643639 w 3272739"/>
              <a:gd name="csY13" fmla="*/ 646331 h 646331"/>
              <a:gd name="csX14" fmla="*/ 0 w 3272739"/>
              <a:gd name="csY14" fmla="*/ 646331 h 646331"/>
              <a:gd name="csX15" fmla="*/ 0 w 3272739"/>
              <a:gd name="csY15" fmla="*/ 336092 h 646331"/>
              <a:gd name="csX16" fmla="*/ 0 w 3272739"/>
              <a:gd name="csY16"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72739" h="646331" extrusionOk="0">
                <a:moveTo>
                  <a:pt x="0" y="0"/>
                </a:moveTo>
                <a:cubicBezTo>
                  <a:pt x="127067" y="-41130"/>
                  <a:pt x="302613" y="23154"/>
                  <a:pt x="512729" y="0"/>
                </a:cubicBezTo>
                <a:cubicBezTo>
                  <a:pt x="722845" y="-23154"/>
                  <a:pt x="778289" y="31208"/>
                  <a:pt x="960003" y="0"/>
                </a:cubicBezTo>
                <a:cubicBezTo>
                  <a:pt x="1141717" y="-31208"/>
                  <a:pt x="1269832" y="36736"/>
                  <a:pt x="1505460" y="0"/>
                </a:cubicBezTo>
                <a:cubicBezTo>
                  <a:pt x="1741088" y="-36736"/>
                  <a:pt x="1932012" y="64945"/>
                  <a:pt x="2116371" y="0"/>
                </a:cubicBezTo>
                <a:cubicBezTo>
                  <a:pt x="2300730" y="-64945"/>
                  <a:pt x="2543831" y="22618"/>
                  <a:pt x="2694555" y="0"/>
                </a:cubicBezTo>
                <a:cubicBezTo>
                  <a:pt x="2845279" y="-22618"/>
                  <a:pt x="2993044" y="56228"/>
                  <a:pt x="3272739" y="0"/>
                </a:cubicBezTo>
                <a:cubicBezTo>
                  <a:pt x="3280354" y="80750"/>
                  <a:pt x="3260315" y="185747"/>
                  <a:pt x="3272739" y="303776"/>
                </a:cubicBezTo>
                <a:cubicBezTo>
                  <a:pt x="3285163" y="421805"/>
                  <a:pt x="3241061" y="531325"/>
                  <a:pt x="3272739" y="646331"/>
                </a:cubicBezTo>
                <a:cubicBezTo>
                  <a:pt x="3118300" y="690787"/>
                  <a:pt x="3035803" y="597146"/>
                  <a:pt x="2825465" y="646331"/>
                </a:cubicBezTo>
                <a:cubicBezTo>
                  <a:pt x="2615127" y="695516"/>
                  <a:pt x="2508552" y="598640"/>
                  <a:pt x="2378190" y="646331"/>
                </a:cubicBezTo>
                <a:cubicBezTo>
                  <a:pt x="2247829" y="694022"/>
                  <a:pt x="2013410" y="636764"/>
                  <a:pt x="1865461" y="646331"/>
                </a:cubicBezTo>
                <a:cubicBezTo>
                  <a:pt x="1717512" y="655898"/>
                  <a:pt x="1502878" y="576323"/>
                  <a:pt x="1254550" y="646331"/>
                </a:cubicBezTo>
                <a:cubicBezTo>
                  <a:pt x="1006222" y="716339"/>
                  <a:pt x="776693" y="631722"/>
                  <a:pt x="643639" y="646331"/>
                </a:cubicBezTo>
                <a:cubicBezTo>
                  <a:pt x="510585" y="660940"/>
                  <a:pt x="255504" y="611941"/>
                  <a:pt x="0" y="646331"/>
                </a:cubicBezTo>
                <a:cubicBezTo>
                  <a:pt x="-443" y="494240"/>
                  <a:pt x="11785" y="454591"/>
                  <a:pt x="0" y="336092"/>
                </a:cubicBezTo>
                <a:cubicBezTo>
                  <a:pt x="-11785" y="217593"/>
                  <a:pt x="16082" y="88857"/>
                  <a:pt x="0" y="0"/>
                </a:cubicBezTo>
                <a:close/>
              </a:path>
            </a:pathLst>
          </a:custGeom>
          <a:noFill/>
          <a:ln>
            <a:solidFill>
              <a:schemeClr val="tx1"/>
            </a:solidFill>
            <a:extLst>
              <a:ext uri="{C807C97D-BFC1-408E-A445-0C87EB9F89A2}">
                <ask:lineSketchStyleProps xmlns:ask="http://schemas.microsoft.com/office/drawing/2018/sketchyshapes" sd="4112662940">
                  <a:prstGeom prst="rect">
                    <a:avLst/>
                  </a:prstGeom>
                  <ask:type>
                    <ask:lineSketchScribble/>
                  </ask:type>
                </ask:lineSketchStyleProps>
              </a:ext>
            </a:extLst>
          </a:ln>
        </p:spPr>
        <p:txBody>
          <a:bodyPr wrap="square">
            <a:spAutoFit/>
          </a:bodyPr>
          <a:lstStyle/>
          <a:p>
            <a:pPr>
              <a:buNone/>
            </a:pPr>
            <a:r>
              <a:rPr lang="el-GR" dirty="0"/>
              <a:t>Αγόρασες το περιοδικό;</a:t>
            </a:r>
          </a:p>
          <a:p>
            <a:pPr>
              <a:buNone/>
            </a:pPr>
            <a:r>
              <a:rPr lang="el-GR" dirty="0"/>
              <a:t>Το  αγόρασα.</a:t>
            </a:r>
          </a:p>
        </p:txBody>
      </p:sp>
      <p:sp>
        <p:nvSpPr>
          <p:cNvPr id="14" name="TextBox 13">
            <a:extLst>
              <a:ext uri="{FF2B5EF4-FFF2-40B4-BE49-F238E27FC236}">
                <a16:creationId xmlns:a16="http://schemas.microsoft.com/office/drawing/2014/main" id="{2A501BCF-019B-B438-A843-EA4E581C0AB0}"/>
              </a:ext>
            </a:extLst>
          </p:cNvPr>
          <p:cNvSpPr txBox="1"/>
          <p:nvPr/>
        </p:nvSpPr>
        <p:spPr>
          <a:xfrm>
            <a:off x="1227442" y="5075351"/>
            <a:ext cx="3653738" cy="646331"/>
          </a:xfrm>
          <a:custGeom>
            <a:avLst/>
            <a:gdLst>
              <a:gd name="csX0" fmla="*/ 0 w 3653738"/>
              <a:gd name="csY0" fmla="*/ 0 h 646331"/>
              <a:gd name="csX1" fmla="*/ 558500 w 3653738"/>
              <a:gd name="csY1" fmla="*/ 0 h 646331"/>
              <a:gd name="csX2" fmla="*/ 1043925 w 3653738"/>
              <a:gd name="csY2" fmla="*/ 0 h 646331"/>
              <a:gd name="csX3" fmla="*/ 1565888 w 3653738"/>
              <a:gd name="csY3" fmla="*/ 0 h 646331"/>
              <a:gd name="csX4" fmla="*/ 2160925 w 3653738"/>
              <a:gd name="csY4" fmla="*/ 0 h 646331"/>
              <a:gd name="csX5" fmla="*/ 2609813 w 3653738"/>
              <a:gd name="csY5" fmla="*/ 0 h 646331"/>
              <a:gd name="csX6" fmla="*/ 3022163 w 3653738"/>
              <a:gd name="csY6" fmla="*/ 0 h 646331"/>
              <a:gd name="csX7" fmla="*/ 3653738 w 3653738"/>
              <a:gd name="csY7" fmla="*/ 0 h 646331"/>
              <a:gd name="csX8" fmla="*/ 3653738 w 3653738"/>
              <a:gd name="csY8" fmla="*/ 323166 h 646331"/>
              <a:gd name="csX9" fmla="*/ 3653738 w 3653738"/>
              <a:gd name="csY9" fmla="*/ 646331 h 646331"/>
              <a:gd name="csX10" fmla="*/ 3204850 w 3653738"/>
              <a:gd name="csY10" fmla="*/ 646331 h 646331"/>
              <a:gd name="csX11" fmla="*/ 2755962 w 3653738"/>
              <a:gd name="csY11" fmla="*/ 646331 h 646331"/>
              <a:gd name="csX12" fmla="*/ 2270537 w 3653738"/>
              <a:gd name="csY12" fmla="*/ 646331 h 646331"/>
              <a:gd name="csX13" fmla="*/ 1785112 w 3653738"/>
              <a:gd name="csY13" fmla="*/ 646331 h 646331"/>
              <a:gd name="csX14" fmla="*/ 1299687 w 3653738"/>
              <a:gd name="csY14" fmla="*/ 646331 h 646331"/>
              <a:gd name="csX15" fmla="*/ 741187 w 3653738"/>
              <a:gd name="csY15" fmla="*/ 646331 h 646331"/>
              <a:gd name="csX16" fmla="*/ 0 w 3653738"/>
              <a:gd name="csY16" fmla="*/ 646331 h 646331"/>
              <a:gd name="csX17" fmla="*/ 0 w 3653738"/>
              <a:gd name="csY17" fmla="*/ 310239 h 646331"/>
              <a:gd name="csX18" fmla="*/ 0 w 3653738"/>
              <a:gd name="csY18"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53738" h="646331" extrusionOk="0">
                <a:moveTo>
                  <a:pt x="0" y="0"/>
                </a:moveTo>
                <a:cubicBezTo>
                  <a:pt x="196167" y="-59821"/>
                  <a:pt x="306882" y="19260"/>
                  <a:pt x="558500" y="0"/>
                </a:cubicBezTo>
                <a:cubicBezTo>
                  <a:pt x="810118" y="-19260"/>
                  <a:pt x="911477" y="57790"/>
                  <a:pt x="1043925" y="0"/>
                </a:cubicBezTo>
                <a:cubicBezTo>
                  <a:pt x="1176373" y="-57790"/>
                  <a:pt x="1444225" y="20960"/>
                  <a:pt x="1565888" y="0"/>
                </a:cubicBezTo>
                <a:cubicBezTo>
                  <a:pt x="1687551" y="-20960"/>
                  <a:pt x="1910374" y="33032"/>
                  <a:pt x="2160925" y="0"/>
                </a:cubicBezTo>
                <a:cubicBezTo>
                  <a:pt x="2411476" y="-33032"/>
                  <a:pt x="2477518" y="27888"/>
                  <a:pt x="2609813" y="0"/>
                </a:cubicBezTo>
                <a:cubicBezTo>
                  <a:pt x="2742108" y="-27888"/>
                  <a:pt x="2921696" y="18687"/>
                  <a:pt x="3022163" y="0"/>
                </a:cubicBezTo>
                <a:cubicBezTo>
                  <a:pt x="3122630" y="-18687"/>
                  <a:pt x="3424244" y="46638"/>
                  <a:pt x="3653738" y="0"/>
                </a:cubicBezTo>
                <a:cubicBezTo>
                  <a:pt x="3660458" y="104303"/>
                  <a:pt x="3616985" y="220653"/>
                  <a:pt x="3653738" y="323166"/>
                </a:cubicBezTo>
                <a:cubicBezTo>
                  <a:pt x="3690491" y="425679"/>
                  <a:pt x="3632400" y="488149"/>
                  <a:pt x="3653738" y="646331"/>
                </a:cubicBezTo>
                <a:cubicBezTo>
                  <a:pt x="3472427" y="657642"/>
                  <a:pt x="3373619" y="625993"/>
                  <a:pt x="3204850" y="646331"/>
                </a:cubicBezTo>
                <a:cubicBezTo>
                  <a:pt x="3036081" y="666669"/>
                  <a:pt x="2923178" y="637410"/>
                  <a:pt x="2755962" y="646331"/>
                </a:cubicBezTo>
                <a:cubicBezTo>
                  <a:pt x="2588746" y="655252"/>
                  <a:pt x="2492211" y="596605"/>
                  <a:pt x="2270537" y="646331"/>
                </a:cubicBezTo>
                <a:cubicBezTo>
                  <a:pt x="2048863" y="696057"/>
                  <a:pt x="1961640" y="616198"/>
                  <a:pt x="1785112" y="646331"/>
                </a:cubicBezTo>
                <a:cubicBezTo>
                  <a:pt x="1608584" y="676464"/>
                  <a:pt x="1457649" y="615868"/>
                  <a:pt x="1299687" y="646331"/>
                </a:cubicBezTo>
                <a:cubicBezTo>
                  <a:pt x="1141726" y="676794"/>
                  <a:pt x="878707" y="619566"/>
                  <a:pt x="741187" y="646331"/>
                </a:cubicBezTo>
                <a:cubicBezTo>
                  <a:pt x="603667" y="673096"/>
                  <a:pt x="309050" y="595665"/>
                  <a:pt x="0" y="646331"/>
                </a:cubicBezTo>
                <a:cubicBezTo>
                  <a:pt x="-29549" y="571502"/>
                  <a:pt x="32911" y="400716"/>
                  <a:pt x="0" y="310239"/>
                </a:cubicBezTo>
                <a:cubicBezTo>
                  <a:pt x="-32911" y="219762"/>
                  <a:pt x="36895" y="142531"/>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Περιμένετε τους  φίλους σας;</a:t>
            </a:r>
          </a:p>
          <a:p>
            <a:pPr>
              <a:buNone/>
            </a:pPr>
            <a:r>
              <a:rPr lang="el-GR" dirty="0"/>
              <a:t>Ναι, τους περιμένουμε.</a:t>
            </a:r>
          </a:p>
        </p:txBody>
      </p:sp>
      <p:sp>
        <p:nvSpPr>
          <p:cNvPr id="17" name="TextBox 16">
            <a:extLst>
              <a:ext uri="{FF2B5EF4-FFF2-40B4-BE49-F238E27FC236}">
                <a16:creationId xmlns:a16="http://schemas.microsoft.com/office/drawing/2014/main" id="{6DEFD963-8C6D-7C68-10B8-50F34823D904}"/>
              </a:ext>
            </a:extLst>
          </p:cNvPr>
          <p:cNvSpPr txBox="1"/>
          <p:nvPr/>
        </p:nvSpPr>
        <p:spPr>
          <a:xfrm>
            <a:off x="1178458" y="5783623"/>
            <a:ext cx="4703418" cy="646331"/>
          </a:xfrm>
          <a:custGeom>
            <a:avLst/>
            <a:gdLst>
              <a:gd name="csX0" fmla="*/ 0 w 4703418"/>
              <a:gd name="csY0" fmla="*/ 0 h 646331"/>
              <a:gd name="csX1" fmla="*/ 634961 w 4703418"/>
              <a:gd name="csY1" fmla="*/ 0 h 646331"/>
              <a:gd name="csX2" fmla="*/ 1175855 w 4703418"/>
              <a:gd name="csY2" fmla="*/ 0 h 646331"/>
              <a:gd name="csX3" fmla="*/ 1763782 w 4703418"/>
              <a:gd name="csY3" fmla="*/ 0 h 646331"/>
              <a:gd name="csX4" fmla="*/ 2445777 w 4703418"/>
              <a:gd name="csY4" fmla="*/ 0 h 646331"/>
              <a:gd name="csX5" fmla="*/ 2939636 w 4703418"/>
              <a:gd name="csY5" fmla="*/ 0 h 646331"/>
              <a:gd name="csX6" fmla="*/ 3386461 w 4703418"/>
              <a:gd name="csY6" fmla="*/ 0 h 646331"/>
              <a:gd name="csX7" fmla="*/ 3880320 w 4703418"/>
              <a:gd name="csY7" fmla="*/ 0 h 646331"/>
              <a:gd name="csX8" fmla="*/ 4703418 w 4703418"/>
              <a:gd name="csY8" fmla="*/ 0 h 646331"/>
              <a:gd name="csX9" fmla="*/ 4703418 w 4703418"/>
              <a:gd name="csY9" fmla="*/ 316702 h 646331"/>
              <a:gd name="csX10" fmla="*/ 4703418 w 4703418"/>
              <a:gd name="csY10" fmla="*/ 646331 h 646331"/>
              <a:gd name="csX11" fmla="*/ 4115491 w 4703418"/>
              <a:gd name="csY11" fmla="*/ 646331 h 646331"/>
              <a:gd name="csX12" fmla="*/ 3574598 w 4703418"/>
              <a:gd name="csY12" fmla="*/ 646331 h 646331"/>
              <a:gd name="csX13" fmla="*/ 3033705 w 4703418"/>
              <a:gd name="csY13" fmla="*/ 646331 h 646331"/>
              <a:gd name="csX14" fmla="*/ 2492812 w 4703418"/>
              <a:gd name="csY14" fmla="*/ 646331 h 646331"/>
              <a:gd name="csX15" fmla="*/ 1857850 w 4703418"/>
              <a:gd name="csY15" fmla="*/ 646331 h 646331"/>
              <a:gd name="csX16" fmla="*/ 1175855 w 4703418"/>
              <a:gd name="csY16" fmla="*/ 646331 h 646331"/>
              <a:gd name="csX17" fmla="*/ 0 w 4703418"/>
              <a:gd name="csY17" fmla="*/ 646331 h 646331"/>
              <a:gd name="csX18" fmla="*/ 0 w 4703418"/>
              <a:gd name="csY18" fmla="*/ 329629 h 646331"/>
              <a:gd name="csX19" fmla="*/ 0 w 4703418"/>
              <a:gd name="csY19"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703418" h="646331" extrusionOk="0">
                <a:moveTo>
                  <a:pt x="0" y="0"/>
                </a:moveTo>
                <a:cubicBezTo>
                  <a:pt x="225857" y="-43881"/>
                  <a:pt x="494312" y="26391"/>
                  <a:pt x="634961" y="0"/>
                </a:cubicBezTo>
                <a:cubicBezTo>
                  <a:pt x="775610" y="-26391"/>
                  <a:pt x="967765" y="55148"/>
                  <a:pt x="1175855" y="0"/>
                </a:cubicBezTo>
                <a:cubicBezTo>
                  <a:pt x="1383945" y="-55148"/>
                  <a:pt x="1605753" y="4594"/>
                  <a:pt x="1763782" y="0"/>
                </a:cubicBezTo>
                <a:cubicBezTo>
                  <a:pt x="1921811" y="-4594"/>
                  <a:pt x="2272195" y="11635"/>
                  <a:pt x="2445777" y="0"/>
                </a:cubicBezTo>
                <a:cubicBezTo>
                  <a:pt x="2619360" y="-11635"/>
                  <a:pt x="2723372" y="1658"/>
                  <a:pt x="2939636" y="0"/>
                </a:cubicBezTo>
                <a:cubicBezTo>
                  <a:pt x="3155900" y="-1658"/>
                  <a:pt x="3201375" y="43407"/>
                  <a:pt x="3386461" y="0"/>
                </a:cubicBezTo>
                <a:cubicBezTo>
                  <a:pt x="3571547" y="-43407"/>
                  <a:pt x="3735695" y="49189"/>
                  <a:pt x="3880320" y="0"/>
                </a:cubicBezTo>
                <a:cubicBezTo>
                  <a:pt x="4024945" y="-49189"/>
                  <a:pt x="4430889" y="17187"/>
                  <a:pt x="4703418" y="0"/>
                </a:cubicBezTo>
                <a:cubicBezTo>
                  <a:pt x="4704410" y="105828"/>
                  <a:pt x="4695441" y="183992"/>
                  <a:pt x="4703418" y="316702"/>
                </a:cubicBezTo>
                <a:cubicBezTo>
                  <a:pt x="4711395" y="449412"/>
                  <a:pt x="4692617" y="542505"/>
                  <a:pt x="4703418" y="646331"/>
                </a:cubicBezTo>
                <a:cubicBezTo>
                  <a:pt x="4515392" y="671936"/>
                  <a:pt x="4303392" y="606977"/>
                  <a:pt x="4115491" y="646331"/>
                </a:cubicBezTo>
                <a:cubicBezTo>
                  <a:pt x="3927590" y="685685"/>
                  <a:pt x="3686258" y="616161"/>
                  <a:pt x="3574598" y="646331"/>
                </a:cubicBezTo>
                <a:cubicBezTo>
                  <a:pt x="3462938" y="676501"/>
                  <a:pt x="3176576" y="588025"/>
                  <a:pt x="3033705" y="646331"/>
                </a:cubicBezTo>
                <a:cubicBezTo>
                  <a:pt x="2890834" y="704637"/>
                  <a:pt x="2695004" y="627283"/>
                  <a:pt x="2492812" y="646331"/>
                </a:cubicBezTo>
                <a:cubicBezTo>
                  <a:pt x="2290620" y="665379"/>
                  <a:pt x="1989128" y="589741"/>
                  <a:pt x="1857850" y="646331"/>
                </a:cubicBezTo>
                <a:cubicBezTo>
                  <a:pt x="1726572" y="702921"/>
                  <a:pt x="1507632" y="564576"/>
                  <a:pt x="1175855" y="646331"/>
                </a:cubicBezTo>
                <a:cubicBezTo>
                  <a:pt x="844079" y="728086"/>
                  <a:pt x="417301" y="586610"/>
                  <a:pt x="0" y="646331"/>
                </a:cubicBezTo>
                <a:cubicBezTo>
                  <a:pt x="-23686" y="563388"/>
                  <a:pt x="17591" y="486516"/>
                  <a:pt x="0" y="329629"/>
                </a:cubicBezTo>
                <a:cubicBezTo>
                  <a:pt x="-17591" y="172742"/>
                  <a:pt x="20229" y="87114"/>
                  <a:pt x="0" y="0"/>
                </a:cubicBezTo>
                <a:close/>
              </a:path>
            </a:pathLst>
          </a:custGeom>
          <a:noFill/>
          <a:ln>
            <a:solidFill>
              <a:schemeClr val="tx1"/>
            </a:solidFill>
            <a:extLst>
              <a:ext uri="{C807C97D-BFC1-408E-A445-0C87EB9F89A2}">
                <ask:lineSketchStyleProps xmlns:ask="http://schemas.microsoft.com/office/drawing/2018/sketchyshapes" sd="3813805898">
                  <a:prstGeom prst="rect">
                    <a:avLst/>
                  </a:prstGeom>
                  <ask:type>
                    <ask:lineSketchScribble/>
                  </ask:type>
                </ask:lineSketchStyleProps>
              </a:ext>
            </a:extLst>
          </a:ln>
        </p:spPr>
        <p:txBody>
          <a:bodyPr wrap="square">
            <a:spAutoFit/>
          </a:bodyPr>
          <a:lstStyle/>
          <a:p>
            <a:pPr>
              <a:buNone/>
            </a:pPr>
            <a:r>
              <a:rPr lang="el-GR" dirty="0"/>
              <a:t>Προσέχετε τις πινακίδες;</a:t>
            </a:r>
          </a:p>
          <a:p>
            <a:pPr>
              <a:buNone/>
            </a:pPr>
            <a:r>
              <a:rPr lang="el-GR" dirty="0"/>
              <a:t>Ναι, τις  προσέχουμε.</a:t>
            </a:r>
          </a:p>
        </p:txBody>
      </p:sp>
      <p:sp>
        <p:nvSpPr>
          <p:cNvPr id="23" name="Οβάλ 22">
            <a:extLst>
              <a:ext uri="{FF2B5EF4-FFF2-40B4-BE49-F238E27FC236}">
                <a16:creationId xmlns:a16="http://schemas.microsoft.com/office/drawing/2014/main" id="{C23EDFE3-3F08-E40D-05E5-84CB74FC5BCD}"/>
              </a:ext>
            </a:extLst>
          </p:cNvPr>
          <p:cNvSpPr/>
          <p:nvPr/>
        </p:nvSpPr>
        <p:spPr>
          <a:xfrm>
            <a:off x="232753" y="1543603"/>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
        <p:nvSpPr>
          <p:cNvPr id="26" name="Οβάλ 25">
            <a:extLst>
              <a:ext uri="{FF2B5EF4-FFF2-40B4-BE49-F238E27FC236}">
                <a16:creationId xmlns:a16="http://schemas.microsoft.com/office/drawing/2014/main" id="{DC6E5386-FAF7-E0D8-3DD7-68172E239721}"/>
              </a:ext>
            </a:extLst>
          </p:cNvPr>
          <p:cNvSpPr/>
          <p:nvPr/>
        </p:nvSpPr>
        <p:spPr>
          <a:xfrm>
            <a:off x="216612" y="219220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8" name="Οβάλ 27">
            <a:extLst>
              <a:ext uri="{FF2B5EF4-FFF2-40B4-BE49-F238E27FC236}">
                <a16:creationId xmlns:a16="http://schemas.microsoft.com/office/drawing/2014/main" id="{9C2434C7-C188-CCB2-77DA-52AF7F103E48}"/>
              </a:ext>
            </a:extLst>
          </p:cNvPr>
          <p:cNvSpPr/>
          <p:nvPr/>
        </p:nvSpPr>
        <p:spPr>
          <a:xfrm>
            <a:off x="232753" y="2840328"/>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1" name="Οβάλ 30">
            <a:extLst>
              <a:ext uri="{FF2B5EF4-FFF2-40B4-BE49-F238E27FC236}">
                <a16:creationId xmlns:a16="http://schemas.microsoft.com/office/drawing/2014/main" id="{38ACC024-FB55-60D3-6920-C91836E9081C}"/>
              </a:ext>
            </a:extLst>
          </p:cNvPr>
          <p:cNvSpPr/>
          <p:nvPr/>
        </p:nvSpPr>
        <p:spPr>
          <a:xfrm>
            <a:off x="232753" y="3533080"/>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35" name="Οβάλ 34">
            <a:extLst>
              <a:ext uri="{FF2B5EF4-FFF2-40B4-BE49-F238E27FC236}">
                <a16:creationId xmlns:a16="http://schemas.microsoft.com/office/drawing/2014/main" id="{5971D7F8-D813-725C-1B5F-1327464DE8EE}"/>
              </a:ext>
            </a:extLst>
          </p:cNvPr>
          <p:cNvSpPr/>
          <p:nvPr/>
        </p:nvSpPr>
        <p:spPr>
          <a:xfrm>
            <a:off x="232753" y="416381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Ε</a:t>
            </a:r>
          </a:p>
        </p:txBody>
      </p:sp>
      <p:sp>
        <p:nvSpPr>
          <p:cNvPr id="37" name="Οβάλ 36">
            <a:extLst>
              <a:ext uri="{FF2B5EF4-FFF2-40B4-BE49-F238E27FC236}">
                <a16:creationId xmlns:a16="http://schemas.microsoft.com/office/drawing/2014/main" id="{6DD2968A-9669-850B-9DDB-30F109A6BB24}"/>
              </a:ext>
            </a:extLst>
          </p:cNvPr>
          <p:cNvSpPr/>
          <p:nvPr/>
        </p:nvSpPr>
        <p:spPr>
          <a:xfrm>
            <a:off x="250619" y="4794544"/>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ΣΤ</a:t>
            </a:r>
          </a:p>
        </p:txBody>
      </p:sp>
      <p:sp>
        <p:nvSpPr>
          <p:cNvPr id="40" name="Οβάλ 39">
            <a:extLst>
              <a:ext uri="{FF2B5EF4-FFF2-40B4-BE49-F238E27FC236}">
                <a16:creationId xmlns:a16="http://schemas.microsoft.com/office/drawing/2014/main" id="{9A13E05F-A1D4-306F-3E87-82D5CD943125}"/>
              </a:ext>
            </a:extLst>
          </p:cNvPr>
          <p:cNvSpPr/>
          <p:nvPr/>
        </p:nvSpPr>
        <p:spPr>
          <a:xfrm>
            <a:off x="348591" y="5464494"/>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Ζ</a:t>
            </a:r>
          </a:p>
        </p:txBody>
      </p:sp>
      <p:sp>
        <p:nvSpPr>
          <p:cNvPr id="4" name="TextBox 3">
            <a:extLst>
              <a:ext uri="{FF2B5EF4-FFF2-40B4-BE49-F238E27FC236}">
                <a16:creationId xmlns:a16="http://schemas.microsoft.com/office/drawing/2014/main" id="{34A2A65B-872B-BC02-6ED5-418BE8413CE6}"/>
              </a:ext>
            </a:extLst>
          </p:cNvPr>
          <p:cNvSpPr txBox="1"/>
          <p:nvPr/>
        </p:nvSpPr>
        <p:spPr>
          <a:xfrm>
            <a:off x="1209576" y="4366071"/>
            <a:ext cx="3272739" cy="646331"/>
          </a:xfrm>
          <a:custGeom>
            <a:avLst/>
            <a:gdLst>
              <a:gd name="csX0" fmla="*/ 0 w 3272739"/>
              <a:gd name="csY0" fmla="*/ 0 h 646331"/>
              <a:gd name="csX1" fmla="*/ 512729 w 3272739"/>
              <a:gd name="csY1" fmla="*/ 0 h 646331"/>
              <a:gd name="csX2" fmla="*/ 960003 w 3272739"/>
              <a:gd name="csY2" fmla="*/ 0 h 646331"/>
              <a:gd name="csX3" fmla="*/ 1505460 w 3272739"/>
              <a:gd name="csY3" fmla="*/ 0 h 646331"/>
              <a:gd name="csX4" fmla="*/ 2116371 w 3272739"/>
              <a:gd name="csY4" fmla="*/ 0 h 646331"/>
              <a:gd name="csX5" fmla="*/ 2694555 w 3272739"/>
              <a:gd name="csY5" fmla="*/ 0 h 646331"/>
              <a:gd name="csX6" fmla="*/ 3272739 w 3272739"/>
              <a:gd name="csY6" fmla="*/ 0 h 646331"/>
              <a:gd name="csX7" fmla="*/ 3272739 w 3272739"/>
              <a:gd name="csY7" fmla="*/ 303776 h 646331"/>
              <a:gd name="csX8" fmla="*/ 3272739 w 3272739"/>
              <a:gd name="csY8" fmla="*/ 646331 h 646331"/>
              <a:gd name="csX9" fmla="*/ 2825465 w 3272739"/>
              <a:gd name="csY9" fmla="*/ 646331 h 646331"/>
              <a:gd name="csX10" fmla="*/ 2378190 w 3272739"/>
              <a:gd name="csY10" fmla="*/ 646331 h 646331"/>
              <a:gd name="csX11" fmla="*/ 1865461 w 3272739"/>
              <a:gd name="csY11" fmla="*/ 646331 h 646331"/>
              <a:gd name="csX12" fmla="*/ 1254550 w 3272739"/>
              <a:gd name="csY12" fmla="*/ 646331 h 646331"/>
              <a:gd name="csX13" fmla="*/ 643639 w 3272739"/>
              <a:gd name="csY13" fmla="*/ 646331 h 646331"/>
              <a:gd name="csX14" fmla="*/ 0 w 3272739"/>
              <a:gd name="csY14" fmla="*/ 646331 h 646331"/>
              <a:gd name="csX15" fmla="*/ 0 w 3272739"/>
              <a:gd name="csY15" fmla="*/ 336092 h 646331"/>
              <a:gd name="csX16" fmla="*/ 0 w 3272739"/>
              <a:gd name="csY16"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272739" h="646331" extrusionOk="0">
                <a:moveTo>
                  <a:pt x="0" y="0"/>
                </a:moveTo>
                <a:cubicBezTo>
                  <a:pt x="127067" y="-41130"/>
                  <a:pt x="302613" y="23154"/>
                  <a:pt x="512729" y="0"/>
                </a:cubicBezTo>
                <a:cubicBezTo>
                  <a:pt x="722845" y="-23154"/>
                  <a:pt x="778289" y="31208"/>
                  <a:pt x="960003" y="0"/>
                </a:cubicBezTo>
                <a:cubicBezTo>
                  <a:pt x="1141717" y="-31208"/>
                  <a:pt x="1269832" y="36736"/>
                  <a:pt x="1505460" y="0"/>
                </a:cubicBezTo>
                <a:cubicBezTo>
                  <a:pt x="1741088" y="-36736"/>
                  <a:pt x="1932012" y="64945"/>
                  <a:pt x="2116371" y="0"/>
                </a:cubicBezTo>
                <a:cubicBezTo>
                  <a:pt x="2300730" y="-64945"/>
                  <a:pt x="2543831" y="22618"/>
                  <a:pt x="2694555" y="0"/>
                </a:cubicBezTo>
                <a:cubicBezTo>
                  <a:pt x="2845279" y="-22618"/>
                  <a:pt x="2993044" y="56228"/>
                  <a:pt x="3272739" y="0"/>
                </a:cubicBezTo>
                <a:cubicBezTo>
                  <a:pt x="3280354" y="80750"/>
                  <a:pt x="3260315" y="185747"/>
                  <a:pt x="3272739" y="303776"/>
                </a:cubicBezTo>
                <a:cubicBezTo>
                  <a:pt x="3285163" y="421805"/>
                  <a:pt x="3241061" y="531325"/>
                  <a:pt x="3272739" y="646331"/>
                </a:cubicBezTo>
                <a:cubicBezTo>
                  <a:pt x="3118300" y="690787"/>
                  <a:pt x="3035803" y="597146"/>
                  <a:pt x="2825465" y="646331"/>
                </a:cubicBezTo>
                <a:cubicBezTo>
                  <a:pt x="2615127" y="695516"/>
                  <a:pt x="2508552" y="598640"/>
                  <a:pt x="2378190" y="646331"/>
                </a:cubicBezTo>
                <a:cubicBezTo>
                  <a:pt x="2247829" y="694022"/>
                  <a:pt x="2013410" y="636764"/>
                  <a:pt x="1865461" y="646331"/>
                </a:cubicBezTo>
                <a:cubicBezTo>
                  <a:pt x="1717512" y="655898"/>
                  <a:pt x="1502878" y="576323"/>
                  <a:pt x="1254550" y="646331"/>
                </a:cubicBezTo>
                <a:cubicBezTo>
                  <a:pt x="1006222" y="716339"/>
                  <a:pt x="776693" y="631722"/>
                  <a:pt x="643639" y="646331"/>
                </a:cubicBezTo>
                <a:cubicBezTo>
                  <a:pt x="510585" y="660940"/>
                  <a:pt x="255504" y="611941"/>
                  <a:pt x="0" y="646331"/>
                </a:cubicBezTo>
                <a:cubicBezTo>
                  <a:pt x="-443" y="494240"/>
                  <a:pt x="11785" y="454591"/>
                  <a:pt x="0" y="336092"/>
                </a:cubicBezTo>
                <a:cubicBezTo>
                  <a:pt x="-11785" y="217593"/>
                  <a:pt x="16082" y="88857"/>
                  <a:pt x="0" y="0"/>
                </a:cubicBezTo>
                <a:close/>
              </a:path>
            </a:pathLst>
          </a:custGeom>
          <a:noFill/>
          <a:ln>
            <a:solidFill>
              <a:schemeClr val="tx1"/>
            </a:solidFill>
            <a:extLst>
              <a:ext uri="{C807C97D-BFC1-408E-A445-0C87EB9F89A2}">
                <ask:lineSketchStyleProps xmlns:ask="http://schemas.microsoft.com/office/drawing/2018/sketchyshapes" sd="4112662940">
                  <a:prstGeom prst="rect">
                    <a:avLst/>
                  </a:prstGeom>
                  <ask:type>
                    <ask:lineSketchScribble/>
                  </ask:type>
                </ask:lineSketchStyleProps>
              </a:ext>
            </a:extLst>
          </a:ln>
        </p:spPr>
        <p:txBody>
          <a:bodyPr wrap="square">
            <a:spAutoFit/>
          </a:bodyPr>
          <a:lstStyle/>
          <a:p>
            <a:pPr>
              <a:buNone/>
            </a:pPr>
            <a:r>
              <a:rPr lang="el-GR" dirty="0"/>
              <a:t>Σας κουράζει η δουλειά;</a:t>
            </a:r>
          </a:p>
          <a:p>
            <a:pPr>
              <a:buNone/>
            </a:pPr>
            <a:r>
              <a:rPr lang="el-GR" dirty="0"/>
              <a:t>Ναι, μας κουράζει  η δουλειά.</a:t>
            </a:r>
          </a:p>
        </p:txBody>
      </p:sp>
      <p:sp>
        <p:nvSpPr>
          <p:cNvPr id="8" name="Ορθογώνιο: Στρογγύλεμα γωνιών 7">
            <a:extLst>
              <a:ext uri="{FF2B5EF4-FFF2-40B4-BE49-F238E27FC236}">
                <a16:creationId xmlns:a16="http://schemas.microsoft.com/office/drawing/2014/main" id="{D89A689B-E8D8-B37D-92EA-EFCE231F105F}"/>
              </a:ext>
            </a:extLst>
          </p:cNvPr>
          <p:cNvSpPr/>
          <p:nvPr/>
        </p:nvSpPr>
        <p:spPr>
          <a:xfrm>
            <a:off x="6368143" y="5464494"/>
            <a:ext cx="4703418" cy="10778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Γιώργος  </a:t>
            </a:r>
            <a:r>
              <a:rPr lang="el-GR" sz="1600" dirty="0" err="1"/>
              <a:t>Μπαμπινιώτης</a:t>
            </a:r>
            <a:r>
              <a:rPr lang="el-GR" sz="1600" dirty="0"/>
              <a:t>  κ.ά.</a:t>
            </a:r>
            <a:r>
              <a:rPr lang="el-GR" sz="1600" i="1" dirty="0"/>
              <a:t>, Ελληνική Γλώσσα: εγχειρίδιο διδασκαλίας της ελληνικής ως δεύτερης (ξένης) γλώσσας</a:t>
            </a:r>
            <a:r>
              <a:rPr lang="el-GR" sz="1600" dirty="0"/>
              <a:t>, Ίδρυμα Μελετών Λαμπράκη, Αθήνα 1995, σελ. 80. </a:t>
            </a:r>
          </a:p>
        </p:txBody>
      </p:sp>
      <p:sp>
        <p:nvSpPr>
          <p:cNvPr id="2" name="Θέση αριθμού διαφάνειας 1">
            <a:extLst>
              <a:ext uri="{FF2B5EF4-FFF2-40B4-BE49-F238E27FC236}">
                <a16:creationId xmlns:a16="http://schemas.microsoft.com/office/drawing/2014/main" id="{13504FED-2AE5-DAF5-E4DF-BD2D5072EACA}"/>
              </a:ext>
            </a:extLst>
          </p:cNvPr>
          <p:cNvSpPr>
            <a:spLocks noGrp="1"/>
          </p:cNvSpPr>
          <p:nvPr>
            <p:ph type="sldNum" sz="quarter" idx="12"/>
          </p:nvPr>
        </p:nvSpPr>
        <p:spPr/>
        <p:txBody>
          <a:bodyPr/>
          <a:lstStyle/>
          <a:p>
            <a:fld id="{04ED8FD2-A0A6-4D96-961E-B5A27EFBB7AD}" type="slidenum">
              <a:rPr lang="el-GR" smtClean="0"/>
              <a:t>8</a:t>
            </a:fld>
            <a:endParaRPr lang="el-GR"/>
          </a:p>
        </p:txBody>
      </p:sp>
    </p:spTree>
    <p:extLst>
      <p:ext uri="{BB962C8B-B14F-4D97-AF65-F5344CB8AC3E}">
        <p14:creationId xmlns:p14="http://schemas.microsoft.com/office/powerpoint/2010/main" val="31846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8" name="Ορθογώνιο 7">
            <a:extLst>
              <a:ext uri="{FF2B5EF4-FFF2-40B4-BE49-F238E27FC236}">
                <a16:creationId xmlns:a16="http://schemas.microsoft.com/office/drawing/2014/main" id="{C09C0741-53F8-D784-844B-C943E4BE19C4}"/>
              </a:ext>
            </a:extLst>
          </p:cNvPr>
          <p:cNvSpPr/>
          <p:nvPr/>
        </p:nvSpPr>
        <p:spPr>
          <a:xfrm>
            <a:off x="163540" y="5855617"/>
            <a:ext cx="4092773"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Τη φέραμε!</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31" y="2550114"/>
            <a:ext cx="2005693" cy="2862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pic>
        <p:nvPicPr>
          <p:cNvPr id="3" name="Εικόνα 2" descr="σημειωματάριο Στοκ Εικονογραφήσεις, Vectors, &amp; Clipart – (558,336 Στοκ  Εικονογραφήσεις)">
            <a:extLst>
              <a:ext uri="{FF2B5EF4-FFF2-40B4-BE49-F238E27FC236}">
                <a16:creationId xmlns:a16="http://schemas.microsoft.com/office/drawing/2014/main" id="{1676AE4E-81BC-E7EC-1661-D26D3F8C5DED}"/>
              </a:ext>
            </a:extLst>
          </p:cNvPr>
          <p:cNvPicPr>
            <a:picLocks noChangeAspect="1"/>
          </p:cNvPicPr>
          <p:nvPr/>
        </p:nvPicPr>
        <p:blipFill>
          <a:blip r:embed="rId3"/>
          <a:srcRect l="16540"/>
          <a:stretch>
            <a:fillRect/>
          </a:stretch>
        </p:blipFill>
        <p:spPr>
          <a:xfrm>
            <a:off x="4517571" y="197077"/>
            <a:ext cx="7239000" cy="6463845"/>
          </a:xfrm>
          <a:custGeom>
            <a:avLst/>
            <a:gdLst>
              <a:gd name="csX0" fmla="*/ 0 w 7239000"/>
              <a:gd name="csY0" fmla="*/ 0 h 6463845"/>
              <a:gd name="csX1" fmla="*/ 484456 w 7239000"/>
              <a:gd name="csY1" fmla="*/ 0 h 6463845"/>
              <a:gd name="csX2" fmla="*/ 824132 w 7239000"/>
              <a:gd name="csY2" fmla="*/ 0 h 6463845"/>
              <a:gd name="csX3" fmla="*/ 1236198 w 7239000"/>
              <a:gd name="csY3" fmla="*/ 0 h 6463845"/>
              <a:gd name="csX4" fmla="*/ 1720655 w 7239000"/>
              <a:gd name="csY4" fmla="*/ 0 h 6463845"/>
              <a:gd name="csX5" fmla="*/ 2205111 w 7239000"/>
              <a:gd name="csY5" fmla="*/ 0 h 6463845"/>
              <a:gd name="csX6" fmla="*/ 2834347 w 7239000"/>
              <a:gd name="csY6" fmla="*/ 0 h 6463845"/>
              <a:gd name="csX7" fmla="*/ 3463583 w 7239000"/>
              <a:gd name="csY7" fmla="*/ 0 h 6463845"/>
              <a:gd name="csX8" fmla="*/ 4165209 w 7239000"/>
              <a:gd name="csY8" fmla="*/ 0 h 6463845"/>
              <a:gd name="csX9" fmla="*/ 4794445 w 7239000"/>
              <a:gd name="csY9" fmla="*/ 0 h 6463845"/>
              <a:gd name="csX10" fmla="*/ 5351292 w 7239000"/>
              <a:gd name="csY10" fmla="*/ 0 h 6463845"/>
              <a:gd name="csX11" fmla="*/ 5980528 w 7239000"/>
              <a:gd name="csY11" fmla="*/ 0 h 6463845"/>
              <a:gd name="csX12" fmla="*/ 6392594 w 7239000"/>
              <a:gd name="csY12" fmla="*/ 0 h 6463845"/>
              <a:gd name="csX13" fmla="*/ 7239000 w 7239000"/>
              <a:gd name="csY13" fmla="*/ 0 h 6463845"/>
              <a:gd name="csX14" fmla="*/ 7239000 w 7239000"/>
              <a:gd name="csY14" fmla="*/ 587622 h 6463845"/>
              <a:gd name="csX15" fmla="*/ 7239000 w 7239000"/>
              <a:gd name="csY15" fmla="*/ 1239883 h 6463845"/>
              <a:gd name="csX16" fmla="*/ 7239000 w 7239000"/>
              <a:gd name="csY16" fmla="*/ 1762867 h 6463845"/>
              <a:gd name="csX17" fmla="*/ 7239000 w 7239000"/>
              <a:gd name="csY17" fmla="*/ 2285851 h 6463845"/>
              <a:gd name="csX18" fmla="*/ 7239000 w 7239000"/>
              <a:gd name="csY18" fmla="*/ 2808834 h 6463845"/>
              <a:gd name="csX19" fmla="*/ 7239000 w 7239000"/>
              <a:gd name="csY19" fmla="*/ 3202541 h 6463845"/>
              <a:gd name="csX20" fmla="*/ 7239000 w 7239000"/>
              <a:gd name="csY20" fmla="*/ 3596248 h 6463845"/>
              <a:gd name="csX21" fmla="*/ 7239000 w 7239000"/>
              <a:gd name="csY21" fmla="*/ 4248509 h 6463845"/>
              <a:gd name="csX22" fmla="*/ 7239000 w 7239000"/>
              <a:gd name="csY22" fmla="*/ 4706854 h 6463845"/>
              <a:gd name="csX23" fmla="*/ 7239000 w 7239000"/>
              <a:gd name="csY23" fmla="*/ 5165200 h 6463845"/>
              <a:gd name="csX24" fmla="*/ 7239000 w 7239000"/>
              <a:gd name="csY24" fmla="*/ 5882099 h 6463845"/>
              <a:gd name="csX25" fmla="*/ 7239000 w 7239000"/>
              <a:gd name="csY25" fmla="*/ 6463845 h 6463845"/>
              <a:gd name="csX26" fmla="*/ 6537374 w 7239000"/>
              <a:gd name="csY26" fmla="*/ 6463845 h 6463845"/>
              <a:gd name="csX27" fmla="*/ 5908138 w 7239000"/>
              <a:gd name="csY27" fmla="*/ 6463845 h 6463845"/>
              <a:gd name="csX28" fmla="*/ 5423682 w 7239000"/>
              <a:gd name="csY28" fmla="*/ 6463845 h 6463845"/>
              <a:gd name="csX29" fmla="*/ 4866835 w 7239000"/>
              <a:gd name="csY29" fmla="*/ 6463845 h 6463845"/>
              <a:gd name="csX30" fmla="*/ 4165209 w 7239000"/>
              <a:gd name="csY30" fmla="*/ 6463845 h 6463845"/>
              <a:gd name="csX31" fmla="*/ 3608363 w 7239000"/>
              <a:gd name="csY31" fmla="*/ 6463845 h 6463845"/>
              <a:gd name="csX32" fmla="*/ 3051517 w 7239000"/>
              <a:gd name="csY32" fmla="*/ 6463845 h 6463845"/>
              <a:gd name="csX33" fmla="*/ 2567061 w 7239000"/>
              <a:gd name="csY33" fmla="*/ 6463845 h 6463845"/>
              <a:gd name="csX34" fmla="*/ 2154995 w 7239000"/>
              <a:gd name="csY34" fmla="*/ 6463845 h 6463845"/>
              <a:gd name="csX35" fmla="*/ 1815318 w 7239000"/>
              <a:gd name="csY35" fmla="*/ 6463845 h 6463845"/>
              <a:gd name="csX36" fmla="*/ 1113692 w 7239000"/>
              <a:gd name="csY36" fmla="*/ 6463845 h 6463845"/>
              <a:gd name="csX37" fmla="*/ 484456 w 7239000"/>
              <a:gd name="csY37" fmla="*/ 6463845 h 6463845"/>
              <a:gd name="csX38" fmla="*/ 0 w 7239000"/>
              <a:gd name="csY38" fmla="*/ 6463845 h 6463845"/>
              <a:gd name="csX39" fmla="*/ 0 w 7239000"/>
              <a:gd name="csY39" fmla="*/ 6005500 h 6463845"/>
              <a:gd name="csX40" fmla="*/ 0 w 7239000"/>
              <a:gd name="csY40" fmla="*/ 5353239 h 6463845"/>
              <a:gd name="csX41" fmla="*/ 0 w 7239000"/>
              <a:gd name="csY41" fmla="*/ 4765617 h 6463845"/>
              <a:gd name="csX42" fmla="*/ 0 w 7239000"/>
              <a:gd name="csY42" fmla="*/ 4371910 h 6463845"/>
              <a:gd name="csX43" fmla="*/ 0 w 7239000"/>
              <a:gd name="csY43" fmla="*/ 3719649 h 6463845"/>
              <a:gd name="csX44" fmla="*/ 0 w 7239000"/>
              <a:gd name="csY44" fmla="*/ 3132027 h 6463845"/>
              <a:gd name="csX45" fmla="*/ 0 w 7239000"/>
              <a:gd name="csY45" fmla="*/ 2609043 h 6463845"/>
              <a:gd name="csX46" fmla="*/ 0 w 7239000"/>
              <a:gd name="csY46" fmla="*/ 2150698 h 6463845"/>
              <a:gd name="csX47" fmla="*/ 0 w 7239000"/>
              <a:gd name="csY47" fmla="*/ 1433798 h 6463845"/>
              <a:gd name="csX48" fmla="*/ 0 w 7239000"/>
              <a:gd name="csY48" fmla="*/ 975453 h 6463845"/>
              <a:gd name="csX49" fmla="*/ 0 w 7239000"/>
              <a:gd name="csY49" fmla="*/ 517108 h 6463845"/>
              <a:gd name="csX50" fmla="*/ 0 w 7239000"/>
              <a:gd name="csY50" fmla="*/ 0 h 64638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7239000" h="6463845" fill="none" extrusionOk="0">
                <a:moveTo>
                  <a:pt x="0" y="0"/>
                </a:moveTo>
                <a:cubicBezTo>
                  <a:pt x="211300" y="-18131"/>
                  <a:pt x="245236" y="16864"/>
                  <a:pt x="484456" y="0"/>
                </a:cubicBezTo>
                <a:cubicBezTo>
                  <a:pt x="723676" y="-16864"/>
                  <a:pt x="698008" y="36931"/>
                  <a:pt x="824132" y="0"/>
                </a:cubicBezTo>
                <a:cubicBezTo>
                  <a:pt x="950256" y="-36931"/>
                  <a:pt x="1063172" y="4353"/>
                  <a:pt x="1236198" y="0"/>
                </a:cubicBezTo>
                <a:cubicBezTo>
                  <a:pt x="1409224" y="-4353"/>
                  <a:pt x="1537105" y="2950"/>
                  <a:pt x="1720655" y="0"/>
                </a:cubicBezTo>
                <a:cubicBezTo>
                  <a:pt x="1904205" y="-2950"/>
                  <a:pt x="2069424" y="49841"/>
                  <a:pt x="2205111" y="0"/>
                </a:cubicBezTo>
                <a:cubicBezTo>
                  <a:pt x="2340798" y="-49841"/>
                  <a:pt x="2669551" y="68445"/>
                  <a:pt x="2834347" y="0"/>
                </a:cubicBezTo>
                <a:cubicBezTo>
                  <a:pt x="2999143" y="-68445"/>
                  <a:pt x="3171443" y="18855"/>
                  <a:pt x="3463583" y="0"/>
                </a:cubicBezTo>
                <a:cubicBezTo>
                  <a:pt x="3755723" y="-18855"/>
                  <a:pt x="3913654" y="68360"/>
                  <a:pt x="4165209" y="0"/>
                </a:cubicBezTo>
                <a:cubicBezTo>
                  <a:pt x="4416764" y="-68360"/>
                  <a:pt x="4485503" y="65042"/>
                  <a:pt x="4794445" y="0"/>
                </a:cubicBezTo>
                <a:cubicBezTo>
                  <a:pt x="5103387" y="-65042"/>
                  <a:pt x="5201087" y="17477"/>
                  <a:pt x="5351292" y="0"/>
                </a:cubicBezTo>
                <a:cubicBezTo>
                  <a:pt x="5501497" y="-17477"/>
                  <a:pt x="5730765" y="39406"/>
                  <a:pt x="5980528" y="0"/>
                </a:cubicBezTo>
                <a:cubicBezTo>
                  <a:pt x="6230291" y="-39406"/>
                  <a:pt x="6193721" y="9880"/>
                  <a:pt x="6392594" y="0"/>
                </a:cubicBezTo>
                <a:cubicBezTo>
                  <a:pt x="6591467" y="-9880"/>
                  <a:pt x="6981390" y="90630"/>
                  <a:pt x="7239000" y="0"/>
                </a:cubicBezTo>
                <a:cubicBezTo>
                  <a:pt x="7265513" y="167909"/>
                  <a:pt x="7170385" y="456617"/>
                  <a:pt x="7239000" y="587622"/>
                </a:cubicBezTo>
                <a:cubicBezTo>
                  <a:pt x="7307615" y="718627"/>
                  <a:pt x="7232813" y="1092048"/>
                  <a:pt x="7239000" y="1239883"/>
                </a:cubicBezTo>
                <a:cubicBezTo>
                  <a:pt x="7245187" y="1387718"/>
                  <a:pt x="7202134" y="1648503"/>
                  <a:pt x="7239000" y="1762867"/>
                </a:cubicBezTo>
                <a:cubicBezTo>
                  <a:pt x="7275866" y="1877231"/>
                  <a:pt x="7179570" y="2034464"/>
                  <a:pt x="7239000" y="2285851"/>
                </a:cubicBezTo>
                <a:cubicBezTo>
                  <a:pt x="7298430" y="2537238"/>
                  <a:pt x="7195924" y="2634132"/>
                  <a:pt x="7239000" y="2808834"/>
                </a:cubicBezTo>
                <a:cubicBezTo>
                  <a:pt x="7282076" y="2983536"/>
                  <a:pt x="7212171" y="3103323"/>
                  <a:pt x="7239000" y="3202541"/>
                </a:cubicBezTo>
                <a:cubicBezTo>
                  <a:pt x="7265829" y="3301759"/>
                  <a:pt x="7238583" y="3496196"/>
                  <a:pt x="7239000" y="3596248"/>
                </a:cubicBezTo>
                <a:cubicBezTo>
                  <a:pt x="7239417" y="3696300"/>
                  <a:pt x="7232047" y="3978926"/>
                  <a:pt x="7239000" y="4248509"/>
                </a:cubicBezTo>
                <a:cubicBezTo>
                  <a:pt x="7245953" y="4518092"/>
                  <a:pt x="7235006" y="4540367"/>
                  <a:pt x="7239000" y="4706854"/>
                </a:cubicBezTo>
                <a:cubicBezTo>
                  <a:pt x="7242994" y="4873341"/>
                  <a:pt x="7215004" y="4940682"/>
                  <a:pt x="7239000" y="5165200"/>
                </a:cubicBezTo>
                <a:cubicBezTo>
                  <a:pt x="7262996" y="5389718"/>
                  <a:pt x="7192866" y="5722234"/>
                  <a:pt x="7239000" y="5882099"/>
                </a:cubicBezTo>
                <a:cubicBezTo>
                  <a:pt x="7285134" y="6041964"/>
                  <a:pt x="7219241" y="6242123"/>
                  <a:pt x="7239000" y="6463845"/>
                </a:cubicBezTo>
                <a:cubicBezTo>
                  <a:pt x="6966554" y="6463962"/>
                  <a:pt x="6826745" y="6430451"/>
                  <a:pt x="6537374" y="6463845"/>
                </a:cubicBezTo>
                <a:cubicBezTo>
                  <a:pt x="6248003" y="6497239"/>
                  <a:pt x="6058222" y="6433590"/>
                  <a:pt x="5908138" y="6463845"/>
                </a:cubicBezTo>
                <a:cubicBezTo>
                  <a:pt x="5758054" y="6494100"/>
                  <a:pt x="5532750" y="6408727"/>
                  <a:pt x="5423682" y="6463845"/>
                </a:cubicBezTo>
                <a:cubicBezTo>
                  <a:pt x="5314614" y="6518963"/>
                  <a:pt x="5059711" y="6452321"/>
                  <a:pt x="4866835" y="6463845"/>
                </a:cubicBezTo>
                <a:cubicBezTo>
                  <a:pt x="4673959" y="6475369"/>
                  <a:pt x="4417682" y="6397224"/>
                  <a:pt x="4165209" y="6463845"/>
                </a:cubicBezTo>
                <a:cubicBezTo>
                  <a:pt x="3912736" y="6530466"/>
                  <a:pt x="3730117" y="6419504"/>
                  <a:pt x="3608363" y="6463845"/>
                </a:cubicBezTo>
                <a:cubicBezTo>
                  <a:pt x="3486609" y="6508186"/>
                  <a:pt x="3179212" y="6424026"/>
                  <a:pt x="3051517" y="6463845"/>
                </a:cubicBezTo>
                <a:cubicBezTo>
                  <a:pt x="2923822" y="6503664"/>
                  <a:pt x="2738401" y="6419518"/>
                  <a:pt x="2567061" y="6463845"/>
                </a:cubicBezTo>
                <a:cubicBezTo>
                  <a:pt x="2395721" y="6508172"/>
                  <a:pt x="2255618" y="6419437"/>
                  <a:pt x="2154995" y="6463845"/>
                </a:cubicBezTo>
                <a:cubicBezTo>
                  <a:pt x="2054372" y="6508253"/>
                  <a:pt x="1975011" y="6436885"/>
                  <a:pt x="1815318" y="6463845"/>
                </a:cubicBezTo>
                <a:cubicBezTo>
                  <a:pt x="1655625" y="6490805"/>
                  <a:pt x="1406555" y="6394236"/>
                  <a:pt x="1113692" y="6463845"/>
                </a:cubicBezTo>
                <a:cubicBezTo>
                  <a:pt x="820829" y="6533454"/>
                  <a:pt x="628400" y="6430051"/>
                  <a:pt x="484456" y="6463845"/>
                </a:cubicBezTo>
                <a:cubicBezTo>
                  <a:pt x="340512" y="6497639"/>
                  <a:pt x="154479" y="6410089"/>
                  <a:pt x="0" y="6463845"/>
                </a:cubicBezTo>
                <a:cubicBezTo>
                  <a:pt x="-23294" y="6368658"/>
                  <a:pt x="42745" y="6108786"/>
                  <a:pt x="0" y="6005500"/>
                </a:cubicBezTo>
                <a:cubicBezTo>
                  <a:pt x="-42745" y="5902214"/>
                  <a:pt x="61821" y="5558610"/>
                  <a:pt x="0" y="5353239"/>
                </a:cubicBezTo>
                <a:cubicBezTo>
                  <a:pt x="-61821" y="5147868"/>
                  <a:pt x="70226" y="4961637"/>
                  <a:pt x="0" y="4765617"/>
                </a:cubicBezTo>
                <a:cubicBezTo>
                  <a:pt x="-70226" y="4569597"/>
                  <a:pt x="20979" y="4551206"/>
                  <a:pt x="0" y="4371910"/>
                </a:cubicBezTo>
                <a:cubicBezTo>
                  <a:pt x="-20979" y="4192614"/>
                  <a:pt x="54336" y="3954757"/>
                  <a:pt x="0" y="3719649"/>
                </a:cubicBezTo>
                <a:cubicBezTo>
                  <a:pt x="-54336" y="3484541"/>
                  <a:pt x="17344" y="3272681"/>
                  <a:pt x="0" y="3132027"/>
                </a:cubicBezTo>
                <a:cubicBezTo>
                  <a:pt x="-17344" y="2991373"/>
                  <a:pt x="30888" y="2823176"/>
                  <a:pt x="0" y="2609043"/>
                </a:cubicBezTo>
                <a:cubicBezTo>
                  <a:pt x="-30888" y="2394910"/>
                  <a:pt x="34219" y="2366545"/>
                  <a:pt x="0" y="2150698"/>
                </a:cubicBezTo>
                <a:cubicBezTo>
                  <a:pt x="-34219" y="1934851"/>
                  <a:pt x="12258" y="1626551"/>
                  <a:pt x="0" y="1433798"/>
                </a:cubicBezTo>
                <a:cubicBezTo>
                  <a:pt x="-12258" y="1241045"/>
                  <a:pt x="42742" y="1137537"/>
                  <a:pt x="0" y="975453"/>
                </a:cubicBezTo>
                <a:cubicBezTo>
                  <a:pt x="-42742" y="813370"/>
                  <a:pt x="34417" y="660166"/>
                  <a:pt x="0" y="517108"/>
                </a:cubicBezTo>
                <a:cubicBezTo>
                  <a:pt x="-34417" y="374051"/>
                  <a:pt x="49649" y="213620"/>
                  <a:pt x="0" y="0"/>
                </a:cubicBezTo>
                <a:close/>
              </a:path>
              <a:path w="7239000" h="6463845" stroke="0" extrusionOk="0">
                <a:moveTo>
                  <a:pt x="0" y="0"/>
                </a:moveTo>
                <a:cubicBezTo>
                  <a:pt x="278931" y="-291"/>
                  <a:pt x="375757" y="19763"/>
                  <a:pt x="629236" y="0"/>
                </a:cubicBezTo>
                <a:cubicBezTo>
                  <a:pt x="882715" y="-19763"/>
                  <a:pt x="880012" y="33661"/>
                  <a:pt x="968912" y="0"/>
                </a:cubicBezTo>
                <a:cubicBezTo>
                  <a:pt x="1057812" y="-33661"/>
                  <a:pt x="1503679" y="28222"/>
                  <a:pt x="1670538" y="0"/>
                </a:cubicBezTo>
                <a:cubicBezTo>
                  <a:pt x="1837397" y="-28222"/>
                  <a:pt x="1934617" y="21348"/>
                  <a:pt x="2010215" y="0"/>
                </a:cubicBezTo>
                <a:cubicBezTo>
                  <a:pt x="2085813" y="-21348"/>
                  <a:pt x="2311392" y="34727"/>
                  <a:pt x="2422281" y="0"/>
                </a:cubicBezTo>
                <a:cubicBezTo>
                  <a:pt x="2533170" y="-34727"/>
                  <a:pt x="2791314" y="22899"/>
                  <a:pt x="2979127" y="0"/>
                </a:cubicBezTo>
                <a:cubicBezTo>
                  <a:pt x="3166940" y="-22899"/>
                  <a:pt x="3261474" y="733"/>
                  <a:pt x="3391193" y="0"/>
                </a:cubicBezTo>
                <a:cubicBezTo>
                  <a:pt x="3520912" y="-733"/>
                  <a:pt x="3722423" y="66023"/>
                  <a:pt x="3948039" y="0"/>
                </a:cubicBezTo>
                <a:cubicBezTo>
                  <a:pt x="4173655" y="-66023"/>
                  <a:pt x="4134602" y="35193"/>
                  <a:pt x="4287715" y="0"/>
                </a:cubicBezTo>
                <a:cubicBezTo>
                  <a:pt x="4440828" y="-35193"/>
                  <a:pt x="4651364" y="59466"/>
                  <a:pt x="4844562" y="0"/>
                </a:cubicBezTo>
                <a:cubicBezTo>
                  <a:pt x="5037760" y="-59466"/>
                  <a:pt x="5203152" y="45812"/>
                  <a:pt x="5401408" y="0"/>
                </a:cubicBezTo>
                <a:cubicBezTo>
                  <a:pt x="5599664" y="-45812"/>
                  <a:pt x="5676577" y="939"/>
                  <a:pt x="5813474" y="0"/>
                </a:cubicBezTo>
                <a:cubicBezTo>
                  <a:pt x="5950371" y="-939"/>
                  <a:pt x="6161965" y="40999"/>
                  <a:pt x="6370320" y="0"/>
                </a:cubicBezTo>
                <a:cubicBezTo>
                  <a:pt x="6578675" y="-40999"/>
                  <a:pt x="7049227" y="53776"/>
                  <a:pt x="7239000" y="0"/>
                </a:cubicBezTo>
                <a:cubicBezTo>
                  <a:pt x="7277623" y="152212"/>
                  <a:pt x="7210301" y="312811"/>
                  <a:pt x="7239000" y="393707"/>
                </a:cubicBezTo>
                <a:cubicBezTo>
                  <a:pt x="7267699" y="474603"/>
                  <a:pt x="7210906" y="651937"/>
                  <a:pt x="7239000" y="787414"/>
                </a:cubicBezTo>
                <a:cubicBezTo>
                  <a:pt x="7267094" y="922891"/>
                  <a:pt x="7167933" y="1337140"/>
                  <a:pt x="7239000" y="1504313"/>
                </a:cubicBezTo>
                <a:cubicBezTo>
                  <a:pt x="7310067" y="1671486"/>
                  <a:pt x="7225314" y="1791679"/>
                  <a:pt x="7239000" y="1898020"/>
                </a:cubicBezTo>
                <a:cubicBezTo>
                  <a:pt x="7252686" y="2004361"/>
                  <a:pt x="7187909" y="2185066"/>
                  <a:pt x="7239000" y="2356365"/>
                </a:cubicBezTo>
                <a:cubicBezTo>
                  <a:pt x="7290091" y="2527665"/>
                  <a:pt x="7235748" y="2582248"/>
                  <a:pt x="7239000" y="2750072"/>
                </a:cubicBezTo>
                <a:cubicBezTo>
                  <a:pt x="7242252" y="2917896"/>
                  <a:pt x="7166864" y="3270246"/>
                  <a:pt x="7239000" y="3402333"/>
                </a:cubicBezTo>
                <a:cubicBezTo>
                  <a:pt x="7311136" y="3534420"/>
                  <a:pt x="7204922" y="3607579"/>
                  <a:pt x="7239000" y="3796040"/>
                </a:cubicBezTo>
                <a:cubicBezTo>
                  <a:pt x="7273078" y="3984501"/>
                  <a:pt x="7183774" y="4172145"/>
                  <a:pt x="7239000" y="4512939"/>
                </a:cubicBezTo>
                <a:cubicBezTo>
                  <a:pt x="7294226" y="4853733"/>
                  <a:pt x="7228782" y="4815508"/>
                  <a:pt x="7239000" y="4906646"/>
                </a:cubicBezTo>
                <a:cubicBezTo>
                  <a:pt x="7249218" y="4997784"/>
                  <a:pt x="7166923" y="5468986"/>
                  <a:pt x="7239000" y="5623545"/>
                </a:cubicBezTo>
                <a:cubicBezTo>
                  <a:pt x="7311077" y="5778104"/>
                  <a:pt x="7230785" y="6248574"/>
                  <a:pt x="7239000" y="6463845"/>
                </a:cubicBezTo>
                <a:cubicBezTo>
                  <a:pt x="7077768" y="6482096"/>
                  <a:pt x="7000615" y="6431168"/>
                  <a:pt x="6826934" y="6463845"/>
                </a:cubicBezTo>
                <a:cubicBezTo>
                  <a:pt x="6653253" y="6496522"/>
                  <a:pt x="6558821" y="6449100"/>
                  <a:pt x="6342478" y="6463845"/>
                </a:cubicBezTo>
                <a:cubicBezTo>
                  <a:pt x="6126135" y="6478590"/>
                  <a:pt x="5842904" y="6391296"/>
                  <a:pt x="5713242" y="6463845"/>
                </a:cubicBezTo>
                <a:cubicBezTo>
                  <a:pt x="5583580" y="6536394"/>
                  <a:pt x="5445818" y="6456927"/>
                  <a:pt x="5301175" y="6463845"/>
                </a:cubicBezTo>
                <a:cubicBezTo>
                  <a:pt x="5156532" y="6470763"/>
                  <a:pt x="4968409" y="6431311"/>
                  <a:pt x="4744329" y="6463845"/>
                </a:cubicBezTo>
                <a:cubicBezTo>
                  <a:pt x="4520249" y="6496379"/>
                  <a:pt x="4372000" y="6412984"/>
                  <a:pt x="4115093" y="6463845"/>
                </a:cubicBezTo>
                <a:cubicBezTo>
                  <a:pt x="3858186" y="6514706"/>
                  <a:pt x="3820160" y="6433670"/>
                  <a:pt x="3703027" y="6463845"/>
                </a:cubicBezTo>
                <a:cubicBezTo>
                  <a:pt x="3585894" y="6494020"/>
                  <a:pt x="3457161" y="6455014"/>
                  <a:pt x="3290961" y="6463845"/>
                </a:cubicBezTo>
                <a:cubicBezTo>
                  <a:pt x="3124761" y="6472676"/>
                  <a:pt x="2912361" y="6407747"/>
                  <a:pt x="2734115" y="6463845"/>
                </a:cubicBezTo>
                <a:cubicBezTo>
                  <a:pt x="2555869" y="6519943"/>
                  <a:pt x="2487288" y="6444991"/>
                  <a:pt x="2322048" y="6463845"/>
                </a:cubicBezTo>
                <a:cubicBezTo>
                  <a:pt x="2156808" y="6482699"/>
                  <a:pt x="1934972" y="6460098"/>
                  <a:pt x="1692812" y="6463845"/>
                </a:cubicBezTo>
                <a:cubicBezTo>
                  <a:pt x="1450652" y="6467592"/>
                  <a:pt x="1497099" y="6459113"/>
                  <a:pt x="1353136" y="6463845"/>
                </a:cubicBezTo>
                <a:cubicBezTo>
                  <a:pt x="1209173" y="6468577"/>
                  <a:pt x="1113907" y="6431190"/>
                  <a:pt x="1013460" y="6463845"/>
                </a:cubicBezTo>
                <a:cubicBezTo>
                  <a:pt x="913013" y="6496500"/>
                  <a:pt x="752920" y="6459139"/>
                  <a:pt x="673784" y="6463845"/>
                </a:cubicBezTo>
                <a:cubicBezTo>
                  <a:pt x="594648" y="6468551"/>
                  <a:pt x="336295" y="6410468"/>
                  <a:pt x="0" y="6463845"/>
                </a:cubicBezTo>
                <a:cubicBezTo>
                  <a:pt x="-73011" y="6177588"/>
                  <a:pt x="10487" y="6065142"/>
                  <a:pt x="0" y="5811584"/>
                </a:cubicBezTo>
                <a:cubicBezTo>
                  <a:pt x="-10487" y="5558026"/>
                  <a:pt x="23095" y="5330317"/>
                  <a:pt x="0" y="5094685"/>
                </a:cubicBezTo>
                <a:cubicBezTo>
                  <a:pt x="-23095" y="4859053"/>
                  <a:pt x="22965" y="4689903"/>
                  <a:pt x="0" y="4507063"/>
                </a:cubicBezTo>
                <a:cubicBezTo>
                  <a:pt x="-22965" y="4324223"/>
                  <a:pt x="82835" y="4039038"/>
                  <a:pt x="0" y="3790164"/>
                </a:cubicBezTo>
                <a:cubicBezTo>
                  <a:pt x="-82835" y="3541290"/>
                  <a:pt x="44444" y="3593246"/>
                  <a:pt x="0" y="3396457"/>
                </a:cubicBezTo>
                <a:cubicBezTo>
                  <a:pt x="-44444" y="3199668"/>
                  <a:pt x="84208" y="2952607"/>
                  <a:pt x="0" y="2679558"/>
                </a:cubicBezTo>
                <a:cubicBezTo>
                  <a:pt x="-84208" y="2406509"/>
                  <a:pt x="78892" y="2110109"/>
                  <a:pt x="0" y="1962658"/>
                </a:cubicBezTo>
                <a:cubicBezTo>
                  <a:pt x="-78892" y="1815207"/>
                  <a:pt x="62492" y="1487626"/>
                  <a:pt x="0" y="1310398"/>
                </a:cubicBezTo>
                <a:cubicBezTo>
                  <a:pt x="-62492" y="1133170"/>
                  <a:pt x="33877" y="1031553"/>
                  <a:pt x="0" y="787414"/>
                </a:cubicBezTo>
                <a:cubicBezTo>
                  <a:pt x="-33877" y="543275"/>
                  <a:pt x="21043" y="213122"/>
                  <a:pt x="0" y="0"/>
                </a:cubicBezTo>
                <a:close/>
              </a:path>
            </a:pathLst>
          </a:custGeom>
          <a:ln>
            <a:solidFill>
              <a:schemeClr val="tx1"/>
            </a:solidFill>
            <a:extLst>
              <a:ext uri="{C807C97D-BFC1-408E-A445-0C87EB9F89A2}">
                <ask:lineSketchStyleProps xmlns:ask="http://schemas.microsoft.com/office/drawing/2018/sketchyshapes" sd="3262847640">
                  <a:prstGeom prst="rect">
                    <a:avLst/>
                  </a:prstGeom>
                  <ask:type>
                    <ask:lineSketchScribble/>
                  </ask:type>
                </ask:lineSketchStyleProps>
              </a:ext>
            </a:extLst>
          </a:ln>
        </p:spPr>
      </p:pic>
      <p:sp>
        <p:nvSpPr>
          <p:cNvPr id="4" name="Ορθογώνιο 3">
            <a:extLst>
              <a:ext uri="{FF2B5EF4-FFF2-40B4-BE49-F238E27FC236}">
                <a16:creationId xmlns:a16="http://schemas.microsoft.com/office/drawing/2014/main" id="{DCF5A883-1E26-DE83-5B75-0D01DF7C7342}"/>
              </a:ext>
            </a:extLst>
          </p:cNvPr>
          <p:cNvSpPr/>
          <p:nvPr/>
        </p:nvSpPr>
        <p:spPr>
          <a:xfrm>
            <a:off x="5791454" y="1642845"/>
            <a:ext cx="4092773" cy="99149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Τη φέραμε! Την  έχουμε  ήδη  στο  δωμάτιο. Η  γάτα  </a:t>
            </a:r>
          </a:p>
        </p:txBody>
      </p:sp>
      <p:sp>
        <p:nvSpPr>
          <p:cNvPr id="7" name="Ορθογώνιο 6">
            <a:extLst>
              <a:ext uri="{FF2B5EF4-FFF2-40B4-BE49-F238E27FC236}">
                <a16:creationId xmlns:a16="http://schemas.microsoft.com/office/drawing/2014/main" id="{2ECC5F26-9D47-6856-39C5-453175A7FAC6}"/>
              </a:ext>
            </a:extLst>
          </p:cNvPr>
          <p:cNvSpPr/>
          <p:nvPr/>
        </p:nvSpPr>
        <p:spPr>
          <a:xfrm>
            <a:off x="5660825" y="4719406"/>
            <a:ext cx="4092773" cy="991498"/>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Έλα  γρήγορα πριν το καταλάβει η μαμά!</a:t>
            </a:r>
          </a:p>
        </p:txBody>
      </p:sp>
      <p:sp>
        <p:nvSpPr>
          <p:cNvPr id="2" name="Θέση αριθμού διαφάνειας 1">
            <a:extLst>
              <a:ext uri="{FF2B5EF4-FFF2-40B4-BE49-F238E27FC236}">
                <a16:creationId xmlns:a16="http://schemas.microsoft.com/office/drawing/2014/main" id="{ABB910F1-2273-8124-550A-BAAAD969C3FA}"/>
              </a:ext>
            </a:extLst>
          </p:cNvPr>
          <p:cNvSpPr>
            <a:spLocks noGrp="1"/>
          </p:cNvSpPr>
          <p:nvPr>
            <p:ph type="sldNum" sz="quarter" idx="12"/>
          </p:nvPr>
        </p:nvSpPr>
        <p:spPr/>
        <p:txBody>
          <a:bodyPr/>
          <a:lstStyle/>
          <a:p>
            <a:fld id="{04ED8FD2-A0A6-4D96-961E-B5A27EFBB7AD}" type="slidenum">
              <a:rPr lang="el-GR" smtClean="0"/>
              <a:t>9</a:t>
            </a:fld>
            <a:endParaRPr lang="el-GR"/>
          </a:p>
        </p:txBody>
      </p:sp>
      <p:sp>
        <p:nvSpPr>
          <p:cNvPr id="9" name="Ορθογώνιο 8">
            <a:extLst>
              <a:ext uri="{FF2B5EF4-FFF2-40B4-BE49-F238E27FC236}">
                <a16:creationId xmlns:a16="http://schemas.microsoft.com/office/drawing/2014/main" id="{206BD6B5-CFBF-B6C2-8F2E-7120C98BE979}"/>
              </a:ext>
            </a:extLst>
          </p:cNvPr>
          <p:cNvSpPr/>
          <p:nvPr/>
        </p:nvSpPr>
        <p:spPr>
          <a:xfrm>
            <a:off x="0" y="1641445"/>
            <a:ext cx="4092773"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dirty="0"/>
              <a:t>το βάρος, το  ύψος, το μέγεθος</a:t>
            </a:r>
          </a:p>
          <a:p>
            <a:pPr algn="ctr"/>
            <a:r>
              <a:rPr lang="el-GR" sz="1400" dirty="0"/>
              <a:t>π.χ. Είναι ένας σκύλος μεσαίου μεγέθους, με βάρος 15 κιλά και ύψος περίπου 45 </a:t>
            </a:r>
            <a:r>
              <a:rPr lang="el-GR" sz="1400"/>
              <a:t>εκατοστά.</a:t>
            </a:r>
            <a:endParaRPr lang="el-GR" sz="1400" dirty="0"/>
          </a:p>
        </p:txBody>
      </p:sp>
    </p:spTree>
    <p:extLst>
      <p:ext uri="{BB962C8B-B14F-4D97-AF65-F5344CB8AC3E}">
        <p14:creationId xmlns:p14="http://schemas.microsoft.com/office/powerpoint/2010/main" val="1754460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
        <p:nvSpPr>
          <p:cNvPr id="3" name="Θέση αριθμού διαφάνειας 2">
            <a:extLst>
              <a:ext uri="{FF2B5EF4-FFF2-40B4-BE49-F238E27FC236}">
                <a16:creationId xmlns:a16="http://schemas.microsoft.com/office/drawing/2014/main" id="{C314C8C2-7B9D-DC24-D0CF-901DC87BD14B}"/>
              </a:ext>
            </a:extLst>
          </p:cNvPr>
          <p:cNvSpPr>
            <a:spLocks noGrp="1"/>
          </p:cNvSpPr>
          <p:nvPr>
            <p:ph type="sldNum" sz="quarter" idx="12"/>
          </p:nvPr>
        </p:nvSpPr>
        <p:spPr/>
        <p:txBody>
          <a:bodyPr/>
          <a:lstStyle/>
          <a:p>
            <a:fld id="{04ED8FD2-A0A6-4D96-961E-B5A27EFBB7AD}" type="slidenum">
              <a:rPr lang="el-GR" smtClean="0"/>
              <a:t>10</a:t>
            </a:fld>
            <a:endParaRPr lang="el-GR"/>
          </a:p>
        </p:txBody>
      </p:sp>
    </p:spTree>
    <p:extLst>
      <p:ext uri="{BB962C8B-B14F-4D97-AF65-F5344CB8AC3E}">
        <p14:creationId xmlns:p14="http://schemas.microsoft.com/office/powerpoint/2010/main" val="4248929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C8C47-EFB9-0813-956A-19317CBDB70C}"/>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5E7F612A-CD74-04F6-9E57-7F9CE221B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AD9C3E6-5FE1-A1F1-801D-63359D4E0D14}"/>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Ναι, θέλω να ________________.</a:t>
            </a:r>
          </a:p>
        </p:txBody>
      </p:sp>
      <p:sp>
        <p:nvSpPr>
          <p:cNvPr id="2" name="Ορθογώνιο: Στρογγύλεμα γωνιών 1">
            <a:extLst>
              <a:ext uri="{FF2B5EF4-FFF2-40B4-BE49-F238E27FC236}">
                <a16:creationId xmlns:a16="http://schemas.microsoft.com/office/drawing/2014/main" id="{CB1ED0F0-A1F1-5059-54C0-B39C31D2681B}"/>
              </a:ext>
            </a:extLst>
          </p:cNvPr>
          <p:cNvSpPr/>
          <p:nvPr/>
        </p:nvSpPr>
        <p:spPr>
          <a:xfrm>
            <a:off x="1262743" y="3788229"/>
            <a:ext cx="3657600" cy="9361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Με  ζητήσατε;</a:t>
            </a:r>
            <a:endParaRPr lang="el-CY" sz="4400" dirty="0"/>
          </a:p>
        </p:txBody>
      </p:sp>
      <p:pic>
        <p:nvPicPr>
          <p:cNvPr id="3" name="Εικόνα 2" descr="Συνάντηση γονέων με τον δάσκαλο στην: Vector στοκ (χωρίς δικαιώματα)  540061855 | Shutterstock">
            <a:extLst>
              <a:ext uri="{FF2B5EF4-FFF2-40B4-BE49-F238E27FC236}">
                <a16:creationId xmlns:a16="http://schemas.microsoft.com/office/drawing/2014/main" id="{88B1C927-62E5-C69F-B24B-E55CCB5CF435}"/>
              </a:ext>
            </a:extLst>
          </p:cNvPr>
          <p:cNvPicPr>
            <a:picLocks noChangeAspect="1"/>
          </p:cNvPicPr>
          <p:nvPr/>
        </p:nvPicPr>
        <p:blipFill>
          <a:blip r:embed="rId3"/>
          <a:srcRect l="23070" b="6327"/>
          <a:stretch>
            <a:fillRect/>
          </a:stretch>
        </p:blipFill>
        <p:spPr>
          <a:xfrm>
            <a:off x="6567873" y="388248"/>
            <a:ext cx="3991269" cy="3833191"/>
          </a:xfrm>
          <a:custGeom>
            <a:avLst/>
            <a:gdLst>
              <a:gd name="csX0" fmla="*/ 0 w 3991269"/>
              <a:gd name="csY0" fmla="*/ 0 h 3833191"/>
              <a:gd name="csX1" fmla="*/ 650007 w 3991269"/>
              <a:gd name="csY1" fmla="*/ 0 h 3833191"/>
              <a:gd name="csX2" fmla="*/ 1140363 w 3991269"/>
              <a:gd name="csY2" fmla="*/ 0 h 3833191"/>
              <a:gd name="csX3" fmla="*/ 1590806 w 3991269"/>
              <a:gd name="csY3" fmla="*/ 0 h 3833191"/>
              <a:gd name="csX4" fmla="*/ 2121074 w 3991269"/>
              <a:gd name="csY4" fmla="*/ 0 h 3833191"/>
              <a:gd name="csX5" fmla="*/ 2571518 w 3991269"/>
              <a:gd name="csY5" fmla="*/ 0 h 3833191"/>
              <a:gd name="csX6" fmla="*/ 3021961 w 3991269"/>
              <a:gd name="csY6" fmla="*/ 0 h 3833191"/>
              <a:gd name="csX7" fmla="*/ 3991269 w 3991269"/>
              <a:gd name="csY7" fmla="*/ 0 h 3833191"/>
              <a:gd name="csX8" fmla="*/ 3991269 w 3991269"/>
              <a:gd name="csY8" fmla="*/ 509267 h 3833191"/>
              <a:gd name="csX9" fmla="*/ 3991269 w 3991269"/>
              <a:gd name="csY9" fmla="*/ 1056866 h 3833191"/>
              <a:gd name="csX10" fmla="*/ 3991269 w 3991269"/>
              <a:gd name="csY10" fmla="*/ 1527800 h 3833191"/>
              <a:gd name="csX11" fmla="*/ 3991269 w 3991269"/>
              <a:gd name="csY11" fmla="*/ 2037067 h 3833191"/>
              <a:gd name="csX12" fmla="*/ 3991269 w 3991269"/>
              <a:gd name="csY12" fmla="*/ 2622998 h 3833191"/>
              <a:gd name="csX13" fmla="*/ 3991269 w 3991269"/>
              <a:gd name="csY13" fmla="*/ 3170597 h 3833191"/>
              <a:gd name="csX14" fmla="*/ 3991269 w 3991269"/>
              <a:gd name="csY14" fmla="*/ 3833191 h 3833191"/>
              <a:gd name="csX15" fmla="*/ 3461000 w 3991269"/>
              <a:gd name="csY15" fmla="*/ 3833191 h 3833191"/>
              <a:gd name="csX16" fmla="*/ 2890819 w 3991269"/>
              <a:gd name="csY16" fmla="*/ 3833191 h 3833191"/>
              <a:gd name="csX17" fmla="*/ 2320638 w 3991269"/>
              <a:gd name="csY17" fmla="*/ 3833191 h 3833191"/>
              <a:gd name="csX18" fmla="*/ 1790369 w 3991269"/>
              <a:gd name="csY18" fmla="*/ 3833191 h 3833191"/>
              <a:gd name="csX19" fmla="*/ 1300013 w 3991269"/>
              <a:gd name="csY19" fmla="*/ 3833191 h 3833191"/>
              <a:gd name="csX20" fmla="*/ 849570 w 3991269"/>
              <a:gd name="csY20" fmla="*/ 3833191 h 3833191"/>
              <a:gd name="csX21" fmla="*/ 0 w 3991269"/>
              <a:gd name="csY21" fmla="*/ 3833191 h 3833191"/>
              <a:gd name="csX22" fmla="*/ 0 w 3991269"/>
              <a:gd name="csY22" fmla="*/ 3400588 h 3833191"/>
              <a:gd name="csX23" fmla="*/ 0 w 3991269"/>
              <a:gd name="csY23" fmla="*/ 2814657 h 3833191"/>
              <a:gd name="csX24" fmla="*/ 0 w 3991269"/>
              <a:gd name="csY24" fmla="*/ 2343722 h 3833191"/>
              <a:gd name="csX25" fmla="*/ 0 w 3991269"/>
              <a:gd name="csY25" fmla="*/ 1757792 h 3833191"/>
              <a:gd name="csX26" fmla="*/ 0 w 3991269"/>
              <a:gd name="csY26" fmla="*/ 1171861 h 3833191"/>
              <a:gd name="csX27" fmla="*/ 0 w 3991269"/>
              <a:gd name="csY27" fmla="*/ 547599 h 3833191"/>
              <a:gd name="csX28" fmla="*/ 0 w 3991269"/>
              <a:gd name="csY28" fmla="*/ 0 h 38331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991269" h="3833191" fill="none" extrusionOk="0">
                <a:moveTo>
                  <a:pt x="0" y="0"/>
                </a:moveTo>
                <a:cubicBezTo>
                  <a:pt x="226764" y="-70268"/>
                  <a:pt x="327602" y="45306"/>
                  <a:pt x="650007" y="0"/>
                </a:cubicBezTo>
                <a:cubicBezTo>
                  <a:pt x="972412" y="-45306"/>
                  <a:pt x="903184" y="57742"/>
                  <a:pt x="1140363" y="0"/>
                </a:cubicBezTo>
                <a:cubicBezTo>
                  <a:pt x="1377542" y="-57742"/>
                  <a:pt x="1449801" y="7171"/>
                  <a:pt x="1590806" y="0"/>
                </a:cubicBezTo>
                <a:cubicBezTo>
                  <a:pt x="1731811" y="-7171"/>
                  <a:pt x="1893959" y="12949"/>
                  <a:pt x="2121074" y="0"/>
                </a:cubicBezTo>
                <a:cubicBezTo>
                  <a:pt x="2348189" y="-12949"/>
                  <a:pt x="2419841" y="11657"/>
                  <a:pt x="2571518" y="0"/>
                </a:cubicBezTo>
                <a:cubicBezTo>
                  <a:pt x="2723195" y="-11657"/>
                  <a:pt x="2879113" y="18805"/>
                  <a:pt x="3021961" y="0"/>
                </a:cubicBezTo>
                <a:cubicBezTo>
                  <a:pt x="3164809" y="-18805"/>
                  <a:pt x="3543813" y="49445"/>
                  <a:pt x="3991269" y="0"/>
                </a:cubicBezTo>
                <a:cubicBezTo>
                  <a:pt x="4029756" y="251191"/>
                  <a:pt x="3946361" y="301688"/>
                  <a:pt x="3991269" y="509267"/>
                </a:cubicBezTo>
                <a:cubicBezTo>
                  <a:pt x="4036177" y="716846"/>
                  <a:pt x="3948641" y="908715"/>
                  <a:pt x="3991269" y="1056866"/>
                </a:cubicBezTo>
                <a:cubicBezTo>
                  <a:pt x="4033897" y="1205017"/>
                  <a:pt x="3938019" y="1303229"/>
                  <a:pt x="3991269" y="1527800"/>
                </a:cubicBezTo>
                <a:cubicBezTo>
                  <a:pt x="4044519" y="1752371"/>
                  <a:pt x="3939150" y="1916499"/>
                  <a:pt x="3991269" y="2037067"/>
                </a:cubicBezTo>
                <a:cubicBezTo>
                  <a:pt x="4043388" y="2157635"/>
                  <a:pt x="3989128" y="2503679"/>
                  <a:pt x="3991269" y="2622998"/>
                </a:cubicBezTo>
                <a:cubicBezTo>
                  <a:pt x="3993410" y="2742317"/>
                  <a:pt x="3936366" y="2939358"/>
                  <a:pt x="3991269" y="3170597"/>
                </a:cubicBezTo>
                <a:cubicBezTo>
                  <a:pt x="4046172" y="3401836"/>
                  <a:pt x="3943141" y="3697599"/>
                  <a:pt x="3991269" y="3833191"/>
                </a:cubicBezTo>
                <a:cubicBezTo>
                  <a:pt x="3833374" y="3851591"/>
                  <a:pt x="3694844" y="3813612"/>
                  <a:pt x="3461000" y="3833191"/>
                </a:cubicBezTo>
                <a:cubicBezTo>
                  <a:pt x="3227156" y="3852770"/>
                  <a:pt x="3153067" y="3832198"/>
                  <a:pt x="2890819" y="3833191"/>
                </a:cubicBezTo>
                <a:cubicBezTo>
                  <a:pt x="2628571" y="3834184"/>
                  <a:pt x="2435395" y="3826907"/>
                  <a:pt x="2320638" y="3833191"/>
                </a:cubicBezTo>
                <a:cubicBezTo>
                  <a:pt x="2205881" y="3839475"/>
                  <a:pt x="1994884" y="3830702"/>
                  <a:pt x="1790369" y="3833191"/>
                </a:cubicBezTo>
                <a:cubicBezTo>
                  <a:pt x="1585854" y="3835680"/>
                  <a:pt x="1457007" y="3828718"/>
                  <a:pt x="1300013" y="3833191"/>
                </a:cubicBezTo>
                <a:cubicBezTo>
                  <a:pt x="1143019" y="3837664"/>
                  <a:pt x="1068425" y="3800284"/>
                  <a:pt x="849570" y="3833191"/>
                </a:cubicBezTo>
                <a:cubicBezTo>
                  <a:pt x="630715" y="3866098"/>
                  <a:pt x="410484" y="3760768"/>
                  <a:pt x="0" y="3833191"/>
                </a:cubicBezTo>
                <a:cubicBezTo>
                  <a:pt x="-31238" y="3660876"/>
                  <a:pt x="47183" y="3511249"/>
                  <a:pt x="0" y="3400588"/>
                </a:cubicBezTo>
                <a:cubicBezTo>
                  <a:pt x="-47183" y="3289927"/>
                  <a:pt x="47582" y="3012456"/>
                  <a:pt x="0" y="2814657"/>
                </a:cubicBezTo>
                <a:cubicBezTo>
                  <a:pt x="-47582" y="2616858"/>
                  <a:pt x="31261" y="2522888"/>
                  <a:pt x="0" y="2343722"/>
                </a:cubicBezTo>
                <a:cubicBezTo>
                  <a:pt x="-31261" y="2164557"/>
                  <a:pt x="1738" y="1962064"/>
                  <a:pt x="0" y="1757792"/>
                </a:cubicBezTo>
                <a:cubicBezTo>
                  <a:pt x="-1738" y="1553520"/>
                  <a:pt x="23301" y="1447463"/>
                  <a:pt x="0" y="1171861"/>
                </a:cubicBezTo>
                <a:cubicBezTo>
                  <a:pt x="-23301" y="896259"/>
                  <a:pt x="28692" y="750028"/>
                  <a:pt x="0" y="547599"/>
                </a:cubicBezTo>
                <a:cubicBezTo>
                  <a:pt x="-28692" y="345170"/>
                  <a:pt x="20948" y="223734"/>
                  <a:pt x="0" y="0"/>
                </a:cubicBezTo>
                <a:close/>
              </a:path>
              <a:path w="3991269" h="3833191" stroke="0" extrusionOk="0">
                <a:moveTo>
                  <a:pt x="0" y="0"/>
                </a:moveTo>
                <a:cubicBezTo>
                  <a:pt x="170838" y="-36140"/>
                  <a:pt x="271760" y="46165"/>
                  <a:pt x="530269" y="0"/>
                </a:cubicBezTo>
                <a:cubicBezTo>
                  <a:pt x="788778" y="-46165"/>
                  <a:pt x="962741" y="41891"/>
                  <a:pt x="1180275" y="0"/>
                </a:cubicBezTo>
                <a:cubicBezTo>
                  <a:pt x="1397809" y="-41891"/>
                  <a:pt x="1612510" y="19634"/>
                  <a:pt x="1790369" y="0"/>
                </a:cubicBezTo>
                <a:cubicBezTo>
                  <a:pt x="1968228" y="-19634"/>
                  <a:pt x="2175602" y="55166"/>
                  <a:pt x="2400463" y="0"/>
                </a:cubicBezTo>
                <a:cubicBezTo>
                  <a:pt x="2625324" y="-55166"/>
                  <a:pt x="2823343" y="47132"/>
                  <a:pt x="2930732" y="0"/>
                </a:cubicBezTo>
                <a:cubicBezTo>
                  <a:pt x="3038121" y="-47132"/>
                  <a:pt x="3218506" y="16161"/>
                  <a:pt x="3500913" y="0"/>
                </a:cubicBezTo>
                <a:cubicBezTo>
                  <a:pt x="3783320" y="-16161"/>
                  <a:pt x="3829109" y="22686"/>
                  <a:pt x="3991269" y="0"/>
                </a:cubicBezTo>
                <a:cubicBezTo>
                  <a:pt x="4061032" y="128449"/>
                  <a:pt x="3934663" y="413637"/>
                  <a:pt x="3991269" y="585931"/>
                </a:cubicBezTo>
                <a:cubicBezTo>
                  <a:pt x="4047875" y="758225"/>
                  <a:pt x="3989304" y="862688"/>
                  <a:pt x="3991269" y="1095197"/>
                </a:cubicBezTo>
                <a:cubicBezTo>
                  <a:pt x="3993234" y="1327706"/>
                  <a:pt x="3940077" y="1428429"/>
                  <a:pt x="3991269" y="1604464"/>
                </a:cubicBezTo>
                <a:cubicBezTo>
                  <a:pt x="4042461" y="1780499"/>
                  <a:pt x="3966343" y="1901938"/>
                  <a:pt x="3991269" y="2152063"/>
                </a:cubicBezTo>
                <a:cubicBezTo>
                  <a:pt x="4016195" y="2402188"/>
                  <a:pt x="3983984" y="2474108"/>
                  <a:pt x="3991269" y="2584666"/>
                </a:cubicBezTo>
                <a:cubicBezTo>
                  <a:pt x="3998554" y="2695224"/>
                  <a:pt x="3948272" y="2834073"/>
                  <a:pt x="3991269" y="3055601"/>
                </a:cubicBezTo>
                <a:cubicBezTo>
                  <a:pt x="4034266" y="3277130"/>
                  <a:pt x="3917781" y="3448425"/>
                  <a:pt x="3991269" y="3833191"/>
                </a:cubicBezTo>
                <a:cubicBezTo>
                  <a:pt x="3814758" y="3867498"/>
                  <a:pt x="3540736" y="3792006"/>
                  <a:pt x="3421088" y="3833191"/>
                </a:cubicBezTo>
                <a:cubicBezTo>
                  <a:pt x="3301440" y="3874376"/>
                  <a:pt x="3030973" y="3828826"/>
                  <a:pt x="2850906" y="3833191"/>
                </a:cubicBezTo>
                <a:cubicBezTo>
                  <a:pt x="2670839" y="3837556"/>
                  <a:pt x="2506487" y="3795322"/>
                  <a:pt x="2280725" y="3833191"/>
                </a:cubicBezTo>
                <a:cubicBezTo>
                  <a:pt x="2054963" y="3871060"/>
                  <a:pt x="1850500" y="3784515"/>
                  <a:pt x="1710544" y="3833191"/>
                </a:cubicBezTo>
                <a:cubicBezTo>
                  <a:pt x="1570588" y="3881867"/>
                  <a:pt x="1314233" y="3795968"/>
                  <a:pt x="1100450" y="3833191"/>
                </a:cubicBezTo>
                <a:cubicBezTo>
                  <a:pt x="886667" y="3870414"/>
                  <a:pt x="771986" y="3769375"/>
                  <a:pt x="530269" y="3833191"/>
                </a:cubicBezTo>
                <a:cubicBezTo>
                  <a:pt x="288552" y="3897007"/>
                  <a:pt x="184122" y="3809244"/>
                  <a:pt x="0" y="3833191"/>
                </a:cubicBezTo>
                <a:cubicBezTo>
                  <a:pt x="-15251" y="3700748"/>
                  <a:pt x="45356" y="3590805"/>
                  <a:pt x="0" y="3400588"/>
                </a:cubicBezTo>
                <a:cubicBezTo>
                  <a:pt x="-45356" y="3210371"/>
                  <a:pt x="32000" y="2997452"/>
                  <a:pt x="0" y="2776325"/>
                </a:cubicBezTo>
                <a:cubicBezTo>
                  <a:pt x="-32000" y="2555198"/>
                  <a:pt x="42514" y="2447096"/>
                  <a:pt x="0" y="2305391"/>
                </a:cubicBezTo>
                <a:cubicBezTo>
                  <a:pt x="-42514" y="2163686"/>
                  <a:pt x="32607" y="1979604"/>
                  <a:pt x="0" y="1834456"/>
                </a:cubicBezTo>
                <a:cubicBezTo>
                  <a:pt x="-32607" y="1689309"/>
                  <a:pt x="69476" y="1514384"/>
                  <a:pt x="0" y="1210193"/>
                </a:cubicBezTo>
                <a:cubicBezTo>
                  <a:pt x="-69476" y="906002"/>
                  <a:pt x="60619" y="815201"/>
                  <a:pt x="0" y="700926"/>
                </a:cubicBezTo>
                <a:cubicBezTo>
                  <a:pt x="-60619" y="586651"/>
                  <a:pt x="18664" y="144326"/>
                  <a:pt x="0" y="0"/>
                </a:cubicBezTo>
                <a:close/>
              </a:path>
            </a:pathLst>
          </a:custGeom>
          <a:ln>
            <a:solidFill>
              <a:schemeClr val="tx1"/>
            </a:solidFill>
            <a:extLst>
              <a:ext uri="{C807C97D-BFC1-408E-A445-0C87EB9F89A2}">
                <ask:lineSketchStyleProps xmlns:ask="http://schemas.microsoft.com/office/drawing/2018/sketchyshapes" sd="1737574904">
                  <a:prstGeom prst="rect">
                    <a:avLst/>
                  </a:prstGeom>
                  <ask:type>
                    <ask:lineSketchScribble/>
                  </ask:type>
                </ask:lineSketchStyleProps>
              </a:ext>
            </a:extLst>
          </a:ln>
        </p:spPr>
      </p:pic>
      <p:sp>
        <p:nvSpPr>
          <p:cNvPr id="4" name="Θέση αριθμού διαφάνειας 3">
            <a:extLst>
              <a:ext uri="{FF2B5EF4-FFF2-40B4-BE49-F238E27FC236}">
                <a16:creationId xmlns:a16="http://schemas.microsoft.com/office/drawing/2014/main" id="{8DA95532-6481-DD40-0BAB-C4BA5C84F72A}"/>
              </a:ext>
            </a:extLst>
          </p:cNvPr>
          <p:cNvSpPr>
            <a:spLocks noGrp="1"/>
          </p:cNvSpPr>
          <p:nvPr>
            <p:ph type="sldNum" sz="quarter" idx="12"/>
          </p:nvPr>
        </p:nvSpPr>
        <p:spPr/>
        <p:txBody>
          <a:bodyPr/>
          <a:lstStyle/>
          <a:p>
            <a:fld id="{04ED8FD2-A0A6-4D96-961E-B5A27EFBB7AD}" type="slidenum">
              <a:rPr lang="el-GR" smtClean="0"/>
              <a:t>11</a:t>
            </a:fld>
            <a:endParaRPr lang="el-GR"/>
          </a:p>
        </p:txBody>
      </p:sp>
    </p:spTree>
    <p:extLst>
      <p:ext uri="{BB962C8B-B14F-4D97-AF65-F5344CB8AC3E}">
        <p14:creationId xmlns:p14="http://schemas.microsoft.com/office/powerpoint/2010/main" val="4235605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05353-F7B5-0A9E-ACFA-4BC104ED7F0D}"/>
            </a:ext>
          </a:extLst>
        </p:cNvPr>
        <p:cNvGrpSpPr/>
        <p:nvPr/>
      </p:nvGrpSpPr>
      <p:grpSpPr>
        <a:xfrm>
          <a:off x="0" y="0"/>
          <a:ext cx="0" cy="0"/>
          <a:chOff x="0" y="0"/>
          <a:chExt cx="0" cy="0"/>
        </a:xfrm>
      </p:grpSpPr>
      <p:pic>
        <p:nvPicPr>
          <p:cNvPr id="1026" name="Picture 2" descr="Παίζουμε κρεμάλα; – Η τάξη της κυρίας Σέβης">
            <a:extLst>
              <a:ext uri="{FF2B5EF4-FFF2-40B4-BE49-F238E27FC236}">
                <a16:creationId xmlns:a16="http://schemas.microsoft.com/office/drawing/2014/main" id="{D1DECD11-20F9-FF2B-4795-F08FD6BF3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893" y="388248"/>
            <a:ext cx="5415585" cy="54162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DD087A-C293-FED1-FBA3-65FA1D06CC8C}"/>
              </a:ext>
            </a:extLst>
          </p:cNvPr>
          <p:cNvSpPr txBox="1"/>
          <p:nvPr/>
        </p:nvSpPr>
        <p:spPr>
          <a:xfrm>
            <a:off x="6228524" y="4386091"/>
            <a:ext cx="5552659" cy="1569660"/>
          </a:xfrm>
          <a:prstGeom prst="rect">
            <a:avLst/>
          </a:prstGeom>
          <a:noFill/>
        </p:spPr>
        <p:txBody>
          <a:bodyPr wrap="square">
            <a:spAutoFit/>
          </a:bodyPr>
          <a:lstStyle/>
          <a:p>
            <a:r>
              <a:rPr lang="el-GR" sz="4800" dirty="0">
                <a:solidFill>
                  <a:srgbClr val="333333"/>
                </a:solidFill>
              </a:rPr>
              <a:t>Ναι, θέλω να ________________.</a:t>
            </a:r>
          </a:p>
        </p:txBody>
      </p:sp>
      <p:sp>
        <p:nvSpPr>
          <p:cNvPr id="2" name="Ορθογώνιο: Στρογγύλεμα γωνιών 1">
            <a:extLst>
              <a:ext uri="{FF2B5EF4-FFF2-40B4-BE49-F238E27FC236}">
                <a16:creationId xmlns:a16="http://schemas.microsoft.com/office/drawing/2014/main" id="{96FCC2D1-10A7-CDF4-8BFE-3AE1FB23FE8D}"/>
              </a:ext>
            </a:extLst>
          </p:cNvPr>
          <p:cNvSpPr/>
          <p:nvPr/>
        </p:nvSpPr>
        <p:spPr>
          <a:xfrm>
            <a:off x="1262743" y="3788229"/>
            <a:ext cx="3657600" cy="93617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4400" dirty="0"/>
              <a:t>Με  ζήτησες;</a:t>
            </a:r>
            <a:endParaRPr lang="el-CY" sz="4400" dirty="0"/>
          </a:p>
        </p:txBody>
      </p:sp>
      <p:pic>
        <p:nvPicPr>
          <p:cNvPr id="3" name="Εικόνα 2" descr="Contact Clipart Cartoon Cute Customer Calling Himself On Old Fashioned  Telephone Vector, Cute Clipart, Cartoon Clipart, Telephone Clipart PNG and  Vector with Transparent Background for Free Download">
            <a:extLst>
              <a:ext uri="{FF2B5EF4-FFF2-40B4-BE49-F238E27FC236}">
                <a16:creationId xmlns:a16="http://schemas.microsoft.com/office/drawing/2014/main" id="{157CC8A9-26AD-6F1D-7468-D89C300D0AB6}"/>
              </a:ext>
            </a:extLst>
          </p:cNvPr>
          <p:cNvPicPr>
            <a:picLocks noChangeAspect="1"/>
          </p:cNvPicPr>
          <p:nvPr/>
        </p:nvPicPr>
        <p:blipFill>
          <a:blip r:embed="rId3"/>
          <a:srcRect t="10635" b="15291"/>
          <a:stretch>
            <a:fillRect/>
          </a:stretch>
        </p:blipFill>
        <p:spPr>
          <a:xfrm>
            <a:off x="6096000" y="902249"/>
            <a:ext cx="4070712" cy="3015343"/>
          </a:xfrm>
          <a:custGeom>
            <a:avLst/>
            <a:gdLst>
              <a:gd name="csX0" fmla="*/ 0 w 4070712"/>
              <a:gd name="csY0" fmla="*/ 0 h 3015343"/>
              <a:gd name="csX1" fmla="*/ 622237 w 4070712"/>
              <a:gd name="csY1" fmla="*/ 0 h 3015343"/>
              <a:gd name="csX2" fmla="*/ 1122353 w 4070712"/>
              <a:gd name="csY2" fmla="*/ 0 h 3015343"/>
              <a:gd name="csX3" fmla="*/ 1622469 w 4070712"/>
              <a:gd name="csY3" fmla="*/ 0 h 3015343"/>
              <a:gd name="csX4" fmla="*/ 2163293 w 4070712"/>
              <a:gd name="csY4" fmla="*/ 0 h 3015343"/>
              <a:gd name="csX5" fmla="*/ 2622702 w 4070712"/>
              <a:gd name="csY5" fmla="*/ 0 h 3015343"/>
              <a:gd name="csX6" fmla="*/ 3285646 w 4070712"/>
              <a:gd name="csY6" fmla="*/ 0 h 3015343"/>
              <a:gd name="csX7" fmla="*/ 4070712 w 4070712"/>
              <a:gd name="csY7" fmla="*/ 0 h 3015343"/>
              <a:gd name="csX8" fmla="*/ 4070712 w 4070712"/>
              <a:gd name="csY8" fmla="*/ 562864 h 3015343"/>
              <a:gd name="csX9" fmla="*/ 4070712 w 4070712"/>
              <a:gd name="csY9" fmla="*/ 1125728 h 3015343"/>
              <a:gd name="csX10" fmla="*/ 4070712 w 4070712"/>
              <a:gd name="csY10" fmla="*/ 1567978 h 3015343"/>
              <a:gd name="csX11" fmla="*/ 4070712 w 4070712"/>
              <a:gd name="csY11" fmla="*/ 2070536 h 3015343"/>
              <a:gd name="csX12" fmla="*/ 4070712 w 4070712"/>
              <a:gd name="csY12" fmla="*/ 2573093 h 3015343"/>
              <a:gd name="csX13" fmla="*/ 4070712 w 4070712"/>
              <a:gd name="csY13" fmla="*/ 3015343 h 3015343"/>
              <a:gd name="csX14" fmla="*/ 3489182 w 4070712"/>
              <a:gd name="csY14" fmla="*/ 3015343 h 3015343"/>
              <a:gd name="csX15" fmla="*/ 2989066 w 4070712"/>
              <a:gd name="csY15" fmla="*/ 3015343 h 3015343"/>
              <a:gd name="csX16" fmla="*/ 2448243 w 4070712"/>
              <a:gd name="csY16" fmla="*/ 3015343 h 3015343"/>
              <a:gd name="csX17" fmla="*/ 1785298 w 4070712"/>
              <a:gd name="csY17" fmla="*/ 3015343 h 3015343"/>
              <a:gd name="csX18" fmla="*/ 1163061 w 4070712"/>
              <a:gd name="csY18" fmla="*/ 3015343 h 3015343"/>
              <a:gd name="csX19" fmla="*/ 703652 w 4070712"/>
              <a:gd name="csY19" fmla="*/ 3015343 h 3015343"/>
              <a:gd name="csX20" fmla="*/ 0 w 4070712"/>
              <a:gd name="csY20" fmla="*/ 3015343 h 3015343"/>
              <a:gd name="csX21" fmla="*/ 0 w 4070712"/>
              <a:gd name="csY21" fmla="*/ 2542939 h 3015343"/>
              <a:gd name="csX22" fmla="*/ 0 w 4070712"/>
              <a:gd name="csY22" fmla="*/ 2040382 h 3015343"/>
              <a:gd name="csX23" fmla="*/ 0 w 4070712"/>
              <a:gd name="csY23" fmla="*/ 1477518 h 3015343"/>
              <a:gd name="csX24" fmla="*/ 0 w 4070712"/>
              <a:gd name="csY24" fmla="*/ 1035268 h 3015343"/>
              <a:gd name="csX25" fmla="*/ 0 w 4070712"/>
              <a:gd name="csY25" fmla="*/ 593017 h 3015343"/>
              <a:gd name="csX26" fmla="*/ 0 w 4070712"/>
              <a:gd name="csY26" fmla="*/ 0 h 30153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070712" h="3015343" fill="none" extrusionOk="0">
                <a:moveTo>
                  <a:pt x="0" y="0"/>
                </a:moveTo>
                <a:cubicBezTo>
                  <a:pt x="285958" y="-45755"/>
                  <a:pt x="461416" y="64631"/>
                  <a:pt x="622237" y="0"/>
                </a:cubicBezTo>
                <a:cubicBezTo>
                  <a:pt x="783058" y="-64631"/>
                  <a:pt x="939068" y="39302"/>
                  <a:pt x="1122353" y="0"/>
                </a:cubicBezTo>
                <a:cubicBezTo>
                  <a:pt x="1305638" y="-39302"/>
                  <a:pt x="1511735" y="50450"/>
                  <a:pt x="1622469" y="0"/>
                </a:cubicBezTo>
                <a:cubicBezTo>
                  <a:pt x="1733203" y="-50450"/>
                  <a:pt x="2029715" y="16686"/>
                  <a:pt x="2163293" y="0"/>
                </a:cubicBezTo>
                <a:cubicBezTo>
                  <a:pt x="2296871" y="-16686"/>
                  <a:pt x="2501720" y="50804"/>
                  <a:pt x="2622702" y="0"/>
                </a:cubicBezTo>
                <a:cubicBezTo>
                  <a:pt x="2743684" y="-50804"/>
                  <a:pt x="3073640" y="75138"/>
                  <a:pt x="3285646" y="0"/>
                </a:cubicBezTo>
                <a:cubicBezTo>
                  <a:pt x="3497652" y="-75138"/>
                  <a:pt x="3707985" y="10558"/>
                  <a:pt x="4070712" y="0"/>
                </a:cubicBezTo>
                <a:cubicBezTo>
                  <a:pt x="4085249" y="201703"/>
                  <a:pt x="4058878" y="395690"/>
                  <a:pt x="4070712" y="562864"/>
                </a:cubicBezTo>
                <a:cubicBezTo>
                  <a:pt x="4082546" y="730038"/>
                  <a:pt x="4068605" y="979674"/>
                  <a:pt x="4070712" y="1125728"/>
                </a:cubicBezTo>
                <a:cubicBezTo>
                  <a:pt x="4072819" y="1271782"/>
                  <a:pt x="4046319" y="1469334"/>
                  <a:pt x="4070712" y="1567978"/>
                </a:cubicBezTo>
                <a:cubicBezTo>
                  <a:pt x="4095105" y="1666622"/>
                  <a:pt x="4065540" y="1914785"/>
                  <a:pt x="4070712" y="2070536"/>
                </a:cubicBezTo>
                <a:cubicBezTo>
                  <a:pt x="4075884" y="2226287"/>
                  <a:pt x="4036173" y="2395904"/>
                  <a:pt x="4070712" y="2573093"/>
                </a:cubicBezTo>
                <a:cubicBezTo>
                  <a:pt x="4105251" y="2750282"/>
                  <a:pt x="4019215" y="2896448"/>
                  <a:pt x="4070712" y="3015343"/>
                </a:cubicBezTo>
                <a:cubicBezTo>
                  <a:pt x="3805774" y="3035902"/>
                  <a:pt x="3735284" y="3000753"/>
                  <a:pt x="3489182" y="3015343"/>
                </a:cubicBezTo>
                <a:cubicBezTo>
                  <a:pt x="3243080" y="3029933"/>
                  <a:pt x="3195062" y="2967558"/>
                  <a:pt x="2989066" y="3015343"/>
                </a:cubicBezTo>
                <a:cubicBezTo>
                  <a:pt x="2783070" y="3063128"/>
                  <a:pt x="2715281" y="2955673"/>
                  <a:pt x="2448243" y="3015343"/>
                </a:cubicBezTo>
                <a:cubicBezTo>
                  <a:pt x="2181205" y="3075013"/>
                  <a:pt x="1963972" y="3001672"/>
                  <a:pt x="1785298" y="3015343"/>
                </a:cubicBezTo>
                <a:cubicBezTo>
                  <a:pt x="1606624" y="3029014"/>
                  <a:pt x="1466631" y="2999530"/>
                  <a:pt x="1163061" y="3015343"/>
                </a:cubicBezTo>
                <a:cubicBezTo>
                  <a:pt x="859491" y="3031156"/>
                  <a:pt x="864411" y="2984617"/>
                  <a:pt x="703652" y="3015343"/>
                </a:cubicBezTo>
                <a:cubicBezTo>
                  <a:pt x="542893" y="3046069"/>
                  <a:pt x="263348" y="2971444"/>
                  <a:pt x="0" y="3015343"/>
                </a:cubicBezTo>
                <a:cubicBezTo>
                  <a:pt x="-786" y="2831701"/>
                  <a:pt x="31898" y="2682060"/>
                  <a:pt x="0" y="2542939"/>
                </a:cubicBezTo>
                <a:cubicBezTo>
                  <a:pt x="-31898" y="2403818"/>
                  <a:pt x="15414" y="2241368"/>
                  <a:pt x="0" y="2040382"/>
                </a:cubicBezTo>
                <a:cubicBezTo>
                  <a:pt x="-15414" y="1839396"/>
                  <a:pt x="57018" y="1615414"/>
                  <a:pt x="0" y="1477518"/>
                </a:cubicBezTo>
                <a:cubicBezTo>
                  <a:pt x="-57018" y="1339622"/>
                  <a:pt x="44153" y="1228747"/>
                  <a:pt x="0" y="1035268"/>
                </a:cubicBezTo>
                <a:cubicBezTo>
                  <a:pt x="-44153" y="841789"/>
                  <a:pt x="28189" y="701681"/>
                  <a:pt x="0" y="593017"/>
                </a:cubicBezTo>
                <a:cubicBezTo>
                  <a:pt x="-28189" y="484353"/>
                  <a:pt x="34191" y="126624"/>
                  <a:pt x="0" y="0"/>
                </a:cubicBezTo>
                <a:close/>
              </a:path>
              <a:path w="4070712" h="3015343" stroke="0" extrusionOk="0">
                <a:moveTo>
                  <a:pt x="0" y="0"/>
                </a:moveTo>
                <a:cubicBezTo>
                  <a:pt x="185000" y="-34791"/>
                  <a:pt x="404182" y="51331"/>
                  <a:pt x="622237" y="0"/>
                </a:cubicBezTo>
                <a:cubicBezTo>
                  <a:pt x="840292" y="-51331"/>
                  <a:pt x="939136" y="46651"/>
                  <a:pt x="1163061" y="0"/>
                </a:cubicBezTo>
                <a:cubicBezTo>
                  <a:pt x="1386986" y="-46651"/>
                  <a:pt x="1428801" y="50708"/>
                  <a:pt x="1663177" y="0"/>
                </a:cubicBezTo>
                <a:cubicBezTo>
                  <a:pt x="1897553" y="-50708"/>
                  <a:pt x="1964310" y="2144"/>
                  <a:pt x="2244707" y="0"/>
                </a:cubicBezTo>
                <a:cubicBezTo>
                  <a:pt x="2525104" y="-2144"/>
                  <a:pt x="2580823" y="16873"/>
                  <a:pt x="2785530" y="0"/>
                </a:cubicBezTo>
                <a:cubicBezTo>
                  <a:pt x="2990237" y="-16873"/>
                  <a:pt x="3208510" y="37566"/>
                  <a:pt x="3326353" y="0"/>
                </a:cubicBezTo>
                <a:cubicBezTo>
                  <a:pt x="3444196" y="-37566"/>
                  <a:pt x="3754242" y="62548"/>
                  <a:pt x="4070712" y="0"/>
                </a:cubicBezTo>
                <a:cubicBezTo>
                  <a:pt x="4082114" y="234432"/>
                  <a:pt x="4040983" y="389076"/>
                  <a:pt x="4070712" y="562864"/>
                </a:cubicBezTo>
                <a:cubicBezTo>
                  <a:pt x="4100441" y="736652"/>
                  <a:pt x="4041987" y="898676"/>
                  <a:pt x="4070712" y="1065421"/>
                </a:cubicBezTo>
                <a:cubicBezTo>
                  <a:pt x="4099437" y="1232166"/>
                  <a:pt x="4056354" y="1316390"/>
                  <a:pt x="4070712" y="1507671"/>
                </a:cubicBezTo>
                <a:cubicBezTo>
                  <a:pt x="4085070" y="1698952"/>
                  <a:pt x="4020246" y="1815862"/>
                  <a:pt x="4070712" y="2010229"/>
                </a:cubicBezTo>
                <a:cubicBezTo>
                  <a:pt x="4121178" y="2204596"/>
                  <a:pt x="4021499" y="2243532"/>
                  <a:pt x="4070712" y="2422326"/>
                </a:cubicBezTo>
                <a:cubicBezTo>
                  <a:pt x="4119925" y="2601120"/>
                  <a:pt x="4055597" y="2789998"/>
                  <a:pt x="4070712" y="3015343"/>
                </a:cubicBezTo>
                <a:cubicBezTo>
                  <a:pt x="3782933" y="3029756"/>
                  <a:pt x="3725440" y="3006147"/>
                  <a:pt x="3448475" y="3015343"/>
                </a:cubicBezTo>
                <a:cubicBezTo>
                  <a:pt x="3171510" y="3024539"/>
                  <a:pt x="3176060" y="3001619"/>
                  <a:pt x="2948359" y="3015343"/>
                </a:cubicBezTo>
                <a:cubicBezTo>
                  <a:pt x="2720658" y="3029067"/>
                  <a:pt x="2707225" y="2970165"/>
                  <a:pt x="2488950" y="3015343"/>
                </a:cubicBezTo>
                <a:cubicBezTo>
                  <a:pt x="2270675" y="3060521"/>
                  <a:pt x="2221968" y="2994976"/>
                  <a:pt x="1988834" y="3015343"/>
                </a:cubicBezTo>
                <a:cubicBezTo>
                  <a:pt x="1755700" y="3035710"/>
                  <a:pt x="1609765" y="2981899"/>
                  <a:pt x="1488718" y="3015343"/>
                </a:cubicBezTo>
                <a:cubicBezTo>
                  <a:pt x="1367671" y="3048787"/>
                  <a:pt x="1156844" y="2973969"/>
                  <a:pt x="988601" y="3015343"/>
                </a:cubicBezTo>
                <a:cubicBezTo>
                  <a:pt x="820358" y="3056717"/>
                  <a:pt x="468467" y="2999590"/>
                  <a:pt x="0" y="3015343"/>
                </a:cubicBezTo>
                <a:cubicBezTo>
                  <a:pt x="-6300" y="2809468"/>
                  <a:pt x="45017" y="2674644"/>
                  <a:pt x="0" y="2573093"/>
                </a:cubicBezTo>
                <a:cubicBezTo>
                  <a:pt x="-45017" y="2471542"/>
                  <a:pt x="59940" y="2219980"/>
                  <a:pt x="0" y="2070536"/>
                </a:cubicBezTo>
                <a:cubicBezTo>
                  <a:pt x="-59940" y="1921092"/>
                  <a:pt x="9975" y="1833422"/>
                  <a:pt x="0" y="1658439"/>
                </a:cubicBezTo>
                <a:cubicBezTo>
                  <a:pt x="-9975" y="1483456"/>
                  <a:pt x="11354" y="1286110"/>
                  <a:pt x="0" y="1155881"/>
                </a:cubicBezTo>
                <a:cubicBezTo>
                  <a:pt x="-11354" y="1025652"/>
                  <a:pt x="44899" y="757297"/>
                  <a:pt x="0" y="623171"/>
                </a:cubicBezTo>
                <a:cubicBezTo>
                  <a:pt x="-44899" y="489045"/>
                  <a:pt x="72537" y="270716"/>
                  <a:pt x="0" y="0"/>
                </a:cubicBezTo>
                <a:close/>
              </a:path>
            </a:pathLst>
          </a:custGeom>
          <a:ln>
            <a:solidFill>
              <a:schemeClr val="tx1"/>
            </a:solidFill>
            <a:extLst>
              <a:ext uri="{C807C97D-BFC1-408E-A445-0C87EB9F89A2}">
                <ask:lineSketchStyleProps xmlns:ask="http://schemas.microsoft.com/office/drawing/2018/sketchyshapes" sd="4174204561">
                  <a:prstGeom prst="rect">
                    <a:avLst/>
                  </a:prstGeom>
                  <ask:type>
                    <ask:lineSketchScribble/>
                  </ask:type>
                </ask:lineSketchStyleProps>
              </a:ext>
            </a:extLst>
          </a:ln>
        </p:spPr>
      </p:pic>
      <p:sp>
        <p:nvSpPr>
          <p:cNvPr id="4" name="Θέση αριθμού διαφάνειας 3">
            <a:extLst>
              <a:ext uri="{FF2B5EF4-FFF2-40B4-BE49-F238E27FC236}">
                <a16:creationId xmlns:a16="http://schemas.microsoft.com/office/drawing/2014/main" id="{C9CCC07E-BF4B-C239-A71E-48CEF195C83C}"/>
              </a:ext>
            </a:extLst>
          </p:cNvPr>
          <p:cNvSpPr>
            <a:spLocks noGrp="1"/>
          </p:cNvSpPr>
          <p:nvPr>
            <p:ph type="sldNum" sz="quarter" idx="12"/>
          </p:nvPr>
        </p:nvSpPr>
        <p:spPr/>
        <p:txBody>
          <a:bodyPr/>
          <a:lstStyle/>
          <a:p>
            <a:fld id="{04ED8FD2-A0A6-4D96-961E-B5A27EFBB7AD}" type="slidenum">
              <a:rPr lang="el-GR" smtClean="0"/>
              <a:t>12</a:t>
            </a:fld>
            <a:endParaRPr lang="el-GR"/>
          </a:p>
        </p:txBody>
      </p:sp>
    </p:spTree>
    <p:extLst>
      <p:ext uri="{BB962C8B-B14F-4D97-AF65-F5344CB8AC3E}">
        <p14:creationId xmlns:p14="http://schemas.microsoft.com/office/powerpoint/2010/main" val="1916779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295435" y="4740985"/>
            <a:ext cx="11257092" cy="1077218"/>
          </a:xfrm>
          <a:custGeom>
            <a:avLst/>
            <a:gdLst>
              <a:gd name="csX0" fmla="*/ 0 w 11257092"/>
              <a:gd name="csY0" fmla="*/ 0 h 1077218"/>
              <a:gd name="csX1" fmla="*/ 817620 w 11257092"/>
              <a:gd name="csY1" fmla="*/ 0 h 1077218"/>
              <a:gd name="csX2" fmla="*/ 1410099 w 11257092"/>
              <a:gd name="csY2" fmla="*/ 0 h 1077218"/>
              <a:gd name="csX3" fmla="*/ 1890006 w 11257092"/>
              <a:gd name="csY3" fmla="*/ 0 h 1077218"/>
              <a:gd name="csX4" fmla="*/ 2707627 w 11257092"/>
              <a:gd name="csY4" fmla="*/ 0 h 1077218"/>
              <a:gd name="csX5" fmla="*/ 3187534 w 11257092"/>
              <a:gd name="csY5" fmla="*/ 0 h 1077218"/>
              <a:gd name="csX6" fmla="*/ 4005155 w 11257092"/>
              <a:gd name="csY6" fmla="*/ 0 h 1077218"/>
              <a:gd name="csX7" fmla="*/ 4259921 w 11257092"/>
              <a:gd name="csY7" fmla="*/ 0 h 1077218"/>
              <a:gd name="csX8" fmla="*/ 4627257 w 11257092"/>
              <a:gd name="csY8" fmla="*/ 0 h 1077218"/>
              <a:gd name="csX9" fmla="*/ 5219736 w 11257092"/>
              <a:gd name="csY9" fmla="*/ 0 h 1077218"/>
              <a:gd name="csX10" fmla="*/ 6037356 w 11257092"/>
              <a:gd name="csY10" fmla="*/ 0 h 1077218"/>
              <a:gd name="csX11" fmla="*/ 6629835 w 11257092"/>
              <a:gd name="csY11" fmla="*/ 0 h 1077218"/>
              <a:gd name="csX12" fmla="*/ 7334884 w 11257092"/>
              <a:gd name="csY12" fmla="*/ 0 h 1077218"/>
              <a:gd name="csX13" fmla="*/ 8039934 w 11257092"/>
              <a:gd name="csY13" fmla="*/ 0 h 1077218"/>
              <a:gd name="csX14" fmla="*/ 8294699 w 11257092"/>
              <a:gd name="csY14" fmla="*/ 0 h 1077218"/>
              <a:gd name="csX15" fmla="*/ 8662036 w 11257092"/>
              <a:gd name="csY15" fmla="*/ 0 h 1077218"/>
              <a:gd name="csX16" fmla="*/ 9254515 w 11257092"/>
              <a:gd name="csY16" fmla="*/ 0 h 1077218"/>
              <a:gd name="csX17" fmla="*/ 9621851 w 11257092"/>
              <a:gd name="csY17" fmla="*/ 0 h 1077218"/>
              <a:gd name="csX18" fmla="*/ 10101759 w 11257092"/>
              <a:gd name="csY18" fmla="*/ 0 h 1077218"/>
              <a:gd name="csX19" fmla="*/ 11257092 w 11257092"/>
              <a:gd name="csY19" fmla="*/ 0 h 1077218"/>
              <a:gd name="csX20" fmla="*/ 11257092 w 11257092"/>
              <a:gd name="csY20" fmla="*/ 560153 h 1077218"/>
              <a:gd name="csX21" fmla="*/ 11257092 w 11257092"/>
              <a:gd name="csY21" fmla="*/ 1077218 h 1077218"/>
              <a:gd name="csX22" fmla="*/ 10664613 w 11257092"/>
              <a:gd name="csY22" fmla="*/ 1077218 h 1077218"/>
              <a:gd name="csX23" fmla="*/ 10184706 w 11257092"/>
              <a:gd name="csY23" fmla="*/ 1077218 h 1077218"/>
              <a:gd name="csX24" fmla="*/ 9929940 w 11257092"/>
              <a:gd name="csY24" fmla="*/ 1077218 h 1077218"/>
              <a:gd name="csX25" fmla="*/ 9112320 w 11257092"/>
              <a:gd name="csY25" fmla="*/ 1077218 h 1077218"/>
              <a:gd name="csX26" fmla="*/ 8407270 w 11257092"/>
              <a:gd name="csY26" fmla="*/ 1077218 h 1077218"/>
              <a:gd name="csX27" fmla="*/ 7702221 w 11257092"/>
              <a:gd name="csY27" fmla="*/ 1077218 h 1077218"/>
              <a:gd name="csX28" fmla="*/ 6997171 w 11257092"/>
              <a:gd name="csY28" fmla="*/ 1077218 h 1077218"/>
              <a:gd name="csX29" fmla="*/ 6517264 w 11257092"/>
              <a:gd name="csY29" fmla="*/ 1077218 h 1077218"/>
              <a:gd name="csX30" fmla="*/ 6037356 w 11257092"/>
              <a:gd name="csY30" fmla="*/ 1077218 h 1077218"/>
              <a:gd name="csX31" fmla="*/ 5332307 w 11257092"/>
              <a:gd name="csY31" fmla="*/ 1077218 h 1077218"/>
              <a:gd name="csX32" fmla="*/ 4627257 w 11257092"/>
              <a:gd name="csY32" fmla="*/ 1077218 h 1077218"/>
              <a:gd name="csX33" fmla="*/ 4034779 w 11257092"/>
              <a:gd name="csY33" fmla="*/ 1077218 h 1077218"/>
              <a:gd name="csX34" fmla="*/ 3667442 w 11257092"/>
              <a:gd name="csY34" fmla="*/ 1077218 h 1077218"/>
              <a:gd name="csX35" fmla="*/ 3187534 w 11257092"/>
              <a:gd name="csY35" fmla="*/ 1077218 h 1077218"/>
              <a:gd name="csX36" fmla="*/ 2369914 w 11257092"/>
              <a:gd name="csY36" fmla="*/ 1077218 h 1077218"/>
              <a:gd name="csX37" fmla="*/ 1664865 w 11257092"/>
              <a:gd name="csY37" fmla="*/ 1077218 h 1077218"/>
              <a:gd name="csX38" fmla="*/ 847244 w 11257092"/>
              <a:gd name="csY38" fmla="*/ 1077218 h 1077218"/>
              <a:gd name="csX39" fmla="*/ 0 w 11257092"/>
              <a:gd name="csY39" fmla="*/ 1077218 h 1077218"/>
              <a:gd name="csX40" fmla="*/ 0 w 11257092"/>
              <a:gd name="csY40" fmla="*/ 527837 h 1077218"/>
              <a:gd name="csX41" fmla="*/ 0 w 11257092"/>
              <a:gd name="csY41"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1257092" h="1077218" extrusionOk="0">
                <a:moveTo>
                  <a:pt x="0" y="0"/>
                </a:moveTo>
                <a:cubicBezTo>
                  <a:pt x="262879" y="-49201"/>
                  <a:pt x="454017" y="63159"/>
                  <a:pt x="817620" y="0"/>
                </a:cubicBezTo>
                <a:cubicBezTo>
                  <a:pt x="1181223" y="-63159"/>
                  <a:pt x="1126400" y="44921"/>
                  <a:pt x="1410099" y="0"/>
                </a:cubicBezTo>
                <a:cubicBezTo>
                  <a:pt x="1693798" y="-44921"/>
                  <a:pt x="1669438" y="53718"/>
                  <a:pt x="1890006" y="0"/>
                </a:cubicBezTo>
                <a:cubicBezTo>
                  <a:pt x="2110574" y="-53718"/>
                  <a:pt x="2300562" y="97452"/>
                  <a:pt x="2707627" y="0"/>
                </a:cubicBezTo>
                <a:cubicBezTo>
                  <a:pt x="3114692" y="-97452"/>
                  <a:pt x="2984690" y="48551"/>
                  <a:pt x="3187534" y="0"/>
                </a:cubicBezTo>
                <a:cubicBezTo>
                  <a:pt x="3390378" y="-48551"/>
                  <a:pt x="3650008" y="32448"/>
                  <a:pt x="4005155" y="0"/>
                </a:cubicBezTo>
                <a:cubicBezTo>
                  <a:pt x="4360302" y="-32448"/>
                  <a:pt x="4200601" y="1170"/>
                  <a:pt x="4259921" y="0"/>
                </a:cubicBezTo>
                <a:cubicBezTo>
                  <a:pt x="4319241" y="-1170"/>
                  <a:pt x="4489429" y="39811"/>
                  <a:pt x="4627257" y="0"/>
                </a:cubicBezTo>
                <a:cubicBezTo>
                  <a:pt x="4765085" y="-39811"/>
                  <a:pt x="5053513" y="16567"/>
                  <a:pt x="5219736" y="0"/>
                </a:cubicBezTo>
                <a:cubicBezTo>
                  <a:pt x="5385959" y="-16567"/>
                  <a:pt x="5652746" y="87794"/>
                  <a:pt x="6037356" y="0"/>
                </a:cubicBezTo>
                <a:cubicBezTo>
                  <a:pt x="6421966" y="-87794"/>
                  <a:pt x="6427277" y="44436"/>
                  <a:pt x="6629835" y="0"/>
                </a:cubicBezTo>
                <a:cubicBezTo>
                  <a:pt x="6832393" y="-44436"/>
                  <a:pt x="7173592" y="60376"/>
                  <a:pt x="7334884" y="0"/>
                </a:cubicBezTo>
                <a:cubicBezTo>
                  <a:pt x="7496176" y="-60376"/>
                  <a:pt x="7714138" y="36088"/>
                  <a:pt x="8039934" y="0"/>
                </a:cubicBezTo>
                <a:cubicBezTo>
                  <a:pt x="8365730" y="-36088"/>
                  <a:pt x="8184957" y="563"/>
                  <a:pt x="8294699" y="0"/>
                </a:cubicBezTo>
                <a:cubicBezTo>
                  <a:pt x="8404441" y="-563"/>
                  <a:pt x="8531024" y="24198"/>
                  <a:pt x="8662036" y="0"/>
                </a:cubicBezTo>
                <a:cubicBezTo>
                  <a:pt x="8793048" y="-24198"/>
                  <a:pt x="9072572" y="23255"/>
                  <a:pt x="9254515" y="0"/>
                </a:cubicBezTo>
                <a:cubicBezTo>
                  <a:pt x="9436458" y="-23255"/>
                  <a:pt x="9459412" y="7647"/>
                  <a:pt x="9621851" y="0"/>
                </a:cubicBezTo>
                <a:cubicBezTo>
                  <a:pt x="9784290" y="-7647"/>
                  <a:pt x="9984948" y="38157"/>
                  <a:pt x="10101759" y="0"/>
                </a:cubicBezTo>
                <a:cubicBezTo>
                  <a:pt x="10218570" y="-38157"/>
                  <a:pt x="10725210" y="89723"/>
                  <a:pt x="11257092" y="0"/>
                </a:cubicBezTo>
                <a:cubicBezTo>
                  <a:pt x="11297598" y="257178"/>
                  <a:pt x="11227460" y="367563"/>
                  <a:pt x="11257092" y="560153"/>
                </a:cubicBezTo>
                <a:cubicBezTo>
                  <a:pt x="11286724" y="752743"/>
                  <a:pt x="11249400" y="915965"/>
                  <a:pt x="11257092" y="1077218"/>
                </a:cubicBezTo>
                <a:cubicBezTo>
                  <a:pt x="11125878" y="1142209"/>
                  <a:pt x="10783658" y="1057849"/>
                  <a:pt x="10664613" y="1077218"/>
                </a:cubicBezTo>
                <a:cubicBezTo>
                  <a:pt x="10545568" y="1096587"/>
                  <a:pt x="10290932" y="1053037"/>
                  <a:pt x="10184706" y="1077218"/>
                </a:cubicBezTo>
                <a:cubicBezTo>
                  <a:pt x="10078480" y="1101399"/>
                  <a:pt x="10017409" y="1051155"/>
                  <a:pt x="9929940" y="1077218"/>
                </a:cubicBezTo>
                <a:cubicBezTo>
                  <a:pt x="9842471" y="1103281"/>
                  <a:pt x="9324625" y="1053979"/>
                  <a:pt x="9112320" y="1077218"/>
                </a:cubicBezTo>
                <a:cubicBezTo>
                  <a:pt x="8900015" y="1100457"/>
                  <a:pt x="8563384" y="1061651"/>
                  <a:pt x="8407270" y="1077218"/>
                </a:cubicBezTo>
                <a:cubicBezTo>
                  <a:pt x="8251156" y="1092785"/>
                  <a:pt x="7871951" y="1006077"/>
                  <a:pt x="7702221" y="1077218"/>
                </a:cubicBezTo>
                <a:cubicBezTo>
                  <a:pt x="7532491" y="1148359"/>
                  <a:pt x="7293986" y="1039158"/>
                  <a:pt x="6997171" y="1077218"/>
                </a:cubicBezTo>
                <a:cubicBezTo>
                  <a:pt x="6700356" y="1115278"/>
                  <a:pt x="6620217" y="1075623"/>
                  <a:pt x="6517264" y="1077218"/>
                </a:cubicBezTo>
                <a:cubicBezTo>
                  <a:pt x="6414311" y="1078813"/>
                  <a:pt x="6149854" y="1068318"/>
                  <a:pt x="6037356" y="1077218"/>
                </a:cubicBezTo>
                <a:cubicBezTo>
                  <a:pt x="5924858" y="1086118"/>
                  <a:pt x="5572460" y="1042923"/>
                  <a:pt x="5332307" y="1077218"/>
                </a:cubicBezTo>
                <a:cubicBezTo>
                  <a:pt x="5092154" y="1111513"/>
                  <a:pt x="4772382" y="1004132"/>
                  <a:pt x="4627257" y="1077218"/>
                </a:cubicBezTo>
                <a:cubicBezTo>
                  <a:pt x="4482132" y="1150304"/>
                  <a:pt x="4196245" y="1056417"/>
                  <a:pt x="4034779" y="1077218"/>
                </a:cubicBezTo>
                <a:cubicBezTo>
                  <a:pt x="3873313" y="1098019"/>
                  <a:pt x="3769212" y="1062286"/>
                  <a:pt x="3667442" y="1077218"/>
                </a:cubicBezTo>
                <a:cubicBezTo>
                  <a:pt x="3565672" y="1092150"/>
                  <a:pt x="3344432" y="1022369"/>
                  <a:pt x="3187534" y="1077218"/>
                </a:cubicBezTo>
                <a:cubicBezTo>
                  <a:pt x="3030636" y="1132067"/>
                  <a:pt x="2551564" y="1029233"/>
                  <a:pt x="2369914" y="1077218"/>
                </a:cubicBezTo>
                <a:cubicBezTo>
                  <a:pt x="2188264" y="1125203"/>
                  <a:pt x="1972930" y="1001422"/>
                  <a:pt x="1664865" y="1077218"/>
                </a:cubicBezTo>
                <a:cubicBezTo>
                  <a:pt x="1356800" y="1153014"/>
                  <a:pt x="1117894" y="1013310"/>
                  <a:pt x="847244" y="1077218"/>
                </a:cubicBezTo>
                <a:cubicBezTo>
                  <a:pt x="576594" y="1141126"/>
                  <a:pt x="239351" y="1060948"/>
                  <a:pt x="0" y="1077218"/>
                </a:cubicBezTo>
                <a:cubicBezTo>
                  <a:pt x="-57815" y="877998"/>
                  <a:pt x="4429" y="658869"/>
                  <a:pt x="0" y="527837"/>
                </a:cubicBezTo>
                <a:cubicBezTo>
                  <a:pt x="-4429" y="396805"/>
                  <a:pt x="30390" y="229052"/>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b="1" dirty="0"/>
              <a:t>Αν μπλέκεις σε καβγάδες που δεν σε αφορούν, στο τέλος μπορεί να τιμωρηθείς κι εσύ χωρίς να φταις.</a:t>
            </a:r>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4354286" y="76200"/>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161437" y="115902"/>
            <a:ext cx="6096000" cy="1077218"/>
          </a:xfrm>
          <a:custGeom>
            <a:avLst/>
            <a:gdLst>
              <a:gd name="csX0" fmla="*/ 0 w 6096000"/>
              <a:gd name="csY0" fmla="*/ 0 h 1077218"/>
              <a:gd name="csX1" fmla="*/ 493222 w 6096000"/>
              <a:gd name="csY1" fmla="*/ 0 h 1077218"/>
              <a:gd name="csX2" fmla="*/ 1108364 w 6096000"/>
              <a:gd name="csY2" fmla="*/ 0 h 1077218"/>
              <a:gd name="csX3" fmla="*/ 1784465 w 6096000"/>
              <a:gd name="csY3" fmla="*/ 0 h 1077218"/>
              <a:gd name="csX4" fmla="*/ 2277687 w 6096000"/>
              <a:gd name="csY4" fmla="*/ 0 h 1077218"/>
              <a:gd name="csX5" fmla="*/ 2953789 w 6096000"/>
              <a:gd name="csY5" fmla="*/ 0 h 1077218"/>
              <a:gd name="csX6" fmla="*/ 3447011 w 6096000"/>
              <a:gd name="csY6" fmla="*/ 0 h 1077218"/>
              <a:gd name="csX7" fmla="*/ 4001193 w 6096000"/>
              <a:gd name="csY7" fmla="*/ 0 h 1077218"/>
              <a:gd name="csX8" fmla="*/ 4616335 w 6096000"/>
              <a:gd name="csY8" fmla="*/ 0 h 1077218"/>
              <a:gd name="csX9" fmla="*/ 5231476 w 6096000"/>
              <a:gd name="csY9" fmla="*/ 0 h 1077218"/>
              <a:gd name="csX10" fmla="*/ 6096000 w 6096000"/>
              <a:gd name="csY10" fmla="*/ 0 h 1077218"/>
              <a:gd name="csX11" fmla="*/ 6096000 w 6096000"/>
              <a:gd name="csY11" fmla="*/ 517065 h 1077218"/>
              <a:gd name="csX12" fmla="*/ 6096000 w 6096000"/>
              <a:gd name="csY12" fmla="*/ 1077218 h 1077218"/>
              <a:gd name="csX13" fmla="*/ 5541818 w 6096000"/>
              <a:gd name="csY13" fmla="*/ 1077218 h 1077218"/>
              <a:gd name="csX14" fmla="*/ 5109556 w 6096000"/>
              <a:gd name="csY14" fmla="*/ 1077218 h 1077218"/>
              <a:gd name="csX15" fmla="*/ 4555375 w 6096000"/>
              <a:gd name="csY15" fmla="*/ 1077218 h 1077218"/>
              <a:gd name="csX16" fmla="*/ 4184073 w 6096000"/>
              <a:gd name="csY16" fmla="*/ 1077218 h 1077218"/>
              <a:gd name="csX17" fmla="*/ 3507971 w 6096000"/>
              <a:gd name="csY17" fmla="*/ 1077218 h 1077218"/>
              <a:gd name="csX18" fmla="*/ 2831869 w 6096000"/>
              <a:gd name="csY18" fmla="*/ 1077218 h 1077218"/>
              <a:gd name="csX19" fmla="*/ 2277687 w 6096000"/>
              <a:gd name="csY19" fmla="*/ 1077218 h 1077218"/>
              <a:gd name="csX20" fmla="*/ 1906385 w 6096000"/>
              <a:gd name="csY20" fmla="*/ 1077218 h 1077218"/>
              <a:gd name="csX21" fmla="*/ 1413164 w 6096000"/>
              <a:gd name="csY21" fmla="*/ 1077218 h 1077218"/>
              <a:gd name="csX22" fmla="*/ 737062 w 6096000"/>
              <a:gd name="csY22" fmla="*/ 1077218 h 1077218"/>
              <a:gd name="csX23" fmla="*/ 0 w 6096000"/>
              <a:gd name="csY23" fmla="*/ 1077218 h 1077218"/>
              <a:gd name="csX24" fmla="*/ 0 w 6096000"/>
              <a:gd name="csY24" fmla="*/ 570926 h 1077218"/>
              <a:gd name="csX25" fmla="*/ 0 w 6096000"/>
              <a:gd name="csY25"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096000" h="1077218" extrusionOk="0">
                <a:moveTo>
                  <a:pt x="0" y="0"/>
                </a:moveTo>
                <a:cubicBezTo>
                  <a:pt x="213449" y="-45813"/>
                  <a:pt x="367096" y="23920"/>
                  <a:pt x="493222" y="0"/>
                </a:cubicBezTo>
                <a:cubicBezTo>
                  <a:pt x="619348" y="-23920"/>
                  <a:pt x="919928" y="7635"/>
                  <a:pt x="1108364" y="0"/>
                </a:cubicBezTo>
                <a:cubicBezTo>
                  <a:pt x="1296800" y="-7635"/>
                  <a:pt x="1611641" y="6126"/>
                  <a:pt x="1784465" y="0"/>
                </a:cubicBezTo>
                <a:cubicBezTo>
                  <a:pt x="1957289" y="-6126"/>
                  <a:pt x="2121764" y="36173"/>
                  <a:pt x="2277687" y="0"/>
                </a:cubicBezTo>
                <a:cubicBezTo>
                  <a:pt x="2433610" y="-36173"/>
                  <a:pt x="2654478" y="53860"/>
                  <a:pt x="2953789" y="0"/>
                </a:cubicBezTo>
                <a:cubicBezTo>
                  <a:pt x="3253100" y="-53860"/>
                  <a:pt x="3258746" y="53125"/>
                  <a:pt x="3447011" y="0"/>
                </a:cubicBezTo>
                <a:cubicBezTo>
                  <a:pt x="3635276" y="-53125"/>
                  <a:pt x="3728119" y="29549"/>
                  <a:pt x="4001193" y="0"/>
                </a:cubicBezTo>
                <a:cubicBezTo>
                  <a:pt x="4274267" y="-29549"/>
                  <a:pt x="4482037" y="64629"/>
                  <a:pt x="4616335" y="0"/>
                </a:cubicBezTo>
                <a:cubicBezTo>
                  <a:pt x="4750633" y="-64629"/>
                  <a:pt x="5008488" y="72923"/>
                  <a:pt x="5231476" y="0"/>
                </a:cubicBezTo>
                <a:cubicBezTo>
                  <a:pt x="5454464" y="-72923"/>
                  <a:pt x="5915614" y="59777"/>
                  <a:pt x="6096000" y="0"/>
                </a:cubicBezTo>
                <a:cubicBezTo>
                  <a:pt x="6146856" y="198170"/>
                  <a:pt x="6051715" y="357383"/>
                  <a:pt x="6096000" y="517065"/>
                </a:cubicBezTo>
                <a:cubicBezTo>
                  <a:pt x="6140285" y="676747"/>
                  <a:pt x="6084741" y="853021"/>
                  <a:pt x="6096000" y="1077218"/>
                </a:cubicBezTo>
                <a:cubicBezTo>
                  <a:pt x="5841174" y="1127032"/>
                  <a:pt x="5708067" y="1034489"/>
                  <a:pt x="5541818" y="1077218"/>
                </a:cubicBezTo>
                <a:cubicBezTo>
                  <a:pt x="5375569" y="1119947"/>
                  <a:pt x="5197484" y="1049632"/>
                  <a:pt x="5109556" y="1077218"/>
                </a:cubicBezTo>
                <a:cubicBezTo>
                  <a:pt x="5021628" y="1104804"/>
                  <a:pt x="4718091" y="1011075"/>
                  <a:pt x="4555375" y="1077218"/>
                </a:cubicBezTo>
                <a:cubicBezTo>
                  <a:pt x="4392659" y="1143361"/>
                  <a:pt x="4261119" y="1055084"/>
                  <a:pt x="4184073" y="1077218"/>
                </a:cubicBezTo>
                <a:cubicBezTo>
                  <a:pt x="4107027" y="1099352"/>
                  <a:pt x="3684708" y="1025669"/>
                  <a:pt x="3507971" y="1077218"/>
                </a:cubicBezTo>
                <a:cubicBezTo>
                  <a:pt x="3331234" y="1128767"/>
                  <a:pt x="2976561" y="1075595"/>
                  <a:pt x="2831869" y="1077218"/>
                </a:cubicBezTo>
                <a:cubicBezTo>
                  <a:pt x="2687177" y="1078841"/>
                  <a:pt x="2518467" y="1044578"/>
                  <a:pt x="2277687" y="1077218"/>
                </a:cubicBezTo>
                <a:cubicBezTo>
                  <a:pt x="2036907" y="1109858"/>
                  <a:pt x="2043706" y="1061642"/>
                  <a:pt x="1906385" y="1077218"/>
                </a:cubicBezTo>
                <a:cubicBezTo>
                  <a:pt x="1769064" y="1092794"/>
                  <a:pt x="1577037" y="1068542"/>
                  <a:pt x="1413164" y="1077218"/>
                </a:cubicBezTo>
                <a:cubicBezTo>
                  <a:pt x="1249291" y="1085894"/>
                  <a:pt x="880191" y="1061742"/>
                  <a:pt x="737062" y="1077218"/>
                </a:cubicBezTo>
                <a:cubicBezTo>
                  <a:pt x="593933" y="1092694"/>
                  <a:pt x="190663" y="996192"/>
                  <a:pt x="0" y="1077218"/>
                </a:cubicBezTo>
                <a:cubicBezTo>
                  <a:pt x="-34258" y="891852"/>
                  <a:pt x="6047" y="690330"/>
                  <a:pt x="0" y="570926"/>
                </a:cubicBezTo>
                <a:cubicBezTo>
                  <a:pt x="-6047" y="451522"/>
                  <a:pt x="8948" y="194783"/>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3200" dirty="0"/>
              <a:t>«Όποιος ανακατεύεται με τα πίτουρα, τον τρώνε </a:t>
            </a:r>
            <a:r>
              <a:rPr lang="el-GR" sz="3200"/>
              <a:t>οι κότες»</a:t>
            </a:r>
            <a:endParaRPr lang="el-GR" sz="3200" b="1" dirty="0"/>
          </a:p>
        </p:txBody>
      </p:sp>
      <p:sp>
        <p:nvSpPr>
          <p:cNvPr id="11" name="Οβάλ 10">
            <a:extLst>
              <a:ext uri="{FF2B5EF4-FFF2-40B4-BE49-F238E27FC236}">
                <a16:creationId xmlns:a16="http://schemas.microsoft.com/office/drawing/2014/main" id="{0BD1B303-1A21-C318-1AC0-5DA97D3F3947}"/>
              </a:ext>
            </a:extLst>
          </p:cNvPr>
          <p:cNvSpPr/>
          <p:nvPr/>
        </p:nvSpPr>
        <p:spPr>
          <a:xfrm>
            <a:off x="2492829" y="3690257"/>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6641678" y="3690257"/>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pic>
        <p:nvPicPr>
          <p:cNvPr id="7" name="Εικόνα 6" descr="τα παιδιά τσακώνονται Στοκ Εικονογραφήσεις, Vectors, &amp; Clipart – (2,373  Στοκ Εικονογραφήσεις)">
            <a:extLst>
              <a:ext uri="{FF2B5EF4-FFF2-40B4-BE49-F238E27FC236}">
                <a16:creationId xmlns:a16="http://schemas.microsoft.com/office/drawing/2014/main" id="{72680C0B-1611-3E42-AB47-51E416EFAB0E}"/>
              </a:ext>
            </a:extLst>
          </p:cNvPr>
          <p:cNvPicPr>
            <a:picLocks noChangeAspect="1"/>
          </p:cNvPicPr>
          <p:nvPr/>
        </p:nvPicPr>
        <p:blipFill>
          <a:blip r:embed="rId3"/>
          <a:srcRect l="27143" t="30263" r="24428" b="22242"/>
          <a:stretch>
            <a:fillRect/>
          </a:stretch>
        </p:blipFill>
        <p:spPr>
          <a:xfrm>
            <a:off x="1104900" y="1437722"/>
            <a:ext cx="3690257" cy="2087790"/>
          </a:xfrm>
          <a:custGeom>
            <a:avLst/>
            <a:gdLst>
              <a:gd name="csX0" fmla="*/ 0 w 3690257"/>
              <a:gd name="csY0" fmla="*/ 0 h 2087790"/>
              <a:gd name="csX1" fmla="*/ 453374 w 3690257"/>
              <a:gd name="csY1" fmla="*/ 0 h 2087790"/>
              <a:gd name="csX2" fmla="*/ 1017457 w 3690257"/>
              <a:gd name="csY2" fmla="*/ 0 h 2087790"/>
              <a:gd name="csX3" fmla="*/ 1507734 w 3690257"/>
              <a:gd name="csY3" fmla="*/ 0 h 2087790"/>
              <a:gd name="csX4" fmla="*/ 1924205 w 3690257"/>
              <a:gd name="csY4" fmla="*/ 0 h 2087790"/>
              <a:gd name="csX5" fmla="*/ 2488288 w 3690257"/>
              <a:gd name="csY5" fmla="*/ 0 h 2087790"/>
              <a:gd name="csX6" fmla="*/ 3052370 w 3690257"/>
              <a:gd name="csY6" fmla="*/ 0 h 2087790"/>
              <a:gd name="csX7" fmla="*/ 3690257 w 3690257"/>
              <a:gd name="csY7" fmla="*/ 0 h 2087790"/>
              <a:gd name="csX8" fmla="*/ 3690257 w 3690257"/>
              <a:gd name="csY8" fmla="*/ 542825 h 2087790"/>
              <a:gd name="csX9" fmla="*/ 3690257 w 3690257"/>
              <a:gd name="csY9" fmla="*/ 1023017 h 2087790"/>
              <a:gd name="csX10" fmla="*/ 3690257 w 3690257"/>
              <a:gd name="csY10" fmla="*/ 1482331 h 2087790"/>
              <a:gd name="csX11" fmla="*/ 3690257 w 3690257"/>
              <a:gd name="csY11" fmla="*/ 2087790 h 2087790"/>
              <a:gd name="csX12" fmla="*/ 3089272 w 3690257"/>
              <a:gd name="csY12" fmla="*/ 2087790 h 2087790"/>
              <a:gd name="csX13" fmla="*/ 2488288 w 3690257"/>
              <a:gd name="csY13" fmla="*/ 2087790 h 2087790"/>
              <a:gd name="csX14" fmla="*/ 1998011 w 3690257"/>
              <a:gd name="csY14" fmla="*/ 2087790 h 2087790"/>
              <a:gd name="csX15" fmla="*/ 1433928 w 3690257"/>
              <a:gd name="csY15" fmla="*/ 2087790 h 2087790"/>
              <a:gd name="csX16" fmla="*/ 869846 w 3690257"/>
              <a:gd name="csY16" fmla="*/ 2087790 h 2087790"/>
              <a:gd name="csX17" fmla="*/ 453374 w 3690257"/>
              <a:gd name="csY17" fmla="*/ 2087790 h 2087790"/>
              <a:gd name="csX18" fmla="*/ 0 w 3690257"/>
              <a:gd name="csY18" fmla="*/ 2087790 h 2087790"/>
              <a:gd name="csX19" fmla="*/ 0 w 3690257"/>
              <a:gd name="csY19" fmla="*/ 1607598 h 2087790"/>
              <a:gd name="csX20" fmla="*/ 0 w 3690257"/>
              <a:gd name="csY20" fmla="*/ 1064773 h 2087790"/>
              <a:gd name="csX21" fmla="*/ 0 w 3690257"/>
              <a:gd name="csY21" fmla="*/ 584581 h 2087790"/>
              <a:gd name="csX22" fmla="*/ 0 w 3690257"/>
              <a:gd name="csY22" fmla="*/ 0 h 20877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690257" h="2087790" fill="none" extrusionOk="0">
                <a:moveTo>
                  <a:pt x="0" y="0"/>
                </a:moveTo>
                <a:cubicBezTo>
                  <a:pt x="124968" y="-12085"/>
                  <a:pt x="237231" y="30026"/>
                  <a:pt x="453374" y="0"/>
                </a:cubicBezTo>
                <a:cubicBezTo>
                  <a:pt x="669517" y="-30026"/>
                  <a:pt x="844420" y="51966"/>
                  <a:pt x="1017457" y="0"/>
                </a:cubicBezTo>
                <a:cubicBezTo>
                  <a:pt x="1190494" y="-51966"/>
                  <a:pt x="1280813" y="381"/>
                  <a:pt x="1507734" y="0"/>
                </a:cubicBezTo>
                <a:cubicBezTo>
                  <a:pt x="1734655" y="-381"/>
                  <a:pt x="1773300" y="38420"/>
                  <a:pt x="1924205" y="0"/>
                </a:cubicBezTo>
                <a:cubicBezTo>
                  <a:pt x="2075110" y="-38420"/>
                  <a:pt x="2234057" y="23670"/>
                  <a:pt x="2488288" y="0"/>
                </a:cubicBezTo>
                <a:cubicBezTo>
                  <a:pt x="2742519" y="-23670"/>
                  <a:pt x="2819127" y="57803"/>
                  <a:pt x="3052370" y="0"/>
                </a:cubicBezTo>
                <a:cubicBezTo>
                  <a:pt x="3285613" y="-57803"/>
                  <a:pt x="3554387" y="39582"/>
                  <a:pt x="3690257" y="0"/>
                </a:cubicBezTo>
                <a:cubicBezTo>
                  <a:pt x="3717750" y="143611"/>
                  <a:pt x="3648254" y="406040"/>
                  <a:pt x="3690257" y="542825"/>
                </a:cubicBezTo>
                <a:cubicBezTo>
                  <a:pt x="3732260" y="679610"/>
                  <a:pt x="3634090" y="859572"/>
                  <a:pt x="3690257" y="1023017"/>
                </a:cubicBezTo>
                <a:cubicBezTo>
                  <a:pt x="3746424" y="1186462"/>
                  <a:pt x="3638633" y="1273884"/>
                  <a:pt x="3690257" y="1482331"/>
                </a:cubicBezTo>
                <a:cubicBezTo>
                  <a:pt x="3741881" y="1690778"/>
                  <a:pt x="3665937" y="1848873"/>
                  <a:pt x="3690257" y="2087790"/>
                </a:cubicBezTo>
                <a:cubicBezTo>
                  <a:pt x="3544260" y="2155734"/>
                  <a:pt x="3233283" y="2053403"/>
                  <a:pt x="3089272" y="2087790"/>
                </a:cubicBezTo>
                <a:cubicBezTo>
                  <a:pt x="2945261" y="2122177"/>
                  <a:pt x="2690986" y="2050520"/>
                  <a:pt x="2488288" y="2087790"/>
                </a:cubicBezTo>
                <a:cubicBezTo>
                  <a:pt x="2285590" y="2125060"/>
                  <a:pt x="2202782" y="2046797"/>
                  <a:pt x="1998011" y="2087790"/>
                </a:cubicBezTo>
                <a:cubicBezTo>
                  <a:pt x="1793240" y="2128783"/>
                  <a:pt x="1702739" y="2078160"/>
                  <a:pt x="1433928" y="2087790"/>
                </a:cubicBezTo>
                <a:cubicBezTo>
                  <a:pt x="1165117" y="2097420"/>
                  <a:pt x="1123130" y="2069022"/>
                  <a:pt x="869846" y="2087790"/>
                </a:cubicBezTo>
                <a:cubicBezTo>
                  <a:pt x="616562" y="2106558"/>
                  <a:pt x="647527" y="2082853"/>
                  <a:pt x="453374" y="2087790"/>
                </a:cubicBezTo>
                <a:cubicBezTo>
                  <a:pt x="259221" y="2092727"/>
                  <a:pt x="186451" y="2046578"/>
                  <a:pt x="0" y="2087790"/>
                </a:cubicBezTo>
                <a:cubicBezTo>
                  <a:pt x="-41742" y="1871472"/>
                  <a:pt x="13877" y="1758347"/>
                  <a:pt x="0" y="1607598"/>
                </a:cubicBezTo>
                <a:cubicBezTo>
                  <a:pt x="-13877" y="1456849"/>
                  <a:pt x="54556" y="1319584"/>
                  <a:pt x="0" y="1064773"/>
                </a:cubicBezTo>
                <a:cubicBezTo>
                  <a:pt x="-54556" y="809963"/>
                  <a:pt x="27052" y="801048"/>
                  <a:pt x="0" y="584581"/>
                </a:cubicBezTo>
                <a:cubicBezTo>
                  <a:pt x="-27052" y="368114"/>
                  <a:pt x="11908" y="213174"/>
                  <a:pt x="0" y="0"/>
                </a:cubicBezTo>
                <a:close/>
              </a:path>
              <a:path w="3690257" h="2087790" stroke="0" extrusionOk="0">
                <a:moveTo>
                  <a:pt x="0" y="0"/>
                </a:moveTo>
                <a:cubicBezTo>
                  <a:pt x="257661" y="-70631"/>
                  <a:pt x="388638" y="16297"/>
                  <a:pt x="600985" y="0"/>
                </a:cubicBezTo>
                <a:cubicBezTo>
                  <a:pt x="813332" y="-16297"/>
                  <a:pt x="982207" y="38298"/>
                  <a:pt x="1128164" y="0"/>
                </a:cubicBezTo>
                <a:cubicBezTo>
                  <a:pt x="1274121" y="-38298"/>
                  <a:pt x="1486127" y="57256"/>
                  <a:pt x="1618441" y="0"/>
                </a:cubicBezTo>
                <a:cubicBezTo>
                  <a:pt x="1750755" y="-57256"/>
                  <a:pt x="2060798" y="36491"/>
                  <a:pt x="2182523" y="0"/>
                </a:cubicBezTo>
                <a:cubicBezTo>
                  <a:pt x="2304248" y="-36491"/>
                  <a:pt x="2397225" y="11817"/>
                  <a:pt x="2598995" y="0"/>
                </a:cubicBezTo>
                <a:cubicBezTo>
                  <a:pt x="2800765" y="-11817"/>
                  <a:pt x="2816036" y="31757"/>
                  <a:pt x="3015467" y="0"/>
                </a:cubicBezTo>
                <a:cubicBezTo>
                  <a:pt x="3214898" y="-31757"/>
                  <a:pt x="3375363" y="55424"/>
                  <a:pt x="3690257" y="0"/>
                </a:cubicBezTo>
                <a:cubicBezTo>
                  <a:pt x="3725761" y="184991"/>
                  <a:pt x="3679593" y="367244"/>
                  <a:pt x="3690257" y="501070"/>
                </a:cubicBezTo>
                <a:cubicBezTo>
                  <a:pt x="3700921" y="634896"/>
                  <a:pt x="3665711" y="824888"/>
                  <a:pt x="3690257" y="1023017"/>
                </a:cubicBezTo>
                <a:cubicBezTo>
                  <a:pt x="3714803" y="1221146"/>
                  <a:pt x="3661332" y="1332351"/>
                  <a:pt x="3690257" y="1524087"/>
                </a:cubicBezTo>
                <a:cubicBezTo>
                  <a:pt x="3719182" y="1715823"/>
                  <a:pt x="3630151" y="1906920"/>
                  <a:pt x="3690257" y="2087790"/>
                </a:cubicBezTo>
                <a:cubicBezTo>
                  <a:pt x="3526528" y="2108959"/>
                  <a:pt x="3350443" y="2061470"/>
                  <a:pt x="3163077" y="2087790"/>
                </a:cubicBezTo>
                <a:cubicBezTo>
                  <a:pt x="2975711" y="2114110"/>
                  <a:pt x="2789695" y="2069701"/>
                  <a:pt x="2672800" y="2087790"/>
                </a:cubicBezTo>
                <a:cubicBezTo>
                  <a:pt x="2555905" y="2105879"/>
                  <a:pt x="2349478" y="2023046"/>
                  <a:pt x="2108718" y="2087790"/>
                </a:cubicBezTo>
                <a:cubicBezTo>
                  <a:pt x="1867958" y="2152534"/>
                  <a:pt x="1857294" y="2085935"/>
                  <a:pt x="1655344" y="2087790"/>
                </a:cubicBezTo>
                <a:cubicBezTo>
                  <a:pt x="1453394" y="2089645"/>
                  <a:pt x="1394113" y="2054580"/>
                  <a:pt x="1201969" y="2087790"/>
                </a:cubicBezTo>
                <a:cubicBezTo>
                  <a:pt x="1009825" y="2121000"/>
                  <a:pt x="818061" y="2042836"/>
                  <a:pt x="711692" y="2087790"/>
                </a:cubicBezTo>
                <a:cubicBezTo>
                  <a:pt x="605323" y="2132744"/>
                  <a:pt x="321098" y="2076973"/>
                  <a:pt x="0" y="2087790"/>
                </a:cubicBezTo>
                <a:cubicBezTo>
                  <a:pt x="-26629" y="1828589"/>
                  <a:pt x="5109" y="1772973"/>
                  <a:pt x="0" y="1524087"/>
                </a:cubicBezTo>
                <a:cubicBezTo>
                  <a:pt x="-5109" y="1275201"/>
                  <a:pt x="59175" y="1261866"/>
                  <a:pt x="0" y="1023017"/>
                </a:cubicBezTo>
                <a:cubicBezTo>
                  <a:pt x="-59175" y="784168"/>
                  <a:pt x="28544" y="602155"/>
                  <a:pt x="0" y="459314"/>
                </a:cubicBezTo>
                <a:cubicBezTo>
                  <a:pt x="-28544" y="316473"/>
                  <a:pt x="2007" y="112504"/>
                  <a:pt x="0" y="0"/>
                </a:cubicBezTo>
                <a:close/>
              </a:path>
            </a:pathLst>
          </a:custGeom>
          <a:ln>
            <a:solidFill>
              <a:schemeClr val="tx1"/>
            </a:solidFill>
            <a:extLst>
              <a:ext uri="{C807C97D-BFC1-408E-A445-0C87EB9F89A2}">
                <ask:lineSketchStyleProps xmlns:ask="http://schemas.microsoft.com/office/drawing/2018/sketchyshapes" sd="135038203">
                  <a:prstGeom prst="rect">
                    <a:avLst/>
                  </a:prstGeom>
                  <ask:type>
                    <ask:lineSketchScribble/>
                  </ask:type>
                </ask:lineSketchStyleProps>
              </a:ext>
            </a:extLst>
          </a:ln>
        </p:spPr>
      </p:pic>
      <p:pic>
        <p:nvPicPr>
          <p:cNvPr id="12" name="Εικόνα 11" descr="Άνθρωπος με τραυματίες κεφάλι διανυσματικά εικονογράφηση. Διάνυσμα από  ©VisualGeneration 149905946">
            <a:extLst>
              <a:ext uri="{FF2B5EF4-FFF2-40B4-BE49-F238E27FC236}">
                <a16:creationId xmlns:a16="http://schemas.microsoft.com/office/drawing/2014/main" id="{6C80DD62-8025-6673-EBFA-82FA419DEF7F}"/>
              </a:ext>
            </a:extLst>
          </p:cNvPr>
          <p:cNvPicPr>
            <a:picLocks noChangeAspect="1"/>
          </p:cNvPicPr>
          <p:nvPr/>
        </p:nvPicPr>
        <p:blipFill>
          <a:blip r:embed="rId4"/>
          <a:srcRect l="11411" r="16033" b="5416"/>
          <a:stretch>
            <a:fillRect/>
          </a:stretch>
        </p:blipFill>
        <p:spPr>
          <a:xfrm>
            <a:off x="7878887" y="1607309"/>
            <a:ext cx="1238280" cy="2975251"/>
          </a:xfrm>
          <a:custGeom>
            <a:avLst/>
            <a:gdLst>
              <a:gd name="csX0" fmla="*/ 0 w 1238280"/>
              <a:gd name="csY0" fmla="*/ 0 h 2975251"/>
              <a:gd name="csX1" fmla="*/ 425143 w 1238280"/>
              <a:gd name="csY1" fmla="*/ 0 h 2975251"/>
              <a:gd name="csX2" fmla="*/ 862668 w 1238280"/>
              <a:gd name="csY2" fmla="*/ 0 h 2975251"/>
              <a:gd name="csX3" fmla="*/ 1238280 w 1238280"/>
              <a:gd name="csY3" fmla="*/ 0 h 2975251"/>
              <a:gd name="csX4" fmla="*/ 1238280 w 1238280"/>
              <a:gd name="csY4" fmla="*/ 565298 h 2975251"/>
              <a:gd name="csX5" fmla="*/ 1238280 w 1238280"/>
              <a:gd name="csY5" fmla="*/ 1071090 h 2975251"/>
              <a:gd name="csX6" fmla="*/ 1238280 w 1238280"/>
              <a:gd name="csY6" fmla="*/ 1576883 h 2975251"/>
              <a:gd name="csX7" fmla="*/ 1238280 w 1238280"/>
              <a:gd name="csY7" fmla="*/ 2112428 h 2975251"/>
              <a:gd name="csX8" fmla="*/ 1238280 w 1238280"/>
              <a:gd name="csY8" fmla="*/ 2975251 h 2975251"/>
              <a:gd name="csX9" fmla="*/ 837903 w 1238280"/>
              <a:gd name="csY9" fmla="*/ 2975251 h 2975251"/>
              <a:gd name="csX10" fmla="*/ 425143 w 1238280"/>
              <a:gd name="csY10" fmla="*/ 2975251 h 2975251"/>
              <a:gd name="csX11" fmla="*/ 0 w 1238280"/>
              <a:gd name="csY11" fmla="*/ 2975251 h 2975251"/>
              <a:gd name="csX12" fmla="*/ 0 w 1238280"/>
              <a:gd name="csY12" fmla="*/ 2409953 h 2975251"/>
              <a:gd name="csX13" fmla="*/ 0 w 1238280"/>
              <a:gd name="csY13" fmla="*/ 1874408 h 2975251"/>
              <a:gd name="csX14" fmla="*/ 0 w 1238280"/>
              <a:gd name="csY14" fmla="*/ 1219853 h 2975251"/>
              <a:gd name="csX15" fmla="*/ 0 w 1238280"/>
              <a:gd name="csY15" fmla="*/ 684308 h 2975251"/>
              <a:gd name="csX16" fmla="*/ 0 w 1238280"/>
              <a:gd name="csY16" fmla="*/ 0 h 2975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238280" h="2975251" fill="none" extrusionOk="0">
                <a:moveTo>
                  <a:pt x="0" y="0"/>
                </a:moveTo>
                <a:cubicBezTo>
                  <a:pt x="105520" y="-7103"/>
                  <a:pt x="313658" y="10910"/>
                  <a:pt x="425143" y="0"/>
                </a:cubicBezTo>
                <a:cubicBezTo>
                  <a:pt x="536628" y="-10910"/>
                  <a:pt x="682718" y="37408"/>
                  <a:pt x="862668" y="0"/>
                </a:cubicBezTo>
                <a:cubicBezTo>
                  <a:pt x="1042618" y="-37408"/>
                  <a:pt x="1097907" y="9964"/>
                  <a:pt x="1238280" y="0"/>
                </a:cubicBezTo>
                <a:cubicBezTo>
                  <a:pt x="1291878" y="264958"/>
                  <a:pt x="1209555" y="305798"/>
                  <a:pt x="1238280" y="565298"/>
                </a:cubicBezTo>
                <a:cubicBezTo>
                  <a:pt x="1267005" y="824798"/>
                  <a:pt x="1231675" y="959212"/>
                  <a:pt x="1238280" y="1071090"/>
                </a:cubicBezTo>
                <a:cubicBezTo>
                  <a:pt x="1244885" y="1182968"/>
                  <a:pt x="1203989" y="1395755"/>
                  <a:pt x="1238280" y="1576883"/>
                </a:cubicBezTo>
                <a:cubicBezTo>
                  <a:pt x="1272571" y="1758011"/>
                  <a:pt x="1216395" y="1935267"/>
                  <a:pt x="1238280" y="2112428"/>
                </a:cubicBezTo>
                <a:cubicBezTo>
                  <a:pt x="1260165" y="2289589"/>
                  <a:pt x="1145743" y="2757532"/>
                  <a:pt x="1238280" y="2975251"/>
                </a:cubicBezTo>
                <a:cubicBezTo>
                  <a:pt x="1136702" y="3011219"/>
                  <a:pt x="970023" y="2933493"/>
                  <a:pt x="837903" y="2975251"/>
                </a:cubicBezTo>
                <a:cubicBezTo>
                  <a:pt x="705783" y="3017009"/>
                  <a:pt x="519957" y="2935196"/>
                  <a:pt x="425143" y="2975251"/>
                </a:cubicBezTo>
                <a:cubicBezTo>
                  <a:pt x="330329" y="3015306"/>
                  <a:pt x="129102" y="2934003"/>
                  <a:pt x="0" y="2975251"/>
                </a:cubicBezTo>
                <a:cubicBezTo>
                  <a:pt x="-67088" y="2850493"/>
                  <a:pt x="9464" y="2644160"/>
                  <a:pt x="0" y="2409953"/>
                </a:cubicBezTo>
                <a:cubicBezTo>
                  <a:pt x="-9464" y="2175746"/>
                  <a:pt x="11516" y="2044788"/>
                  <a:pt x="0" y="1874408"/>
                </a:cubicBezTo>
                <a:cubicBezTo>
                  <a:pt x="-11516" y="1704028"/>
                  <a:pt x="26009" y="1456736"/>
                  <a:pt x="0" y="1219853"/>
                </a:cubicBezTo>
                <a:cubicBezTo>
                  <a:pt x="-26009" y="982970"/>
                  <a:pt x="60236" y="943203"/>
                  <a:pt x="0" y="684308"/>
                </a:cubicBezTo>
                <a:cubicBezTo>
                  <a:pt x="-60236" y="425413"/>
                  <a:pt x="51048" y="286529"/>
                  <a:pt x="0" y="0"/>
                </a:cubicBezTo>
                <a:close/>
              </a:path>
              <a:path w="1238280" h="2975251" stroke="0" extrusionOk="0">
                <a:moveTo>
                  <a:pt x="0" y="0"/>
                </a:moveTo>
                <a:cubicBezTo>
                  <a:pt x="152817" y="-32877"/>
                  <a:pt x="211975" y="43250"/>
                  <a:pt x="375612" y="0"/>
                </a:cubicBezTo>
                <a:cubicBezTo>
                  <a:pt x="539249" y="-43250"/>
                  <a:pt x="622264" y="27729"/>
                  <a:pt x="775989" y="0"/>
                </a:cubicBezTo>
                <a:cubicBezTo>
                  <a:pt x="929714" y="-27729"/>
                  <a:pt x="1095722" y="16478"/>
                  <a:pt x="1238280" y="0"/>
                </a:cubicBezTo>
                <a:cubicBezTo>
                  <a:pt x="1245570" y="127411"/>
                  <a:pt x="1213889" y="427615"/>
                  <a:pt x="1238280" y="595050"/>
                </a:cubicBezTo>
                <a:cubicBezTo>
                  <a:pt x="1262671" y="762485"/>
                  <a:pt x="1226745" y="1082052"/>
                  <a:pt x="1238280" y="1249605"/>
                </a:cubicBezTo>
                <a:cubicBezTo>
                  <a:pt x="1249815" y="1417158"/>
                  <a:pt x="1194061" y="1723028"/>
                  <a:pt x="1238280" y="1904161"/>
                </a:cubicBezTo>
                <a:cubicBezTo>
                  <a:pt x="1282499" y="2085294"/>
                  <a:pt x="1206899" y="2698182"/>
                  <a:pt x="1238280" y="2975251"/>
                </a:cubicBezTo>
                <a:cubicBezTo>
                  <a:pt x="1041881" y="2976529"/>
                  <a:pt x="1018245" y="2974361"/>
                  <a:pt x="825520" y="2975251"/>
                </a:cubicBezTo>
                <a:cubicBezTo>
                  <a:pt x="632795" y="2976141"/>
                  <a:pt x="548374" y="2940960"/>
                  <a:pt x="437526" y="2975251"/>
                </a:cubicBezTo>
                <a:cubicBezTo>
                  <a:pt x="326678" y="3009542"/>
                  <a:pt x="117793" y="2958494"/>
                  <a:pt x="0" y="2975251"/>
                </a:cubicBezTo>
                <a:cubicBezTo>
                  <a:pt x="-1962" y="2787186"/>
                  <a:pt x="9911" y="2646359"/>
                  <a:pt x="0" y="2350448"/>
                </a:cubicBezTo>
                <a:cubicBezTo>
                  <a:pt x="-9911" y="2054537"/>
                  <a:pt x="48741" y="2020876"/>
                  <a:pt x="0" y="1814903"/>
                </a:cubicBezTo>
                <a:cubicBezTo>
                  <a:pt x="-48741" y="1608931"/>
                  <a:pt x="55158" y="1383160"/>
                  <a:pt x="0" y="1219853"/>
                </a:cubicBezTo>
                <a:cubicBezTo>
                  <a:pt x="-55158" y="1056546"/>
                  <a:pt x="21048" y="838644"/>
                  <a:pt x="0" y="654555"/>
                </a:cubicBezTo>
                <a:cubicBezTo>
                  <a:pt x="-21048" y="470466"/>
                  <a:pt x="16322" y="312569"/>
                  <a:pt x="0" y="0"/>
                </a:cubicBezTo>
                <a:close/>
              </a:path>
            </a:pathLst>
          </a:custGeom>
          <a:ln>
            <a:solidFill>
              <a:schemeClr val="tx1"/>
            </a:solidFill>
            <a:extLst>
              <a:ext uri="{C807C97D-BFC1-408E-A445-0C87EB9F89A2}">
                <ask:lineSketchStyleProps xmlns:ask="http://schemas.microsoft.com/office/drawing/2018/sketchyshapes" sd="3278602780">
                  <a:prstGeom prst="rect">
                    <a:avLst/>
                  </a:prstGeom>
                  <ask:type>
                    <ask:lineSketchScribble/>
                  </ask:type>
                </ask:lineSketchStyleProps>
              </a:ext>
            </a:extLst>
          </a:ln>
        </p:spPr>
      </p:pic>
      <p:sp>
        <p:nvSpPr>
          <p:cNvPr id="2" name="Θέση αριθμού διαφάνειας 1">
            <a:extLst>
              <a:ext uri="{FF2B5EF4-FFF2-40B4-BE49-F238E27FC236}">
                <a16:creationId xmlns:a16="http://schemas.microsoft.com/office/drawing/2014/main" id="{988C9DD6-8A63-98E3-4AB7-10B31C173319}"/>
              </a:ext>
            </a:extLst>
          </p:cNvPr>
          <p:cNvSpPr>
            <a:spLocks noGrp="1"/>
          </p:cNvSpPr>
          <p:nvPr>
            <p:ph type="sldNum" sz="quarter" idx="12"/>
          </p:nvPr>
        </p:nvSpPr>
        <p:spPr/>
        <p:txBody>
          <a:bodyPr/>
          <a:lstStyle/>
          <a:p>
            <a:fld id="{04ED8FD2-A0A6-4D96-961E-B5A27EFBB7AD}" type="slidenum">
              <a:rPr lang="el-GR" smtClean="0"/>
              <a:t>13</a:t>
            </a:fld>
            <a:endParaRPr lang="el-GR"/>
          </a:p>
        </p:txBody>
      </p:sp>
    </p:spTree>
    <p:extLst>
      <p:ext uri="{BB962C8B-B14F-4D97-AF65-F5344CB8AC3E}">
        <p14:creationId xmlns:p14="http://schemas.microsoft.com/office/powerpoint/2010/main" val="4019327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3" name="Θέση αριθμού διαφάνειας 2">
            <a:extLst>
              <a:ext uri="{FF2B5EF4-FFF2-40B4-BE49-F238E27FC236}">
                <a16:creationId xmlns:a16="http://schemas.microsoft.com/office/drawing/2014/main" id="{1232FF2D-5056-D558-1906-D19C8B9939DD}"/>
              </a:ext>
            </a:extLst>
          </p:cNvPr>
          <p:cNvSpPr>
            <a:spLocks noGrp="1"/>
          </p:cNvSpPr>
          <p:nvPr>
            <p:ph type="sldNum" sz="quarter" idx="12"/>
          </p:nvPr>
        </p:nvSpPr>
        <p:spPr/>
        <p:txBody>
          <a:bodyPr/>
          <a:lstStyle/>
          <a:p>
            <a:fld id="{04ED8FD2-A0A6-4D96-961E-B5A27EFBB7AD}" type="slidenum">
              <a:rPr lang="el-GR" smtClean="0"/>
              <a:t>14</a:t>
            </a:fld>
            <a:endParaRPr lang="el-GR"/>
          </a:p>
        </p:txBody>
      </p:sp>
    </p:spTree>
    <p:extLst>
      <p:ext uri="{BB962C8B-B14F-4D97-AF65-F5344CB8AC3E}">
        <p14:creationId xmlns:p14="http://schemas.microsoft.com/office/powerpoint/2010/main" val="489747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
        <p:nvSpPr>
          <p:cNvPr id="3" name="Θέση αριθμού διαφάνειας 2">
            <a:extLst>
              <a:ext uri="{FF2B5EF4-FFF2-40B4-BE49-F238E27FC236}">
                <a16:creationId xmlns:a16="http://schemas.microsoft.com/office/drawing/2014/main" id="{3B07641D-B997-236D-A26D-4A9F30E3D153}"/>
              </a:ext>
            </a:extLst>
          </p:cNvPr>
          <p:cNvSpPr>
            <a:spLocks noGrp="1"/>
          </p:cNvSpPr>
          <p:nvPr>
            <p:ph type="sldNum" sz="quarter" idx="12"/>
          </p:nvPr>
        </p:nvSpPr>
        <p:spPr/>
        <p:txBody>
          <a:bodyPr/>
          <a:lstStyle/>
          <a:p>
            <a:fld id="{04ED8FD2-A0A6-4D96-961E-B5A27EFBB7AD}" type="slidenum">
              <a:rPr lang="el-GR" smtClean="0"/>
              <a:t>15</a:t>
            </a:fld>
            <a:endParaRPr lang="el-GR"/>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1500</TotalTime>
  <Words>676</Words>
  <Application>Microsoft Office PowerPoint</Application>
  <PresentationFormat>Ευρεία οθόνη</PresentationFormat>
  <Paragraphs>124</Paragraphs>
  <Slides>15</Slides>
  <Notes>4</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15</vt:i4>
      </vt:variant>
    </vt:vector>
  </HeadingPairs>
  <TitlesOfParts>
    <vt:vector size="20" baseType="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244</cp:revision>
  <dcterms:created xsi:type="dcterms:W3CDTF">2026-07-14T13:22:46Z</dcterms:created>
  <dcterms:modified xsi:type="dcterms:W3CDTF">2026-09-20T10:18:08Z</dcterms:modified>
</cp:coreProperties>
</file>