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430" r:id="rId2"/>
    <p:sldId id="696" r:id="rId3"/>
    <p:sldId id="451" r:id="rId4"/>
    <p:sldId id="611" r:id="rId5"/>
    <p:sldId id="689" r:id="rId6"/>
    <p:sldId id="259" r:id="rId7"/>
    <p:sldId id="694" r:id="rId8"/>
    <p:sldId id="642" r:id="rId9"/>
    <p:sldId id="271" r:id="rId10"/>
    <p:sldId id="712" r:id="rId11"/>
    <p:sldId id="714" r:id="rId12"/>
    <p:sldId id="713" r:id="rId13"/>
    <p:sldId id="706" r:id="rId14"/>
    <p:sldId id="707" r:id="rId15"/>
    <p:sldId id="710" r:id="rId16"/>
    <p:sldId id="711" r:id="rId17"/>
    <p:sldId id="705" r:id="rId18"/>
    <p:sldId id="616" r:id="rId19"/>
    <p:sldId id="617" r:id="rId20"/>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22" autoAdjust="0"/>
    <p:restoredTop sz="94660"/>
  </p:normalViewPr>
  <p:slideViewPr>
    <p:cSldViewPr snapToGrid="0">
      <p:cViewPr varScale="1">
        <p:scale>
          <a:sx n="59" d="100"/>
          <a:sy n="59" d="100"/>
        </p:scale>
        <p:origin x="900"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1277D3-A250-44CA-9E66-C89D7FAF70EA}" type="datetimeFigureOut">
              <a:rPr lang="el-GR" smtClean="0"/>
              <a:t>20/9/2026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1034E8-6D49-4E33-B046-80AB39889326}" type="slidenum">
              <a:rPr lang="el-GR" smtClean="0"/>
              <a:t>‹#›</a:t>
            </a:fld>
            <a:endParaRPr lang="el-GR"/>
          </a:p>
        </p:txBody>
      </p:sp>
    </p:spTree>
    <p:extLst>
      <p:ext uri="{BB962C8B-B14F-4D97-AF65-F5344CB8AC3E}">
        <p14:creationId xmlns:p14="http://schemas.microsoft.com/office/powerpoint/2010/main" val="326762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477F4B48-6750-40C4-8785-678CB7E3BB9C}" type="slidenum">
              <a:rPr lang="el-CY" smtClean="0"/>
              <a:t>1</a:t>
            </a:fld>
            <a:endParaRPr lang="el-CY"/>
          </a:p>
        </p:txBody>
      </p:sp>
    </p:spTree>
    <p:extLst>
      <p:ext uri="{BB962C8B-B14F-4D97-AF65-F5344CB8AC3E}">
        <p14:creationId xmlns:p14="http://schemas.microsoft.com/office/powerpoint/2010/main" val="3115953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841034E8-6D49-4E33-B046-80AB39889326}" type="slidenum">
              <a:rPr lang="el-GR" smtClean="0"/>
              <a:t>2</a:t>
            </a:fld>
            <a:endParaRPr lang="el-GR"/>
          </a:p>
        </p:txBody>
      </p:sp>
    </p:spTree>
    <p:extLst>
      <p:ext uri="{BB962C8B-B14F-4D97-AF65-F5344CB8AC3E}">
        <p14:creationId xmlns:p14="http://schemas.microsoft.com/office/powerpoint/2010/main" val="780224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2C2BBA0E-FCE6-4FF8-B6BD-C02FC8957C17}" type="slidenum">
              <a:rPr lang="el-GR" smtClean="0"/>
              <a:t>4</a:t>
            </a:fld>
            <a:endParaRPr lang="el-GR"/>
          </a:p>
        </p:txBody>
      </p:sp>
    </p:spTree>
    <p:extLst>
      <p:ext uri="{BB962C8B-B14F-4D97-AF65-F5344CB8AC3E}">
        <p14:creationId xmlns:p14="http://schemas.microsoft.com/office/powerpoint/2010/main" val="2890364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8C687B6-C46A-ECAD-E1DB-DFBEACF72893}"/>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81D0DE9E-F017-C69B-9526-FC4CFC00E4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FAB20999-0B57-04B8-236F-95DCD6137479}"/>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2FD409C9-08FD-7DB4-4404-62756771F26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3AA0D53-A4AE-3267-6AEC-5DBBBBFD62C4}"/>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422163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5F147F3-69F5-11CE-B457-E6393CBBE10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AD02DBA-241F-A4DE-39AB-12F42AC3ED17}"/>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C340F4E-C2E0-3DAF-47CB-A3EE07D8DCA7}"/>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81EDEF73-327C-DA13-AD64-59FF29784BB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DFEB2AD-C5D0-B0A4-9AD6-89E5F41F2432}"/>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4088265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CD8377C-D187-262B-533A-A59AD5C90798}"/>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121E19B1-AA2B-0C03-257E-BF14BA6FCA7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0F72F1AB-E434-28B8-25D4-23133C2C2467}"/>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CC08BF7B-9D11-E6F9-5D5E-DEA66A6E044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E195961-BE65-CA23-7029-18BDE6D70240}"/>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240536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1D86181-2BE0-FDC1-83AB-286BEA485C8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34DC1F6-A763-7C69-D24E-F5A53B49CFD5}"/>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4F46373E-9AF7-AB2E-2560-E3069A78183B}"/>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17848E93-855F-B26B-F016-C7C432A1AF35}"/>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6" name="Θέση υποσέλιδου 5">
            <a:extLst>
              <a:ext uri="{FF2B5EF4-FFF2-40B4-BE49-F238E27FC236}">
                <a16:creationId xmlns:a16="http://schemas.microsoft.com/office/drawing/2014/main" id="{FDC3D2CE-D125-554E-9B01-5F46CAF51A4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236DD9A-5403-C5BC-4201-CA63446FBCBD}"/>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1083841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991A825-9535-0CD8-54AE-654051B98CD1}"/>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902B1891-CD81-4829-E857-FA6F9611F8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218D813A-307C-0DD7-096D-E9C87A079CBC}"/>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59F86161-7C36-FFC3-B253-5FF3EB2CCB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92F90593-632A-9D9E-0900-D6CBD8D4AF42}"/>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54793B63-084E-F54C-C149-56F652219142}"/>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8" name="Θέση υποσέλιδου 7">
            <a:extLst>
              <a:ext uri="{FF2B5EF4-FFF2-40B4-BE49-F238E27FC236}">
                <a16:creationId xmlns:a16="http://schemas.microsoft.com/office/drawing/2014/main" id="{93953494-81C7-18F0-CE32-D969C32B3610}"/>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7995399F-3E73-4467-1FE0-32AD039ACD87}"/>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949523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DE63301-7852-BA61-A723-036C9F35FF5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B58A3EF4-4000-B68C-7F05-1FFC14F37772}"/>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4" name="Θέση υποσέλιδου 3">
            <a:extLst>
              <a:ext uri="{FF2B5EF4-FFF2-40B4-BE49-F238E27FC236}">
                <a16:creationId xmlns:a16="http://schemas.microsoft.com/office/drawing/2014/main" id="{9B872E80-D03C-64BC-E395-1F66D5B55792}"/>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97282F54-CAFF-BEAB-3EF8-2857F96B3BD3}"/>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221992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8ED7AF9-A5F3-1A83-3FAA-F509A800639D}"/>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3" name="Θέση υποσέλιδου 2">
            <a:extLst>
              <a:ext uri="{FF2B5EF4-FFF2-40B4-BE49-F238E27FC236}">
                <a16:creationId xmlns:a16="http://schemas.microsoft.com/office/drawing/2014/main" id="{FF164A5B-4F2A-1294-E06D-2F5578BFE917}"/>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70956A29-AC3B-F258-0383-A5BFD3A71573}"/>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348683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F207659-719F-8AE7-6409-4B9330B55A75}"/>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C580705-9412-4DAA-E8AA-A1F0C9E0B0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8A6B6B60-641F-7FA3-2C99-5E8F2F2BF9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65FF0439-B7E3-FCFE-2B48-B5557CDEF0CF}"/>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6" name="Θέση υποσέλιδου 5">
            <a:extLst>
              <a:ext uri="{FF2B5EF4-FFF2-40B4-BE49-F238E27FC236}">
                <a16:creationId xmlns:a16="http://schemas.microsoft.com/office/drawing/2014/main" id="{A15EFB62-20BB-6155-5E99-259188394088}"/>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B1E7FF63-4A08-5D97-0E6B-CEBD32636C8F}"/>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289820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A6CFB3-6B2F-3CDD-D181-BBF6B880EE88}"/>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EB4221D7-EE63-6AF6-30CE-75E3981AE0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B13AE0E2-7944-93F0-6E3A-A94D69142E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0C42EE1D-2A74-453B-46D5-D40092E2919F}"/>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6" name="Θέση υποσέλιδου 5">
            <a:extLst>
              <a:ext uri="{FF2B5EF4-FFF2-40B4-BE49-F238E27FC236}">
                <a16:creationId xmlns:a16="http://schemas.microsoft.com/office/drawing/2014/main" id="{8233016A-6E37-C63F-BD2E-4DF825BF573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48CDB8A3-6615-86B0-1AA9-401481E8F7C6}"/>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936087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09A4227-80E7-7651-DDDE-BDE81C65CA98}"/>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A6EBA9DC-1A60-6F43-0723-AC125F4C63A7}"/>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9C0275E-9614-62CE-A013-B89BCF117433}"/>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957A4038-5DCA-8BE6-F2F0-5687C32BD2A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E9A275E3-7A90-08F0-5BDA-6E12B559557C}"/>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136348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04B2B3F8-5FEA-2676-CE7B-E153EBB10E5E}"/>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F603F90A-ECFD-6EA2-E166-1C656D0C7060}"/>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C82C30AD-6675-580A-662D-B07127F404EF}"/>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28EE79CE-263D-C83C-FBEC-F464CAA246B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78209ED-8018-45AE-1643-3A8A9490425E}"/>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409400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8D25B496-3FC7-6E30-AE72-E4C4BA1361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1629BCB-3FD9-49F3-5A72-5308F46025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733433F-062A-2A53-C726-A345211E9B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890768F0-C740-7884-91E2-AD1BE80226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77296FB4-C21C-51A9-8AF5-C989953565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4ED8FD2-A0A6-4D96-961E-B5A27EFBB7AD}" type="slidenum">
              <a:rPr lang="el-GR" smtClean="0"/>
              <a:t>‹#›</a:t>
            </a:fld>
            <a:endParaRPr lang="el-GR"/>
          </a:p>
        </p:txBody>
      </p:sp>
    </p:spTree>
    <p:extLst>
      <p:ext uri="{BB962C8B-B14F-4D97-AF65-F5344CB8AC3E}">
        <p14:creationId xmlns:p14="http://schemas.microsoft.com/office/powerpoint/2010/main" val="326249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8.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rtoon παιδάκια">
            <a:extLst>
              <a:ext uri="{FF2B5EF4-FFF2-40B4-BE49-F238E27FC236}">
                <a16:creationId xmlns:a16="http://schemas.microsoft.com/office/drawing/2014/main" id="{E524272D-0686-44DA-A40E-A338D735E3B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685801" y="424544"/>
            <a:ext cx="10951028" cy="4752460"/>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B5F328EC-A3B9-44D4-BA84-DDB647E94D6C}"/>
              </a:ext>
            </a:extLst>
          </p:cNvPr>
          <p:cNvSpPr/>
          <p:nvPr/>
        </p:nvSpPr>
        <p:spPr>
          <a:xfrm>
            <a:off x="4184431" y="2990358"/>
            <a:ext cx="3823138" cy="60106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350" dirty="0">
                <a:solidFill>
                  <a:schemeClr val="tx1"/>
                </a:solidFill>
              </a:rPr>
              <a:t>Μαθαίνω Ελληνικά </a:t>
            </a:r>
            <a:endParaRPr lang="el-CY" sz="1350" dirty="0">
              <a:solidFill>
                <a:schemeClr val="tx1"/>
              </a:solidFill>
            </a:endParaRPr>
          </a:p>
        </p:txBody>
      </p:sp>
      <p:sp>
        <p:nvSpPr>
          <p:cNvPr id="5" name="Ορθογώνιο 4">
            <a:extLst>
              <a:ext uri="{FF2B5EF4-FFF2-40B4-BE49-F238E27FC236}">
                <a16:creationId xmlns:a16="http://schemas.microsoft.com/office/drawing/2014/main" id="{EAA8CB4C-AD7F-4887-8D58-0018E8FB2C9D}"/>
              </a:ext>
            </a:extLst>
          </p:cNvPr>
          <p:cNvSpPr/>
          <p:nvPr/>
        </p:nvSpPr>
        <p:spPr>
          <a:xfrm>
            <a:off x="811174" y="5364971"/>
            <a:ext cx="6901542" cy="139505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5.Β1.ΘΕΜΑΤΙΚΟΣ ΚΥΚΛΟΣ 1_ Ισοσύλλαβα Ουσιαστικά </a:t>
            </a:r>
            <a:endParaRPr lang="el-CY" dirty="0">
              <a:solidFill>
                <a:schemeClr val="tx1"/>
              </a:solidFill>
            </a:endParaRPr>
          </a:p>
        </p:txBody>
      </p:sp>
      <p:sp>
        <p:nvSpPr>
          <p:cNvPr id="3" name="Ορθογώνιο 2">
            <a:extLst>
              <a:ext uri="{FF2B5EF4-FFF2-40B4-BE49-F238E27FC236}">
                <a16:creationId xmlns:a16="http://schemas.microsoft.com/office/drawing/2014/main" id="{E3C749FE-F949-199C-60DD-A61FDB53B682}"/>
              </a:ext>
            </a:extLst>
          </p:cNvPr>
          <p:cNvSpPr/>
          <p:nvPr/>
        </p:nvSpPr>
        <p:spPr>
          <a:xfrm>
            <a:off x="8438613" y="5646473"/>
            <a:ext cx="2586431" cy="832054"/>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l-GR" sz="1200" b="1" dirty="0" err="1">
                <a:solidFill>
                  <a:schemeClr val="tx1"/>
                </a:solidFill>
              </a:rPr>
              <a:t>Δρ</a:t>
            </a:r>
            <a:r>
              <a:rPr lang="el-GR" sz="1200" b="1" dirty="0">
                <a:solidFill>
                  <a:schemeClr val="tx1"/>
                </a:solidFill>
              </a:rPr>
              <a:t> Ελένη Χαραλάμπους</a:t>
            </a:r>
            <a:endParaRPr lang="en-US" sz="1200" b="1" dirty="0">
              <a:solidFill>
                <a:schemeClr val="tx1"/>
              </a:solidFill>
            </a:endParaRPr>
          </a:p>
          <a:p>
            <a:pPr algn="ctr"/>
            <a:r>
              <a:rPr lang="el-GR" sz="1200" dirty="0">
                <a:solidFill>
                  <a:schemeClr val="tx1"/>
                </a:solidFill>
              </a:rPr>
              <a:t>https://www.e-charalambous.com</a:t>
            </a:r>
          </a:p>
          <a:p>
            <a:pPr algn="ctr"/>
            <a:r>
              <a:rPr lang="el-GR" sz="1200" dirty="0">
                <a:solidFill>
                  <a:schemeClr val="tx1"/>
                </a:solidFill>
              </a:rPr>
              <a:t>elenecharalampous72@gmail.com</a:t>
            </a:r>
            <a:r>
              <a:rPr lang="el-GR" sz="1200" b="1" dirty="0">
                <a:solidFill>
                  <a:schemeClr val="tx1"/>
                </a:solidFill>
              </a:rPr>
              <a:t>  </a:t>
            </a:r>
            <a:endParaRPr lang="el-CY" sz="1200" b="1" dirty="0">
              <a:solidFill>
                <a:schemeClr val="tx1"/>
              </a:solidFill>
            </a:endParaRPr>
          </a:p>
        </p:txBody>
      </p:sp>
    </p:spTree>
    <p:extLst>
      <p:ext uri="{BB962C8B-B14F-4D97-AF65-F5344CB8AC3E}">
        <p14:creationId xmlns:p14="http://schemas.microsoft.com/office/powerpoint/2010/main" val="4100365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91E8A-1DFE-B23E-2352-09A743EE3E0E}"/>
            </a:ext>
          </a:extLst>
        </p:cNvPr>
        <p:cNvGrpSpPr/>
        <p:nvPr/>
      </p:nvGrpSpPr>
      <p:grpSpPr>
        <a:xfrm>
          <a:off x="0" y="0"/>
          <a:ext cx="0" cy="0"/>
          <a:chOff x="0" y="0"/>
          <a:chExt cx="0" cy="0"/>
        </a:xfrm>
      </p:grpSpPr>
      <p:pic>
        <p:nvPicPr>
          <p:cNvPr id="5" name="Picture 4" descr="Ημερολόγιο - Δωρεάν εικόνες διανυσματικά clipart στο creazilla.com">
            <a:extLst>
              <a:ext uri="{FF2B5EF4-FFF2-40B4-BE49-F238E27FC236}">
                <a16:creationId xmlns:a16="http://schemas.microsoft.com/office/drawing/2014/main" id="{37D692F3-9E38-8579-57B2-B85E3130233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107445">
            <a:off x="300894" y="296237"/>
            <a:ext cx="1624210" cy="1475813"/>
          </a:xfrm>
          <a:prstGeom prst="rect">
            <a:avLst/>
          </a:prstGeom>
          <a:noFill/>
          <a:extLst>
            <a:ext uri="{909E8E84-426E-40DD-AFC4-6F175D3DCCD1}">
              <a14:hiddenFill xmlns:a14="http://schemas.microsoft.com/office/drawing/2010/main">
                <a:solidFill>
                  <a:srgbClr val="FFFFFF"/>
                </a:solidFill>
              </a14:hiddenFill>
            </a:ext>
          </a:extLst>
        </p:spPr>
      </p:pic>
      <p:sp>
        <p:nvSpPr>
          <p:cNvPr id="9" name="Ορθογώνιο 8">
            <a:extLst>
              <a:ext uri="{FF2B5EF4-FFF2-40B4-BE49-F238E27FC236}">
                <a16:creationId xmlns:a16="http://schemas.microsoft.com/office/drawing/2014/main" id="{F94D06AC-0BEC-50B5-1CC6-E2949FC32607}"/>
              </a:ext>
            </a:extLst>
          </p:cNvPr>
          <p:cNvSpPr/>
          <p:nvPr/>
        </p:nvSpPr>
        <p:spPr>
          <a:xfrm rot="20273022">
            <a:off x="431522" y="683331"/>
            <a:ext cx="1133573" cy="70162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350" dirty="0">
                <a:solidFill>
                  <a:schemeClr val="tx1"/>
                </a:solidFill>
              </a:rPr>
              <a:t>Ημερομηνία</a:t>
            </a:r>
            <a:endParaRPr lang="en-US" sz="1350" dirty="0">
              <a:solidFill>
                <a:schemeClr val="tx1"/>
              </a:solidFill>
            </a:endParaRPr>
          </a:p>
          <a:p>
            <a:pPr algn="ctr"/>
            <a:r>
              <a:rPr lang="el-GR" sz="1350" dirty="0">
                <a:solidFill>
                  <a:schemeClr val="tx1"/>
                </a:solidFill>
              </a:rPr>
              <a:t> </a:t>
            </a:r>
            <a:endParaRPr lang="el-CY" sz="1350" dirty="0">
              <a:solidFill>
                <a:schemeClr val="tx1"/>
              </a:solidFill>
            </a:endParaRPr>
          </a:p>
        </p:txBody>
      </p:sp>
      <p:pic>
        <p:nvPicPr>
          <p:cNvPr id="2" name="Εικόνα 1" descr="Ρήμα, Υποκείμενο, Κατηγορούμενο, Αντικείμενο">
            <a:extLst>
              <a:ext uri="{FF2B5EF4-FFF2-40B4-BE49-F238E27FC236}">
                <a16:creationId xmlns:a16="http://schemas.microsoft.com/office/drawing/2014/main" id="{DC07CA43-1345-5850-D854-F0205E59C912}"/>
              </a:ext>
            </a:extLst>
          </p:cNvPr>
          <p:cNvPicPr>
            <a:picLocks noChangeAspect="1"/>
          </p:cNvPicPr>
          <p:nvPr/>
        </p:nvPicPr>
        <p:blipFill>
          <a:blip r:embed="rId4"/>
          <a:srcRect l="23461" t="50000" b="34204"/>
          <a:stretch>
            <a:fillRect/>
          </a:stretch>
        </p:blipFill>
        <p:spPr>
          <a:xfrm>
            <a:off x="3450772" y="5050971"/>
            <a:ext cx="5556807" cy="812493"/>
          </a:xfrm>
          <a:custGeom>
            <a:avLst/>
            <a:gdLst>
              <a:gd name="csX0" fmla="*/ 0 w 5556807"/>
              <a:gd name="csY0" fmla="*/ 0 h 812493"/>
              <a:gd name="csX1" fmla="*/ 444545 w 5556807"/>
              <a:gd name="csY1" fmla="*/ 0 h 812493"/>
              <a:gd name="csX2" fmla="*/ 1111361 w 5556807"/>
              <a:gd name="csY2" fmla="*/ 0 h 812493"/>
              <a:gd name="csX3" fmla="*/ 1667042 w 5556807"/>
              <a:gd name="csY3" fmla="*/ 0 h 812493"/>
              <a:gd name="csX4" fmla="*/ 2111587 w 5556807"/>
              <a:gd name="csY4" fmla="*/ 0 h 812493"/>
              <a:gd name="csX5" fmla="*/ 2611699 w 5556807"/>
              <a:gd name="csY5" fmla="*/ 0 h 812493"/>
              <a:gd name="csX6" fmla="*/ 3000676 w 5556807"/>
              <a:gd name="csY6" fmla="*/ 0 h 812493"/>
              <a:gd name="csX7" fmla="*/ 3611925 w 5556807"/>
              <a:gd name="csY7" fmla="*/ 0 h 812493"/>
              <a:gd name="csX8" fmla="*/ 4278741 w 5556807"/>
              <a:gd name="csY8" fmla="*/ 0 h 812493"/>
              <a:gd name="csX9" fmla="*/ 4778854 w 5556807"/>
              <a:gd name="csY9" fmla="*/ 0 h 812493"/>
              <a:gd name="csX10" fmla="*/ 5556807 w 5556807"/>
              <a:gd name="csY10" fmla="*/ 0 h 812493"/>
              <a:gd name="csX11" fmla="*/ 5556807 w 5556807"/>
              <a:gd name="csY11" fmla="*/ 389997 h 812493"/>
              <a:gd name="csX12" fmla="*/ 5556807 w 5556807"/>
              <a:gd name="csY12" fmla="*/ 812493 h 812493"/>
              <a:gd name="csX13" fmla="*/ 5001126 w 5556807"/>
              <a:gd name="csY13" fmla="*/ 812493 h 812493"/>
              <a:gd name="csX14" fmla="*/ 4445446 w 5556807"/>
              <a:gd name="csY14" fmla="*/ 812493 h 812493"/>
              <a:gd name="csX15" fmla="*/ 3834197 w 5556807"/>
              <a:gd name="csY15" fmla="*/ 812493 h 812493"/>
              <a:gd name="csX16" fmla="*/ 3222948 w 5556807"/>
              <a:gd name="csY16" fmla="*/ 812493 h 812493"/>
              <a:gd name="csX17" fmla="*/ 2833972 w 5556807"/>
              <a:gd name="csY17" fmla="*/ 812493 h 812493"/>
              <a:gd name="csX18" fmla="*/ 2167155 w 5556807"/>
              <a:gd name="csY18" fmla="*/ 812493 h 812493"/>
              <a:gd name="csX19" fmla="*/ 1722610 w 5556807"/>
              <a:gd name="csY19" fmla="*/ 812493 h 812493"/>
              <a:gd name="csX20" fmla="*/ 1111361 w 5556807"/>
              <a:gd name="csY20" fmla="*/ 812493 h 812493"/>
              <a:gd name="csX21" fmla="*/ 722385 w 5556807"/>
              <a:gd name="csY21" fmla="*/ 812493 h 812493"/>
              <a:gd name="csX22" fmla="*/ 0 w 5556807"/>
              <a:gd name="csY22" fmla="*/ 812493 h 812493"/>
              <a:gd name="csX23" fmla="*/ 0 w 5556807"/>
              <a:gd name="csY23" fmla="*/ 398122 h 812493"/>
              <a:gd name="csX24" fmla="*/ 0 w 5556807"/>
              <a:gd name="csY24" fmla="*/ 0 h 8124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5556807" h="812493" fill="none" extrusionOk="0">
                <a:moveTo>
                  <a:pt x="0" y="0"/>
                </a:moveTo>
                <a:cubicBezTo>
                  <a:pt x="140953" y="-18179"/>
                  <a:pt x="242574" y="52120"/>
                  <a:pt x="444545" y="0"/>
                </a:cubicBezTo>
                <a:cubicBezTo>
                  <a:pt x="646517" y="-52120"/>
                  <a:pt x="917129" y="31913"/>
                  <a:pt x="1111361" y="0"/>
                </a:cubicBezTo>
                <a:cubicBezTo>
                  <a:pt x="1305593" y="-31913"/>
                  <a:pt x="1417100" y="7780"/>
                  <a:pt x="1667042" y="0"/>
                </a:cubicBezTo>
                <a:cubicBezTo>
                  <a:pt x="1916984" y="-7780"/>
                  <a:pt x="1901686" y="12122"/>
                  <a:pt x="2111587" y="0"/>
                </a:cubicBezTo>
                <a:cubicBezTo>
                  <a:pt x="2321488" y="-12122"/>
                  <a:pt x="2444143" y="2680"/>
                  <a:pt x="2611699" y="0"/>
                </a:cubicBezTo>
                <a:cubicBezTo>
                  <a:pt x="2779255" y="-2680"/>
                  <a:pt x="2818756" y="39059"/>
                  <a:pt x="3000676" y="0"/>
                </a:cubicBezTo>
                <a:cubicBezTo>
                  <a:pt x="3182596" y="-39059"/>
                  <a:pt x="3475687" y="19055"/>
                  <a:pt x="3611925" y="0"/>
                </a:cubicBezTo>
                <a:cubicBezTo>
                  <a:pt x="3748163" y="-19055"/>
                  <a:pt x="4140880" y="61567"/>
                  <a:pt x="4278741" y="0"/>
                </a:cubicBezTo>
                <a:cubicBezTo>
                  <a:pt x="4416602" y="-61567"/>
                  <a:pt x="4632758" y="27233"/>
                  <a:pt x="4778854" y="0"/>
                </a:cubicBezTo>
                <a:cubicBezTo>
                  <a:pt x="4924950" y="-27233"/>
                  <a:pt x="5328688" y="52023"/>
                  <a:pt x="5556807" y="0"/>
                </a:cubicBezTo>
                <a:cubicBezTo>
                  <a:pt x="5590156" y="94907"/>
                  <a:pt x="5512394" y="253174"/>
                  <a:pt x="5556807" y="389997"/>
                </a:cubicBezTo>
                <a:cubicBezTo>
                  <a:pt x="5601220" y="526820"/>
                  <a:pt x="5513634" y="656335"/>
                  <a:pt x="5556807" y="812493"/>
                </a:cubicBezTo>
                <a:cubicBezTo>
                  <a:pt x="5425753" y="858454"/>
                  <a:pt x="5202409" y="746298"/>
                  <a:pt x="5001126" y="812493"/>
                </a:cubicBezTo>
                <a:cubicBezTo>
                  <a:pt x="4799843" y="878688"/>
                  <a:pt x="4677959" y="774969"/>
                  <a:pt x="4445446" y="812493"/>
                </a:cubicBezTo>
                <a:cubicBezTo>
                  <a:pt x="4212933" y="850017"/>
                  <a:pt x="4133541" y="759157"/>
                  <a:pt x="3834197" y="812493"/>
                </a:cubicBezTo>
                <a:cubicBezTo>
                  <a:pt x="3534853" y="865829"/>
                  <a:pt x="3354704" y="778850"/>
                  <a:pt x="3222948" y="812493"/>
                </a:cubicBezTo>
                <a:cubicBezTo>
                  <a:pt x="3091192" y="846136"/>
                  <a:pt x="2975442" y="789481"/>
                  <a:pt x="2833972" y="812493"/>
                </a:cubicBezTo>
                <a:cubicBezTo>
                  <a:pt x="2692502" y="835505"/>
                  <a:pt x="2491594" y="781129"/>
                  <a:pt x="2167155" y="812493"/>
                </a:cubicBezTo>
                <a:cubicBezTo>
                  <a:pt x="1842716" y="843857"/>
                  <a:pt x="1895214" y="807339"/>
                  <a:pt x="1722610" y="812493"/>
                </a:cubicBezTo>
                <a:cubicBezTo>
                  <a:pt x="1550007" y="817647"/>
                  <a:pt x="1246863" y="787418"/>
                  <a:pt x="1111361" y="812493"/>
                </a:cubicBezTo>
                <a:cubicBezTo>
                  <a:pt x="975859" y="837568"/>
                  <a:pt x="861067" y="786782"/>
                  <a:pt x="722385" y="812493"/>
                </a:cubicBezTo>
                <a:cubicBezTo>
                  <a:pt x="583703" y="838204"/>
                  <a:pt x="337775" y="807293"/>
                  <a:pt x="0" y="812493"/>
                </a:cubicBezTo>
                <a:cubicBezTo>
                  <a:pt x="-35604" y="719541"/>
                  <a:pt x="32109" y="568664"/>
                  <a:pt x="0" y="398122"/>
                </a:cubicBezTo>
                <a:cubicBezTo>
                  <a:pt x="-32109" y="227580"/>
                  <a:pt x="35675" y="194493"/>
                  <a:pt x="0" y="0"/>
                </a:cubicBezTo>
                <a:close/>
              </a:path>
              <a:path w="5556807" h="812493" stroke="0" extrusionOk="0">
                <a:moveTo>
                  <a:pt x="0" y="0"/>
                </a:moveTo>
                <a:cubicBezTo>
                  <a:pt x="170318" y="-22051"/>
                  <a:pt x="442105" y="35459"/>
                  <a:pt x="555681" y="0"/>
                </a:cubicBezTo>
                <a:cubicBezTo>
                  <a:pt x="669257" y="-35459"/>
                  <a:pt x="906214" y="31260"/>
                  <a:pt x="1000225" y="0"/>
                </a:cubicBezTo>
                <a:cubicBezTo>
                  <a:pt x="1094236" y="-31260"/>
                  <a:pt x="1300060" y="11008"/>
                  <a:pt x="1444770" y="0"/>
                </a:cubicBezTo>
                <a:cubicBezTo>
                  <a:pt x="1589480" y="-11008"/>
                  <a:pt x="1860374" y="39510"/>
                  <a:pt x="2111587" y="0"/>
                </a:cubicBezTo>
                <a:cubicBezTo>
                  <a:pt x="2362800" y="-39510"/>
                  <a:pt x="2480393" y="37320"/>
                  <a:pt x="2778404" y="0"/>
                </a:cubicBezTo>
                <a:cubicBezTo>
                  <a:pt x="3076415" y="-37320"/>
                  <a:pt x="3200304" y="60252"/>
                  <a:pt x="3445220" y="0"/>
                </a:cubicBezTo>
                <a:cubicBezTo>
                  <a:pt x="3690136" y="-60252"/>
                  <a:pt x="3917178" y="18571"/>
                  <a:pt x="4056469" y="0"/>
                </a:cubicBezTo>
                <a:cubicBezTo>
                  <a:pt x="4195760" y="-18571"/>
                  <a:pt x="4453523" y="59163"/>
                  <a:pt x="4556582" y="0"/>
                </a:cubicBezTo>
                <a:cubicBezTo>
                  <a:pt x="4659641" y="-59163"/>
                  <a:pt x="4802321" y="10162"/>
                  <a:pt x="4945558" y="0"/>
                </a:cubicBezTo>
                <a:cubicBezTo>
                  <a:pt x="5088795" y="-10162"/>
                  <a:pt x="5305443" y="35132"/>
                  <a:pt x="5556807" y="0"/>
                </a:cubicBezTo>
                <a:cubicBezTo>
                  <a:pt x="5598967" y="161897"/>
                  <a:pt x="5537302" y="251684"/>
                  <a:pt x="5556807" y="414371"/>
                </a:cubicBezTo>
                <a:cubicBezTo>
                  <a:pt x="5576312" y="577058"/>
                  <a:pt x="5541824" y="710498"/>
                  <a:pt x="5556807" y="812493"/>
                </a:cubicBezTo>
                <a:cubicBezTo>
                  <a:pt x="5285223" y="821301"/>
                  <a:pt x="5170850" y="762285"/>
                  <a:pt x="4889990" y="812493"/>
                </a:cubicBezTo>
                <a:cubicBezTo>
                  <a:pt x="4609130" y="862701"/>
                  <a:pt x="4488917" y="765151"/>
                  <a:pt x="4223173" y="812493"/>
                </a:cubicBezTo>
                <a:cubicBezTo>
                  <a:pt x="3957429" y="859835"/>
                  <a:pt x="3962098" y="776338"/>
                  <a:pt x="3778629" y="812493"/>
                </a:cubicBezTo>
                <a:cubicBezTo>
                  <a:pt x="3595160" y="848648"/>
                  <a:pt x="3467732" y="753772"/>
                  <a:pt x="3167380" y="812493"/>
                </a:cubicBezTo>
                <a:cubicBezTo>
                  <a:pt x="2867028" y="871214"/>
                  <a:pt x="2860365" y="792665"/>
                  <a:pt x="2722835" y="812493"/>
                </a:cubicBezTo>
                <a:cubicBezTo>
                  <a:pt x="2585306" y="832321"/>
                  <a:pt x="2460398" y="775980"/>
                  <a:pt x="2333859" y="812493"/>
                </a:cubicBezTo>
                <a:cubicBezTo>
                  <a:pt x="2207320" y="849006"/>
                  <a:pt x="1850863" y="735383"/>
                  <a:pt x="1667042" y="812493"/>
                </a:cubicBezTo>
                <a:cubicBezTo>
                  <a:pt x="1483221" y="889603"/>
                  <a:pt x="1386929" y="777493"/>
                  <a:pt x="1166929" y="812493"/>
                </a:cubicBezTo>
                <a:cubicBezTo>
                  <a:pt x="946929" y="847493"/>
                  <a:pt x="706433" y="809572"/>
                  <a:pt x="555681" y="812493"/>
                </a:cubicBezTo>
                <a:cubicBezTo>
                  <a:pt x="404929" y="815414"/>
                  <a:pt x="204695" y="787417"/>
                  <a:pt x="0" y="812493"/>
                </a:cubicBezTo>
                <a:cubicBezTo>
                  <a:pt x="-22114" y="707904"/>
                  <a:pt x="36743" y="497662"/>
                  <a:pt x="0" y="389997"/>
                </a:cubicBezTo>
                <a:cubicBezTo>
                  <a:pt x="-36743" y="282332"/>
                  <a:pt x="1446" y="184194"/>
                  <a:pt x="0" y="0"/>
                </a:cubicBezTo>
                <a:close/>
              </a:path>
            </a:pathLst>
          </a:custGeom>
          <a:ln>
            <a:solidFill>
              <a:schemeClr val="tx1"/>
            </a:solidFill>
            <a:extLst>
              <a:ext uri="{C807C97D-BFC1-408E-A445-0C87EB9F89A2}">
                <ask:lineSketchStyleProps xmlns:ask="http://schemas.microsoft.com/office/drawing/2018/sketchyshapes" sd="2584762135">
                  <a:prstGeom prst="rect">
                    <a:avLst/>
                  </a:prstGeom>
                  <ask:type>
                    <ask:lineSketchScribble/>
                  </ask:type>
                </ask:lineSketchStyleProps>
              </a:ext>
            </a:extLst>
          </a:ln>
        </p:spPr>
      </p:pic>
      <p:pic>
        <p:nvPicPr>
          <p:cNvPr id="4" name="Εικόνα 3" descr="Ρήμα, Υποκείμενο, Κατηγορούμενο, Αντικείμενο">
            <a:extLst>
              <a:ext uri="{FF2B5EF4-FFF2-40B4-BE49-F238E27FC236}">
                <a16:creationId xmlns:a16="http://schemas.microsoft.com/office/drawing/2014/main" id="{833FE151-00B0-25DC-1691-8CB6037A1EEF}"/>
              </a:ext>
            </a:extLst>
          </p:cNvPr>
          <p:cNvPicPr>
            <a:picLocks noChangeAspect="1"/>
          </p:cNvPicPr>
          <p:nvPr/>
        </p:nvPicPr>
        <p:blipFill>
          <a:blip r:embed="rId4"/>
          <a:srcRect l="5618" t="40736" r="76089" b="34204"/>
          <a:stretch>
            <a:fillRect/>
          </a:stretch>
        </p:blipFill>
        <p:spPr>
          <a:xfrm>
            <a:off x="1496133" y="4894637"/>
            <a:ext cx="1328057" cy="1288974"/>
          </a:xfrm>
          <a:custGeom>
            <a:avLst/>
            <a:gdLst>
              <a:gd name="csX0" fmla="*/ 0 w 1328057"/>
              <a:gd name="csY0" fmla="*/ 0 h 1288974"/>
              <a:gd name="csX1" fmla="*/ 455966 w 1328057"/>
              <a:gd name="csY1" fmla="*/ 0 h 1288974"/>
              <a:gd name="csX2" fmla="*/ 898652 w 1328057"/>
              <a:gd name="csY2" fmla="*/ 0 h 1288974"/>
              <a:gd name="csX3" fmla="*/ 1328057 w 1328057"/>
              <a:gd name="csY3" fmla="*/ 0 h 1288974"/>
              <a:gd name="csX4" fmla="*/ 1328057 w 1328057"/>
              <a:gd name="csY4" fmla="*/ 429658 h 1288974"/>
              <a:gd name="csX5" fmla="*/ 1328057 w 1328057"/>
              <a:gd name="csY5" fmla="*/ 885095 h 1288974"/>
              <a:gd name="csX6" fmla="*/ 1328057 w 1328057"/>
              <a:gd name="csY6" fmla="*/ 1288974 h 1288974"/>
              <a:gd name="csX7" fmla="*/ 872091 w 1328057"/>
              <a:gd name="csY7" fmla="*/ 1288974 h 1288974"/>
              <a:gd name="csX8" fmla="*/ 416125 w 1328057"/>
              <a:gd name="csY8" fmla="*/ 1288974 h 1288974"/>
              <a:gd name="csX9" fmla="*/ 0 w 1328057"/>
              <a:gd name="csY9" fmla="*/ 1288974 h 1288974"/>
              <a:gd name="csX10" fmla="*/ 0 w 1328057"/>
              <a:gd name="csY10" fmla="*/ 897985 h 1288974"/>
              <a:gd name="csX11" fmla="*/ 0 w 1328057"/>
              <a:gd name="csY11" fmla="*/ 442548 h 1288974"/>
              <a:gd name="csX12" fmla="*/ 0 w 1328057"/>
              <a:gd name="csY12" fmla="*/ 0 h 1288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328057" h="1288974" fill="none" extrusionOk="0">
                <a:moveTo>
                  <a:pt x="0" y="0"/>
                </a:moveTo>
                <a:cubicBezTo>
                  <a:pt x="224937" y="-46474"/>
                  <a:pt x="323784" y="44147"/>
                  <a:pt x="455966" y="0"/>
                </a:cubicBezTo>
                <a:cubicBezTo>
                  <a:pt x="588148" y="-44147"/>
                  <a:pt x="697177" y="36395"/>
                  <a:pt x="898652" y="0"/>
                </a:cubicBezTo>
                <a:cubicBezTo>
                  <a:pt x="1100127" y="-36395"/>
                  <a:pt x="1211518" y="29967"/>
                  <a:pt x="1328057" y="0"/>
                </a:cubicBezTo>
                <a:cubicBezTo>
                  <a:pt x="1341207" y="163982"/>
                  <a:pt x="1297808" y="327655"/>
                  <a:pt x="1328057" y="429658"/>
                </a:cubicBezTo>
                <a:cubicBezTo>
                  <a:pt x="1358306" y="531661"/>
                  <a:pt x="1327476" y="749410"/>
                  <a:pt x="1328057" y="885095"/>
                </a:cubicBezTo>
                <a:cubicBezTo>
                  <a:pt x="1328638" y="1020780"/>
                  <a:pt x="1303190" y="1091950"/>
                  <a:pt x="1328057" y="1288974"/>
                </a:cubicBezTo>
                <a:cubicBezTo>
                  <a:pt x="1102864" y="1316113"/>
                  <a:pt x="1089765" y="1272851"/>
                  <a:pt x="872091" y="1288974"/>
                </a:cubicBezTo>
                <a:cubicBezTo>
                  <a:pt x="654417" y="1305097"/>
                  <a:pt x="589079" y="1236294"/>
                  <a:pt x="416125" y="1288974"/>
                </a:cubicBezTo>
                <a:cubicBezTo>
                  <a:pt x="243171" y="1341654"/>
                  <a:pt x="204057" y="1281000"/>
                  <a:pt x="0" y="1288974"/>
                </a:cubicBezTo>
                <a:cubicBezTo>
                  <a:pt x="-39252" y="1106266"/>
                  <a:pt x="34057" y="1056973"/>
                  <a:pt x="0" y="897985"/>
                </a:cubicBezTo>
                <a:cubicBezTo>
                  <a:pt x="-34057" y="738997"/>
                  <a:pt x="30995" y="644325"/>
                  <a:pt x="0" y="442548"/>
                </a:cubicBezTo>
                <a:cubicBezTo>
                  <a:pt x="-30995" y="240771"/>
                  <a:pt x="31191" y="101676"/>
                  <a:pt x="0" y="0"/>
                </a:cubicBezTo>
                <a:close/>
              </a:path>
              <a:path w="1328057" h="1288974" stroke="0" extrusionOk="0">
                <a:moveTo>
                  <a:pt x="0" y="0"/>
                </a:moveTo>
                <a:cubicBezTo>
                  <a:pt x="177521" y="-2320"/>
                  <a:pt x="327054" y="36779"/>
                  <a:pt x="442686" y="0"/>
                </a:cubicBezTo>
                <a:cubicBezTo>
                  <a:pt x="558318" y="-36779"/>
                  <a:pt x="753288" y="23464"/>
                  <a:pt x="858810" y="0"/>
                </a:cubicBezTo>
                <a:cubicBezTo>
                  <a:pt x="964332" y="-23464"/>
                  <a:pt x="1203631" y="12250"/>
                  <a:pt x="1328057" y="0"/>
                </a:cubicBezTo>
                <a:cubicBezTo>
                  <a:pt x="1349272" y="186056"/>
                  <a:pt x="1312580" y="238996"/>
                  <a:pt x="1328057" y="455437"/>
                </a:cubicBezTo>
                <a:cubicBezTo>
                  <a:pt x="1343534" y="671878"/>
                  <a:pt x="1277261" y="737705"/>
                  <a:pt x="1328057" y="885095"/>
                </a:cubicBezTo>
                <a:cubicBezTo>
                  <a:pt x="1378853" y="1032485"/>
                  <a:pt x="1320263" y="1200581"/>
                  <a:pt x="1328057" y="1288974"/>
                </a:cubicBezTo>
                <a:cubicBezTo>
                  <a:pt x="1225543" y="1312031"/>
                  <a:pt x="1045208" y="1282395"/>
                  <a:pt x="911932" y="1288974"/>
                </a:cubicBezTo>
                <a:cubicBezTo>
                  <a:pt x="778657" y="1295553"/>
                  <a:pt x="667869" y="1265226"/>
                  <a:pt x="509089" y="1288974"/>
                </a:cubicBezTo>
                <a:cubicBezTo>
                  <a:pt x="350309" y="1312722"/>
                  <a:pt x="175256" y="1271232"/>
                  <a:pt x="0" y="1288974"/>
                </a:cubicBezTo>
                <a:cubicBezTo>
                  <a:pt x="-4634" y="1199607"/>
                  <a:pt x="28537" y="1057554"/>
                  <a:pt x="0" y="859316"/>
                </a:cubicBezTo>
                <a:cubicBezTo>
                  <a:pt x="-28537" y="661078"/>
                  <a:pt x="21840" y="583418"/>
                  <a:pt x="0" y="416768"/>
                </a:cubicBezTo>
                <a:cubicBezTo>
                  <a:pt x="-21840" y="250118"/>
                  <a:pt x="867" y="143599"/>
                  <a:pt x="0" y="0"/>
                </a:cubicBezTo>
                <a:close/>
              </a:path>
            </a:pathLst>
          </a:custGeom>
          <a:ln>
            <a:solidFill>
              <a:schemeClr val="tx1"/>
            </a:solidFill>
            <a:extLst>
              <a:ext uri="{C807C97D-BFC1-408E-A445-0C87EB9F89A2}">
                <ask:lineSketchStyleProps xmlns:ask="http://schemas.microsoft.com/office/drawing/2018/sketchyshapes" sd="2584762135">
                  <a:prstGeom prst="rect">
                    <a:avLst/>
                  </a:prstGeom>
                  <ask:type>
                    <ask:lineSketchScribble/>
                  </ask:type>
                </ask:lineSketchStyleProps>
              </a:ext>
            </a:extLst>
          </a:ln>
        </p:spPr>
      </p:pic>
      <p:pic>
        <p:nvPicPr>
          <p:cNvPr id="6" name="Εικόνα 5" descr="Όροι της πρότασης – Υποκείμενο Ρήμα Αντικείμενο Κατηγορούμενο » Τα  μαθητούδια της ..">
            <a:extLst>
              <a:ext uri="{FF2B5EF4-FFF2-40B4-BE49-F238E27FC236}">
                <a16:creationId xmlns:a16="http://schemas.microsoft.com/office/drawing/2014/main" id="{DB5F1E41-C4C1-BA35-9125-921FC253842F}"/>
              </a:ext>
            </a:extLst>
          </p:cNvPr>
          <p:cNvPicPr>
            <a:picLocks noChangeAspect="1"/>
          </p:cNvPicPr>
          <p:nvPr/>
        </p:nvPicPr>
        <p:blipFill>
          <a:blip r:embed="rId5"/>
          <a:srcRect b="39485"/>
          <a:stretch>
            <a:fillRect/>
          </a:stretch>
        </p:blipFill>
        <p:spPr>
          <a:xfrm>
            <a:off x="3544688" y="1034142"/>
            <a:ext cx="6849117" cy="2648912"/>
          </a:xfrm>
          <a:custGeom>
            <a:avLst/>
            <a:gdLst>
              <a:gd name="csX0" fmla="*/ 0 w 6849117"/>
              <a:gd name="csY0" fmla="*/ 0 h 2648912"/>
              <a:gd name="csX1" fmla="*/ 570760 w 6849117"/>
              <a:gd name="csY1" fmla="*/ 0 h 2648912"/>
              <a:gd name="csX2" fmla="*/ 936046 w 6849117"/>
              <a:gd name="csY2" fmla="*/ 0 h 2648912"/>
              <a:gd name="csX3" fmla="*/ 1369823 w 6849117"/>
              <a:gd name="csY3" fmla="*/ 0 h 2648912"/>
              <a:gd name="csX4" fmla="*/ 1940583 w 6849117"/>
              <a:gd name="csY4" fmla="*/ 0 h 2648912"/>
              <a:gd name="csX5" fmla="*/ 2442852 w 6849117"/>
              <a:gd name="csY5" fmla="*/ 0 h 2648912"/>
              <a:gd name="csX6" fmla="*/ 2808138 w 6849117"/>
              <a:gd name="csY6" fmla="*/ 0 h 2648912"/>
              <a:gd name="csX7" fmla="*/ 3378898 w 6849117"/>
              <a:gd name="csY7" fmla="*/ 0 h 2648912"/>
              <a:gd name="csX8" fmla="*/ 3949657 w 6849117"/>
              <a:gd name="csY8" fmla="*/ 0 h 2648912"/>
              <a:gd name="csX9" fmla="*/ 4657400 w 6849117"/>
              <a:gd name="csY9" fmla="*/ 0 h 2648912"/>
              <a:gd name="csX10" fmla="*/ 5022686 w 6849117"/>
              <a:gd name="csY10" fmla="*/ 0 h 2648912"/>
              <a:gd name="csX11" fmla="*/ 5593446 w 6849117"/>
              <a:gd name="csY11" fmla="*/ 0 h 2648912"/>
              <a:gd name="csX12" fmla="*/ 6027223 w 6849117"/>
              <a:gd name="csY12" fmla="*/ 0 h 2648912"/>
              <a:gd name="csX13" fmla="*/ 6849117 w 6849117"/>
              <a:gd name="csY13" fmla="*/ 0 h 2648912"/>
              <a:gd name="csX14" fmla="*/ 6849117 w 6849117"/>
              <a:gd name="csY14" fmla="*/ 503293 h 2648912"/>
              <a:gd name="csX15" fmla="*/ 6849117 w 6849117"/>
              <a:gd name="csY15" fmla="*/ 1086054 h 2648912"/>
              <a:gd name="csX16" fmla="*/ 6849117 w 6849117"/>
              <a:gd name="csY16" fmla="*/ 1615836 h 2648912"/>
              <a:gd name="csX17" fmla="*/ 6849117 w 6849117"/>
              <a:gd name="csY17" fmla="*/ 2119130 h 2648912"/>
              <a:gd name="csX18" fmla="*/ 6849117 w 6849117"/>
              <a:gd name="csY18" fmla="*/ 2648912 h 2648912"/>
              <a:gd name="csX19" fmla="*/ 6483831 w 6849117"/>
              <a:gd name="csY19" fmla="*/ 2648912 h 2648912"/>
              <a:gd name="csX20" fmla="*/ 5776089 w 6849117"/>
              <a:gd name="csY20" fmla="*/ 2648912 h 2648912"/>
              <a:gd name="csX21" fmla="*/ 5410802 w 6849117"/>
              <a:gd name="csY21" fmla="*/ 2648912 h 2648912"/>
              <a:gd name="csX22" fmla="*/ 5045516 w 6849117"/>
              <a:gd name="csY22" fmla="*/ 2648912 h 2648912"/>
              <a:gd name="csX23" fmla="*/ 4337774 w 6849117"/>
              <a:gd name="csY23" fmla="*/ 2648912 h 2648912"/>
              <a:gd name="csX24" fmla="*/ 3698523 w 6849117"/>
              <a:gd name="csY24" fmla="*/ 2648912 h 2648912"/>
              <a:gd name="csX25" fmla="*/ 3196255 w 6849117"/>
              <a:gd name="csY25" fmla="*/ 2648912 h 2648912"/>
              <a:gd name="csX26" fmla="*/ 2625495 w 6849117"/>
              <a:gd name="csY26" fmla="*/ 2648912 h 2648912"/>
              <a:gd name="csX27" fmla="*/ 1986244 w 6849117"/>
              <a:gd name="csY27" fmla="*/ 2648912 h 2648912"/>
              <a:gd name="csX28" fmla="*/ 1278502 w 6849117"/>
              <a:gd name="csY28" fmla="*/ 2648912 h 2648912"/>
              <a:gd name="csX29" fmla="*/ 844724 w 6849117"/>
              <a:gd name="csY29" fmla="*/ 2648912 h 2648912"/>
              <a:gd name="csX30" fmla="*/ 0 w 6849117"/>
              <a:gd name="csY30" fmla="*/ 2648912 h 2648912"/>
              <a:gd name="csX31" fmla="*/ 0 w 6849117"/>
              <a:gd name="csY31" fmla="*/ 2145619 h 2648912"/>
              <a:gd name="csX32" fmla="*/ 0 w 6849117"/>
              <a:gd name="csY32" fmla="*/ 1695304 h 2648912"/>
              <a:gd name="csX33" fmla="*/ 0 w 6849117"/>
              <a:gd name="csY33" fmla="*/ 1165521 h 2648912"/>
              <a:gd name="csX34" fmla="*/ 0 w 6849117"/>
              <a:gd name="csY34" fmla="*/ 715206 h 2648912"/>
              <a:gd name="csX35" fmla="*/ 0 w 6849117"/>
              <a:gd name="csY35" fmla="*/ 0 h 26489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6849117" h="2648912" fill="none" extrusionOk="0">
                <a:moveTo>
                  <a:pt x="0" y="0"/>
                </a:moveTo>
                <a:cubicBezTo>
                  <a:pt x="185859" y="-61180"/>
                  <a:pt x="297477" y="17933"/>
                  <a:pt x="570760" y="0"/>
                </a:cubicBezTo>
                <a:cubicBezTo>
                  <a:pt x="844043" y="-17933"/>
                  <a:pt x="760686" y="12079"/>
                  <a:pt x="936046" y="0"/>
                </a:cubicBezTo>
                <a:cubicBezTo>
                  <a:pt x="1111406" y="-12079"/>
                  <a:pt x="1278046" y="37142"/>
                  <a:pt x="1369823" y="0"/>
                </a:cubicBezTo>
                <a:cubicBezTo>
                  <a:pt x="1461600" y="-37142"/>
                  <a:pt x="1817739" y="29916"/>
                  <a:pt x="1940583" y="0"/>
                </a:cubicBezTo>
                <a:cubicBezTo>
                  <a:pt x="2063427" y="-29916"/>
                  <a:pt x="2263009" y="50732"/>
                  <a:pt x="2442852" y="0"/>
                </a:cubicBezTo>
                <a:cubicBezTo>
                  <a:pt x="2622695" y="-50732"/>
                  <a:pt x="2730563" y="30987"/>
                  <a:pt x="2808138" y="0"/>
                </a:cubicBezTo>
                <a:cubicBezTo>
                  <a:pt x="2885713" y="-30987"/>
                  <a:pt x="3197064" y="37176"/>
                  <a:pt x="3378898" y="0"/>
                </a:cubicBezTo>
                <a:cubicBezTo>
                  <a:pt x="3560732" y="-37176"/>
                  <a:pt x="3829271" y="7892"/>
                  <a:pt x="3949657" y="0"/>
                </a:cubicBezTo>
                <a:cubicBezTo>
                  <a:pt x="4070043" y="-7892"/>
                  <a:pt x="4452744" y="3502"/>
                  <a:pt x="4657400" y="0"/>
                </a:cubicBezTo>
                <a:cubicBezTo>
                  <a:pt x="4862056" y="-3502"/>
                  <a:pt x="4906917" y="10302"/>
                  <a:pt x="5022686" y="0"/>
                </a:cubicBezTo>
                <a:cubicBezTo>
                  <a:pt x="5138455" y="-10302"/>
                  <a:pt x="5470850" y="25153"/>
                  <a:pt x="5593446" y="0"/>
                </a:cubicBezTo>
                <a:cubicBezTo>
                  <a:pt x="5716042" y="-25153"/>
                  <a:pt x="5883092" y="45474"/>
                  <a:pt x="6027223" y="0"/>
                </a:cubicBezTo>
                <a:cubicBezTo>
                  <a:pt x="6171354" y="-45474"/>
                  <a:pt x="6460689" y="71750"/>
                  <a:pt x="6849117" y="0"/>
                </a:cubicBezTo>
                <a:cubicBezTo>
                  <a:pt x="6851823" y="172470"/>
                  <a:pt x="6805070" y="393105"/>
                  <a:pt x="6849117" y="503293"/>
                </a:cubicBezTo>
                <a:cubicBezTo>
                  <a:pt x="6893164" y="613481"/>
                  <a:pt x="6786525" y="915798"/>
                  <a:pt x="6849117" y="1086054"/>
                </a:cubicBezTo>
                <a:cubicBezTo>
                  <a:pt x="6911709" y="1256310"/>
                  <a:pt x="6841061" y="1378738"/>
                  <a:pt x="6849117" y="1615836"/>
                </a:cubicBezTo>
                <a:cubicBezTo>
                  <a:pt x="6857173" y="1852934"/>
                  <a:pt x="6847978" y="1934993"/>
                  <a:pt x="6849117" y="2119130"/>
                </a:cubicBezTo>
                <a:cubicBezTo>
                  <a:pt x="6850256" y="2303267"/>
                  <a:pt x="6808736" y="2480857"/>
                  <a:pt x="6849117" y="2648912"/>
                </a:cubicBezTo>
                <a:cubicBezTo>
                  <a:pt x="6771569" y="2691242"/>
                  <a:pt x="6597552" y="2616536"/>
                  <a:pt x="6483831" y="2648912"/>
                </a:cubicBezTo>
                <a:cubicBezTo>
                  <a:pt x="6370110" y="2681288"/>
                  <a:pt x="6087548" y="2642286"/>
                  <a:pt x="5776089" y="2648912"/>
                </a:cubicBezTo>
                <a:cubicBezTo>
                  <a:pt x="5464630" y="2655538"/>
                  <a:pt x="5500466" y="2615861"/>
                  <a:pt x="5410802" y="2648912"/>
                </a:cubicBezTo>
                <a:cubicBezTo>
                  <a:pt x="5321138" y="2681963"/>
                  <a:pt x="5207922" y="2625098"/>
                  <a:pt x="5045516" y="2648912"/>
                </a:cubicBezTo>
                <a:cubicBezTo>
                  <a:pt x="4883110" y="2672726"/>
                  <a:pt x="4525715" y="2606619"/>
                  <a:pt x="4337774" y="2648912"/>
                </a:cubicBezTo>
                <a:cubicBezTo>
                  <a:pt x="4149833" y="2691205"/>
                  <a:pt x="3968009" y="2636818"/>
                  <a:pt x="3698523" y="2648912"/>
                </a:cubicBezTo>
                <a:cubicBezTo>
                  <a:pt x="3429037" y="2661006"/>
                  <a:pt x="3351452" y="2622472"/>
                  <a:pt x="3196255" y="2648912"/>
                </a:cubicBezTo>
                <a:cubicBezTo>
                  <a:pt x="3041058" y="2675352"/>
                  <a:pt x="2821451" y="2639252"/>
                  <a:pt x="2625495" y="2648912"/>
                </a:cubicBezTo>
                <a:cubicBezTo>
                  <a:pt x="2429539" y="2658572"/>
                  <a:pt x="2278617" y="2587307"/>
                  <a:pt x="1986244" y="2648912"/>
                </a:cubicBezTo>
                <a:cubicBezTo>
                  <a:pt x="1693871" y="2710517"/>
                  <a:pt x="1471444" y="2629228"/>
                  <a:pt x="1278502" y="2648912"/>
                </a:cubicBezTo>
                <a:cubicBezTo>
                  <a:pt x="1085560" y="2668596"/>
                  <a:pt x="994604" y="2620148"/>
                  <a:pt x="844724" y="2648912"/>
                </a:cubicBezTo>
                <a:cubicBezTo>
                  <a:pt x="694844" y="2677676"/>
                  <a:pt x="330041" y="2561467"/>
                  <a:pt x="0" y="2648912"/>
                </a:cubicBezTo>
                <a:cubicBezTo>
                  <a:pt x="-49220" y="2489637"/>
                  <a:pt x="48698" y="2369702"/>
                  <a:pt x="0" y="2145619"/>
                </a:cubicBezTo>
                <a:cubicBezTo>
                  <a:pt x="-48698" y="1921536"/>
                  <a:pt x="336" y="1799286"/>
                  <a:pt x="0" y="1695304"/>
                </a:cubicBezTo>
                <a:cubicBezTo>
                  <a:pt x="-336" y="1591323"/>
                  <a:pt x="29956" y="1393037"/>
                  <a:pt x="0" y="1165521"/>
                </a:cubicBezTo>
                <a:cubicBezTo>
                  <a:pt x="-29956" y="938005"/>
                  <a:pt x="30613" y="919397"/>
                  <a:pt x="0" y="715206"/>
                </a:cubicBezTo>
                <a:cubicBezTo>
                  <a:pt x="-30613" y="511015"/>
                  <a:pt x="14800" y="246559"/>
                  <a:pt x="0" y="0"/>
                </a:cubicBezTo>
                <a:close/>
              </a:path>
              <a:path w="6849117" h="2648912" stroke="0" extrusionOk="0">
                <a:moveTo>
                  <a:pt x="0" y="0"/>
                </a:moveTo>
                <a:cubicBezTo>
                  <a:pt x="191073" y="-1032"/>
                  <a:pt x="252133" y="46511"/>
                  <a:pt x="433777" y="0"/>
                </a:cubicBezTo>
                <a:cubicBezTo>
                  <a:pt x="615421" y="-46511"/>
                  <a:pt x="711685" y="21137"/>
                  <a:pt x="799064" y="0"/>
                </a:cubicBezTo>
                <a:cubicBezTo>
                  <a:pt x="886443" y="-21137"/>
                  <a:pt x="1023817" y="31659"/>
                  <a:pt x="1232841" y="0"/>
                </a:cubicBezTo>
                <a:cubicBezTo>
                  <a:pt x="1441865" y="-31659"/>
                  <a:pt x="1509987" y="40897"/>
                  <a:pt x="1598127" y="0"/>
                </a:cubicBezTo>
                <a:cubicBezTo>
                  <a:pt x="1686267" y="-40897"/>
                  <a:pt x="1855903" y="13027"/>
                  <a:pt x="2031905" y="0"/>
                </a:cubicBezTo>
                <a:cubicBezTo>
                  <a:pt x="2207907" y="-13027"/>
                  <a:pt x="2294794" y="13090"/>
                  <a:pt x="2397191" y="0"/>
                </a:cubicBezTo>
                <a:cubicBezTo>
                  <a:pt x="2499588" y="-13090"/>
                  <a:pt x="2870821" y="23439"/>
                  <a:pt x="3104933" y="0"/>
                </a:cubicBezTo>
                <a:cubicBezTo>
                  <a:pt x="3339045" y="-23439"/>
                  <a:pt x="3307755" y="39825"/>
                  <a:pt x="3470219" y="0"/>
                </a:cubicBezTo>
                <a:cubicBezTo>
                  <a:pt x="3632683" y="-39825"/>
                  <a:pt x="3886795" y="59885"/>
                  <a:pt x="4177961" y="0"/>
                </a:cubicBezTo>
                <a:cubicBezTo>
                  <a:pt x="4469127" y="-59885"/>
                  <a:pt x="4441481" y="57408"/>
                  <a:pt x="4680230" y="0"/>
                </a:cubicBezTo>
                <a:cubicBezTo>
                  <a:pt x="4918979" y="-57408"/>
                  <a:pt x="5121655" y="50655"/>
                  <a:pt x="5250990" y="0"/>
                </a:cubicBezTo>
                <a:cubicBezTo>
                  <a:pt x="5380325" y="-50655"/>
                  <a:pt x="5660824" y="70528"/>
                  <a:pt x="5890241" y="0"/>
                </a:cubicBezTo>
                <a:cubicBezTo>
                  <a:pt x="6119658" y="-70528"/>
                  <a:pt x="6567646" y="56401"/>
                  <a:pt x="6849117" y="0"/>
                </a:cubicBezTo>
                <a:cubicBezTo>
                  <a:pt x="6886957" y="139427"/>
                  <a:pt x="6810686" y="394476"/>
                  <a:pt x="6849117" y="582761"/>
                </a:cubicBezTo>
                <a:cubicBezTo>
                  <a:pt x="6887548" y="771046"/>
                  <a:pt x="6846198" y="862337"/>
                  <a:pt x="6849117" y="1139032"/>
                </a:cubicBezTo>
                <a:cubicBezTo>
                  <a:pt x="6852036" y="1415727"/>
                  <a:pt x="6821404" y="1469430"/>
                  <a:pt x="6849117" y="1668815"/>
                </a:cubicBezTo>
                <a:cubicBezTo>
                  <a:pt x="6876830" y="1868200"/>
                  <a:pt x="6817610" y="1982959"/>
                  <a:pt x="6849117" y="2119130"/>
                </a:cubicBezTo>
                <a:cubicBezTo>
                  <a:pt x="6880624" y="2255301"/>
                  <a:pt x="6816118" y="2473313"/>
                  <a:pt x="6849117" y="2648912"/>
                </a:cubicBezTo>
                <a:cubicBezTo>
                  <a:pt x="6641450" y="2680663"/>
                  <a:pt x="6512870" y="2646175"/>
                  <a:pt x="6415340" y="2648912"/>
                </a:cubicBezTo>
                <a:cubicBezTo>
                  <a:pt x="6317810" y="2651649"/>
                  <a:pt x="6227669" y="2631555"/>
                  <a:pt x="6050053" y="2648912"/>
                </a:cubicBezTo>
                <a:cubicBezTo>
                  <a:pt x="5872437" y="2666269"/>
                  <a:pt x="5671050" y="2602741"/>
                  <a:pt x="5547785" y="2648912"/>
                </a:cubicBezTo>
                <a:cubicBezTo>
                  <a:pt x="5424520" y="2695083"/>
                  <a:pt x="5074023" y="2603845"/>
                  <a:pt x="4908534" y="2648912"/>
                </a:cubicBezTo>
                <a:cubicBezTo>
                  <a:pt x="4743045" y="2693979"/>
                  <a:pt x="4678878" y="2616192"/>
                  <a:pt x="4474756" y="2648912"/>
                </a:cubicBezTo>
                <a:cubicBezTo>
                  <a:pt x="4270634" y="2681632"/>
                  <a:pt x="4012586" y="2603366"/>
                  <a:pt x="3835506" y="2648912"/>
                </a:cubicBezTo>
                <a:cubicBezTo>
                  <a:pt x="3658426" y="2694458"/>
                  <a:pt x="3406518" y="2604630"/>
                  <a:pt x="3196255" y="2648912"/>
                </a:cubicBezTo>
                <a:cubicBezTo>
                  <a:pt x="2985992" y="2693194"/>
                  <a:pt x="2718845" y="2584281"/>
                  <a:pt x="2557004" y="2648912"/>
                </a:cubicBezTo>
                <a:cubicBezTo>
                  <a:pt x="2395163" y="2713543"/>
                  <a:pt x="2208322" y="2605481"/>
                  <a:pt x="1917753" y="2648912"/>
                </a:cubicBezTo>
                <a:cubicBezTo>
                  <a:pt x="1627184" y="2692343"/>
                  <a:pt x="1353784" y="2617889"/>
                  <a:pt x="1210011" y="2648912"/>
                </a:cubicBezTo>
                <a:cubicBezTo>
                  <a:pt x="1066238" y="2679935"/>
                  <a:pt x="923538" y="2636482"/>
                  <a:pt x="844724" y="2648912"/>
                </a:cubicBezTo>
                <a:cubicBezTo>
                  <a:pt x="765910" y="2661342"/>
                  <a:pt x="396240" y="2575861"/>
                  <a:pt x="0" y="2648912"/>
                </a:cubicBezTo>
                <a:cubicBezTo>
                  <a:pt x="-38657" y="2412206"/>
                  <a:pt x="38978" y="2319028"/>
                  <a:pt x="0" y="2172108"/>
                </a:cubicBezTo>
                <a:cubicBezTo>
                  <a:pt x="-38978" y="2025188"/>
                  <a:pt x="39901" y="1844492"/>
                  <a:pt x="0" y="1615836"/>
                </a:cubicBezTo>
                <a:cubicBezTo>
                  <a:pt x="-39901" y="1387180"/>
                  <a:pt x="18220" y="1236078"/>
                  <a:pt x="0" y="1112543"/>
                </a:cubicBezTo>
                <a:cubicBezTo>
                  <a:pt x="-18220" y="989008"/>
                  <a:pt x="56954" y="789144"/>
                  <a:pt x="0" y="556272"/>
                </a:cubicBezTo>
                <a:cubicBezTo>
                  <a:pt x="-56954" y="323400"/>
                  <a:pt x="24616" y="215811"/>
                  <a:pt x="0" y="0"/>
                </a:cubicBezTo>
                <a:close/>
              </a:path>
            </a:pathLst>
          </a:custGeom>
          <a:ln>
            <a:solidFill>
              <a:schemeClr val="tx1"/>
            </a:solidFill>
            <a:extLst>
              <a:ext uri="{C807C97D-BFC1-408E-A445-0C87EB9F89A2}">
                <ask:lineSketchStyleProps xmlns:ask="http://schemas.microsoft.com/office/drawing/2018/sketchyshapes" sd="2258364063">
                  <a:prstGeom prst="rect">
                    <a:avLst/>
                  </a:prstGeom>
                  <ask:type>
                    <ask:lineSketchScribble/>
                  </ask:type>
                </ask:lineSketchStyleProps>
              </a:ext>
            </a:extLst>
          </a:ln>
        </p:spPr>
      </p:pic>
      <p:pic>
        <p:nvPicPr>
          <p:cNvPr id="7" name="Εικόνα 6" descr="Όροι της πρότασης – Υποκείμενο Ρήμα Αντικείμενο Κατηγορούμενο » Τα  μαθητούδια της ..">
            <a:extLst>
              <a:ext uri="{FF2B5EF4-FFF2-40B4-BE49-F238E27FC236}">
                <a16:creationId xmlns:a16="http://schemas.microsoft.com/office/drawing/2014/main" id="{A162488C-BDB8-8A00-55A6-DEA0A2A56927}"/>
              </a:ext>
            </a:extLst>
          </p:cNvPr>
          <p:cNvPicPr>
            <a:picLocks noChangeAspect="1"/>
          </p:cNvPicPr>
          <p:nvPr/>
        </p:nvPicPr>
        <p:blipFill>
          <a:blip r:embed="rId5"/>
          <a:srcRect t="81340"/>
          <a:stretch>
            <a:fillRect/>
          </a:stretch>
        </p:blipFill>
        <p:spPr>
          <a:xfrm>
            <a:off x="3544688" y="3770140"/>
            <a:ext cx="6854619" cy="960517"/>
          </a:xfrm>
          <a:custGeom>
            <a:avLst/>
            <a:gdLst>
              <a:gd name="csX0" fmla="*/ 0 w 6854619"/>
              <a:gd name="csY0" fmla="*/ 0 h 960517"/>
              <a:gd name="csX1" fmla="*/ 708311 w 6854619"/>
              <a:gd name="csY1" fmla="*/ 0 h 960517"/>
              <a:gd name="csX2" fmla="*/ 1142437 w 6854619"/>
              <a:gd name="csY2" fmla="*/ 0 h 960517"/>
              <a:gd name="csX3" fmla="*/ 1508016 w 6854619"/>
              <a:gd name="csY3" fmla="*/ 0 h 960517"/>
              <a:gd name="csX4" fmla="*/ 2147781 w 6854619"/>
              <a:gd name="csY4" fmla="*/ 0 h 960517"/>
              <a:gd name="csX5" fmla="*/ 2581906 w 6854619"/>
              <a:gd name="csY5" fmla="*/ 0 h 960517"/>
              <a:gd name="csX6" fmla="*/ 3290217 w 6854619"/>
              <a:gd name="csY6" fmla="*/ 0 h 960517"/>
              <a:gd name="csX7" fmla="*/ 3792889 w 6854619"/>
              <a:gd name="csY7" fmla="*/ 0 h 960517"/>
              <a:gd name="csX8" fmla="*/ 4295561 w 6854619"/>
              <a:gd name="csY8" fmla="*/ 0 h 960517"/>
              <a:gd name="csX9" fmla="*/ 4661141 w 6854619"/>
              <a:gd name="csY9" fmla="*/ 0 h 960517"/>
              <a:gd name="csX10" fmla="*/ 5095267 w 6854619"/>
              <a:gd name="csY10" fmla="*/ 0 h 960517"/>
              <a:gd name="csX11" fmla="*/ 5735031 w 6854619"/>
              <a:gd name="csY11" fmla="*/ 0 h 960517"/>
              <a:gd name="csX12" fmla="*/ 6306249 w 6854619"/>
              <a:gd name="csY12" fmla="*/ 0 h 960517"/>
              <a:gd name="csX13" fmla="*/ 6854619 w 6854619"/>
              <a:gd name="csY13" fmla="*/ 0 h 960517"/>
              <a:gd name="csX14" fmla="*/ 6854619 w 6854619"/>
              <a:gd name="csY14" fmla="*/ 470653 h 960517"/>
              <a:gd name="csX15" fmla="*/ 6854619 w 6854619"/>
              <a:gd name="csY15" fmla="*/ 960517 h 960517"/>
              <a:gd name="csX16" fmla="*/ 6283401 w 6854619"/>
              <a:gd name="csY16" fmla="*/ 960517 h 960517"/>
              <a:gd name="csX17" fmla="*/ 5780729 w 6854619"/>
              <a:gd name="csY17" fmla="*/ 960517 h 960517"/>
              <a:gd name="csX18" fmla="*/ 5278057 w 6854619"/>
              <a:gd name="csY18" fmla="*/ 960517 h 960517"/>
              <a:gd name="csX19" fmla="*/ 4706838 w 6854619"/>
              <a:gd name="csY19" fmla="*/ 960517 h 960517"/>
              <a:gd name="csX20" fmla="*/ 3998528 w 6854619"/>
              <a:gd name="csY20" fmla="*/ 960517 h 960517"/>
              <a:gd name="csX21" fmla="*/ 3290217 w 6854619"/>
              <a:gd name="csY21" fmla="*/ 960517 h 960517"/>
              <a:gd name="csX22" fmla="*/ 2650453 w 6854619"/>
              <a:gd name="csY22" fmla="*/ 960517 h 960517"/>
              <a:gd name="csX23" fmla="*/ 2079234 w 6854619"/>
              <a:gd name="csY23" fmla="*/ 960517 h 960517"/>
              <a:gd name="csX24" fmla="*/ 1508016 w 6854619"/>
              <a:gd name="csY24" fmla="*/ 960517 h 960517"/>
              <a:gd name="csX25" fmla="*/ 1005344 w 6854619"/>
              <a:gd name="csY25" fmla="*/ 960517 h 960517"/>
              <a:gd name="csX26" fmla="*/ 0 w 6854619"/>
              <a:gd name="csY26" fmla="*/ 960517 h 960517"/>
              <a:gd name="csX27" fmla="*/ 0 w 6854619"/>
              <a:gd name="csY27" fmla="*/ 499469 h 960517"/>
              <a:gd name="csX28" fmla="*/ 0 w 6854619"/>
              <a:gd name="csY28" fmla="*/ 0 h 9605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6854619" h="960517" fill="none" extrusionOk="0">
                <a:moveTo>
                  <a:pt x="0" y="0"/>
                </a:moveTo>
                <a:cubicBezTo>
                  <a:pt x="261841" y="-69974"/>
                  <a:pt x="463726" y="33050"/>
                  <a:pt x="708311" y="0"/>
                </a:cubicBezTo>
                <a:cubicBezTo>
                  <a:pt x="952896" y="-33050"/>
                  <a:pt x="1050730" y="51577"/>
                  <a:pt x="1142437" y="0"/>
                </a:cubicBezTo>
                <a:cubicBezTo>
                  <a:pt x="1234144" y="-51577"/>
                  <a:pt x="1431852" y="36156"/>
                  <a:pt x="1508016" y="0"/>
                </a:cubicBezTo>
                <a:cubicBezTo>
                  <a:pt x="1584180" y="-36156"/>
                  <a:pt x="1962683" y="70993"/>
                  <a:pt x="2147781" y="0"/>
                </a:cubicBezTo>
                <a:cubicBezTo>
                  <a:pt x="2332879" y="-70993"/>
                  <a:pt x="2438911" y="3244"/>
                  <a:pt x="2581906" y="0"/>
                </a:cubicBezTo>
                <a:cubicBezTo>
                  <a:pt x="2724901" y="-3244"/>
                  <a:pt x="2941979" y="38261"/>
                  <a:pt x="3290217" y="0"/>
                </a:cubicBezTo>
                <a:cubicBezTo>
                  <a:pt x="3638455" y="-38261"/>
                  <a:pt x="3603330" y="18262"/>
                  <a:pt x="3792889" y="0"/>
                </a:cubicBezTo>
                <a:cubicBezTo>
                  <a:pt x="3982448" y="-18262"/>
                  <a:pt x="4129485" y="44723"/>
                  <a:pt x="4295561" y="0"/>
                </a:cubicBezTo>
                <a:cubicBezTo>
                  <a:pt x="4461637" y="-44723"/>
                  <a:pt x="4531711" y="26730"/>
                  <a:pt x="4661141" y="0"/>
                </a:cubicBezTo>
                <a:cubicBezTo>
                  <a:pt x="4790571" y="-26730"/>
                  <a:pt x="4944904" y="2733"/>
                  <a:pt x="5095267" y="0"/>
                </a:cubicBezTo>
                <a:cubicBezTo>
                  <a:pt x="5245630" y="-2733"/>
                  <a:pt x="5573860" y="15347"/>
                  <a:pt x="5735031" y="0"/>
                </a:cubicBezTo>
                <a:cubicBezTo>
                  <a:pt x="5896202" y="-15347"/>
                  <a:pt x="6141471" y="56131"/>
                  <a:pt x="6306249" y="0"/>
                </a:cubicBezTo>
                <a:cubicBezTo>
                  <a:pt x="6471027" y="-56131"/>
                  <a:pt x="6604882" y="17447"/>
                  <a:pt x="6854619" y="0"/>
                </a:cubicBezTo>
                <a:cubicBezTo>
                  <a:pt x="6892989" y="186501"/>
                  <a:pt x="6852859" y="356600"/>
                  <a:pt x="6854619" y="470653"/>
                </a:cubicBezTo>
                <a:cubicBezTo>
                  <a:pt x="6856379" y="584706"/>
                  <a:pt x="6853628" y="794080"/>
                  <a:pt x="6854619" y="960517"/>
                </a:cubicBezTo>
                <a:cubicBezTo>
                  <a:pt x="6658502" y="1004531"/>
                  <a:pt x="6416549" y="913139"/>
                  <a:pt x="6283401" y="960517"/>
                </a:cubicBezTo>
                <a:cubicBezTo>
                  <a:pt x="6150253" y="1007895"/>
                  <a:pt x="5926360" y="902675"/>
                  <a:pt x="5780729" y="960517"/>
                </a:cubicBezTo>
                <a:cubicBezTo>
                  <a:pt x="5635098" y="1018359"/>
                  <a:pt x="5432542" y="950532"/>
                  <a:pt x="5278057" y="960517"/>
                </a:cubicBezTo>
                <a:cubicBezTo>
                  <a:pt x="5123572" y="970502"/>
                  <a:pt x="4935097" y="943358"/>
                  <a:pt x="4706838" y="960517"/>
                </a:cubicBezTo>
                <a:cubicBezTo>
                  <a:pt x="4478579" y="977676"/>
                  <a:pt x="4235220" y="946163"/>
                  <a:pt x="3998528" y="960517"/>
                </a:cubicBezTo>
                <a:cubicBezTo>
                  <a:pt x="3761836" y="974871"/>
                  <a:pt x="3608412" y="879268"/>
                  <a:pt x="3290217" y="960517"/>
                </a:cubicBezTo>
                <a:cubicBezTo>
                  <a:pt x="2972022" y="1041766"/>
                  <a:pt x="2793812" y="936649"/>
                  <a:pt x="2650453" y="960517"/>
                </a:cubicBezTo>
                <a:cubicBezTo>
                  <a:pt x="2507094" y="984385"/>
                  <a:pt x="2252765" y="912946"/>
                  <a:pt x="2079234" y="960517"/>
                </a:cubicBezTo>
                <a:cubicBezTo>
                  <a:pt x="1905703" y="1008088"/>
                  <a:pt x="1759318" y="915528"/>
                  <a:pt x="1508016" y="960517"/>
                </a:cubicBezTo>
                <a:cubicBezTo>
                  <a:pt x="1256714" y="1005506"/>
                  <a:pt x="1147125" y="939102"/>
                  <a:pt x="1005344" y="960517"/>
                </a:cubicBezTo>
                <a:cubicBezTo>
                  <a:pt x="863563" y="981932"/>
                  <a:pt x="368628" y="917488"/>
                  <a:pt x="0" y="960517"/>
                </a:cubicBezTo>
                <a:cubicBezTo>
                  <a:pt x="-31442" y="780755"/>
                  <a:pt x="19252" y="604571"/>
                  <a:pt x="0" y="499469"/>
                </a:cubicBezTo>
                <a:cubicBezTo>
                  <a:pt x="-19252" y="394367"/>
                  <a:pt x="32661" y="179184"/>
                  <a:pt x="0" y="0"/>
                </a:cubicBezTo>
                <a:close/>
              </a:path>
              <a:path w="6854619" h="960517" stroke="0" extrusionOk="0">
                <a:moveTo>
                  <a:pt x="0" y="0"/>
                </a:moveTo>
                <a:cubicBezTo>
                  <a:pt x="146147" y="-58595"/>
                  <a:pt x="494081" y="36296"/>
                  <a:pt x="708311" y="0"/>
                </a:cubicBezTo>
                <a:cubicBezTo>
                  <a:pt x="922541" y="-36296"/>
                  <a:pt x="992929" y="35353"/>
                  <a:pt x="1210983" y="0"/>
                </a:cubicBezTo>
                <a:cubicBezTo>
                  <a:pt x="1429037" y="-35353"/>
                  <a:pt x="1522716" y="20797"/>
                  <a:pt x="1645109" y="0"/>
                </a:cubicBezTo>
                <a:cubicBezTo>
                  <a:pt x="1767502" y="-20797"/>
                  <a:pt x="1951877" y="49458"/>
                  <a:pt x="2079234" y="0"/>
                </a:cubicBezTo>
                <a:cubicBezTo>
                  <a:pt x="2206592" y="-49458"/>
                  <a:pt x="2425114" y="42741"/>
                  <a:pt x="2513360" y="0"/>
                </a:cubicBezTo>
                <a:cubicBezTo>
                  <a:pt x="2601606" y="-42741"/>
                  <a:pt x="2780630" y="21066"/>
                  <a:pt x="2878940" y="0"/>
                </a:cubicBezTo>
                <a:cubicBezTo>
                  <a:pt x="2977250" y="-21066"/>
                  <a:pt x="3287618" y="38040"/>
                  <a:pt x="3518704" y="0"/>
                </a:cubicBezTo>
                <a:cubicBezTo>
                  <a:pt x="3749790" y="-38040"/>
                  <a:pt x="3836444" y="32943"/>
                  <a:pt x="3952830" y="0"/>
                </a:cubicBezTo>
                <a:cubicBezTo>
                  <a:pt x="4069216" y="-32943"/>
                  <a:pt x="4216800" y="43565"/>
                  <a:pt x="4455502" y="0"/>
                </a:cubicBezTo>
                <a:cubicBezTo>
                  <a:pt x="4694204" y="-43565"/>
                  <a:pt x="4991907" y="63582"/>
                  <a:pt x="5163813" y="0"/>
                </a:cubicBezTo>
                <a:cubicBezTo>
                  <a:pt x="5335719" y="-63582"/>
                  <a:pt x="5618899" y="70308"/>
                  <a:pt x="5872124" y="0"/>
                </a:cubicBezTo>
                <a:cubicBezTo>
                  <a:pt x="6125349" y="-70308"/>
                  <a:pt x="6477799" y="36736"/>
                  <a:pt x="6854619" y="0"/>
                </a:cubicBezTo>
                <a:cubicBezTo>
                  <a:pt x="6880724" y="226847"/>
                  <a:pt x="6833158" y="370274"/>
                  <a:pt x="6854619" y="480259"/>
                </a:cubicBezTo>
                <a:cubicBezTo>
                  <a:pt x="6876080" y="590244"/>
                  <a:pt x="6812426" y="803373"/>
                  <a:pt x="6854619" y="960517"/>
                </a:cubicBezTo>
                <a:cubicBezTo>
                  <a:pt x="6653896" y="963746"/>
                  <a:pt x="6460849" y="912945"/>
                  <a:pt x="6214855" y="960517"/>
                </a:cubicBezTo>
                <a:cubicBezTo>
                  <a:pt x="5968861" y="1008089"/>
                  <a:pt x="5899994" y="930333"/>
                  <a:pt x="5712183" y="960517"/>
                </a:cubicBezTo>
                <a:cubicBezTo>
                  <a:pt x="5524372" y="990701"/>
                  <a:pt x="5468397" y="939519"/>
                  <a:pt x="5346603" y="960517"/>
                </a:cubicBezTo>
                <a:cubicBezTo>
                  <a:pt x="5224809" y="981515"/>
                  <a:pt x="4970312" y="947556"/>
                  <a:pt x="4843931" y="960517"/>
                </a:cubicBezTo>
                <a:cubicBezTo>
                  <a:pt x="4717550" y="973478"/>
                  <a:pt x="4522508" y="914058"/>
                  <a:pt x="4409805" y="960517"/>
                </a:cubicBezTo>
                <a:cubicBezTo>
                  <a:pt x="4297102" y="1006976"/>
                  <a:pt x="4050458" y="906422"/>
                  <a:pt x="3907133" y="960517"/>
                </a:cubicBezTo>
                <a:cubicBezTo>
                  <a:pt x="3763808" y="1014612"/>
                  <a:pt x="3416097" y="933863"/>
                  <a:pt x="3267368" y="960517"/>
                </a:cubicBezTo>
                <a:cubicBezTo>
                  <a:pt x="3118639" y="987171"/>
                  <a:pt x="2962610" y="895559"/>
                  <a:pt x="2696150" y="960517"/>
                </a:cubicBezTo>
                <a:cubicBezTo>
                  <a:pt x="2429690" y="1025475"/>
                  <a:pt x="2297191" y="927354"/>
                  <a:pt x="2056386" y="960517"/>
                </a:cubicBezTo>
                <a:cubicBezTo>
                  <a:pt x="1815581" y="993680"/>
                  <a:pt x="1694322" y="938137"/>
                  <a:pt x="1553714" y="960517"/>
                </a:cubicBezTo>
                <a:cubicBezTo>
                  <a:pt x="1413106" y="982897"/>
                  <a:pt x="1358645" y="938698"/>
                  <a:pt x="1188134" y="960517"/>
                </a:cubicBezTo>
                <a:cubicBezTo>
                  <a:pt x="1017623" y="982336"/>
                  <a:pt x="1003765" y="959791"/>
                  <a:pt x="822554" y="960517"/>
                </a:cubicBezTo>
                <a:cubicBezTo>
                  <a:pt x="641343" y="961243"/>
                  <a:pt x="254332" y="897617"/>
                  <a:pt x="0" y="960517"/>
                </a:cubicBezTo>
                <a:cubicBezTo>
                  <a:pt x="-8502" y="762331"/>
                  <a:pt x="22577" y="651497"/>
                  <a:pt x="0" y="509074"/>
                </a:cubicBezTo>
                <a:cubicBezTo>
                  <a:pt x="-22577" y="366651"/>
                  <a:pt x="3724" y="208895"/>
                  <a:pt x="0" y="0"/>
                </a:cubicBezTo>
                <a:close/>
              </a:path>
            </a:pathLst>
          </a:custGeom>
          <a:ln>
            <a:solidFill>
              <a:schemeClr val="tx1"/>
            </a:solidFill>
            <a:extLst>
              <a:ext uri="{C807C97D-BFC1-408E-A445-0C87EB9F89A2}">
                <ask:lineSketchStyleProps xmlns:ask="http://schemas.microsoft.com/office/drawing/2018/sketchyshapes" sd="3444019292">
                  <a:prstGeom prst="rect">
                    <a:avLst/>
                  </a:prstGeom>
                  <ask:type>
                    <ask:lineSketchScribble/>
                  </ask:type>
                </ask:lineSketchStyleProps>
              </a:ext>
            </a:extLst>
          </a:ln>
        </p:spPr>
      </p:pic>
    </p:spTree>
    <p:extLst>
      <p:ext uri="{BB962C8B-B14F-4D97-AF65-F5344CB8AC3E}">
        <p14:creationId xmlns:p14="http://schemas.microsoft.com/office/powerpoint/2010/main" val="3555187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8828" y="1253331"/>
            <a:ext cx="10515600" cy="4351338"/>
          </a:xfrm>
          <a:custGeom>
            <a:avLst/>
            <a:gdLst>
              <a:gd name="csX0" fmla="*/ 0 w 10515600"/>
              <a:gd name="csY0" fmla="*/ 0 h 4351338"/>
              <a:gd name="csX1" fmla="*/ 794512 w 10515600"/>
              <a:gd name="csY1" fmla="*/ 0 h 4351338"/>
              <a:gd name="csX2" fmla="*/ 1273556 w 10515600"/>
              <a:gd name="csY2" fmla="*/ 0 h 4351338"/>
              <a:gd name="csX3" fmla="*/ 1752600 w 10515600"/>
              <a:gd name="csY3" fmla="*/ 0 h 4351338"/>
              <a:gd name="csX4" fmla="*/ 2021332 w 10515600"/>
              <a:gd name="csY4" fmla="*/ 0 h 4351338"/>
              <a:gd name="csX5" fmla="*/ 2395220 w 10515600"/>
              <a:gd name="csY5" fmla="*/ 0 h 4351338"/>
              <a:gd name="csX6" fmla="*/ 2979420 w 10515600"/>
              <a:gd name="csY6" fmla="*/ 0 h 4351338"/>
              <a:gd name="csX7" fmla="*/ 3668776 w 10515600"/>
              <a:gd name="csY7" fmla="*/ 0 h 4351338"/>
              <a:gd name="csX8" fmla="*/ 4252976 w 10515600"/>
              <a:gd name="csY8" fmla="*/ 0 h 4351338"/>
              <a:gd name="csX9" fmla="*/ 4626864 w 10515600"/>
              <a:gd name="csY9" fmla="*/ 0 h 4351338"/>
              <a:gd name="csX10" fmla="*/ 5421376 w 10515600"/>
              <a:gd name="csY10" fmla="*/ 0 h 4351338"/>
              <a:gd name="csX11" fmla="*/ 6005576 w 10515600"/>
              <a:gd name="csY11" fmla="*/ 0 h 4351338"/>
              <a:gd name="csX12" fmla="*/ 6800088 w 10515600"/>
              <a:gd name="csY12" fmla="*/ 0 h 4351338"/>
              <a:gd name="csX13" fmla="*/ 7384288 w 10515600"/>
              <a:gd name="csY13" fmla="*/ 0 h 4351338"/>
              <a:gd name="csX14" fmla="*/ 7968488 w 10515600"/>
              <a:gd name="csY14" fmla="*/ 0 h 4351338"/>
              <a:gd name="csX15" fmla="*/ 8447532 w 10515600"/>
              <a:gd name="csY15" fmla="*/ 0 h 4351338"/>
              <a:gd name="csX16" fmla="*/ 8926576 w 10515600"/>
              <a:gd name="csY16" fmla="*/ 0 h 4351338"/>
              <a:gd name="csX17" fmla="*/ 9615932 w 10515600"/>
              <a:gd name="csY17" fmla="*/ 0 h 4351338"/>
              <a:gd name="csX18" fmla="*/ 10515600 w 10515600"/>
              <a:gd name="csY18" fmla="*/ 0 h 4351338"/>
              <a:gd name="csX19" fmla="*/ 10515600 w 10515600"/>
              <a:gd name="csY19" fmla="*/ 587431 h 4351338"/>
              <a:gd name="csX20" fmla="*/ 10515600 w 10515600"/>
              <a:gd name="csY20" fmla="*/ 1131348 h 4351338"/>
              <a:gd name="csX21" fmla="*/ 10515600 w 10515600"/>
              <a:gd name="csY21" fmla="*/ 1588238 h 4351338"/>
              <a:gd name="csX22" fmla="*/ 10515600 w 10515600"/>
              <a:gd name="csY22" fmla="*/ 2088642 h 4351338"/>
              <a:gd name="csX23" fmla="*/ 10515600 w 10515600"/>
              <a:gd name="csY23" fmla="*/ 2676073 h 4351338"/>
              <a:gd name="csX24" fmla="*/ 10515600 w 10515600"/>
              <a:gd name="csY24" fmla="*/ 3219990 h 4351338"/>
              <a:gd name="csX25" fmla="*/ 10515600 w 10515600"/>
              <a:gd name="csY25" fmla="*/ 3720394 h 4351338"/>
              <a:gd name="csX26" fmla="*/ 10515600 w 10515600"/>
              <a:gd name="csY26" fmla="*/ 4351338 h 4351338"/>
              <a:gd name="csX27" fmla="*/ 9721088 w 10515600"/>
              <a:gd name="csY27" fmla="*/ 4351338 h 4351338"/>
              <a:gd name="csX28" fmla="*/ 9242044 w 10515600"/>
              <a:gd name="csY28" fmla="*/ 4351338 h 4351338"/>
              <a:gd name="csX29" fmla="*/ 8868156 w 10515600"/>
              <a:gd name="csY29" fmla="*/ 4351338 h 4351338"/>
              <a:gd name="csX30" fmla="*/ 8389112 w 10515600"/>
              <a:gd name="csY30" fmla="*/ 4351338 h 4351338"/>
              <a:gd name="csX31" fmla="*/ 7699756 w 10515600"/>
              <a:gd name="csY31" fmla="*/ 4351338 h 4351338"/>
              <a:gd name="csX32" fmla="*/ 7010400 w 10515600"/>
              <a:gd name="csY32" fmla="*/ 4351338 h 4351338"/>
              <a:gd name="csX33" fmla="*/ 6636512 w 10515600"/>
              <a:gd name="csY33" fmla="*/ 4351338 h 4351338"/>
              <a:gd name="csX34" fmla="*/ 6262624 w 10515600"/>
              <a:gd name="csY34" fmla="*/ 4351338 h 4351338"/>
              <a:gd name="csX35" fmla="*/ 5573268 w 10515600"/>
              <a:gd name="csY35" fmla="*/ 4351338 h 4351338"/>
              <a:gd name="csX36" fmla="*/ 5304536 w 10515600"/>
              <a:gd name="csY36" fmla="*/ 4351338 h 4351338"/>
              <a:gd name="csX37" fmla="*/ 4930648 w 10515600"/>
              <a:gd name="csY37" fmla="*/ 4351338 h 4351338"/>
              <a:gd name="csX38" fmla="*/ 4451604 w 10515600"/>
              <a:gd name="csY38" fmla="*/ 4351338 h 4351338"/>
              <a:gd name="csX39" fmla="*/ 4077716 w 10515600"/>
              <a:gd name="csY39" fmla="*/ 4351338 h 4351338"/>
              <a:gd name="csX40" fmla="*/ 3493516 w 10515600"/>
              <a:gd name="csY40" fmla="*/ 4351338 h 4351338"/>
              <a:gd name="csX41" fmla="*/ 2804160 w 10515600"/>
              <a:gd name="csY41" fmla="*/ 4351338 h 4351338"/>
              <a:gd name="csX42" fmla="*/ 2430272 w 10515600"/>
              <a:gd name="csY42" fmla="*/ 4351338 h 4351338"/>
              <a:gd name="csX43" fmla="*/ 1635760 w 10515600"/>
              <a:gd name="csY43" fmla="*/ 4351338 h 4351338"/>
              <a:gd name="csX44" fmla="*/ 841248 w 10515600"/>
              <a:gd name="csY44" fmla="*/ 4351338 h 4351338"/>
              <a:gd name="csX45" fmla="*/ 572516 w 10515600"/>
              <a:gd name="csY45" fmla="*/ 4351338 h 4351338"/>
              <a:gd name="csX46" fmla="*/ 0 w 10515600"/>
              <a:gd name="csY46" fmla="*/ 4351338 h 4351338"/>
              <a:gd name="csX47" fmla="*/ 0 w 10515600"/>
              <a:gd name="csY47" fmla="*/ 3894448 h 4351338"/>
              <a:gd name="csX48" fmla="*/ 0 w 10515600"/>
              <a:gd name="csY48" fmla="*/ 3394044 h 4351338"/>
              <a:gd name="csX49" fmla="*/ 0 w 10515600"/>
              <a:gd name="csY49" fmla="*/ 2980667 h 4351338"/>
              <a:gd name="csX50" fmla="*/ 0 w 10515600"/>
              <a:gd name="csY50" fmla="*/ 2567289 h 4351338"/>
              <a:gd name="csX51" fmla="*/ 0 w 10515600"/>
              <a:gd name="csY51" fmla="*/ 1936345 h 4351338"/>
              <a:gd name="csX52" fmla="*/ 0 w 10515600"/>
              <a:gd name="csY52" fmla="*/ 1479455 h 4351338"/>
              <a:gd name="csX53" fmla="*/ 0 w 10515600"/>
              <a:gd name="csY53" fmla="*/ 1066078 h 4351338"/>
              <a:gd name="csX54" fmla="*/ 0 w 10515600"/>
              <a:gd name="csY54" fmla="*/ 478647 h 4351338"/>
              <a:gd name="csX55" fmla="*/ 0 w 10515600"/>
              <a:gd name="csY55" fmla="*/ 0 h 43513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Lst>
            <a:rect l="l" t="t" r="r" b="b"/>
            <a:pathLst>
              <a:path w="10515600" h="4351338" fill="none" extrusionOk="0">
                <a:moveTo>
                  <a:pt x="0" y="0"/>
                </a:moveTo>
                <a:cubicBezTo>
                  <a:pt x="320177" y="-23805"/>
                  <a:pt x="411041" y="8707"/>
                  <a:pt x="794512" y="0"/>
                </a:cubicBezTo>
                <a:cubicBezTo>
                  <a:pt x="1177983" y="-8707"/>
                  <a:pt x="1118433" y="37062"/>
                  <a:pt x="1273556" y="0"/>
                </a:cubicBezTo>
                <a:cubicBezTo>
                  <a:pt x="1428679" y="-37062"/>
                  <a:pt x="1518596" y="11095"/>
                  <a:pt x="1752600" y="0"/>
                </a:cubicBezTo>
                <a:cubicBezTo>
                  <a:pt x="1986604" y="-11095"/>
                  <a:pt x="1918712" y="18385"/>
                  <a:pt x="2021332" y="0"/>
                </a:cubicBezTo>
                <a:cubicBezTo>
                  <a:pt x="2123952" y="-18385"/>
                  <a:pt x="2294088" y="32848"/>
                  <a:pt x="2395220" y="0"/>
                </a:cubicBezTo>
                <a:cubicBezTo>
                  <a:pt x="2496352" y="-32848"/>
                  <a:pt x="2695803" y="51187"/>
                  <a:pt x="2979420" y="0"/>
                </a:cubicBezTo>
                <a:cubicBezTo>
                  <a:pt x="3263037" y="-51187"/>
                  <a:pt x="3512205" y="74685"/>
                  <a:pt x="3668776" y="0"/>
                </a:cubicBezTo>
                <a:cubicBezTo>
                  <a:pt x="3825347" y="-74685"/>
                  <a:pt x="3975418" y="43373"/>
                  <a:pt x="4252976" y="0"/>
                </a:cubicBezTo>
                <a:cubicBezTo>
                  <a:pt x="4530534" y="-43373"/>
                  <a:pt x="4538926" y="41947"/>
                  <a:pt x="4626864" y="0"/>
                </a:cubicBezTo>
                <a:cubicBezTo>
                  <a:pt x="4714802" y="-41947"/>
                  <a:pt x="5213998" y="85673"/>
                  <a:pt x="5421376" y="0"/>
                </a:cubicBezTo>
                <a:cubicBezTo>
                  <a:pt x="5628754" y="-85673"/>
                  <a:pt x="5800225" y="6466"/>
                  <a:pt x="6005576" y="0"/>
                </a:cubicBezTo>
                <a:cubicBezTo>
                  <a:pt x="6210927" y="-6466"/>
                  <a:pt x="6588017" y="1361"/>
                  <a:pt x="6800088" y="0"/>
                </a:cubicBezTo>
                <a:cubicBezTo>
                  <a:pt x="7012159" y="-1361"/>
                  <a:pt x="7153248" y="43941"/>
                  <a:pt x="7384288" y="0"/>
                </a:cubicBezTo>
                <a:cubicBezTo>
                  <a:pt x="7615328" y="-43941"/>
                  <a:pt x="7834843" y="44782"/>
                  <a:pt x="7968488" y="0"/>
                </a:cubicBezTo>
                <a:cubicBezTo>
                  <a:pt x="8102133" y="-44782"/>
                  <a:pt x="8212533" y="11899"/>
                  <a:pt x="8447532" y="0"/>
                </a:cubicBezTo>
                <a:cubicBezTo>
                  <a:pt x="8682531" y="-11899"/>
                  <a:pt x="8806199" y="48712"/>
                  <a:pt x="8926576" y="0"/>
                </a:cubicBezTo>
                <a:cubicBezTo>
                  <a:pt x="9046953" y="-48712"/>
                  <a:pt x="9307930" y="40500"/>
                  <a:pt x="9615932" y="0"/>
                </a:cubicBezTo>
                <a:cubicBezTo>
                  <a:pt x="9923934" y="-40500"/>
                  <a:pt x="10245629" y="63857"/>
                  <a:pt x="10515600" y="0"/>
                </a:cubicBezTo>
                <a:cubicBezTo>
                  <a:pt x="10577875" y="168824"/>
                  <a:pt x="10503324" y="331060"/>
                  <a:pt x="10515600" y="587431"/>
                </a:cubicBezTo>
                <a:cubicBezTo>
                  <a:pt x="10527876" y="843802"/>
                  <a:pt x="10495092" y="993807"/>
                  <a:pt x="10515600" y="1131348"/>
                </a:cubicBezTo>
                <a:cubicBezTo>
                  <a:pt x="10536108" y="1268889"/>
                  <a:pt x="10504034" y="1381752"/>
                  <a:pt x="10515600" y="1588238"/>
                </a:cubicBezTo>
                <a:cubicBezTo>
                  <a:pt x="10527166" y="1794724"/>
                  <a:pt x="10491707" y="1919230"/>
                  <a:pt x="10515600" y="2088642"/>
                </a:cubicBezTo>
                <a:cubicBezTo>
                  <a:pt x="10539493" y="2258054"/>
                  <a:pt x="10504367" y="2500275"/>
                  <a:pt x="10515600" y="2676073"/>
                </a:cubicBezTo>
                <a:cubicBezTo>
                  <a:pt x="10526833" y="2851871"/>
                  <a:pt x="10473391" y="2972584"/>
                  <a:pt x="10515600" y="3219990"/>
                </a:cubicBezTo>
                <a:cubicBezTo>
                  <a:pt x="10557809" y="3467396"/>
                  <a:pt x="10463829" y="3578327"/>
                  <a:pt x="10515600" y="3720394"/>
                </a:cubicBezTo>
                <a:cubicBezTo>
                  <a:pt x="10567371" y="3862461"/>
                  <a:pt x="10441446" y="4168012"/>
                  <a:pt x="10515600" y="4351338"/>
                </a:cubicBezTo>
                <a:cubicBezTo>
                  <a:pt x="10283347" y="4395536"/>
                  <a:pt x="9956513" y="4341997"/>
                  <a:pt x="9721088" y="4351338"/>
                </a:cubicBezTo>
                <a:cubicBezTo>
                  <a:pt x="9485663" y="4360679"/>
                  <a:pt x="9358191" y="4343656"/>
                  <a:pt x="9242044" y="4351338"/>
                </a:cubicBezTo>
                <a:cubicBezTo>
                  <a:pt x="9125897" y="4359020"/>
                  <a:pt x="9027616" y="4306747"/>
                  <a:pt x="8868156" y="4351338"/>
                </a:cubicBezTo>
                <a:cubicBezTo>
                  <a:pt x="8708696" y="4395929"/>
                  <a:pt x="8526831" y="4334428"/>
                  <a:pt x="8389112" y="4351338"/>
                </a:cubicBezTo>
                <a:cubicBezTo>
                  <a:pt x="8251393" y="4368248"/>
                  <a:pt x="7923950" y="4327246"/>
                  <a:pt x="7699756" y="4351338"/>
                </a:cubicBezTo>
                <a:cubicBezTo>
                  <a:pt x="7475562" y="4375430"/>
                  <a:pt x="7237878" y="4292620"/>
                  <a:pt x="7010400" y="4351338"/>
                </a:cubicBezTo>
                <a:cubicBezTo>
                  <a:pt x="6782922" y="4410056"/>
                  <a:pt x="6766047" y="4349616"/>
                  <a:pt x="6636512" y="4351338"/>
                </a:cubicBezTo>
                <a:cubicBezTo>
                  <a:pt x="6506977" y="4353060"/>
                  <a:pt x="6381882" y="4314836"/>
                  <a:pt x="6262624" y="4351338"/>
                </a:cubicBezTo>
                <a:cubicBezTo>
                  <a:pt x="6143366" y="4387840"/>
                  <a:pt x="5811350" y="4317779"/>
                  <a:pt x="5573268" y="4351338"/>
                </a:cubicBezTo>
                <a:cubicBezTo>
                  <a:pt x="5335186" y="4384897"/>
                  <a:pt x="5401189" y="4330904"/>
                  <a:pt x="5304536" y="4351338"/>
                </a:cubicBezTo>
                <a:cubicBezTo>
                  <a:pt x="5207883" y="4371772"/>
                  <a:pt x="5105421" y="4340705"/>
                  <a:pt x="4930648" y="4351338"/>
                </a:cubicBezTo>
                <a:cubicBezTo>
                  <a:pt x="4755875" y="4361971"/>
                  <a:pt x="4605819" y="4330406"/>
                  <a:pt x="4451604" y="4351338"/>
                </a:cubicBezTo>
                <a:cubicBezTo>
                  <a:pt x="4297389" y="4372270"/>
                  <a:pt x="4223770" y="4311191"/>
                  <a:pt x="4077716" y="4351338"/>
                </a:cubicBezTo>
                <a:cubicBezTo>
                  <a:pt x="3931662" y="4391485"/>
                  <a:pt x="3669696" y="4313161"/>
                  <a:pt x="3493516" y="4351338"/>
                </a:cubicBezTo>
                <a:cubicBezTo>
                  <a:pt x="3317336" y="4389515"/>
                  <a:pt x="2963697" y="4291866"/>
                  <a:pt x="2804160" y="4351338"/>
                </a:cubicBezTo>
                <a:cubicBezTo>
                  <a:pt x="2644623" y="4410810"/>
                  <a:pt x="2559057" y="4343134"/>
                  <a:pt x="2430272" y="4351338"/>
                </a:cubicBezTo>
                <a:cubicBezTo>
                  <a:pt x="2301487" y="4359542"/>
                  <a:pt x="1979573" y="4286726"/>
                  <a:pt x="1635760" y="4351338"/>
                </a:cubicBezTo>
                <a:cubicBezTo>
                  <a:pt x="1291947" y="4415950"/>
                  <a:pt x="1161157" y="4330296"/>
                  <a:pt x="841248" y="4351338"/>
                </a:cubicBezTo>
                <a:cubicBezTo>
                  <a:pt x="521339" y="4372380"/>
                  <a:pt x="650544" y="4343746"/>
                  <a:pt x="572516" y="4351338"/>
                </a:cubicBezTo>
                <a:cubicBezTo>
                  <a:pt x="494488" y="4358930"/>
                  <a:pt x="131885" y="4291467"/>
                  <a:pt x="0" y="4351338"/>
                </a:cubicBezTo>
                <a:cubicBezTo>
                  <a:pt x="-31489" y="4152901"/>
                  <a:pt x="17945" y="4048785"/>
                  <a:pt x="0" y="3894448"/>
                </a:cubicBezTo>
                <a:cubicBezTo>
                  <a:pt x="-17945" y="3740111"/>
                  <a:pt x="45033" y="3545827"/>
                  <a:pt x="0" y="3394044"/>
                </a:cubicBezTo>
                <a:cubicBezTo>
                  <a:pt x="-45033" y="3242261"/>
                  <a:pt x="29052" y="3098965"/>
                  <a:pt x="0" y="2980667"/>
                </a:cubicBezTo>
                <a:cubicBezTo>
                  <a:pt x="-29052" y="2862369"/>
                  <a:pt x="43191" y="2771960"/>
                  <a:pt x="0" y="2567289"/>
                </a:cubicBezTo>
                <a:cubicBezTo>
                  <a:pt x="-43191" y="2362618"/>
                  <a:pt x="62850" y="2089416"/>
                  <a:pt x="0" y="1936345"/>
                </a:cubicBezTo>
                <a:cubicBezTo>
                  <a:pt x="-62850" y="1783274"/>
                  <a:pt x="52975" y="1678528"/>
                  <a:pt x="0" y="1479455"/>
                </a:cubicBezTo>
                <a:cubicBezTo>
                  <a:pt x="-52975" y="1280382"/>
                  <a:pt x="26472" y="1172176"/>
                  <a:pt x="0" y="1066078"/>
                </a:cubicBezTo>
                <a:cubicBezTo>
                  <a:pt x="-26472" y="959980"/>
                  <a:pt x="37703" y="704228"/>
                  <a:pt x="0" y="478647"/>
                </a:cubicBezTo>
                <a:cubicBezTo>
                  <a:pt x="-37703" y="253066"/>
                  <a:pt x="16670" y="126336"/>
                  <a:pt x="0" y="0"/>
                </a:cubicBezTo>
                <a:close/>
              </a:path>
              <a:path w="10515600" h="4351338" stroke="0" extrusionOk="0">
                <a:moveTo>
                  <a:pt x="0" y="0"/>
                </a:moveTo>
                <a:cubicBezTo>
                  <a:pt x="155853" y="-20102"/>
                  <a:pt x="451503" y="65893"/>
                  <a:pt x="584200" y="0"/>
                </a:cubicBezTo>
                <a:cubicBezTo>
                  <a:pt x="716897" y="-65893"/>
                  <a:pt x="971634" y="34537"/>
                  <a:pt x="1273556" y="0"/>
                </a:cubicBezTo>
                <a:cubicBezTo>
                  <a:pt x="1575478" y="-34537"/>
                  <a:pt x="1706114" y="32895"/>
                  <a:pt x="2068068" y="0"/>
                </a:cubicBezTo>
                <a:cubicBezTo>
                  <a:pt x="2430022" y="-32895"/>
                  <a:pt x="2272861" y="18980"/>
                  <a:pt x="2336800" y="0"/>
                </a:cubicBezTo>
                <a:cubicBezTo>
                  <a:pt x="2400739" y="-18980"/>
                  <a:pt x="2591919" y="28626"/>
                  <a:pt x="2710688" y="0"/>
                </a:cubicBezTo>
                <a:cubicBezTo>
                  <a:pt x="2829457" y="-28626"/>
                  <a:pt x="3092381" y="48004"/>
                  <a:pt x="3400044" y="0"/>
                </a:cubicBezTo>
                <a:cubicBezTo>
                  <a:pt x="3707707" y="-48004"/>
                  <a:pt x="3861786" y="77830"/>
                  <a:pt x="4089400" y="0"/>
                </a:cubicBezTo>
                <a:cubicBezTo>
                  <a:pt x="4317014" y="-77830"/>
                  <a:pt x="4281051" y="523"/>
                  <a:pt x="4358132" y="0"/>
                </a:cubicBezTo>
                <a:cubicBezTo>
                  <a:pt x="4435213" y="-523"/>
                  <a:pt x="4758308" y="25621"/>
                  <a:pt x="4942332" y="0"/>
                </a:cubicBezTo>
                <a:cubicBezTo>
                  <a:pt x="5126356" y="-25621"/>
                  <a:pt x="5222708" y="15784"/>
                  <a:pt x="5421376" y="0"/>
                </a:cubicBezTo>
                <a:cubicBezTo>
                  <a:pt x="5620044" y="-15784"/>
                  <a:pt x="5955796" y="23426"/>
                  <a:pt x="6215888" y="0"/>
                </a:cubicBezTo>
                <a:cubicBezTo>
                  <a:pt x="6475980" y="-23426"/>
                  <a:pt x="6400266" y="26488"/>
                  <a:pt x="6484620" y="0"/>
                </a:cubicBezTo>
                <a:cubicBezTo>
                  <a:pt x="6568974" y="-26488"/>
                  <a:pt x="7018096" y="76973"/>
                  <a:pt x="7279132" y="0"/>
                </a:cubicBezTo>
                <a:cubicBezTo>
                  <a:pt x="7540168" y="-76973"/>
                  <a:pt x="7639473" y="20813"/>
                  <a:pt x="7758176" y="0"/>
                </a:cubicBezTo>
                <a:cubicBezTo>
                  <a:pt x="7876879" y="-20813"/>
                  <a:pt x="8158738" y="15237"/>
                  <a:pt x="8342376" y="0"/>
                </a:cubicBezTo>
                <a:cubicBezTo>
                  <a:pt x="8526014" y="-15237"/>
                  <a:pt x="8553969" y="1654"/>
                  <a:pt x="8716264" y="0"/>
                </a:cubicBezTo>
                <a:cubicBezTo>
                  <a:pt x="8878559" y="-1654"/>
                  <a:pt x="8872849" y="20459"/>
                  <a:pt x="8984996" y="0"/>
                </a:cubicBezTo>
                <a:cubicBezTo>
                  <a:pt x="9097143" y="-20459"/>
                  <a:pt x="9496966" y="67618"/>
                  <a:pt x="9674352" y="0"/>
                </a:cubicBezTo>
                <a:cubicBezTo>
                  <a:pt x="9851738" y="-67618"/>
                  <a:pt x="10315521" y="76967"/>
                  <a:pt x="10515600" y="0"/>
                </a:cubicBezTo>
                <a:cubicBezTo>
                  <a:pt x="10525047" y="151269"/>
                  <a:pt x="10511309" y="283022"/>
                  <a:pt x="10515600" y="500404"/>
                </a:cubicBezTo>
                <a:cubicBezTo>
                  <a:pt x="10519891" y="717786"/>
                  <a:pt x="10498745" y="825602"/>
                  <a:pt x="10515600" y="1131348"/>
                </a:cubicBezTo>
                <a:cubicBezTo>
                  <a:pt x="10532455" y="1437094"/>
                  <a:pt x="10446167" y="1511256"/>
                  <a:pt x="10515600" y="1718779"/>
                </a:cubicBezTo>
                <a:cubicBezTo>
                  <a:pt x="10585033" y="1926302"/>
                  <a:pt x="10477702" y="2069525"/>
                  <a:pt x="10515600" y="2262696"/>
                </a:cubicBezTo>
                <a:cubicBezTo>
                  <a:pt x="10553498" y="2455867"/>
                  <a:pt x="10495666" y="2658515"/>
                  <a:pt x="10515600" y="2850126"/>
                </a:cubicBezTo>
                <a:cubicBezTo>
                  <a:pt x="10535534" y="3041737"/>
                  <a:pt x="10480829" y="3124849"/>
                  <a:pt x="10515600" y="3263504"/>
                </a:cubicBezTo>
                <a:cubicBezTo>
                  <a:pt x="10550371" y="3402159"/>
                  <a:pt x="10499472" y="4118683"/>
                  <a:pt x="10515600" y="4351338"/>
                </a:cubicBezTo>
                <a:cubicBezTo>
                  <a:pt x="10388889" y="4380970"/>
                  <a:pt x="10274911" y="4344793"/>
                  <a:pt x="10141712" y="4351338"/>
                </a:cubicBezTo>
                <a:cubicBezTo>
                  <a:pt x="10008513" y="4357883"/>
                  <a:pt x="9845876" y="4293551"/>
                  <a:pt x="9557512" y="4351338"/>
                </a:cubicBezTo>
                <a:cubicBezTo>
                  <a:pt x="9269148" y="4409125"/>
                  <a:pt x="9019053" y="4273539"/>
                  <a:pt x="8868156" y="4351338"/>
                </a:cubicBezTo>
                <a:cubicBezTo>
                  <a:pt x="8717259" y="4429137"/>
                  <a:pt x="8586704" y="4315470"/>
                  <a:pt x="8494268" y="4351338"/>
                </a:cubicBezTo>
                <a:cubicBezTo>
                  <a:pt x="8401832" y="4387206"/>
                  <a:pt x="8215940" y="4329156"/>
                  <a:pt x="8120380" y="4351338"/>
                </a:cubicBezTo>
                <a:cubicBezTo>
                  <a:pt x="8024820" y="4373520"/>
                  <a:pt x="7770374" y="4298456"/>
                  <a:pt x="7536180" y="4351338"/>
                </a:cubicBezTo>
                <a:cubicBezTo>
                  <a:pt x="7301986" y="4404220"/>
                  <a:pt x="7366902" y="4320598"/>
                  <a:pt x="7267448" y="4351338"/>
                </a:cubicBezTo>
                <a:cubicBezTo>
                  <a:pt x="7167994" y="4382078"/>
                  <a:pt x="6971096" y="4314085"/>
                  <a:pt x="6893560" y="4351338"/>
                </a:cubicBezTo>
                <a:cubicBezTo>
                  <a:pt x="6816024" y="4388591"/>
                  <a:pt x="6549709" y="4316463"/>
                  <a:pt x="6414516" y="4351338"/>
                </a:cubicBezTo>
                <a:cubicBezTo>
                  <a:pt x="6279323" y="4386213"/>
                  <a:pt x="6147739" y="4333030"/>
                  <a:pt x="6040628" y="4351338"/>
                </a:cubicBezTo>
                <a:cubicBezTo>
                  <a:pt x="5933517" y="4369646"/>
                  <a:pt x="5529481" y="4273622"/>
                  <a:pt x="5246116" y="4351338"/>
                </a:cubicBezTo>
                <a:cubicBezTo>
                  <a:pt x="4962751" y="4429054"/>
                  <a:pt x="4957215" y="4348689"/>
                  <a:pt x="4872228" y="4351338"/>
                </a:cubicBezTo>
                <a:cubicBezTo>
                  <a:pt x="4787241" y="4353987"/>
                  <a:pt x="4579318" y="4331740"/>
                  <a:pt x="4498340" y="4351338"/>
                </a:cubicBezTo>
                <a:cubicBezTo>
                  <a:pt x="4417362" y="4370936"/>
                  <a:pt x="4086428" y="4320931"/>
                  <a:pt x="3808984" y="4351338"/>
                </a:cubicBezTo>
                <a:cubicBezTo>
                  <a:pt x="3531540" y="4381745"/>
                  <a:pt x="3491757" y="4329172"/>
                  <a:pt x="3224784" y="4351338"/>
                </a:cubicBezTo>
                <a:cubicBezTo>
                  <a:pt x="2957811" y="4373504"/>
                  <a:pt x="2844504" y="4339378"/>
                  <a:pt x="2535428" y="4351338"/>
                </a:cubicBezTo>
                <a:cubicBezTo>
                  <a:pt x="2226352" y="4363298"/>
                  <a:pt x="2331504" y="4328211"/>
                  <a:pt x="2266696" y="4351338"/>
                </a:cubicBezTo>
                <a:cubicBezTo>
                  <a:pt x="2201888" y="4374465"/>
                  <a:pt x="1848817" y="4289202"/>
                  <a:pt x="1577340" y="4351338"/>
                </a:cubicBezTo>
                <a:cubicBezTo>
                  <a:pt x="1305863" y="4413474"/>
                  <a:pt x="1410739" y="4334382"/>
                  <a:pt x="1308608" y="4351338"/>
                </a:cubicBezTo>
                <a:cubicBezTo>
                  <a:pt x="1206477" y="4368294"/>
                  <a:pt x="868587" y="4276252"/>
                  <a:pt x="514096" y="4351338"/>
                </a:cubicBezTo>
                <a:cubicBezTo>
                  <a:pt x="159605" y="4426424"/>
                  <a:pt x="210181" y="4305393"/>
                  <a:pt x="0" y="4351338"/>
                </a:cubicBezTo>
                <a:cubicBezTo>
                  <a:pt x="-11335" y="4164000"/>
                  <a:pt x="52390" y="4113467"/>
                  <a:pt x="0" y="3894448"/>
                </a:cubicBezTo>
                <a:cubicBezTo>
                  <a:pt x="-52390" y="3675429"/>
                  <a:pt x="27281" y="3618897"/>
                  <a:pt x="0" y="3394044"/>
                </a:cubicBezTo>
                <a:cubicBezTo>
                  <a:pt x="-27281" y="3169191"/>
                  <a:pt x="24502" y="3069293"/>
                  <a:pt x="0" y="2937153"/>
                </a:cubicBezTo>
                <a:cubicBezTo>
                  <a:pt x="-24502" y="2805013"/>
                  <a:pt x="16396" y="2639528"/>
                  <a:pt x="0" y="2349723"/>
                </a:cubicBezTo>
                <a:cubicBezTo>
                  <a:pt x="-16396" y="2059918"/>
                  <a:pt x="14892" y="1964336"/>
                  <a:pt x="0" y="1805805"/>
                </a:cubicBezTo>
                <a:cubicBezTo>
                  <a:pt x="-14892" y="1647274"/>
                  <a:pt x="34401" y="1370667"/>
                  <a:pt x="0" y="1174861"/>
                </a:cubicBezTo>
                <a:cubicBezTo>
                  <a:pt x="-34401" y="979055"/>
                  <a:pt x="22743" y="856073"/>
                  <a:pt x="0" y="717971"/>
                </a:cubicBezTo>
                <a:cubicBezTo>
                  <a:pt x="-22743" y="579869"/>
                  <a:pt x="6396" y="158568"/>
                  <a:pt x="0" y="0"/>
                </a:cubicBezTo>
                <a:close/>
              </a:path>
            </a:pathLst>
          </a:custGeom>
          <a:ln>
            <a:solidFill>
              <a:schemeClr val="tx1"/>
            </a:solidFill>
            <a:extLst>
              <a:ext uri="{C807C97D-BFC1-408E-A445-0C87EB9F89A2}">
                <ask:lineSketchStyleProps xmlns:ask="http://schemas.microsoft.com/office/drawing/2018/sketchyshapes" sd="1397126397">
                  <ask:type>
                    <ask:lineSketchScribble/>
                  </ask:type>
                </ask:lineSketchStyleProps>
              </a:ext>
            </a:extLst>
          </a:ln>
        </p:spPr>
        <p:txBody>
          <a:bodyPr>
            <a:normAutofit/>
          </a:bodyPr>
          <a:lstStyle/>
          <a:p>
            <a:pPr marL="0" indent="0">
              <a:buNone/>
            </a:pPr>
            <a:r>
              <a:rPr lang="el-GR" sz="6600" dirty="0"/>
              <a:t>Σήμερα είναι ______, __ Σεπτεμβρίου 2026 (__/09/2026).Τώρα είμαστε στο φθινόπωρο.</a:t>
            </a:r>
            <a:endParaRPr lang="en-US" sz="6600" dirty="0"/>
          </a:p>
        </p:txBody>
      </p:sp>
    </p:spTree>
    <p:extLst>
      <p:ext uri="{BB962C8B-B14F-4D97-AF65-F5344CB8AC3E}">
        <p14:creationId xmlns:p14="http://schemas.microsoft.com/office/powerpoint/2010/main" val="2697811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42EEEB22-7870-F9A6-E854-6B5697D37116}"/>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προφορικού λόγου </a:t>
            </a:r>
          </a:p>
        </p:txBody>
      </p:sp>
      <p:pic>
        <p:nvPicPr>
          <p:cNvPr id="6" name="Picture 2" descr="Listening clipart Φωτογραφίες Αρχείου, Royalty Free Listening clipart  Εικόνες | DepositPhotos">
            <a:extLst>
              <a:ext uri="{FF2B5EF4-FFF2-40B4-BE49-F238E27FC236}">
                <a16:creationId xmlns:a16="http://schemas.microsoft.com/office/drawing/2014/main" id="{7C7712E3-3B4A-E57A-0275-3DB7DE085A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6303" y="2922815"/>
            <a:ext cx="1633879" cy="2664336"/>
          </a:xfrm>
          <a:prstGeom prst="rect">
            <a:avLst/>
          </a:prstGeom>
          <a:noFill/>
          <a:extLst>
            <a:ext uri="{909E8E84-426E-40DD-AFC4-6F175D3DCCD1}">
              <a14:hiddenFill xmlns:a14="http://schemas.microsoft.com/office/drawing/2010/main">
                <a:solidFill>
                  <a:srgbClr val="FFFFFF"/>
                </a:solidFill>
              </a14:hiddenFill>
            </a:ext>
          </a:extLst>
        </p:spPr>
      </p:pic>
      <p:sp>
        <p:nvSpPr>
          <p:cNvPr id="8" name="Ορθογώνιο 7">
            <a:extLst>
              <a:ext uri="{FF2B5EF4-FFF2-40B4-BE49-F238E27FC236}">
                <a16:creationId xmlns:a16="http://schemas.microsoft.com/office/drawing/2014/main" id="{6CC84959-184A-70C8-4127-79DE1A512D53}"/>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Ακούστε!</a:t>
            </a:r>
          </a:p>
        </p:txBody>
      </p:sp>
      <p:sp>
        <p:nvSpPr>
          <p:cNvPr id="10" name="TextBox 9">
            <a:extLst>
              <a:ext uri="{FF2B5EF4-FFF2-40B4-BE49-F238E27FC236}">
                <a16:creationId xmlns:a16="http://schemas.microsoft.com/office/drawing/2014/main" id="{6DB27861-EFF7-A754-F187-B4E713D859D9}"/>
              </a:ext>
            </a:extLst>
          </p:cNvPr>
          <p:cNvSpPr txBox="1"/>
          <p:nvPr/>
        </p:nvSpPr>
        <p:spPr>
          <a:xfrm>
            <a:off x="3122053" y="1582340"/>
            <a:ext cx="6522690" cy="3693319"/>
          </a:xfrm>
          <a:custGeom>
            <a:avLst/>
            <a:gdLst>
              <a:gd name="csX0" fmla="*/ 0 w 6522690"/>
              <a:gd name="csY0" fmla="*/ 0 h 3693319"/>
              <a:gd name="csX1" fmla="*/ 723426 w 6522690"/>
              <a:gd name="csY1" fmla="*/ 0 h 3693319"/>
              <a:gd name="csX2" fmla="*/ 1185944 w 6522690"/>
              <a:gd name="csY2" fmla="*/ 0 h 3693319"/>
              <a:gd name="csX3" fmla="*/ 1583235 w 6522690"/>
              <a:gd name="csY3" fmla="*/ 0 h 3693319"/>
              <a:gd name="csX4" fmla="*/ 2110980 w 6522690"/>
              <a:gd name="csY4" fmla="*/ 0 h 3693319"/>
              <a:gd name="csX5" fmla="*/ 2703951 w 6522690"/>
              <a:gd name="csY5" fmla="*/ 0 h 3693319"/>
              <a:gd name="csX6" fmla="*/ 3427377 w 6522690"/>
              <a:gd name="csY6" fmla="*/ 0 h 3693319"/>
              <a:gd name="csX7" fmla="*/ 3889895 w 6522690"/>
              <a:gd name="csY7" fmla="*/ 0 h 3693319"/>
              <a:gd name="csX8" fmla="*/ 4613321 w 6522690"/>
              <a:gd name="csY8" fmla="*/ 0 h 3693319"/>
              <a:gd name="csX9" fmla="*/ 5141066 w 6522690"/>
              <a:gd name="csY9" fmla="*/ 0 h 3693319"/>
              <a:gd name="csX10" fmla="*/ 5799264 w 6522690"/>
              <a:gd name="csY10" fmla="*/ 0 h 3693319"/>
              <a:gd name="csX11" fmla="*/ 6522690 w 6522690"/>
              <a:gd name="csY11" fmla="*/ 0 h 3693319"/>
              <a:gd name="csX12" fmla="*/ 6522690 w 6522690"/>
              <a:gd name="csY12" fmla="*/ 453751 h 3693319"/>
              <a:gd name="csX13" fmla="*/ 6522690 w 6522690"/>
              <a:gd name="csY13" fmla="*/ 907501 h 3693319"/>
              <a:gd name="csX14" fmla="*/ 6522690 w 6522690"/>
              <a:gd name="csY14" fmla="*/ 1472051 h 3693319"/>
              <a:gd name="csX15" fmla="*/ 6522690 w 6522690"/>
              <a:gd name="csY15" fmla="*/ 1999668 h 3693319"/>
              <a:gd name="csX16" fmla="*/ 6522690 w 6522690"/>
              <a:gd name="csY16" fmla="*/ 2453419 h 3693319"/>
              <a:gd name="csX17" fmla="*/ 6522690 w 6522690"/>
              <a:gd name="csY17" fmla="*/ 2944103 h 3693319"/>
              <a:gd name="csX18" fmla="*/ 6522690 w 6522690"/>
              <a:gd name="csY18" fmla="*/ 3693319 h 3693319"/>
              <a:gd name="csX19" fmla="*/ 6060172 w 6522690"/>
              <a:gd name="csY19" fmla="*/ 3693319 h 3693319"/>
              <a:gd name="csX20" fmla="*/ 5401973 w 6522690"/>
              <a:gd name="csY20" fmla="*/ 3693319 h 3693319"/>
              <a:gd name="csX21" fmla="*/ 4743775 w 6522690"/>
              <a:gd name="csY21" fmla="*/ 3693319 h 3693319"/>
              <a:gd name="csX22" fmla="*/ 4281257 w 6522690"/>
              <a:gd name="csY22" fmla="*/ 3693319 h 3693319"/>
              <a:gd name="csX23" fmla="*/ 3753512 w 6522690"/>
              <a:gd name="csY23" fmla="*/ 3693319 h 3693319"/>
              <a:gd name="csX24" fmla="*/ 3225767 w 6522690"/>
              <a:gd name="csY24" fmla="*/ 3693319 h 3693319"/>
              <a:gd name="csX25" fmla="*/ 2763249 w 6522690"/>
              <a:gd name="csY25" fmla="*/ 3693319 h 3693319"/>
              <a:gd name="csX26" fmla="*/ 2235504 w 6522690"/>
              <a:gd name="csY26" fmla="*/ 3693319 h 3693319"/>
              <a:gd name="csX27" fmla="*/ 1577305 w 6522690"/>
              <a:gd name="csY27" fmla="*/ 3693319 h 3693319"/>
              <a:gd name="csX28" fmla="*/ 1180014 w 6522690"/>
              <a:gd name="csY28" fmla="*/ 3693319 h 3693319"/>
              <a:gd name="csX29" fmla="*/ 0 w 6522690"/>
              <a:gd name="csY29" fmla="*/ 3693319 h 3693319"/>
              <a:gd name="csX30" fmla="*/ 0 w 6522690"/>
              <a:gd name="csY30" fmla="*/ 3276502 h 3693319"/>
              <a:gd name="csX31" fmla="*/ 0 w 6522690"/>
              <a:gd name="csY31" fmla="*/ 2675018 h 3693319"/>
              <a:gd name="csX32" fmla="*/ 0 w 6522690"/>
              <a:gd name="csY32" fmla="*/ 2184334 h 3693319"/>
              <a:gd name="csX33" fmla="*/ 0 w 6522690"/>
              <a:gd name="csY33" fmla="*/ 1693651 h 3693319"/>
              <a:gd name="csX34" fmla="*/ 0 w 6522690"/>
              <a:gd name="csY34" fmla="*/ 1202967 h 3693319"/>
              <a:gd name="csX35" fmla="*/ 0 w 6522690"/>
              <a:gd name="csY35" fmla="*/ 638417 h 3693319"/>
              <a:gd name="csX36" fmla="*/ 0 w 6522690"/>
              <a:gd name="csY36" fmla="*/ 0 h 3693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6522690" h="3693319" extrusionOk="0">
                <a:moveTo>
                  <a:pt x="0" y="0"/>
                </a:moveTo>
                <a:cubicBezTo>
                  <a:pt x="171948" y="-47691"/>
                  <a:pt x="429703" y="6429"/>
                  <a:pt x="723426" y="0"/>
                </a:cubicBezTo>
                <a:cubicBezTo>
                  <a:pt x="1017149" y="-6429"/>
                  <a:pt x="1010208" y="6214"/>
                  <a:pt x="1185944" y="0"/>
                </a:cubicBezTo>
                <a:cubicBezTo>
                  <a:pt x="1361680" y="-6214"/>
                  <a:pt x="1480283" y="20467"/>
                  <a:pt x="1583235" y="0"/>
                </a:cubicBezTo>
                <a:cubicBezTo>
                  <a:pt x="1686187" y="-20467"/>
                  <a:pt x="1953761" y="9873"/>
                  <a:pt x="2110980" y="0"/>
                </a:cubicBezTo>
                <a:cubicBezTo>
                  <a:pt x="2268199" y="-9873"/>
                  <a:pt x="2484849" y="9451"/>
                  <a:pt x="2703951" y="0"/>
                </a:cubicBezTo>
                <a:cubicBezTo>
                  <a:pt x="2923053" y="-9451"/>
                  <a:pt x="3119342" y="56759"/>
                  <a:pt x="3427377" y="0"/>
                </a:cubicBezTo>
                <a:cubicBezTo>
                  <a:pt x="3735412" y="-56759"/>
                  <a:pt x="3702062" y="8015"/>
                  <a:pt x="3889895" y="0"/>
                </a:cubicBezTo>
                <a:cubicBezTo>
                  <a:pt x="4077728" y="-8015"/>
                  <a:pt x="4367117" y="51561"/>
                  <a:pt x="4613321" y="0"/>
                </a:cubicBezTo>
                <a:cubicBezTo>
                  <a:pt x="4859525" y="-51561"/>
                  <a:pt x="5003143" y="50998"/>
                  <a:pt x="5141066" y="0"/>
                </a:cubicBezTo>
                <a:cubicBezTo>
                  <a:pt x="5278990" y="-50998"/>
                  <a:pt x="5475190" y="78570"/>
                  <a:pt x="5799264" y="0"/>
                </a:cubicBezTo>
                <a:cubicBezTo>
                  <a:pt x="6123338" y="-78570"/>
                  <a:pt x="6219166" y="19795"/>
                  <a:pt x="6522690" y="0"/>
                </a:cubicBezTo>
                <a:cubicBezTo>
                  <a:pt x="6557028" y="193696"/>
                  <a:pt x="6483497" y="328974"/>
                  <a:pt x="6522690" y="453751"/>
                </a:cubicBezTo>
                <a:cubicBezTo>
                  <a:pt x="6561883" y="578528"/>
                  <a:pt x="6477768" y="708280"/>
                  <a:pt x="6522690" y="907501"/>
                </a:cubicBezTo>
                <a:cubicBezTo>
                  <a:pt x="6567612" y="1106722"/>
                  <a:pt x="6489559" y="1267230"/>
                  <a:pt x="6522690" y="1472051"/>
                </a:cubicBezTo>
                <a:cubicBezTo>
                  <a:pt x="6555821" y="1676872"/>
                  <a:pt x="6511846" y="1877366"/>
                  <a:pt x="6522690" y="1999668"/>
                </a:cubicBezTo>
                <a:cubicBezTo>
                  <a:pt x="6533534" y="2121970"/>
                  <a:pt x="6481149" y="2341554"/>
                  <a:pt x="6522690" y="2453419"/>
                </a:cubicBezTo>
                <a:cubicBezTo>
                  <a:pt x="6564231" y="2565284"/>
                  <a:pt x="6495650" y="2754198"/>
                  <a:pt x="6522690" y="2944103"/>
                </a:cubicBezTo>
                <a:cubicBezTo>
                  <a:pt x="6549730" y="3134008"/>
                  <a:pt x="6474899" y="3364301"/>
                  <a:pt x="6522690" y="3693319"/>
                </a:cubicBezTo>
                <a:cubicBezTo>
                  <a:pt x="6331214" y="3711779"/>
                  <a:pt x="6156946" y="3693103"/>
                  <a:pt x="6060172" y="3693319"/>
                </a:cubicBezTo>
                <a:cubicBezTo>
                  <a:pt x="5963398" y="3693535"/>
                  <a:pt x="5680909" y="3636002"/>
                  <a:pt x="5401973" y="3693319"/>
                </a:cubicBezTo>
                <a:cubicBezTo>
                  <a:pt x="5123037" y="3750636"/>
                  <a:pt x="4896528" y="3681753"/>
                  <a:pt x="4743775" y="3693319"/>
                </a:cubicBezTo>
                <a:cubicBezTo>
                  <a:pt x="4591022" y="3704885"/>
                  <a:pt x="4474144" y="3682894"/>
                  <a:pt x="4281257" y="3693319"/>
                </a:cubicBezTo>
                <a:cubicBezTo>
                  <a:pt x="4088370" y="3703744"/>
                  <a:pt x="3967399" y="3676618"/>
                  <a:pt x="3753512" y="3693319"/>
                </a:cubicBezTo>
                <a:cubicBezTo>
                  <a:pt x="3539625" y="3710020"/>
                  <a:pt x="3360967" y="3642318"/>
                  <a:pt x="3225767" y="3693319"/>
                </a:cubicBezTo>
                <a:cubicBezTo>
                  <a:pt x="3090567" y="3744320"/>
                  <a:pt x="2983402" y="3684143"/>
                  <a:pt x="2763249" y="3693319"/>
                </a:cubicBezTo>
                <a:cubicBezTo>
                  <a:pt x="2543096" y="3702495"/>
                  <a:pt x="2439901" y="3659948"/>
                  <a:pt x="2235504" y="3693319"/>
                </a:cubicBezTo>
                <a:cubicBezTo>
                  <a:pt x="2031108" y="3726690"/>
                  <a:pt x="1725337" y="3648308"/>
                  <a:pt x="1577305" y="3693319"/>
                </a:cubicBezTo>
                <a:cubicBezTo>
                  <a:pt x="1429273" y="3738330"/>
                  <a:pt x="1341412" y="3673013"/>
                  <a:pt x="1180014" y="3693319"/>
                </a:cubicBezTo>
                <a:cubicBezTo>
                  <a:pt x="1018616" y="3713625"/>
                  <a:pt x="366358" y="3607684"/>
                  <a:pt x="0" y="3693319"/>
                </a:cubicBezTo>
                <a:cubicBezTo>
                  <a:pt x="-4089" y="3602219"/>
                  <a:pt x="24387" y="3470946"/>
                  <a:pt x="0" y="3276502"/>
                </a:cubicBezTo>
                <a:cubicBezTo>
                  <a:pt x="-24387" y="3082058"/>
                  <a:pt x="65087" y="2874470"/>
                  <a:pt x="0" y="2675018"/>
                </a:cubicBezTo>
                <a:cubicBezTo>
                  <a:pt x="-65087" y="2475566"/>
                  <a:pt x="12942" y="2396388"/>
                  <a:pt x="0" y="2184334"/>
                </a:cubicBezTo>
                <a:cubicBezTo>
                  <a:pt x="-12942" y="1972280"/>
                  <a:pt x="29339" y="1835752"/>
                  <a:pt x="0" y="1693651"/>
                </a:cubicBezTo>
                <a:cubicBezTo>
                  <a:pt x="-29339" y="1551550"/>
                  <a:pt x="48357" y="1407933"/>
                  <a:pt x="0" y="1202967"/>
                </a:cubicBezTo>
                <a:cubicBezTo>
                  <a:pt x="-48357" y="998001"/>
                  <a:pt x="27506" y="751601"/>
                  <a:pt x="0" y="638417"/>
                </a:cubicBezTo>
                <a:cubicBezTo>
                  <a:pt x="-27506" y="525233"/>
                  <a:pt x="67181" y="265671"/>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r>
              <a:rPr lang="el-GR" dirty="0"/>
              <a:t>Μια φορά κι έναν καιρό, οι φίλοι της __________μαζεύτηκαν έξω από το σπίτι της γιαγιάς της Ελένης. Ήταν μια μεγάλη και ηλιόλουστη μέρα, ιδανική για παιχνίδι.</a:t>
            </a:r>
          </a:p>
          <a:p>
            <a:r>
              <a:rPr lang="el-GR" dirty="0"/>
              <a:t>Τα παιδιά αποφάσισαν να παίξουν κρυφτό. Ο Πέτρος έκλεισε τα μάτια του δίπλα στο μεγάλο δέντρο και άρχισε να μετράει. Όλοι έτρεξαν να κρυφτούν. Άλλοι μπήκαν μέσα στον ____________και άλλοι βγήκαν στους ____________γύρω από το τετράγωνο, ψάχνοντας την τέλεια κρυψώνα.</a:t>
            </a:r>
          </a:p>
          <a:p>
            <a:r>
              <a:rPr lang="el-GR" dirty="0"/>
              <a:t>Ξαφνικά, ο σκύλος της _________, ο </a:t>
            </a:r>
            <a:r>
              <a:rPr lang="el-GR" dirty="0" err="1"/>
              <a:t>Μπρούνο</a:t>
            </a:r>
            <a:r>
              <a:rPr lang="el-GR" dirty="0"/>
              <a:t>, άρχισε να γαβγίζει δυνατά. Είχε εντοπίσει τις γάτες της γειτονιάς που κάθονταν πάνω σε έναν φράχτη. Από τις φωνές των ____________και τα γαβγίσματα του σκύλου, το παιχνίδι έγινε ακόμα πιο διασκεδαστικό και η γειτονιά γέμισε με γέλια!</a:t>
            </a:r>
          </a:p>
        </p:txBody>
      </p:sp>
      <p:pic>
        <p:nvPicPr>
          <p:cNvPr id="4" name="ElevenLabs_2026-09-14T19_33_34_Takis - Narrational, Sharp and Warm_pvc_sp72_s31_sb31_v3">
            <a:hlinkClick r:id="" action="ppaction://media"/>
            <a:extLst>
              <a:ext uri="{FF2B5EF4-FFF2-40B4-BE49-F238E27FC236}">
                <a16:creationId xmlns:a16="http://schemas.microsoft.com/office/drawing/2014/main" id="{1BCCDF89-3041-639D-89E7-D7AD29ABD47E}"/>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6"/>
          <a:stretch>
            <a:fillRect/>
          </a:stretch>
        </p:blipFill>
        <p:spPr>
          <a:xfrm>
            <a:off x="8374970" y="5572124"/>
            <a:ext cx="406400" cy="406400"/>
          </a:xfrm>
        </p:spPr>
      </p:pic>
    </p:spTree>
    <p:extLst>
      <p:ext uri="{BB962C8B-B14F-4D97-AF65-F5344CB8AC3E}">
        <p14:creationId xmlns:p14="http://schemas.microsoft.com/office/powerpoint/2010/main" val="2178198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43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04D6D-1849-6E19-20A0-94BC2965EAA2}"/>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60788982-2377-7BC5-C619-90D0BE1449FE}"/>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γραπτού λόγου </a:t>
            </a:r>
          </a:p>
        </p:txBody>
      </p:sp>
      <p:sp>
        <p:nvSpPr>
          <p:cNvPr id="8" name="Ορθογώνιο 7">
            <a:extLst>
              <a:ext uri="{FF2B5EF4-FFF2-40B4-BE49-F238E27FC236}">
                <a16:creationId xmlns:a16="http://schemas.microsoft.com/office/drawing/2014/main" id="{20C93AE2-53F5-CEFE-86A9-F8B7594E9B8E}"/>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Διαβάστε!</a:t>
            </a:r>
          </a:p>
        </p:txBody>
      </p:sp>
      <p:pic>
        <p:nvPicPr>
          <p:cNvPr id="1026" name="Picture 2" descr="Vetor Reading an book line icon. linear style sign for mobile concept and web design. Book pages and Finger point outline vector icon. Read symbol, logo illustration. Vector graphics do Stock |">
            <a:extLst>
              <a:ext uri="{FF2B5EF4-FFF2-40B4-BE49-F238E27FC236}">
                <a16:creationId xmlns:a16="http://schemas.microsoft.com/office/drawing/2014/main" id="{D98D1B09-8733-1CDC-A684-31006393F3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255" y="3828060"/>
            <a:ext cx="1828800"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09F4164-F09F-09E2-CFE6-B841D7CA1F4F}"/>
              </a:ext>
            </a:extLst>
          </p:cNvPr>
          <p:cNvSpPr txBox="1"/>
          <p:nvPr/>
        </p:nvSpPr>
        <p:spPr>
          <a:xfrm>
            <a:off x="8729926" y="1980533"/>
            <a:ext cx="3191290" cy="2246769"/>
          </a:xfrm>
          <a:custGeom>
            <a:avLst/>
            <a:gdLst>
              <a:gd name="csX0" fmla="*/ 0 w 3191290"/>
              <a:gd name="csY0" fmla="*/ 0 h 2246769"/>
              <a:gd name="csX1" fmla="*/ 436143 w 3191290"/>
              <a:gd name="csY1" fmla="*/ 0 h 2246769"/>
              <a:gd name="csX2" fmla="*/ 936112 w 3191290"/>
              <a:gd name="csY2" fmla="*/ 0 h 2246769"/>
              <a:gd name="csX3" fmla="*/ 1404168 w 3191290"/>
              <a:gd name="csY3" fmla="*/ 0 h 2246769"/>
              <a:gd name="csX4" fmla="*/ 1999875 w 3191290"/>
              <a:gd name="csY4" fmla="*/ 0 h 2246769"/>
              <a:gd name="csX5" fmla="*/ 2499844 w 3191290"/>
              <a:gd name="csY5" fmla="*/ 0 h 2246769"/>
              <a:gd name="csX6" fmla="*/ 3191290 w 3191290"/>
              <a:gd name="csY6" fmla="*/ 0 h 2246769"/>
              <a:gd name="csX7" fmla="*/ 3191290 w 3191290"/>
              <a:gd name="csY7" fmla="*/ 539225 h 2246769"/>
              <a:gd name="csX8" fmla="*/ 3191290 w 3191290"/>
              <a:gd name="csY8" fmla="*/ 1100917 h 2246769"/>
              <a:gd name="csX9" fmla="*/ 3191290 w 3191290"/>
              <a:gd name="csY9" fmla="*/ 1640141 h 2246769"/>
              <a:gd name="csX10" fmla="*/ 3191290 w 3191290"/>
              <a:gd name="csY10" fmla="*/ 2246769 h 2246769"/>
              <a:gd name="csX11" fmla="*/ 2723234 w 3191290"/>
              <a:gd name="csY11" fmla="*/ 2246769 h 2246769"/>
              <a:gd name="csX12" fmla="*/ 2191352 w 3191290"/>
              <a:gd name="csY12" fmla="*/ 2246769 h 2246769"/>
              <a:gd name="csX13" fmla="*/ 1723297 w 3191290"/>
              <a:gd name="csY13" fmla="*/ 2246769 h 2246769"/>
              <a:gd name="csX14" fmla="*/ 1255241 w 3191290"/>
              <a:gd name="csY14" fmla="*/ 2246769 h 2246769"/>
              <a:gd name="csX15" fmla="*/ 787185 w 3191290"/>
              <a:gd name="csY15" fmla="*/ 2246769 h 2246769"/>
              <a:gd name="csX16" fmla="*/ 0 w 3191290"/>
              <a:gd name="csY16" fmla="*/ 2246769 h 2246769"/>
              <a:gd name="csX17" fmla="*/ 0 w 3191290"/>
              <a:gd name="csY17" fmla="*/ 1752480 h 2246769"/>
              <a:gd name="csX18" fmla="*/ 0 w 3191290"/>
              <a:gd name="csY18" fmla="*/ 1258191 h 2246769"/>
              <a:gd name="csX19" fmla="*/ 0 w 3191290"/>
              <a:gd name="csY19" fmla="*/ 763901 h 2246769"/>
              <a:gd name="csX20" fmla="*/ 0 w 3191290"/>
              <a:gd name="csY20" fmla="*/ 0 h 22467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191290" h="2246769" extrusionOk="0">
                <a:moveTo>
                  <a:pt x="0" y="0"/>
                </a:moveTo>
                <a:cubicBezTo>
                  <a:pt x="195161" y="-25215"/>
                  <a:pt x="245845" y="22366"/>
                  <a:pt x="436143" y="0"/>
                </a:cubicBezTo>
                <a:cubicBezTo>
                  <a:pt x="626441" y="-22366"/>
                  <a:pt x="752933" y="52236"/>
                  <a:pt x="936112" y="0"/>
                </a:cubicBezTo>
                <a:cubicBezTo>
                  <a:pt x="1119291" y="-52236"/>
                  <a:pt x="1216879" y="29975"/>
                  <a:pt x="1404168" y="0"/>
                </a:cubicBezTo>
                <a:cubicBezTo>
                  <a:pt x="1591457" y="-29975"/>
                  <a:pt x="1865959" y="58547"/>
                  <a:pt x="1999875" y="0"/>
                </a:cubicBezTo>
                <a:cubicBezTo>
                  <a:pt x="2133791" y="-58547"/>
                  <a:pt x="2332060" y="56656"/>
                  <a:pt x="2499844" y="0"/>
                </a:cubicBezTo>
                <a:cubicBezTo>
                  <a:pt x="2667628" y="-56656"/>
                  <a:pt x="2952368" y="80758"/>
                  <a:pt x="3191290" y="0"/>
                </a:cubicBezTo>
                <a:cubicBezTo>
                  <a:pt x="3236541" y="122453"/>
                  <a:pt x="3140149" y="402925"/>
                  <a:pt x="3191290" y="539225"/>
                </a:cubicBezTo>
                <a:cubicBezTo>
                  <a:pt x="3242431" y="675526"/>
                  <a:pt x="3190982" y="932030"/>
                  <a:pt x="3191290" y="1100917"/>
                </a:cubicBezTo>
                <a:cubicBezTo>
                  <a:pt x="3191598" y="1269804"/>
                  <a:pt x="3144830" y="1473647"/>
                  <a:pt x="3191290" y="1640141"/>
                </a:cubicBezTo>
                <a:cubicBezTo>
                  <a:pt x="3237750" y="1806635"/>
                  <a:pt x="3164283" y="1977529"/>
                  <a:pt x="3191290" y="2246769"/>
                </a:cubicBezTo>
                <a:cubicBezTo>
                  <a:pt x="3014145" y="2270361"/>
                  <a:pt x="2920545" y="2217200"/>
                  <a:pt x="2723234" y="2246769"/>
                </a:cubicBezTo>
                <a:cubicBezTo>
                  <a:pt x="2525923" y="2276338"/>
                  <a:pt x="2411981" y="2230317"/>
                  <a:pt x="2191352" y="2246769"/>
                </a:cubicBezTo>
                <a:cubicBezTo>
                  <a:pt x="1970723" y="2263221"/>
                  <a:pt x="1893221" y="2203267"/>
                  <a:pt x="1723297" y="2246769"/>
                </a:cubicBezTo>
                <a:cubicBezTo>
                  <a:pt x="1553373" y="2290271"/>
                  <a:pt x="1458329" y="2229423"/>
                  <a:pt x="1255241" y="2246769"/>
                </a:cubicBezTo>
                <a:cubicBezTo>
                  <a:pt x="1052153" y="2264115"/>
                  <a:pt x="899667" y="2213986"/>
                  <a:pt x="787185" y="2246769"/>
                </a:cubicBezTo>
                <a:cubicBezTo>
                  <a:pt x="674703" y="2279552"/>
                  <a:pt x="342402" y="2194380"/>
                  <a:pt x="0" y="2246769"/>
                </a:cubicBezTo>
                <a:cubicBezTo>
                  <a:pt x="-22722" y="2052284"/>
                  <a:pt x="24727" y="1913983"/>
                  <a:pt x="0" y="1752480"/>
                </a:cubicBezTo>
                <a:cubicBezTo>
                  <a:pt x="-24727" y="1590977"/>
                  <a:pt x="27441" y="1502285"/>
                  <a:pt x="0" y="1258191"/>
                </a:cubicBezTo>
                <a:cubicBezTo>
                  <a:pt x="-27441" y="1014097"/>
                  <a:pt x="22961" y="870143"/>
                  <a:pt x="0" y="763901"/>
                </a:cubicBezTo>
                <a:cubicBezTo>
                  <a:pt x="-22961" y="657659"/>
                  <a:pt x="29843" y="158868"/>
                  <a:pt x="0" y="0"/>
                </a:cubicBezTo>
                <a:close/>
              </a:path>
            </a:pathLst>
          </a:custGeom>
          <a:noFill/>
          <a:ln w="38100">
            <a:solidFill>
              <a:schemeClr val="tx1"/>
            </a:solidFill>
            <a:extLst>
              <a:ext uri="{C807C97D-BFC1-408E-A445-0C87EB9F89A2}">
                <ask:lineSketchStyleProps xmlns:ask="http://schemas.microsoft.com/office/drawing/2018/sketchyshapes" sd="4282613561">
                  <a:prstGeom prst="rect">
                    <a:avLst/>
                  </a:prstGeom>
                  <ask:type>
                    <ask:lineSketchScribble/>
                  </ask:type>
                </ask:lineSketchStyleProps>
              </a:ext>
            </a:extLst>
          </a:ln>
        </p:spPr>
        <p:txBody>
          <a:bodyPr wrap="square">
            <a:spAutoFit/>
          </a:bodyPr>
          <a:lstStyle/>
          <a:p>
            <a:pPr algn="ctr"/>
            <a:r>
              <a:rPr lang="el-GR" sz="2000" dirty="0"/>
              <a:t>της γειτονιάς</a:t>
            </a:r>
          </a:p>
          <a:p>
            <a:pPr algn="ctr"/>
            <a:r>
              <a:rPr lang="el-GR" sz="2000" dirty="0"/>
              <a:t>της γιαγιάς</a:t>
            </a:r>
          </a:p>
          <a:p>
            <a:pPr algn="ctr"/>
            <a:r>
              <a:rPr lang="el-GR" sz="2000" dirty="0"/>
              <a:t>τα παιδιά</a:t>
            </a:r>
          </a:p>
          <a:p>
            <a:pPr algn="ctr"/>
            <a:r>
              <a:rPr lang="el-GR" sz="2000" dirty="0"/>
              <a:t>τις γάτες</a:t>
            </a:r>
          </a:p>
          <a:p>
            <a:pPr algn="ctr"/>
            <a:r>
              <a:rPr lang="el-GR" sz="2000"/>
              <a:t>τους </a:t>
            </a:r>
            <a:r>
              <a:rPr lang="el-GR" sz="2000" dirty="0"/>
              <a:t>δρόμους</a:t>
            </a:r>
          </a:p>
          <a:p>
            <a:pPr algn="ctr"/>
            <a:r>
              <a:rPr lang="el-GR" sz="2000" dirty="0"/>
              <a:t>των παιδιών</a:t>
            </a:r>
          </a:p>
          <a:p>
            <a:pPr algn="ctr"/>
            <a:r>
              <a:rPr lang="el-GR" sz="2000" dirty="0"/>
              <a:t>του σκύλου  </a:t>
            </a:r>
          </a:p>
        </p:txBody>
      </p:sp>
      <p:sp>
        <p:nvSpPr>
          <p:cNvPr id="9" name="TextBox 8">
            <a:extLst>
              <a:ext uri="{FF2B5EF4-FFF2-40B4-BE49-F238E27FC236}">
                <a16:creationId xmlns:a16="http://schemas.microsoft.com/office/drawing/2014/main" id="{88F0296F-5FAD-61C7-7369-7DBB8B4C7B1F}"/>
              </a:ext>
            </a:extLst>
          </p:cNvPr>
          <p:cNvSpPr txBox="1"/>
          <p:nvPr/>
        </p:nvSpPr>
        <p:spPr>
          <a:xfrm>
            <a:off x="2664851" y="1760765"/>
            <a:ext cx="5367029" cy="4524315"/>
          </a:xfrm>
          <a:custGeom>
            <a:avLst/>
            <a:gdLst>
              <a:gd name="csX0" fmla="*/ 0 w 5367029"/>
              <a:gd name="csY0" fmla="*/ 0 h 4524315"/>
              <a:gd name="csX1" fmla="*/ 703677 w 5367029"/>
              <a:gd name="csY1" fmla="*/ 0 h 4524315"/>
              <a:gd name="csX2" fmla="*/ 1192673 w 5367029"/>
              <a:gd name="csY2" fmla="*/ 0 h 4524315"/>
              <a:gd name="csX3" fmla="*/ 1627999 w 5367029"/>
              <a:gd name="csY3" fmla="*/ 0 h 4524315"/>
              <a:gd name="csX4" fmla="*/ 2170665 w 5367029"/>
              <a:gd name="csY4" fmla="*/ 0 h 4524315"/>
              <a:gd name="csX5" fmla="*/ 2767002 w 5367029"/>
              <a:gd name="csY5" fmla="*/ 0 h 4524315"/>
              <a:gd name="csX6" fmla="*/ 3470679 w 5367029"/>
              <a:gd name="csY6" fmla="*/ 0 h 4524315"/>
              <a:gd name="csX7" fmla="*/ 3959675 w 5367029"/>
              <a:gd name="csY7" fmla="*/ 0 h 4524315"/>
              <a:gd name="csX8" fmla="*/ 4663352 w 5367029"/>
              <a:gd name="csY8" fmla="*/ 0 h 4524315"/>
              <a:gd name="csX9" fmla="*/ 5367029 w 5367029"/>
              <a:gd name="csY9" fmla="*/ 0 h 4524315"/>
              <a:gd name="csX10" fmla="*/ 5367029 w 5367029"/>
              <a:gd name="csY10" fmla="*/ 610783 h 4524315"/>
              <a:gd name="csX11" fmla="*/ 5367029 w 5367029"/>
              <a:gd name="csY11" fmla="*/ 1085836 h 4524315"/>
              <a:gd name="csX12" fmla="*/ 5367029 w 5367029"/>
              <a:gd name="csY12" fmla="*/ 1741861 h 4524315"/>
              <a:gd name="csX13" fmla="*/ 5367029 w 5367029"/>
              <a:gd name="csY13" fmla="*/ 2216914 h 4524315"/>
              <a:gd name="csX14" fmla="*/ 5367029 w 5367029"/>
              <a:gd name="csY14" fmla="*/ 2827697 h 4524315"/>
              <a:gd name="csX15" fmla="*/ 5367029 w 5367029"/>
              <a:gd name="csY15" fmla="*/ 3393236 h 4524315"/>
              <a:gd name="csX16" fmla="*/ 5367029 w 5367029"/>
              <a:gd name="csY16" fmla="*/ 3868289 h 4524315"/>
              <a:gd name="csX17" fmla="*/ 5367029 w 5367029"/>
              <a:gd name="csY17" fmla="*/ 4524315 h 4524315"/>
              <a:gd name="csX18" fmla="*/ 4717022 w 5367029"/>
              <a:gd name="csY18" fmla="*/ 4524315 h 4524315"/>
              <a:gd name="csX19" fmla="*/ 4228026 w 5367029"/>
              <a:gd name="csY19" fmla="*/ 4524315 h 4524315"/>
              <a:gd name="csX20" fmla="*/ 3578019 w 5367029"/>
              <a:gd name="csY20" fmla="*/ 4524315 h 4524315"/>
              <a:gd name="csX21" fmla="*/ 2928012 w 5367029"/>
              <a:gd name="csY21" fmla="*/ 4524315 h 4524315"/>
              <a:gd name="csX22" fmla="*/ 2439017 w 5367029"/>
              <a:gd name="csY22" fmla="*/ 4524315 h 4524315"/>
              <a:gd name="csX23" fmla="*/ 1896350 w 5367029"/>
              <a:gd name="csY23" fmla="*/ 4524315 h 4524315"/>
              <a:gd name="csX24" fmla="*/ 1353684 w 5367029"/>
              <a:gd name="csY24" fmla="*/ 4524315 h 4524315"/>
              <a:gd name="csX25" fmla="*/ 864688 w 5367029"/>
              <a:gd name="csY25" fmla="*/ 4524315 h 4524315"/>
              <a:gd name="csX26" fmla="*/ 0 w 5367029"/>
              <a:gd name="csY26" fmla="*/ 4524315 h 4524315"/>
              <a:gd name="csX27" fmla="*/ 0 w 5367029"/>
              <a:gd name="csY27" fmla="*/ 3913532 h 4524315"/>
              <a:gd name="csX28" fmla="*/ 0 w 5367029"/>
              <a:gd name="csY28" fmla="*/ 3483723 h 4524315"/>
              <a:gd name="csX29" fmla="*/ 0 w 5367029"/>
              <a:gd name="csY29" fmla="*/ 3053913 h 4524315"/>
              <a:gd name="csX30" fmla="*/ 0 w 5367029"/>
              <a:gd name="csY30" fmla="*/ 2533616 h 4524315"/>
              <a:gd name="csX31" fmla="*/ 0 w 5367029"/>
              <a:gd name="csY31" fmla="*/ 1877591 h 4524315"/>
              <a:gd name="csX32" fmla="*/ 0 w 5367029"/>
              <a:gd name="csY32" fmla="*/ 1357295 h 4524315"/>
              <a:gd name="csX33" fmla="*/ 0 w 5367029"/>
              <a:gd name="csY33" fmla="*/ 836998 h 4524315"/>
              <a:gd name="csX34" fmla="*/ 0 w 5367029"/>
              <a:gd name="csY34" fmla="*/ 0 h 45243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5367029" h="4524315" extrusionOk="0">
                <a:moveTo>
                  <a:pt x="0" y="0"/>
                </a:moveTo>
                <a:cubicBezTo>
                  <a:pt x="224400" y="-3039"/>
                  <a:pt x="558135" y="20221"/>
                  <a:pt x="703677" y="0"/>
                </a:cubicBezTo>
                <a:cubicBezTo>
                  <a:pt x="849219" y="-20221"/>
                  <a:pt x="1051943" y="6647"/>
                  <a:pt x="1192673" y="0"/>
                </a:cubicBezTo>
                <a:cubicBezTo>
                  <a:pt x="1333403" y="-6647"/>
                  <a:pt x="1499999" y="23968"/>
                  <a:pt x="1627999" y="0"/>
                </a:cubicBezTo>
                <a:cubicBezTo>
                  <a:pt x="1755999" y="-23968"/>
                  <a:pt x="1979929" y="34258"/>
                  <a:pt x="2170665" y="0"/>
                </a:cubicBezTo>
                <a:cubicBezTo>
                  <a:pt x="2361401" y="-34258"/>
                  <a:pt x="2572917" y="7921"/>
                  <a:pt x="2767002" y="0"/>
                </a:cubicBezTo>
                <a:cubicBezTo>
                  <a:pt x="2961087" y="-7921"/>
                  <a:pt x="3186817" y="9282"/>
                  <a:pt x="3470679" y="0"/>
                </a:cubicBezTo>
                <a:cubicBezTo>
                  <a:pt x="3754541" y="-9282"/>
                  <a:pt x="3764969" y="14235"/>
                  <a:pt x="3959675" y="0"/>
                </a:cubicBezTo>
                <a:cubicBezTo>
                  <a:pt x="4154381" y="-14235"/>
                  <a:pt x="4406080" y="55409"/>
                  <a:pt x="4663352" y="0"/>
                </a:cubicBezTo>
                <a:cubicBezTo>
                  <a:pt x="4920624" y="-55409"/>
                  <a:pt x="5034465" y="81006"/>
                  <a:pt x="5367029" y="0"/>
                </a:cubicBezTo>
                <a:cubicBezTo>
                  <a:pt x="5390730" y="169587"/>
                  <a:pt x="5337862" y="447372"/>
                  <a:pt x="5367029" y="610783"/>
                </a:cubicBezTo>
                <a:cubicBezTo>
                  <a:pt x="5396196" y="774194"/>
                  <a:pt x="5314383" y="895919"/>
                  <a:pt x="5367029" y="1085836"/>
                </a:cubicBezTo>
                <a:cubicBezTo>
                  <a:pt x="5419675" y="1275753"/>
                  <a:pt x="5362157" y="1602494"/>
                  <a:pt x="5367029" y="1741861"/>
                </a:cubicBezTo>
                <a:cubicBezTo>
                  <a:pt x="5371901" y="1881229"/>
                  <a:pt x="5363963" y="2022977"/>
                  <a:pt x="5367029" y="2216914"/>
                </a:cubicBezTo>
                <a:cubicBezTo>
                  <a:pt x="5370095" y="2410851"/>
                  <a:pt x="5357488" y="2625669"/>
                  <a:pt x="5367029" y="2827697"/>
                </a:cubicBezTo>
                <a:cubicBezTo>
                  <a:pt x="5376570" y="3029725"/>
                  <a:pt x="5350996" y="3220848"/>
                  <a:pt x="5367029" y="3393236"/>
                </a:cubicBezTo>
                <a:cubicBezTo>
                  <a:pt x="5383062" y="3565624"/>
                  <a:pt x="5355985" y="3751935"/>
                  <a:pt x="5367029" y="3868289"/>
                </a:cubicBezTo>
                <a:cubicBezTo>
                  <a:pt x="5378073" y="3984643"/>
                  <a:pt x="5360607" y="4363587"/>
                  <a:pt x="5367029" y="4524315"/>
                </a:cubicBezTo>
                <a:cubicBezTo>
                  <a:pt x="5202148" y="4593735"/>
                  <a:pt x="4976992" y="4486837"/>
                  <a:pt x="4717022" y="4524315"/>
                </a:cubicBezTo>
                <a:cubicBezTo>
                  <a:pt x="4457052" y="4561793"/>
                  <a:pt x="4370905" y="4511055"/>
                  <a:pt x="4228026" y="4524315"/>
                </a:cubicBezTo>
                <a:cubicBezTo>
                  <a:pt x="4085147" y="4537575"/>
                  <a:pt x="3728076" y="4497234"/>
                  <a:pt x="3578019" y="4524315"/>
                </a:cubicBezTo>
                <a:cubicBezTo>
                  <a:pt x="3427962" y="4551396"/>
                  <a:pt x="3070521" y="4512243"/>
                  <a:pt x="2928012" y="4524315"/>
                </a:cubicBezTo>
                <a:cubicBezTo>
                  <a:pt x="2785503" y="4536387"/>
                  <a:pt x="2642875" y="4505117"/>
                  <a:pt x="2439017" y="4524315"/>
                </a:cubicBezTo>
                <a:cubicBezTo>
                  <a:pt x="2235160" y="4543513"/>
                  <a:pt x="2129501" y="4460563"/>
                  <a:pt x="1896350" y="4524315"/>
                </a:cubicBezTo>
                <a:cubicBezTo>
                  <a:pt x="1663199" y="4588067"/>
                  <a:pt x="1550467" y="4475394"/>
                  <a:pt x="1353684" y="4524315"/>
                </a:cubicBezTo>
                <a:cubicBezTo>
                  <a:pt x="1156901" y="4573236"/>
                  <a:pt x="1095198" y="4472374"/>
                  <a:pt x="864688" y="4524315"/>
                </a:cubicBezTo>
                <a:cubicBezTo>
                  <a:pt x="634178" y="4576256"/>
                  <a:pt x="297259" y="4483269"/>
                  <a:pt x="0" y="4524315"/>
                </a:cubicBezTo>
                <a:cubicBezTo>
                  <a:pt x="-4995" y="4273804"/>
                  <a:pt x="16600" y="4160095"/>
                  <a:pt x="0" y="3913532"/>
                </a:cubicBezTo>
                <a:cubicBezTo>
                  <a:pt x="-16600" y="3666969"/>
                  <a:pt x="25075" y="3696049"/>
                  <a:pt x="0" y="3483723"/>
                </a:cubicBezTo>
                <a:cubicBezTo>
                  <a:pt x="-25075" y="3271397"/>
                  <a:pt x="22300" y="3163740"/>
                  <a:pt x="0" y="3053913"/>
                </a:cubicBezTo>
                <a:cubicBezTo>
                  <a:pt x="-22300" y="2944086"/>
                  <a:pt x="53847" y="2688946"/>
                  <a:pt x="0" y="2533616"/>
                </a:cubicBezTo>
                <a:cubicBezTo>
                  <a:pt x="-53847" y="2378286"/>
                  <a:pt x="50877" y="2042568"/>
                  <a:pt x="0" y="1877591"/>
                </a:cubicBezTo>
                <a:cubicBezTo>
                  <a:pt x="-50877" y="1712614"/>
                  <a:pt x="22672" y="1472354"/>
                  <a:pt x="0" y="1357295"/>
                </a:cubicBezTo>
                <a:cubicBezTo>
                  <a:pt x="-22672" y="1242236"/>
                  <a:pt x="39597" y="1082005"/>
                  <a:pt x="0" y="836998"/>
                </a:cubicBezTo>
                <a:cubicBezTo>
                  <a:pt x="-39597" y="591991"/>
                  <a:pt x="26046" y="275629"/>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r>
              <a:rPr lang="el-GR" dirty="0"/>
              <a:t>Μια φορά κι έναν καιρό, οι φίλοι της γειτονιάς μαζεύτηκαν έξω από το σπίτι της γιαγιάς της Ελένης. Ήταν μια μεγάλη και ηλιόλουστη μέρα, ιδανική για παιχνίδι.</a:t>
            </a:r>
          </a:p>
          <a:p>
            <a:r>
              <a:rPr lang="el-GR" dirty="0"/>
              <a:t>Τα παιδιά αποφάσισαν να παίξουν κρυφτό. Ο Πέτρος έκλεισε τα μάτια του δίπλα στο μεγάλο δέντρο και άρχισε να μετράει. Όλοι έτρεξαν να κρυφτούν. Άλλοι μπήκαν μέσα στον κήπο και άλλοι βγήκαν στους δρόμους γύρω από το τετράγωνο, ψάχνοντας την τέλεια κρυψώνα.</a:t>
            </a:r>
          </a:p>
          <a:p>
            <a:r>
              <a:rPr lang="el-GR" dirty="0"/>
              <a:t>Ξαφνικά, ο σκύλος της γιαγιάς, ο </a:t>
            </a:r>
            <a:r>
              <a:rPr lang="el-GR" dirty="0" err="1"/>
              <a:t>Μπρούνο</a:t>
            </a:r>
            <a:r>
              <a:rPr lang="el-GR" dirty="0"/>
              <a:t>, άρχισε να γαβγίζει δυνατά. Είχε εντοπίσει τις γάτες της γειτονιάς που κάθονταν πάνω σε έναν φράχτη. Από τις φωνές των παιδιών και τα γαβγίσματα του σκύλου, το παιχνίδι έγινε ακόμα πιο διασκεδαστικό και η γειτονιά γέμισε με γέλια!</a:t>
            </a:r>
          </a:p>
        </p:txBody>
      </p:sp>
      <p:pic>
        <p:nvPicPr>
          <p:cNvPr id="11" name="Εικόνα 10" descr="27 CLIPART TEACHER ιδέες | clip art, manualidades, φανταστικοί χαρακτήρες">
            <a:extLst>
              <a:ext uri="{FF2B5EF4-FFF2-40B4-BE49-F238E27FC236}">
                <a16:creationId xmlns:a16="http://schemas.microsoft.com/office/drawing/2014/main" id="{8DAEBBFE-C929-7D9D-EDD8-B5CA8172B27D}"/>
              </a:ext>
            </a:extLst>
          </p:cNvPr>
          <p:cNvPicPr>
            <a:picLocks noChangeAspect="1"/>
          </p:cNvPicPr>
          <p:nvPr/>
        </p:nvPicPr>
        <p:blipFill>
          <a:blip r:embed="rId3"/>
          <a:srcRect l="8430" t="14252" r="41198" b="13169"/>
          <a:stretch>
            <a:fillRect/>
          </a:stretch>
        </p:blipFill>
        <p:spPr>
          <a:xfrm>
            <a:off x="9313199" y="295275"/>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Εικόνα 1" descr="παιδιά παίζουν κρυφτό Στοκ Εικονογραφήσεις, Vectors ...">
            <a:extLst>
              <a:ext uri="{FF2B5EF4-FFF2-40B4-BE49-F238E27FC236}">
                <a16:creationId xmlns:a16="http://schemas.microsoft.com/office/drawing/2014/main" id="{C687D9FD-9F26-BFAE-1843-793AC16D5534}"/>
              </a:ext>
            </a:extLst>
          </p:cNvPr>
          <p:cNvPicPr>
            <a:picLocks noChangeAspect="1"/>
          </p:cNvPicPr>
          <p:nvPr/>
        </p:nvPicPr>
        <p:blipFill>
          <a:blip r:embed="rId4"/>
          <a:stretch>
            <a:fillRect/>
          </a:stretch>
        </p:blipFill>
        <p:spPr>
          <a:xfrm>
            <a:off x="8723537" y="4548744"/>
            <a:ext cx="3197679" cy="2216232"/>
          </a:xfrm>
          <a:prstGeom prst="rect">
            <a:avLst/>
          </a:prstGeom>
        </p:spPr>
      </p:pic>
      <p:pic>
        <p:nvPicPr>
          <p:cNvPr id="4" name="Εικόνα 3" descr="σκύλος που γαβγίζει Στοκ Εικονογραφήσεις, Vectors, &amp; Clipart – (3,930 Στοκ  Εικονογραφήσεις)">
            <a:extLst>
              <a:ext uri="{FF2B5EF4-FFF2-40B4-BE49-F238E27FC236}">
                <a16:creationId xmlns:a16="http://schemas.microsoft.com/office/drawing/2014/main" id="{E7032801-69FB-4567-1D3E-5E16C545035F}"/>
              </a:ext>
            </a:extLst>
          </p:cNvPr>
          <p:cNvPicPr>
            <a:picLocks noChangeAspect="1"/>
          </p:cNvPicPr>
          <p:nvPr/>
        </p:nvPicPr>
        <p:blipFill>
          <a:blip r:embed="rId5"/>
          <a:stretch>
            <a:fillRect/>
          </a:stretch>
        </p:blipFill>
        <p:spPr>
          <a:xfrm>
            <a:off x="449569" y="1436762"/>
            <a:ext cx="1978200" cy="2133983"/>
          </a:xfrm>
          <a:prstGeom prst="rect">
            <a:avLst/>
          </a:prstGeom>
        </p:spPr>
      </p:pic>
    </p:spTree>
    <p:extLst>
      <p:ext uri="{BB962C8B-B14F-4D97-AF65-F5344CB8AC3E}">
        <p14:creationId xmlns:p14="http://schemas.microsoft.com/office/powerpoint/2010/main" val="742989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3F0B3B07-62F4-D2B1-9DAF-0A2E5CC78170}"/>
              </a:ext>
            </a:extLst>
          </p:cNvPr>
          <p:cNvSpPr/>
          <p:nvPr/>
        </p:nvSpPr>
        <p:spPr>
          <a:xfrm>
            <a:off x="0" y="252795"/>
            <a:ext cx="6248400"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Παραγωγή προφορικού λόγου </a:t>
            </a:r>
          </a:p>
        </p:txBody>
      </p:sp>
      <p:pic>
        <p:nvPicPr>
          <p:cNvPr id="12" name="Εικόνα 11" descr="27 CLIPART TEACHER ιδέες | clip art, manualidades, φανταστικοί χαρακτήρες">
            <a:extLst>
              <a:ext uri="{FF2B5EF4-FFF2-40B4-BE49-F238E27FC236}">
                <a16:creationId xmlns:a16="http://schemas.microsoft.com/office/drawing/2014/main" id="{7DA5D460-45A6-3976-9D2C-30F9962AD66D}"/>
              </a:ext>
            </a:extLst>
          </p:cNvPr>
          <p:cNvPicPr>
            <a:picLocks noChangeAspect="1"/>
          </p:cNvPicPr>
          <p:nvPr/>
        </p:nvPicPr>
        <p:blipFill>
          <a:blip r:embed="rId2"/>
          <a:srcRect l="8430" t="14252" r="41198" b="13169"/>
          <a:stretch>
            <a:fillRect/>
          </a:stretch>
        </p:blipFill>
        <p:spPr>
          <a:xfrm>
            <a:off x="9312728" y="497341"/>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4" name="TextBox 23">
            <a:extLst>
              <a:ext uri="{FF2B5EF4-FFF2-40B4-BE49-F238E27FC236}">
                <a16:creationId xmlns:a16="http://schemas.microsoft.com/office/drawing/2014/main" id="{1E95B6A2-F176-B8F9-C322-EFB1FBCD3CD2}"/>
              </a:ext>
            </a:extLst>
          </p:cNvPr>
          <p:cNvSpPr txBox="1"/>
          <p:nvPr/>
        </p:nvSpPr>
        <p:spPr>
          <a:xfrm>
            <a:off x="8588827" y="1906955"/>
            <a:ext cx="3472543" cy="1477328"/>
          </a:xfrm>
          <a:custGeom>
            <a:avLst/>
            <a:gdLst>
              <a:gd name="csX0" fmla="*/ 0 w 3472543"/>
              <a:gd name="csY0" fmla="*/ 0 h 1477328"/>
              <a:gd name="csX1" fmla="*/ 544032 w 3472543"/>
              <a:gd name="csY1" fmla="*/ 0 h 1477328"/>
              <a:gd name="csX2" fmla="*/ 1018613 w 3472543"/>
              <a:gd name="csY2" fmla="*/ 0 h 1477328"/>
              <a:gd name="csX3" fmla="*/ 1597370 w 3472543"/>
              <a:gd name="csY3" fmla="*/ 0 h 1477328"/>
              <a:gd name="csX4" fmla="*/ 2176127 w 3472543"/>
              <a:gd name="csY4" fmla="*/ 0 h 1477328"/>
              <a:gd name="csX5" fmla="*/ 2685433 w 3472543"/>
              <a:gd name="csY5" fmla="*/ 0 h 1477328"/>
              <a:gd name="csX6" fmla="*/ 3472543 w 3472543"/>
              <a:gd name="csY6" fmla="*/ 0 h 1477328"/>
              <a:gd name="csX7" fmla="*/ 3472543 w 3472543"/>
              <a:gd name="csY7" fmla="*/ 448123 h 1477328"/>
              <a:gd name="csX8" fmla="*/ 3472543 w 3472543"/>
              <a:gd name="csY8" fmla="*/ 940565 h 1477328"/>
              <a:gd name="csX9" fmla="*/ 3472543 w 3472543"/>
              <a:gd name="csY9" fmla="*/ 1477328 h 1477328"/>
              <a:gd name="csX10" fmla="*/ 2997962 w 3472543"/>
              <a:gd name="csY10" fmla="*/ 1477328 h 1477328"/>
              <a:gd name="csX11" fmla="*/ 2384480 w 3472543"/>
              <a:gd name="csY11" fmla="*/ 1477328 h 1477328"/>
              <a:gd name="csX12" fmla="*/ 1875173 w 3472543"/>
              <a:gd name="csY12" fmla="*/ 1477328 h 1477328"/>
              <a:gd name="csX13" fmla="*/ 1400592 w 3472543"/>
              <a:gd name="csY13" fmla="*/ 1477328 h 1477328"/>
              <a:gd name="csX14" fmla="*/ 891286 w 3472543"/>
              <a:gd name="csY14" fmla="*/ 1477328 h 1477328"/>
              <a:gd name="csX15" fmla="*/ 0 w 3472543"/>
              <a:gd name="csY15" fmla="*/ 1477328 h 1477328"/>
              <a:gd name="csX16" fmla="*/ 0 w 3472543"/>
              <a:gd name="csY16" fmla="*/ 1029205 h 1477328"/>
              <a:gd name="csX17" fmla="*/ 0 w 3472543"/>
              <a:gd name="csY17" fmla="*/ 507216 h 1477328"/>
              <a:gd name="csX18" fmla="*/ 0 w 3472543"/>
              <a:gd name="csY18" fmla="*/ 0 h 14773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472543" h="1477328" extrusionOk="0">
                <a:moveTo>
                  <a:pt x="0" y="0"/>
                </a:moveTo>
                <a:cubicBezTo>
                  <a:pt x="167820" y="-52729"/>
                  <a:pt x="379466" y="55848"/>
                  <a:pt x="544032" y="0"/>
                </a:cubicBezTo>
                <a:cubicBezTo>
                  <a:pt x="708598" y="-55848"/>
                  <a:pt x="881118" y="20146"/>
                  <a:pt x="1018613" y="0"/>
                </a:cubicBezTo>
                <a:cubicBezTo>
                  <a:pt x="1156108" y="-20146"/>
                  <a:pt x="1342448" y="50678"/>
                  <a:pt x="1597370" y="0"/>
                </a:cubicBezTo>
                <a:cubicBezTo>
                  <a:pt x="1852292" y="-50678"/>
                  <a:pt x="1908281" y="35885"/>
                  <a:pt x="2176127" y="0"/>
                </a:cubicBezTo>
                <a:cubicBezTo>
                  <a:pt x="2443973" y="-35885"/>
                  <a:pt x="2468801" y="22952"/>
                  <a:pt x="2685433" y="0"/>
                </a:cubicBezTo>
                <a:cubicBezTo>
                  <a:pt x="2902065" y="-22952"/>
                  <a:pt x="3185896" y="4478"/>
                  <a:pt x="3472543" y="0"/>
                </a:cubicBezTo>
                <a:cubicBezTo>
                  <a:pt x="3477603" y="166051"/>
                  <a:pt x="3432953" y="304381"/>
                  <a:pt x="3472543" y="448123"/>
                </a:cubicBezTo>
                <a:cubicBezTo>
                  <a:pt x="3512133" y="591865"/>
                  <a:pt x="3462766" y="798622"/>
                  <a:pt x="3472543" y="940565"/>
                </a:cubicBezTo>
                <a:cubicBezTo>
                  <a:pt x="3482320" y="1082508"/>
                  <a:pt x="3408201" y="1233243"/>
                  <a:pt x="3472543" y="1477328"/>
                </a:cubicBezTo>
                <a:cubicBezTo>
                  <a:pt x="3271582" y="1494731"/>
                  <a:pt x="3135949" y="1441649"/>
                  <a:pt x="2997962" y="1477328"/>
                </a:cubicBezTo>
                <a:cubicBezTo>
                  <a:pt x="2859975" y="1513007"/>
                  <a:pt x="2515035" y="1411195"/>
                  <a:pt x="2384480" y="1477328"/>
                </a:cubicBezTo>
                <a:cubicBezTo>
                  <a:pt x="2253925" y="1543461"/>
                  <a:pt x="2083761" y="1425299"/>
                  <a:pt x="1875173" y="1477328"/>
                </a:cubicBezTo>
                <a:cubicBezTo>
                  <a:pt x="1666585" y="1529357"/>
                  <a:pt x="1499019" y="1473661"/>
                  <a:pt x="1400592" y="1477328"/>
                </a:cubicBezTo>
                <a:cubicBezTo>
                  <a:pt x="1302165" y="1480995"/>
                  <a:pt x="1143188" y="1476407"/>
                  <a:pt x="891286" y="1477328"/>
                </a:cubicBezTo>
                <a:cubicBezTo>
                  <a:pt x="639384" y="1478249"/>
                  <a:pt x="357812" y="1469389"/>
                  <a:pt x="0" y="1477328"/>
                </a:cubicBezTo>
                <a:cubicBezTo>
                  <a:pt x="-40368" y="1357066"/>
                  <a:pt x="49061" y="1243431"/>
                  <a:pt x="0" y="1029205"/>
                </a:cubicBezTo>
                <a:cubicBezTo>
                  <a:pt x="-49061" y="814979"/>
                  <a:pt x="40379" y="644731"/>
                  <a:pt x="0" y="507216"/>
                </a:cubicBezTo>
                <a:cubicBezTo>
                  <a:pt x="-40379" y="369701"/>
                  <a:pt x="47110" y="198402"/>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r>
              <a:rPr lang="el-GR" dirty="0"/>
              <a:t>Φτιάξε τις δικές σου προτάσεις. Για να είναι σωστές, σκέψου και συμπλήρωσε τις λέξεις ακολουθώντας τη σειρά:</a:t>
            </a:r>
          </a:p>
          <a:p>
            <a:endParaRPr lang="el-GR" dirty="0"/>
          </a:p>
        </p:txBody>
      </p:sp>
      <p:sp>
        <p:nvSpPr>
          <p:cNvPr id="2" name="Ορθογώνιο: Στρογγύλεμα γωνιών 1">
            <a:extLst>
              <a:ext uri="{FF2B5EF4-FFF2-40B4-BE49-F238E27FC236}">
                <a16:creationId xmlns:a16="http://schemas.microsoft.com/office/drawing/2014/main" id="{AC55A377-FB82-5EFF-5C91-F75539FC0B69}"/>
              </a:ext>
            </a:extLst>
          </p:cNvPr>
          <p:cNvSpPr/>
          <p:nvPr/>
        </p:nvSpPr>
        <p:spPr>
          <a:xfrm>
            <a:off x="272142" y="4898572"/>
            <a:ext cx="2754086" cy="13171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Ποιος;</a:t>
            </a:r>
          </a:p>
          <a:p>
            <a:pPr algn="ctr"/>
            <a:r>
              <a:rPr lang="el-GR" dirty="0"/>
              <a:t> </a:t>
            </a:r>
          </a:p>
        </p:txBody>
      </p:sp>
      <p:sp>
        <p:nvSpPr>
          <p:cNvPr id="5" name="Ορθογώνιο: Στρογγύλεμα γωνιών 4">
            <a:extLst>
              <a:ext uri="{FF2B5EF4-FFF2-40B4-BE49-F238E27FC236}">
                <a16:creationId xmlns:a16="http://schemas.microsoft.com/office/drawing/2014/main" id="{378E769E-30C2-5105-6511-399ADD946703}"/>
              </a:ext>
            </a:extLst>
          </p:cNvPr>
          <p:cNvSpPr/>
          <p:nvPr/>
        </p:nvSpPr>
        <p:spPr>
          <a:xfrm>
            <a:off x="3341914" y="4898571"/>
            <a:ext cx="2754086" cy="13171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Τι κάνει;</a:t>
            </a:r>
          </a:p>
        </p:txBody>
      </p:sp>
      <p:sp>
        <p:nvSpPr>
          <p:cNvPr id="7" name="Ορθογώνιο: Στρογγύλεμα γωνιών 6">
            <a:extLst>
              <a:ext uri="{FF2B5EF4-FFF2-40B4-BE49-F238E27FC236}">
                <a16:creationId xmlns:a16="http://schemas.microsoft.com/office/drawing/2014/main" id="{0F559ACC-CB4E-B5E6-0681-BB384ED07740}"/>
              </a:ext>
            </a:extLst>
          </p:cNvPr>
          <p:cNvSpPr/>
          <p:nvPr/>
        </p:nvSpPr>
        <p:spPr>
          <a:xfrm>
            <a:off x="6324601" y="4773384"/>
            <a:ext cx="2754086" cy="156754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000" dirty="0"/>
              <a:t>Τι;</a:t>
            </a:r>
          </a:p>
          <a:p>
            <a:pPr algn="ctr"/>
            <a:r>
              <a:rPr lang="el-GR" sz="4000" dirty="0"/>
              <a:t>Σε ποιον;</a:t>
            </a:r>
          </a:p>
        </p:txBody>
      </p:sp>
      <p:pic>
        <p:nvPicPr>
          <p:cNvPr id="8" name="Εικόνα 7" descr="mother and kids feeding stray animals cartoon vector">
            <a:extLst>
              <a:ext uri="{FF2B5EF4-FFF2-40B4-BE49-F238E27FC236}">
                <a16:creationId xmlns:a16="http://schemas.microsoft.com/office/drawing/2014/main" id="{6EA0BB80-0563-2BE6-1B48-E6AA070C11C4}"/>
              </a:ext>
            </a:extLst>
          </p:cNvPr>
          <p:cNvPicPr>
            <a:picLocks noChangeAspect="1"/>
          </p:cNvPicPr>
          <p:nvPr/>
        </p:nvPicPr>
        <p:blipFill>
          <a:blip r:embed="rId3"/>
          <a:stretch>
            <a:fillRect/>
          </a:stretch>
        </p:blipFill>
        <p:spPr>
          <a:xfrm>
            <a:off x="2310093" y="1694769"/>
            <a:ext cx="4817728" cy="28212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60503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C2184-C38A-8FC3-A7C2-5CB59A3FE15B}"/>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79726304-5721-BC8D-551C-3D879199C784}"/>
              </a:ext>
            </a:extLst>
          </p:cNvPr>
          <p:cNvSpPr/>
          <p:nvPr/>
        </p:nvSpPr>
        <p:spPr>
          <a:xfrm>
            <a:off x="0" y="406207"/>
            <a:ext cx="4169229"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Παραγωγή  γραπτού λόγου </a:t>
            </a:r>
          </a:p>
        </p:txBody>
      </p:sp>
      <p:sp>
        <p:nvSpPr>
          <p:cNvPr id="8" name="Ορθογώνιο 7">
            <a:extLst>
              <a:ext uri="{FF2B5EF4-FFF2-40B4-BE49-F238E27FC236}">
                <a16:creationId xmlns:a16="http://schemas.microsoft.com/office/drawing/2014/main" id="{C09C0741-53F8-D784-844B-C943E4BE19C4}"/>
              </a:ext>
            </a:extLst>
          </p:cNvPr>
          <p:cNvSpPr/>
          <p:nvPr/>
        </p:nvSpPr>
        <p:spPr>
          <a:xfrm>
            <a:off x="163540" y="3496022"/>
            <a:ext cx="6150174" cy="336197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2000" dirty="0"/>
              <a:t>Φτιάξτε μια δική σας, μικρή ιστορία (περίπου 50-80 λέξεις) και χρησιμοποιήστε  όλες τις λέξεις, ακριβώς όπως είναι γραμμένες : </a:t>
            </a:r>
          </a:p>
          <a:p>
            <a:pPr lvl="0"/>
            <a:r>
              <a:rPr lang="el-GR" sz="1600" b="1" dirty="0"/>
              <a:t>το καλοκαίρι</a:t>
            </a:r>
            <a:r>
              <a:rPr lang="el-GR" sz="1600" dirty="0"/>
              <a:t> </a:t>
            </a:r>
          </a:p>
          <a:p>
            <a:pPr lvl="0"/>
            <a:r>
              <a:rPr lang="el-GR" sz="1600" b="1" dirty="0"/>
              <a:t>της θάλασσας</a:t>
            </a:r>
            <a:r>
              <a:rPr lang="el-GR" sz="1600" dirty="0"/>
              <a:t> </a:t>
            </a:r>
          </a:p>
          <a:p>
            <a:pPr lvl="0"/>
            <a:r>
              <a:rPr lang="el-GR" sz="1600" b="1" dirty="0"/>
              <a:t>οι βάρκες</a:t>
            </a:r>
            <a:r>
              <a:rPr lang="el-GR" sz="1600" dirty="0"/>
              <a:t> </a:t>
            </a:r>
          </a:p>
          <a:p>
            <a:pPr lvl="0"/>
            <a:r>
              <a:rPr lang="el-GR" sz="1600" b="1" dirty="0"/>
              <a:t>τον ήλιο</a:t>
            </a:r>
            <a:endParaRPr lang="el-GR" sz="1600" dirty="0"/>
          </a:p>
          <a:p>
            <a:pPr lvl="0"/>
            <a:r>
              <a:rPr lang="el-GR" sz="1600" b="1" dirty="0"/>
              <a:t>ο ψαράς</a:t>
            </a:r>
            <a:r>
              <a:rPr lang="el-GR" sz="1600" dirty="0"/>
              <a:t> </a:t>
            </a:r>
          </a:p>
          <a:p>
            <a:pPr lvl="0"/>
            <a:r>
              <a:rPr lang="el-GR" sz="1600" b="1" dirty="0"/>
              <a:t>των τουριστών</a:t>
            </a:r>
            <a:r>
              <a:rPr lang="el-GR" sz="1600" dirty="0"/>
              <a:t> </a:t>
            </a:r>
          </a:p>
          <a:p>
            <a:pPr lvl="0"/>
            <a:r>
              <a:rPr lang="el-GR" sz="1600" b="1" dirty="0"/>
              <a:t>το νησί</a:t>
            </a:r>
            <a:r>
              <a:rPr lang="el-GR" sz="1600" dirty="0"/>
              <a:t> </a:t>
            </a:r>
          </a:p>
          <a:p>
            <a:pPr lvl="0"/>
            <a:r>
              <a:rPr lang="el-GR" sz="1600" b="1" dirty="0"/>
              <a:t>τα ψάρια</a:t>
            </a:r>
            <a:r>
              <a:rPr lang="el-GR" sz="1600" dirty="0"/>
              <a:t> </a:t>
            </a:r>
          </a:p>
          <a:p>
            <a:pPr lvl="0"/>
            <a:r>
              <a:rPr lang="el-GR" sz="1600" b="1" dirty="0"/>
              <a:t>τους φίλους</a:t>
            </a:r>
            <a:r>
              <a:rPr lang="el-GR" sz="1600" dirty="0"/>
              <a:t> </a:t>
            </a:r>
          </a:p>
          <a:p>
            <a:pPr algn="ctr"/>
            <a:endParaRPr lang="el-GR" sz="2000" dirty="0"/>
          </a:p>
        </p:txBody>
      </p:sp>
      <p:pic>
        <p:nvPicPr>
          <p:cNvPr id="3074" name="Picture 2" descr="Ανέκδοτο: Η δασκάλα λέει «γράψτε διάλογο»">
            <a:extLst>
              <a:ext uri="{FF2B5EF4-FFF2-40B4-BE49-F238E27FC236}">
                <a16:creationId xmlns:a16="http://schemas.microsoft.com/office/drawing/2014/main" id="{0927BF57-19FE-4A1F-CACC-2006B922D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7079" y="1642845"/>
            <a:ext cx="2005693" cy="15595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0" name="Rectangle 5">
            <a:extLst>
              <a:ext uri="{FF2B5EF4-FFF2-40B4-BE49-F238E27FC236}">
                <a16:creationId xmlns:a16="http://schemas.microsoft.com/office/drawing/2014/main" id="{66ECBD0D-9D6C-779C-1CAA-3AC7232752A8}"/>
              </a:ext>
            </a:extLst>
          </p:cNvPr>
          <p:cNvSpPr>
            <a:spLocks noChangeArrowheads="1"/>
          </p:cNvSpPr>
          <p:nvPr/>
        </p:nvSpPr>
        <p:spPr bwMode="auto">
          <a:xfrm>
            <a:off x="0" y="0"/>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l-GR"/>
          </a:p>
        </p:txBody>
      </p:sp>
      <p:sp>
        <p:nvSpPr>
          <p:cNvPr id="4" name="Ορθογώνιο 3">
            <a:extLst>
              <a:ext uri="{FF2B5EF4-FFF2-40B4-BE49-F238E27FC236}">
                <a16:creationId xmlns:a16="http://schemas.microsoft.com/office/drawing/2014/main" id="{DCF5A883-1E26-DE83-5B75-0D01DF7C7342}"/>
              </a:ext>
            </a:extLst>
          </p:cNvPr>
          <p:cNvSpPr/>
          <p:nvPr/>
        </p:nvSpPr>
        <p:spPr>
          <a:xfrm>
            <a:off x="6892148" y="222705"/>
            <a:ext cx="5136312" cy="6281066"/>
          </a:xfrm>
          <a:custGeom>
            <a:avLst/>
            <a:gdLst>
              <a:gd name="csX0" fmla="*/ 0 w 5136312"/>
              <a:gd name="csY0" fmla="*/ 0 h 6281066"/>
              <a:gd name="csX1" fmla="*/ 416612 w 5136312"/>
              <a:gd name="csY1" fmla="*/ 0 h 6281066"/>
              <a:gd name="csX2" fmla="*/ 1038676 w 5136312"/>
              <a:gd name="csY2" fmla="*/ 0 h 6281066"/>
              <a:gd name="csX3" fmla="*/ 1660741 w 5136312"/>
              <a:gd name="csY3" fmla="*/ 0 h 6281066"/>
              <a:gd name="csX4" fmla="*/ 2128716 w 5136312"/>
              <a:gd name="csY4" fmla="*/ 0 h 6281066"/>
              <a:gd name="csX5" fmla="*/ 2699417 w 5136312"/>
              <a:gd name="csY5" fmla="*/ 0 h 6281066"/>
              <a:gd name="csX6" fmla="*/ 3167392 w 5136312"/>
              <a:gd name="csY6" fmla="*/ 0 h 6281066"/>
              <a:gd name="csX7" fmla="*/ 3635367 w 5136312"/>
              <a:gd name="csY7" fmla="*/ 0 h 6281066"/>
              <a:gd name="csX8" fmla="*/ 4206069 w 5136312"/>
              <a:gd name="csY8" fmla="*/ 0 h 6281066"/>
              <a:gd name="csX9" fmla="*/ 5136312 w 5136312"/>
              <a:gd name="csY9" fmla="*/ 0 h 6281066"/>
              <a:gd name="csX10" fmla="*/ 5136312 w 5136312"/>
              <a:gd name="csY10" fmla="*/ 633817 h 6281066"/>
              <a:gd name="csX11" fmla="*/ 5136312 w 5136312"/>
              <a:gd name="csY11" fmla="*/ 1330444 h 6281066"/>
              <a:gd name="csX12" fmla="*/ 5136312 w 5136312"/>
              <a:gd name="csY12" fmla="*/ 1713018 h 6281066"/>
              <a:gd name="csX13" fmla="*/ 5136312 w 5136312"/>
              <a:gd name="csY13" fmla="*/ 2095592 h 6281066"/>
              <a:gd name="csX14" fmla="*/ 5136312 w 5136312"/>
              <a:gd name="csY14" fmla="*/ 2540977 h 6281066"/>
              <a:gd name="csX15" fmla="*/ 5136312 w 5136312"/>
              <a:gd name="csY15" fmla="*/ 3111983 h 6281066"/>
              <a:gd name="csX16" fmla="*/ 5136312 w 5136312"/>
              <a:gd name="csY16" fmla="*/ 3620178 h 6281066"/>
              <a:gd name="csX17" fmla="*/ 5136312 w 5136312"/>
              <a:gd name="csY17" fmla="*/ 4065563 h 6281066"/>
              <a:gd name="csX18" fmla="*/ 5136312 w 5136312"/>
              <a:gd name="csY18" fmla="*/ 4448137 h 6281066"/>
              <a:gd name="csX19" fmla="*/ 5136312 w 5136312"/>
              <a:gd name="csY19" fmla="*/ 4893521 h 6281066"/>
              <a:gd name="csX20" fmla="*/ 5136312 w 5136312"/>
              <a:gd name="csY20" fmla="*/ 5276095 h 6281066"/>
              <a:gd name="csX21" fmla="*/ 5136312 w 5136312"/>
              <a:gd name="csY21" fmla="*/ 6281066 h 6281066"/>
              <a:gd name="csX22" fmla="*/ 4462884 w 5136312"/>
              <a:gd name="csY22" fmla="*/ 6281066 h 6281066"/>
              <a:gd name="csX23" fmla="*/ 3892183 w 5136312"/>
              <a:gd name="csY23" fmla="*/ 6281066 h 6281066"/>
              <a:gd name="csX24" fmla="*/ 3321482 w 5136312"/>
              <a:gd name="csY24" fmla="*/ 6281066 h 6281066"/>
              <a:gd name="csX25" fmla="*/ 2904870 w 5136312"/>
              <a:gd name="csY25" fmla="*/ 6281066 h 6281066"/>
              <a:gd name="csX26" fmla="*/ 2385532 w 5136312"/>
              <a:gd name="csY26" fmla="*/ 6281066 h 6281066"/>
              <a:gd name="csX27" fmla="*/ 1968920 w 5136312"/>
              <a:gd name="csY27" fmla="*/ 6281066 h 6281066"/>
              <a:gd name="csX28" fmla="*/ 1449581 w 5136312"/>
              <a:gd name="csY28" fmla="*/ 6281066 h 6281066"/>
              <a:gd name="csX29" fmla="*/ 930243 w 5136312"/>
              <a:gd name="csY29" fmla="*/ 6281066 h 6281066"/>
              <a:gd name="csX30" fmla="*/ 0 w 5136312"/>
              <a:gd name="csY30" fmla="*/ 6281066 h 6281066"/>
              <a:gd name="csX31" fmla="*/ 0 w 5136312"/>
              <a:gd name="csY31" fmla="*/ 5584439 h 6281066"/>
              <a:gd name="csX32" fmla="*/ 0 w 5136312"/>
              <a:gd name="csY32" fmla="*/ 5201865 h 6281066"/>
              <a:gd name="csX33" fmla="*/ 0 w 5136312"/>
              <a:gd name="csY33" fmla="*/ 4693669 h 6281066"/>
              <a:gd name="csX34" fmla="*/ 0 w 5136312"/>
              <a:gd name="csY34" fmla="*/ 4311095 h 6281066"/>
              <a:gd name="csX35" fmla="*/ 0 w 5136312"/>
              <a:gd name="csY35" fmla="*/ 3614468 h 6281066"/>
              <a:gd name="csX36" fmla="*/ 0 w 5136312"/>
              <a:gd name="csY36" fmla="*/ 3231894 h 6281066"/>
              <a:gd name="csX37" fmla="*/ 0 w 5136312"/>
              <a:gd name="csY37" fmla="*/ 2786509 h 6281066"/>
              <a:gd name="csX38" fmla="*/ 0 w 5136312"/>
              <a:gd name="csY38" fmla="*/ 2341125 h 6281066"/>
              <a:gd name="csX39" fmla="*/ 0 w 5136312"/>
              <a:gd name="csY39" fmla="*/ 1707308 h 6281066"/>
              <a:gd name="csX40" fmla="*/ 0 w 5136312"/>
              <a:gd name="csY40" fmla="*/ 1136302 h 6281066"/>
              <a:gd name="csX41" fmla="*/ 0 w 5136312"/>
              <a:gd name="csY41" fmla="*/ 690917 h 6281066"/>
              <a:gd name="csX42" fmla="*/ 0 w 5136312"/>
              <a:gd name="csY42" fmla="*/ 0 h 6281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5136312" h="6281066" fill="none" extrusionOk="0">
                <a:moveTo>
                  <a:pt x="0" y="0"/>
                </a:moveTo>
                <a:cubicBezTo>
                  <a:pt x="171648" y="-25276"/>
                  <a:pt x="251333" y="44466"/>
                  <a:pt x="416612" y="0"/>
                </a:cubicBezTo>
                <a:cubicBezTo>
                  <a:pt x="581891" y="-44466"/>
                  <a:pt x="801849" y="58092"/>
                  <a:pt x="1038676" y="0"/>
                </a:cubicBezTo>
                <a:cubicBezTo>
                  <a:pt x="1275503" y="-58092"/>
                  <a:pt x="1401727" y="6437"/>
                  <a:pt x="1660741" y="0"/>
                </a:cubicBezTo>
                <a:cubicBezTo>
                  <a:pt x="1919756" y="-6437"/>
                  <a:pt x="1998755" y="48611"/>
                  <a:pt x="2128716" y="0"/>
                </a:cubicBezTo>
                <a:cubicBezTo>
                  <a:pt x="2258677" y="-48611"/>
                  <a:pt x="2432657" y="11666"/>
                  <a:pt x="2699417" y="0"/>
                </a:cubicBezTo>
                <a:cubicBezTo>
                  <a:pt x="2966177" y="-11666"/>
                  <a:pt x="3005581" y="31339"/>
                  <a:pt x="3167392" y="0"/>
                </a:cubicBezTo>
                <a:cubicBezTo>
                  <a:pt x="3329204" y="-31339"/>
                  <a:pt x="3461829" y="28797"/>
                  <a:pt x="3635367" y="0"/>
                </a:cubicBezTo>
                <a:cubicBezTo>
                  <a:pt x="3808906" y="-28797"/>
                  <a:pt x="4072681" y="23799"/>
                  <a:pt x="4206069" y="0"/>
                </a:cubicBezTo>
                <a:cubicBezTo>
                  <a:pt x="4339457" y="-23799"/>
                  <a:pt x="4943991" y="82873"/>
                  <a:pt x="5136312" y="0"/>
                </a:cubicBezTo>
                <a:cubicBezTo>
                  <a:pt x="5173309" y="277580"/>
                  <a:pt x="5098114" y="406002"/>
                  <a:pt x="5136312" y="633817"/>
                </a:cubicBezTo>
                <a:cubicBezTo>
                  <a:pt x="5174510" y="861632"/>
                  <a:pt x="5067686" y="1043980"/>
                  <a:pt x="5136312" y="1330444"/>
                </a:cubicBezTo>
                <a:cubicBezTo>
                  <a:pt x="5204938" y="1616908"/>
                  <a:pt x="5117141" y="1623270"/>
                  <a:pt x="5136312" y="1713018"/>
                </a:cubicBezTo>
                <a:cubicBezTo>
                  <a:pt x="5155483" y="1802766"/>
                  <a:pt x="5109911" y="1977820"/>
                  <a:pt x="5136312" y="2095592"/>
                </a:cubicBezTo>
                <a:cubicBezTo>
                  <a:pt x="5162713" y="2213364"/>
                  <a:pt x="5100285" y="2436768"/>
                  <a:pt x="5136312" y="2540977"/>
                </a:cubicBezTo>
                <a:cubicBezTo>
                  <a:pt x="5172339" y="2645187"/>
                  <a:pt x="5101111" y="2971121"/>
                  <a:pt x="5136312" y="3111983"/>
                </a:cubicBezTo>
                <a:cubicBezTo>
                  <a:pt x="5171513" y="3252845"/>
                  <a:pt x="5118474" y="3516468"/>
                  <a:pt x="5136312" y="3620178"/>
                </a:cubicBezTo>
                <a:cubicBezTo>
                  <a:pt x="5154150" y="3723888"/>
                  <a:pt x="5113458" y="3925577"/>
                  <a:pt x="5136312" y="4065563"/>
                </a:cubicBezTo>
                <a:cubicBezTo>
                  <a:pt x="5159166" y="4205549"/>
                  <a:pt x="5133079" y="4287874"/>
                  <a:pt x="5136312" y="4448137"/>
                </a:cubicBezTo>
                <a:cubicBezTo>
                  <a:pt x="5139545" y="4608400"/>
                  <a:pt x="5112567" y="4732391"/>
                  <a:pt x="5136312" y="4893521"/>
                </a:cubicBezTo>
                <a:cubicBezTo>
                  <a:pt x="5160057" y="5054651"/>
                  <a:pt x="5100544" y="5109488"/>
                  <a:pt x="5136312" y="5276095"/>
                </a:cubicBezTo>
                <a:cubicBezTo>
                  <a:pt x="5172080" y="5442702"/>
                  <a:pt x="5050137" y="5783030"/>
                  <a:pt x="5136312" y="6281066"/>
                </a:cubicBezTo>
                <a:cubicBezTo>
                  <a:pt x="4863078" y="6355276"/>
                  <a:pt x="4714407" y="6200485"/>
                  <a:pt x="4462884" y="6281066"/>
                </a:cubicBezTo>
                <a:cubicBezTo>
                  <a:pt x="4211361" y="6361647"/>
                  <a:pt x="4149695" y="6231954"/>
                  <a:pt x="3892183" y="6281066"/>
                </a:cubicBezTo>
                <a:cubicBezTo>
                  <a:pt x="3634671" y="6330178"/>
                  <a:pt x="3565883" y="6259731"/>
                  <a:pt x="3321482" y="6281066"/>
                </a:cubicBezTo>
                <a:cubicBezTo>
                  <a:pt x="3077081" y="6302401"/>
                  <a:pt x="3054505" y="6236378"/>
                  <a:pt x="2904870" y="6281066"/>
                </a:cubicBezTo>
                <a:cubicBezTo>
                  <a:pt x="2755235" y="6325754"/>
                  <a:pt x="2585513" y="6231020"/>
                  <a:pt x="2385532" y="6281066"/>
                </a:cubicBezTo>
                <a:cubicBezTo>
                  <a:pt x="2185551" y="6331112"/>
                  <a:pt x="2101216" y="6257046"/>
                  <a:pt x="1968920" y="6281066"/>
                </a:cubicBezTo>
                <a:cubicBezTo>
                  <a:pt x="1836624" y="6305086"/>
                  <a:pt x="1569454" y="6242953"/>
                  <a:pt x="1449581" y="6281066"/>
                </a:cubicBezTo>
                <a:cubicBezTo>
                  <a:pt x="1329708" y="6319179"/>
                  <a:pt x="1093331" y="6218902"/>
                  <a:pt x="930243" y="6281066"/>
                </a:cubicBezTo>
                <a:cubicBezTo>
                  <a:pt x="767155" y="6343230"/>
                  <a:pt x="239029" y="6173470"/>
                  <a:pt x="0" y="6281066"/>
                </a:cubicBezTo>
                <a:cubicBezTo>
                  <a:pt x="-55828" y="6005137"/>
                  <a:pt x="80963" y="5729633"/>
                  <a:pt x="0" y="5584439"/>
                </a:cubicBezTo>
                <a:cubicBezTo>
                  <a:pt x="-80963" y="5439245"/>
                  <a:pt x="45861" y="5331158"/>
                  <a:pt x="0" y="5201865"/>
                </a:cubicBezTo>
                <a:cubicBezTo>
                  <a:pt x="-45861" y="5072572"/>
                  <a:pt x="11599" y="4904504"/>
                  <a:pt x="0" y="4693669"/>
                </a:cubicBezTo>
                <a:cubicBezTo>
                  <a:pt x="-11599" y="4482834"/>
                  <a:pt x="30806" y="4479380"/>
                  <a:pt x="0" y="4311095"/>
                </a:cubicBezTo>
                <a:cubicBezTo>
                  <a:pt x="-30806" y="4142810"/>
                  <a:pt x="53502" y="3940232"/>
                  <a:pt x="0" y="3614468"/>
                </a:cubicBezTo>
                <a:cubicBezTo>
                  <a:pt x="-53502" y="3288704"/>
                  <a:pt x="20723" y="3368081"/>
                  <a:pt x="0" y="3231894"/>
                </a:cubicBezTo>
                <a:cubicBezTo>
                  <a:pt x="-20723" y="3095707"/>
                  <a:pt x="9640" y="2917404"/>
                  <a:pt x="0" y="2786509"/>
                </a:cubicBezTo>
                <a:cubicBezTo>
                  <a:pt x="-9640" y="2655615"/>
                  <a:pt x="2237" y="2539238"/>
                  <a:pt x="0" y="2341125"/>
                </a:cubicBezTo>
                <a:cubicBezTo>
                  <a:pt x="-2237" y="2143012"/>
                  <a:pt x="46038" y="1991706"/>
                  <a:pt x="0" y="1707308"/>
                </a:cubicBezTo>
                <a:cubicBezTo>
                  <a:pt x="-46038" y="1422910"/>
                  <a:pt x="38940" y="1361198"/>
                  <a:pt x="0" y="1136302"/>
                </a:cubicBezTo>
                <a:cubicBezTo>
                  <a:pt x="-38940" y="911406"/>
                  <a:pt x="48431" y="903639"/>
                  <a:pt x="0" y="690917"/>
                </a:cubicBezTo>
                <a:cubicBezTo>
                  <a:pt x="-48431" y="478196"/>
                  <a:pt x="32799" y="246814"/>
                  <a:pt x="0" y="0"/>
                </a:cubicBezTo>
                <a:close/>
              </a:path>
              <a:path w="5136312" h="6281066" stroke="0" extrusionOk="0">
                <a:moveTo>
                  <a:pt x="0" y="0"/>
                </a:moveTo>
                <a:cubicBezTo>
                  <a:pt x="253709" y="-30345"/>
                  <a:pt x="314997" y="33796"/>
                  <a:pt x="622064" y="0"/>
                </a:cubicBezTo>
                <a:cubicBezTo>
                  <a:pt x="929131" y="-33796"/>
                  <a:pt x="995434" y="15639"/>
                  <a:pt x="1141403" y="0"/>
                </a:cubicBezTo>
                <a:cubicBezTo>
                  <a:pt x="1287372" y="-15639"/>
                  <a:pt x="1465753" y="5136"/>
                  <a:pt x="1660741" y="0"/>
                </a:cubicBezTo>
                <a:cubicBezTo>
                  <a:pt x="1855729" y="-5136"/>
                  <a:pt x="2042345" y="32446"/>
                  <a:pt x="2231442" y="0"/>
                </a:cubicBezTo>
                <a:cubicBezTo>
                  <a:pt x="2420539" y="-32446"/>
                  <a:pt x="2629819" y="10583"/>
                  <a:pt x="2750780" y="0"/>
                </a:cubicBezTo>
                <a:cubicBezTo>
                  <a:pt x="2871741" y="-10583"/>
                  <a:pt x="3200102" y="1520"/>
                  <a:pt x="3372845" y="0"/>
                </a:cubicBezTo>
                <a:cubicBezTo>
                  <a:pt x="3545588" y="-1520"/>
                  <a:pt x="3696249" y="58021"/>
                  <a:pt x="3892183" y="0"/>
                </a:cubicBezTo>
                <a:cubicBezTo>
                  <a:pt x="4088117" y="-58021"/>
                  <a:pt x="4241323" y="36713"/>
                  <a:pt x="4360158" y="0"/>
                </a:cubicBezTo>
                <a:cubicBezTo>
                  <a:pt x="4478993" y="-36713"/>
                  <a:pt x="4921587" y="81419"/>
                  <a:pt x="5136312" y="0"/>
                </a:cubicBezTo>
                <a:cubicBezTo>
                  <a:pt x="5151513" y="176873"/>
                  <a:pt x="5117165" y="305047"/>
                  <a:pt x="5136312" y="508195"/>
                </a:cubicBezTo>
                <a:cubicBezTo>
                  <a:pt x="5155459" y="711343"/>
                  <a:pt x="5094936" y="784167"/>
                  <a:pt x="5136312" y="1016391"/>
                </a:cubicBezTo>
                <a:cubicBezTo>
                  <a:pt x="5177688" y="1248615"/>
                  <a:pt x="5122681" y="1306157"/>
                  <a:pt x="5136312" y="1398965"/>
                </a:cubicBezTo>
                <a:cubicBezTo>
                  <a:pt x="5149943" y="1491773"/>
                  <a:pt x="5130100" y="1822066"/>
                  <a:pt x="5136312" y="2032781"/>
                </a:cubicBezTo>
                <a:cubicBezTo>
                  <a:pt x="5142524" y="2243496"/>
                  <a:pt x="5067666" y="2525793"/>
                  <a:pt x="5136312" y="2666598"/>
                </a:cubicBezTo>
                <a:cubicBezTo>
                  <a:pt x="5204958" y="2807403"/>
                  <a:pt x="5097385" y="2951737"/>
                  <a:pt x="5136312" y="3111983"/>
                </a:cubicBezTo>
                <a:cubicBezTo>
                  <a:pt x="5175239" y="3272230"/>
                  <a:pt x="5105984" y="3411123"/>
                  <a:pt x="5136312" y="3494557"/>
                </a:cubicBezTo>
                <a:cubicBezTo>
                  <a:pt x="5166640" y="3577991"/>
                  <a:pt x="5088866" y="3867354"/>
                  <a:pt x="5136312" y="4128373"/>
                </a:cubicBezTo>
                <a:cubicBezTo>
                  <a:pt x="5183758" y="4389392"/>
                  <a:pt x="5082467" y="4499063"/>
                  <a:pt x="5136312" y="4699379"/>
                </a:cubicBezTo>
                <a:cubicBezTo>
                  <a:pt x="5190157" y="4899695"/>
                  <a:pt x="5087031" y="5036625"/>
                  <a:pt x="5136312" y="5333196"/>
                </a:cubicBezTo>
                <a:cubicBezTo>
                  <a:pt x="5185593" y="5629767"/>
                  <a:pt x="5095865" y="5567302"/>
                  <a:pt x="5136312" y="5715770"/>
                </a:cubicBezTo>
                <a:cubicBezTo>
                  <a:pt x="5176759" y="5864238"/>
                  <a:pt x="5091956" y="6167828"/>
                  <a:pt x="5136312" y="6281066"/>
                </a:cubicBezTo>
                <a:cubicBezTo>
                  <a:pt x="4929182" y="6340553"/>
                  <a:pt x="4688566" y="6249122"/>
                  <a:pt x="4565611" y="6281066"/>
                </a:cubicBezTo>
                <a:cubicBezTo>
                  <a:pt x="4442656" y="6313010"/>
                  <a:pt x="4120471" y="6247156"/>
                  <a:pt x="3994909" y="6281066"/>
                </a:cubicBezTo>
                <a:cubicBezTo>
                  <a:pt x="3869347" y="6314976"/>
                  <a:pt x="3591224" y="6241129"/>
                  <a:pt x="3475571" y="6281066"/>
                </a:cubicBezTo>
                <a:cubicBezTo>
                  <a:pt x="3359918" y="6321003"/>
                  <a:pt x="3230785" y="6266858"/>
                  <a:pt x="3007596" y="6281066"/>
                </a:cubicBezTo>
                <a:cubicBezTo>
                  <a:pt x="2784408" y="6295274"/>
                  <a:pt x="2601828" y="6228408"/>
                  <a:pt x="2488258" y="6281066"/>
                </a:cubicBezTo>
                <a:cubicBezTo>
                  <a:pt x="2374688" y="6333724"/>
                  <a:pt x="2130920" y="6280146"/>
                  <a:pt x="1968920" y="6281066"/>
                </a:cubicBezTo>
                <a:cubicBezTo>
                  <a:pt x="1806920" y="6281986"/>
                  <a:pt x="1649864" y="6242972"/>
                  <a:pt x="1398218" y="6281066"/>
                </a:cubicBezTo>
                <a:cubicBezTo>
                  <a:pt x="1146572" y="6319160"/>
                  <a:pt x="1156040" y="6276389"/>
                  <a:pt x="930243" y="6281066"/>
                </a:cubicBezTo>
                <a:cubicBezTo>
                  <a:pt x="704446" y="6285743"/>
                  <a:pt x="463641" y="6248698"/>
                  <a:pt x="0" y="6281066"/>
                </a:cubicBezTo>
                <a:cubicBezTo>
                  <a:pt x="-23058" y="6107160"/>
                  <a:pt x="596" y="5930355"/>
                  <a:pt x="0" y="5835681"/>
                </a:cubicBezTo>
                <a:cubicBezTo>
                  <a:pt x="-596" y="5741008"/>
                  <a:pt x="65472" y="5374305"/>
                  <a:pt x="0" y="5201865"/>
                </a:cubicBezTo>
                <a:cubicBezTo>
                  <a:pt x="-65472" y="5029425"/>
                  <a:pt x="20961" y="4654111"/>
                  <a:pt x="0" y="4505237"/>
                </a:cubicBezTo>
                <a:cubicBezTo>
                  <a:pt x="-20961" y="4356363"/>
                  <a:pt x="2724" y="4257813"/>
                  <a:pt x="0" y="4059853"/>
                </a:cubicBezTo>
                <a:cubicBezTo>
                  <a:pt x="-2724" y="3861893"/>
                  <a:pt x="57354" y="3756668"/>
                  <a:pt x="0" y="3551657"/>
                </a:cubicBezTo>
                <a:cubicBezTo>
                  <a:pt x="-57354" y="3346646"/>
                  <a:pt x="16610" y="3319621"/>
                  <a:pt x="0" y="3169083"/>
                </a:cubicBezTo>
                <a:cubicBezTo>
                  <a:pt x="-16610" y="3018545"/>
                  <a:pt x="70244" y="2675957"/>
                  <a:pt x="0" y="2535267"/>
                </a:cubicBezTo>
                <a:cubicBezTo>
                  <a:pt x="-70244" y="2394577"/>
                  <a:pt x="38118" y="2319323"/>
                  <a:pt x="0" y="2152693"/>
                </a:cubicBezTo>
                <a:cubicBezTo>
                  <a:pt x="-38118" y="1986063"/>
                  <a:pt x="30877" y="1933908"/>
                  <a:pt x="0" y="1770119"/>
                </a:cubicBezTo>
                <a:cubicBezTo>
                  <a:pt x="-30877" y="1606330"/>
                  <a:pt x="17359" y="1342858"/>
                  <a:pt x="0" y="1136302"/>
                </a:cubicBezTo>
                <a:cubicBezTo>
                  <a:pt x="-17359" y="929746"/>
                  <a:pt x="44317" y="707774"/>
                  <a:pt x="0" y="502485"/>
                </a:cubicBezTo>
                <a:cubicBezTo>
                  <a:pt x="-44317" y="297196"/>
                  <a:pt x="53699" y="165307"/>
                  <a:pt x="0" y="0"/>
                </a:cubicBezTo>
                <a:close/>
              </a:path>
            </a:pathLst>
          </a:custGeom>
          <a:ln>
            <a:solidFill>
              <a:schemeClr val="tx1"/>
            </a:solidFill>
            <a:extLst>
              <a:ext uri="{C807C97D-BFC1-408E-A445-0C87EB9F89A2}">
                <ask:lineSketchStyleProps xmlns:ask="http://schemas.microsoft.com/office/drawing/2018/sketchyshapes" sd="1734366462">
                  <a:prstGeom prst="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sz="2400" dirty="0"/>
          </a:p>
        </p:txBody>
      </p:sp>
    </p:spTree>
    <p:extLst>
      <p:ext uri="{BB962C8B-B14F-4D97-AF65-F5344CB8AC3E}">
        <p14:creationId xmlns:p14="http://schemas.microsoft.com/office/powerpoint/2010/main" val="1754460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E83F3-5C69-EBF6-480E-924D4B03F8B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8585819-3445-38AD-62A2-75A6D19D5FAB}"/>
              </a:ext>
            </a:extLst>
          </p:cNvPr>
          <p:cNvSpPr>
            <a:spLocks noGrp="1"/>
          </p:cNvSpPr>
          <p:nvPr>
            <p:ph type="title"/>
          </p:nvPr>
        </p:nvSpPr>
        <p:spPr>
          <a:ln w="57150">
            <a:solidFill>
              <a:schemeClr val="tx1"/>
            </a:solidFill>
          </a:ln>
        </p:spPr>
        <p:txBody>
          <a:bodyPr/>
          <a:lstStyle/>
          <a:p>
            <a:pPr algn="ctr"/>
            <a:r>
              <a:rPr lang="el-GR" dirty="0" err="1"/>
              <a:t>Αυτοαξιολόγηση</a:t>
            </a:r>
            <a:r>
              <a:rPr lang="el-GR" dirty="0"/>
              <a:t> στο σπίτι </a:t>
            </a:r>
            <a:endParaRPr lang="el-CY" dirty="0"/>
          </a:p>
        </p:txBody>
      </p:sp>
      <p:pic>
        <p:nvPicPr>
          <p:cNvPr id="2050" name="Picture 2" descr="Αυτοαξιολόγηση: Χρειάζονται ψύχραιμες και συνετές αντιδράσεις | Alfavita">
            <a:extLst>
              <a:ext uri="{FF2B5EF4-FFF2-40B4-BE49-F238E27FC236}">
                <a16:creationId xmlns:a16="http://schemas.microsoft.com/office/drawing/2014/main" id="{22E16BBA-3FCD-3FB1-48C0-819BA4B986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027995"/>
            <a:ext cx="10515600" cy="4631221"/>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929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BB58DFE2-843B-4D26-0084-2DB81638A452}"/>
              </a:ext>
            </a:extLst>
          </p:cNvPr>
          <p:cNvPicPr>
            <a:picLocks noChangeAspect="1"/>
          </p:cNvPicPr>
          <p:nvPr/>
        </p:nvPicPr>
        <p:blipFill>
          <a:blip r:embed="rId2"/>
          <a:srcRect t="16742"/>
          <a:stretch>
            <a:fillRect/>
          </a:stretch>
        </p:blipFill>
        <p:spPr>
          <a:xfrm>
            <a:off x="354464" y="305892"/>
            <a:ext cx="5523821" cy="3464647"/>
          </a:xfrm>
          <a:custGeom>
            <a:avLst/>
            <a:gdLst>
              <a:gd name="csX0" fmla="*/ 0 w 5523821"/>
              <a:gd name="csY0" fmla="*/ 0 h 3464647"/>
              <a:gd name="csX1" fmla="*/ 441906 w 5523821"/>
              <a:gd name="csY1" fmla="*/ 0 h 3464647"/>
              <a:gd name="csX2" fmla="*/ 939050 w 5523821"/>
              <a:gd name="csY2" fmla="*/ 0 h 3464647"/>
              <a:gd name="csX3" fmla="*/ 1380955 w 5523821"/>
              <a:gd name="csY3" fmla="*/ 0 h 3464647"/>
              <a:gd name="csX4" fmla="*/ 1933337 w 5523821"/>
              <a:gd name="csY4" fmla="*/ 0 h 3464647"/>
              <a:gd name="csX5" fmla="*/ 2596196 w 5523821"/>
              <a:gd name="csY5" fmla="*/ 0 h 3464647"/>
              <a:gd name="csX6" fmla="*/ 3038102 w 5523821"/>
              <a:gd name="csY6" fmla="*/ 0 h 3464647"/>
              <a:gd name="csX7" fmla="*/ 3535245 w 5523821"/>
              <a:gd name="csY7" fmla="*/ 0 h 3464647"/>
              <a:gd name="csX8" fmla="*/ 3977151 w 5523821"/>
              <a:gd name="csY8" fmla="*/ 0 h 3464647"/>
              <a:gd name="csX9" fmla="*/ 4363819 w 5523821"/>
              <a:gd name="csY9" fmla="*/ 0 h 3464647"/>
              <a:gd name="csX10" fmla="*/ 4971439 w 5523821"/>
              <a:gd name="csY10" fmla="*/ 0 h 3464647"/>
              <a:gd name="csX11" fmla="*/ 5523821 w 5523821"/>
              <a:gd name="csY11" fmla="*/ 0 h 3464647"/>
              <a:gd name="csX12" fmla="*/ 5523821 w 5523821"/>
              <a:gd name="csY12" fmla="*/ 646734 h 3464647"/>
              <a:gd name="csX13" fmla="*/ 5523821 w 5523821"/>
              <a:gd name="csY13" fmla="*/ 1154882 h 3464647"/>
              <a:gd name="csX14" fmla="*/ 5523821 w 5523821"/>
              <a:gd name="csY14" fmla="*/ 1663031 h 3464647"/>
              <a:gd name="csX15" fmla="*/ 5523821 w 5523821"/>
              <a:gd name="csY15" fmla="*/ 2205825 h 3464647"/>
              <a:gd name="csX16" fmla="*/ 5523821 w 5523821"/>
              <a:gd name="csY16" fmla="*/ 2713973 h 3464647"/>
              <a:gd name="csX17" fmla="*/ 5523821 w 5523821"/>
              <a:gd name="csY17" fmla="*/ 3464647 h 3464647"/>
              <a:gd name="csX18" fmla="*/ 4971439 w 5523821"/>
              <a:gd name="csY18" fmla="*/ 3464647 h 3464647"/>
              <a:gd name="csX19" fmla="*/ 4474295 w 5523821"/>
              <a:gd name="csY19" fmla="*/ 3464647 h 3464647"/>
              <a:gd name="csX20" fmla="*/ 3866675 w 5523821"/>
              <a:gd name="csY20" fmla="*/ 3464647 h 3464647"/>
              <a:gd name="csX21" fmla="*/ 3259054 w 5523821"/>
              <a:gd name="csY21" fmla="*/ 3464647 h 3464647"/>
              <a:gd name="csX22" fmla="*/ 2706672 w 5523821"/>
              <a:gd name="csY22" fmla="*/ 3464647 h 3464647"/>
              <a:gd name="csX23" fmla="*/ 2209528 w 5523821"/>
              <a:gd name="csY23" fmla="*/ 3464647 h 3464647"/>
              <a:gd name="csX24" fmla="*/ 1712385 w 5523821"/>
              <a:gd name="csY24" fmla="*/ 3464647 h 3464647"/>
              <a:gd name="csX25" fmla="*/ 1270479 w 5523821"/>
              <a:gd name="csY25" fmla="*/ 3464647 h 3464647"/>
              <a:gd name="csX26" fmla="*/ 883811 w 5523821"/>
              <a:gd name="csY26" fmla="*/ 3464647 h 3464647"/>
              <a:gd name="csX27" fmla="*/ 497144 w 5523821"/>
              <a:gd name="csY27" fmla="*/ 3464647 h 3464647"/>
              <a:gd name="csX28" fmla="*/ 0 w 5523821"/>
              <a:gd name="csY28" fmla="*/ 3464647 h 3464647"/>
              <a:gd name="csX29" fmla="*/ 0 w 5523821"/>
              <a:gd name="csY29" fmla="*/ 2817913 h 3464647"/>
              <a:gd name="csX30" fmla="*/ 0 w 5523821"/>
              <a:gd name="csY30" fmla="*/ 2309765 h 3464647"/>
              <a:gd name="csX31" fmla="*/ 0 w 5523821"/>
              <a:gd name="csY31" fmla="*/ 1766970 h 3464647"/>
              <a:gd name="csX32" fmla="*/ 0 w 5523821"/>
              <a:gd name="csY32" fmla="*/ 1120236 h 3464647"/>
              <a:gd name="csX33" fmla="*/ 0 w 5523821"/>
              <a:gd name="csY33" fmla="*/ 542795 h 3464647"/>
              <a:gd name="csX34" fmla="*/ 0 w 5523821"/>
              <a:gd name="csY34" fmla="*/ 0 h 34646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5523821" h="3464647" fill="none" extrusionOk="0">
                <a:moveTo>
                  <a:pt x="0" y="0"/>
                </a:moveTo>
                <a:cubicBezTo>
                  <a:pt x="139107" y="-44824"/>
                  <a:pt x="300535" y="45739"/>
                  <a:pt x="441906" y="0"/>
                </a:cubicBezTo>
                <a:cubicBezTo>
                  <a:pt x="583277" y="-45739"/>
                  <a:pt x="813297" y="2304"/>
                  <a:pt x="939050" y="0"/>
                </a:cubicBezTo>
                <a:cubicBezTo>
                  <a:pt x="1064803" y="-2304"/>
                  <a:pt x="1292181" y="12430"/>
                  <a:pt x="1380955" y="0"/>
                </a:cubicBezTo>
                <a:cubicBezTo>
                  <a:pt x="1469730" y="-12430"/>
                  <a:pt x="1801656" y="22111"/>
                  <a:pt x="1933337" y="0"/>
                </a:cubicBezTo>
                <a:cubicBezTo>
                  <a:pt x="2065018" y="-22111"/>
                  <a:pt x="2364544" y="13782"/>
                  <a:pt x="2596196" y="0"/>
                </a:cubicBezTo>
                <a:cubicBezTo>
                  <a:pt x="2827848" y="-13782"/>
                  <a:pt x="2914415" y="39758"/>
                  <a:pt x="3038102" y="0"/>
                </a:cubicBezTo>
                <a:cubicBezTo>
                  <a:pt x="3161789" y="-39758"/>
                  <a:pt x="3393190" y="50480"/>
                  <a:pt x="3535245" y="0"/>
                </a:cubicBezTo>
                <a:cubicBezTo>
                  <a:pt x="3677300" y="-50480"/>
                  <a:pt x="3838829" y="26314"/>
                  <a:pt x="3977151" y="0"/>
                </a:cubicBezTo>
                <a:cubicBezTo>
                  <a:pt x="4115473" y="-26314"/>
                  <a:pt x="4180466" y="37126"/>
                  <a:pt x="4363819" y="0"/>
                </a:cubicBezTo>
                <a:cubicBezTo>
                  <a:pt x="4547172" y="-37126"/>
                  <a:pt x="4810488" y="36945"/>
                  <a:pt x="4971439" y="0"/>
                </a:cubicBezTo>
                <a:cubicBezTo>
                  <a:pt x="5132390" y="-36945"/>
                  <a:pt x="5396576" y="23253"/>
                  <a:pt x="5523821" y="0"/>
                </a:cubicBezTo>
                <a:cubicBezTo>
                  <a:pt x="5570098" y="167312"/>
                  <a:pt x="5509011" y="487542"/>
                  <a:pt x="5523821" y="646734"/>
                </a:cubicBezTo>
                <a:cubicBezTo>
                  <a:pt x="5538631" y="805926"/>
                  <a:pt x="5477197" y="919060"/>
                  <a:pt x="5523821" y="1154882"/>
                </a:cubicBezTo>
                <a:cubicBezTo>
                  <a:pt x="5570445" y="1390704"/>
                  <a:pt x="5522036" y="1499839"/>
                  <a:pt x="5523821" y="1663031"/>
                </a:cubicBezTo>
                <a:cubicBezTo>
                  <a:pt x="5525606" y="1826223"/>
                  <a:pt x="5465234" y="1965635"/>
                  <a:pt x="5523821" y="2205825"/>
                </a:cubicBezTo>
                <a:cubicBezTo>
                  <a:pt x="5582408" y="2446015"/>
                  <a:pt x="5468620" y="2541500"/>
                  <a:pt x="5523821" y="2713973"/>
                </a:cubicBezTo>
                <a:cubicBezTo>
                  <a:pt x="5579022" y="2886446"/>
                  <a:pt x="5494823" y="3286528"/>
                  <a:pt x="5523821" y="3464647"/>
                </a:cubicBezTo>
                <a:cubicBezTo>
                  <a:pt x="5346688" y="3507277"/>
                  <a:pt x="5136622" y="3463473"/>
                  <a:pt x="4971439" y="3464647"/>
                </a:cubicBezTo>
                <a:cubicBezTo>
                  <a:pt x="4806256" y="3465821"/>
                  <a:pt x="4629994" y="3434924"/>
                  <a:pt x="4474295" y="3464647"/>
                </a:cubicBezTo>
                <a:cubicBezTo>
                  <a:pt x="4318596" y="3494370"/>
                  <a:pt x="4140664" y="3452686"/>
                  <a:pt x="3866675" y="3464647"/>
                </a:cubicBezTo>
                <a:cubicBezTo>
                  <a:pt x="3592686" y="3476608"/>
                  <a:pt x="3411563" y="3403997"/>
                  <a:pt x="3259054" y="3464647"/>
                </a:cubicBezTo>
                <a:cubicBezTo>
                  <a:pt x="3106545" y="3525297"/>
                  <a:pt x="2824231" y="3460947"/>
                  <a:pt x="2706672" y="3464647"/>
                </a:cubicBezTo>
                <a:cubicBezTo>
                  <a:pt x="2589113" y="3468347"/>
                  <a:pt x="2423244" y="3412115"/>
                  <a:pt x="2209528" y="3464647"/>
                </a:cubicBezTo>
                <a:cubicBezTo>
                  <a:pt x="1995812" y="3517179"/>
                  <a:pt x="1872355" y="3442620"/>
                  <a:pt x="1712385" y="3464647"/>
                </a:cubicBezTo>
                <a:cubicBezTo>
                  <a:pt x="1552415" y="3486674"/>
                  <a:pt x="1411753" y="3440247"/>
                  <a:pt x="1270479" y="3464647"/>
                </a:cubicBezTo>
                <a:cubicBezTo>
                  <a:pt x="1129205" y="3489047"/>
                  <a:pt x="1010395" y="3436307"/>
                  <a:pt x="883811" y="3464647"/>
                </a:cubicBezTo>
                <a:cubicBezTo>
                  <a:pt x="757227" y="3492987"/>
                  <a:pt x="690043" y="3447887"/>
                  <a:pt x="497144" y="3464647"/>
                </a:cubicBezTo>
                <a:cubicBezTo>
                  <a:pt x="304245" y="3481407"/>
                  <a:pt x="243210" y="3408996"/>
                  <a:pt x="0" y="3464647"/>
                </a:cubicBezTo>
                <a:cubicBezTo>
                  <a:pt x="-62742" y="3210342"/>
                  <a:pt x="75365" y="2992653"/>
                  <a:pt x="0" y="2817913"/>
                </a:cubicBezTo>
                <a:cubicBezTo>
                  <a:pt x="-75365" y="2643173"/>
                  <a:pt x="38803" y="2464232"/>
                  <a:pt x="0" y="2309765"/>
                </a:cubicBezTo>
                <a:cubicBezTo>
                  <a:pt x="-38803" y="2155298"/>
                  <a:pt x="5696" y="1882348"/>
                  <a:pt x="0" y="1766970"/>
                </a:cubicBezTo>
                <a:cubicBezTo>
                  <a:pt x="-5696" y="1651592"/>
                  <a:pt x="14471" y="1393302"/>
                  <a:pt x="0" y="1120236"/>
                </a:cubicBezTo>
                <a:cubicBezTo>
                  <a:pt x="-14471" y="847170"/>
                  <a:pt x="40553" y="801095"/>
                  <a:pt x="0" y="542795"/>
                </a:cubicBezTo>
                <a:cubicBezTo>
                  <a:pt x="-40553" y="284495"/>
                  <a:pt x="48492" y="128777"/>
                  <a:pt x="0" y="0"/>
                </a:cubicBezTo>
                <a:close/>
              </a:path>
              <a:path w="5523821" h="3464647" stroke="0" extrusionOk="0">
                <a:moveTo>
                  <a:pt x="0" y="0"/>
                </a:moveTo>
                <a:cubicBezTo>
                  <a:pt x="162104" y="-64355"/>
                  <a:pt x="386290" y="38666"/>
                  <a:pt x="607620" y="0"/>
                </a:cubicBezTo>
                <a:cubicBezTo>
                  <a:pt x="828950" y="-38666"/>
                  <a:pt x="1068141" y="70057"/>
                  <a:pt x="1215241" y="0"/>
                </a:cubicBezTo>
                <a:cubicBezTo>
                  <a:pt x="1362341" y="-70057"/>
                  <a:pt x="1540101" y="51482"/>
                  <a:pt x="1712385" y="0"/>
                </a:cubicBezTo>
                <a:cubicBezTo>
                  <a:pt x="1884669" y="-51482"/>
                  <a:pt x="2105611" y="30882"/>
                  <a:pt x="2209528" y="0"/>
                </a:cubicBezTo>
                <a:cubicBezTo>
                  <a:pt x="2313445" y="-30882"/>
                  <a:pt x="2575072" y="45967"/>
                  <a:pt x="2706672" y="0"/>
                </a:cubicBezTo>
                <a:cubicBezTo>
                  <a:pt x="2838272" y="-45967"/>
                  <a:pt x="2940538" y="23107"/>
                  <a:pt x="3148578" y="0"/>
                </a:cubicBezTo>
                <a:cubicBezTo>
                  <a:pt x="3356618" y="-23107"/>
                  <a:pt x="3519499" y="66358"/>
                  <a:pt x="3756198" y="0"/>
                </a:cubicBezTo>
                <a:cubicBezTo>
                  <a:pt x="3992897" y="-66358"/>
                  <a:pt x="4170121" y="51658"/>
                  <a:pt x="4308580" y="0"/>
                </a:cubicBezTo>
                <a:cubicBezTo>
                  <a:pt x="4447039" y="-51658"/>
                  <a:pt x="4749325" y="44169"/>
                  <a:pt x="4860962" y="0"/>
                </a:cubicBezTo>
                <a:cubicBezTo>
                  <a:pt x="4972599" y="-44169"/>
                  <a:pt x="5323112" y="51501"/>
                  <a:pt x="5523821" y="0"/>
                </a:cubicBezTo>
                <a:cubicBezTo>
                  <a:pt x="5550456" y="160979"/>
                  <a:pt x="5470134" y="304101"/>
                  <a:pt x="5523821" y="473502"/>
                </a:cubicBezTo>
                <a:cubicBezTo>
                  <a:pt x="5577508" y="642903"/>
                  <a:pt x="5468534" y="821945"/>
                  <a:pt x="5523821" y="1120236"/>
                </a:cubicBezTo>
                <a:cubicBezTo>
                  <a:pt x="5579108" y="1418527"/>
                  <a:pt x="5462136" y="1489876"/>
                  <a:pt x="5523821" y="1697677"/>
                </a:cubicBezTo>
                <a:cubicBezTo>
                  <a:pt x="5585506" y="1905478"/>
                  <a:pt x="5497380" y="2189968"/>
                  <a:pt x="5523821" y="2344411"/>
                </a:cubicBezTo>
                <a:cubicBezTo>
                  <a:pt x="5550262" y="2498854"/>
                  <a:pt x="5480991" y="2620992"/>
                  <a:pt x="5523821" y="2817913"/>
                </a:cubicBezTo>
                <a:cubicBezTo>
                  <a:pt x="5566651" y="3014834"/>
                  <a:pt x="5481289" y="3312709"/>
                  <a:pt x="5523821" y="3464647"/>
                </a:cubicBezTo>
                <a:cubicBezTo>
                  <a:pt x="5268993" y="3520101"/>
                  <a:pt x="5088214" y="3407285"/>
                  <a:pt x="4971439" y="3464647"/>
                </a:cubicBezTo>
                <a:cubicBezTo>
                  <a:pt x="4854664" y="3522009"/>
                  <a:pt x="4707787" y="3420530"/>
                  <a:pt x="4529533" y="3464647"/>
                </a:cubicBezTo>
                <a:cubicBezTo>
                  <a:pt x="4351279" y="3508764"/>
                  <a:pt x="4151377" y="3413526"/>
                  <a:pt x="3921913" y="3464647"/>
                </a:cubicBezTo>
                <a:cubicBezTo>
                  <a:pt x="3692449" y="3515768"/>
                  <a:pt x="3594464" y="3461218"/>
                  <a:pt x="3480007" y="3464647"/>
                </a:cubicBezTo>
                <a:cubicBezTo>
                  <a:pt x="3365550" y="3468076"/>
                  <a:pt x="3187647" y="3460042"/>
                  <a:pt x="2982863" y="3464647"/>
                </a:cubicBezTo>
                <a:cubicBezTo>
                  <a:pt x="2778079" y="3469252"/>
                  <a:pt x="2641937" y="3462899"/>
                  <a:pt x="2485719" y="3464647"/>
                </a:cubicBezTo>
                <a:cubicBezTo>
                  <a:pt x="2329501" y="3466395"/>
                  <a:pt x="2093248" y="3452394"/>
                  <a:pt x="1988576" y="3464647"/>
                </a:cubicBezTo>
                <a:cubicBezTo>
                  <a:pt x="1883904" y="3476900"/>
                  <a:pt x="1482971" y="3396610"/>
                  <a:pt x="1325717" y="3464647"/>
                </a:cubicBezTo>
                <a:cubicBezTo>
                  <a:pt x="1168463" y="3532684"/>
                  <a:pt x="991862" y="3453049"/>
                  <a:pt x="828573" y="3464647"/>
                </a:cubicBezTo>
                <a:cubicBezTo>
                  <a:pt x="665284" y="3476245"/>
                  <a:pt x="319708" y="3401294"/>
                  <a:pt x="0" y="3464647"/>
                </a:cubicBezTo>
                <a:cubicBezTo>
                  <a:pt x="-41614" y="3207673"/>
                  <a:pt x="34770" y="3036759"/>
                  <a:pt x="0" y="2921852"/>
                </a:cubicBezTo>
                <a:cubicBezTo>
                  <a:pt x="-34770" y="2806945"/>
                  <a:pt x="55531" y="2429152"/>
                  <a:pt x="0" y="2275118"/>
                </a:cubicBezTo>
                <a:cubicBezTo>
                  <a:pt x="-55531" y="2121084"/>
                  <a:pt x="35044" y="1839668"/>
                  <a:pt x="0" y="1697677"/>
                </a:cubicBezTo>
                <a:cubicBezTo>
                  <a:pt x="-35044" y="1555686"/>
                  <a:pt x="40346" y="1303937"/>
                  <a:pt x="0" y="1154882"/>
                </a:cubicBezTo>
                <a:cubicBezTo>
                  <a:pt x="-40346" y="1005827"/>
                  <a:pt x="37529" y="739100"/>
                  <a:pt x="0" y="577441"/>
                </a:cubicBezTo>
                <a:cubicBezTo>
                  <a:pt x="-37529" y="415782"/>
                  <a:pt x="38184" y="268643"/>
                  <a:pt x="0" y="0"/>
                </a:cubicBezTo>
                <a:close/>
              </a:path>
            </a:pathLst>
          </a:custGeom>
          <a:ln>
            <a:solidFill>
              <a:schemeClr val="tx1"/>
            </a:solidFill>
            <a:extLst>
              <a:ext uri="{C807C97D-BFC1-408E-A445-0C87EB9F89A2}">
                <ask:lineSketchStyleProps xmlns:ask="http://schemas.microsoft.com/office/drawing/2018/sketchyshapes" sd="2599978664">
                  <a:prstGeom prst="rect">
                    <a:avLst/>
                  </a:prstGeom>
                  <ask:type>
                    <ask:lineSketchScribble/>
                  </ask:type>
                </ask:lineSketchStyleProps>
              </a:ext>
            </a:extLst>
          </a:ln>
        </p:spPr>
      </p:pic>
      <p:pic>
        <p:nvPicPr>
          <p:cNvPr id="5" name="Εικόνα 4">
            <a:extLst>
              <a:ext uri="{FF2B5EF4-FFF2-40B4-BE49-F238E27FC236}">
                <a16:creationId xmlns:a16="http://schemas.microsoft.com/office/drawing/2014/main" id="{2E1BB693-3868-3A5D-2726-7F38100E2AD4}"/>
              </a:ext>
            </a:extLst>
          </p:cNvPr>
          <p:cNvPicPr>
            <a:picLocks noChangeAspect="1"/>
          </p:cNvPicPr>
          <p:nvPr/>
        </p:nvPicPr>
        <p:blipFill>
          <a:blip r:embed="rId3"/>
          <a:stretch>
            <a:fillRect/>
          </a:stretch>
        </p:blipFill>
        <p:spPr>
          <a:xfrm>
            <a:off x="354463" y="3889190"/>
            <a:ext cx="5523821" cy="2662918"/>
          </a:xfrm>
          <a:custGeom>
            <a:avLst/>
            <a:gdLst>
              <a:gd name="csX0" fmla="*/ 0 w 5523821"/>
              <a:gd name="csY0" fmla="*/ 0 h 2662918"/>
              <a:gd name="csX1" fmla="*/ 662859 w 5523821"/>
              <a:gd name="csY1" fmla="*/ 0 h 2662918"/>
              <a:gd name="csX2" fmla="*/ 1160002 w 5523821"/>
              <a:gd name="csY2" fmla="*/ 0 h 2662918"/>
              <a:gd name="csX3" fmla="*/ 1822861 w 5523821"/>
              <a:gd name="csY3" fmla="*/ 0 h 2662918"/>
              <a:gd name="csX4" fmla="*/ 2375243 w 5523821"/>
              <a:gd name="csY4" fmla="*/ 0 h 2662918"/>
              <a:gd name="csX5" fmla="*/ 2761911 w 5523821"/>
              <a:gd name="csY5" fmla="*/ 0 h 2662918"/>
              <a:gd name="csX6" fmla="*/ 3369531 w 5523821"/>
              <a:gd name="csY6" fmla="*/ 0 h 2662918"/>
              <a:gd name="csX7" fmla="*/ 3921913 w 5523821"/>
              <a:gd name="csY7" fmla="*/ 0 h 2662918"/>
              <a:gd name="csX8" fmla="*/ 4308580 w 5523821"/>
              <a:gd name="csY8" fmla="*/ 0 h 2662918"/>
              <a:gd name="csX9" fmla="*/ 4695248 w 5523821"/>
              <a:gd name="csY9" fmla="*/ 0 h 2662918"/>
              <a:gd name="csX10" fmla="*/ 5523821 w 5523821"/>
              <a:gd name="csY10" fmla="*/ 0 h 2662918"/>
              <a:gd name="csX11" fmla="*/ 5523821 w 5523821"/>
              <a:gd name="csY11" fmla="*/ 532584 h 2662918"/>
              <a:gd name="csX12" fmla="*/ 5523821 w 5523821"/>
              <a:gd name="csY12" fmla="*/ 1038538 h 2662918"/>
              <a:gd name="csX13" fmla="*/ 5523821 w 5523821"/>
              <a:gd name="csY13" fmla="*/ 1597751 h 2662918"/>
              <a:gd name="csX14" fmla="*/ 5523821 w 5523821"/>
              <a:gd name="csY14" fmla="*/ 2130334 h 2662918"/>
              <a:gd name="csX15" fmla="*/ 5523821 w 5523821"/>
              <a:gd name="csY15" fmla="*/ 2662918 h 2662918"/>
              <a:gd name="csX16" fmla="*/ 5081915 w 5523821"/>
              <a:gd name="csY16" fmla="*/ 2662918 h 2662918"/>
              <a:gd name="csX17" fmla="*/ 4419057 w 5523821"/>
              <a:gd name="csY17" fmla="*/ 2662918 h 2662918"/>
              <a:gd name="csX18" fmla="*/ 3866675 w 5523821"/>
              <a:gd name="csY18" fmla="*/ 2662918 h 2662918"/>
              <a:gd name="csX19" fmla="*/ 3203816 w 5523821"/>
              <a:gd name="csY19" fmla="*/ 2662918 h 2662918"/>
              <a:gd name="csX20" fmla="*/ 2651434 w 5523821"/>
              <a:gd name="csY20" fmla="*/ 2662918 h 2662918"/>
              <a:gd name="csX21" fmla="*/ 2154290 w 5523821"/>
              <a:gd name="csY21" fmla="*/ 2662918 h 2662918"/>
              <a:gd name="csX22" fmla="*/ 1767623 w 5523821"/>
              <a:gd name="csY22" fmla="*/ 2662918 h 2662918"/>
              <a:gd name="csX23" fmla="*/ 1380955 w 5523821"/>
              <a:gd name="csY23" fmla="*/ 2662918 h 2662918"/>
              <a:gd name="csX24" fmla="*/ 718097 w 5523821"/>
              <a:gd name="csY24" fmla="*/ 2662918 h 2662918"/>
              <a:gd name="csX25" fmla="*/ 0 w 5523821"/>
              <a:gd name="csY25" fmla="*/ 2662918 h 2662918"/>
              <a:gd name="csX26" fmla="*/ 0 w 5523821"/>
              <a:gd name="csY26" fmla="*/ 2103705 h 2662918"/>
              <a:gd name="csX27" fmla="*/ 0 w 5523821"/>
              <a:gd name="csY27" fmla="*/ 1571122 h 2662918"/>
              <a:gd name="csX28" fmla="*/ 0 w 5523821"/>
              <a:gd name="csY28" fmla="*/ 1118426 h 2662918"/>
              <a:gd name="csX29" fmla="*/ 0 w 5523821"/>
              <a:gd name="csY29" fmla="*/ 665729 h 2662918"/>
              <a:gd name="csX30" fmla="*/ 0 w 5523821"/>
              <a:gd name="csY30" fmla="*/ 0 h 26629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5523821" h="2662918" fill="none" extrusionOk="0">
                <a:moveTo>
                  <a:pt x="0" y="0"/>
                </a:moveTo>
                <a:cubicBezTo>
                  <a:pt x="153938" y="-60186"/>
                  <a:pt x="502588" y="57684"/>
                  <a:pt x="662859" y="0"/>
                </a:cubicBezTo>
                <a:cubicBezTo>
                  <a:pt x="823130" y="-57684"/>
                  <a:pt x="1060064" y="10395"/>
                  <a:pt x="1160002" y="0"/>
                </a:cubicBezTo>
                <a:cubicBezTo>
                  <a:pt x="1259940" y="-10395"/>
                  <a:pt x="1615530" y="40301"/>
                  <a:pt x="1822861" y="0"/>
                </a:cubicBezTo>
                <a:cubicBezTo>
                  <a:pt x="2030192" y="-40301"/>
                  <a:pt x="2207219" y="32306"/>
                  <a:pt x="2375243" y="0"/>
                </a:cubicBezTo>
                <a:cubicBezTo>
                  <a:pt x="2543267" y="-32306"/>
                  <a:pt x="2597306" y="46235"/>
                  <a:pt x="2761911" y="0"/>
                </a:cubicBezTo>
                <a:cubicBezTo>
                  <a:pt x="2926516" y="-46235"/>
                  <a:pt x="3090701" y="18444"/>
                  <a:pt x="3369531" y="0"/>
                </a:cubicBezTo>
                <a:cubicBezTo>
                  <a:pt x="3648361" y="-18444"/>
                  <a:pt x="3681349" y="61190"/>
                  <a:pt x="3921913" y="0"/>
                </a:cubicBezTo>
                <a:cubicBezTo>
                  <a:pt x="4162477" y="-61190"/>
                  <a:pt x="4203452" y="19889"/>
                  <a:pt x="4308580" y="0"/>
                </a:cubicBezTo>
                <a:cubicBezTo>
                  <a:pt x="4413708" y="-19889"/>
                  <a:pt x="4518317" y="37249"/>
                  <a:pt x="4695248" y="0"/>
                </a:cubicBezTo>
                <a:cubicBezTo>
                  <a:pt x="4872179" y="-37249"/>
                  <a:pt x="5294078" y="2776"/>
                  <a:pt x="5523821" y="0"/>
                </a:cubicBezTo>
                <a:cubicBezTo>
                  <a:pt x="5570403" y="168570"/>
                  <a:pt x="5485739" y="369982"/>
                  <a:pt x="5523821" y="532584"/>
                </a:cubicBezTo>
                <a:cubicBezTo>
                  <a:pt x="5561903" y="695186"/>
                  <a:pt x="5485504" y="922668"/>
                  <a:pt x="5523821" y="1038538"/>
                </a:cubicBezTo>
                <a:cubicBezTo>
                  <a:pt x="5562138" y="1154408"/>
                  <a:pt x="5483534" y="1339293"/>
                  <a:pt x="5523821" y="1597751"/>
                </a:cubicBezTo>
                <a:cubicBezTo>
                  <a:pt x="5564108" y="1856209"/>
                  <a:pt x="5465396" y="2000262"/>
                  <a:pt x="5523821" y="2130334"/>
                </a:cubicBezTo>
                <a:cubicBezTo>
                  <a:pt x="5582246" y="2260406"/>
                  <a:pt x="5504946" y="2532440"/>
                  <a:pt x="5523821" y="2662918"/>
                </a:cubicBezTo>
                <a:cubicBezTo>
                  <a:pt x="5423328" y="2691398"/>
                  <a:pt x="5258850" y="2635844"/>
                  <a:pt x="5081915" y="2662918"/>
                </a:cubicBezTo>
                <a:cubicBezTo>
                  <a:pt x="4904980" y="2689992"/>
                  <a:pt x="4560306" y="2638028"/>
                  <a:pt x="4419057" y="2662918"/>
                </a:cubicBezTo>
                <a:cubicBezTo>
                  <a:pt x="4277808" y="2687808"/>
                  <a:pt x="4089445" y="2644711"/>
                  <a:pt x="3866675" y="2662918"/>
                </a:cubicBezTo>
                <a:cubicBezTo>
                  <a:pt x="3643905" y="2681125"/>
                  <a:pt x="3394952" y="2634146"/>
                  <a:pt x="3203816" y="2662918"/>
                </a:cubicBezTo>
                <a:cubicBezTo>
                  <a:pt x="3012680" y="2691690"/>
                  <a:pt x="2912529" y="2603190"/>
                  <a:pt x="2651434" y="2662918"/>
                </a:cubicBezTo>
                <a:cubicBezTo>
                  <a:pt x="2390339" y="2722646"/>
                  <a:pt x="2375933" y="2614738"/>
                  <a:pt x="2154290" y="2662918"/>
                </a:cubicBezTo>
                <a:cubicBezTo>
                  <a:pt x="1932647" y="2711098"/>
                  <a:pt x="1858151" y="2648847"/>
                  <a:pt x="1767623" y="2662918"/>
                </a:cubicBezTo>
                <a:cubicBezTo>
                  <a:pt x="1677095" y="2676989"/>
                  <a:pt x="1517854" y="2658238"/>
                  <a:pt x="1380955" y="2662918"/>
                </a:cubicBezTo>
                <a:cubicBezTo>
                  <a:pt x="1244056" y="2667598"/>
                  <a:pt x="935406" y="2596253"/>
                  <a:pt x="718097" y="2662918"/>
                </a:cubicBezTo>
                <a:cubicBezTo>
                  <a:pt x="500788" y="2729583"/>
                  <a:pt x="288427" y="2642025"/>
                  <a:pt x="0" y="2662918"/>
                </a:cubicBezTo>
                <a:cubicBezTo>
                  <a:pt x="-24267" y="2471829"/>
                  <a:pt x="10816" y="2289991"/>
                  <a:pt x="0" y="2103705"/>
                </a:cubicBezTo>
                <a:cubicBezTo>
                  <a:pt x="-10816" y="1917419"/>
                  <a:pt x="19938" y="1683760"/>
                  <a:pt x="0" y="1571122"/>
                </a:cubicBezTo>
                <a:cubicBezTo>
                  <a:pt x="-19938" y="1458484"/>
                  <a:pt x="36174" y="1282248"/>
                  <a:pt x="0" y="1118426"/>
                </a:cubicBezTo>
                <a:cubicBezTo>
                  <a:pt x="-36174" y="954604"/>
                  <a:pt x="49333" y="827392"/>
                  <a:pt x="0" y="665729"/>
                </a:cubicBezTo>
                <a:cubicBezTo>
                  <a:pt x="-49333" y="504066"/>
                  <a:pt x="43101" y="288459"/>
                  <a:pt x="0" y="0"/>
                </a:cubicBezTo>
                <a:close/>
              </a:path>
              <a:path w="5523821" h="2662918" stroke="0" extrusionOk="0">
                <a:moveTo>
                  <a:pt x="0" y="0"/>
                </a:moveTo>
                <a:cubicBezTo>
                  <a:pt x="173762" y="-42707"/>
                  <a:pt x="283573" y="65332"/>
                  <a:pt x="552382" y="0"/>
                </a:cubicBezTo>
                <a:cubicBezTo>
                  <a:pt x="821191" y="-65332"/>
                  <a:pt x="802331" y="30562"/>
                  <a:pt x="994288" y="0"/>
                </a:cubicBezTo>
                <a:cubicBezTo>
                  <a:pt x="1186245" y="-30562"/>
                  <a:pt x="1453218" y="68257"/>
                  <a:pt x="1657146" y="0"/>
                </a:cubicBezTo>
                <a:cubicBezTo>
                  <a:pt x="1861074" y="-68257"/>
                  <a:pt x="1928903" y="25112"/>
                  <a:pt x="2154290" y="0"/>
                </a:cubicBezTo>
                <a:cubicBezTo>
                  <a:pt x="2379677" y="-25112"/>
                  <a:pt x="2600183" y="59358"/>
                  <a:pt x="2761911" y="0"/>
                </a:cubicBezTo>
                <a:cubicBezTo>
                  <a:pt x="2923639" y="-59358"/>
                  <a:pt x="3055449" y="16592"/>
                  <a:pt x="3314293" y="0"/>
                </a:cubicBezTo>
                <a:cubicBezTo>
                  <a:pt x="3573137" y="-16592"/>
                  <a:pt x="3565200" y="22125"/>
                  <a:pt x="3700960" y="0"/>
                </a:cubicBezTo>
                <a:cubicBezTo>
                  <a:pt x="3836720" y="-22125"/>
                  <a:pt x="4061365" y="64365"/>
                  <a:pt x="4253342" y="0"/>
                </a:cubicBezTo>
                <a:cubicBezTo>
                  <a:pt x="4445319" y="-64365"/>
                  <a:pt x="4620508" y="23300"/>
                  <a:pt x="4750486" y="0"/>
                </a:cubicBezTo>
                <a:cubicBezTo>
                  <a:pt x="4880464" y="-23300"/>
                  <a:pt x="5286527" y="39276"/>
                  <a:pt x="5523821" y="0"/>
                </a:cubicBezTo>
                <a:cubicBezTo>
                  <a:pt x="5542146" y="102072"/>
                  <a:pt x="5473097" y="335045"/>
                  <a:pt x="5523821" y="452696"/>
                </a:cubicBezTo>
                <a:cubicBezTo>
                  <a:pt x="5574545" y="570347"/>
                  <a:pt x="5509312" y="750776"/>
                  <a:pt x="5523821" y="905392"/>
                </a:cubicBezTo>
                <a:cubicBezTo>
                  <a:pt x="5538330" y="1060008"/>
                  <a:pt x="5508089" y="1264131"/>
                  <a:pt x="5523821" y="1464605"/>
                </a:cubicBezTo>
                <a:cubicBezTo>
                  <a:pt x="5539553" y="1665079"/>
                  <a:pt x="5469571" y="1722388"/>
                  <a:pt x="5523821" y="1943930"/>
                </a:cubicBezTo>
                <a:cubicBezTo>
                  <a:pt x="5578071" y="2165472"/>
                  <a:pt x="5454563" y="2473001"/>
                  <a:pt x="5523821" y="2662918"/>
                </a:cubicBezTo>
                <a:cubicBezTo>
                  <a:pt x="5334327" y="2679729"/>
                  <a:pt x="5105094" y="2636424"/>
                  <a:pt x="4971439" y="2662918"/>
                </a:cubicBezTo>
                <a:cubicBezTo>
                  <a:pt x="4837784" y="2689412"/>
                  <a:pt x="4773873" y="2636348"/>
                  <a:pt x="4584771" y="2662918"/>
                </a:cubicBezTo>
                <a:cubicBezTo>
                  <a:pt x="4395669" y="2689488"/>
                  <a:pt x="4254177" y="2610442"/>
                  <a:pt x="4087628" y="2662918"/>
                </a:cubicBezTo>
                <a:cubicBezTo>
                  <a:pt x="3921079" y="2715394"/>
                  <a:pt x="3668713" y="2645254"/>
                  <a:pt x="3535245" y="2662918"/>
                </a:cubicBezTo>
                <a:cubicBezTo>
                  <a:pt x="3401777" y="2680582"/>
                  <a:pt x="3157886" y="2655589"/>
                  <a:pt x="2982863" y="2662918"/>
                </a:cubicBezTo>
                <a:cubicBezTo>
                  <a:pt x="2807840" y="2670247"/>
                  <a:pt x="2668094" y="2627828"/>
                  <a:pt x="2430481" y="2662918"/>
                </a:cubicBezTo>
                <a:cubicBezTo>
                  <a:pt x="2192868" y="2698008"/>
                  <a:pt x="2097261" y="2607353"/>
                  <a:pt x="1878099" y="2662918"/>
                </a:cubicBezTo>
                <a:cubicBezTo>
                  <a:pt x="1658937" y="2718483"/>
                  <a:pt x="1651782" y="2618625"/>
                  <a:pt x="1436193" y="2662918"/>
                </a:cubicBezTo>
                <a:cubicBezTo>
                  <a:pt x="1220604" y="2707211"/>
                  <a:pt x="1157217" y="2598272"/>
                  <a:pt x="883811" y="2662918"/>
                </a:cubicBezTo>
                <a:cubicBezTo>
                  <a:pt x="610405" y="2727564"/>
                  <a:pt x="212967" y="2641283"/>
                  <a:pt x="0" y="2662918"/>
                </a:cubicBezTo>
                <a:cubicBezTo>
                  <a:pt x="-52193" y="2429247"/>
                  <a:pt x="202" y="2360592"/>
                  <a:pt x="0" y="2183593"/>
                </a:cubicBezTo>
                <a:cubicBezTo>
                  <a:pt x="-202" y="2006595"/>
                  <a:pt x="7561" y="1790502"/>
                  <a:pt x="0" y="1651009"/>
                </a:cubicBezTo>
                <a:cubicBezTo>
                  <a:pt x="-7561" y="1511516"/>
                  <a:pt x="6789" y="1340125"/>
                  <a:pt x="0" y="1065167"/>
                </a:cubicBezTo>
                <a:cubicBezTo>
                  <a:pt x="-6789" y="790209"/>
                  <a:pt x="56161" y="701811"/>
                  <a:pt x="0" y="532584"/>
                </a:cubicBezTo>
                <a:cubicBezTo>
                  <a:pt x="-56161" y="363357"/>
                  <a:pt x="14250" y="145919"/>
                  <a:pt x="0" y="0"/>
                </a:cubicBezTo>
                <a:close/>
              </a:path>
            </a:pathLst>
          </a:custGeom>
          <a:ln>
            <a:solidFill>
              <a:schemeClr val="tx1"/>
            </a:solidFill>
            <a:extLst>
              <a:ext uri="{C807C97D-BFC1-408E-A445-0C87EB9F89A2}">
                <ask:lineSketchStyleProps xmlns:ask="http://schemas.microsoft.com/office/drawing/2018/sketchyshapes" sd="2445050292">
                  <a:prstGeom prst="rect">
                    <a:avLst/>
                  </a:prstGeom>
                  <ask:type>
                    <ask:lineSketchScribble/>
                  </ask:type>
                </ask:lineSketchStyleProps>
              </a:ext>
            </a:extLst>
          </a:ln>
        </p:spPr>
      </p:pic>
      <p:pic>
        <p:nvPicPr>
          <p:cNvPr id="4" name="Εικόνα 3">
            <a:extLst>
              <a:ext uri="{FF2B5EF4-FFF2-40B4-BE49-F238E27FC236}">
                <a16:creationId xmlns:a16="http://schemas.microsoft.com/office/drawing/2014/main" id="{19D821DD-6548-B69B-D9C3-9E89DC03A0A4}"/>
              </a:ext>
            </a:extLst>
          </p:cNvPr>
          <p:cNvPicPr>
            <a:picLocks noChangeAspect="1"/>
          </p:cNvPicPr>
          <p:nvPr/>
        </p:nvPicPr>
        <p:blipFill>
          <a:blip r:embed="rId4"/>
          <a:stretch>
            <a:fillRect/>
          </a:stretch>
        </p:blipFill>
        <p:spPr>
          <a:xfrm>
            <a:off x="7817050" y="237309"/>
            <a:ext cx="4418355" cy="1800906"/>
          </a:xfrm>
          <a:prstGeom prst="rect">
            <a:avLst/>
          </a:prstGeom>
        </p:spPr>
      </p:pic>
      <p:pic>
        <p:nvPicPr>
          <p:cNvPr id="7" name="Εικόνα 6">
            <a:extLst>
              <a:ext uri="{FF2B5EF4-FFF2-40B4-BE49-F238E27FC236}">
                <a16:creationId xmlns:a16="http://schemas.microsoft.com/office/drawing/2014/main" id="{DF1C219F-0C5E-8399-B272-8FB5443B34F4}"/>
              </a:ext>
            </a:extLst>
          </p:cNvPr>
          <p:cNvPicPr>
            <a:picLocks noChangeAspect="1"/>
          </p:cNvPicPr>
          <p:nvPr/>
        </p:nvPicPr>
        <p:blipFill>
          <a:blip r:embed="rId5"/>
          <a:stretch>
            <a:fillRect/>
          </a:stretch>
        </p:blipFill>
        <p:spPr>
          <a:xfrm>
            <a:off x="7817050" y="2202646"/>
            <a:ext cx="3932811" cy="1929760"/>
          </a:xfrm>
          <a:prstGeom prst="rect">
            <a:avLst/>
          </a:prstGeom>
        </p:spPr>
      </p:pic>
      <p:pic>
        <p:nvPicPr>
          <p:cNvPr id="9" name="Εικόνα 8">
            <a:extLst>
              <a:ext uri="{FF2B5EF4-FFF2-40B4-BE49-F238E27FC236}">
                <a16:creationId xmlns:a16="http://schemas.microsoft.com/office/drawing/2014/main" id="{5ADE7C82-D95C-8996-EABC-F9227FAABB07}"/>
              </a:ext>
            </a:extLst>
          </p:cNvPr>
          <p:cNvPicPr>
            <a:picLocks noChangeAspect="1"/>
          </p:cNvPicPr>
          <p:nvPr/>
        </p:nvPicPr>
        <p:blipFill>
          <a:blip r:embed="rId6"/>
          <a:stretch>
            <a:fillRect/>
          </a:stretch>
        </p:blipFill>
        <p:spPr>
          <a:xfrm>
            <a:off x="7729375" y="4375623"/>
            <a:ext cx="4108162" cy="2095500"/>
          </a:xfrm>
          <a:prstGeom prst="rect">
            <a:avLst/>
          </a:prstGeom>
        </p:spPr>
      </p:pic>
      <p:pic>
        <p:nvPicPr>
          <p:cNvPr id="2" name="Εικόνα 1" descr="Το οριστικό άρθρο – Κλίση – AskMrsAnna">
            <a:extLst>
              <a:ext uri="{FF2B5EF4-FFF2-40B4-BE49-F238E27FC236}">
                <a16:creationId xmlns:a16="http://schemas.microsoft.com/office/drawing/2014/main" id="{2C7E9BDD-D972-AF36-273C-B25AE4367655}"/>
              </a:ext>
            </a:extLst>
          </p:cNvPr>
          <p:cNvPicPr>
            <a:picLocks noChangeAspect="1"/>
          </p:cNvPicPr>
          <p:nvPr/>
        </p:nvPicPr>
        <p:blipFill>
          <a:blip r:embed="rId7"/>
          <a:srcRect l="42677" t="49998" r="28189" b="10805"/>
          <a:stretch>
            <a:fillRect/>
          </a:stretch>
        </p:blipFill>
        <p:spPr>
          <a:xfrm>
            <a:off x="6259268" y="2226714"/>
            <a:ext cx="1226087" cy="1038993"/>
          </a:xfrm>
          <a:custGeom>
            <a:avLst/>
            <a:gdLst>
              <a:gd name="csX0" fmla="*/ 0 w 1226087"/>
              <a:gd name="csY0" fmla="*/ 0 h 1038993"/>
              <a:gd name="csX1" fmla="*/ 384174 w 1226087"/>
              <a:gd name="csY1" fmla="*/ 0 h 1038993"/>
              <a:gd name="csX2" fmla="*/ 792870 w 1226087"/>
              <a:gd name="csY2" fmla="*/ 0 h 1038993"/>
              <a:gd name="csX3" fmla="*/ 1226087 w 1226087"/>
              <a:gd name="csY3" fmla="*/ 0 h 1038993"/>
              <a:gd name="csX4" fmla="*/ 1226087 w 1226087"/>
              <a:gd name="csY4" fmla="*/ 519497 h 1038993"/>
              <a:gd name="csX5" fmla="*/ 1226087 w 1226087"/>
              <a:gd name="csY5" fmla="*/ 1038993 h 1038993"/>
              <a:gd name="csX6" fmla="*/ 805130 w 1226087"/>
              <a:gd name="csY6" fmla="*/ 1038993 h 1038993"/>
              <a:gd name="csX7" fmla="*/ 408696 w 1226087"/>
              <a:gd name="csY7" fmla="*/ 1038993 h 1038993"/>
              <a:gd name="csX8" fmla="*/ 0 w 1226087"/>
              <a:gd name="csY8" fmla="*/ 1038993 h 1038993"/>
              <a:gd name="csX9" fmla="*/ 0 w 1226087"/>
              <a:gd name="csY9" fmla="*/ 540276 h 1038993"/>
              <a:gd name="csX10" fmla="*/ 0 w 1226087"/>
              <a:gd name="csY10" fmla="*/ 0 h 10389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26087" h="1038993" fill="none" extrusionOk="0">
                <a:moveTo>
                  <a:pt x="0" y="0"/>
                </a:moveTo>
                <a:cubicBezTo>
                  <a:pt x="80417" y="-2173"/>
                  <a:pt x="251835" y="32356"/>
                  <a:pt x="384174" y="0"/>
                </a:cubicBezTo>
                <a:cubicBezTo>
                  <a:pt x="516513" y="-32356"/>
                  <a:pt x="637291" y="13861"/>
                  <a:pt x="792870" y="0"/>
                </a:cubicBezTo>
                <a:cubicBezTo>
                  <a:pt x="948449" y="-13861"/>
                  <a:pt x="1039828" y="30577"/>
                  <a:pt x="1226087" y="0"/>
                </a:cubicBezTo>
                <a:cubicBezTo>
                  <a:pt x="1226273" y="111499"/>
                  <a:pt x="1216714" y="285252"/>
                  <a:pt x="1226087" y="519497"/>
                </a:cubicBezTo>
                <a:cubicBezTo>
                  <a:pt x="1235460" y="753742"/>
                  <a:pt x="1196422" y="930758"/>
                  <a:pt x="1226087" y="1038993"/>
                </a:cubicBezTo>
                <a:cubicBezTo>
                  <a:pt x="1074606" y="1080341"/>
                  <a:pt x="896474" y="1028707"/>
                  <a:pt x="805130" y="1038993"/>
                </a:cubicBezTo>
                <a:cubicBezTo>
                  <a:pt x="713786" y="1049279"/>
                  <a:pt x="507336" y="1008294"/>
                  <a:pt x="408696" y="1038993"/>
                </a:cubicBezTo>
                <a:cubicBezTo>
                  <a:pt x="310056" y="1069692"/>
                  <a:pt x="113311" y="1019315"/>
                  <a:pt x="0" y="1038993"/>
                </a:cubicBezTo>
                <a:cubicBezTo>
                  <a:pt x="-44811" y="845627"/>
                  <a:pt x="37969" y="720442"/>
                  <a:pt x="0" y="540276"/>
                </a:cubicBezTo>
                <a:cubicBezTo>
                  <a:pt x="-37969" y="360110"/>
                  <a:pt x="25657" y="262803"/>
                  <a:pt x="0" y="0"/>
                </a:cubicBezTo>
                <a:close/>
              </a:path>
              <a:path w="1226087" h="1038993" stroke="0" extrusionOk="0">
                <a:moveTo>
                  <a:pt x="0" y="0"/>
                </a:moveTo>
                <a:cubicBezTo>
                  <a:pt x="87847" y="-14010"/>
                  <a:pt x="218777" y="21768"/>
                  <a:pt x="396435" y="0"/>
                </a:cubicBezTo>
                <a:cubicBezTo>
                  <a:pt x="574093" y="-21768"/>
                  <a:pt x="630781" y="6095"/>
                  <a:pt x="792870" y="0"/>
                </a:cubicBezTo>
                <a:cubicBezTo>
                  <a:pt x="954960" y="-6095"/>
                  <a:pt x="1113262" y="25208"/>
                  <a:pt x="1226087" y="0"/>
                </a:cubicBezTo>
                <a:cubicBezTo>
                  <a:pt x="1251071" y="231762"/>
                  <a:pt x="1222904" y="311103"/>
                  <a:pt x="1226087" y="529886"/>
                </a:cubicBezTo>
                <a:cubicBezTo>
                  <a:pt x="1229270" y="748669"/>
                  <a:pt x="1201499" y="852249"/>
                  <a:pt x="1226087" y="1038993"/>
                </a:cubicBezTo>
                <a:cubicBezTo>
                  <a:pt x="1078540" y="1076309"/>
                  <a:pt x="936440" y="999812"/>
                  <a:pt x="805130" y="1038993"/>
                </a:cubicBezTo>
                <a:cubicBezTo>
                  <a:pt x="673820" y="1078174"/>
                  <a:pt x="547031" y="1015075"/>
                  <a:pt x="408696" y="1038993"/>
                </a:cubicBezTo>
                <a:cubicBezTo>
                  <a:pt x="270361" y="1062911"/>
                  <a:pt x="126986" y="1031832"/>
                  <a:pt x="0" y="1038993"/>
                </a:cubicBezTo>
                <a:cubicBezTo>
                  <a:pt x="-4814" y="909917"/>
                  <a:pt x="43718" y="758076"/>
                  <a:pt x="0" y="498717"/>
                </a:cubicBezTo>
                <a:cubicBezTo>
                  <a:pt x="-43718" y="239358"/>
                  <a:pt x="643" y="119375"/>
                  <a:pt x="0" y="0"/>
                </a:cubicBezTo>
                <a:close/>
              </a:path>
            </a:pathLst>
          </a:custGeom>
          <a:ln>
            <a:solidFill>
              <a:schemeClr val="tx1"/>
            </a:solidFill>
            <a:extLst>
              <a:ext uri="{C807C97D-BFC1-408E-A445-0C87EB9F89A2}">
                <ask:lineSketchStyleProps xmlns:ask="http://schemas.microsoft.com/office/drawing/2018/sketchyshapes" sd="2799649370">
                  <a:prstGeom prst="rect">
                    <a:avLst/>
                  </a:prstGeom>
                  <ask:type>
                    <ask:lineSketchScribble/>
                  </ask:type>
                </ask:lineSketchStyleProps>
              </a:ext>
            </a:extLst>
          </a:ln>
        </p:spPr>
      </p:pic>
      <p:pic>
        <p:nvPicPr>
          <p:cNvPr id="6" name="Εικόνα 5" descr="Το οριστικό άρθρο – Κλίση – AskMrsAnna">
            <a:extLst>
              <a:ext uri="{FF2B5EF4-FFF2-40B4-BE49-F238E27FC236}">
                <a16:creationId xmlns:a16="http://schemas.microsoft.com/office/drawing/2014/main" id="{7ACE339D-1D07-2396-D3AD-7C3709BB70F4}"/>
              </a:ext>
            </a:extLst>
          </p:cNvPr>
          <p:cNvPicPr>
            <a:picLocks noChangeAspect="1"/>
          </p:cNvPicPr>
          <p:nvPr/>
        </p:nvPicPr>
        <p:blipFill>
          <a:blip r:embed="rId7"/>
          <a:srcRect l="36074" t="10839" r="35074" b="53630"/>
          <a:stretch>
            <a:fillRect/>
          </a:stretch>
        </p:blipFill>
        <p:spPr>
          <a:xfrm>
            <a:off x="6259268" y="888943"/>
            <a:ext cx="1176798" cy="912828"/>
          </a:xfrm>
          <a:custGeom>
            <a:avLst/>
            <a:gdLst>
              <a:gd name="csX0" fmla="*/ 0 w 1176798"/>
              <a:gd name="csY0" fmla="*/ 0 h 912828"/>
              <a:gd name="csX1" fmla="*/ 588399 w 1176798"/>
              <a:gd name="csY1" fmla="*/ 0 h 912828"/>
              <a:gd name="csX2" fmla="*/ 1176798 w 1176798"/>
              <a:gd name="csY2" fmla="*/ 0 h 912828"/>
              <a:gd name="csX3" fmla="*/ 1176798 w 1176798"/>
              <a:gd name="csY3" fmla="*/ 438157 h 912828"/>
              <a:gd name="csX4" fmla="*/ 1176798 w 1176798"/>
              <a:gd name="csY4" fmla="*/ 912828 h 912828"/>
              <a:gd name="csX5" fmla="*/ 564863 w 1176798"/>
              <a:gd name="csY5" fmla="*/ 912828 h 912828"/>
              <a:gd name="csX6" fmla="*/ 0 w 1176798"/>
              <a:gd name="csY6" fmla="*/ 912828 h 912828"/>
              <a:gd name="csX7" fmla="*/ 0 w 1176798"/>
              <a:gd name="csY7" fmla="*/ 438157 h 912828"/>
              <a:gd name="csX8" fmla="*/ 0 w 1176798"/>
              <a:gd name="csY8" fmla="*/ 0 h 9128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76798" h="912828" fill="none" extrusionOk="0">
                <a:moveTo>
                  <a:pt x="0" y="0"/>
                </a:moveTo>
                <a:cubicBezTo>
                  <a:pt x="156544" y="-61750"/>
                  <a:pt x="435769" y="34518"/>
                  <a:pt x="588399" y="0"/>
                </a:cubicBezTo>
                <a:cubicBezTo>
                  <a:pt x="741029" y="-34518"/>
                  <a:pt x="1020416" y="22288"/>
                  <a:pt x="1176798" y="0"/>
                </a:cubicBezTo>
                <a:cubicBezTo>
                  <a:pt x="1181810" y="207195"/>
                  <a:pt x="1148451" y="345484"/>
                  <a:pt x="1176798" y="438157"/>
                </a:cubicBezTo>
                <a:cubicBezTo>
                  <a:pt x="1205145" y="530830"/>
                  <a:pt x="1173761" y="691039"/>
                  <a:pt x="1176798" y="912828"/>
                </a:cubicBezTo>
                <a:cubicBezTo>
                  <a:pt x="980344" y="954718"/>
                  <a:pt x="701445" y="851482"/>
                  <a:pt x="564863" y="912828"/>
                </a:cubicBezTo>
                <a:cubicBezTo>
                  <a:pt x="428281" y="974174"/>
                  <a:pt x="263584" y="884010"/>
                  <a:pt x="0" y="912828"/>
                </a:cubicBezTo>
                <a:cubicBezTo>
                  <a:pt x="-2422" y="783397"/>
                  <a:pt x="28798" y="657159"/>
                  <a:pt x="0" y="438157"/>
                </a:cubicBezTo>
                <a:cubicBezTo>
                  <a:pt x="-28798" y="219155"/>
                  <a:pt x="31271" y="164190"/>
                  <a:pt x="0" y="0"/>
                </a:cubicBezTo>
                <a:close/>
              </a:path>
              <a:path w="1176798" h="912828" stroke="0" extrusionOk="0">
                <a:moveTo>
                  <a:pt x="0" y="0"/>
                </a:moveTo>
                <a:cubicBezTo>
                  <a:pt x="252429" y="-9220"/>
                  <a:pt x="317962" y="56178"/>
                  <a:pt x="588399" y="0"/>
                </a:cubicBezTo>
                <a:cubicBezTo>
                  <a:pt x="858836" y="-56178"/>
                  <a:pt x="928199" y="40746"/>
                  <a:pt x="1176798" y="0"/>
                </a:cubicBezTo>
                <a:cubicBezTo>
                  <a:pt x="1203035" y="130306"/>
                  <a:pt x="1141484" y="337057"/>
                  <a:pt x="1176798" y="456414"/>
                </a:cubicBezTo>
                <a:cubicBezTo>
                  <a:pt x="1212112" y="575771"/>
                  <a:pt x="1135270" y="739121"/>
                  <a:pt x="1176798" y="912828"/>
                </a:cubicBezTo>
                <a:cubicBezTo>
                  <a:pt x="986228" y="946860"/>
                  <a:pt x="791004" y="872062"/>
                  <a:pt x="576631" y="912828"/>
                </a:cubicBezTo>
                <a:cubicBezTo>
                  <a:pt x="362258" y="953594"/>
                  <a:pt x="149869" y="897858"/>
                  <a:pt x="0" y="912828"/>
                </a:cubicBezTo>
                <a:cubicBezTo>
                  <a:pt x="-27465" y="787206"/>
                  <a:pt x="38000" y="577908"/>
                  <a:pt x="0" y="438157"/>
                </a:cubicBezTo>
                <a:cubicBezTo>
                  <a:pt x="-38000" y="298406"/>
                  <a:pt x="36399" y="202681"/>
                  <a:pt x="0" y="0"/>
                </a:cubicBezTo>
                <a:close/>
              </a:path>
            </a:pathLst>
          </a:custGeom>
          <a:ln>
            <a:solidFill>
              <a:schemeClr val="tx1"/>
            </a:solidFill>
            <a:extLst>
              <a:ext uri="{C807C97D-BFC1-408E-A445-0C87EB9F89A2}">
                <ask:lineSketchStyleProps xmlns:ask="http://schemas.microsoft.com/office/drawing/2018/sketchyshapes" sd="914353939">
                  <a:prstGeom prst="rect">
                    <a:avLst/>
                  </a:prstGeom>
                  <ask:type>
                    <ask:lineSketchScribble/>
                  </ask:type>
                </ask:lineSketchStyleProps>
              </a:ext>
            </a:extLst>
          </a:ln>
        </p:spPr>
      </p:pic>
      <p:pic>
        <p:nvPicPr>
          <p:cNvPr id="8" name="Εικόνα 7" descr="Το οριστικό άρθρο – Κλίση – AskMrsAnna">
            <a:extLst>
              <a:ext uri="{FF2B5EF4-FFF2-40B4-BE49-F238E27FC236}">
                <a16:creationId xmlns:a16="http://schemas.microsoft.com/office/drawing/2014/main" id="{BDEBAEA6-6F23-7E9F-0C42-FA615B1B6F96}"/>
              </a:ext>
            </a:extLst>
          </p:cNvPr>
          <p:cNvPicPr>
            <a:picLocks noChangeAspect="1"/>
          </p:cNvPicPr>
          <p:nvPr/>
        </p:nvPicPr>
        <p:blipFill>
          <a:blip r:embed="rId7"/>
          <a:srcRect l="65840" t="23147" b="26137"/>
          <a:stretch>
            <a:fillRect/>
          </a:stretch>
        </p:blipFill>
        <p:spPr>
          <a:xfrm>
            <a:off x="6202540" y="4414077"/>
            <a:ext cx="1290253" cy="1009296"/>
          </a:xfrm>
          <a:custGeom>
            <a:avLst/>
            <a:gdLst>
              <a:gd name="csX0" fmla="*/ 0 w 1290253"/>
              <a:gd name="csY0" fmla="*/ 0 h 1009296"/>
              <a:gd name="csX1" fmla="*/ 430084 w 1290253"/>
              <a:gd name="csY1" fmla="*/ 0 h 1009296"/>
              <a:gd name="csX2" fmla="*/ 873071 w 1290253"/>
              <a:gd name="csY2" fmla="*/ 0 h 1009296"/>
              <a:gd name="csX3" fmla="*/ 1290253 w 1290253"/>
              <a:gd name="csY3" fmla="*/ 0 h 1009296"/>
              <a:gd name="csX4" fmla="*/ 1290253 w 1290253"/>
              <a:gd name="csY4" fmla="*/ 504648 h 1009296"/>
              <a:gd name="csX5" fmla="*/ 1290253 w 1290253"/>
              <a:gd name="csY5" fmla="*/ 1009296 h 1009296"/>
              <a:gd name="csX6" fmla="*/ 834364 w 1290253"/>
              <a:gd name="csY6" fmla="*/ 1009296 h 1009296"/>
              <a:gd name="csX7" fmla="*/ 378474 w 1290253"/>
              <a:gd name="csY7" fmla="*/ 1009296 h 1009296"/>
              <a:gd name="csX8" fmla="*/ 0 w 1290253"/>
              <a:gd name="csY8" fmla="*/ 1009296 h 1009296"/>
              <a:gd name="csX9" fmla="*/ 0 w 1290253"/>
              <a:gd name="csY9" fmla="*/ 514741 h 1009296"/>
              <a:gd name="csX10" fmla="*/ 0 w 1290253"/>
              <a:gd name="csY10" fmla="*/ 0 h 10092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90253" h="1009296" fill="none" extrusionOk="0">
                <a:moveTo>
                  <a:pt x="0" y="0"/>
                </a:moveTo>
                <a:cubicBezTo>
                  <a:pt x="161737" y="-51477"/>
                  <a:pt x="283887" y="13812"/>
                  <a:pt x="430084" y="0"/>
                </a:cubicBezTo>
                <a:cubicBezTo>
                  <a:pt x="576281" y="-13812"/>
                  <a:pt x="758664" y="41367"/>
                  <a:pt x="873071" y="0"/>
                </a:cubicBezTo>
                <a:cubicBezTo>
                  <a:pt x="987478" y="-41367"/>
                  <a:pt x="1154187" y="1348"/>
                  <a:pt x="1290253" y="0"/>
                </a:cubicBezTo>
                <a:cubicBezTo>
                  <a:pt x="1337626" y="210264"/>
                  <a:pt x="1230950" y="327384"/>
                  <a:pt x="1290253" y="504648"/>
                </a:cubicBezTo>
                <a:cubicBezTo>
                  <a:pt x="1349556" y="681912"/>
                  <a:pt x="1278212" y="897048"/>
                  <a:pt x="1290253" y="1009296"/>
                </a:cubicBezTo>
                <a:cubicBezTo>
                  <a:pt x="1170758" y="1034498"/>
                  <a:pt x="1056487" y="967406"/>
                  <a:pt x="834364" y="1009296"/>
                </a:cubicBezTo>
                <a:cubicBezTo>
                  <a:pt x="612241" y="1051186"/>
                  <a:pt x="570005" y="957994"/>
                  <a:pt x="378474" y="1009296"/>
                </a:cubicBezTo>
                <a:cubicBezTo>
                  <a:pt x="186943" y="1060598"/>
                  <a:pt x="157936" y="992898"/>
                  <a:pt x="0" y="1009296"/>
                </a:cubicBezTo>
                <a:cubicBezTo>
                  <a:pt x="-31871" y="908178"/>
                  <a:pt x="4908" y="636050"/>
                  <a:pt x="0" y="514741"/>
                </a:cubicBezTo>
                <a:cubicBezTo>
                  <a:pt x="-4908" y="393433"/>
                  <a:pt x="40346" y="128305"/>
                  <a:pt x="0" y="0"/>
                </a:cubicBezTo>
                <a:close/>
              </a:path>
              <a:path w="1290253" h="1009296" stroke="0" extrusionOk="0">
                <a:moveTo>
                  <a:pt x="0" y="0"/>
                </a:moveTo>
                <a:cubicBezTo>
                  <a:pt x="178687" y="-47177"/>
                  <a:pt x="305618" y="9452"/>
                  <a:pt x="417182" y="0"/>
                </a:cubicBezTo>
                <a:cubicBezTo>
                  <a:pt x="528746" y="-9452"/>
                  <a:pt x="671976" y="42985"/>
                  <a:pt x="834364" y="0"/>
                </a:cubicBezTo>
                <a:cubicBezTo>
                  <a:pt x="996752" y="-42985"/>
                  <a:pt x="1128943" y="12693"/>
                  <a:pt x="1290253" y="0"/>
                </a:cubicBezTo>
                <a:cubicBezTo>
                  <a:pt x="1314043" y="140213"/>
                  <a:pt x="1251329" y="362217"/>
                  <a:pt x="1290253" y="484462"/>
                </a:cubicBezTo>
                <a:cubicBezTo>
                  <a:pt x="1329177" y="606707"/>
                  <a:pt x="1287800" y="848897"/>
                  <a:pt x="1290253" y="1009296"/>
                </a:cubicBezTo>
                <a:cubicBezTo>
                  <a:pt x="1182782" y="1014573"/>
                  <a:pt x="1043997" y="1000636"/>
                  <a:pt x="873071" y="1009296"/>
                </a:cubicBezTo>
                <a:cubicBezTo>
                  <a:pt x="702145" y="1017956"/>
                  <a:pt x="579672" y="985430"/>
                  <a:pt x="468792" y="1009296"/>
                </a:cubicBezTo>
                <a:cubicBezTo>
                  <a:pt x="357912" y="1033162"/>
                  <a:pt x="128989" y="1008563"/>
                  <a:pt x="0" y="1009296"/>
                </a:cubicBezTo>
                <a:cubicBezTo>
                  <a:pt x="-20894" y="854954"/>
                  <a:pt x="30022" y="633670"/>
                  <a:pt x="0" y="514741"/>
                </a:cubicBezTo>
                <a:cubicBezTo>
                  <a:pt x="-30022" y="395813"/>
                  <a:pt x="31133" y="106045"/>
                  <a:pt x="0" y="0"/>
                </a:cubicBezTo>
                <a:close/>
              </a:path>
            </a:pathLst>
          </a:custGeom>
          <a:ln>
            <a:solidFill>
              <a:schemeClr val="tx1"/>
            </a:solidFill>
            <a:extLst>
              <a:ext uri="{C807C97D-BFC1-408E-A445-0C87EB9F89A2}">
                <ask:lineSketchStyleProps xmlns:ask="http://schemas.microsoft.com/office/drawing/2018/sketchyshapes" sd="470635912">
                  <a:prstGeom prst="rect">
                    <a:avLst/>
                  </a:prstGeom>
                  <ask:type>
                    <ask:lineSketchScribble/>
                  </ask:type>
                </ask:lineSketchStyleProps>
              </a:ext>
            </a:extLst>
          </a:ln>
        </p:spPr>
      </p:pic>
    </p:spTree>
    <p:extLst>
      <p:ext uri="{BB962C8B-B14F-4D97-AF65-F5344CB8AC3E}">
        <p14:creationId xmlns:p14="http://schemas.microsoft.com/office/powerpoint/2010/main" val="719003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60C52C49-E0D6-11A0-E63B-50C6000F7470}"/>
              </a:ext>
            </a:extLst>
          </p:cNvPr>
          <p:cNvPicPr>
            <a:picLocks noChangeAspect="1"/>
          </p:cNvPicPr>
          <p:nvPr/>
        </p:nvPicPr>
        <p:blipFill>
          <a:blip r:embed="rId2"/>
          <a:stretch>
            <a:fillRect/>
          </a:stretch>
        </p:blipFill>
        <p:spPr>
          <a:xfrm>
            <a:off x="654503" y="972230"/>
            <a:ext cx="4895850" cy="4543425"/>
          </a:xfrm>
          <a:prstGeom prst="rect">
            <a:avLst/>
          </a:prstGeom>
        </p:spPr>
      </p:pic>
      <p:pic>
        <p:nvPicPr>
          <p:cNvPr id="2" name="Εικόνα 1" descr="Μαθητής με ποδήλατο απεικόνιση αποθεμάτων. εικονογραφία από boysenberries -  54044443">
            <a:extLst>
              <a:ext uri="{FF2B5EF4-FFF2-40B4-BE49-F238E27FC236}">
                <a16:creationId xmlns:a16="http://schemas.microsoft.com/office/drawing/2014/main" id="{B697DD62-6322-D784-91B9-ABB2FABC6886}"/>
              </a:ext>
            </a:extLst>
          </p:cNvPr>
          <p:cNvPicPr>
            <a:picLocks noChangeAspect="1"/>
          </p:cNvPicPr>
          <p:nvPr/>
        </p:nvPicPr>
        <p:blipFill>
          <a:blip r:embed="rId3"/>
          <a:stretch>
            <a:fillRect/>
          </a:stretch>
        </p:blipFill>
        <p:spPr>
          <a:xfrm>
            <a:off x="6373960" y="972230"/>
            <a:ext cx="4886936" cy="5143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11358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82A2C-60F7-ACC9-C850-55CB9AF17564}"/>
            </a:ext>
          </a:extLst>
        </p:cNvPr>
        <p:cNvGrpSpPr/>
        <p:nvPr/>
      </p:nvGrpSpPr>
      <p:grpSpPr>
        <a:xfrm>
          <a:off x="0" y="0"/>
          <a:ext cx="0" cy="0"/>
          <a:chOff x="0" y="0"/>
          <a:chExt cx="0" cy="0"/>
        </a:xfrm>
      </p:grpSpPr>
      <p:pic>
        <p:nvPicPr>
          <p:cNvPr id="5" name="Εικόνα 4">
            <a:extLst>
              <a:ext uri="{FF2B5EF4-FFF2-40B4-BE49-F238E27FC236}">
                <a16:creationId xmlns:a16="http://schemas.microsoft.com/office/drawing/2014/main" id="{988CB9DE-EB8C-C0C4-D0E2-987A41830AA5}"/>
              </a:ext>
            </a:extLst>
          </p:cNvPr>
          <p:cNvPicPr>
            <a:picLocks noChangeAspect="1"/>
          </p:cNvPicPr>
          <p:nvPr/>
        </p:nvPicPr>
        <p:blipFill>
          <a:blip r:embed="rId2"/>
          <a:stretch>
            <a:fillRect/>
          </a:stretch>
        </p:blipFill>
        <p:spPr>
          <a:xfrm>
            <a:off x="701835" y="606435"/>
            <a:ext cx="4772025" cy="5429250"/>
          </a:xfrm>
          <a:prstGeom prst="rect">
            <a:avLst/>
          </a:prstGeom>
        </p:spPr>
      </p:pic>
      <p:pic>
        <p:nvPicPr>
          <p:cNvPr id="2" name="Εικόνα 1" descr="οι μαθητές κάνουν ποδήλατο Στοκ Εικονογραφήσεις, Vectors, &amp; Clipart – (108  Στοκ Εικονογραφήσεις)">
            <a:extLst>
              <a:ext uri="{FF2B5EF4-FFF2-40B4-BE49-F238E27FC236}">
                <a16:creationId xmlns:a16="http://schemas.microsoft.com/office/drawing/2014/main" id="{1B215576-A944-4DA3-FA47-B06EFF2069FC}"/>
              </a:ext>
            </a:extLst>
          </p:cNvPr>
          <p:cNvPicPr>
            <a:picLocks noChangeAspect="1"/>
          </p:cNvPicPr>
          <p:nvPr/>
        </p:nvPicPr>
        <p:blipFill>
          <a:blip r:embed="rId3"/>
          <a:srcRect r="50000"/>
          <a:stretch>
            <a:fillRect/>
          </a:stretch>
        </p:blipFill>
        <p:spPr>
          <a:xfrm>
            <a:off x="7325397" y="892185"/>
            <a:ext cx="3761243" cy="5143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622099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C471512E-DDE9-15B8-D43D-5E41D0F86A88}"/>
              </a:ext>
            </a:extLst>
          </p:cNvPr>
          <p:cNvPicPr>
            <a:picLocks noChangeAspect="1"/>
          </p:cNvPicPr>
          <p:nvPr/>
        </p:nvPicPr>
        <p:blipFill>
          <a:blip r:embed="rId2"/>
          <a:stretch>
            <a:fillRect/>
          </a:stretch>
        </p:blipFill>
        <p:spPr>
          <a:xfrm>
            <a:off x="415657" y="938155"/>
            <a:ext cx="4838700" cy="4629150"/>
          </a:xfrm>
          <a:prstGeom prst="rect">
            <a:avLst/>
          </a:prstGeom>
        </p:spPr>
      </p:pic>
      <p:pic>
        <p:nvPicPr>
          <p:cNvPr id="2" name="Εικόνα 1" descr="δημητριακά Στοκ Εικονογραφήσεις, Vectors, &amp; Clipart – (83,212 Στοκ  Εικονογραφήσεις)">
            <a:extLst>
              <a:ext uri="{FF2B5EF4-FFF2-40B4-BE49-F238E27FC236}">
                <a16:creationId xmlns:a16="http://schemas.microsoft.com/office/drawing/2014/main" id="{E991E789-D1A9-65A7-6B12-E61223CBE453}"/>
              </a:ext>
            </a:extLst>
          </p:cNvPr>
          <p:cNvPicPr>
            <a:picLocks noChangeAspect="1"/>
          </p:cNvPicPr>
          <p:nvPr/>
        </p:nvPicPr>
        <p:blipFill>
          <a:blip r:embed="rId3"/>
          <a:stretch>
            <a:fillRect/>
          </a:stretch>
        </p:blipFill>
        <p:spPr>
          <a:xfrm>
            <a:off x="6256203" y="938155"/>
            <a:ext cx="5147632" cy="51476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32041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5E4E3F4-F9D8-EBE0-6055-44BA008A506A}"/>
              </a:ext>
            </a:extLst>
          </p:cNvPr>
          <p:cNvSpPr>
            <a:spLocks noGrp="1"/>
          </p:cNvSpPr>
          <p:nvPr>
            <p:ph type="title"/>
          </p:nvPr>
        </p:nvSpPr>
        <p:spPr>
          <a:custGeom>
            <a:avLst/>
            <a:gdLst>
              <a:gd name="csX0" fmla="*/ 0 w 10515600"/>
              <a:gd name="csY0" fmla="*/ 0 h 1325563"/>
              <a:gd name="csX1" fmla="*/ 373888 w 10515600"/>
              <a:gd name="csY1" fmla="*/ 0 h 1325563"/>
              <a:gd name="csX2" fmla="*/ 958088 w 10515600"/>
              <a:gd name="csY2" fmla="*/ 0 h 1325563"/>
              <a:gd name="csX3" fmla="*/ 1542288 w 10515600"/>
              <a:gd name="csY3" fmla="*/ 0 h 1325563"/>
              <a:gd name="csX4" fmla="*/ 1811020 w 10515600"/>
              <a:gd name="csY4" fmla="*/ 0 h 1325563"/>
              <a:gd name="csX5" fmla="*/ 2395220 w 10515600"/>
              <a:gd name="csY5" fmla="*/ 0 h 1325563"/>
              <a:gd name="csX6" fmla="*/ 2769108 w 10515600"/>
              <a:gd name="csY6" fmla="*/ 0 h 1325563"/>
              <a:gd name="csX7" fmla="*/ 3142996 w 10515600"/>
              <a:gd name="csY7" fmla="*/ 0 h 1325563"/>
              <a:gd name="csX8" fmla="*/ 3727196 w 10515600"/>
              <a:gd name="csY8" fmla="*/ 0 h 1325563"/>
              <a:gd name="csX9" fmla="*/ 4311396 w 10515600"/>
              <a:gd name="csY9" fmla="*/ 0 h 1325563"/>
              <a:gd name="csX10" fmla="*/ 4895596 w 10515600"/>
              <a:gd name="csY10" fmla="*/ 0 h 1325563"/>
              <a:gd name="csX11" fmla="*/ 5164328 w 10515600"/>
              <a:gd name="csY11" fmla="*/ 0 h 1325563"/>
              <a:gd name="csX12" fmla="*/ 5433060 w 10515600"/>
              <a:gd name="csY12" fmla="*/ 0 h 1325563"/>
              <a:gd name="csX13" fmla="*/ 6017260 w 10515600"/>
              <a:gd name="csY13" fmla="*/ 0 h 1325563"/>
              <a:gd name="csX14" fmla="*/ 6496304 w 10515600"/>
              <a:gd name="csY14" fmla="*/ 0 h 1325563"/>
              <a:gd name="csX15" fmla="*/ 7185660 w 10515600"/>
              <a:gd name="csY15" fmla="*/ 0 h 1325563"/>
              <a:gd name="csX16" fmla="*/ 7559548 w 10515600"/>
              <a:gd name="csY16" fmla="*/ 0 h 1325563"/>
              <a:gd name="csX17" fmla="*/ 7828280 w 10515600"/>
              <a:gd name="csY17" fmla="*/ 0 h 1325563"/>
              <a:gd name="csX18" fmla="*/ 8202168 w 10515600"/>
              <a:gd name="csY18" fmla="*/ 0 h 1325563"/>
              <a:gd name="csX19" fmla="*/ 8681212 w 10515600"/>
              <a:gd name="csY19" fmla="*/ 0 h 1325563"/>
              <a:gd name="csX20" fmla="*/ 9055100 w 10515600"/>
              <a:gd name="csY20" fmla="*/ 0 h 1325563"/>
              <a:gd name="csX21" fmla="*/ 9323832 w 10515600"/>
              <a:gd name="csY21" fmla="*/ 0 h 1325563"/>
              <a:gd name="csX22" fmla="*/ 9592564 w 10515600"/>
              <a:gd name="csY22" fmla="*/ 0 h 1325563"/>
              <a:gd name="csX23" fmla="*/ 9861296 w 10515600"/>
              <a:gd name="csY23" fmla="*/ 0 h 1325563"/>
              <a:gd name="csX24" fmla="*/ 10515600 w 10515600"/>
              <a:gd name="csY24" fmla="*/ 0 h 1325563"/>
              <a:gd name="csX25" fmla="*/ 10515600 w 10515600"/>
              <a:gd name="csY25" fmla="*/ 415343 h 1325563"/>
              <a:gd name="csX26" fmla="*/ 10515600 w 10515600"/>
              <a:gd name="csY26" fmla="*/ 883709 h 1325563"/>
              <a:gd name="csX27" fmla="*/ 10515600 w 10515600"/>
              <a:gd name="csY27" fmla="*/ 1325563 h 1325563"/>
              <a:gd name="csX28" fmla="*/ 9931400 w 10515600"/>
              <a:gd name="csY28" fmla="*/ 1325563 h 1325563"/>
              <a:gd name="csX29" fmla="*/ 9662668 w 10515600"/>
              <a:gd name="csY29" fmla="*/ 1325563 h 1325563"/>
              <a:gd name="csX30" fmla="*/ 9183624 w 10515600"/>
              <a:gd name="csY30" fmla="*/ 1325563 h 1325563"/>
              <a:gd name="csX31" fmla="*/ 8914892 w 10515600"/>
              <a:gd name="csY31" fmla="*/ 1325563 h 1325563"/>
              <a:gd name="csX32" fmla="*/ 8120380 w 10515600"/>
              <a:gd name="csY32" fmla="*/ 1325563 h 1325563"/>
              <a:gd name="csX33" fmla="*/ 7641336 w 10515600"/>
              <a:gd name="csY33" fmla="*/ 1325563 h 1325563"/>
              <a:gd name="csX34" fmla="*/ 7267448 w 10515600"/>
              <a:gd name="csY34" fmla="*/ 1325563 h 1325563"/>
              <a:gd name="csX35" fmla="*/ 6788404 w 10515600"/>
              <a:gd name="csY35" fmla="*/ 1325563 h 1325563"/>
              <a:gd name="csX36" fmla="*/ 6099048 w 10515600"/>
              <a:gd name="csY36" fmla="*/ 1325563 h 1325563"/>
              <a:gd name="csX37" fmla="*/ 5620004 w 10515600"/>
              <a:gd name="csY37" fmla="*/ 1325563 h 1325563"/>
              <a:gd name="csX38" fmla="*/ 5246116 w 10515600"/>
              <a:gd name="csY38" fmla="*/ 1325563 h 1325563"/>
              <a:gd name="csX39" fmla="*/ 4661916 w 10515600"/>
              <a:gd name="csY39" fmla="*/ 1325563 h 1325563"/>
              <a:gd name="csX40" fmla="*/ 4393184 w 10515600"/>
              <a:gd name="csY40" fmla="*/ 1325563 h 1325563"/>
              <a:gd name="csX41" fmla="*/ 3914140 w 10515600"/>
              <a:gd name="csY41" fmla="*/ 1325563 h 1325563"/>
              <a:gd name="csX42" fmla="*/ 3119628 w 10515600"/>
              <a:gd name="csY42" fmla="*/ 1325563 h 1325563"/>
              <a:gd name="csX43" fmla="*/ 2325116 w 10515600"/>
              <a:gd name="csY43" fmla="*/ 1325563 h 1325563"/>
              <a:gd name="csX44" fmla="*/ 2056384 w 10515600"/>
              <a:gd name="csY44" fmla="*/ 1325563 h 1325563"/>
              <a:gd name="csX45" fmla="*/ 1472184 w 10515600"/>
              <a:gd name="csY45" fmla="*/ 1325563 h 1325563"/>
              <a:gd name="csX46" fmla="*/ 1203452 w 10515600"/>
              <a:gd name="csY46" fmla="*/ 1325563 h 1325563"/>
              <a:gd name="csX47" fmla="*/ 0 w 10515600"/>
              <a:gd name="csY47" fmla="*/ 1325563 h 1325563"/>
              <a:gd name="csX48" fmla="*/ 0 w 10515600"/>
              <a:gd name="csY48" fmla="*/ 910220 h 1325563"/>
              <a:gd name="csX49" fmla="*/ 0 w 10515600"/>
              <a:gd name="csY49" fmla="*/ 468366 h 1325563"/>
              <a:gd name="csX50" fmla="*/ 0 w 10515600"/>
              <a:gd name="csY50"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1325563" fill="none" extrusionOk="0">
                <a:moveTo>
                  <a:pt x="0" y="0"/>
                </a:moveTo>
                <a:cubicBezTo>
                  <a:pt x="164068" y="-19267"/>
                  <a:pt x="246432" y="23919"/>
                  <a:pt x="373888" y="0"/>
                </a:cubicBezTo>
                <a:cubicBezTo>
                  <a:pt x="501344" y="-23919"/>
                  <a:pt x="717925" y="41293"/>
                  <a:pt x="958088" y="0"/>
                </a:cubicBezTo>
                <a:cubicBezTo>
                  <a:pt x="1198251" y="-41293"/>
                  <a:pt x="1381964" y="66180"/>
                  <a:pt x="1542288" y="0"/>
                </a:cubicBezTo>
                <a:cubicBezTo>
                  <a:pt x="1702612" y="-66180"/>
                  <a:pt x="1682172" y="26933"/>
                  <a:pt x="1811020" y="0"/>
                </a:cubicBezTo>
                <a:cubicBezTo>
                  <a:pt x="1939868" y="-26933"/>
                  <a:pt x="2106784" y="3564"/>
                  <a:pt x="2395220" y="0"/>
                </a:cubicBezTo>
                <a:cubicBezTo>
                  <a:pt x="2683656" y="-3564"/>
                  <a:pt x="2630813" y="1482"/>
                  <a:pt x="2769108" y="0"/>
                </a:cubicBezTo>
                <a:cubicBezTo>
                  <a:pt x="2907403" y="-1482"/>
                  <a:pt x="2989297" y="18220"/>
                  <a:pt x="3142996" y="0"/>
                </a:cubicBezTo>
                <a:cubicBezTo>
                  <a:pt x="3296695" y="-18220"/>
                  <a:pt x="3498054" y="34196"/>
                  <a:pt x="3727196" y="0"/>
                </a:cubicBezTo>
                <a:cubicBezTo>
                  <a:pt x="3956338" y="-34196"/>
                  <a:pt x="4072093" y="49292"/>
                  <a:pt x="4311396" y="0"/>
                </a:cubicBezTo>
                <a:cubicBezTo>
                  <a:pt x="4550699" y="-49292"/>
                  <a:pt x="4773918" y="39555"/>
                  <a:pt x="4895596" y="0"/>
                </a:cubicBezTo>
                <a:cubicBezTo>
                  <a:pt x="5017274" y="-39555"/>
                  <a:pt x="5051442" y="23898"/>
                  <a:pt x="5164328" y="0"/>
                </a:cubicBezTo>
                <a:cubicBezTo>
                  <a:pt x="5277214" y="-23898"/>
                  <a:pt x="5305851" y="10662"/>
                  <a:pt x="5433060" y="0"/>
                </a:cubicBezTo>
                <a:cubicBezTo>
                  <a:pt x="5560269" y="-10662"/>
                  <a:pt x="5736322" y="17729"/>
                  <a:pt x="6017260" y="0"/>
                </a:cubicBezTo>
                <a:cubicBezTo>
                  <a:pt x="6298198" y="-17729"/>
                  <a:pt x="6297298" y="45002"/>
                  <a:pt x="6496304" y="0"/>
                </a:cubicBezTo>
                <a:cubicBezTo>
                  <a:pt x="6695310" y="-45002"/>
                  <a:pt x="6999717" y="16321"/>
                  <a:pt x="7185660" y="0"/>
                </a:cubicBezTo>
                <a:cubicBezTo>
                  <a:pt x="7371603" y="-16321"/>
                  <a:pt x="7467290" y="7621"/>
                  <a:pt x="7559548" y="0"/>
                </a:cubicBezTo>
                <a:cubicBezTo>
                  <a:pt x="7651806" y="-7621"/>
                  <a:pt x="7696496" y="31097"/>
                  <a:pt x="7828280" y="0"/>
                </a:cubicBezTo>
                <a:cubicBezTo>
                  <a:pt x="7960064" y="-31097"/>
                  <a:pt x="8051728" y="38612"/>
                  <a:pt x="8202168" y="0"/>
                </a:cubicBezTo>
                <a:cubicBezTo>
                  <a:pt x="8352608" y="-38612"/>
                  <a:pt x="8494202" y="6100"/>
                  <a:pt x="8681212" y="0"/>
                </a:cubicBezTo>
                <a:cubicBezTo>
                  <a:pt x="8868222" y="-6100"/>
                  <a:pt x="8976623" y="13607"/>
                  <a:pt x="9055100" y="0"/>
                </a:cubicBezTo>
                <a:cubicBezTo>
                  <a:pt x="9133577" y="-13607"/>
                  <a:pt x="9191689" y="20511"/>
                  <a:pt x="9323832" y="0"/>
                </a:cubicBezTo>
                <a:cubicBezTo>
                  <a:pt x="9455975" y="-20511"/>
                  <a:pt x="9502909" y="18181"/>
                  <a:pt x="9592564" y="0"/>
                </a:cubicBezTo>
                <a:cubicBezTo>
                  <a:pt x="9682219" y="-18181"/>
                  <a:pt x="9734122" y="10674"/>
                  <a:pt x="9861296" y="0"/>
                </a:cubicBezTo>
                <a:cubicBezTo>
                  <a:pt x="9988470" y="-10674"/>
                  <a:pt x="10277213" y="18367"/>
                  <a:pt x="10515600" y="0"/>
                </a:cubicBezTo>
                <a:cubicBezTo>
                  <a:pt x="10547524" y="121605"/>
                  <a:pt x="10484316" y="253374"/>
                  <a:pt x="10515600" y="415343"/>
                </a:cubicBezTo>
                <a:cubicBezTo>
                  <a:pt x="10546884" y="577312"/>
                  <a:pt x="10478911" y="787441"/>
                  <a:pt x="10515600" y="883709"/>
                </a:cubicBezTo>
                <a:cubicBezTo>
                  <a:pt x="10552289" y="979977"/>
                  <a:pt x="10499420" y="1232341"/>
                  <a:pt x="10515600" y="1325563"/>
                </a:cubicBezTo>
                <a:cubicBezTo>
                  <a:pt x="10331837" y="1382816"/>
                  <a:pt x="10191915" y="1256572"/>
                  <a:pt x="9931400" y="1325563"/>
                </a:cubicBezTo>
                <a:cubicBezTo>
                  <a:pt x="9670885" y="1394554"/>
                  <a:pt x="9752877" y="1321437"/>
                  <a:pt x="9662668" y="1325563"/>
                </a:cubicBezTo>
                <a:cubicBezTo>
                  <a:pt x="9572459" y="1329689"/>
                  <a:pt x="9365212" y="1309692"/>
                  <a:pt x="9183624" y="1325563"/>
                </a:cubicBezTo>
                <a:cubicBezTo>
                  <a:pt x="9002036" y="1341434"/>
                  <a:pt x="8986339" y="1294298"/>
                  <a:pt x="8914892" y="1325563"/>
                </a:cubicBezTo>
                <a:cubicBezTo>
                  <a:pt x="8843445" y="1356828"/>
                  <a:pt x="8324630" y="1274827"/>
                  <a:pt x="8120380" y="1325563"/>
                </a:cubicBezTo>
                <a:cubicBezTo>
                  <a:pt x="7916130" y="1376299"/>
                  <a:pt x="7857610" y="1302957"/>
                  <a:pt x="7641336" y="1325563"/>
                </a:cubicBezTo>
                <a:cubicBezTo>
                  <a:pt x="7425062" y="1348169"/>
                  <a:pt x="7402649" y="1319442"/>
                  <a:pt x="7267448" y="1325563"/>
                </a:cubicBezTo>
                <a:cubicBezTo>
                  <a:pt x="7132247" y="1331684"/>
                  <a:pt x="6992731" y="1318022"/>
                  <a:pt x="6788404" y="1325563"/>
                </a:cubicBezTo>
                <a:cubicBezTo>
                  <a:pt x="6584077" y="1333104"/>
                  <a:pt x="6431268" y="1272201"/>
                  <a:pt x="6099048" y="1325563"/>
                </a:cubicBezTo>
                <a:cubicBezTo>
                  <a:pt x="5766828" y="1378925"/>
                  <a:pt x="5734748" y="1324365"/>
                  <a:pt x="5620004" y="1325563"/>
                </a:cubicBezTo>
                <a:cubicBezTo>
                  <a:pt x="5505260" y="1326761"/>
                  <a:pt x="5415719" y="1295204"/>
                  <a:pt x="5246116" y="1325563"/>
                </a:cubicBezTo>
                <a:cubicBezTo>
                  <a:pt x="5076513" y="1355922"/>
                  <a:pt x="4828393" y="1324943"/>
                  <a:pt x="4661916" y="1325563"/>
                </a:cubicBezTo>
                <a:cubicBezTo>
                  <a:pt x="4495439" y="1326183"/>
                  <a:pt x="4498762" y="1313828"/>
                  <a:pt x="4393184" y="1325563"/>
                </a:cubicBezTo>
                <a:cubicBezTo>
                  <a:pt x="4287606" y="1337298"/>
                  <a:pt x="4133719" y="1288645"/>
                  <a:pt x="3914140" y="1325563"/>
                </a:cubicBezTo>
                <a:cubicBezTo>
                  <a:pt x="3694561" y="1362481"/>
                  <a:pt x="3465818" y="1251194"/>
                  <a:pt x="3119628" y="1325563"/>
                </a:cubicBezTo>
                <a:cubicBezTo>
                  <a:pt x="2773438" y="1399932"/>
                  <a:pt x="2706313" y="1269476"/>
                  <a:pt x="2325116" y="1325563"/>
                </a:cubicBezTo>
                <a:cubicBezTo>
                  <a:pt x="1943919" y="1381650"/>
                  <a:pt x="2179579" y="1303258"/>
                  <a:pt x="2056384" y="1325563"/>
                </a:cubicBezTo>
                <a:cubicBezTo>
                  <a:pt x="1933189" y="1347868"/>
                  <a:pt x="1753801" y="1298381"/>
                  <a:pt x="1472184" y="1325563"/>
                </a:cubicBezTo>
                <a:cubicBezTo>
                  <a:pt x="1190567" y="1352745"/>
                  <a:pt x="1287350" y="1306925"/>
                  <a:pt x="1203452" y="1325563"/>
                </a:cubicBezTo>
                <a:cubicBezTo>
                  <a:pt x="1119554" y="1344201"/>
                  <a:pt x="463500" y="1225508"/>
                  <a:pt x="0" y="1325563"/>
                </a:cubicBezTo>
                <a:cubicBezTo>
                  <a:pt x="-6608" y="1131358"/>
                  <a:pt x="7362" y="1052148"/>
                  <a:pt x="0" y="910220"/>
                </a:cubicBezTo>
                <a:cubicBezTo>
                  <a:pt x="-7362" y="768292"/>
                  <a:pt x="1431" y="619971"/>
                  <a:pt x="0" y="468366"/>
                </a:cubicBezTo>
                <a:cubicBezTo>
                  <a:pt x="-1431" y="316761"/>
                  <a:pt x="23885" y="122814"/>
                  <a:pt x="0" y="0"/>
                </a:cubicBezTo>
                <a:close/>
              </a:path>
              <a:path w="10515600" h="1325563" stroke="0" extrusionOk="0">
                <a:moveTo>
                  <a:pt x="0" y="0"/>
                </a:moveTo>
                <a:cubicBezTo>
                  <a:pt x="262618" y="-15778"/>
                  <a:pt x="408100" y="34530"/>
                  <a:pt x="584200" y="0"/>
                </a:cubicBezTo>
                <a:cubicBezTo>
                  <a:pt x="760300" y="-34530"/>
                  <a:pt x="903325" y="54085"/>
                  <a:pt x="1063244" y="0"/>
                </a:cubicBezTo>
                <a:cubicBezTo>
                  <a:pt x="1223163" y="-54085"/>
                  <a:pt x="1322763" y="28156"/>
                  <a:pt x="1437132" y="0"/>
                </a:cubicBezTo>
                <a:cubicBezTo>
                  <a:pt x="1551501" y="-28156"/>
                  <a:pt x="1773155" y="4725"/>
                  <a:pt x="1916176" y="0"/>
                </a:cubicBezTo>
                <a:cubicBezTo>
                  <a:pt x="2059197" y="-4725"/>
                  <a:pt x="2328301" y="40291"/>
                  <a:pt x="2605532" y="0"/>
                </a:cubicBezTo>
                <a:cubicBezTo>
                  <a:pt x="2882763" y="-40291"/>
                  <a:pt x="2934577" y="52303"/>
                  <a:pt x="3189732" y="0"/>
                </a:cubicBezTo>
                <a:cubicBezTo>
                  <a:pt x="3444887" y="-52303"/>
                  <a:pt x="3358972" y="29825"/>
                  <a:pt x="3458464" y="0"/>
                </a:cubicBezTo>
                <a:cubicBezTo>
                  <a:pt x="3557956" y="-29825"/>
                  <a:pt x="3959351" y="54825"/>
                  <a:pt x="4252976" y="0"/>
                </a:cubicBezTo>
                <a:cubicBezTo>
                  <a:pt x="4546601" y="-54825"/>
                  <a:pt x="4461702" y="38057"/>
                  <a:pt x="4626864" y="0"/>
                </a:cubicBezTo>
                <a:cubicBezTo>
                  <a:pt x="4792026" y="-38057"/>
                  <a:pt x="4850799" y="24045"/>
                  <a:pt x="5000752" y="0"/>
                </a:cubicBezTo>
                <a:cubicBezTo>
                  <a:pt x="5150705" y="-24045"/>
                  <a:pt x="5394000" y="41471"/>
                  <a:pt x="5690108" y="0"/>
                </a:cubicBezTo>
                <a:cubicBezTo>
                  <a:pt x="5986216" y="-41471"/>
                  <a:pt x="6026003" y="9914"/>
                  <a:pt x="6169152" y="0"/>
                </a:cubicBezTo>
                <a:cubicBezTo>
                  <a:pt x="6312301" y="-9914"/>
                  <a:pt x="6707813" y="43177"/>
                  <a:pt x="6963664" y="0"/>
                </a:cubicBezTo>
                <a:cubicBezTo>
                  <a:pt x="7219515" y="-43177"/>
                  <a:pt x="7563569" y="35141"/>
                  <a:pt x="7758176" y="0"/>
                </a:cubicBezTo>
                <a:cubicBezTo>
                  <a:pt x="7952783" y="-35141"/>
                  <a:pt x="8349719" y="34766"/>
                  <a:pt x="8552688" y="0"/>
                </a:cubicBezTo>
                <a:cubicBezTo>
                  <a:pt x="8755657" y="-34766"/>
                  <a:pt x="8878806" y="20849"/>
                  <a:pt x="9136888" y="0"/>
                </a:cubicBezTo>
                <a:cubicBezTo>
                  <a:pt x="9394970" y="-20849"/>
                  <a:pt x="9400522" y="42020"/>
                  <a:pt x="9510776" y="0"/>
                </a:cubicBezTo>
                <a:cubicBezTo>
                  <a:pt x="9621030" y="-42020"/>
                  <a:pt x="9826566" y="11260"/>
                  <a:pt x="9989820" y="0"/>
                </a:cubicBezTo>
                <a:cubicBezTo>
                  <a:pt x="10153074" y="-11260"/>
                  <a:pt x="10336350" y="5633"/>
                  <a:pt x="10515600" y="0"/>
                </a:cubicBezTo>
                <a:cubicBezTo>
                  <a:pt x="10541540" y="130976"/>
                  <a:pt x="10476917" y="291058"/>
                  <a:pt x="10515600" y="441854"/>
                </a:cubicBezTo>
                <a:cubicBezTo>
                  <a:pt x="10554283" y="592650"/>
                  <a:pt x="10494723" y="687555"/>
                  <a:pt x="10515600" y="870453"/>
                </a:cubicBezTo>
                <a:cubicBezTo>
                  <a:pt x="10536477" y="1053351"/>
                  <a:pt x="10494435" y="1107688"/>
                  <a:pt x="10515600" y="1325563"/>
                </a:cubicBezTo>
                <a:cubicBezTo>
                  <a:pt x="10393330" y="1394333"/>
                  <a:pt x="10091873" y="1266171"/>
                  <a:pt x="9931400" y="1325563"/>
                </a:cubicBezTo>
                <a:cubicBezTo>
                  <a:pt x="9770927" y="1384955"/>
                  <a:pt x="9690676" y="1285591"/>
                  <a:pt x="9557512" y="1325563"/>
                </a:cubicBezTo>
                <a:cubicBezTo>
                  <a:pt x="9424348" y="1365535"/>
                  <a:pt x="9351557" y="1324074"/>
                  <a:pt x="9288780" y="1325563"/>
                </a:cubicBezTo>
                <a:cubicBezTo>
                  <a:pt x="9226003" y="1327052"/>
                  <a:pt x="8815313" y="1291379"/>
                  <a:pt x="8494268" y="1325563"/>
                </a:cubicBezTo>
                <a:cubicBezTo>
                  <a:pt x="8173223" y="1359747"/>
                  <a:pt x="8106477" y="1273143"/>
                  <a:pt x="7804912" y="1325563"/>
                </a:cubicBezTo>
                <a:cubicBezTo>
                  <a:pt x="7503347" y="1377983"/>
                  <a:pt x="7467006" y="1299387"/>
                  <a:pt x="7220712" y="1325563"/>
                </a:cubicBezTo>
                <a:cubicBezTo>
                  <a:pt x="6974418" y="1351739"/>
                  <a:pt x="6742919" y="1313862"/>
                  <a:pt x="6531356" y="1325563"/>
                </a:cubicBezTo>
                <a:cubicBezTo>
                  <a:pt x="6319793" y="1337264"/>
                  <a:pt x="6303096" y="1292451"/>
                  <a:pt x="6157468" y="1325563"/>
                </a:cubicBezTo>
                <a:cubicBezTo>
                  <a:pt x="6011840" y="1358675"/>
                  <a:pt x="5969097" y="1322285"/>
                  <a:pt x="5888736" y="1325563"/>
                </a:cubicBezTo>
                <a:cubicBezTo>
                  <a:pt x="5808375" y="1328841"/>
                  <a:pt x="5599248" y="1298285"/>
                  <a:pt x="5514848" y="1325563"/>
                </a:cubicBezTo>
                <a:cubicBezTo>
                  <a:pt x="5430448" y="1352841"/>
                  <a:pt x="5030301" y="1314624"/>
                  <a:pt x="4720336" y="1325563"/>
                </a:cubicBezTo>
                <a:cubicBezTo>
                  <a:pt x="4410371" y="1336502"/>
                  <a:pt x="4338720" y="1287079"/>
                  <a:pt x="4241292" y="1325563"/>
                </a:cubicBezTo>
                <a:cubicBezTo>
                  <a:pt x="4143864" y="1364047"/>
                  <a:pt x="4097525" y="1298706"/>
                  <a:pt x="3972560" y="1325563"/>
                </a:cubicBezTo>
                <a:cubicBezTo>
                  <a:pt x="3847595" y="1352420"/>
                  <a:pt x="3622177" y="1275776"/>
                  <a:pt x="3493516" y="1325563"/>
                </a:cubicBezTo>
                <a:cubicBezTo>
                  <a:pt x="3364855" y="1375350"/>
                  <a:pt x="3218246" y="1281890"/>
                  <a:pt x="3119628" y="1325563"/>
                </a:cubicBezTo>
                <a:cubicBezTo>
                  <a:pt x="3021010" y="1369236"/>
                  <a:pt x="2910404" y="1299637"/>
                  <a:pt x="2850896" y="1325563"/>
                </a:cubicBezTo>
                <a:cubicBezTo>
                  <a:pt x="2791388" y="1351489"/>
                  <a:pt x="2541429" y="1303315"/>
                  <a:pt x="2371852" y="1325563"/>
                </a:cubicBezTo>
                <a:cubicBezTo>
                  <a:pt x="2202275" y="1347811"/>
                  <a:pt x="1914281" y="1250497"/>
                  <a:pt x="1682496" y="1325563"/>
                </a:cubicBezTo>
                <a:cubicBezTo>
                  <a:pt x="1450711" y="1400629"/>
                  <a:pt x="1138376" y="1308757"/>
                  <a:pt x="887984" y="1325563"/>
                </a:cubicBezTo>
                <a:cubicBezTo>
                  <a:pt x="637592" y="1342369"/>
                  <a:pt x="344460" y="1280192"/>
                  <a:pt x="0" y="1325563"/>
                </a:cubicBezTo>
                <a:cubicBezTo>
                  <a:pt x="-10630" y="1151525"/>
                  <a:pt x="53000" y="980287"/>
                  <a:pt x="0" y="857197"/>
                </a:cubicBezTo>
                <a:cubicBezTo>
                  <a:pt x="-53000" y="734107"/>
                  <a:pt x="38729" y="498149"/>
                  <a:pt x="0" y="388832"/>
                </a:cubicBezTo>
                <a:cubicBezTo>
                  <a:pt x="-38729" y="279516"/>
                  <a:pt x="8601" y="118847"/>
                  <a:pt x="0" y="0"/>
                </a:cubicBezTo>
                <a:close/>
              </a:path>
            </a:pathLst>
          </a:custGeom>
          <a:ln>
            <a:solidFill>
              <a:schemeClr val="tx1"/>
            </a:solidFill>
            <a:extLst>
              <a:ext uri="{C807C97D-BFC1-408E-A445-0C87EB9F89A2}">
                <ask:lineSketchStyleProps xmlns:ask="http://schemas.microsoft.com/office/drawing/2018/sketchyshapes" sd="4077108454">
                  <ask:type>
                    <ask:lineSketchScribble/>
                  </ask:type>
                </ask:lineSketchStyleProps>
              </a:ext>
            </a:extLst>
          </a:ln>
        </p:spPr>
        <p:txBody>
          <a:bodyPr/>
          <a:lstStyle/>
          <a:p>
            <a:pPr algn="ctr"/>
            <a:r>
              <a:rPr lang="el-GR" b="1" dirty="0">
                <a:solidFill>
                  <a:srgbClr val="FF0000"/>
                </a:solidFill>
              </a:rPr>
              <a:t>Η τσάντα __________ είναι βαριά. </a:t>
            </a:r>
          </a:p>
        </p:txBody>
      </p:sp>
      <p:pic>
        <p:nvPicPr>
          <p:cNvPr id="4" name="Εικόνα 3">
            <a:extLst>
              <a:ext uri="{FF2B5EF4-FFF2-40B4-BE49-F238E27FC236}">
                <a16:creationId xmlns:a16="http://schemas.microsoft.com/office/drawing/2014/main" id="{63B458D2-F16B-4E74-24AB-EEB6C380F6E3}"/>
              </a:ext>
            </a:extLst>
          </p:cNvPr>
          <p:cNvPicPr>
            <a:picLocks noChangeAspect="1"/>
          </p:cNvPicPr>
          <p:nvPr/>
        </p:nvPicPr>
        <p:blipFill>
          <a:blip r:embed="rId2"/>
          <a:stretch>
            <a:fillRect/>
          </a:stretch>
        </p:blipFill>
        <p:spPr>
          <a:xfrm>
            <a:off x="6755570" y="2250394"/>
            <a:ext cx="2660573" cy="3682773"/>
          </a:xfrm>
          <a:custGeom>
            <a:avLst/>
            <a:gdLst>
              <a:gd name="csX0" fmla="*/ 0 w 2660573"/>
              <a:gd name="csY0" fmla="*/ 0 h 3682773"/>
              <a:gd name="csX1" fmla="*/ 558720 w 2660573"/>
              <a:gd name="csY1" fmla="*/ 0 h 3682773"/>
              <a:gd name="csX2" fmla="*/ 1064229 w 2660573"/>
              <a:gd name="csY2" fmla="*/ 0 h 3682773"/>
              <a:gd name="csX3" fmla="*/ 1543132 w 2660573"/>
              <a:gd name="csY3" fmla="*/ 0 h 3682773"/>
              <a:gd name="csX4" fmla="*/ 2101853 w 2660573"/>
              <a:gd name="csY4" fmla="*/ 0 h 3682773"/>
              <a:gd name="csX5" fmla="*/ 2660573 w 2660573"/>
              <a:gd name="csY5" fmla="*/ 0 h 3682773"/>
              <a:gd name="csX6" fmla="*/ 2660573 w 2660573"/>
              <a:gd name="csY6" fmla="*/ 489283 h 3682773"/>
              <a:gd name="csX7" fmla="*/ 2660573 w 2660573"/>
              <a:gd name="csY7" fmla="*/ 1052221 h 3682773"/>
              <a:gd name="csX8" fmla="*/ 2660573 w 2660573"/>
              <a:gd name="csY8" fmla="*/ 1651987 h 3682773"/>
              <a:gd name="csX9" fmla="*/ 2660573 w 2660573"/>
              <a:gd name="csY9" fmla="*/ 2251753 h 3682773"/>
              <a:gd name="csX10" fmla="*/ 2660573 w 2660573"/>
              <a:gd name="csY10" fmla="*/ 2667380 h 3682773"/>
              <a:gd name="csX11" fmla="*/ 2660573 w 2660573"/>
              <a:gd name="csY11" fmla="*/ 3119835 h 3682773"/>
              <a:gd name="csX12" fmla="*/ 2660573 w 2660573"/>
              <a:gd name="csY12" fmla="*/ 3682773 h 3682773"/>
              <a:gd name="csX13" fmla="*/ 2181670 w 2660573"/>
              <a:gd name="csY13" fmla="*/ 3682773 h 3682773"/>
              <a:gd name="csX14" fmla="*/ 1676161 w 2660573"/>
              <a:gd name="csY14" fmla="*/ 3682773 h 3682773"/>
              <a:gd name="csX15" fmla="*/ 1170652 w 2660573"/>
              <a:gd name="csY15" fmla="*/ 3682773 h 3682773"/>
              <a:gd name="csX16" fmla="*/ 638538 w 2660573"/>
              <a:gd name="csY16" fmla="*/ 3682773 h 3682773"/>
              <a:gd name="csX17" fmla="*/ 0 w 2660573"/>
              <a:gd name="csY17" fmla="*/ 3682773 h 3682773"/>
              <a:gd name="csX18" fmla="*/ 0 w 2660573"/>
              <a:gd name="csY18" fmla="*/ 3230318 h 3682773"/>
              <a:gd name="csX19" fmla="*/ 0 w 2660573"/>
              <a:gd name="csY19" fmla="*/ 2741035 h 3682773"/>
              <a:gd name="csX20" fmla="*/ 0 w 2660573"/>
              <a:gd name="csY20" fmla="*/ 2325408 h 3682773"/>
              <a:gd name="csX21" fmla="*/ 0 w 2660573"/>
              <a:gd name="csY21" fmla="*/ 1725642 h 3682773"/>
              <a:gd name="csX22" fmla="*/ 0 w 2660573"/>
              <a:gd name="csY22" fmla="*/ 1236360 h 3682773"/>
              <a:gd name="csX23" fmla="*/ 0 w 2660573"/>
              <a:gd name="csY23" fmla="*/ 673421 h 3682773"/>
              <a:gd name="csX24" fmla="*/ 0 w 2660573"/>
              <a:gd name="csY24" fmla="*/ 0 h 36827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660573" h="3682773" fill="none" extrusionOk="0">
                <a:moveTo>
                  <a:pt x="0" y="0"/>
                </a:moveTo>
                <a:cubicBezTo>
                  <a:pt x="245004" y="-53493"/>
                  <a:pt x="351050" y="61866"/>
                  <a:pt x="558720" y="0"/>
                </a:cubicBezTo>
                <a:cubicBezTo>
                  <a:pt x="766390" y="-61866"/>
                  <a:pt x="828860" y="54144"/>
                  <a:pt x="1064229" y="0"/>
                </a:cubicBezTo>
                <a:cubicBezTo>
                  <a:pt x="1299598" y="-54144"/>
                  <a:pt x="1426188" y="16391"/>
                  <a:pt x="1543132" y="0"/>
                </a:cubicBezTo>
                <a:cubicBezTo>
                  <a:pt x="1660076" y="-16391"/>
                  <a:pt x="1851964" y="5186"/>
                  <a:pt x="2101853" y="0"/>
                </a:cubicBezTo>
                <a:cubicBezTo>
                  <a:pt x="2351742" y="-5186"/>
                  <a:pt x="2520328" y="48375"/>
                  <a:pt x="2660573" y="0"/>
                </a:cubicBezTo>
                <a:cubicBezTo>
                  <a:pt x="2666928" y="107728"/>
                  <a:pt x="2660018" y="355210"/>
                  <a:pt x="2660573" y="489283"/>
                </a:cubicBezTo>
                <a:cubicBezTo>
                  <a:pt x="2661128" y="623356"/>
                  <a:pt x="2658043" y="897839"/>
                  <a:pt x="2660573" y="1052221"/>
                </a:cubicBezTo>
                <a:cubicBezTo>
                  <a:pt x="2663103" y="1206603"/>
                  <a:pt x="2634276" y="1484384"/>
                  <a:pt x="2660573" y="1651987"/>
                </a:cubicBezTo>
                <a:cubicBezTo>
                  <a:pt x="2686870" y="1819590"/>
                  <a:pt x="2596959" y="2125095"/>
                  <a:pt x="2660573" y="2251753"/>
                </a:cubicBezTo>
                <a:cubicBezTo>
                  <a:pt x="2724187" y="2378411"/>
                  <a:pt x="2647281" y="2492134"/>
                  <a:pt x="2660573" y="2667380"/>
                </a:cubicBezTo>
                <a:cubicBezTo>
                  <a:pt x="2673865" y="2842626"/>
                  <a:pt x="2618481" y="2959700"/>
                  <a:pt x="2660573" y="3119835"/>
                </a:cubicBezTo>
                <a:cubicBezTo>
                  <a:pt x="2702665" y="3279971"/>
                  <a:pt x="2646295" y="3471765"/>
                  <a:pt x="2660573" y="3682773"/>
                </a:cubicBezTo>
                <a:cubicBezTo>
                  <a:pt x="2475805" y="3710778"/>
                  <a:pt x="2289036" y="3651423"/>
                  <a:pt x="2181670" y="3682773"/>
                </a:cubicBezTo>
                <a:cubicBezTo>
                  <a:pt x="2074304" y="3714123"/>
                  <a:pt x="1812075" y="3664846"/>
                  <a:pt x="1676161" y="3682773"/>
                </a:cubicBezTo>
                <a:cubicBezTo>
                  <a:pt x="1540247" y="3700700"/>
                  <a:pt x="1317549" y="3677844"/>
                  <a:pt x="1170652" y="3682773"/>
                </a:cubicBezTo>
                <a:cubicBezTo>
                  <a:pt x="1023755" y="3687702"/>
                  <a:pt x="840426" y="3674297"/>
                  <a:pt x="638538" y="3682773"/>
                </a:cubicBezTo>
                <a:cubicBezTo>
                  <a:pt x="436650" y="3691249"/>
                  <a:pt x="279742" y="3678821"/>
                  <a:pt x="0" y="3682773"/>
                </a:cubicBezTo>
                <a:cubicBezTo>
                  <a:pt x="-24471" y="3547960"/>
                  <a:pt x="16787" y="3392780"/>
                  <a:pt x="0" y="3230318"/>
                </a:cubicBezTo>
                <a:cubicBezTo>
                  <a:pt x="-16787" y="3067856"/>
                  <a:pt x="12660" y="2860788"/>
                  <a:pt x="0" y="2741035"/>
                </a:cubicBezTo>
                <a:cubicBezTo>
                  <a:pt x="-12660" y="2621282"/>
                  <a:pt x="33431" y="2528204"/>
                  <a:pt x="0" y="2325408"/>
                </a:cubicBezTo>
                <a:cubicBezTo>
                  <a:pt x="-33431" y="2122612"/>
                  <a:pt x="4803" y="1854836"/>
                  <a:pt x="0" y="1725642"/>
                </a:cubicBezTo>
                <a:cubicBezTo>
                  <a:pt x="-4803" y="1596448"/>
                  <a:pt x="32236" y="1471450"/>
                  <a:pt x="0" y="1236360"/>
                </a:cubicBezTo>
                <a:cubicBezTo>
                  <a:pt x="-32236" y="1001270"/>
                  <a:pt x="26876" y="927749"/>
                  <a:pt x="0" y="673421"/>
                </a:cubicBezTo>
                <a:cubicBezTo>
                  <a:pt x="-26876" y="419093"/>
                  <a:pt x="76406" y="174402"/>
                  <a:pt x="0" y="0"/>
                </a:cubicBezTo>
                <a:close/>
              </a:path>
              <a:path w="2660573" h="3682773" stroke="0" extrusionOk="0">
                <a:moveTo>
                  <a:pt x="0" y="0"/>
                </a:moveTo>
                <a:cubicBezTo>
                  <a:pt x="225287" y="-17794"/>
                  <a:pt x="319778" y="54563"/>
                  <a:pt x="532115" y="0"/>
                </a:cubicBezTo>
                <a:cubicBezTo>
                  <a:pt x="744452" y="-54563"/>
                  <a:pt x="786331" y="43233"/>
                  <a:pt x="1011018" y="0"/>
                </a:cubicBezTo>
                <a:cubicBezTo>
                  <a:pt x="1235705" y="-43233"/>
                  <a:pt x="1367388" y="55307"/>
                  <a:pt x="1596344" y="0"/>
                </a:cubicBezTo>
                <a:cubicBezTo>
                  <a:pt x="1825300" y="-55307"/>
                  <a:pt x="1962862" y="23154"/>
                  <a:pt x="2128458" y="0"/>
                </a:cubicBezTo>
                <a:cubicBezTo>
                  <a:pt x="2294054" y="-23154"/>
                  <a:pt x="2500195" y="58987"/>
                  <a:pt x="2660573" y="0"/>
                </a:cubicBezTo>
                <a:cubicBezTo>
                  <a:pt x="2665796" y="242614"/>
                  <a:pt x="2650434" y="432925"/>
                  <a:pt x="2660573" y="599766"/>
                </a:cubicBezTo>
                <a:cubicBezTo>
                  <a:pt x="2670712" y="766607"/>
                  <a:pt x="2657437" y="896391"/>
                  <a:pt x="2660573" y="1052221"/>
                </a:cubicBezTo>
                <a:cubicBezTo>
                  <a:pt x="2663709" y="1208052"/>
                  <a:pt x="2646236" y="1407982"/>
                  <a:pt x="2660573" y="1578331"/>
                </a:cubicBezTo>
                <a:cubicBezTo>
                  <a:pt x="2674910" y="1748680"/>
                  <a:pt x="2615810" y="1936004"/>
                  <a:pt x="2660573" y="2030786"/>
                </a:cubicBezTo>
                <a:cubicBezTo>
                  <a:pt x="2705336" y="2125569"/>
                  <a:pt x="2597604" y="2418065"/>
                  <a:pt x="2660573" y="2630552"/>
                </a:cubicBezTo>
                <a:cubicBezTo>
                  <a:pt x="2723542" y="2843039"/>
                  <a:pt x="2615575" y="2892718"/>
                  <a:pt x="2660573" y="3083007"/>
                </a:cubicBezTo>
                <a:cubicBezTo>
                  <a:pt x="2705571" y="3273297"/>
                  <a:pt x="2624283" y="3529175"/>
                  <a:pt x="2660573" y="3682773"/>
                </a:cubicBezTo>
                <a:cubicBezTo>
                  <a:pt x="2432960" y="3716880"/>
                  <a:pt x="2346577" y="3638673"/>
                  <a:pt x="2181670" y="3682773"/>
                </a:cubicBezTo>
                <a:cubicBezTo>
                  <a:pt x="2016763" y="3726873"/>
                  <a:pt x="1886084" y="3629670"/>
                  <a:pt x="1729372" y="3682773"/>
                </a:cubicBezTo>
                <a:cubicBezTo>
                  <a:pt x="1572660" y="3735876"/>
                  <a:pt x="1337107" y="3660324"/>
                  <a:pt x="1223864" y="3682773"/>
                </a:cubicBezTo>
                <a:cubicBezTo>
                  <a:pt x="1110621" y="3705222"/>
                  <a:pt x="898391" y="3636012"/>
                  <a:pt x="638538" y="3682773"/>
                </a:cubicBezTo>
                <a:cubicBezTo>
                  <a:pt x="378685" y="3729534"/>
                  <a:pt x="192776" y="3652914"/>
                  <a:pt x="0" y="3682773"/>
                </a:cubicBezTo>
                <a:cubicBezTo>
                  <a:pt x="-53300" y="3422004"/>
                  <a:pt x="71113" y="3210481"/>
                  <a:pt x="0" y="3083007"/>
                </a:cubicBezTo>
                <a:cubicBezTo>
                  <a:pt x="-71113" y="2955533"/>
                  <a:pt x="35359" y="2789769"/>
                  <a:pt x="0" y="2630552"/>
                </a:cubicBezTo>
                <a:cubicBezTo>
                  <a:pt x="-35359" y="2471335"/>
                  <a:pt x="56108" y="2271025"/>
                  <a:pt x="0" y="2104442"/>
                </a:cubicBezTo>
                <a:cubicBezTo>
                  <a:pt x="-56108" y="1937859"/>
                  <a:pt x="10339" y="1701064"/>
                  <a:pt x="0" y="1578331"/>
                </a:cubicBezTo>
                <a:cubicBezTo>
                  <a:pt x="-10339" y="1455598"/>
                  <a:pt x="15513" y="1227011"/>
                  <a:pt x="0" y="1089049"/>
                </a:cubicBezTo>
                <a:cubicBezTo>
                  <a:pt x="-15513" y="951087"/>
                  <a:pt x="39660" y="701745"/>
                  <a:pt x="0" y="489283"/>
                </a:cubicBezTo>
                <a:cubicBezTo>
                  <a:pt x="-39660" y="276821"/>
                  <a:pt x="3211" y="204742"/>
                  <a:pt x="0" y="0"/>
                </a:cubicBezTo>
                <a:close/>
              </a:path>
            </a:pathLst>
          </a:custGeom>
          <a:ln>
            <a:solidFill>
              <a:schemeClr val="tx1"/>
            </a:solidFill>
            <a:extLst>
              <a:ext uri="{C807C97D-BFC1-408E-A445-0C87EB9F89A2}">
                <ask:lineSketchStyleProps xmlns:ask="http://schemas.microsoft.com/office/drawing/2018/sketchyshapes" sd="1252832101">
                  <a:prstGeom prst="rect">
                    <a:avLst/>
                  </a:prstGeom>
                  <ask:type>
                    <ask:lineSketchScribble/>
                  </ask:type>
                </ask:lineSketchStyleProps>
              </a:ext>
            </a:extLst>
          </a:ln>
        </p:spPr>
      </p:pic>
      <p:sp>
        <p:nvSpPr>
          <p:cNvPr id="5" name="Τίτλος 1">
            <a:extLst>
              <a:ext uri="{FF2B5EF4-FFF2-40B4-BE49-F238E27FC236}">
                <a16:creationId xmlns:a16="http://schemas.microsoft.com/office/drawing/2014/main" id="{C3D312A6-2692-0E93-9483-D772D452A77F}"/>
              </a:ext>
            </a:extLst>
          </p:cNvPr>
          <p:cNvSpPr txBox="1">
            <a:spLocks/>
          </p:cNvSpPr>
          <p:nvPr/>
        </p:nvSpPr>
        <p:spPr>
          <a:xfrm>
            <a:off x="838200" y="1878240"/>
            <a:ext cx="4441371" cy="1325563"/>
          </a:xfrm>
          <a:custGeom>
            <a:avLst/>
            <a:gdLst>
              <a:gd name="csX0" fmla="*/ 0 w 4441371"/>
              <a:gd name="csY0" fmla="*/ 0 h 1325563"/>
              <a:gd name="csX1" fmla="*/ 599585 w 4441371"/>
              <a:gd name="csY1" fmla="*/ 0 h 1325563"/>
              <a:gd name="csX2" fmla="*/ 1154756 w 4441371"/>
              <a:gd name="csY2" fmla="*/ 0 h 1325563"/>
              <a:gd name="csX3" fmla="*/ 1576687 w 4441371"/>
              <a:gd name="csY3" fmla="*/ 0 h 1325563"/>
              <a:gd name="csX4" fmla="*/ 1998617 w 4441371"/>
              <a:gd name="csY4" fmla="*/ 0 h 1325563"/>
              <a:gd name="csX5" fmla="*/ 2553788 w 4441371"/>
              <a:gd name="csY5" fmla="*/ 0 h 1325563"/>
              <a:gd name="csX6" fmla="*/ 3108960 w 4441371"/>
              <a:gd name="csY6" fmla="*/ 0 h 1325563"/>
              <a:gd name="csX7" fmla="*/ 3575304 w 4441371"/>
              <a:gd name="csY7" fmla="*/ 0 h 1325563"/>
              <a:gd name="csX8" fmla="*/ 4441371 w 4441371"/>
              <a:gd name="csY8" fmla="*/ 0 h 1325563"/>
              <a:gd name="csX9" fmla="*/ 4441371 w 4441371"/>
              <a:gd name="csY9" fmla="*/ 441854 h 1325563"/>
              <a:gd name="csX10" fmla="*/ 4441371 w 4441371"/>
              <a:gd name="csY10" fmla="*/ 870453 h 1325563"/>
              <a:gd name="csX11" fmla="*/ 4441371 w 4441371"/>
              <a:gd name="csY11" fmla="*/ 1325563 h 1325563"/>
              <a:gd name="csX12" fmla="*/ 3930613 w 4441371"/>
              <a:gd name="csY12" fmla="*/ 1325563 h 1325563"/>
              <a:gd name="csX13" fmla="*/ 3464269 w 4441371"/>
              <a:gd name="csY13" fmla="*/ 1325563 h 1325563"/>
              <a:gd name="csX14" fmla="*/ 2997925 w 4441371"/>
              <a:gd name="csY14" fmla="*/ 1325563 h 1325563"/>
              <a:gd name="csX15" fmla="*/ 2575995 w 4441371"/>
              <a:gd name="csY15" fmla="*/ 1325563 h 1325563"/>
              <a:gd name="csX16" fmla="*/ 2154065 w 4441371"/>
              <a:gd name="csY16" fmla="*/ 1325563 h 1325563"/>
              <a:gd name="csX17" fmla="*/ 1643307 w 4441371"/>
              <a:gd name="csY17" fmla="*/ 1325563 h 1325563"/>
              <a:gd name="csX18" fmla="*/ 1132550 w 4441371"/>
              <a:gd name="csY18" fmla="*/ 1325563 h 1325563"/>
              <a:gd name="csX19" fmla="*/ 532965 w 4441371"/>
              <a:gd name="csY19" fmla="*/ 1325563 h 1325563"/>
              <a:gd name="csX20" fmla="*/ 0 w 4441371"/>
              <a:gd name="csY20" fmla="*/ 1325563 h 1325563"/>
              <a:gd name="csX21" fmla="*/ 0 w 4441371"/>
              <a:gd name="csY21" fmla="*/ 857197 h 1325563"/>
              <a:gd name="csX22" fmla="*/ 0 w 4441371"/>
              <a:gd name="csY22" fmla="*/ 415343 h 1325563"/>
              <a:gd name="csX23" fmla="*/ 0 w 4441371"/>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325563"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89168" y="154209"/>
                  <a:pt x="4398193" y="346481"/>
                  <a:pt x="4441371" y="441854"/>
                </a:cubicBezTo>
                <a:cubicBezTo>
                  <a:pt x="4484549" y="537227"/>
                  <a:pt x="4428830" y="682102"/>
                  <a:pt x="4441371" y="870453"/>
                </a:cubicBezTo>
                <a:cubicBezTo>
                  <a:pt x="4453912" y="1058804"/>
                  <a:pt x="4387267" y="1103837"/>
                  <a:pt x="4441371" y="1325563"/>
                </a:cubicBezTo>
                <a:cubicBezTo>
                  <a:pt x="4229030" y="1356197"/>
                  <a:pt x="4171827" y="1310329"/>
                  <a:pt x="3930613" y="1325563"/>
                </a:cubicBezTo>
                <a:cubicBezTo>
                  <a:pt x="3689399" y="1340797"/>
                  <a:pt x="3676439" y="1281955"/>
                  <a:pt x="3464269" y="1325563"/>
                </a:cubicBezTo>
                <a:cubicBezTo>
                  <a:pt x="3252099" y="1369171"/>
                  <a:pt x="3197105" y="1276048"/>
                  <a:pt x="2997925" y="1325563"/>
                </a:cubicBezTo>
                <a:cubicBezTo>
                  <a:pt x="2798745" y="1375078"/>
                  <a:pt x="2668072" y="1325536"/>
                  <a:pt x="2575995" y="1325563"/>
                </a:cubicBezTo>
                <a:cubicBezTo>
                  <a:pt x="2483918" y="1325590"/>
                  <a:pt x="2255101" y="1285275"/>
                  <a:pt x="2154065" y="1325563"/>
                </a:cubicBezTo>
                <a:cubicBezTo>
                  <a:pt x="2053029" y="1365851"/>
                  <a:pt x="1797455" y="1270174"/>
                  <a:pt x="1643307" y="1325563"/>
                </a:cubicBezTo>
                <a:cubicBezTo>
                  <a:pt x="1489159" y="1380952"/>
                  <a:pt x="1312638" y="1304043"/>
                  <a:pt x="1132550" y="1325563"/>
                </a:cubicBezTo>
                <a:cubicBezTo>
                  <a:pt x="952462" y="1347083"/>
                  <a:pt x="825691" y="1266468"/>
                  <a:pt x="532965" y="1325563"/>
                </a:cubicBezTo>
                <a:cubicBezTo>
                  <a:pt x="240240" y="1384658"/>
                  <a:pt x="144982" y="1265093"/>
                  <a:pt x="0" y="1325563"/>
                </a:cubicBezTo>
                <a:cubicBezTo>
                  <a:pt x="-2371" y="1229664"/>
                  <a:pt x="37622" y="1047397"/>
                  <a:pt x="0" y="857197"/>
                </a:cubicBezTo>
                <a:cubicBezTo>
                  <a:pt x="-37622" y="666997"/>
                  <a:pt x="37628" y="569500"/>
                  <a:pt x="0" y="415343"/>
                </a:cubicBezTo>
                <a:cubicBezTo>
                  <a:pt x="-37628" y="261186"/>
                  <a:pt x="35335" y="108840"/>
                  <a:pt x="0" y="0"/>
                </a:cubicBezTo>
                <a:close/>
              </a:path>
              <a:path w="4441371" h="1325563"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63352" y="108678"/>
                  <a:pt x="4406170" y="241680"/>
                  <a:pt x="4441371" y="415343"/>
                </a:cubicBezTo>
                <a:cubicBezTo>
                  <a:pt x="4476572" y="589006"/>
                  <a:pt x="4426850" y="646084"/>
                  <a:pt x="4441371" y="870453"/>
                </a:cubicBezTo>
                <a:cubicBezTo>
                  <a:pt x="4455892" y="1094822"/>
                  <a:pt x="4423976" y="1153118"/>
                  <a:pt x="4441371" y="1325563"/>
                </a:cubicBezTo>
                <a:cubicBezTo>
                  <a:pt x="4330152" y="1350762"/>
                  <a:pt x="4144622" y="1304074"/>
                  <a:pt x="3930613" y="1325563"/>
                </a:cubicBezTo>
                <a:cubicBezTo>
                  <a:pt x="3716604" y="1347052"/>
                  <a:pt x="3628140" y="1310924"/>
                  <a:pt x="3331028" y="1325563"/>
                </a:cubicBezTo>
                <a:cubicBezTo>
                  <a:pt x="3033917" y="1340202"/>
                  <a:pt x="2864991" y="1324263"/>
                  <a:pt x="2687029" y="1325563"/>
                </a:cubicBezTo>
                <a:cubicBezTo>
                  <a:pt x="2509067" y="1326863"/>
                  <a:pt x="2392110" y="1295811"/>
                  <a:pt x="2131858" y="1325563"/>
                </a:cubicBezTo>
                <a:cubicBezTo>
                  <a:pt x="1871606" y="1355315"/>
                  <a:pt x="1744653" y="1275232"/>
                  <a:pt x="1621100" y="1325563"/>
                </a:cubicBezTo>
                <a:cubicBezTo>
                  <a:pt x="1497547" y="1375894"/>
                  <a:pt x="1342207" y="1292041"/>
                  <a:pt x="1199170" y="1325563"/>
                </a:cubicBezTo>
                <a:cubicBezTo>
                  <a:pt x="1056133" y="1359085"/>
                  <a:pt x="959809" y="1272018"/>
                  <a:pt x="732826" y="1325563"/>
                </a:cubicBezTo>
                <a:cubicBezTo>
                  <a:pt x="505843" y="1379108"/>
                  <a:pt x="253900" y="1263710"/>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b="1" dirty="0"/>
              <a:t>Α. του μαθητή</a:t>
            </a:r>
          </a:p>
        </p:txBody>
      </p:sp>
      <p:sp>
        <p:nvSpPr>
          <p:cNvPr id="7" name="Τίτλος 1">
            <a:extLst>
              <a:ext uri="{FF2B5EF4-FFF2-40B4-BE49-F238E27FC236}">
                <a16:creationId xmlns:a16="http://schemas.microsoft.com/office/drawing/2014/main" id="{B4D905C0-7421-6DA2-E987-50474A5085AF}"/>
              </a:ext>
            </a:extLst>
          </p:cNvPr>
          <p:cNvSpPr txBox="1">
            <a:spLocks/>
          </p:cNvSpPr>
          <p:nvPr/>
        </p:nvSpPr>
        <p:spPr>
          <a:xfrm>
            <a:off x="838199" y="3429000"/>
            <a:ext cx="4441371" cy="1325563"/>
          </a:xfrm>
          <a:custGeom>
            <a:avLst/>
            <a:gdLst>
              <a:gd name="csX0" fmla="*/ 0 w 4441371"/>
              <a:gd name="csY0" fmla="*/ 0 h 1325563"/>
              <a:gd name="csX1" fmla="*/ 599585 w 4441371"/>
              <a:gd name="csY1" fmla="*/ 0 h 1325563"/>
              <a:gd name="csX2" fmla="*/ 1154756 w 4441371"/>
              <a:gd name="csY2" fmla="*/ 0 h 1325563"/>
              <a:gd name="csX3" fmla="*/ 1576687 w 4441371"/>
              <a:gd name="csY3" fmla="*/ 0 h 1325563"/>
              <a:gd name="csX4" fmla="*/ 1998617 w 4441371"/>
              <a:gd name="csY4" fmla="*/ 0 h 1325563"/>
              <a:gd name="csX5" fmla="*/ 2553788 w 4441371"/>
              <a:gd name="csY5" fmla="*/ 0 h 1325563"/>
              <a:gd name="csX6" fmla="*/ 3108960 w 4441371"/>
              <a:gd name="csY6" fmla="*/ 0 h 1325563"/>
              <a:gd name="csX7" fmla="*/ 3575304 w 4441371"/>
              <a:gd name="csY7" fmla="*/ 0 h 1325563"/>
              <a:gd name="csX8" fmla="*/ 4441371 w 4441371"/>
              <a:gd name="csY8" fmla="*/ 0 h 1325563"/>
              <a:gd name="csX9" fmla="*/ 4441371 w 4441371"/>
              <a:gd name="csY9" fmla="*/ 441854 h 1325563"/>
              <a:gd name="csX10" fmla="*/ 4441371 w 4441371"/>
              <a:gd name="csY10" fmla="*/ 870453 h 1325563"/>
              <a:gd name="csX11" fmla="*/ 4441371 w 4441371"/>
              <a:gd name="csY11" fmla="*/ 1325563 h 1325563"/>
              <a:gd name="csX12" fmla="*/ 3930613 w 4441371"/>
              <a:gd name="csY12" fmla="*/ 1325563 h 1325563"/>
              <a:gd name="csX13" fmla="*/ 3464269 w 4441371"/>
              <a:gd name="csY13" fmla="*/ 1325563 h 1325563"/>
              <a:gd name="csX14" fmla="*/ 2997925 w 4441371"/>
              <a:gd name="csY14" fmla="*/ 1325563 h 1325563"/>
              <a:gd name="csX15" fmla="*/ 2575995 w 4441371"/>
              <a:gd name="csY15" fmla="*/ 1325563 h 1325563"/>
              <a:gd name="csX16" fmla="*/ 2154065 w 4441371"/>
              <a:gd name="csY16" fmla="*/ 1325563 h 1325563"/>
              <a:gd name="csX17" fmla="*/ 1643307 w 4441371"/>
              <a:gd name="csY17" fmla="*/ 1325563 h 1325563"/>
              <a:gd name="csX18" fmla="*/ 1132550 w 4441371"/>
              <a:gd name="csY18" fmla="*/ 1325563 h 1325563"/>
              <a:gd name="csX19" fmla="*/ 532965 w 4441371"/>
              <a:gd name="csY19" fmla="*/ 1325563 h 1325563"/>
              <a:gd name="csX20" fmla="*/ 0 w 4441371"/>
              <a:gd name="csY20" fmla="*/ 1325563 h 1325563"/>
              <a:gd name="csX21" fmla="*/ 0 w 4441371"/>
              <a:gd name="csY21" fmla="*/ 857197 h 1325563"/>
              <a:gd name="csX22" fmla="*/ 0 w 4441371"/>
              <a:gd name="csY22" fmla="*/ 415343 h 1325563"/>
              <a:gd name="csX23" fmla="*/ 0 w 4441371"/>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325563"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89168" y="154209"/>
                  <a:pt x="4398193" y="346481"/>
                  <a:pt x="4441371" y="441854"/>
                </a:cubicBezTo>
                <a:cubicBezTo>
                  <a:pt x="4484549" y="537227"/>
                  <a:pt x="4428830" y="682102"/>
                  <a:pt x="4441371" y="870453"/>
                </a:cubicBezTo>
                <a:cubicBezTo>
                  <a:pt x="4453912" y="1058804"/>
                  <a:pt x="4387267" y="1103837"/>
                  <a:pt x="4441371" y="1325563"/>
                </a:cubicBezTo>
                <a:cubicBezTo>
                  <a:pt x="4229030" y="1356197"/>
                  <a:pt x="4171827" y="1310329"/>
                  <a:pt x="3930613" y="1325563"/>
                </a:cubicBezTo>
                <a:cubicBezTo>
                  <a:pt x="3689399" y="1340797"/>
                  <a:pt x="3676439" y="1281955"/>
                  <a:pt x="3464269" y="1325563"/>
                </a:cubicBezTo>
                <a:cubicBezTo>
                  <a:pt x="3252099" y="1369171"/>
                  <a:pt x="3197105" y="1276048"/>
                  <a:pt x="2997925" y="1325563"/>
                </a:cubicBezTo>
                <a:cubicBezTo>
                  <a:pt x="2798745" y="1375078"/>
                  <a:pt x="2668072" y="1325536"/>
                  <a:pt x="2575995" y="1325563"/>
                </a:cubicBezTo>
                <a:cubicBezTo>
                  <a:pt x="2483918" y="1325590"/>
                  <a:pt x="2255101" y="1285275"/>
                  <a:pt x="2154065" y="1325563"/>
                </a:cubicBezTo>
                <a:cubicBezTo>
                  <a:pt x="2053029" y="1365851"/>
                  <a:pt x="1797455" y="1270174"/>
                  <a:pt x="1643307" y="1325563"/>
                </a:cubicBezTo>
                <a:cubicBezTo>
                  <a:pt x="1489159" y="1380952"/>
                  <a:pt x="1312638" y="1304043"/>
                  <a:pt x="1132550" y="1325563"/>
                </a:cubicBezTo>
                <a:cubicBezTo>
                  <a:pt x="952462" y="1347083"/>
                  <a:pt x="825691" y="1266468"/>
                  <a:pt x="532965" y="1325563"/>
                </a:cubicBezTo>
                <a:cubicBezTo>
                  <a:pt x="240240" y="1384658"/>
                  <a:pt x="144982" y="1265093"/>
                  <a:pt x="0" y="1325563"/>
                </a:cubicBezTo>
                <a:cubicBezTo>
                  <a:pt x="-2371" y="1229664"/>
                  <a:pt x="37622" y="1047397"/>
                  <a:pt x="0" y="857197"/>
                </a:cubicBezTo>
                <a:cubicBezTo>
                  <a:pt x="-37622" y="666997"/>
                  <a:pt x="37628" y="569500"/>
                  <a:pt x="0" y="415343"/>
                </a:cubicBezTo>
                <a:cubicBezTo>
                  <a:pt x="-37628" y="261186"/>
                  <a:pt x="35335" y="108840"/>
                  <a:pt x="0" y="0"/>
                </a:cubicBezTo>
                <a:close/>
              </a:path>
              <a:path w="4441371" h="1325563"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63352" y="108678"/>
                  <a:pt x="4406170" y="241680"/>
                  <a:pt x="4441371" y="415343"/>
                </a:cubicBezTo>
                <a:cubicBezTo>
                  <a:pt x="4476572" y="589006"/>
                  <a:pt x="4426850" y="646084"/>
                  <a:pt x="4441371" y="870453"/>
                </a:cubicBezTo>
                <a:cubicBezTo>
                  <a:pt x="4455892" y="1094822"/>
                  <a:pt x="4423976" y="1153118"/>
                  <a:pt x="4441371" y="1325563"/>
                </a:cubicBezTo>
                <a:cubicBezTo>
                  <a:pt x="4330152" y="1350762"/>
                  <a:pt x="4144622" y="1304074"/>
                  <a:pt x="3930613" y="1325563"/>
                </a:cubicBezTo>
                <a:cubicBezTo>
                  <a:pt x="3716604" y="1347052"/>
                  <a:pt x="3628140" y="1310924"/>
                  <a:pt x="3331028" y="1325563"/>
                </a:cubicBezTo>
                <a:cubicBezTo>
                  <a:pt x="3033917" y="1340202"/>
                  <a:pt x="2864991" y="1324263"/>
                  <a:pt x="2687029" y="1325563"/>
                </a:cubicBezTo>
                <a:cubicBezTo>
                  <a:pt x="2509067" y="1326863"/>
                  <a:pt x="2392110" y="1295811"/>
                  <a:pt x="2131858" y="1325563"/>
                </a:cubicBezTo>
                <a:cubicBezTo>
                  <a:pt x="1871606" y="1355315"/>
                  <a:pt x="1744653" y="1275232"/>
                  <a:pt x="1621100" y="1325563"/>
                </a:cubicBezTo>
                <a:cubicBezTo>
                  <a:pt x="1497547" y="1375894"/>
                  <a:pt x="1342207" y="1292041"/>
                  <a:pt x="1199170" y="1325563"/>
                </a:cubicBezTo>
                <a:cubicBezTo>
                  <a:pt x="1056133" y="1359085"/>
                  <a:pt x="959809" y="1272018"/>
                  <a:pt x="732826" y="1325563"/>
                </a:cubicBezTo>
                <a:cubicBezTo>
                  <a:pt x="505843" y="1379108"/>
                  <a:pt x="253900" y="1263710"/>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b="1" dirty="0"/>
              <a:t>Β. τον μαθητή</a:t>
            </a:r>
          </a:p>
        </p:txBody>
      </p:sp>
      <p:sp>
        <p:nvSpPr>
          <p:cNvPr id="9" name="Τίτλος 1">
            <a:extLst>
              <a:ext uri="{FF2B5EF4-FFF2-40B4-BE49-F238E27FC236}">
                <a16:creationId xmlns:a16="http://schemas.microsoft.com/office/drawing/2014/main" id="{2D83717E-89E2-64B4-8EE7-ED260F2CC6B6}"/>
              </a:ext>
            </a:extLst>
          </p:cNvPr>
          <p:cNvSpPr txBox="1">
            <a:spLocks/>
          </p:cNvSpPr>
          <p:nvPr/>
        </p:nvSpPr>
        <p:spPr>
          <a:xfrm>
            <a:off x="838198" y="4979760"/>
            <a:ext cx="4441371" cy="1325563"/>
          </a:xfrm>
          <a:custGeom>
            <a:avLst/>
            <a:gdLst>
              <a:gd name="csX0" fmla="*/ 0 w 4441371"/>
              <a:gd name="csY0" fmla="*/ 0 h 1325563"/>
              <a:gd name="csX1" fmla="*/ 599585 w 4441371"/>
              <a:gd name="csY1" fmla="*/ 0 h 1325563"/>
              <a:gd name="csX2" fmla="*/ 1154756 w 4441371"/>
              <a:gd name="csY2" fmla="*/ 0 h 1325563"/>
              <a:gd name="csX3" fmla="*/ 1576687 w 4441371"/>
              <a:gd name="csY3" fmla="*/ 0 h 1325563"/>
              <a:gd name="csX4" fmla="*/ 1998617 w 4441371"/>
              <a:gd name="csY4" fmla="*/ 0 h 1325563"/>
              <a:gd name="csX5" fmla="*/ 2553788 w 4441371"/>
              <a:gd name="csY5" fmla="*/ 0 h 1325563"/>
              <a:gd name="csX6" fmla="*/ 3108960 w 4441371"/>
              <a:gd name="csY6" fmla="*/ 0 h 1325563"/>
              <a:gd name="csX7" fmla="*/ 3575304 w 4441371"/>
              <a:gd name="csY7" fmla="*/ 0 h 1325563"/>
              <a:gd name="csX8" fmla="*/ 4441371 w 4441371"/>
              <a:gd name="csY8" fmla="*/ 0 h 1325563"/>
              <a:gd name="csX9" fmla="*/ 4441371 w 4441371"/>
              <a:gd name="csY9" fmla="*/ 441854 h 1325563"/>
              <a:gd name="csX10" fmla="*/ 4441371 w 4441371"/>
              <a:gd name="csY10" fmla="*/ 870453 h 1325563"/>
              <a:gd name="csX11" fmla="*/ 4441371 w 4441371"/>
              <a:gd name="csY11" fmla="*/ 1325563 h 1325563"/>
              <a:gd name="csX12" fmla="*/ 3930613 w 4441371"/>
              <a:gd name="csY12" fmla="*/ 1325563 h 1325563"/>
              <a:gd name="csX13" fmla="*/ 3464269 w 4441371"/>
              <a:gd name="csY13" fmla="*/ 1325563 h 1325563"/>
              <a:gd name="csX14" fmla="*/ 2997925 w 4441371"/>
              <a:gd name="csY14" fmla="*/ 1325563 h 1325563"/>
              <a:gd name="csX15" fmla="*/ 2575995 w 4441371"/>
              <a:gd name="csY15" fmla="*/ 1325563 h 1325563"/>
              <a:gd name="csX16" fmla="*/ 2154065 w 4441371"/>
              <a:gd name="csY16" fmla="*/ 1325563 h 1325563"/>
              <a:gd name="csX17" fmla="*/ 1643307 w 4441371"/>
              <a:gd name="csY17" fmla="*/ 1325563 h 1325563"/>
              <a:gd name="csX18" fmla="*/ 1132550 w 4441371"/>
              <a:gd name="csY18" fmla="*/ 1325563 h 1325563"/>
              <a:gd name="csX19" fmla="*/ 532965 w 4441371"/>
              <a:gd name="csY19" fmla="*/ 1325563 h 1325563"/>
              <a:gd name="csX20" fmla="*/ 0 w 4441371"/>
              <a:gd name="csY20" fmla="*/ 1325563 h 1325563"/>
              <a:gd name="csX21" fmla="*/ 0 w 4441371"/>
              <a:gd name="csY21" fmla="*/ 857197 h 1325563"/>
              <a:gd name="csX22" fmla="*/ 0 w 4441371"/>
              <a:gd name="csY22" fmla="*/ 415343 h 1325563"/>
              <a:gd name="csX23" fmla="*/ 0 w 4441371"/>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325563"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89168" y="154209"/>
                  <a:pt x="4398193" y="346481"/>
                  <a:pt x="4441371" y="441854"/>
                </a:cubicBezTo>
                <a:cubicBezTo>
                  <a:pt x="4484549" y="537227"/>
                  <a:pt x="4428830" y="682102"/>
                  <a:pt x="4441371" y="870453"/>
                </a:cubicBezTo>
                <a:cubicBezTo>
                  <a:pt x="4453912" y="1058804"/>
                  <a:pt x="4387267" y="1103837"/>
                  <a:pt x="4441371" y="1325563"/>
                </a:cubicBezTo>
                <a:cubicBezTo>
                  <a:pt x="4229030" y="1356197"/>
                  <a:pt x="4171827" y="1310329"/>
                  <a:pt x="3930613" y="1325563"/>
                </a:cubicBezTo>
                <a:cubicBezTo>
                  <a:pt x="3689399" y="1340797"/>
                  <a:pt x="3676439" y="1281955"/>
                  <a:pt x="3464269" y="1325563"/>
                </a:cubicBezTo>
                <a:cubicBezTo>
                  <a:pt x="3252099" y="1369171"/>
                  <a:pt x="3197105" y="1276048"/>
                  <a:pt x="2997925" y="1325563"/>
                </a:cubicBezTo>
                <a:cubicBezTo>
                  <a:pt x="2798745" y="1375078"/>
                  <a:pt x="2668072" y="1325536"/>
                  <a:pt x="2575995" y="1325563"/>
                </a:cubicBezTo>
                <a:cubicBezTo>
                  <a:pt x="2483918" y="1325590"/>
                  <a:pt x="2255101" y="1285275"/>
                  <a:pt x="2154065" y="1325563"/>
                </a:cubicBezTo>
                <a:cubicBezTo>
                  <a:pt x="2053029" y="1365851"/>
                  <a:pt x="1797455" y="1270174"/>
                  <a:pt x="1643307" y="1325563"/>
                </a:cubicBezTo>
                <a:cubicBezTo>
                  <a:pt x="1489159" y="1380952"/>
                  <a:pt x="1312638" y="1304043"/>
                  <a:pt x="1132550" y="1325563"/>
                </a:cubicBezTo>
                <a:cubicBezTo>
                  <a:pt x="952462" y="1347083"/>
                  <a:pt x="825691" y="1266468"/>
                  <a:pt x="532965" y="1325563"/>
                </a:cubicBezTo>
                <a:cubicBezTo>
                  <a:pt x="240240" y="1384658"/>
                  <a:pt x="144982" y="1265093"/>
                  <a:pt x="0" y="1325563"/>
                </a:cubicBezTo>
                <a:cubicBezTo>
                  <a:pt x="-2371" y="1229664"/>
                  <a:pt x="37622" y="1047397"/>
                  <a:pt x="0" y="857197"/>
                </a:cubicBezTo>
                <a:cubicBezTo>
                  <a:pt x="-37622" y="666997"/>
                  <a:pt x="37628" y="569500"/>
                  <a:pt x="0" y="415343"/>
                </a:cubicBezTo>
                <a:cubicBezTo>
                  <a:pt x="-37628" y="261186"/>
                  <a:pt x="35335" y="108840"/>
                  <a:pt x="0" y="0"/>
                </a:cubicBezTo>
                <a:close/>
              </a:path>
              <a:path w="4441371" h="1325563"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63352" y="108678"/>
                  <a:pt x="4406170" y="241680"/>
                  <a:pt x="4441371" y="415343"/>
                </a:cubicBezTo>
                <a:cubicBezTo>
                  <a:pt x="4476572" y="589006"/>
                  <a:pt x="4426850" y="646084"/>
                  <a:pt x="4441371" y="870453"/>
                </a:cubicBezTo>
                <a:cubicBezTo>
                  <a:pt x="4455892" y="1094822"/>
                  <a:pt x="4423976" y="1153118"/>
                  <a:pt x="4441371" y="1325563"/>
                </a:cubicBezTo>
                <a:cubicBezTo>
                  <a:pt x="4330152" y="1350762"/>
                  <a:pt x="4144622" y="1304074"/>
                  <a:pt x="3930613" y="1325563"/>
                </a:cubicBezTo>
                <a:cubicBezTo>
                  <a:pt x="3716604" y="1347052"/>
                  <a:pt x="3628140" y="1310924"/>
                  <a:pt x="3331028" y="1325563"/>
                </a:cubicBezTo>
                <a:cubicBezTo>
                  <a:pt x="3033917" y="1340202"/>
                  <a:pt x="2864991" y="1324263"/>
                  <a:pt x="2687029" y="1325563"/>
                </a:cubicBezTo>
                <a:cubicBezTo>
                  <a:pt x="2509067" y="1326863"/>
                  <a:pt x="2392110" y="1295811"/>
                  <a:pt x="2131858" y="1325563"/>
                </a:cubicBezTo>
                <a:cubicBezTo>
                  <a:pt x="1871606" y="1355315"/>
                  <a:pt x="1744653" y="1275232"/>
                  <a:pt x="1621100" y="1325563"/>
                </a:cubicBezTo>
                <a:cubicBezTo>
                  <a:pt x="1497547" y="1375894"/>
                  <a:pt x="1342207" y="1292041"/>
                  <a:pt x="1199170" y="1325563"/>
                </a:cubicBezTo>
                <a:cubicBezTo>
                  <a:pt x="1056133" y="1359085"/>
                  <a:pt x="959809" y="1272018"/>
                  <a:pt x="732826" y="1325563"/>
                </a:cubicBezTo>
                <a:cubicBezTo>
                  <a:pt x="505843" y="1379108"/>
                  <a:pt x="253900" y="1263710"/>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b="1" dirty="0"/>
              <a:t>γ. οι μαθητές</a:t>
            </a:r>
          </a:p>
        </p:txBody>
      </p:sp>
    </p:spTree>
    <p:extLst>
      <p:ext uri="{BB962C8B-B14F-4D97-AF65-F5344CB8AC3E}">
        <p14:creationId xmlns:p14="http://schemas.microsoft.com/office/powerpoint/2010/main" val="2356837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3331E-7753-704E-3459-2847283D37B6}"/>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A3BDFE10-D4FA-040E-1387-73ED777812A1}"/>
              </a:ext>
            </a:extLst>
          </p:cNvPr>
          <p:cNvSpPr>
            <a:spLocks noGrp="1"/>
          </p:cNvSpPr>
          <p:nvPr>
            <p:ph type="title"/>
          </p:nvPr>
        </p:nvSpPr>
        <p:spPr>
          <a:custGeom>
            <a:avLst/>
            <a:gdLst>
              <a:gd name="csX0" fmla="*/ 0 w 10515600"/>
              <a:gd name="csY0" fmla="*/ 0 h 1325563"/>
              <a:gd name="csX1" fmla="*/ 373888 w 10515600"/>
              <a:gd name="csY1" fmla="*/ 0 h 1325563"/>
              <a:gd name="csX2" fmla="*/ 958088 w 10515600"/>
              <a:gd name="csY2" fmla="*/ 0 h 1325563"/>
              <a:gd name="csX3" fmla="*/ 1542288 w 10515600"/>
              <a:gd name="csY3" fmla="*/ 0 h 1325563"/>
              <a:gd name="csX4" fmla="*/ 1811020 w 10515600"/>
              <a:gd name="csY4" fmla="*/ 0 h 1325563"/>
              <a:gd name="csX5" fmla="*/ 2395220 w 10515600"/>
              <a:gd name="csY5" fmla="*/ 0 h 1325563"/>
              <a:gd name="csX6" fmla="*/ 2769108 w 10515600"/>
              <a:gd name="csY6" fmla="*/ 0 h 1325563"/>
              <a:gd name="csX7" fmla="*/ 3142996 w 10515600"/>
              <a:gd name="csY7" fmla="*/ 0 h 1325563"/>
              <a:gd name="csX8" fmla="*/ 3727196 w 10515600"/>
              <a:gd name="csY8" fmla="*/ 0 h 1325563"/>
              <a:gd name="csX9" fmla="*/ 4311396 w 10515600"/>
              <a:gd name="csY9" fmla="*/ 0 h 1325563"/>
              <a:gd name="csX10" fmla="*/ 4895596 w 10515600"/>
              <a:gd name="csY10" fmla="*/ 0 h 1325563"/>
              <a:gd name="csX11" fmla="*/ 5164328 w 10515600"/>
              <a:gd name="csY11" fmla="*/ 0 h 1325563"/>
              <a:gd name="csX12" fmla="*/ 5433060 w 10515600"/>
              <a:gd name="csY12" fmla="*/ 0 h 1325563"/>
              <a:gd name="csX13" fmla="*/ 6017260 w 10515600"/>
              <a:gd name="csY13" fmla="*/ 0 h 1325563"/>
              <a:gd name="csX14" fmla="*/ 6496304 w 10515600"/>
              <a:gd name="csY14" fmla="*/ 0 h 1325563"/>
              <a:gd name="csX15" fmla="*/ 7185660 w 10515600"/>
              <a:gd name="csY15" fmla="*/ 0 h 1325563"/>
              <a:gd name="csX16" fmla="*/ 7559548 w 10515600"/>
              <a:gd name="csY16" fmla="*/ 0 h 1325563"/>
              <a:gd name="csX17" fmla="*/ 7828280 w 10515600"/>
              <a:gd name="csY17" fmla="*/ 0 h 1325563"/>
              <a:gd name="csX18" fmla="*/ 8202168 w 10515600"/>
              <a:gd name="csY18" fmla="*/ 0 h 1325563"/>
              <a:gd name="csX19" fmla="*/ 8681212 w 10515600"/>
              <a:gd name="csY19" fmla="*/ 0 h 1325563"/>
              <a:gd name="csX20" fmla="*/ 9055100 w 10515600"/>
              <a:gd name="csY20" fmla="*/ 0 h 1325563"/>
              <a:gd name="csX21" fmla="*/ 9323832 w 10515600"/>
              <a:gd name="csY21" fmla="*/ 0 h 1325563"/>
              <a:gd name="csX22" fmla="*/ 9592564 w 10515600"/>
              <a:gd name="csY22" fmla="*/ 0 h 1325563"/>
              <a:gd name="csX23" fmla="*/ 9861296 w 10515600"/>
              <a:gd name="csY23" fmla="*/ 0 h 1325563"/>
              <a:gd name="csX24" fmla="*/ 10515600 w 10515600"/>
              <a:gd name="csY24" fmla="*/ 0 h 1325563"/>
              <a:gd name="csX25" fmla="*/ 10515600 w 10515600"/>
              <a:gd name="csY25" fmla="*/ 415343 h 1325563"/>
              <a:gd name="csX26" fmla="*/ 10515600 w 10515600"/>
              <a:gd name="csY26" fmla="*/ 883709 h 1325563"/>
              <a:gd name="csX27" fmla="*/ 10515600 w 10515600"/>
              <a:gd name="csY27" fmla="*/ 1325563 h 1325563"/>
              <a:gd name="csX28" fmla="*/ 9931400 w 10515600"/>
              <a:gd name="csY28" fmla="*/ 1325563 h 1325563"/>
              <a:gd name="csX29" fmla="*/ 9662668 w 10515600"/>
              <a:gd name="csY29" fmla="*/ 1325563 h 1325563"/>
              <a:gd name="csX30" fmla="*/ 9183624 w 10515600"/>
              <a:gd name="csY30" fmla="*/ 1325563 h 1325563"/>
              <a:gd name="csX31" fmla="*/ 8914892 w 10515600"/>
              <a:gd name="csY31" fmla="*/ 1325563 h 1325563"/>
              <a:gd name="csX32" fmla="*/ 8120380 w 10515600"/>
              <a:gd name="csY32" fmla="*/ 1325563 h 1325563"/>
              <a:gd name="csX33" fmla="*/ 7641336 w 10515600"/>
              <a:gd name="csY33" fmla="*/ 1325563 h 1325563"/>
              <a:gd name="csX34" fmla="*/ 7267448 w 10515600"/>
              <a:gd name="csY34" fmla="*/ 1325563 h 1325563"/>
              <a:gd name="csX35" fmla="*/ 6788404 w 10515600"/>
              <a:gd name="csY35" fmla="*/ 1325563 h 1325563"/>
              <a:gd name="csX36" fmla="*/ 6099048 w 10515600"/>
              <a:gd name="csY36" fmla="*/ 1325563 h 1325563"/>
              <a:gd name="csX37" fmla="*/ 5620004 w 10515600"/>
              <a:gd name="csY37" fmla="*/ 1325563 h 1325563"/>
              <a:gd name="csX38" fmla="*/ 5246116 w 10515600"/>
              <a:gd name="csY38" fmla="*/ 1325563 h 1325563"/>
              <a:gd name="csX39" fmla="*/ 4661916 w 10515600"/>
              <a:gd name="csY39" fmla="*/ 1325563 h 1325563"/>
              <a:gd name="csX40" fmla="*/ 4393184 w 10515600"/>
              <a:gd name="csY40" fmla="*/ 1325563 h 1325563"/>
              <a:gd name="csX41" fmla="*/ 3914140 w 10515600"/>
              <a:gd name="csY41" fmla="*/ 1325563 h 1325563"/>
              <a:gd name="csX42" fmla="*/ 3119628 w 10515600"/>
              <a:gd name="csY42" fmla="*/ 1325563 h 1325563"/>
              <a:gd name="csX43" fmla="*/ 2325116 w 10515600"/>
              <a:gd name="csY43" fmla="*/ 1325563 h 1325563"/>
              <a:gd name="csX44" fmla="*/ 2056384 w 10515600"/>
              <a:gd name="csY44" fmla="*/ 1325563 h 1325563"/>
              <a:gd name="csX45" fmla="*/ 1472184 w 10515600"/>
              <a:gd name="csY45" fmla="*/ 1325563 h 1325563"/>
              <a:gd name="csX46" fmla="*/ 1203452 w 10515600"/>
              <a:gd name="csY46" fmla="*/ 1325563 h 1325563"/>
              <a:gd name="csX47" fmla="*/ 0 w 10515600"/>
              <a:gd name="csY47" fmla="*/ 1325563 h 1325563"/>
              <a:gd name="csX48" fmla="*/ 0 w 10515600"/>
              <a:gd name="csY48" fmla="*/ 910220 h 1325563"/>
              <a:gd name="csX49" fmla="*/ 0 w 10515600"/>
              <a:gd name="csY49" fmla="*/ 468366 h 1325563"/>
              <a:gd name="csX50" fmla="*/ 0 w 10515600"/>
              <a:gd name="csY50"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1325563" fill="none" extrusionOk="0">
                <a:moveTo>
                  <a:pt x="0" y="0"/>
                </a:moveTo>
                <a:cubicBezTo>
                  <a:pt x="164068" y="-19267"/>
                  <a:pt x="246432" y="23919"/>
                  <a:pt x="373888" y="0"/>
                </a:cubicBezTo>
                <a:cubicBezTo>
                  <a:pt x="501344" y="-23919"/>
                  <a:pt x="717925" y="41293"/>
                  <a:pt x="958088" y="0"/>
                </a:cubicBezTo>
                <a:cubicBezTo>
                  <a:pt x="1198251" y="-41293"/>
                  <a:pt x="1381964" y="66180"/>
                  <a:pt x="1542288" y="0"/>
                </a:cubicBezTo>
                <a:cubicBezTo>
                  <a:pt x="1702612" y="-66180"/>
                  <a:pt x="1682172" y="26933"/>
                  <a:pt x="1811020" y="0"/>
                </a:cubicBezTo>
                <a:cubicBezTo>
                  <a:pt x="1939868" y="-26933"/>
                  <a:pt x="2106784" y="3564"/>
                  <a:pt x="2395220" y="0"/>
                </a:cubicBezTo>
                <a:cubicBezTo>
                  <a:pt x="2683656" y="-3564"/>
                  <a:pt x="2630813" y="1482"/>
                  <a:pt x="2769108" y="0"/>
                </a:cubicBezTo>
                <a:cubicBezTo>
                  <a:pt x="2907403" y="-1482"/>
                  <a:pt x="2989297" y="18220"/>
                  <a:pt x="3142996" y="0"/>
                </a:cubicBezTo>
                <a:cubicBezTo>
                  <a:pt x="3296695" y="-18220"/>
                  <a:pt x="3498054" y="34196"/>
                  <a:pt x="3727196" y="0"/>
                </a:cubicBezTo>
                <a:cubicBezTo>
                  <a:pt x="3956338" y="-34196"/>
                  <a:pt x="4072093" y="49292"/>
                  <a:pt x="4311396" y="0"/>
                </a:cubicBezTo>
                <a:cubicBezTo>
                  <a:pt x="4550699" y="-49292"/>
                  <a:pt x="4773918" y="39555"/>
                  <a:pt x="4895596" y="0"/>
                </a:cubicBezTo>
                <a:cubicBezTo>
                  <a:pt x="5017274" y="-39555"/>
                  <a:pt x="5051442" y="23898"/>
                  <a:pt x="5164328" y="0"/>
                </a:cubicBezTo>
                <a:cubicBezTo>
                  <a:pt x="5277214" y="-23898"/>
                  <a:pt x="5305851" y="10662"/>
                  <a:pt x="5433060" y="0"/>
                </a:cubicBezTo>
                <a:cubicBezTo>
                  <a:pt x="5560269" y="-10662"/>
                  <a:pt x="5736322" y="17729"/>
                  <a:pt x="6017260" y="0"/>
                </a:cubicBezTo>
                <a:cubicBezTo>
                  <a:pt x="6298198" y="-17729"/>
                  <a:pt x="6297298" y="45002"/>
                  <a:pt x="6496304" y="0"/>
                </a:cubicBezTo>
                <a:cubicBezTo>
                  <a:pt x="6695310" y="-45002"/>
                  <a:pt x="6999717" y="16321"/>
                  <a:pt x="7185660" y="0"/>
                </a:cubicBezTo>
                <a:cubicBezTo>
                  <a:pt x="7371603" y="-16321"/>
                  <a:pt x="7467290" y="7621"/>
                  <a:pt x="7559548" y="0"/>
                </a:cubicBezTo>
                <a:cubicBezTo>
                  <a:pt x="7651806" y="-7621"/>
                  <a:pt x="7696496" y="31097"/>
                  <a:pt x="7828280" y="0"/>
                </a:cubicBezTo>
                <a:cubicBezTo>
                  <a:pt x="7960064" y="-31097"/>
                  <a:pt x="8051728" y="38612"/>
                  <a:pt x="8202168" y="0"/>
                </a:cubicBezTo>
                <a:cubicBezTo>
                  <a:pt x="8352608" y="-38612"/>
                  <a:pt x="8494202" y="6100"/>
                  <a:pt x="8681212" y="0"/>
                </a:cubicBezTo>
                <a:cubicBezTo>
                  <a:pt x="8868222" y="-6100"/>
                  <a:pt x="8976623" y="13607"/>
                  <a:pt x="9055100" y="0"/>
                </a:cubicBezTo>
                <a:cubicBezTo>
                  <a:pt x="9133577" y="-13607"/>
                  <a:pt x="9191689" y="20511"/>
                  <a:pt x="9323832" y="0"/>
                </a:cubicBezTo>
                <a:cubicBezTo>
                  <a:pt x="9455975" y="-20511"/>
                  <a:pt x="9502909" y="18181"/>
                  <a:pt x="9592564" y="0"/>
                </a:cubicBezTo>
                <a:cubicBezTo>
                  <a:pt x="9682219" y="-18181"/>
                  <a:pt x="9734122" y="10674"/>
                  <a:pt x="9861296" y="0"/>
                </a:cubicBezTo>
                <a:cubicBezTo>
                  <a:pt x="9988470" y="-10674"/>
                  <a:pt x="10277213" y="18367"/>
                  <a:pt x="10515600" y="0"/>
                </a:cubicBezTo>
                <a:cubicBezTo>
                  <a:pt x="10547524" y="121605"/>
                  <a:pt x="10484316" y="253374"/>
                  <a:pt x="10515600" y="415343"/>
                </a:cubicBezTo>
                <a:cubicBezTo>
                  <a:pt x="10546884" y="577312"/>
                  <a:pt x="10478911" y="787441"/>
                  <a:pt x="10515600" y="883709"/>
                </a:cubicBezTo>
                <a:cubicBezTo>
                  <a:pt x="10552289" y="979977"/>
                  <a:pt x="10499420" y="1232341"/>
                  <a:pt x="10515600" y="1325563"/>
                </a:cubicBezTo>
                <a:cubicBezTo>
                  <a:pt x="10331837" y="1382816"/>
                  <a:pt x="10191915" y="1256572"/>
                  <a:pt x="9931400" y="1325563"/>
                </a:cubicBezTo>
                <a:cubicBezTo>
                  <a:pt x="9670885" y="1394554"/>
                  <a:pt x="9752877" y="1321437"/>
                  <a:pt x="9662668" y="1325563"/>
                </a:cubicBezTo>
                <a:cubicBezTo>
                  <a:pt x="9572459" y="1329689"/>
                  <a:pt x="9365212" y="1309692"/>
                  <a:pt x="9183624" y="1325563"/>
                </a:cubicBezTo>
                <a:cubicBezTo>
                  <a:pt x="9002036" y="1341434"/>
                  <a:pt x="8986339" y="1294298"/>
                  <a:pt x="8914892" y="1325563"/>
                </a:cubicBezTo>
                <a:cubicBezTo>
                  <a:pt x="8843445" y="1356828"/>
                  <a:pt x="8324630" y="1274827"/>
                  <a:pt x="8120380" y="1325563"/>
                </a:cubicBezTo>
                <a:cubicBezTo>
                  <a:pt x="7916130" y="1376299"/>
                  <a:pt x="7857610" y="1302957"/>
                  <a:pt x="7641336" y="1325563"/>
                </a:cubicBezTo>
                <a:cubicBezTo>
                  <a:pt x="7425062" y="1348169"/>
                  <a:pt x="7402649" y="1319442"/>
                  <a:pt x="7267448" y="1325563"/>
                </a:cubicBezTo>
                <a:cubicBezTo>
                  <a:pt x="7132247" y="1331684"/>
                  <a:pt x="6992731" y="1318022"/>
                  <a:pt x="6788404" y="1325563"/>
                </a:cubicBezTo>
                <a:cubicBezTo>
                  <a:pt x="6584077" y="1333104"/>
                  <a:pt x="6431268" y="1272201"/>
                  <a:pt x="6099048" y="1325563"/>
                </a:cubicBezTo>
                <a:cubicBezTo>
                  <a:pt x="5766828" y="1378925"/>
                  <a:pt x="5734748" y="1324365"/>
                  <a:pt x="5620004" y="1325563"/>
                </a:cubicBezTo>
                <a:cubicBezTo>
                  <a:pt x="5505260" y="1326761"/>
                  <a:pt x="5415719" y="1295204"/>
                  <a:pt x="5246116" y="1325563"/>
                </a:cubicBezTo>
                <a:cubicBezTo>
                  <a:pt x="5076513" y="1355922"/>
                  <a:pt x="4828393" y="1324943"/>
                  <a:pt x="4661916" y="1325563"/>
                </a:cubicBezTo>
                <a:cubicBezTo>
                  <a:pt x="4495439" y="1326183"/>
                  <a:pt x="4498762" y="1313828"/>
                  <a:pt x="4393184" y="1325563"/>
                </a:cubicBezTo>
                <a:cubicBezTo>
                  <a:pt x="4287606" y="1337298"/>
                  <a:pt x="4133719" y="1288645"/>
                  <a:pt x="3914140" y="1325563"/>
                </a:cubicBezTo>
                <a:cubicBezTo>
                  <a:pt x="3694561" y="1362481"/>
                  <a:pt x="3465818" y="1251194"/>
                  <a:pt x="3119628" y="1325563"/>
                </a:cubicBezTo>
                <a:cubicBezTo>
                  <a:pt x="2773438" y="1399932"/>
                  <a:pt x="2706313" y="1269476"/>
                  <a:pt x="2325116" y="1325563"/>
                </a:cubicBezTo>
                <a:cubicBezTo>
                  <a:pt x="1943919" y="1381650"/>
                  <a:pt x="2179579" y="1303258"/>
                  <a:pt x="2056384" y="1325563"/>
                </a:cubicBezTo>
                <a:cubicBezTo>
                  <a:pt x="1933189" y="1347868"/>
                  <a:pt x="1753801" y="1298381"/>
                  <a:pt x="1472184" y="1325563"/>
                </a:cubicBezTo>
                <a:cubicBezTo>
                  <a:pt x="1190567" y="1352745"/>
                  <a:pt x="1287350" y="1306925"/>
                  <a:pt x="1203452" y="1325563"/>
                </a:cubicBezTo>
                <a:cubicBezTo>
                  <a:pt x="1119554" y="1344201"/>
                  <a:pt x="463500" y="1225508"/>
                  <a:pt x="0" y="1325563"/>
                </a:cubicBezTo>
                <a:cubicBezTo>
                  <a:pt x="-6608" y="1131358"/>
                  <a:pt x="7362" y="1052148"/>
                  <a:pt x="0" y="910220"/>
                </a:cubicBezTo>
                <a:cubicBezTo>
                  <a:pt x="-7362" y="768292"/>
                  <a:pt x="1431" y="619971"/>
                  <a:pt x="0" y="468366"/>
                </a:cubicBezTo>
                <a:cubicBezTo>
                  <a:pt x="-1431" y="316761"/>
                  <a:pt x="23885" y="122814"/>
                  <a:pt x="0" y="0"/>
                </a:cubicBezTo>
                <a:close/>
              </a:path>
              <a:path w="10515600" h="1325563" stroke="0" extrusionOk="0">
                <a:moveTo>
                  <a:pt x="0" y="0"/>
                </a:moveTo>
                <a:cubicBezTo>
                  <a:pt x="262618" y="-15778"/>
                  <a:pt x="408100" y="34530"/>
                  <a:pt x="584200" y="0"/>
                </a:cubicBezTo>
                <a:cubicBezTo>
                  <a:pt x="760300" y="-34530"/>
                  <a:pt x="903325" y="54085"/>
                  <a:pt x="1063244" y="0"/>
                </a:cubicBezTo>
                <a:cubicBezTo>
                  <a:pt x="1223163" y="-54085"/>
                  <a:pt x="1322763" y="28156"/>
                  <a:pt x="1437132" y="0"/>
                </a:cubicBezTo>
                <a:cubicBezTo>
                  <a:pt x="1551501" y="-28156"/>
                  <a:pt x="1773155" y="4725"/>
                  <a:pt x="1916176" y="0"/>
                </a:cubicBezTo>
                <a:cubicBezTo>
                  <a:pt x="2059197" y="-4725"/>
                  <a:pt x="2328301" y="40291"/>
                  <a:pt x="2605532" y="0"/>
                </a:cubicBezTo>
                <a:cubicBezTo>
                  <a:pt x="2882763" y="-40291"/>
                  <a:pt x="2934577" y="52303"/>
                  <a:pt x="3189732" y="0"/>
                </a:cubicBezTo>
                <a:cubicBezTo>
                  <a:pt x="3444887" y="-52303"/>
                  <a:pt x="3358972" y="29825"/>
                  <a:pt x="3458464" y="0"/>
                </a:cubicBezTo>
                <a:cubicBezTo>
                  <a:pt x="3557956" y="-29825"/>
                  <a:pt x="3959351" y="54825"/>
                  <a:pt x="4252976" y="0"/>
                </a:cubicBezTo>
                <a:cubicBezTo>
                  <a:pt x="4546601" y="-54825"/>
                  <a:pt x="4461702" y="38057"/>
                  <a:pt x="4626864" y="0"/>
                </a:cubicBezTo>
                <a:cubicBezTo>
                  <a:pt x="4792026" y="-38057"/>
                  <a:pt x="4850799" y="24045"/>
                  <a:pt x="5000752" y="0"/>
                </a:cubicBezTo>
                <a:cubicBezTo>
                  <a:pt x="5150705" y="-24045"/>
                  <a:pt x="5394000" y="41471"/>
                  <a:pt x="5690108" y="0"/>
                </a:cubicBezTo>
                <a:cubicBezTo>
                  <a:pt x="5986216" y="-41471"/>
                  <a:pt x="6026003" y="9914"/>
                  <a:pt x="6169152" y="0"/>
                </a:cubicBezTo>
                <a:cubicBezTo>
                  <a:pt x="6312301" y="-9914"/>
                  <a:pt x="6707813" y="43177"/>
                  <a:pt x="6963664" y="0"/>
                </a:cubicBezTo>
                <a:cubicBezTo>
                  <a:pt x="7219515" y="-43177"/>
                  <a:pt x="7563569" y="35141"/>
                  <a:pt x="7758176" y="0"/>
                </a:cubicBezTo>
                <a:cubicBezTo>
                  <a:pt x="7952783" y="-35141"/>
                  <a:pt x="8349719" y="34766"/>
                  <a:pt x="8552688" y="0"/>
                </a:cubicBezTo>
                <a:cubicBezTo>
                  <a:pt x="8755657" y="-34766"/>
                  <a:pt x="8878806" y="20849"/>
                  <a:pt x="9136888" y="0"/>
                </a:cubicBezTo>
                <a:cubicBezTo>
                  <a:pt x="9394970" y="-20849"/>
                  <a:pt x="9400522" y="42020"/>
                  <a:pt x="9510776" y="0"/>
                </a:cubicBezTo>
                <a:cubicBezTo>
                  <a:pt x="9621030" y="-42020"/>
                  <a:pt x="9826566" y="11260"/>
                  <a:pt x="9989820" y="0"/>
                </a:cubicBezTo>
                <a:cubicBezTo>
                  <a:pt x="10153074" y="-11260"/>
                  <a:pt x="10336350" y="5633"/>
                  <a:pt x="10515600" y="0"/>
                </a:cubicBezTo>
                <a:cubicBezTo>
                  <a:pt x="10541540" y="130976"/>
                  <a:pt x="10476917" y="291058"/>
                  <a:pt x="10515600" y="441854"/>
                </a:cubicBezTo>
                <a:cubicBezTo>
                  <a:pt x="10554283" y="592650"/>
                  <a:pt x="10494723" y="687555"/>
                  <a:pt x="10515600" y="870453"/>
                </a:cubicBezTo>
                <a:cubicBezTo>
                  <a:pt x="10536477" y="1053351"/>
                  <a:pt x="10494435" y="1107688"/>
                  <a:pt x="10515600" y="1325563"/>
                </a:cubicBezTo>
                <a:cubicBezTo>
                  <a:pt x="10393330" y="1394333"/>
                  <a:pt x="10091873" y="1266171"/>
                  <a:pt x="9931400" y="1325563"/>
                </a:cubicBezTo>
                <a:cubicBezTo>
                  <a:pt x="9770927" y="1384955"/>
                  <a:pt x="9690676" y="1285591"/>
                  <a:pt x="9557512" y="1325563"/>
                </a:cubicBezTo>
                <a:cubicBezTo>
                  <a:pt x="9424348" y="1365535"/>
                  <a:pt x="9351557" y="1324074"/>
                  <a:pt x="9288780" y="1325563"/>
                </a:cubicBezTo>
                <a:cubicBezTo>
                  <a:pt x="9226003" y="1327052"/>
                  <a:pt x="8815313" y="1291379"/>
                  <a:pt x="8494268" y="1325563"/>
                </a:cubicBezTo>
                <a:cubicBezTo>
                  <a:pt x="8173223" y="1359747"/>
                  <a:pt x="8106477" y="1273143"/>
                  <a:pt x="7804912" y="1325563"/>
                </a:cubicBezTo>
                <a:cubicBezTo>
                  <a:pt x="7503347" y="1377983"/>
                  <a:pt x="7467006" y="1299387"/>
                  <a:pt x="7220712" y="1325563"/>
                </a:cubicBezTo>
                <a:cubicBezTo>
                  <a:pt x="6974418" y="1351739"/>
                  <a:pt x="6742919" y="1313862"/>
                  <a:pt x="6531356" y="1325563"/>
                </a:cubicBezTo>
                <a:cubicBezTo>
                  <a:pt x="6319793" y="1337264"/>
                  <a:pt x="6303096" y="1292451"/>
                  <a:pt x="6157468" y="1325563"/>
                </a:cubicBezTo>
                <a:cubicBezTo>
                  <a:pt x="6011840" y="1358675"/>
                  <a:pt x="5969097" y="1322285"/>
                  <a:pt x="5888736" y="1325563"/>
                </a:cubicBezTo>
                <a:cubicBezTo>
                  <a:pt x="5808375" y="1328841"/>
                  <a:pt x="5599248" y="1298285"/>
                  <a:pt x="5514848" y="1325563"/>
                </a:cubicBezTo>
                <a:cubicBezTo>
                  <a:pt x="5430448" y="1352841"/>
                  <a:pt x="5030301" y="1314624"/>
                  <a:pt x="4720336" y="1325563"/>
                </a:cubicBezTo>
                <a:cubicBezTo>
                  <a:pt x="4410371" y="1336502"/>
                  <a:pt x="4338720" y="1287079"/>
                  <a:pt x="4241292" y="1325563"/>
                </a:cubicBezTo>
                <a:cubicBezTo>
                  <a:pt x="4143864" y="1364047"/>
                  <a:pt x="4097525" y="1298706"/>
                  <a:pt x="3972560" y="1325563"/>
                </a:cubicBezTo>
                <a:cubicBezTo>
                  <a:pt x="3847595" y="1352420"/>
                  <a:pt x="3622177" y="1275776"/>
                  <a:pt x="3493516" y="1325563"/>
                </a:cubicBezTo>
                <a:cubicBezTo>
                  <a:pt x="3364855" y="1375350"/>
                  <a:pt x="3218246" y="1281890"/>
                  <a:pt x="3119628" y="1325563"/>
                </a:cubicBezTo>
                <a:cubicBezTo>
                  <a:pt x="3021010" y="1369236"/>
                  <a:pt x="2910404" y="1299637"/>
                  <a:pt x="2850896" y="1325563"/>
                </a:cubicBezTo>
                <a:cubicBezTo>
                  <a:pt x="2791388" y="1351489"/>
                  <a:pt x="2541429" y="1303315"/>
                  <a:pt x="2371852" y="1325563"/>
                </a:cubicBezTo>
                <a:cubicBezTo>
                  <a:pt x="2202275" y="1347811"/>
                  <a:pt x="1914281" y="1250497"/>
                  <a:pt x="1682496" y="1325563"/>
                </a:cubicBezTo>
                <a:cubicBezTo>
                  <a:pt x="1450711" y="1400629"/>
                  <a:pt x="1138376" y="1308757"/>
                  <a:pt x="887984" y="1325563"/>
                </a:cubicBezTo>
                <a:cubicBezTo>
                  <a:pt x="637592" y="1342369"/>
                  <a:pt x="344460" y="1280192"/>
                  <a:pt x="0" y="1325563"/>
                </a:cubicBezTo>
                <a:cubicBezTo>
                  <a:pt x="-10630" y="1151525"/>
                  <a:pt x="53000" y="980287"/>
                  <a:pt x="0" y="857197"/>
                </a:cubicBezTo>
                <a:cubicBezTo>
                  <a:pt x="-53000" y="734107"/>
                  <a:pt x="38729" y="498149"/>
                  <a:pt x="0" y="388832"/>
                </a:cubicBezTo>
                <a:cubicBezTo>
                  <a:pt x="-38729" y="279516"/>
                  <a:pt x="8601" y="118847"/>
                  <a:pt x="0" y="0"/>
                </a:cubicBezTo>
                <a:close/>
              </a:path>
            </a:pathLst>
          </a:custGeom>
          <a:ln>
            <a:solidFill>
              <a:schemeClr val="tx1"/>
            </a:solidFill>
            <a:extLst>
              <a:ext uri="{C807C97D-BFC1-408E-A445-0C87EB9F89A2}">
                <ask:lineSketchStyleProps xmlns:ask="http://schemas.microsoft.com/office/drawing/2018/sketchyshapes" sd="4077108454">
                  <ask:type>
                    <ask:lineSketchScribble/>
                  </ask:type>
                </ask:lineSketchStyleProps>
              </a:ext>
            </a:extLst>
          </a:ln>
        </p:spPr>
        <p:txBody>
          <a:bodyPr/>
          <a:lstStyle/>
          <a:p>
            <a:pPr algn="ctr"/>
            <a:r>
              <a:rPr lang="el-GR" b="1" dirty="0">
                <a:solidFill>
                  <a:srgbClr val="FF0000"/>
                </a:solidFill>
              </a:rPr>
              <a:t>Η δασκάλα φώναξε ________στον πίνακα.</a:t>
            </a:r>
          </a:p>
        </p:txBody>
      </p:sp>
      <p:sp>
        <p:nvSpPr>
          <p:cNvPr id="5" name="Τίτλος 1">
            <a:extLst>
              <a:ext uri="{FF2B5EF4-FFF2-40B4-BE49-F238E27FC236}">
                <a16:creationId xmlns:a16="http://schemas.microsoft.com/office/drawing/2014/main" id="{00001CDC-595E-C5A9-F66C-6192C9A54139}"/>
              </a:ext>
            </a:extLst>
          </p:cNvPr>
          <p:cNvSpPr txBox="1">
            <a:spLocks/>
          </p:cNvSpPr>
          <p:nvPr/>
        </p:nvSpPr>
        <p:spPr>
          <a:xfrm>
            <a:off x="838200" y="1878240"/>
            <a:ext cx="4441371" cy="1325563"/>
          </a:xfrm>
          <a:custGeom>
            <a:avLst/>
            <a:gdLst>
              <a:gd name="csX0" fmla="*/ 0 w 4441371"/>
              <a:gd name="csY0" fmla="*/ 0 h 1325563"/>
              <a:gd name="csX1" fmla="*/ 599585 w 4441371"/>
              <a:gd name="csY1" fmla="*/ 0 h 1325563"/>
              <a:gd name="csX2" fmla="*/ 1154756 w 4441371"/>
              <a:gd name="csY2" fmla="*/ 0 h 1325563"/>
              <a:gd name="csX3" fmla="*/ 1576687 w 4441371"/>
              <a:gd name="csY3" fmla="*/ 0 h 1325563"/>
              <a:gd name="csX4" fmla="*/ 1998617 w 4441371"/>
              <a:gd name="csY4" fmla="*/ 0 h 1325563"/>
              <a:gd name="csX5" fmla="*/ 2553788 w 4441371"/>
              <a:gd name="csY5" fmla="*/ 0 h 1325563"/>
              <a:gd name="csX6" fmla="*/ 3108960 w 4441371"/>
              <a:gd name="csY6" fmla="*/ 0 h 1325563"/>
              <a:gd name="csX7" fmla="*/ 3575304 w 4441371"/>
              <a:gd name="csY7" fmla="*/ 0 h 1325563"/>
              <a:gd name="csX8" fmla="*/ 4441371 w 4441371"/>
              <a:gd name="csY8" fmla="*/ 0 h 1325563"/>
              <a:gd name="csX9" fmla="*/ 4441371 w 4441371"/>
              <a:gd name="csY9" fmla="*/ 441854 h 1325563"/>
              <a:gd name="csX10" fmla="*/ 4441371 w 4441371"/>
              <a:gd name="csY10" fmla="*/ 870453 h 1325563"/>
              <a:gd name="csX11" fmla="*/ 4441371 w 4441371"/>
              <a:gd name="csY11" fmla="*/ 1325563 h 1325563"/>
              <a:gd name="csX12" fmla="*/ 3930613 w 4441371"/>
              <a:gd name="csY12" fmla="*/ 1325563 h 1325563"/>
              <a:gd name="csX13" fmla="*/ 3464269 w 4441371"/>
              <a:gd name="csY13" fmla="*/ 1325563 h 1325563"/>
              <a:gd name="csX14" fmla="*/ 2997925 w 4441371"/>
              <a:gd name="csY14" fmla="*/ 1325563 h 1325563"/>
              <a:gd name="csX15" fmla="*/ 2575995 w 4441371"/>
              <a:gd name="csY15" fmla="*/ 1325563 h 1325563"/>
              <a:gd name="csX16" fmla="*/ 2154065 w 4441371"/>
              <a:gd name="csY16" fmla="*/ 1325563 h 1325563"/>
              <a:gd name="csX17" fmla="*/ 1643307 w 4441371"/>
              <a:gd name="csY17" fmla="*/ 1325563 h 1325563"/>
              <a:gd name="csX18" fmla="*/ 1132550 w 4441371"/>
              <a:gd name="csY18" fmla="*/ 1325563 h 1325563"/>
              <a:gd name="csX19" fmla="*/ 532965 w 4441371"/>
              <a:gd name="csY19" fmla="*/ 1325563 h 1325563"/>
              <a:gd name="csX20" fmla="*/ 0 w 4441371"/>
              <a:gd name="csY20" fmla="*/ 1325563 h 1325563"/>
              <a:gd name="csX21" fmla="*/ 0 w 4441371"/>
              <a:gd name="csY21" fmla="*/ 857197 h 1325563"/>
              <a:gd name="csX22" fmla="*/ 0 w 4441371"/>
              <a:gd name="csY22" fmla="*/ 415343 h 1325563"/>
              <a:gd name="csX23" fmla="*/ 0 w 4441371"/>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325563"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89168" y="154209"/>
                  <a:pt x="4398193" y="346481"/>
                  <a:pt x="4441371" y="441854"/>
                </a:cubicBezTo>
                <a:cubicBezTo>
                  <a:pt x="4484549" y="537227"/>
                  <a:pt x="4428830" y="682102"/>
                  <a:pt x="4441371" y="870453"/>
                </a:cubicBezTo>
                <a:cubicBezTo>
                  <a:pt x="4453912" y="1058804"/>
                  <a:pt x="4387267" y="1103837"/>
                  <a:pt x="4441371" y="1325563"/>
                </a:cubicBezTo>
                <a:cubicBezTo>
                  <a:pt x="4229030" y="1356197"/>
                  <a:pt x="4171827" y="1310329"/>
                  <a:pt x="3930613" y="1325563"/>
                </a:cubicBezTo>
                <a:cubicBezTo>
                  <a:pt x="3689399" y="1340797"/>
                  <a:pt x="3676439" y="1281955"/>
                  <a:pt x="3464269" y="1325563"/>
                </a:cubicBezTo>
                <a:cubicBezTo>
                  <a:pt x="3252099" y="1369171"/>
                  <a:pt x="3197105" y="1276048"/>
                  <a:pt x="2997925" y="1325563"/>
                </a:cubicBezTo>
                <a:cubicBezTo>
                  <a:pt x="2798745" y="1375078"/>
                  <a:pt x="2668072" y="1325536"/>
                  <a:pt x="2575995" y="1325563"/>
                </a:cubicBezTo>
                <a:cubicBezTo>
                  <a:pt x="2483918" y="1325590"/>
                  <a:pt x="2255101" y="1285275"/>
                  <a:pt x="2154065" y="1325563"/>
                </a:cubicBezTo>
                <a:cubicBezTo>
                  <a:pt x="2053029" y="1365851"/>
                  <a:pt x="1797455" y="1270174"/>
                  <a:pt x="1643307" y="1325563"/>
                </a:cubicBezTo>
                <a:cubicBezTo>
                  <a:pt x="1489159" y="1380952"/>
                  <a:pt x="1312638" y="1304043"/>
                  <a:pt x="1132550" y="1325563"/>
                </a:cubicBezTo>
                <a:cubicBezTo>
                  <a:pt x="952462" y="1347083"/>
                  <a:pt x="825691" y="1266468"/>
                  <a:pt x="532965" y="1325563"/>
                </a:cubicBezTo>
                <a:cubicBezTo>
                  <a:pt x="240240" y="1384658"/>
                  <a:pt x="144982" y="1265093"/>
                  <a:pt x="0" y="1325563"/>
                </a:cubicBezTo>
                <a:cubicBezTo>
                  <a:pt x="-2371" y="1229664"/>
                  <a:pt x="37622" y="1047397"/>
                  <a:pt x="0" y="857197"/>
                </a:cubicBezTo>
                <a:cubicBezTo>
                  <a:pt x="-37622" y="666997"/>
                  <a:pt x="37628" y="569500"/>
                  <a:pt x="0" y="415343"/>
                </a:cubicBezTo>
                <a:cubicBezTo>
                  <a:pt x="-37628" y="261186"/>
                  <a:pt x="35335" y="108840"/>
                  <a:pt x="0" y="0"/>
                </a:cubicBezTo>
                <a:close/>
              </a:path>
              <a:path w="4441371" h="1325563"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63352" y="108678"/>
                  <a:pt x="4406170" y="241680"/>
                  <a:pt x="4441371" y="415343"/>
                </a:cubicBezTo>
                <a:cubicBezTo>
                  <a:pt x="4476572" y="589006"/>
                  <a:pt x="4426850" y="646084"/>
                  <a:pt x="4441371" y="870453"/>
                </a:cubicBezTo>
                <a:cubicBezTo>
                  <a:pt x="4455892" y="1094822"/>
                  <a:pt x="4423976" y="1153118"/>
                  <a:pt x="4441371" y="1325563"/>
                </a:cubicBezTo>
                <a:cubicBezTo>
                  <a:pt x="4330152" y="1350762"/>
                  <a:pt x="4144622" y="1304074"/>
                  <a:pt x="3930613" y="1325563"/>
                </a:cubicBezTo>
                <a:cubicBezTo>
                  <a:pt x="3716604" y="1347052"/>
                  <a:pt x="3628140" y="1310924"/>
                  <a:pt x="3331028" y="1325563"/>
                </a:cubicBezTo>
                <a:cubicBezTo>
                  <a:pt x="3033917" y="1340202"/>
                  <a:pt x="2864991" y="1324263"/>
                  <a:pt x="2687029" y="1325563"/>
                </a:cubicBezTo>
                <a:cubicBezTo>
                  <a:pt x="2509067" y="1326863"/>
                  <a:pt x="2392110" y="1295811"/>
                  <a:pt x="2131858" y="1325563"/>
                </a:cubicBezTo>
                <a:cubicBezTo>
                  <a:pt x="1871606" y="1355315"/>
                  <a:pt x="1744653" y="1275232"/>
                  <a:pt x="1621100" y="1325563"/>
                </a:cubicBezTo>
                <a:cubicBezTo>
                  <a:pt x="1497547" y="1375894"/>
                  <a:pt x="1342207" y="1292041"/>
                  <a:pt x="1199170" y="1325563"/>
                </a:cubicBezTo>
                <a:cubicBezTo>
                  <a:pt x="1056133" y="1359085"/>
                  <a:pt x="959809" y="1272018"/>
                  <a:pt x="732826" y="1325563"/>
                </a:cubicBezTo>
                <a:cubicBezTo>
                  <a:pt x="505843" y="1379108"/>
                  <a:pt x="253900" y="1263710"/>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b="1" dirty="0"/>
              <a:t>Α. του μαθητή</a:t>
            </a:r>
          </a:p>
        </p:txBody>
      </p:sp>
      <p:sp>
        <p:nvSpPr>
          <p:cNvPr id="7" name="Τίτλος 1">
            <a:extLst>
              <a:ext uri="{FF2B5EF4-FFF2-40B4-BE49-F238E27FC236}">
                <a16:creationId xmlns:a16="http://schemas.microsoft.com/office/drawing/2014/main" id="{26F5C6AE-7AE6-0CA6-8080-C3D60D7CE8C2}"/>
              </a:ext>
            </a:extLst>
          </p:cNvPr>
          <p:cNvSpPr txBox="1">
            <a:spLocks/>
          </p:cNvSpPr>
          <p:nvPr/>
        </p:nvSpPr>
        <p:spPr>
          <a:xfrm>
            <a:off x="838199" y="3429000"/>
            <a:ext cx="4441371" cy="1325563"/>
          </a:xfrm>
          <a:custGeom>
            <a:avLst/>
            <a:gdLst>
              <a:gd name="csX0" fmla="*/ 0 w 4441371"/>
              <a:gd name="csY0" fmla="*/ 0 h 1325563"/>
              <a:gd name="csX1" fmla="*/ 599585 w 4441371"/>
              <a:gd name="csY1" fmla="*/ 0 h 1325563"/>
              <a:gd name="csX2" fmla="*/ 1154756 w 4441371"/>
              <a:gd name="csY2" fmla="*/ 0 h 1325563"/>
              <a:gd name="csX3" fmla="*/ 1576687 w 4441371"/>
              <a:gd name="csY3" fmla="*/ 0 h 1325563"/>
              <a:gd name="csX4" fmla="*/ 1998617 w 4441371"/>
              <a:gd name="csY4" fmla="*/ 0 h 1325563"/>
              <a:gd name="csX5" fmla="*/ 2553788 w 4441371"/>
              <a:gd name="csY5" fmla="*/ 0 h 1325563"/>
              <a:gd name="csX6" fmla="*/ 3108960 w 4441371"/>
              <a:gd name="csY6" fmla="*/ 0 h 1325563"/>
              <a:gd name="csX7" fmla="*/ 3575304 w 4441371"/>
              <a:gd name="csY7" fmla="*/ 0 h 1325563"/>
              <a:gd name="csX8" fmla="*/ 4441371 w 4441371"/>
              <a:gd name="csY8" fmla="*/ 0 h 1325563"/>
              <a:gd name="csX9" fmla="*/ 4441371 w 4441371"/>
              <a:gd name="csY9" fmla="*/ 441854 h 1325563"/>
              <a:gd name="csX10" fmla="*/ 4441371 w 4441371"/>
              <a:gd name="csY10" fmla="*/ 870453 h 1325563"/>
              <a:gd name="csX11" fmla="*/ 4441371 w 4441371"/>
              <a:gd name="csY11" fmla="*/ 1325563 h 1325563"/>
              <a:gd name="csX12" fmla="*/ 3930613 w 4441371"/>
              <a:gd name="csY12" fmla="*/ 1325563 h 1325563"/>
              <a:gd name="csX13" fmla="*/ 3464269 w 4441371"/>
              <a:gd name="csY13" fmla="*/ 1325563 h 1325563"/>
              <a:gd name="csX14" fmla="*/ 2997925 w 4441371"/>
              <a:gd name="csY14" fmla="*/ 1325563 h 1325563"/>
              <a:gd name="csX15" fmla="*/ 2575995 w 4441371"/>
              <a:gd name="csY15" fmla="*/ 1325563 h 1325563"/>
              <a:gd name="csX16" fmla="*/ 2154065 w 4441371"/>
              <a:gd name="csY16" fmla="*/ 1325563 h 1325563"/>
              <a:gd name="csX17" fmla="*/ 1643307 w 4441371"/>
              <a:gd name="csY17" fmla="*/ 1325563 h 1325563"/>
              <a:gd name="csX18" fmla="*/ 1132550 w 4441371"/>
              <a:gd name="csY18" fmla="*/ 1325563 h 1325563"/>
              <a:gd name="csX19" fmla="*/ 532965 w 4441371"/>
              <a:gd name="csY19" fmla="*/ 1325563 h 1325563"/>
              <a:gd name="csX20" fmla="*/ 0 w 4441371"/>
              <a:gd name="csY20" fmla="*/ 1325563 h 1325563"/>
              <a:gd name="csX21" fmla="*/ 0 w 4441371"/>
              <a:gd name="csY21" fmla="*/ 857197 h 1325563"/>
              <a:gd name="csX22" fmla="*/ 0 w 4441371"/>
              <a:gd name="csY22" fmla="*/ 415343 h 1325563"/>
              <a:gd name="csX23" fmla="*/ 0 w 4441371"/>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325563"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89168" y="154209"/>
                  <a:pt x="4398193" y="346481"/>
                  <a:pt x="4441371" y="441854"/>
                </a:cubicBezTo>
                <a:cubicBezTo>
                  <a:pt x="4484549" y="537227"/>
                  <a:pt x="4428830" y="682102"/>
                  <a:pt x="4441371" y="870453"/>
                </a:cubicBezTo>
                <a:cubicBezTo>
                  <a:pt x="4453912" y="1058804"/>
                  <a:pt x="4387267" y="1103837"/>
                  <a:pt x="4441371" y="1325563"/>
                </a:cubicBezTo>
                <a:cubicBezTo>
                  <a:pt x="4229030" y="1356197"/>
                  <a:pt x="4171827" y="1310329"/>
                  <a:pt x="3930613" y="1325563"/>
                </a:cubicBezTo>
                <a:cubicBezTo>
                  <a:pt x="3689399" y="1340797"/>
                  <a:pt x="3676439" y="1281955"/>
                  <a:pt x="3464269" y="1325563"/>
                </a:cubicBezTo>
                <a:cubicBezTo>
                  <a:pt x="3252099" y="1369171"/>
                  <a:pt x="3197105" y="1276048"/>
                  <a:pt x="2997925" y="1325563"/>
                </a:cubicBezTo>
                <a:cubicBezTo>
                  <a:pt x="2798745" y="1375078"/>
                  <a:pt x="2668072" y="1325536"/>
                  <a:pt x="2575995" y="1325563"/>
                </a:cubicBezTo>
                <a:cubicBezTo>
                  <a:pt x="2483918" y="1325590"/>
                  <a:pt x="2255101" y="1285275"/>
                  <a:pt x="2154065" y="1325563"/>
                </a:cubicBezTo>
                <a:cubicBezTo>
                  <a:pt x="2053029" y="1365851"/>
                  <a:pt x="1797455" y="1270174"/>
                  <a:pt x="1643307" y="1325563"/>
                </a:cubicBezTo>
                <a:cubicBezTo>
                  <a:pt x="1489159" y="1380952"/>
                  <a:pt x="1312638" y="1304043"/>
                  <a:pt x="1132550" y="1325563"/>
                </a:cubicBezTo>
                <a:cubicBezTo>
                  <a:pt x="952462" y="1347083"/>
                  <a:pt x="825691" y="1266468"/>
                  <a:pt x="532965" y="1325563"/>
                </a:cubicBezTo>
                <a:cubicBezTo>
                  <a:pt x="240240" y="1384658"/>
                  <a:pt x="144982" y="1265093"/>
                  <a:pt x="0" y="1325563"/>
                </a:cubicBezTo>
                <a:cubicBezTo>
                  <a:pt x="-2371" y="1229664"/>
                  <a:pt x="37622" y="1047397"/>
                  <a:pt x="0" y="857197"/>
                </a:cubicBezTo>
                <a:cubicBezTo>
                  <a:pt x="-37622" y="666997"/>
                  <a:pt x="37628" y="569500"/>
                  <a:pt x="0" y="415343"/>
                </a:cubicBezTo>
                <a:cubicBezTo>
                  <a:pt x="-37628" y="261186"/>
                  <a:pt x="35335" y="108840"/>
                  <a:pt x="0" y="0"/>
                </a:cubicBezTo>
                <a:close/>
              </a:path>
              <a:path w="4441371" h="1325563"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63352" y="108678"/>
                  <a:pt x="4406170" y="241680"/>
                  <a:pt x="4441371" y="415343"/>
                </a:cubicBezTo>
                <a:cubicBezTo>
                  <a:pt x="4476572" y="589006"/>
                  <a:pt x="4426850" y="646084"/>
                  <a:pt x="4441371" y="870453"/>
                </a:cubicBezTo>
                <a:cubicBezTo>
                  <a:pt x="4455892" y="1094822"/>
                  <a:pt x="4423976" y="1153118"/>
                  <a:pt x="4441371" y="1325563"/>
                </a:cubicBezTo>
                <a:cubicBezTo>
                  <a:pt x="4330152" y="1350762"/>
                  <a:pt x="4144622" y="1304074"/>
                  <a:pt x="3930613" y="1325563"/>
                </a:cubicBezTo>
                <a:cubicBezTo>
                  <a:pt x="3716604" y="1347052"/>
                  <a:pt x="3628140" y="1310924"/>
                  <a:pt x="3331028" y="1325563"/>
                </a:cubicBezTo>
                <a:cubicBezTo>
                  <a:pt x="3033917" y="1340202"/>
                  <a:pt x="2864991" y="1324263"/>
                  <a:pt x="2687029" y="1325563"/>
                </a:cubicBezTo>
                <a:cubicBezTo>
                  <a:pt x="2509067" y="1326863"/>
                  <a:pt x="2392110" y="1295811"/>
                  <a:pt x="2131858" y="1325563"/>
                </a:cubicBezTo>
                <a:cubicBezTo>
                  <a:pt x="1871606" y="1355315"/>
                  <a:pt x="1744653" y="1275232"/>
                  <a:pt x="1621100" y="1325563"/>
                </a:cubicBezTo>
                <a:cubicBezTo>
                  <a:pt x="1497547" y="1375894"/>
                  <a:pt x="1342207" y="1292041"/>
                  <a:pt x="1199170" y="1325563"/>
                </a:cubicBezTo>
                <a:cubicBezTo>
                  <a:pt x="1056133" y="1359085"/>
                  <a:pt x="959809" y="1272018"/>
                  <a:pt x="732826" y="1325563"/>
                </a:cubicBezTo>
                <a:cubicBezTo>
                  <a:pt x="505843" y="1379108"/>
                  <a:pt x="253900" y="1263710"/>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b="1" dirty="0"/>
              <a:t>Β. τον μαθητή</a:t>
            </a:r>
          </a:p>
        </p:txBody>
      </p:sp>
      <p:sp>
        <p:nvSpPr>
          <p:cNvPr id="9" name="Τίτλος 1">
            <a:extLst>
              <a:ext uri="{FF2B5EF4-FFF2-40B4-BE49-F238E27FC236}">
                <a16:creationId xmlns:a16="http://schemas.microsoft.com/office/drawing/2014/main" id="{EB2874F3-62FF-C4FC-2760-EFFF342DDAB4}"/>
              </a:ext>
            </a:extLst>
          </p:cNvPr>
          <p:cNvSpPr txBox="1">
            <a:spLocks/>
          </p:cNvSpPr>
          <p:nvPr/>
        </p:nvSpPr>
        <p:spPr>
          <a:xfrm>
            <a:off x="838198" y="4979760"/>
            <a:ext cx="4441371" cy="1325563"/>
          </a:xfrm>
          <a:custGeom>
            <a:avLst/>
            <a:gdLst>
              <a:gd name="csX0" fmla="*/ 0 w 4441371"/>
              <a:gd name="csY0" fmla="*/ 0 h 1325563"/>
              <a:gd name="csX1" fmla="*/ 599585 w 4441371"/>
              <a:gd name="csY1" fmla="*/ 0 h 1325563"/>
              <a:gd name="csX2" fmla="*/ 1154756 w 4441371"/>
              <a:gd name="csY2" fmla="*/ 0 h 1325563"/>
              <a:gd name="csX3" fmla="*/ 1576687 w 4441371"/>
              <a:gd name="csY3" fmla="*/ 0 h 1325563"/>
              <a:gd name="csX4" fmla="*/ 1998617 w 4441371"/>
              <a:gd name="csY4" fmla="*/ 0 h 1325563"/>
              <a:gd name="csX5" fmla="*/ 2553788 w 4441371"/>
              <a:gd name="csY5" fmla="*/ 0 h 1325563"/>
              <a:gd name="csX6" fmla="*/ 3108960 w 4441371"/>
              <a:gd name="csY6" fmla="*/ 0 h 1325563"/>
              <a:gd name="csX7" fmla="*/ 3575304 w 4441371"/>
              <a:gd name="csY7" fmla="*/ 0 h 1325563"/>
              <a:gd name="csX8" fmla="*/ 4441371 w 4441371"/>
              <a:gd name="csY8" fmla="*/ 0 h 1325563"/>
              <a:gd name="csX9" fmla="*/ 4441371 w 4441371"/>
              <a:gd name="csY9" fmla="*/ 441854 h 1325563"/>
              <a:gd name="csX10" fmla="*/ 4441371 w 4441371"/>
              <a:gd name="csY10" fmla="*/ 870453 h 1325563"/>
              <a:gd name="csX11" fmla="*/ 4441371 w 4441371"/>
              <a:gd name="csY11" fmla="*/ 1325563 h 1325563"/>
              <a:gd name="csX12" fmla="*/ 3930613 w 4441371"/>
              <a:gd name="csY12" fmla="*/ 1325563 h 1325563"/>
              <a:gd name="csX13" fmla="*/ 3464269 w 4441371"/>
              <a:gd name="csY13" fmla="*/ 1325563 h 1325563"/>
              <a:gd name="csX14" fmla="*/ 2997925 w 4441371"/>
              <a:gd name="csY14" fmla="*/ 1325563 h 1325563"/>
              <a:gd name="csX15" fmla="*/ 2575995 w 4441371"/>
              <a:gd name="csY15" fmla="*/ 1325563 h 1325563"/>
              <a:gd name="csX16" fmla="*/ 2154065 w 4441371"/>
              <a:gd name="csY16" fmla="*/ 1325563 h 1325563"/>
              <a:gd name="csX17" fmla="*/ 1643307 w 4441371"/>
              <a:gd name="csY17" fmla="*/ 1325563 h 1325563"/>
              <a:gd name="csX18" fmla="*/ 1132550 w 4441371"/>
              <a:gd name="csY18" fmla="*/ 1325563 h 1325563"/>
              <a:gd name="csX19" fmla="*/ 532965 w 4441371"/>
              <a:gd name="csY19" fmla="*/ 1325563 h 1325563"/>
              <a:gd name="csX20" fmla="*/ 0 w 4441371"/>
              <a:gd name="csY20" fmla="*/ 1325563 h 1325563"/>
              <a:gd name="csX21" fmla="*/ 0 w 4441371"/>
              <a:gd name="csY21" fmla="*/ 857197 h 1325563"/>
              <a:gd name="csX22" fmla="*/ 0 w 4441371"/>
              <a:gd name="csY22" fmla="*/ 415343 h 1325563"/>
              <a:gd name="csX23" fmla="*/ 0 w 4441371"/>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325563"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89168" y="154209"/>
                  <a:pt x="4398193" y="346481"/>
                  <a:pt x="4441371" y="441854"/>
                </a:cubicBezTo>
                <a:cubicBezTo>
                  <a:pt x="4484549" y="537227"/>
                  <a:pt x="4428830" y="682102"/>
                  <a:pt x="4441371" y="870453"/>
                </a:cubicBezTo>
                <a:cubicBezTo>
                  <a:pt x="4453912" y="1058804"/>
                  <a:pt x="4387267" y="1103837"/>
                  <a:pt x="4441371" y="1325563"/>
                </a:cubicBezTo>
                <a:cubicBezTo>
                  <a:pt x="4229030" y="1356197"/>
                  <a:pt x="4171827" y="1310329"/>
                  <a:pt x="3930613" y="1325563"/>
                </a:cubicBezTo>
                <a:cubicBezTo>
                  <a:pt x="3689399" y="1340797"/>
                  <a:pt x="3676439" y="1281955"/>
                  <a:pt x="3464269" y="1325563"/>
                </a:cubicBezTo>
                <a:cubicBezTo>
                  <a:pt x="3252099" y="1369171"/>
                  <a:pt x="3197105" y="1276048"/>
                  <a:pt x="2997925" y="1325563"/>
                </a:cubicBezTo>
                <a:cubicBezTo>
                  <a:pt x="2798745" y="1375078"/>
                  <a:pt x="2668072" y="1325536"/>
                  <a:pt x="2575995" y="1325563"/>
                </a:cubicBezTo>
                <a:cubicBezTo>
                  <a:pt x="2483918" y="1325590"/>
                  <a:pt x="2255101" y="1285275"/>
                  <a:pt x="2154065" y="1325563"/>
                </a:cubicBezTo>
                <a:cubicBezTo>
                  <a:pt x="2053029" y="1365851"/>
                  <a:pt x="1797455" y="1270174"/>
                  <a:pt x="1643307" y="1325563"/>
                </a:cubicBezTo>
                <a:cubicBezTo>
                  <a:pt x="1489159" y="1380952"/>
                  <a:pt x="1312638" y="1304043"/>
                  <a:pt x="1132550" y="1325563"/>
                </a:cubicBezTo>
                <a:cubicBezTo>
                  <a:pt x="952462" y="1347083"/>
                  <a:pt x="825691" y="1266468"/>
                  <a:pt x="532965" y="1325563"/>
                </a:cubicBezTo>
                <a:cubicBezTo>
                  <a:pt x="240240" y="1384658"/>
                  <a:pt x="144982" y="1265093"/>
                  <a:pt x="0" y="1325563"/>
                </a:cubicBezTo>
                <a:cubicBezTo>
                  <a:pt x="-2371" y="1229664"/>
                  <a:pt x="37622" y="1047397"/>
                  <a:pt x="0" y="857197"/>
                </a:cubicBezTo>
                <a:cubicBezTo>
                  <a:pt x="-37622" y="666997"/>
                  <a:pt x="37628" y="569500"/>
                  <a:pt x="0" y="415343"/>
                </a:cubicBezTo>
                <a:cubicBezTo>
                  <a:pt x="-37628" y="261186"/>
                  <a:pt x="35335" y="108840"/>
                  <a:pt x="0" y="0"/>
                </a:cubicBezTo>
                <a:close/>
              </a:path>
              <a:path w="4441371" h="1325563"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63352" y="108678"/>
                  <a:pt x="4406170" y="241680"/>
                  <a:pt x="4441371" y="415343"/>
                </a:cubicBezTo>
                <a:cubicBezTo>
                  <a:pt x="4476572" y="589006"/>
                  <a:pt x="4426850" y="646084"/>
                  <a:pt x="4441371" y="870453"/>
                </a:cubicBezTo>
                <a:cubicBezTo>
                  <a:pt x="4455892" y="1094822"/>
                  <a:pt x="4423976" y="1153118"/>
                  <a:pt x="4441371" y="1325563"/>
                </a:cubicBezTo>
                <a:cubicBezTo>
                  <a:pt x="4330152" y="1350762"/>
                  <a:pt x="4144622" y="1304074"/>
                  <a:pt x="3930613" y="1325563"/>
                </a:cubicBezTo>
                <a:cubicBezTo>
                  <a:pt x="3716604" y="1347052"/>
                  <a:pt x="3628140" y="1310924"/>
                  <a:pt x="3331028" y="1325563"/>
                </a:cubicBezTo>
                <a:cubicBezTo>
                  <a:pt x="3033917" y="1340202"/>
                  <a:pt x="2864991" y="1324263"/>
                  <a:pt x="2687029" y="1325563"/>
                </a:cubicBezTo>
                <a:cubicBezTo>
                  <a:pt x="2509067" y="1326863"/>
                  <a:pt x="2392110" y="1295811"/>
                  <a:pt x="2131858" y="1325563"/>
                </a:cubicBezTo>
                <a:cubicBezTo>
                  <a:pt x="1871606" y="1355315"/>
                  <a:pt x="1744653" y="1275232"/>
                  <a:pt x="1621100" y="1325563"/>
                </a:cubicBezTo>
                <a:cubicBezTo>
                  <a:pt x="1497547" y="1375894"/>
                  <a:pt x="1342207" y="1292041"/>
                  <a:pt x="1199170" y="1325563"/>
                </a:cubicBezTo>
                <a:cubicBezTo>
                  <a:pt x="1056133" y="1359085"/>
                  <a:pt x="959809" y="1272018"/>
                  <a:pt x="732826" y="1325563"/>
                </a:cubicBezTo>
                <a:cubicBezTo>
                  <a:pt x="505843" y="1379108"/>
                  <a:pt x="253900" y="1263710"/>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b="1" dirty="0"/>
              <a:t>γ. οι μαθητές</a:t>
            </a:r>
          </a:p>
        </p:txBody>
      </p:sp>
      <p:pic>
        <p:nvPicPr>
          <p:cNvPr id="3" name="Εικόνα 2" descr="Δάσκαλος στον πίνακα και παιδιά στα θρανία στην τάξη. Εικονογράφηση  διανύσματος καρτούν Διανυσματική απεικόνιση - εικονογραφία από childhood,  chalkboard: 123649638">
            <a:extLst>
              <a:ext uri="{FF2B5EF4-FFF2-40B4-BE49-F238E27FC236}">
                <a16:creationId xmlns:a16="http://schemas.microsoft.com/office/drawing/2014/main" id="{FBEC7257-F40C-FC17-AF41-103CFA2316F7}"/>
              </a:ext>
            </a:extLst>
          </p:cNvPr>
          <p:cNvPicPr>
            <a:picLocks noChangeAspect="1"/>
          </p:cNvPicPr>
          <p:nvPr/>
        </p:nvPicPr>
        <p:blipFill>
          <a:blip r:embed="rId2"/>
          <a:stretch>
            <a:fillRect/>
          </a:stretch>
        </p:blipFill>
        <p:spPr>
          <a:xfrm>
            <a:off x="5780314" y="2310606"/>
            <a:ext cx="5094514" cy="3562350"/>
          </a:xfrm>
          <a:custGeom>
            <a:avLst/>
            <a:gdLst>
              <a:gd name="csX0" fmla="*/ 0 w 5094514"/>
              <a:gd name="csY0" fmla="*/ 0 h 3562350"/>
              <a:gd name="csX1" fmla="*/ 413222 w 5094514"/>
              <a:gd name="csY1" fmla="*/ 0 h 3562350"/>
              <a:gd name="csX2" fmla="*/ 826443 w 5094514"/>
              <a:gd name="csY2" fmla="*/ 0 h 3562350"/>
              <a:gd name="csX3" fmla="*/ 1443446 w 5094514"/>
              <a:gd name="csY3" fmla="*/ 0 h 3562350"/>
              <a:gd name="csX4" fmla="*/ 1907612 w 5094514"/>
              <a:gd name="csY4" fmla="*/ 0 h 3562350"/>
              <a:gd name="csX5" fmla="*/ 2422724 w 5094514"/>
              <a:gd name="csY5" fmla="*/ 0 h 3562350"/>
              <a:gd name="csX6" fmla="*/ 2886891 w 5094514"/>
              <a:gd name="csY6" fmla="*/ 0 h 3562350"/>
              <a:gd name="csX7" fmla="*/ 3402003 w 5094514"/>
              <a:gd name="csY7" fmla="*/ 0 h 3562350"/>
              <a:gd name="csX8" fmla="*/ 3968060 w 5094514"/>
              <a:gd name="csY8" fmla="*/ 0 h 3562350"/>
              <a:gd name="csX9" fmla="*/ 4381282 w 5094514"/>
              <a:gd name="csY9" fmla="*/ 0 h 3562350"/>
              <a:gd name="csX10" fmla="*/ 5094514 w 5094514"/>
              <a:gd name="csY10" fmla="*/ 0 h 3562350"/>
              <a:gd name="csX11" fmla="*/ 5094514 w 5094514"/>
              <a:gd name="csY11" fmla="*/ 558101 h 3562350"/>
              <a:gd name="csX12" fmla="*/ 5094514 w 5094514"/>
              <a:gd name="csY12" fmla="*/ 1223073 h 3562350"/>
              <a:gd name="csX13" fmla="*/ 5094514 w 5094514"/>
              <a:gd name="csY13" fmla="*/ 1745551 h 3562350"/>
              <a:gd name="csX14" fmla="*/ 5094514 w 5094514"/>
              <a:gd name="csY14" fmla="*/ 2410523 h 3562350"/>
              <a:gd name="csX15" fmla="*/ 5094514 w 5094514"/>
              <a:gd name="csY15" fmla="*/ 2897378 h 3562350"/>
              <a:gd name="csX16" fmla="*/ 5094514 w 5094514"/>
              <a:gd name="csY16" fmla="*/ 3562350 h 3562350"/>
              <a:gd name="csX17" fmla="*/ 4528457 w 5094514"/>
              <a:gd name="csY17" fmla="*/ 3562350 h 3562350"/>
              <a:gd name="csX18" fmla="*/ 3962400 w 5094514"/>
              <a:gd name="csY18" fmla="*/ 3562350 h 3562350"/>
              <a:gd name="csX19" fmla="*/ 3447288 w 5094514"/>
              <a:gd name="csY19" fmla="*/ 3562350 h 3562350"/>
              <a:gd name="csX20" fmla="*/ 2830286 w 5094514"/>
              <a:gd name="csY20" fmla="*/ 3562350 h 3562350"/>
              <a:gd name="csX21" fmla="*/ 2264228 w 5094514"/>
              <a:gd name="csY21" fmla="*/ 3562350 h 3562350"/>
              <a:gd name="csX22" fmla="*/ 1596281 w 5094514"/>
              <a:gd name="csY22" fmla="*/ 3562350 h 3562350"/>
              <a:gd name="csX23" fmla="*/ 1030224 w 5094514"/>
              <a:gd name="csY23" fmla="*/ 3562350 h 3562350"/>
              <a:gd name="csX24" fmla="*/ 0 w 5094514"/>
              <a:gd name="csY24" fmla="*/ 3562350 h 3562350"/>
              <a:gd name="csX25" fmla="*/ 0 w 5094514"/>
              <a:gd name="csY25" fmla="*/ 2968625 h 3562350"/>
              <a:gd name="csX26" fmla="*/ 0 w 5094514"/>
              <a:gd name="csY26" fmla="*/ 2303653 h 3562350"/>
              <a:gd name="csX27" fmla="*/ 0 w 5094514"/>
              <a:gd name="csY27" fmla="*/ 1745552 h 3562350"/>
              <a:gd name="csX28" fmla="*/ 0 w 5094514"/>
              <a:gd name="csY28" fmla="*/ 1080580 h 3562350"/>
              <a:gd name="csX29" fmla="*/ 0 w 5094514"/>
              <a:gd name="csY29" fmla="*/ 522478 h 3562350"/>
              <a:gd name="csX30" fmla="*/ 0 w 5094514"/>
              <a:gd name="csY30" fmla="*/ 0 h 35623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5094514" h="3562350" fill="none" extrusionOk="0">
                <a:moveTo>
                  <a:pt x="0" y="0"/>
                </a:moveTo>
                <a:cubicBezTo>
                  <a:pt x="108407" y="-38968"/>
                  <a:pt x="260775" y="30480"/>
                  <a:pt x="413222" y="0"/>
                </a:cubicBezTo>
                <a:cubicBezTo>
                  <a:pt x="565669" y="-30480"/>
                  <a:pt x="723417" y="18806"/>
                  <a:pt x="826443" y="0"/>
                </a:cubicBezTo>
                <a:cubicBezTo>
                  <a:pt x="929469" y="-18806"/>
                  <a:pt x="1202043" y="47366"/>
                  <a:pt x="1443446" y="0"/>
                </a:cubicBezTo>
                <a:cubicBezTo>
                  <a:pt x="1684849" y="-47366"/>
                  <a:pt x="1704416" y="18332"/>
                  <a:pt x="1907612" y="0"/>
                </a:cubicBezTo>
                <a:cubicBezTo>
                  <a:pt x="2110808" y="-18332"/>
                  <a:pt x="2308176" y="35722"/>
                  <a:pt x="2422724" y="0"/>
                </a:cubicBezTo>
                <a:cubicBezTo>
                  <a:pt x="2537272" y="-35722"/>
                  <a:pt x="2689001" y="18850"/>
                  <a:pt x="2886891" y="0"/>
                </a:cubicBezTo>
                <a:cubicBezTo>
                  <a:pt x="3084781" y="-18850"/>
                  <a:pt x="3184047" y="53098"/>
                  <a:pt x="3402003" y="0"/>
                </a:cubicBezTo>
                <a:cubicBezTo>
                  <a:pt x="3619959" y="-53098"/>
                  <a:pt x="3803922" y="62253"/>
                  <a:pt x="3968060" y="0"/>
                </a:cubicBezTo>
                <a:cubicBezTo>
                  <a:pt x="4132198" y="-62253"/>
                  <a:pt x="4218343" y="46592"/>
                  <a:pt x="4381282" y="0"/>
                </a:cubicBezTo>
                <a:cubicBezTo>
                  <a:pt x="4544221" y="-46592"/>
                  <a:pt x="4758737" y="35948"/>
                  <a:pt x="5094514" y="0"/>
                </a:cubicBezTo>
                <a:cubicBezTo>
                  <a:pt x="5112906" y="166180"/>
                  <a:pt x="5087216" y="411575"/>
                  <a:pt x="5094514" y="558101"/>
                </a:cubicBezTo>
                <a:cubicBezTo>
                  <a:pt x="5101812" y="704627"/>
                  <a:pt x="5087598" y="993074"/>
                  <a:pt x="5094514" y="1223073"/>
                </a:cubicBezTo>
                <a:cubicBezTo>
                  <a:pt x="5101430" y="1453072"/>
                  <a:pt x="5089327" y="1515252"/>
                  <a:pt x="5094514" y="1745551"/>
                </a:cubicBezTo>
                <a:cubicBezTo>
                  <a:pt x="5099701" y="1975850"/>
                  <a:pt x="5054331" y="2226783"/>
                  <a:pt x="5094514" y="2410523"/>
                </a:cubicBezTo>
                <a:cubicBezTo>
                  <a:pt x="5134697" y="2594263"/>
                  <a:pt x="5093249" y="2739455"/>
                  <a:pt x="5094514" y="2897378"/>
                </a:cubicBezTo>
                <a:cubicBezTo>
                  <a:pt x="5095779" y="3055301"/>
                  <a:pt x="5063046" y="3351264"/>
                  <a:pt x="5094514" y="3562350"/>
                </a:cubicBezTo>
                <a:cubicBezTo>
                  <a:pt x="4918789" y="3627594"/>
                  <a:pt x="4679701" y="3558645"/>
                  <a:pt x="4528457" y="3562350"/>
                </a:cubicBezTo>
                <a:cubicBezTo>
                  <a:pt x="4377213" y="3566055"/>
                  <a:pt x="4125575" y="3543942"/>
                  <a:pt x="3962400" y="3562350"/>
                </a:cubicBezTo>
                <a:cubicBezTo>
                  <a:pt x="3799225" y="3580758"/>
                  <a:pt x="3577094" y="3551841"/>
                  <a:pt x="3447288" y="3562350"/>
                </a:cubicBezTo>
                <a:cubicBezTo>
                  <a:pt x="3317482" y="3572859"/>
                  <a:pt x="2954835" y="3523738"/>
                  <a:pt x="2830286" y="3562350"/>
                </a:cubicBezTo>
                <a:cubicBezTo>
                  <a:pt x="2705737" y="3600962"/>
                  <a:pt x="2436992" y="3529776"/>
                  <a:pt x="2264228" y="3562350"/>
                </a:cubicBezTo>
                <a:cubicBezTo>
                  <a:pt x="2091464" y="3594924"/>
                  <a:pt x="1803649" y="3550017"/>
                  <a:pt x="1596281" y="3562350"/>
                </a:cubicBezTo>
                <a:cubicBezTo>
                  <a:pt x="1388913" y="3574683"/>
                  <a:pt x="1205474" y="3560497"/>
                  <a:pt x="1030224" y="3562350"/>
                </a:cubicBezTo>
                <a:cubicBezTo>
                  <a:pt x="854974" y="3564203"/>
                  <a:pt x="249700" y="3463675"/>
                  <a:pt x="0" y="3562350"/>
                </a:cubicBezTo>
                <a:cubicBezTo>
                  <a:pt x="-63948" y="3326490"/>
                  <a:pt x="50127" y="3252813"/>
                  <a:pt x="0" y="2968625"/>
                </a:cubicBezTo>
                <a:cubicBezTo>
                  <a:pt x="-50127" y="2684437"/>
                  <a:pt x="34357" y="2555200"/>
                  <a:pt x="0" y="2303653"/>
                </a:cubicBezTo>
                <a:cubicBezTo>
                  <a:pt x="-34357" y="2052106"/>
                  <a:pt x="14202" y="1930594"/>
                  <a:pt x="0" y="1745552"/>
                </a:cubicBezTo>
                <a:cubicBezTo>
                  <a:pt x="-14202" y="1560510"/>
                  <a:pt x="50188" y="1392480"/>
                  <a:pt x="0" y="1080580"/>
                </a:cubicBezTo>
                <a:cubicBezTo>
                  <a:pt x="-50188" y="768680"/>
                  <a:pt x="23029" y="761123"/>
                  <a:pt x="0" y="522478"/>
                </a:cubicBezTo>
                <a:cubicBezTo>
                  <a:pt x="-23029" y="283833"/>
                  <a:pt x="13319" y="145456"/>
                  <a:pt x="0" y="0"/>
                </a:cubicBezTo>
                <a:close/>
              </a:path>
              <a:path w="5094514" h="3562350" stroke="0" extrusionOk="0">
                <a:moveTo>
                  <a:pt x="0" y="0"/>
                </a:moveTo>
                <a:cubicBezTo>
                  <a:pt x="236075" y="-59496"/>
                  <a:pt x="360338" y="18735"/>
                  <a:pt x="515112" y="0"/>
                </a:cubicBezTo>
                <a:cubicBezTo>
                  <a:pt x="669886" y="-18735"/>
                  <a:pt x="942807" y="17924"/>
                  <a:pt x="1183059" y="0"/>
                </a:cubicBezTo>
                <a:cubicBezTo>
                  <a:pt x="1423311" y="-17924"/>
                  <a:pt x="1594559" y="51791"/>
                  <a:pt x="1749116" y="0"/>
                </a:cubicBezTo>
                <a:cubicBezTo>
                  <a:pt x="1903673" y="-51791"/>
                  <a:pt x="2183625" y="28648"/>
                  <a:pt x="2366119" y="0"/>
                </a:cubicBezTo>
                <a:cubicBezTo>
                  <a:pt x="2548613" y="-28648"/>
                  <a:pt x="2822599" y="29999"/>
                  <a:pt x="2983121" y="0"/>
                </a:cubicBezTo>
                <a:cubicBezTo>
                  <a:pt x="3143643" y="-29999"/>
                  <a:pt x="3446719" y="16376"/>
                  <a:pt x="3600123" y="0"/>
                </a:cubicBezTo>
                <a:cubicBezTo>
                  <a:pt x="3753527" y="-16376"/>
                  <a:pt x="3883859" y="44108"/>
                  <a:pt x="4115235" y="0"/>
                </a:cubicBezTo>
                <a:cubicBezTo>
                  <a:pt x="4346611" y="-44108"/>
                  <a:pt x="4408084" y="41612"/>
                  <a:pt x="4579402" y="0"/>
                </a:cubicBezTo>
                <a:cubicBezTo>
                  <a:pt x="4750720" y="-41612"/>
                  <a:pt x="4850382" y="30028"/>
                  <a:pt x="5094514" y="0"/>
                </a:cubicBezTo>
                <a:cubicBezTo>
                  <a:pt x="5120105" y="286566"/>
                  <a:pt x="5072119" y="404314"/>
                  <a:pt x="5094514" y="664972"/>
                </a:cubicBezTo>
                <a:cubicBezTo>
                  <a:pt x="5116909" y="925630"/>
                  <a:pt x="5055072" y="1008883"/>
                  <a:pt x="5094514" y="1151827"/>
                </a:cubicBezTo>
                <a:cubicBezTo>
                  <a:pt x="5133956" y="1294772"/>
                  <a:pt x="5059676" y="1544749"/>
                  <a:pt x="5094514" y="1816799"/>
                </a:cubicBezTo>
                <a:cubicBezTo>
                  <a:pt x="5129352" y="2088849"/>
                  <a:pt x="5029912" y="2177718"/>
                  <a:pt x="5094514" y="2446147"/>
                </a:cubicBezTo>
                <a:cubicBezTo>
                  <a:pt x="5159116" y="2714576"/>
                  <a:pt x="5066751" y="2724146"/>
                  <a:pt x="5094514" y="2933001"/>
                </a:cubicBezTo>
                <a:cubicBezTo>
                  <a:pt x="5122277" y="3141856"/>
                  <a:pt x="5034741" y="3433332"/>
                  <a:pt x="5094514" y="3562350"/>
                </a:cubicBezTo>
                <a:cubicBezTo>
                  <a:pt x="4980527" y="3605427"/>
                  <a:pt x="4786953" y="3559569"/>
                  <a:pt x="4528457" y="3562350"/>
                </a:cubicBezTo>
                <a:cubicBezTo>
                  <a:pt x="4269961" y="3565131"/>
                  <a:pt x="4216046" y="3513307"/>
                  <a:pt x="4064290" y="3562350"/>
                </a:cubicBezTo>
                <a:cubicBezTo>
                  <a:pt x="3912534" y="3611393"/>
                  <a:pt x="3731678" y="3536307"/>
                  <a:pt x="3447288" y="3562350"/>
                </a:cubicBezTo>
                <a:cubicBezTo>
                  <a:pt x="3162898" y="3588393"/>
                  <a:pt x="3178448" y="3514626"/>
                  <a:pt x="3034066" y="3562350"/>
                </a:cubicBezTo>
                <a:cubicBezTo>
                  <a:pt x="2889684" y="3610074"/>
                  <a:pt x="2632110" y="3493441"/>
                  <a:pt x="2366119" y="3562350"/>
                </a:cubicBezTo>
                <a:cubicBezTo>
                  <a:pt x="2100128" y="3631259"/>
                  <a:pt x="2099800" y="3504727"/>
                  <a:pt x="1851007" y="3562350"/>
                </a:cubicBezTo>
                <a:cubicBezTo>
                  <a:pt x="1602214" y="3619973"/>
                  <a:pt x="1392435" y="3531349"/>
                  <a:pt x="1183059" y="3562350"/>
                </a:cubicBezTo>
                <a:cubicBezTo>
                  <a:pt x="973683" y="3593351"/>
                  <a:pt x="836713" y="3526652"/>
                  <a:pt x="718893" y="3562350"/>
                </a:cubicBezTo>
                <a:cubicBezTo>
                  <a:pt x="601073" y="3598048"/>
                  <a:pt x="151100" y="3537453"/>
                  <a:pt x="0" y="3562350"/>
                </a:cubicBezTo>
                <a:cubicBezTo>
                  <a:pt x="-40794" y="3444256"/>
                  <a:pt x="3992" y="3161788"/>
                  <a:pt x="0" y="3004249"/>
                </a:cubicBezTo>
                <a:cubicBezTo>
                  <a:pt x="-3992" y="2846710"/>
                  <a:pt x="54012" y="2555455"/>
                  <a:pt x="0" y="2410524"/>
                </a:cubicBezTo>
                <a:cubicBezTo>
                  <a:pt x="-54012" y="2265594"/>
                  <a:pt x="28531" y="2063258"/>
                  <a:pt x="0" y="1923669"/>
                </a:cubicBezTo>
                <a:cubicBezTo>
                  <a:pt x="-28531" y="1784080"/>
                  <a:pt x="6002" y="1560915"/>
                  <a:pt x="0" y="1365568"/>
                </a:cubicBezTo>
                <a:cubicBezTo>
                  <a:pt x="-6002" y="1170221"/>
                  <a:pt x="3364" y="869319"/>
                  <a:pt x="0" y="736219"/>
                </a:cubicBezTo>
                <a:cubicBezTo>
                  <a:pt x="-3364" y="603119"/>
                  <a:pt x="63983" y="169972"/>
                  <a:pt x="0" y="0"/>
                </a:cubicBezTo>
                <a:close/>
              </a:path>
            </a:pathLst>
          </a:custGeom>
          <a:ln>
            <a:solidFill>
              <a:schemeClr val="tx1"/>
            </a:solidFill>
            <a:extLst>
              <a:ext uri="{C807C97D-BFC1-408E-A445-0C87EB9F89A2}">
                <ask:lineSketchStyleProps xmlns:ask="http://schemas.microsoft.com/office/drawing/2018/sketchyshapes" sd="266507814">
                  <a:prstGeom prst="rect">
                    <a:avLst/>
                  </a:prstGeom>
                  <ask:type>
                    <ask:lineSketchScribble/>
                  </ask:type>
                </ask:lineSketchStyleProps>
              </a:ext>
            </a:extLst>
          </a:ln>
        </p:spPr>
      </p:pic>
    </p:spTree>
    <p:extLst>
      <p:ext uri="{BB962C8B-B14F-4D97-AF65-F5344CB8AC3E}">
        <p14:creationId xmlns:p14="http://schemas.microsoft.com/office/powerpoint/2010/main" val="3107410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31796-07DB-11CE-EF45-FB9C0713DE53}"/>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88F9FC36-B307-EC18-962A-CE8857CC36A3}"/>
              </a:ext>
            </a:extLst>
          </p:cNvPr>
          <p:cNvSpPr>
            <a:spLocks noGrp="1"/>
          </p:cNvSpPr>
          <p:nvPr>
            <p:ph type="title"/>
          </p:nvPr>
        </p:nvSpPr>
        <p:spPr>
          <a:custGeom>
            <a:avLst/>
            <a:gdLst>
              <a:gd name="csX0" fmla="*/ 0 w 10515600"/>
              <a:gd name="csY0" fmla="*/ 0 h 1325563"/>
              <a:gd name="csX1" fmla="*/ 373888 w 10515600"/>
              <a:gd name="csY1" fmla="*/ 0 h 1325563"/>
              <a:gd name="csX2" fmla="*/ 958088 w 10515600"/>
              <a:gd name="csY2" fmla="*/ 0 h 1325563"/>
              <a:gd name="csX3" fmla="*/ 1542288 w 10515600"/>
              <a:gd name="csY3" fmla="*/ 0 h 1325563"/>
              <a:gd name="csX4" fmla="*/ 1811020 w 10515600"/>
              <a:gd name="csY4" fmla="*/ 0 h 1325563"/>
              <a:gd name="csX5" fmla="*/ 2395220 w 10515600"/>
              <a:gd name="csY5" fmla="*/ 0 h 1325563"/>
              <a:gd name="csX6" fmla="*/ 2769108 w 10515600"/>
              <a:gd name="csY6" fmla="*/ 0 h 1325563"/>
              <a:gd name="csX7" fmla="*/ 3142996 w 10515600"/>
              <a:gd name="csY7" fmla="*/ 0 h 1325563"/>
              <a:gd name="csX8" fmla="*/ 3727196 w 10515600"/>
              <a:gd name="csY8" fmla="*/ 0 h 1325563"/>
              <a:gd name="csX9" fmla="*/ 4311396 w 10515600"/>
              <a:gd name="csY9" fmla="*/ 0 h 1325563"/>
              <a:gd name="csX10" fmla="*/ 4895596 w 10515600"/>
              <a:gd name="csY10" fmla="*/ 0 h 1325563"/>
              <a:gd name="csX11" fmla="*/ 5164328 w 10515600"/>
              <a:gd name="csY11" fmla="*/ 0 h 1325563"/>
              <a:gd name="csX12" fmla="*/ 5433060 w 10515600"/>
              <a:gd name="csY12" fmla="*/ 0 h 1325563"/>
              <a:gd name="csX13" fmla="*/ 6017260 w 10515600"/>
              <a:gd name="csY13" fmla="*/ 0 h 1325563"/>
              <a:gd name="csX14" fmla="*/ 6496304 w 10515600"/>
              <a:gd name="csY14" fmla="*/ 0 h 1325563"/>
              <a:gd name="csX15" fmla="*/ 7185660 w 10515600"/>
              <a:gd name="csY15" fmla="*/ 0 h 1325563"/>
              <a:gd name="csX16" fmla="*/ 7559548 w 10515600"/>
              <a:gd name="csY16" fmla="*/ 0 h 1325563"/>
              <a:gd name="csX17" fmla="*/ 7828280 w 10515600"/>
              <a:gd name="csY17" fmla="*/ 0 h 1325563"/>
              <a:gd name="csX18" fmla="*/ 8202168 w 10515600"/>
              <a:gd name="csY18" fmla="*/ 0 h 1325563"/>
              <a:gd name="csX19" fmla="*/ 8681212 w 10515600"/>
              <a:gd name="csY19" fmla="*/ 0 h 1325563"/>
              <a:gd name="csX20" fmla="*/ 9055100 w 10515600"/>
              <a:gd name="csY20" fmla="*/ 0 h 1325563"/>
              <a:gd name="csX21" fmla="*/ 9323832 w 10515600"/>
              <a:gd name="csY21" fmla="*/ 0 h 1325563"/>
              <a:gd name="csX22" fmla="*/ 9592564 w 10515600"/>
              <a:gd name="csY22" fmla="*/ 0 h 1325563"/>
              <a:gd name="csX23" fmla="*/ 9861296 w 10515600"/>
              <a:gd name="csY23" fmla="*/ 0 h 1325563"/>
              <a:gd name="csX24" fmla="*/ 10515600 w 10515600"/>
              <a:gd name="csY24" fmla="*/ 0 h 1325563"/>
              <a:gd name="csX25" fmla="*/ 10515600 w 10515600"/>
              <a:gd name="csY25" fmla="*/ 415343 h 1325563"/>
              <a:gd name="csX26" fmla="*/ 10515600 w 10515600"/>
              <a:gd name="csY26" fmla="*/ 883709 h 1325563"/>
              <a:gd name="csX27" fmla="*/ 10515600 w 10515600"/>
              <a:gd name="csY27" fmla="*/ 1325563 h 1325563"/>
              <a:gd name="csX28" fmla="*/ 9931400 w 10515600"/>
              <a:gd name="csY28" fmla="*/ 1325563 h 1325563"/>
              <a:gd name="csX29" fmla="*/ 9662668 w 10515600"/>
              <a:gd name="csY29" fmla="*/ 1325563 h 1325563"/>
              <a:gd name="csX30" fmla="*/ 9183624 w 10515600"/>
              <a:gd name="csY30" fmla="*/ 1325563 h 1325563"/>
              <a:gd name="csX31" fmla="*/ 8914892 w 10515600"/>
              <a:gd name="csY31" fmla="*/ 1325563 h 1325563"/>
              <a:gd name="csX32" fmla="*/ 8120380 w 10515600"/>
              <a:gd name="csY32" fmla="*/ 1325563 h 1325563"/>
              <a:gd name="csX33" fmla="*/ 7641336 w 10515600"/>
              <a:gd name="csY33" fmla="*/ 1325563 h 1325563"/>
              <a:gd name="csX34" fmla="*/ 7267448 w 10515600"/>
              <a:gd name="csY34" fmla="*/ 1325563 h 1325563"/>
              <a:gd name="csX35" fmla="*/ 6788404 w 10515600"/>
              <a:gd name="csY35" fmla="*/ 1325563 h 1325563"/>
              <a:gd name="csX36" fmla="*/ 6099048 w 10515600"/>
              <a:gd name="csY36" fmla="*/ 1325563 h 1325563"/>
              <a:gd name="csX37" fmla="*/ 5620004 w 10515600"/>
              <a:gd name="csY37" fmla="*/ 1325563 h 1325563"/>
              <a:gd name="csX38" fmla="*/ 5246116 w 10515600"/>
              <a:gd name="csY38" fmla="*/ 1325563 h 1325563"/>
              <a:gd name="csX39" fmla="*/ 4661916 w 10515600"/>
              <a:gd name="csY39" fmla="*/ 1325563 h 1325563"/>
              <a:gd name="csX40" fmla="*/ 4393184 w 10515600"/>
              <a:gd name="csY40" fmla="*/ 1325563 h 1325563"/>
              <a:gd name="csX41" fmla="*/ 3914140 w 10515600"/>
              <a:gd name="csY41" fmla="*/ 1325563 h 1325563"/>
              <a:gd name="csX42" fmla="*/ 3119628 w 10515600"/>
              <a:gd name="csY42" fmla="*/ 1325563 h 1325563"/>
              <a:gd name="csX43" fmla="*/ 2325116 w 10515600"/>
              <a:gd name="csY43" fmla="*/ 1325563 h 1325563"/>
              <a:gd name="csX44" fmla="*/ 2056384 w 10515600"/>
              <a:gd name="csY44" fmla="*/ 1325563 h 1325563"/>
              <a:gd name="csX45" fmla="*/ 1472184 w 10515600"/>
              <a:gd name="csY45" fmla="*/ 1325563 h 1325563"/>
              <a:gd name="csX46" fmla="*/ 1203452 w 10515600"/>
              <a:gd name="csY46" fmla="*/ 1325563 h 1325563"/>
              <a:gd name="csX47" fmla="*/ 0 w 10515600"/>
              <a:gd name="csY47" fmla="*/ 1325563 h 1325563"/>
              <a:gd name="csX48" fmla="*/ 0 w 10515600"/>
              <a:gd name="csY48" fmla="*/ 910220 h 1325563"/>
              <a:gd name="csX49" fmla="*/ 0 w 10515600"/>
              <a:gd name="csY49" fmla="*/ 468366 h 1325563"/>
              <a:gd name="csX50" fmla="*/ 0 w 10515600"/>
              <a:gd name="csY50"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1325563" fill="none" extrusionOk="0">
                <a:moveTo>
                  <a:pt x="0" y="0"/>
                </a:moveTo>
                <a:cubicBezTo>
                  <a:pt x="164068" y="-19267"/>
                  <a:pt x="246432" y="23919"/>
                  <a:pt x="373888" y="0"/>
                </a:cubicBezTo>
                <a:cubicBezTo>
                  <a:pt x="501344" y="-23919"/>
                  <a:pt x="717925" y="41293"/>
                  <a:pt x="958088" y="0"/>
                </a:cubicBezTo>
                <a:cubicBezTo>
                  <a:pt x="1198251" y="-41293"/>
                  <a:pt x="1381964" y="66180"/>
                  <a:pt x="1542288" y="0"/>
                </a:cubicBezTo>
                <a:cubicBezTo>
                  <a:pt x="1702612" y="-66180"/>
                  <a:pt x="1682172" y="26933"/>
                  <a:pt x="1811020" y="0"/>
                </a:cubicBezTo>
                <a:cubicBezTo>
                  <a:pt x="1939868" y="-26933"/>
                  <a:pt x="2106784" y="3564"/>
                  <a:pt x="2395220" y="0"/>
                </a:cubicBezTo>
                <a:cubicBezTo>
                  <a:pt x="2683656" y="-3564"/>
                  <a:pt x="2630813" y="1482"/>
                  <a:pt x="2769108" y="0"/>
                </a:cubicBezTo>
                <a:cubicBezTo>
                  <a:pt x="2907403" y="-1482"/>
                  <a:pt x="2989297" y="18220"/>
                  <a:pt x="3142996" y="0"/>
                </a:cubicBezTo>
                <a:cubicBezTo>
                  <a:pt x="3296695" y="-18220"/>
                  <a:pt x="3498054" y="34196"/>
                  <a:pt x="3727196" y="0"/>
                </a:cubicBezTo>
                <a:cubicBezTo>
                  <a:pt x="3956338" y="-34196"/>
                  <a:pt x="4072093" y="49292"/>
                  <a:pt x="4311396" y="0"/>
                </a:cubicBezTo>
                <a:cubicBezTo>
                  <a:pt x="4550699" y="-49292"/>
                  <a:pt x="4773918" y="39555"/>
                  <a:pt x="4895596" y="0"/>
                </a:cubicBezTo>
                <a:cubicBezTo>
                  <a:pt x="5017274" y="-39555"/>
                  <a:pt x="5051442" y="23898"/>
                  <a:pt x="5164328" y="0"/>
                </a:cubicBezTo>
                <a:cubicBezTo>
                  <a:pt x="5277214" y="-23898"/>
                  <a:pt x="5305851" y="10662"/>
                  <a:pt x="5433060" y="0"/>
                </a:cubicBezTo>
                <a:cubicBezTo>
                  <a:pt x="5560269" y="-10662"/>
                  <a:pt x="5736322" y="17729"/>
                  <a:pt x="6017260" y="0"/>
                </a:cubicBezTo>
                <a:cubicBezTo>
                  <a:pt x="6298198" y="-17729"/>
                  <a:pt x="6297298" y="45002"/>
                  <a:pt x="6496304" y="0"/>
                </a:cubicBezTo>
                <a:cubicBezTo>
                  <a:pt x="6695310" y="-45002"/>
                  <a:pt x="6999717" y="16321"/>
                  <a:pt x="7185660" y="0"/>
                </a:cubicBezTo>
                <a:cubicBezTo>
                  <a:pt x="7371603" y="-16321"/>
                  <a:pt x="7467290" y="7621"/>
                  <a:pt x="7559548" y="0"/>
                </a:cubicBezTo>
                <a:cubicBezTo>
                  <a:pt x="7651806" y="-7621"/>
                  <a:pt x="7696496" y="31097"/>
                  <a:pt x="7828280" y="0"/>
                </a:cubicBezTo>
                <a:cubicBezTo>
                  <a:pt x="7960064" y="-31097"/>
                  <a:pt x="8051728" y="38612"/>
                  <a:pt x="8202168" y="0"/>
                </a:cubicBezTo>
                <a:cubicBezTo>
                  <a:pt x="8352608" y="-38612"/>
                  <a:pt x="8494202" y="6100"/>
                  <a:pt x="8681212" y="0"/>
                </a:cubicBezTo>
                <a:cubicBezTo>
                  <a:pt x="8868222" y="-6100"/>
                  <a:pt x="8976623" y="13607"/>
                  <a:pt x="9055100" y="0"/>
                </a:cubicBezTo>
                <a:cubicBezTo>
                  <a:pt x="9133577" y="-13607"/>
                  <a:pt x="9191689" y="20511"/>
                  <a:pt x="9323832" y="0"/>
                </a:cubicBezTo>
                <a:cubicBezTo>
                  <a:pt x="9455975" y="-20511"/>
                  <a:pt x="9502909" y="18181"/>
                  <a:pt x="9592564" y="0"/>
                </a:cubicBezTo>
                <a:cubicBezTo>
                  <a:pt x="9682219" y="-18181"/>
                  <a:pt x="9734122" y="10674"/>
                  <a:pt x="9861296" y="0"/>
                </a:cubicBezTo>
                <a:cubicBezTo>
                  <a:pt x="9988470" y="-10674"/>
                  <a:pt x="10277213" y="18367"/>
                  <a:pt x="10515600" y="0"/>
                </a:cubicBezTo>
                <a:cubicBezTo>
                  <a:pt x="10547524" y="121605"/>
                  <a:pt x="10484316" y="253374"/>
                  <a:pt x="10515600" y="415343"/>
                </a:cubicBezTo>
                <a:cubicBezTo>
                  <a:pt x="10546884" y="577312"/>
                  <a:pt x="10478911" y="787441"/>
                  <a:pt x="10515600" y="883709"/>
                </a:cubicBezTo>
                <a:cubicBezTo>
                  <a:pt x="10552289" y="979977"/>
                  <a:pt x="10499420" y="1232341"/>
                  <a:pt x="10515600" y="1325563"/>
                </a:cubicBezTo>
                <a:cubicBezTo>
                  <a:pt x="10331837" y="1382816"/>
                  <a:pt x="10191915" y="1256572"/>
                  <a:pt x="9931400" y="1325563"/>
                </a:cubicBezTo>
                <a:cubicBezTo>
                  <a:pt x="9670885" y="1394554"/>
                  <a:pt x="9752877" y="1321437"/>
                  <a:pt x="9662668" y="1325563"/>
                </a:cubicBezTo>
                <a:cubicBezTo>
                  <a:pt x="9572459" y="1329689"/>
                  <a:pt x="9365212" y="1309692"/>
                  <a:pt x="9183624" y="1325563"/>
                </a:cubicBezTo>
                <a:cubicBezTo>
                  <a:pt x="9002036" y="1341434"/>
                  <a:pt x="8986339" y="1294298"/>
                  <a:pt x="8914892" y="1325563"/>
                </a:cubicBezTo>
                <a:cubicBezTo>
                  <a:pt x="8843445" y="1356828"/>
                  <a:pt x="8324630" y="1274827"/>
                  <a:pt x="8120380" y="1325563"/>
                </a:cubicBezTo>
                <a:cubicBezTo>
                  <a:pt x="7916130" y="1376299"/>
                  <a:pt x="7857610" y="1302957"/>
                  <a:pt x="7641336" y="1325563"/>
                </a:cubicBezTo>
                <a:cubicBezTo>
                  <a:pt x="7425062" y="1348169"/>
                  <a:pt x="7402649" y="1319442"/>
                  <a:pt x="7267448" y="1325563"/>
                </a:cubicBezTo>
                <a:cubicBezTo>
                  <a:pt x="7132247" y="1331684"/>
                  <a:pt x="6992731" y="1318022"/>
                  <a:pt x="6788404" y="1325563"/>
                </a:cubicBezTo>
                <a:cubicBezTo>
                  <a:pt x="6584077" y="1333104"/>
                  <a:pt x="6431268" y="1272201"/>
                  <a:pt x="6099048" y="1325563"/>
                </a:cubicBezTo>
                <a:cubicBezTo>
                  <a:pt x="5766828" y="1378925"/>
                  <a:pt x="5734748" y="1324365"/>
                  <a:pt x="5620004" y="1325563"/>
                </a:cubicBezTo>
                <a:cubicBezTo>
                  <a:pt x="5505260" y="1326761"/>
                  <a:pt x="5415719" y="1295204"/>
                  <a:pt x="5246116" y="1325563"/>
                </a:cubicBezTo>
                <a:cubicBezTo>
                  <a:pt x="5076513" y="1355922"/>
                  <a:pt x="4828393" y="1324943"/>
                  <a:pt x="4661916" y="1325563"/>
                </a:cubicBezTo>
                <a:cubicBezTo>
                  <a:pt x="4495439" y="1326183"/>
                  <a:pt x="4498762" y="1313828"/>
                  <a:pt x="4393184" y="1325563"/>
                </a:cubicBezTo>
                <a:cubicBezTo>
                  <a:pt x="4287606" y="1337298"/>
                  <a:pt x="4133719" y="1288645"/>
                  <a:pt x="3914140" y="1325563"/>
                </a:cubicBezTo>
                <a:cubicBezTo>
                  <a:pt x="3694561" y="1362481"/>
                  <a:pt x="3465818" y="1251194"/>
                  <a:pt x="3119628" y="1325563"/>
                </a:cubicBezTo>
                <a:cubicBezTo>
                  <a:pt x="2773438" y="1399932"/>
                  <a:pt x="2706313" y="1269476"/>
                  <a:pt x="2325116" y="1325563"/>
                </a:cubicBezTo>
                <a:cubicBezTo>
                  <a:pt x="1943919" y="1381650"/>
                  <a:pt x="2179579" y="1303258"/>
                  <a:pt x="2056384" y="1325563"/>
                </a:cubicBezTo>
                <a:cubicBezTo>
                  <a:pt x="1933189" y="1347868"/>
                  <a:pt x="1753801" y="1298381"/>
                  <a:pt x="1472184" y="1325563"/>
                </a:cubicBezTo>
                <a:cubicBezTo>
                  <a:pt x="1190567" y="1352745"/>
                  <a:pt x="1287350" y="1306925"/>
                  <a:pt x="1203452" y="1325563"/>
                </a:cubicBezTo>
                <a:cubicBezTo>
                  <a:pt x="1119554" y="1344201"/>
                  <a:pt x="463500" y="1225508"/>
                  <a:pt x="0" y="1325563"/>
                </a:cubicBezTo>
                <a:cubicBezTo>
                  <a:pt x="-6608" y="1131358"/>
                  <a:pt x="7362" y="1052148"/>
                  <a:pt x="0" y="910220"/>
                </a:cubicBezTo>
                <a:cubicBezTo>
                  <a:pt x="-7362" y="768292"/>
                  <a:pt x="1431" y="619971"/>
                  <a:pt x="0" y="468366"/>
                </a:cubicBezTo>
                <a:cubicBezTo>
                  <a:pt x="-1431" y="316761"/>
                  <a:pt x="23885" y="122814"/>
                  <a:pt x="0" y="0"/>
                </a:cubicBezTo>
                <a:close/>
              </a:path>
              <a:path w="10515600" h="1325563" stroke="0" extrusionOk="0">
                <a:moveTo>
                  <a:pt x="0" y="0"/>
                </a:moveTo>
                <a:cubicBezTo>
                  <a:pt x="262618" y="-15778"/>
                  <a:pt x="408100" y="34530"/>
                  <a:pt x="584200" y="0"/>
                </a:cubicBezTo>
                <a:cubicBezTo>
                  <a:pt x="760300" y="-34530"/>
                  <a:pt x="903325" y="54085"/>
                  <a:pt x="1063244" y="0"/>
                </a:cubicBezTo>
                <a:cubicBezTo>
                  <a:pt x="1223163" y="-54085"/>
                  <a:pt x="1322763" y="28156"/>
                  <a:pt x="1437132" y="0"/>
                </a:cubicBezTo>
                <a:cubicBezTo>
                  <a:pt x="1551501" y="-28156"/>
                  <a:pt x="1773155" y="4725"/>
                  <a:pt x="1916176" y="0"/>
                </a:cubicBezTo>
                <a:cubicBezTo>
                  <a:pt x="2059197" y="-4725"/>
                  <a:pt x="2328301" y="40291"/>
                  <a:pt x="2605532" y="0"/>
                </a:cubicBezTo>
                <a:cubicBezTo>
                  <a:pt x="2882763" y="-40291"/>
                  <a:pt x="2934577" y="52303"/>
                  <a:pt x="3189732" y="0"/>
                </a:cubicBezTo>
                <a:cubicBezTo>
                  <a:pt x="3444887" y="-52303"/>
                  <a:pt x="3358972" y="29825"/>
                  <a:pt x="3458464" y="0"/>
                </a:cubicBezTo>
                <a:cubicBezTo>
                  <a:pt x="3557956" y="-29825"/>
                  <a:pt x="3959351" y="54825"/>
                  <a:pt x="4252976" y="0"/>
                </a:cubicBezTo>
                <a:cubicBezTo>
                  <a:pt x="4546601" y="-54825"/>
                  <a:pt x="4461702" y="38057"/>
                  <a:pt x="4626864" y="0"/>
                </a:cubicBezTo>
                <a:cubicBezTo>
                  <a:pt x="4792026" y="-38057"/>
                  <a:pt x="4850799" y="24045"/>
                  <a:pt x="5000752" y="0"/>
                </a:cubicBezTo>
                <a:cubicBezTo>
                  <a:pt x="5150705" y="-24045"/>
                  <a:pt x="5394000" y="41471"/>
                  <a:pt x="5690108" y="0"/>
                </a:cubicBezTo>
                <a:cubicBezTo>
                  <a:pt x="5986216" y="-41471"/>
                  <a:pt x="6026003" y="9914"/>
                  <a:pt x="6169152" y="0"/>
                </a:cubicBezTo>
                <a:cubicBezTo>
                  <a:pt x="6312301" y="-9914"/>
                  <a:pt x="6707813" y="43177"/>
                  <a:pt x="6963664" y="0"/>
                </a:cubicBezTo>
                <a:cubicBezTo>
                  <a:pt x="7219515" y="-43177"/>
                  <a:pt x="7563569" y="35141"/>
                  <a:pt x="7758176" y="0"/>
                </a:cubicBezTo>
                <a:cubicBezTo>
                  <a:pt x="7952783" y="-35141"/>
                  <a:pt x="8349719" y="34766"/>
                  <a:pt x="8552688" y="0"/>
                </a:cubicBezTo>
                <a:cubicBezTo>
                  <a:pt x="8755657" y="-34766"/>
                  <a:pt x="8878806" y="20849"/>
                  <a:pt x="9136888" y="0"/>
                </a:cubicBezTo>
                <a:cubicBezTo>
                  <a:pt x="9394970" y="-20849"/>
                  <a:pt x="9400522" y="42020"/>
                  <a:pt x="9510776" y="0"/>
                </a:cubicBezTo>
                <a:cubicBezTo>
                  <a:pt x="9621030" y="-42020"/>
                  <a:pt x="9826566" y="11260"/>
                  <a:pt x="9989820" y="0"/>
                </a:cubicBezTo>
                <a:cubicBezTo>
                  <a:pt x="10153074" y="-11260"/>
                  <a:pt x="10336350" y="5633"/>
                  <a:pt x="10515600" y="0"/>
                </a:cubicBezTo>
                <a:cubicBezTo>
                  <a:pt x="10541540" y="130976"/>
                  <a:pt x="10476917" y="291058"/>
                  <a:pt x="10515600" y="441854"/>
                </a:cubicBezTo>
                <a:cubicBezTo>
                  <a:pt x="10554283" y="592650"/>
                  <a:pt x="10494723" y="687555"/>
                  <a:pt x="10515600" y="870453"/>
                </a:cubicBezTo>
                <a:cubicBezTo>
                  <a:pt x="10536477" y="1053351"/>
                  <a:pt x="10494435" y="1107688"/>
                  <a:pt x="10515600" y="1325563"/>
                </a:cubicBezTo>
                <a:cubicBezTo>
                  <a:pt x="10393330" y="1394333"/>
                  <a:pt x="10091873" y="1266171"/>
                  <a:pt x="9931400" y="1325563"/>
                </a:cubicBezTo>
                <a:cubicBezTo>
                  <a:pt x="9770927" y="1384955"/>
                  <a:pt x="9690676" y="1285591"/>
                  <a:pt x="9557512" y="1325563"/>
                </a:cubicBezTo>
                <a:cubicBezTo>
                  <a:pt x="9424348" y="1365535"/>
                  <a:pt x="9351557" y="1324074"/>
                  <a:pt x="9288780" y="1325563"/>
                </a:cubicBezTo>
                <a:cubicBezTo>
                  <a:pt x="9226003" y="1327052"/>
                  <a:pt x="8815313" y="1291379"/>
                  <a:pt x="8494268" y="1325563"/>
                </a:cubicBezTo>
                <a:cubicBezTo>
                  <a:pt x="8173223" y="1359747"/>
                  <a:pt x="8106477" y="1273143"/>
                  <a:pt x="7804912" y="1325563"/>
                </a:cubicBezTo>
                <a:cubicBezTo>
                  <a:pt x="7503347" y="1377983"/>
                  <a:pt x="7467006" y="1299387"/>
                  <a:pt x="7220712" y="1325563"/>
                </a:cubicBezTo>
                <a:cubicBezTo>
                  <a:pt x="6974418" y="1351739"/>
                  <a:pt x="6742919" y="1313862"/>
                  <a:pt x="6531356" y="1325563"/>
                </a:cubicBezTo>
                <a:cubicBezTo>
                  <a:pt x="6319793" y="1337264"/>
                  <a:pt x="6303096" y="1292451"/>
                  <a:pt x="6157468" y="1325563"/>
                </a:cubicBezTo>
                <a:cubicBezTo>
                  <a:pt x="6011840" y="1358675"/>
                  <a:pt x="5969097" y="1322285"/>
                  <a:pt x="5888736" y="1325563"/>
                </a:cubicBezTo>
                <a:cubicBezTo>
                  <a:pt x="5808375" y="1328841"/>
                  <a:pt x="5599248" y="1298285"/>
                  <a:pt x="5514848" y="1325563"/>
                </a:cubicBezTo>
                <a:cubicBezTo>
                  <a:pt x="5430448" y="1352841"/>
                  <a:pt x="5030301" y="1314624"/>
                  <a:pt x="4720336" y="1325563"/>
                </a:cubicBezTo>
                <a:cubicBezTo>
                  <a:pt x="4410371" y="1336502"/>
                  <a:pt x="4338720" y="1287079"/>
                  <a:pt x="4241292" y="1325563"/>
                </a:cubicBezTo>
                <a:cubicBezTo>
                  <a:pt x="4143864" y="1364047"/>
                  <a:pt x="4097525" y="1298706"/>
                  <a:pt x="3972560" y="1325563"/>
                </a:cubicBezTo>
                <a:cubicBezTo>
                  <a:pt x="3847595" y="1352420"/>
                  <a:pt x="3622177" y="1275776"/>
                  <a:pt x="3493516" y="1325563"/>
                </a:cubicBezTo>
                <a:cubicBezTo>
                  <a:pt x="3364855" y="1375350"/>
                  <a:pt x="3218246" y="1281890"/>
                  <a:pt x="3119628" y="1325563"/>
                </a:cubicBezTo>
                <a:cubicBezTo>
                  <a:pt x="3021010" y="1369236"/>
                  <a:pt x="2910404" y="1299637"/>
                  <a:pt x="2850896" y="1325563"/>
                </a:cubicBezTo>
                <a:cubicBezTo>
                  <a:pt x="2791388" y="1351489"/>
                  <a:pt x="2541429" y="1303315"/>
                  <a:pt x="2371852" y="1325563"/>
                </a:cubicBezTo>
                <a:cubicBezTo>
                  <a:pt x="2202275" y="1347811"/>
                  <a:pt x="1914281" y="1250497"/>
                  <a:pt x="1682496" y="1325563"/>
                </a:cubicBezTo>
                <a:cubicBezTo>
                  <a:pt x="1450711" y="1400629"/>
                  <a:pt x="1138376" y="1308757"/>
                  <a:pt x="887984" y="1325563"/>
                </a:cubicBezTo>
                <a:cubicBezTo>
                  <a:pt x="637592" y="1342369"/>
                  <a:pt x="344460" y="1280192"/>
                  <a:pt x="0" y="1325563"/>
                </a:cubicBezTo>
                <a:cubicBezTo>
                  <a:pt x="-10630" y="1151525"/>
                  <a:pt x="53000" y="980287"/>
                  <a:pt x="0" y="857197"/>
                </a:cubicBezTo>
                <a:cubicBezTo>
                  <a:pt x="-53000" y="734107"/>
                  <a:pt x="38729" y="498149"/>
                  <a:pt x="0" y="388832"/>
                </a:cubicBezTo>
                <a:cubicBezTo>
                  <a:pt x="-38729" y="279516"/>
                  <a:pt x="8601" y="118847"/>
                  <a:pt x="0" y="0"/>
                </a:cubicBezTo>
                <a:close/>
              </a:path>
            </a:pathLst>
          </a:custGeom>
          <a:ln>
            <a:solidFill>
              <a:schemeClr val="tx1"/>
            </a:solidFill>
            <a:extLst>
              <a:ext uri="{C807C97D-BFC1-408E-A445-0C87EB9F89A2}">
                <ask:lineSketchStyleProps xmlns:ask="http://schemas.microsoft.com/office/drawing/2018/sketchyshapes" sd="4077108454">
                  <ask:type>
                    <ask:lineSketchScribble/>
                  </ask:type>
                </ask:lineSketchStyleProps>
              </a:ext>
            </a:extLst>
          </a:ln>
        </p:spPr>
        <p:txBody>
          <a:bodyPr/>
          <a:lstStyle/>
          <a:p>
            <a:pPr algn="ctr"/>
            <a:r>
              <a:rPr lang="el-GR" b="1" dirty="0">
                <a:solidFill>
                  <a:srgbClr val="FF0000"/>
                </a:solidFill>
              </a:rPr>
              <a:t>__________ παίζει στην αυλή.</a:t>
            </a:r>
          </a:p>
        </p:txBody>
      </p:sp>
      <p:sp>
        <p:nvSpPr>
          <p:cNvPr id="5" name="Τίτλος 1">
            <a:extLst>
              <a:ext uri="{FF2B5EF4-FFF2-40B4-BE49-F238E27FC236}">
                <a16:creationId xmlns:a16="http://schemas.microsoft.com/office/drawing/2014/main" id="{D41456F7-E652-B346-9D23-5D659441C32B}"/>
              </a:ext>
            </a:extLst>
          </p:cNvPr>
          <p:cNvSpPr txBox="1">
            <a:spLocks/>
          </p:cNvSpPr>
          <p:nvPr/>
        </p:nvSpPr>
        <p:spPr>
          <a:xfrm>
            <a:off x="838200" y="1878240"/>
            <a:ext cx="4441371" cy="1325563"/>
          </a:xfrm>
          <a:custGeom>
            <a:avLst/>
            <a:gdLst>
              <a:gd name="csX0" fmla="*/ 0 w 4441371"/>
              <a:gd name="csY0" fmla="*/ 0 h 1325563"/>
              <a:gd name="csX1" fmla="*/ 599585 w 4441371"/>
              <a:gd name="csY1" fmla="*/ 0 h 1325563"/>
              <a:gd name="csX2" fmla="*/ 1154756 w 4441371"/>
              <a:gd name="csY2" fmla="*/ 0 h 1325563"/>
              <a:gd name="csX3" fmla="*/ 1576687 w 4441371"/>
              <a:gd name="csY3" fmla="*/ 0 h 1325563"/>
              <a:gd name="csX4" fmla="*/ 1998617 w 4441371"/>
              <a:gd name="csY4" fmla="*/ 0 h 1325563"/>
              <a:gd name="csX5" fmla="*/ 2553788 w 4441371"/>
              <a:gd name="csY5" fmla="*/ 0 h 1325563"/>
              <a:gd name="csX6" fmla="*/ 3108960 w 4441371"/>
              <a:gd name="csY6" fmla="*/ 0 h 1325563"/>
              <a:gd name="csX7" fmla="*/ 3575304 w 4441371"/>
              <a:gd name="csY7" fmla="*/ 0 h 1325563"/>
              <a:gd name="csX8" fmla="*/ 4441371 w 4441371"/>
              <a:gd name="csY8" fmla="*/ 0 h 1325563"/>
              <a:gd name="csX9" fmla="*/ 4441371 w 4441371"/>
              <a:gd name="csY9" fmla="*/ 441854 h 1325563"/>
              <a:gd name="csX10" fmla="*/ 4441371 w 4441371"/>
              <a:gd name="csY10" fmla="*/ 870453 h 1325563"/>
              <a:gd name="csX11" fmla="*/ 4441371 w 4441371"/>
              <a:gd name="csY11" fmla="*/ 1325563 h 1325563"/>
              <a:gd name="csX12" fmla="*/ 3930613 w 4441371"/>
              <a:gd name="csY12" fmla="*/ 1325563 h 1325563"/>
              <a:gd name="csX13" fmla="*/ 3464269 w 4441371"/>
              <a:gd name="csY13" fmla="*/ 1325563 h 1325563"/>
              <a:gd name="csX14" fmla="*/ 2997925 w 4441371"/>
              <a:gd name="csY14" fmla="*/ 1325563 h 1325563"/>
              <a:gd name="csX15" fmla="*/ 2575995 w 4441371"/>
              <a:gd name="csY15" fmla="*/ 1325563 h 1325563"/>
              <a:gd name="csX16" fmla="*/ 2154065 w 4441371"/>
              <a:gd name="csY16" fmla="*/ 1325563 h 1325563"/>
              <a:gd name="csX17" fmla="*/ 1643307 w 4441371"/>
              <a:gd name="csY17" fmla="*/ 1325563 h 1325563"/>
              <a:gd name="csX18" fmla="*/ 1132550 w 4441371"/>
              <a:gd name="csY18" fmla="*/ 1325563 h 1325563"/>
              <a:gd name="csX19" fmla="*/ 532965 w 4441371"/>
              <a:gd name="csY19" fmla="*/ 1325563 h 1325563"/>
              <a:gd name="csX20" fmla="*/ 0 w 4441371"/>
              <a:gd name="csY20" fmla="*/ 1325563 h 1325563"/>
              <a:gd name="csX21" fmla="*/ 0 w 4441371"/>
              <a:gd name="csY21" fmla="*/ 857197 h 1325563"/>
              <a:gd name="csX22" fmla="*/ 0 w 4441371"/>
              <a:gd name="csY22" fmla="*/ 415343 h 1325563"/>
              <a:gd name="csX23" fmla="*/ 0 w 4441371"/>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325563"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89168" y="154209"/>
                  <a:pt x="4398193" y="346481"/>
                  <a:pt x="4441371" y="441854"/>
                </a:cubicBezTo>
                <a:cubicBezTo>
                  <a:pt x="4484549" y="537227"/>
                  <a:pt x="4428830" y="682102"/>
                  <a:pt x="4441371" y="870453"/>
                </a:cubicBezTo>
                <a:cubicBezTo>
                  <a:pt x="4453912" y="1058804"/>
                  <a:pt x="4387267" y="1103837"/>
                  <a:pt x="4441371" y="1325563"/>
                </a:cubicBezTo>
                <a:cubicBezTo>
                  <a:pt x="4229030" y="1356197"/>
                  <a:pt x="4171827" y="1310329"/>
                  <a:pt x="3930613" y="1325563"/>
                </a:cubicBezTo>
                <a:cubicBezTo>
                  <a:pt x="3689399" y="1340797"/>
                  <a:pt x="3676439" y="1281955"/>
                  <a:pt x="3464269" y="1325563"/>
                </a:cubicBezTo>
                <a:cubicBezTo>
                  <a:pt x="3252099" y="1369171"/>
                  <a:pt x="3197105" y="1276048"/>
                  <a:pt x="2997925" y="1325563"/>
                </a:cubicBezTo>
                <a:cubicBezTo>
                  <a:pt x="2798745" y="1375078"/>
                  <a:pt x="2668072" y="1325536"/>
                  <a:pt x="2575995" y="1325563"/>
                </a:cubicBezTo>
                <a:cubicBezTo>
                  <a:pt x="2483918" y="1325590"/>
                  <a:pt x="2255101" y="1285275"/>
                  <a:pt x="2154065" y="1325563"/>
                </a:cubicBezTo>
                <a:cubicBezTo>
                  <a:pt x="2053029" y="1365851"/>
                  <a:pt x="1797455" y="1270174"/>
                  <a:pt x="1643307" y="1325563"/>
                </a:cubicBezTo>
                <a:cubicBezTo>
                  <a:pt x="1489159" y="1380952"/>
                  <a:pt x="1312638" y="1304043"/>
                  <a:pt x="1132550" y="1325563"/>
                </a:cubicBezTo>
                <a:cubicBezTo>
                  <a:pt x="952462" y="1347083"/>
                  <a:pt x="825691" y="1266468"/>
                  <a:pt x="532965" y="1325563"/>
                </a:cubicBezTo>
                <a:cubicBezTo>
                  <a:pt x="240240" y="1384658"/>
                  <a:pt x="144982" y="1265093"/>
                  <a:pt x="0" y="1325563"/>
                </a:cubicBezTo>
                <a:cubicBezTo>
                  <a:pt x="-2371" y="1229664"/>
                  <a:pt x="37622" y="1047397"/>
                  <a:pt x="0" y="857197"/>
                </a:cubicBezTo>
                <a:cubicBezTo>
                  <a:pt x="-37622" y="666997"/>
                  <a:pt x="37628" y="569500"/>
                  <a:pt x="0" y="415343"/>
                </a:cubicBezTo>
                <a:cubicBezTo>
                  <a:pt x="-37628" y="261186"/>
                  <a:pt x="35335" y="108840"/>
                  <a:pt x="0" y="0"/>
                </a:cubicBezTo>
                <a:close/>
              </a:path>
              <a:path w="4441371" h="1325563"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63352" y="108678"/>
                  <a:pt x="4406170" y="241680"/>
                  <a:pt x="4441371" y="415343"/>
                </a:cubicBezTo>
                <a:cubicBezTo>
                  <a:pt x="4476572" y="589006"/>
                  <a:pt x="4426850" y="646084"/>
                  <a:pt x="4441371" y="870453"/>
                </a:cubicBezTo>
                <a:cubicBezTo>
                  <a:pt x="4455892" y="1094822"/>
                  <a:pt x="4423976" y="1153118"/>
                  <a:pt x="4441371" y="1325563"/>
                </a:cubicBezTo>
                <a:cubicBezTo>
                  <a:pt x="4330152" y="1350762"/>
                  <a:pt x="4144622" y="1304074"/>
                  <a:pt x="3930613" y="1325563"/>
                </a:cubicBezTo>
                <a:cubicBezTo>
                  <a:pt x="3716604" y="1347052"/>
                  <a:pt x="3628140" y="1310924"/>
                  <a:pt x="3331028" y="1325563"/>
                </a:cubicBezTo>
                <a:cubicBezTo>
                  <a:pt x="3033917" y="1340202"/>
                  <a:pt x="2864991" y="1324263"/>
                  <a:pt x="2687029" y="1325563"/>
                </a:cubicBezTo>
                <a:cubicBezTo>
                  <a:pt x="2509067" y="1326863"/>
                  <a:pt x="2392110" y="1295811"/>
                  <a:pt x="2131858" y="1325563"/>
                </a:cubicBezTo>
                <a:cubicBezTo>
                  <a:pt x="1871606" y="1355315"/>
                  <a:pt x="1744653" y="1275232"/>
                  <a:pt x="1621100" y="1325563"/>
                </a:cubicBezTo>
                <a:cubicBezTo>
                  <a:pt x="1497547" y="1375894"/>
                  <a:pt x="1342207" y="1292041"/>
                  <a:pt x="1199170" y="1325563"/>
                </a:cubicBezTo>
                <a:cubicBezTo>
                  <a:pt x="1056133" y="1359085"/>
                  <a:pt x="959809" y="1272018"/>
                  <a:pt x="732826" y="1325563"/>
                </a:cubicBezTo>
                <a:cubicBezTo>
                  <a:pt x="505843" y="1379108"/>
                  <a:pt x="253900" y="1263710"/>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b="1" dirty="0"/>
              <a:t>Α. του παιδιού</a:t>
            </a:r>
          </a:p>
        </p:txBody>
      </p:sp>
      <p:sp>
        <p:nvSpPr>
          <p:cNvPr id="7" name="Τίτλος 1">
            <a:extLst>
              <a:ext uri="{FF2B5EF4-FFF2-40B4-BE49-F238E27FC236}">
                <a16:creationId xmlns:a16="http://schemas.microsoft.com/office/drawing/2014/main" id="{D1475722-015B-37F8-4C59-B07FC41541C5}"/>
              </a:ext>
            </a:extLst>
          </p:cNvPr>
          <p:cNvSpPr txBox="1">
            <a:spLocks/>
          </p:cNvSpPr>
          <p:nvPr/>
        </p:nvSpPr>
        <p:spPr>
          <a:xfrm>
            <a:off x="838199" y="3429000"/>
            <a:ext cx="4441371" cy="1325563"/>
          </a:xfrm>
          <a:custGeom>
            <a:avLst/>
            <a:gdLst>
              <a:gd name="csX0" fmla="*/ 0 w 4441371"/>
              <a:gd name="csY0" fmla="*/ 0 h 1325563"/>
              <a:gd name="csX1" fmla="*/ 599585 w 4441371"/>
              <a:gd name="csY1" fmla="*/ 0 h 1325563"/>
              <a:gd name="csX2" fmla="*/ 1154756 w 4441371"/>
              <a:gd name="csY2" fmla="*/ 0 h 1325563"/>
              <a:gd name="csX3" fmla="*/ 1576687 w 4441371"/>
              <a:gd name="csY3" fmla="*/ 0 h 1325563"/>
              <a:gd name="csX4" fmla="*/ 1998617 w 4441371"/>
              <a:gd name="csY4" fmla="*/ 0 h 1325563"/>
              <a:gd name="csX5" fmla="*/ 2553788 w 4441371"/>
              <a:gd name="csY5" fmla="*/ 0 h 1325563"/>
              <a:gd name="csX6" fmla="*/ 3108960 w 4441371"/>
              <a:gd name="csY6" fmla="*/ 0 h 1325563"/>
              <a:gd name="csX7" fmla="*/ 3575304 w 4441371"/>
              <a:gd name="csY7" fmla="*/ 0 h 1325563"/>
              <a:gd name="csX8" fmla="*/ 4441371 w 4441371"/>
              <a:gd name="csY8" fmla="*/ 0 h 1325563"/>
              <a:gd name="csX9" fmla="*/ 4441371 w 4441371"/>
              <a:gd name="csY9" fmla="*/ 441854 h 1325563"/>
              <a:gd name="csX10" fmla="*/ 4441371 w 4441371"/>
              <a:gd name="csY10" fmla="*/ 870453 h 1325563"/>
              <a:gd name="csX11" fmla="*/ 4441371 w 4441371"/>
              <a:gd name="csY11" fmla="*/ 1325563 h 1325563"/>
              <a:gd name="csX12" fmla="*/ 3930613 w 4441371"/>
              <a:gd name="csY12" fmla="*/ 1325563 h 1325563"/>
              <a:gd name="csX13" fmla="*/ 3464269 w 4441371"/>
              <a:gd name="csY13" fmla="*/ 1325563 h 1325563"/>
              <a:gd name="csX14" fmla="*/ 2997925 w 4441371"/>
              <a:gd name="csY14" fmla="*/ 1325563 h 1325563"/>
              <a:gd name="csX15" fmla="*/ 2575995 w 4441371"/>
              <a:gd name="csY15" fmla="*/ 1325563 h 1325563"/>
              <a:gd name="csX16" fmla="*/ 2154065 w 4441371"/>
              <a:gd name="csY16" fmla="*/ 1325563 h 1325563"/>
              <a:gd name="csX17" fmla="*/ 1643307 w 4441371"/>
              <a:gd name="csY17" fmla="*/ 1325563 h 1325563"/>
              <a:gd name="csX18" fmla="*/ 1132550 w 4441371"/>
              <a:gd name="csY18" fmla="*/ 1325563 h 1325563"/>
              <a:gd name="csX19" fmla="*/ 532965 w 4441371"/>
              <a:gd name="csY19" fmla="*/ 1325563 h 1325563"/>
              <a:gd name="csX20" fmla="*/ 0 w 4441371"/>
              <a:gd name="csY20" fmla="*/ 1325563 h 1325563"/>
              <a:gd name="csX21" fmla="*/ 0 w 4441371"/>
              <a:gd name="csY21" fmla="*/ 857197 h 1325563"/>
              <a:gd name="csX22" fmla="*/ 0 w 4441371"/>
              <a:gd name="csY22" fmla="*/ 415343 h 1325563"/>
              <a:gd name="csX23" fmla="*/ 0 w 4441371"/>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325563"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89168" y="154209"/>
                  <a:pt x="4398193" y="346481"/>
                  <a:pt x="4441371" y="441854"/>
                </a:cubicBezTo>
                <a:cubicBezTo>
                  <a:pt x="4484549" y="537227"/>
                  <a:pt x="4428830" y="682102"/>
                  <a:pt x="4441371" y="870453"/>
                </a:cubicBezTo>
                <a:cubicBezTo>
                  <a:pt x="4453912" y="1058804"/>
                  <a:pt x="4387267" y="1103837"/>
                  <a:pt x="4441371" y="1325563"/>
                </a:cubicBezTo>
                <a:cubicBezTo>
                  <a:pt x="4229030" y="1356197"/>
                  <a:pt x="4171827" y="1310329"/>
                  <a:pt x="3930613" y="1325563"/>
                </a:cubicBezTo>
                <a:cubicBezTo>
                  <a:pt x="3689399" y="1340797"/>
                  <a:pt x="3676439" y="1281955"/>
                  <a:pt x="3464269" y="1325563"/>
                </a:cubicBezTo>
                <a:cubicBezTo>
                  <a:pt x="3252099" y="1369171"/>
                  <a:pt x="3197105" y="1276048"/>
                  <a:pt x="2997925" y="1325563"/>
                </a:cubicBezTo>
                <a:cubicBezTo>
                  <a:pt x="2798745" y="1375078"/>
                  <a:pt x="2668072" y="1325536"/>
                  <a:pt x="2575995" y="1325563"/>
                </a:cubicBezTo>
                <a:cubicBezTo>
                  <a:pt x="2483918" y="1325590"/>
                  <a:pt x="2255101" y="1285275"/>
                  <a:pt x="2154065" y="1325563"/>
                </a:cubicBezTo>
                <a:cubicBezTo>
                  <a:pt x="2053029" y="1365851"/>
                  <a:pt x="1797455" y="1270174"/>
                  <a:pt x="1643307" y="1325563"/>
                </a:cubicBezTo>
                <a:cubicBezTo>
                  <a:pt x="1489159" y="1380952"/>
                  <a:pt x="1312638" y="1304043"/>
                  <a:pt x="1132550" y="1325563"/>
                </a:cubicBezTo>
                <a:cubicBezTo>
                  <a:pt x="952462" y="1347083"/>
                  <a:pt x="825691" y="1266468"/>
                  <a:pt x="532965" y="1325563"/>
                </a:cubicBezTo>
                <a:cubicBezTo>
                  <a:pt x="240240" y="1384658"/>
                  <a:pt x="144982" y="1265093"/>
                  <a:pt x="0" y="1325563"/>
                </a:cubicBezTo>
                <a:cubicBezTo>
                  <a:pt x="-2371" y="1229664"/>
                  <a:pt x="37622" y="1047397"/>
                  <a:pt x="0" y="857197"/>
                </a:cubicBezTo>
                <a:cubicBezTo>
                  <a:pt x="-37622" y="666997"/>
                  <a:pt x="37628" y="569500"/>
                  <a:pt x="0" y="415343"/>
                </a:cubicBezTo>
                <a:cubicBezTo>
                  <a:pt x="-37628" y="261186"/>
                  <a:pt x="35335" y="108840"/>
                  <a:pt x="0" y="0"/>
                </a:cubicBezTo>
                <a:close/>
              </a:path>
              <a:path w="4441371" h="1325563"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63352" y="108678"/>
                  <a:pt x="4406170" y="241680"/>
                  <a:pt x="4441371" y="415343"/>
                </a:cubicBezTo>
                <a:cubicBezTo>
                  <a:pt x="4476572" y="589006"/>
                  <a:pt x="4426850" y="646084"/>
                  <a:pt x="4441371" y="870453"/>
                </a:cubicBezTo>
                <a:cubicBezTo>
                  <a:pt x="4455892" y="1094822"/>
                  <a:pt x="4423976" y="1153118"/>
                  <a:pt x="4441371" y="1325563"/>
                </a:cubicBezTo>
                <a:cubicBezTo>
                  <a:pt x="4330152" y="1350762"/>
                  <a:pt x="4144622" y="1304074"/>
                  <a:pt x="3930613" y="1325563"/>
                </a:cubicBezTo>
                <a:cubicBezTo>
                  <a:pt x="3716604" y="1347052"/>
                  <a:pt x="3628140" y="1310924"/>
                  <a:pt x="3331028" y="1325563"/>
                </a:cubicBezTo>
                <a:cubicBezTo>
                  <a:pt x="3033917" y="1340202"/>
                  <a:pt x="2864991" y="1324263"/>
                  <a:pt x="2687029" y="1325563"/>
                </a:cubicBezTo>
                <a:cubicBezTo>
                  <a:pt x="2509067" y="1326863"/>
                  <a:pt x="2392110" y="1295811"/>
                  <a:pt x="2131858" y="1325563"/>
                </a:cubicBezTo>
                <a:cubicBezTo>
                  <a:pt x="1871606" y="1355315"/>
                  <a:pt x="1744653" y="1275232"/>
                  <a:pt x="1621100" y="1325563"/>
                </a:cubicBezTo>
                <a:cubicBezTo>
                  <a:pt x="1497547" y="1375894"/>
                  <a:pt x="1342207" y="1292041"/>
                  <a:pt x="1199170" y="1325563"/>
                </a:cubicBezTo>
                <a:cubicBezTo>
                  <a:pt x="1056133" y="1359085"/>
                  <a:pt x="959809" y="1272018"/>
                  <a:pt x="732826" y="1325563"/>
                </a:cubicBezTo>
                <a:cubicBezTo>
                  <a:pt x="505843" y="1379108"/>
                  <a:pt x="253900" y="1263710"/>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b="1" dirty="0"/>
              <a:t>Β. το παιδί</a:t>
            </a:r>
          </a:p>
        </p:txBody>
      </p:sp>
      <p:sp>
        <p:nvSpPr>
          <p:cNvPr id="9" name="Τίτλος 1">
            <a:extLst>
              <a:ext uri="{FF2B5EF4-FFF2-40B4-BE49-F238E27FC236}">
                <a16:creationId xmlns:a16="http://schemas.microsoft.com/office/drawing/2014/main" id="{3CFE839A-9A23-6FFF-3A96-F330C66E9505}"/>
              </a:ext>
            </a:extLst>
          </p:cNvPr>
          <p:cNvSpPr txBox="1">
            <a:spLocks/>
          </p:cNvSpPr>
          <p:nvPr/>
        </p:nvSpPr>
        <p:spPr>
          <a:xfrm>
            <a:off x="838198" y="4979760"/>
            <a:ext cx="4441371" cy="1325563"/>
          </a:xfrm>
          <a:custGeom>
            <a:avLst/>
            <a:gdLst>
              <a:gd name="csX0" fmla="*/ 0 w 4441371"/>
              <a:gd name="csY0" fmla="*/ 0 h 1325563"/>
              <a:gd name="csX1" fmla="*/ 599585 w 4441371"/>
              <a:gd name="csY1" fmla="*/ 0 h 1325563"/>
              <a:gd name="csX2" fmla="*/ 1154756 w 4441371"/>
              <a:gd name="csY2" fmla="*/ 0 h 1325563"/>
              <a:gd name="csX3" fmla="*/ 1576687 w 4441371"/>
              <a:gd name="csY3" fmla="*/ 0 h 1325563"/>
              <a:gd name="csX4" fmla="*/ 1998617 w 4441371"/>
              <a:gd name="csY4" fmla="*/ 0 h 1325563"/>
              <a:gd name="csX5" fmla="*/ 2553788 w 4441371"/>
              <a:gd name="csY5" fmla="*/ 0 h 1325563"/>
              <a:gd name="csX6" fmla="*/ 3108960 w 4441371"/>
              <a:gd name="csY6" fmla="*/ 0 h 1325563"/>
              <a:gd name="csX7" fmla="*/ 3575304 w 4441371"/>
              <a:gd name="csY7" fmla="*/ 0 h 1325563"/>
              <a:gd name="csX8" fmla="*/ 4441371 w 4441371"/>
              <a:gd name="csY8" fmla="*/ 0 h 1325563"/>
              <a:gd name="csX9" fmla="*/ 4441371 w 4441371"/>
              <a:gd name="csY9" fmla="*/ 441854 h 1325563"/>
              <a:gd name="csX10" fmla="*/ 4441371 w 4441371"/>
              <a:gd name="csY10" fmla="*/ 870453 h 1325563"/>
              <a:gd name="csX11" fmla="*/ 4441371 w 4441371"/>
              <a:gd name="csY11" fmla="*/ 1325563 h 1325563"/>
              <a:gd name="csX12" fmla="*/ 3930613 w 4441371"/>
              <a:gd name="csY12" fmla="*/ 1325563 h 1325563"/>
              <a:gd name="csX13" fmla="*/ 3464269 w 4441371"/>
              <a:gd name="csY13" fmla="*/ 1325563 h 1325563"/>
              <a:gd name="csX14" fmla="*/ 2997925 w 4441371"/>
              <a:gd name="csY14" fmla="*/ 1325563 h 1325563"/>
              <a:gd name="csX15" fmla="*/ 2575995 w 4441371"/>
              <a:gd name="csY15" fmla="*/ 1325563 h 1325563"/>
              <a:gd name="csX16" fmla="*/ 2154065 w 4441371"/>
              <a:gd name="csY16" fmla="*/ 1325563 h 1325563"/>
              <a:gd name="csX17" fmla="*/ 1643307 w 4441371"/>
              <a:gd name="csY17" fmla="*/ 1325563 h 1325563"/>
              <a:gd name="csX18" fmla="*/ 1132550 w 4441371"/>
              <a:gd name="csY18" fmla="*/ 1325563 h 1325563"/>
              <a:gd name="csX19" fmla="*/ 532965 w 4441371"/>
              <a:gd name="csY19" fmla="*/ 1325563 h 1325563"/>
              <a:gd name="csX20" fmla="*/ 0 w 4441371"/>
              <a:gd name="csY20" fmla="*/ 1325563 h 1325563"/>
              <a:gd name="csX21" fmla="*/ 0 w 4441371"/>
              <a:gd name="csY21" fmla="*/ 857197 h 1325563"/>
              <a:gd name="csX22" fmla="*/ 0 w 4441371"/>
              <a:gd name="csY22" fmla="*/ 415343 h 1325563"/>
              <a:gd name="csX23" fmla="*/ 0 w 4441371"/>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325563"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89168" y="154209"/>
                  <a:pt x="4398193" y="346481"/>
                  <a:pt x="4441371" y="441854"/>
                </a:cubicBezTo>
                <a:cubicBezTo>
                  <a:pt x="4484549" y="537227"/>
                  <a:pt x="4428830" y="682102"/>
                  <a:pt x="4441371" y="870453"/>
                </a:cubicBezTo>
                <a:cubicBezTo>
                  <a:pt x="4453912" y="1058804"/>
                  <a:pt x="4387267" y="1103837"/>
                  <a:pt x="4441371" y="1325563"/>
                </a:cubicBezTo>
                <a:cubicBezTo>
                  <a:pt x="4229030" y="1356197"/>
                  <a:pt x="4171827" y="1310329"/>
                  <a:pt x="3930613" y="1325563"/>
                </a:cubicBezTo>
                <a:cubicBezTo>
                  <a:pt x="3689399" y="1340797"/>
                  <a:pt x="3676439" y="1281955"/>
                  <a:pt x="3464269" y="1325563"/>
                </a:cubicBezTo>
                <a:cubicBezTo>
                  <a:pt x="3252099" y="1369171"/>
                  <a:pt x="3197105" y="1276048"/>
                  <a:pt x="2997925" y="1325563"/>
                </a:cubicBezTo>
                <a:cubicBezTo>
                  <a:pt x="2798745" y="1375078"/>
                  <a:pt x="2668072" y="1325536"/>
                  <a:pt x="2575995" y="1325563"/>
                </a:cubicBezTo>
                <a:cubicBezTo>
                  <a:pt x="2483918" y="1325590"/>
                  <a:pt x="2255101" y="1285275"/>
                  <a:pt x="2154065" y="1325563"/>
                </a:cubicBezTo>
                <a:cubicBezTo>
                  <a:pt x="2053029" y="1365851"/>
                  <a:pt x="1797455" y="1270174"/>
                  <a:pt x="1643307" y="1325563"/>
                </a:cubicBezTo>
                <a:cubicBezTo>
                  <a:pt x="1489159" y="1380952"/>
                  <a:pt x="1312638" y="1304043"/>
                  <a:pt x="1132550" y="1325563"/>
                </a:cubicBezTo>
                <a:cubicBezTo>
                  <a:pt x="952462" y="1347083"/>
                  <a:pt x="825691" y="1266468"/>
                  <a:pt x="532965" y="1325563"/>
                </a:cubicBezTo>
                <a:cubicBezTo>
                  <a:pt x="240240" y="1384658"/>
                  <a:pt x="144982" y="1265093"/>
                  <a:pt x="0" y="1325563"/>
                </a:cubicBezTo>
                <a:cubicBezTo>
                  <a:pt x="-2371" y="1229664"/>
                  <a:pt x="37622" y="1047397"/>
                  <a:pt x="0" y="857197"/>
                </a:cubicBezTo>
                <a:cubicBezTo>
                  <a:pt x="-37622" y="666997"/>
                  <a:pt x="37628" y="569500"/>
                  <a:pt x="0" y="415343"/>
                </a:cubicBezTo>
                <a:cubicBezTo>
                  <a:pt x="-37628" y="261186"/>
                  <a:pt x="35335" y="108840"/>
                  <a:pt x="0" y="0"/>
                </a:cubicBezTo>
                <a:close/>
              </a:path>
              <a:path w="4441371" h="1325563"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63352" y="108678"/>
                  <a:pt x="4406170" y="241680"/>
                  <a:pt x="4441371" y="415343"/>
                </a:cubicBezTo>
                <a:cubicBezTo>
                  <a:pt x="4476572" y="589006"/>
                  <a:pt x="4426850" y="646084"/>
                  <a:pt x="4441371" y="870453"/>
                </a:cubicBezTo>
                <a:cubicBezTo>
                  <a:pt x="4455892" y="1094822"/>
                  <a:pt x="4423976" y="1153118"/>
                  <a:pt x="4441371" y="1325563"/>
                </a:cubicBezTo>
                <a:cubicBezTo>
                  <a:pt x="4330152" y="1350762"/>
                  <a:pt x="4144622" y="1304074"/>
                  <a:pt x="3930613" y="1325563"/>
                </a:cubicBezTo>
                <a:cubicBezTo>
                  <a:pt x="3716604" y="1347052"/>
                  <a:pt x="3628140" y="1310924"/>
                  <a:pt x="3331028" y="1325563"/>
                </a:cubicBezTo>
                <a:cubicBezTo>
                  <a:pt x="3033917" y="1340202"/>
                  <a:pt x="2864991" y="1324263"/>
                  <a:pt x="2687029" y="1325563"/>
                </a:cubicBezTo>
                <a:cubicBezTo>
                  <a:pt x="2509067" y="1326863"/>
                  <a:pt x="2392110" y="1295811"/>
                  <a:pt x="2131858" y="1325563"/>
                </a:cubicBezTo>
                <a:cubicBezTo>
                  <a:pt x="1871606" y="1355315"/>
                  <a:pt x="1744653" y="1275232"/>
                  <a:pt x="1621100" y="1325563"/>
                </a:cubicBezTo>
                <a:cubicBezTo>
                  <a:pt x="1497547" y="1375894"/>
                  <a:pt x="1342207" y="1292041"/>
                  <a:pt x="1199170" y="1325563"/>
                </a:cubicBezTo>
                <a:cubicBezTo>
                  <a:pt x="1056133" y="1359085"/>
                  <a:pt x="959809" y="1272018"/>
                  <a:pt x="732826" y="1325563"/>
                </a:cubicBezTo>
                <a:cubicBezTo>
                  <a:pt x="505843" y="1379108"/>
                  <a:pt x="253900" y="1263710"/>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b="1" dirty="0"/>
              <a:t>γ. τα παιδιά</a:t>
            </a:r>
          </a:p>
        </p:txBody>
      </p:sp>
      <p:pic>
        <p:nvPicPr>
          <p:cNvPr id="4" name="Εικόνα 3" descr="15 καλοκαιρινές δραστηριότητες &amp; παιχνίδια έξω στην αυλή! | ΔΙΠΤΥΧΟ">
            <a:extLst>
              <a:ext uri="{FF2B5EF4-FFF2-40B4-BE49-F238E27FC236}">
                <a16:creationId xmlns:a16="http://schemas.microsoft.com/office/drawing/2014/main" id="{9944C08D-6FAF-5E50-AC4E-A3DE60694B44}"/>
              </a:ext>
            </a:extLst>
          </p:cNvPr>
          <p:cNvPicPr>
            <a:picLocks noChangeAspect="1"/>
          </p:cNvPicPr>
          <p:nvPr/>
        </p:nvPicPr>
        <p:blipFill>
          <a:blip r:embed="rId2"/>
          <a:stretch>
            <a:fillRect/>
          </a:stretch>
        </p:blipFill>
        <p:spPr>
          <a:xfrm>
            <a:off x="5834743" y="2451666"/>
            <a:ext cx="5121726" cy="3190875"/>
          </a:xfrm>
          <a:custGeom>
            <a:avLst/>
            <a:gdLst>
              <a:gd name="csX0" fmla="*/ 0 w 5121726"/>
              <a:gd name="csY0" fmla="*/ 0 h 3190875"/>
              <a:gd name="csX1" fmla="*/ 415429 w 5121726"/>
              <a:gd name="csY1" fmla="*/ 0 h 3190875"/>
              <a:gd name="csX2" fmla="*/ 1035727 w 5121726"/>
              <a:gd name="csY2" fmla="*/ 0 h 3190875"/>
              <a:gd name="csX3" fmla="*/ 1451156 w 5121726"/>
              <a:gd name="csY3" fmla="*/ 0 h 3190875"/>
              <a:gd name="csX4" fmla="*/ 2071454 w 5121726"/>
              <a:gd name="csY4" fmla="*/ 0 h 3190875"/>
              <a:gd name="csX5" fmla="*/ 2691752 w 5121726"/>
              <a:gd name="csY5" fmla="*/ 0 h 3190875"/>
              <a:gd name="csX6" fmla="*/ 3107180 w 5121726"/>
              <a:gd name="csY6" fmla="*/ 0 h 3190875"/>
              <a:gd name="csX7" fmla="*/ 3522609 w 5121726"/>
              <a:gd name="csY7" fmla="*/ 0 h 3190875"/>
              <a:gd name="csX8" fmla="*/ 4091690 w 5121726"/>
              <a:gd name="csY8" fmla="*/ 0 h 3190875"/>
              <a:gd name="csX9" fmla="*/ 5121726 w 5121726"/>
              <a:gd name="csY9" fmla="*/ 0 h 3190875"/>
              <a:gd name="csX10" fmla="*/ 5121726 w 5121726"/>
              <a:gd name="csY10" fmla="*/ 436086 h 3190875"/>
              <a:gd name="csX11" fmla="*/ 5121726 w 5121726"/>
              <a:gd name="csY11" fmla="*/ 904081 h 3190875"/>
              <a:gd name="csX12" fmla="*/ 5121726 w 5121726"/>
              <a:gd name="csY12" fmla="*/ 1467803 h 3190875"/>
              <a:gd name="csX13" fmla="*/ 5121726 w 5121726"/>
              <a:gd name="csY13" fmla="*/ 2063432 h 3190875"/>
              <a:gd name="csX14" fmla="*/ 5121726 w 5121726"/>
              <a:gd name="csY14" fmla="*/ 2627154 h 3190875"/>
              <a:gd name="csX15" fmla="*/ 5121726 w 5121726"/>
              <a:gd name="csY15" fmla="*/ 3190875 h 3190875"/>
              <a:gd name="csX16" fmla="*/ 4706297 w 5121726"/>
              <a:gd name="csY16" fmla="*/ 3190875 h 3190875"/>
              <a:gd name="csX17" fmla="*/ 4034782 w 5121726"/>
              <a:gd name="csY17" fmla="*/ 3190875 h 3190875"/>
              <a:gd name="csX18" fmla="*/ 3363267 w 5121726"/>
              <a:gd name="csY18" fmla="*/ 3190875 h 3190875"/>
              <a:gd name="csX19" fmla="*/ 2947838 w 5121726"/>
              <a:gd name="csY19" fmla="*/ 3190875 h 3190875"/>
              <a:gd name="csX20" fmla="*/ 2276323 w 5121726"/>
              <a:gd name="csY20" fmla="*/ 3190875 h 3190875"/>
              <a:gd name="csX21" fmla="*/ 1809677 w 5121726"/>
              <a:gd name="csY21" fmla="*/ 3190875 h 3190875"/>
              <a:gd name="csX22" fmla="*/ 1189379 w 5121726"/>
              <a:gd name="csY22" fmla="*/ 3190875 h 3190875"/>
              <a:gd name="csX23" fmla="*/ 773950 w 5121726"/>
              <a:gd name="csY23" fmla="*/ 3190875 h 3190875"/>
              <a:gd name="csX24" fmla="*/ 0 w 5121726"/>
              <a:gd name="csY24" fmla="*/ 3190875 h 3190875"/>
              <a:gd name="csX25" fmla="*/ 0 w 5121726"/>
              <a:gd name="csY25" fmla="*/ 2754789 h 3190875"/>
              <a:gd name="csX26" fmla="*/ 0 w 5121726"/>
              <a:gd name="csY26" fmla="*/ 2318703 h 3190875"/>
              <a:gd name="csX27" fmla="*/ 0 w 5121726"/>
              <a:gd name="csY27" fmla="*/ 1723073 h 3190875"/>
              <a:gd name="csX28" fmla="*/ 0 w 5121726"/>
              <a:gd name="csY28" fmla="*/ 1223169 h 3190875"/>
              <a:gd name="csX29" fmla="*/ 0 w 5121726"/>
              <a:gd name="csY29" fmla="*/ 691356 h 3190875"/>
              <a:gd name="csX30" fmla="*/ 0 w 5121726"/>
              <a:gd name="csY30" fmla="*/ 0 h 31908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5121726" h="3190875" fill="none" extrusionOk="0">
                <a:moveTo>
                  <a:pt x="0" y="0"/>
                </a:moveTo>
                <a:cubicBezTo>
                  <a:pt x="97426" y="-11201"/>
                  <a:pt x="221872" y="20916"/>
                  <a:pt x="415429" y="0"/>
                </a:cubicBezTo>
                <a:cubicBezTo>
                  <a:pt x="608986" y="-20916"/>
                  <a:pt x="758428" y="40250"/>
                  <a:pt x="1035727" y="0"/>
                </a:cubicBezTo>
                <a:cubicBezTo>
                  <a:pt x="1313026" y="-40250"/>
                  <a:pt x="1295376" y="32541"/>
                  <a:pt x="1451156" y="0"/>
                </a:cubicBezTo>
                <a:cubicBezTo>
                  <a:pt x="1606936" y="-32541"/>
                  <a:pt x="1779492" y="45172"/>
                  <a:pt x="2071454" y="0"/>
                </a:cubicBezTo>
                <a:cubicBezTo>
                  <a:pt x="2363416" y="-45172"/>
                  <a:pt x="2473341" y="6152"/>
                  <a:pt x="2691752" y="0"/>
                </a:cubicBezTo>
                <a:cubicBezTo>
                  <a:pt x="2910163" y="-6152"/>
                  <a:pt x="2952355" y="17785"/>
                  <a:pt x="3107180" y="0"/>
                </a:cubicBezTo>
                <a:cubicBezTo>
                  <a:pt x="3262005" y="-17785"/>
                  <a:pt x="3341436" y="34726"/>
                  <a:pt x="3522609" y="0"/>
                </a:cubicBezTo>
                <a:cubicBezTo>
                  <a:pt x="3703782" y="-34726"/>
                  <a:pt x="3935378" y="32986"/>
                  <a:pt x="4091690" y="0"/>
                </a:cubicBezTo>
                <a:cubicBezTo>
                  <a:pt x="4248002" y="-32986"/>
                  <a:pt x="4736757" y="2333"/>
                  <a:pt x="5121726" y="0"/>
                </a:cubicBezTo>
                <a:cubicBezTo>
                  <a:pt x="5129590" y="176637"/>
                  <a:pt x="5084806" y="238289"/>
                  <a:pt x="5121726" y="436086"/>
                </a:cubicBezTo>
                <a:cubicBezTo>
                  <a:pt x="5158646" y="633883"/>
                  <a:pt x="5117930" y="729086"/>
                  <a:pt x="5121726" y="904081"/>
                </a:cubicBezTo>
                <a:cubicBezTo>
                  <a:pt x="5125522" y="1079077"/>
                  <a:pt x="5094886" y="1335494"/>
                  <a:pt x="5121726" y="1467803"/>
                </a:cubicBezTo>
                <a:cubicBezTo>
                  <a:pt x="5148566" y="1600112"/>
                  <a:pt x="5114882" y="1872034"/>
                  <a:pt x="5121726" y="2063432"/>
                </a:cubicBezTo>
                <a:cubicBezTo>
                  <a:pt x="5128570" y="2254830"/>
                  <a:pt x="5091876" y="2499305"/>
                  <a:pt x="5121726" y="2627154"/>
                </a:cubicBezTo>
                <a:cubicBezTo>
                  <a:pt x="5151576" y="2755003"/>
                  <a:pt x="5075410" y="2916936"/>
                  <a:pt x="5121726" y="3190875"/>
                </a:cubicBezTo>
                <a:cubicBezTo>
                  <a:pt x="4948349" y="3223383"/>
                  <a:pt x="4867312" y="3188273"/>
                  <a:pt x="4706297" y="3190875"/>
                </a:cubicBezTo>
                <a:cubicBezTo>
                  <a:pt x="4545282" y="3193477"/>
                  <a:pt x="4321848" y="3114571"/>
                  <a:pt x="4034782" y="3190875"/>
                </a:cubicBezTo>
                <a:cubicBezTo>
                  <a:pt x="3747717" y="3267179"/>
                  <a:pt x="3512362" y="3117693"/>
                  <a:pt x="3363267" y="3190875"/>
                </a:cubicBezTo>
                <a:cubicBezTo>
                  <a:pt x="3214172" y="3264057"/>
                  <a:pt x="3122994" y="3143198"/>
                  <a:pt x="2947838" y="3190875"/>
                </a:cubicBezTo>
                <a:cubicBezTo>
                  <a:pt x="2772682" y="3238552"/>
                  <a:pt x="2559776" y="3114380"/>
                  <a:pt x="2276323" y="3190875"/>
                </a:cubicBezTo>
                <a:cubicBezTo>
                  <a:pt x="1992870" y="3267370"/>
                  <a:pt x="2039835" y="3172087"/>
                  <a:pt x="1809677" y="3190875"/>
                </a:cubicBezTo>
                <a:cubicBezTo>
                  <a:pt x="1579519" y="3209663"/>
                  <a:pt x="1441613" y="3150361"/>
                  <a:pt x="1189379" y="3190875"/>
                </a:cubicBezTo>
                <a:cubicBezTo>
                  <a:pt x="937145" y="3231389"/>
                  <a:pt x="867047" y="3163000"/>
                  <a:pt x="773950" y="3190875"/>
                </a:cubicBezTo>
                <a:cubicBezTo>
                  <a:pt x="680853" y="3218750"/>
                  <a:pt x="225343" y="3141948"/>
                  <a:pt x="0" y="3190875"/>
                </a:cubicBezTo>
                <a:cubicBezTo>
                  <a:pt x="-37584" y="3035605"/>
                  <a:pt x="34352" y="2911091"/>
                  <a:pt x="0" y="2754789"/>
                </a:cubicBezTo>
                <a:cubicBezTo>
                  <a:pt x="-34352" y="2598487"/>
                  <a:pt x="39475" y="2451836"/>
                  <a:pt x="0" y="2318703"/>
                </a:cubicBezTo>
                <a:cubicBezTo>
                  <a:pt x="-39475" y="2185570"/>
                  <a:pt x="20508" y="1981631"/>
                  <a:pt x="0" y="1723073"/>
                </a:cubicBezTo>
                <a:cubicBezTo>
                  <a:pt x="-20508" y="1464515"/>
                  <a:pt x="27518" y="1462942"/>
                  <a:pt x="0" y="1223169"/>
                </a:cubicBezTo>
                <a:cubicBezTo>
                  <a:pt x="-27518" y="983396"/>
                  <a:pt x="49803" y="836493"/>
                  <a:pt x="0" y="691356"/>
                </a:cubicBezTo>
                <a:cubicBezTo>
                  <a:pt x="-49803" y="546219"/>
                  <a:pt x="12775" y="324554"/>
                  <a:pt x="0" y="0"/>
                </a:cubicBezTo>
                <a:close/>
              </a:path>
              <a:path w="5121726" h="3190875" stroke="0" extrusionOk="0">
                <a:moveTo>
                  <a:pt x="0" y="0"/>
                </a:moveTo>
                <a:cubicBezTo>
                  <a:pt x="195299" y="-4430"/>
                  <a:pt x="293259" y="32487"/>
                  <a:pt x="415429" y="0"/>
                </a:cubicBezTo>
                <a:cubicBezTo>
                  <a:pt x="537599" y="-32487"/>
                  <a:pt x="789791" y="7171"/>
                  <a:pt x="1086944" y="0"/>
                </a:cubicBezTo>
                <a:cubicBezTo>
                  <a:pt x="1384097" y="-7171"/>
                  <a:pt x="1539557" y="54583"/>
                  <a:pt x="1707242" y="0"/>
                </a:cubicBezTo>
                <a:cubicBezTo>
                  <a:pt x="1874927" y="-54583"/>
                  <a:pt x="2119427" y="3403"/>
                  <a:pt x="2225105" y="0"/>
                </a:cubicBezTo>
                <a:cubicBezTo>
                  <a:pt x="2330783" y="-3403"/>
                  <a:pt x="2575542" y="52043"/>
                  <a:pt x="2742969" y="0"/>
                </a:cubicBezTo>
                <a:cubicBezTo>
                  <a:pt x="2910396" y="-52043"/>
                  <a:pt x="3172918" y="21594"/>
                  <a:pt x="3414484" y="0"/>
                </a:cubicBezTo>
                <a:cubicBezTo>
                  <a:pt x="3656051" y="-21594"/>
                  <a:pt x="3692115" y="33341"/>
                  <a:pt x="3829913" y="0"/>
                </a:cubicBezTo>
                <a:cubicBezTo>
                  <a:pt x="3967711" y="-33341"/>
                  <a:pt x="4158577" y="2695"/>
                  <a:pt x="4296559" y="0"/>
                </a:cubicBezTo>
                <a:cubicBezTo>
                  <a:pt x="4434541" y="-2695"/>
                  <a:pt x="4901354" y="74007"/>
                  <a:pt x="5121726" y="0"/>
                </a:cubicBezTo>
                <a:cubicBezTo>
                  <a:pt x="5124396" y="160840"/>
                  <a:pt x="5100150" y="371069"/>
                  <a:pt x="5121726" y="467995"/>
                </a:cubicBezTo>
                <a:cubicBezTo>
                  <a:pt x="5143302" y="564921"/>
                  <a:pt x="5066184" y="735251"/>
                  <a:pt x="5121726" y="935990"/>
                </a:cubicBezTo>
                <a:cubicBezTo>
                  <a:pt x="5177268" y="1136729"/>
                  <a:pt x="5058590" y="1314622"/>
                  <a:pt x="5121726" y="1467803"/>
                </a:cubicBezTo>
                <a:cubicBezTo>
                  <a:pt x="5184862" y="1620984"/>
                  <a:pt x="5077578" y="1836115"/>
                  <a:pt x="5121726" y="1935798"/>
                </a:cubicBezTo>
                <a:cubicBezTo>
                  <a:pt x="5165874" y="2035481"/>
                  <a:pt x="5072389" y="2157571"/>
                  <a:pt x="5121726" y="2371884"/>
                </a:cubicBezTo>
                <a:cubicBezTo>
                  <a:pt x="5171063" y="2586197"/>
                  <a:pt x="5086923" y="2803680"/>
                  <a:pt x="5121726" y="3190875"/>
                </a:cubicBezTo>
                <a:cubicBezTo>
                  <a:pt x="4938134" y="3213253"/>
                  <a:pt x="4871960" y="3160469"/>
                  <a:pt x="4706297" y="3190875"/>
                </a:cubicBezTo>
                <a:cubicBezTo>
                  <a:pt x="4540634" y="3221281"/>
                  <a:pt x="4373530" y="3167030"/>
                  <a:pt x="4188434" y="3190875"/>
                </a:cubicBezTo>
                <a:cubicBezTo>
                  <a:pt x="4003338" y="3214720"/>
                  <a:pt x="3934991" y="3148199"/>
                  <a:pt x="3773005" y="3190875"/>
                </a:cubicBezTo>
                <a:cubicBezTo>
                  <a:pt x="3611019" y="3233551"/>
                  <a:pt x="3313768" y="3129304"/>
                  <a:pt x="3152707" y="3190875"/>
                </a:cubicBezTo>
                <a:cubicBezTo>
                  <a:pt x="2991646" y="3252446"/>
                  <a:pt x="2918003" y="3163860"/>
                  <a:pt x="2686061" y="3190875"/>
                </a:cubicBezTo>
                <a:cubicBezTo>
                  <a:pt x="2454119" y="3217890"/>
                  <a:pt x="2319872" y="3188784"/>
                  <a:pt x="2014546" y="3190875"/>
                </a:cubicBezTo>
                <a:cubicBezTo>
                  <a:pt x="1709220" y="3192966"/>
                  <a:pt x="1744042" y="3148260"/>
                  <a:pt x="1599117" y="3190875"/>
                </a:cubicBezTo>
                <a:cubicBezTo>
                  <a:pt x="1454192" y="3233490"/>
                  <a:pt x="1257911" y="3145830"/>
                  <a:pt x="1030036" y="3190875"/>
                </a:cubicBezTo>
                <a:cubicBezTo>
                  <a:pt x="802161" y="3235920"/>
                  <a:pt x="738768" y="3176461"/>
                  <a:pt x="512173" y="3190875"/>
                </a:cubicBezTo>
                <a:cubicBezTo>
                  <a:pt x="285578" y="3205289"/>
                  <a:pt x="248813" y="3168818"/>
                  <a:pt x="0" y="3190875"/>
                </a:cubicBezTo>
                <a:cubicBezTo>
                  <a:pt x="-2803" y="2964374"/>
                  <a:pt x="39048" y="2860320"/>
                  <a:pt x="0" y="2659063"/>
                </a:cubicBezTo>
                <a:cubicBezTo>
                  <a:pt x="-39048" y="2457806"/>
                  <a:pt x="45440" y="2349449"/>
                  <a:pt x="0" y="2127250"/>
                </a:cubicBezTo>
                <a:cubicBezTo>
                  <a:pt x="-45440" y="1905051"/>
                  <a:pt x="37146" y="1742192"/>
                  <a:pt x="0" y="1531620"/>
                </a:cubicBezTo>
                <a:cubicBezTo>
                  <a:pt x="-37146" y="1321048"/>
                  <a:pt x="11799" y="1189480"/>
                  <a:pt x="0" y="1095534"/>
                </a:cubicBezTo>
                <a:cubicBezTo>
                  <a:pt x="-11799" y="1001588"/>
                  <a:pt x="40563" y="735369"/>
                  <a:pt x="0" y="499904"/>
                </a:cubicBezTo>
                <a:cubicBezTo>
                  <a:pt x="-40563" y="264439"/>
                  <a:pt x="23116" y="124678"/>
                  <a:pt x="0" y="0"/>
                </a:cubicBezTo>
                <a:close/>
              </a:path>
            </a:pathLst>
          </a:custGeom>
          <a:ln>
            <a:solidFill>
              <a:schemeClr val="tx1"/>
            </a:solidFill>
            <a:extLst>
              <a:ext uri="{C807C97D-BFC1-408E-A445-0C87EB9F89A2}">
                <ask:lineSketchStyleProps xmlns:ask="http://schemas.microsoft.com/office/drawing/2018/sketchyshapes" sd="1207968515">
                  <a:prstGeom prst="rect">
                    <a:avLst/>
                  </a:prstGeom>
                  <ask:type>
                    <ask:lineSketchScribble/>
                  </ask:type>
                </ask:lineSketchStyleProps>
              </a:ext>
            </a:extLst>
          </a:ln>
        </p:spPr>
      </p:pic>
    </p:spTree>
    <p:extLst>
      <p:ext uri="{BB962C8B-B14F-4D97-AF65-F5344CB8AC3E}">
        <p14:creationId xmlns:p14="http://schemas.microsoft.com/office/powerpoint/2010/main" val="23001052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4B250-DAB6-E365-0365-66532F5EB725}"/>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22106A46-904E-E1E0-6D44-25283A6B1DBD}"/>
              </a:ext>
            </a:extLst>
          </p:cNvPr>
          <p:cNvSpPr>
            <a:spLocks noGrp="1"/>
          </p:cNvSpPr>
          <p:nvPr>
            <p:ph type="title"/>
          </p:nvPr>
        </p:nvSpPr>
        <p:spPr>
          <a:custGeom>
            <a:avLst/>
            <a:gdLst>
              <a:gd name="csX0" fmla="*/ 0 w 10515600"/>
              <a:gd name="csY0" fmla="*/ 0 h 1325563"/>
              <a:gd name="csX1" fmla="*/ 373888 w 10515600"/>
              <a:gd name="csY1" fmla="*/ 0 h 1325563"/>
              <a:gd name="csX2" fmla="*/ 958088 w 10515600"/>
              <a:gd name="csY2" fmla="*/ 0 h 1325563"/>
              <a:gd name="csX3" fmla="*/ 1542288 w 10515600"/>
              <a:gd name="csY3" fmla="*/ 0 h 1325563"/>
              <a:gd name="csX4" fmla="*/ 1811020 w 10515600"/>
              <a:gd name="csY4" fmla="*/ 0 h 1325563"/>
              <a:gd name="csX5" fmla="*/ 2395220 w 10515600"/>
              <a:gd name="csY5" fmla="*/ 0 h 1325563"/>
              <a:gd name="csX6" fmla="*/ 2769108 w 10515600"/>
              <a:gd name="csY6" fmla="*/ 0 h 1325563"/>
              <a:gd name="csX7" fmla="*/ 3142996 w 10515600"/>
              <a:gd name="csY7" fmla="*/ 0 h 1325563"/>
              <a:gd name="csX8" fmla="*/ 3727196 w 10515600"/>
              <a:gd name="csY8" fmla="*/ 0 h 1325563"/>
              <a:gd name="csX9" fmla="*/ 4311396 w 10515600"/>
              <a:gd name="csY9" fmla="*/ 0 h 1325563"/>
              <a:gd name="csX10" fmla="*/ 4895596 w 10515600"/>
              <a:gd name="csY10" fmla="*/ 0 h 1325563"/>
              <a:gd name="csX11" fmla="*/ 5164328 w 10515600"/>
              <a:gd name="csY11" fmla="*/ 0 h 1325563"/>
              <a:gd name="csX12" fmla="*/ 5433060 w 10515600"/>
              <a:gd name="csY12" fmla="*/ 0 h 1325563"/>
              <a:gd name="csX13" fmla="*/ 6017260 w 10515600"/>
              <a:gd name="csY13" fmla="*/ 0 h 1325563"/>
              <a:gd name="csX14" fmla="*/ 6496304 w 10515600"/>
              <a:gd name="csY14" fmla="*/ 0 h 1325563"/>
              <a:gd name="csX15" fmla="*/ 7185660 w 10515600"/>
              <a:gd name="csY15" fmla="*/ 0 h 1325563"/>
              <a:gd name="csX16" fmla="*/ 7559548 w 10515600"/>
              <a:gd name="csY16" fmla="*/ 0 h 1325563"/>
              <a:gd name="csX17" fmla="*/ 7828280 w 10515600"/>
              <a:gd name="csY17" fmla="*/ 0 h 1325563"/>
              <a:gd name="csX18" fmla="*/ 8202168 w 10515600"/>
              <a:gd name="csY18" fmla="*/ 0 h 1325563"/>
              <a:gd name="csX19" fmla="*/ 8681212 w 10515600"/>
              <a:gd name="csY19" fmla="*/ 0 h 1325563"/>
              <a:gd name="csX20" fmla="*/ 9055100 w 10515600"/>
              <a:gd name="csY20" fmla="*/ 0 h 1325563"/>
              <a:gd name="csX21" fmla="*/ 9323832 w 10515600"/>
              <a:gd name="csY21" fmla="*/ 0 h 1325563"/>
              <a:gd name="csX22" fmla="*/ 9592564 w 10515600"/>
              <a:gd name="csY22" fmla="*/ 0 h 1325563"/>
              <a:gd name="csX23" fmla="*/ 9861296 w 10515600"/>
              <a:gd name="csY23" fmla="*/ 0 h 1325563"/>
              <a:gd name="csX24" fmla="*/ 10515600 w 10515600"/>
              <a:gd name="csY24" fmla="*/ 0 h 1325563"/>
              <a:gd name="csX25" fmla="*/ 10515600 w 10515600"/>
              <a:gd name="csY25" fmla="*/ 415343 h 1325563"/>
              <a:gd name="csX26" fmla="*/ 10515600 w 10515600"/>
              <a:gd name="csY26" fmla="*/ 883709 h 1325563"/>
              <a:gd name="csX27" fmla="*/ 10515600 w 10515600"/>
              <a:gd name="csY27" fmla="*/ 1325563 h 1325563"/>
              <a:gd name="csX28" fmla="*/ 9931400 w 10515600"/>
              <a:gd name="csY28" fmla="*/ 1325563 h 1325563"/>
              <a:gd name="csX29" fmla="*/ 9662668 w 10515600"/>
              <a:gd name="csY29" fmla="*/ 1325563 h 1325563"/>
              <a:gd name="csX30" fmla="*/ 9183624 w 10515600"/>
              <a:gd name="csY30" fmla="*/ 1325563 h 1325563"/>
              <a:gd name="csX31" fmla="*/ 8914892 w 10515600"/>
              <a:gd name="csY31" fmla="*/ 1325563 h 1325563"/>
              <a:gd name="csX32" fmla="*/ 8120380 w 10515600"/>
              <a:gd name="csY32" fmla="*/ 1325563 h 1325563"/>
              <a:gd name="csX33" fmla="*/ 7641336 w 10515600"/>
              <a:gd name="csY33" fmla="*/ 1325563 h 1325563"/>
              <a:gd name="csX34" fmla="*/ 7267448 w 10515600"/>
              <a:gd name="csY34" fmla="*/ 1325563 h 1325563"/>
              <a:gd name="csX35" fmla="*/ 6788404 w 10515600"/>
              <a:gd name="csY35" fmla="*/ 1325563 h 1325563"/>
              <a:gd name="csX36" fmla="*/ 6099048 w 10515600"/>
              <a:gd name="csY36" fmla="*/ 1325563 h 1325563"/>
              <a:gd name="csX37" fmla="*/ 5620004 w 10515600"/>
              <a:gd name="csY37" fmla="*/ 1325563 h 1325563"/>
              <a:gd name="csX38" fmla="*/ 5246116 w 10515600"/>
              <a:gd name="csY38" fmla="*/ 1325563 h 1325563"/>
              <a:gd name="csX39" fmla="*/ 4661916 w 10515600"/>
              <a:gd name="csY39" fmla="*/ 1325563 h 1325563"/>
              <a:gd name="csX40" fmla="*/ 4393184 w 10515600"/>
              <a:gd name="csY40" fmla="*/ 1325563 h 1325563"/>
              <a:gd name="csX41" fmla="*/ 3914140 w 10515600"/>
              <a:gd name="csY41" fmla="*/ 1325563 h 1325563"/>
              <a:gd name="csX42" fmla="*/ 3119628 w 10515600"/>
              <a:gd name="csY42" fmla="*/ 1325563 h 1325563"/>
              <a:gd name="csX43" fmla="*/ 2325116 w 10515600"/>
              <a:gd name="csY43" fmla="*/ 1325563 h 1325563"/>
              <a:gd name="csX44" fmla="*/ 2056384 w 10515600"/>
              <a:gd name="csY44" fmla="*/ 1325563 h 1325563"/>
              <a:gd name="csX45" fmla="*/ 1472184 w 10515600"/>
              <a:gd name="csY45" fmla="*/ 1325563 h 1325563"/>
              <a:gd name="csX46" fmla="*/ 1203452 w 10515600"/>
              <a:gd name="csY46" fmla="*/ 1325563 h 1325563"/>
              <a:gd name="csX47" fmla="*/ 0 w 10515600"/>
              <a:gd name="csY47" fmla="*/ 1325563 h 1325563"/>
              <a:gd name="csX48" fmla="*/ 0 w 10515600"/>
              <a:gd name="csY48" fmla="*/ 910220 h 1325563"/>
              <a:gd name="csX49" fmla="*/ 0 w 10515600"/>
              <a:gd name="csY49" fmla="*/ 468366 h 1325563"/>
              <a:gd name="csX50" fmla="*/ 0 w 10515600"/>
              <a:gd name="csY50"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1325563" fill="none" extrusionOk="0">
                <a:moveTo>
                  <a:pt x="0" y="0"/>
                </a:moveTo>
                <a:cubicBezTo>
                  <a:pt x="164068" y="-19267"/>
                  <a:pt x="246432" y="23919"/>
                  <a:pt x="373888" y="0"/>
                </a:cubicBezTo>
                <a:cubicBezTo>
                  <a:pt x="501344" y="-23919"/>
                  <a:pt x="717925" y="41293"/>
                  <a:pt x="958088" y="0"/>
                </a:cubicBezTo>
                <a:cubicBezTo>
                  <a:pt x="1198251" y="-41293"/>
                  <a:pt x="1381964" y="66180"/>
                  <a:pt x="1542288" y="0"/>
                </a:cubicBezTo>
                <a:cubicBezTo>
                  <a:pt x="1702612" y="-66180"/>
                  <a:pt x="1682172" y="26933"/>
                  <a:pt x="1811020" y="0"/>
                </a:cubicBezTo>
                <a:cubicBezTo>
                  <a:pt x="1939868" y="-26933"/>
                  <a:pt x="2106784" y="3564"/>
                  <a:pt x="2395220" y="0"/>
                </a:cubicBezTo>
                <a:cubicBezTo>
                  <a:pt x="2683656" y="-3564"/>
                  <a:pt x="2630813" y="1482"/>
                  <a:pt x="2769108" y="0"/>
                </a:cubicBezTo>
                <a:cubicBezTo>
                  <a:pt x="2907403" y="-1482"/>
                  <a:pt x="2989297" y="18220"/>
                  <a:pt x="3142996" y="0"/>
                </a:cubicBezTo>
                <a:cubicBezTo>
                  <a:pt x="3296695" y="-18220"/>
                  <a:pt x="3498054" y="34196"/>
                  <a:pt x="3727196" y="0"/>
                </a:cubicBezTo>
                <a:cubicBezTo>
                  <a:pt x="3956338" y="-34196"/>
                  <a:pt x="4072093" y="49292"/>
                  <a:pt x="4311396" y="0"/>
                </a:cubicBezTo>
                <a:cubicBezTo>
                  <a:pt x="4550699" y="-49292"/>
                  <a:pt x="4773918" y="39555"/>
                  <a:pt x="4895596" y="0"/>
                </a:cubicBezTo>
                <a:cubicBezTo>
                  <a:pt x="5017274" y="-39555"/>
                  <a:pt x="5051442" y="23898"/>
                  <a:pt x="5164328" y="0"/>
                </a:cubicBezTo>
                <a:cubicBezTo>
                  <a:pt x="5277214" y="-23898"/>
                  <a:pt x="5305851" y="10662"/>
                  <a:pt x="5433060" y="0"/>
                </a:cubicBezTo>
                <a:cubicBezTo>
                  <a:pt x="5560269" y="-10662"/>
                  <a:pt x="5736322" y="17729"/>
                  <a:pt x="6017260" y="0"/>
                </a:cubicBezTo>
                <a:cubicBezTo>
                  <a:pt x="6298198" y="-17729"/>
                  <a:pt x="6297298" y="45002"/>
                  <a:pt x="6496304" y="0"/>
                </a:cubicBezTo>
                <a:cubicBezTo>
                  <a:pt x="6695310" y="-45002"/>
                  <a:pt x="6999717" y="16321"/>
                  <a:pt x="7185660" y="0"/>
                </a:cubicBezTo>
                <a:cubicBezTo>
                  <a:pt x="7371603" y="-16321"/>
                  <a:pt x="7467290" y="7621"/>
                  <a:pt x="7559548" y="0"/>
                </a:cubicBezTo>
                <a:cubicBezTo>
                  <a:pt x="7651806" y="-7621"/>
                  <a:pt x="7696496" y="31097"/>
                  <a:pt x="7828280" y="0"/>
                </a:cubicBezTo>
                <a:cubicBezTo>
                  <a:pt x="7960064" y="-31097"/>
                  <a:pt x="8051728" y="38612"/>
                  <a:pt x="8202168" y="0"/>
                </a:cubicBezTo>
                <a:cubicBezTo>
                  <a:pt x="8352608" y="-38612"/>
                  <a:pt x="8494202" y="6100"/>
                  <a:pt x="8681212" y="0"/>
                </a:cubicBezTo>
                <a:cubicBezTo>
                  <a:pt x="8868222" y="-6100"/>
                  <a:pt x="8976623" y="13607"/>
                  <a:pt x="9055100" y="0"/>
                </a:cubicBezTo>
                <a:cubicBezTo>
                  <a:pt x="9133577" y="-13607"/>
                  <a:pt x="9191689" y="20511"/>
                  <a:pt x="9323832" y="0"/>
                </a:cubicBezTo>
                <a:cubicBezTo>
                  <a:pt x="9455975" y="-20511"/>
                  <a:pt x="9502909" y="18181"/>
                  <a:pt x="9592564" y="0"/>
                </a:cubicBezTo>
                <a:cubicBezTo>
                  <a:pt x="9682219" y="-18181"/>
                  <a:pt x="9734122" y="10674"/>
                  <a:pt x="9861296" y="0"/>
                </a:cubicBezTo>
                <a:cubicBezTo>
                  <a:pt x="9988470" y="-10674"/>
                  <a:pt x="10277213" y="18367"/>
                  <a:pt x="10515600" y="0"/>
                </a:cubicBezTo>
                <a:cubicBezTo>
                  <a:pt x="10547524" y="121605"/>
                  <a:pt x="10484316" y="253374"/>
                  <a:pt x="10515600" y="415343"/>
                </a:cubicBezTo>
                <a:cubicBezTo>
                  <a:pt x="10546884" y="577312"/>
                  <a:pt x="10478911" y="787441"/>
                  <a:pt x="10515600" y="883709"/>
                </a:cubicBezTo>
                <a:cubicBezTo>
                  <a:pt x="10552289" y="979977"/>
                  <a:pt x="10499420" y="1232341"/>
                  <a:pt x="10515600" y="1325563"/>
                </a:cubicBezTo>
                <a:cubicBezTo>
                  <a:pt x="10331837" y="1382816"/>
                  <a:pt x="10191915" y="1256572"/>
                  <a:pt x="9931400" y="1325563"/>
                </a:cubicBezTo>
                <a:cubicBezTo>
                  <a:pt x="9670885" y="1394554"/>
                  <a:pt x="9752877" y="1321437"/>
                  <a:pt x="9662668" y="1325563"/>
                </a:cubicBezTo>
                <a:cubicBezTo>
                  <a:pt x="9572459" y="1329689"/>
                  <a:pt x="9365212" y="1309692"/>
                  <a:pt x="9183624" y="1325563"/>
                </a:cubicBezTo>
                <a:cubicBezTo>
                  <a:pt x="9002036" y="1341434"/>
                  <a:pt x="8986339" y="1294298"/>
                  <a:pt x="8914892" y="1325563"/>
                </a:cubicBezTo>
                <a:cubicBezTo>
                  <a:pt x="8843445" y="1356828"/>
                  <a:pt x="8324630" y="1274827"/>
                  <a:pt x="8120380" y="1325563"/>
                </a:cubicBezTo>
                <a:cubicBezTo>
                  <a:pt x="7916130" y="1376299"/>
                  <a:pt x="7857610" y="1302957"/>
                  <a:pt x="7641336" y="1325563"/>
                </a:cubicBezTo>
                <a:cubicBezTo>
                  <a:pt x="7425062" y="1348169"/>
                  <a:pt x="7402649" y="1319442"/>
                  <a:pt x="7267448" y="1325563"/>
                </a:cubicBezTo>
                <a:cubicBezTo>
                  <a:pt x="7132247" y="1331684"/>
                  <a:pt x="6992731" y="1318022"/>
                  <a:pt x="6788404" y="1325563"/>
                </a:cubicBezTo>
                <a:cubicBezTo>
                  <a:pt x="6584077" y="1333104"/>
                  <a:pt x="6431268" y="1272201"/>
                  <a:pt x="6099048" y="1325563"/>
                </a:cubicBezTo>
                <a:cubicBezTo>
                  <a:pt x="5766828" y="1378925"/>
                  <a:pt x="5734748" y="1324365"/>
                  <a:pt x="5620004" y="1325563"/>
                </a:cubicBezTo>
                <a:cubicBezTo>
                  <a:pt x="5505260" y="1326761"/>
                  <a:pt x="5415719" y="1295204"/>
                  <a:pt x="5246116" y="1325563"/>
                </a:cubicBezTo>
                <a:cubicBezTo>
                  <a:pt x="5076513" y="1355922"/>
                  <a:pt x="4828393" y="1324943"/>
                  <a:pt x="4661916" y="1325563"/>
                </a:cubicBezTo>
                <a:cubicBezTo>
                  <a:pt x="4495439" y="1326183"/>
                  <a:pt x="4498762" y="1313828"/>
                  <a:pt x="4393184" y="1325563"/>
                </a:cubicBezTo>
                <a:cubicBezTo>
                  <a:pt x="4287606" y="1337298"/>
                  <a:pt x="4133719" y="1288645"/>
                  <a:pt x="3914140" y="1325563"/>
                </a:cubicBezTo>
                <a:cubicBezTo>
                  <a:pt x="3694561" y="1362481"/>
                  <a:pt x="3465818" y="1251194"/>
                  <a:pt x="3119628" y="1325563"/>
                </a:cubicBezTo>
                <a:cubicBezTo>
                  <a:pt x="2773438" y="1399932"/>
                  <a:pt x="2706313" y="1269476"/>
                  <a:pt x="2325116" y="1325563"/>
                </a:cubicBezTo>
                <a:cubicBezTo>
                  <a:pt x="1943919" y="1381650"/>
                  <a:pt x="2179579" y="1303258"/>
                  <a:pt x="2056384" y="1325563"/>
                </a:cubicBezTo>
                <a:cubicBezTo>
                  <a:pt x="1933189" y="1347868"/>
                  <a:pt x="1753801" y="1298381"/>
                  <a:pt x="1472184" y="1325563"/>
                </a:cubicBezTo>
                <a:cubicBezTo>
                  <a:pt x="1190567" y="1352745"/>
                  <a:pt x="1287350" y="1306925"/>
                  <a:pt x="1203452" y="1325563"/>
                </a:cubicBezTo>
                <a:cubicBezTo>
                  <a:pt x="1119554" y="1344201"/>
                  <a:pt x="463500" y="1225508"/>
                  <a:pt x="0" y="1325563"/>
                </a:cubicBezTo>
                <a:cubicBezTo>
                  <a:pt x="-6608" y="1131358"/>
                  <a:pt x="7362" y="1052148"/>
                  <a:pt x="0" y="910220"/>
                </a:cubicBezTo>
                <a:cubicBezTo>
                  <a:pt x="-7362" y="768292"/>
                  <a:pt x="1431" y="619971"/>
                  <a:pt x="0" y="468366"/>
                </a:cubicBezTo>
                <a:cubicBezTo>
                  <a:pt x="-1431" y="316761"/>
                  <a:pt x="23885" y="122814"/>
                  <a:pt x="0" y="0"/>
                </a:cubicBezTo>
                <a:close/>
              </a:path>
              <a:path w="10515600" h="1325563" stroke="0" extrusionOk="0">
                <a:moveTo>
                  <a:pt x="0" y="0"/>
                </a:moveTo>
                <a:cubicBezTo>
                  <a:pt x="262618" y="-15778"/>
                  <a:pt x="408100" y="34530"/>
                  <a:pt x="584200" y="0"/>
                </a:cubicBezTo>
                <a:cubicBezTo>
                  <a:pt x="760300" y="-34530"/>
                  <a:pt x="903325" y="54085"/>
                  <a:pt x="1063244" y="0"/>
                </a:cubicBezTo>
                <a:cubicBezTo>
                  <a:pt x="1223163" y="-54085"/>
                  <a:pt x="1322763" y="28156"/>
                  <a:pt x="1437132" y="0"/>
                </a:cubicBezTo>
                <a:cubicBezTo>
                  <a:pt x="1551501" y="-28156"/>
                  <a:pt x="1773155" y="4725"/>
                  <a:pt x="1916176" y="0"/>
                </a:cubicBezTo>
                <a:cubicBezTo>
                  <a:pt x="2059197" y="-4725"/>
                  <a:pt x="2328301" y="40291"/>
                  <a:pt x="2605532" y="0"/>
                </a:cubicBezTo>
                <a:cubicBezTo>
                  <a:pt x="2882763" y="-40291"/>
                  <a:pt x="2934577" y="52303"/>
                  <a:pt x="3189732" y="0"/>
                </a:cubicBezTo>
                <a:cubicBezTo>
                  <a:pt x="3444887" y="-52303"/>
                  <a:pt x="3358972" y="29825"/>
                  <a:pt x="3458464" y="0"/>
                </a:cubicBezTo>
                <a:cubicBezTo>
                  <a:pt x="3557956" y="-29825"/>
                  <a:pt x="3959351" y="54825"/>
                  <a:pt x="4252976" y="0"/>
                </a:cubicBezTo>
                <a:cubicBezTo>
                  <a:pt x="4546601" y="-54825"/>
                  <a:pt x="4461702" y="38057"/>
                  <a:pt x="4626864" y="0"/>
                </a:cubicBezTo>
                <a:cubicBezTo>
                  <a:pt x="4792026" y="-38057"/>
                  <a:pt x="4850799" y="24045"/>
                  <a:pt x="5000752" y="0"/>
                </a:cubicBezTo>
                <a:cubicBezTo>
                  <a:pt x="5150705" y="-24045"/>
                  <a:pt x="5394000" y="41471"/>
                  <a:pt x="5690108" y="0"/>
                </a:cubicBezTo>
                <a:cubicBezTo>
                  <a:pt x="5986216" y="-41471"/>
                  <a:pt x="6026003" y="9914"/>
                  <a:pt x="6169152" y="0"/>
                </a:cubicBezTo>
                <a:cubicBezTo>
                  <a:pt x="6312301" y="-9914"/>
                  <a:pt x="6707813" y="43177"/>
                  <a:pt x="6963664" y="0"/>
                </a:cubicBezTo>
                <a:cubicBezTo>
                  <a:pt x="7219515" y="-43177"/>
                  <a:pt x="7563569" y="35141"/>
                  <a:pt x="7758176" y="0"/>
                </a:cubicBezTo>
                <a:cubicBezTo>
                  <a:pt x="7952783" y="-35141"/>
                  <a:pt x="8349719" y="34766"/>
                  <a:pt x="8552688" y="0"/>
                </a:cubicBezTo>
                <a:cubicBezTo>
                  <a:pt x="8755657" y="-34766"/>
                  <a:pt x="8878806" y="20849"/>
                  <a:pt x="9136888" y="0"/>
                </a:cubicBezTo>
                <a:cubicBezTo>
                  <a:pt x="9394970" y="-20849"/>
                  <a:pt x="9400522" y="42020"/>
                  <a:pt x="9510776" y="0"/>
                </a:cubicBezTo>
                <a:cubicBezTo>
                  <a:pt x="9621030" y="-42020"/>
                  <a:pt x="9826566" y="11260"/>
                  <a:pt x="9989820" y="0"/>
                </a:cubicBezTo>
                <a:cubicBezTo>
                  <a:pt x="10153074" y="-11260"/>
                  <a:pt x="10336350" y="5633"/>
                  <a:pt x="10515600" y="0"/>
                </a:cubicBezTo>
                <a:cubicBezTo>
                  <a:pt x="10541540" y="130976"/>
                  <a:pt x="10476917" y="291058"/>
                  <a:pt x="10515600" y="441854"/>
                </a:cubicBezTo>
                <a:cubicBezTo>
                  <a:pt x="10554283" y="592650"/>
                  <a:pt x="10494723" y="687555"/>
                  <a:pt x="10515600" y="870453"/>
                </a:cubicBezTo>
                <a:cubicBezTo>
                  <a:pt x="10536477" y="1053351"/>
                  <a:pt x="10494435" y="1107688"/>
                  <a:pt x="10515600" y="1325563"/>
                </a:cubicBezTo>
                <a:cubicBezTo>
                  <a:pt x="10393330" y="1394333"/>
                  <a:pt x="10091873" y="1266171"/>
                  <a:pt x="9931400" y="1325563"/>
                </a:cubicBezTo>
                <a:cubicBezTo>
                  <a:pt x="9770927" y="1384955"/>
                  <a:pt x="9690676" y="1285591"/>
                  <a:pt x="9557512" y="1325563"/>
                </a:cubicBezTo>
                <a:cubicBezTo>
                  <a:pt x="9424348" y="1365535"/>
                  <a:pt x="9351557" y="1324074"/>
                  <a:pt x="9288780" y="1325563"/>
                </a:cubicBezTo>
                <a:cubicBezTo>
                  <a:pt x="9226003" y="1327052"/>
                  <a:pt x="8815313" y="1291379"/>
                  <a:pt x="8494268" y="1325563"/>
                </a:cubicBezTo>
                <a:cubicBezTo>
                  <a:pt x="8173223" y="1359747"/>
                  <a:pt x="8106477" y="1273143"/>
                  <a:pt x="7804912" y="1325563"/>
                </a:cubicBezTo>
                <a:cubicBezTo>
                  <a:pt x="7503347" y="1377983"/>
                  <a:pt x="7467006" y="1299387"/>
                  <a:pt x="7220712" y="1325563"/>
                </a:cubicBezTo>
                <a:cubicBezTo>
                  <a:pt x="6974418" y="1351739"/>
                  <a:pt x="6742919" y="1313862"/>
                  <a:pt x="6531356" y="1325563"/>
                </a:cubicBezTo>
                <a:cubicBezTo>
                  <a:pt x="6319793" y="1337264"/>
                  <a:pt x="6303096" y="1292451"/>
                  <a:pt x="6157468" y="1325563"/>
                </a:cubicBezTo>
                <a:cubicBezTo>
                  <a:pt x="6011840" y="1358675"/>
                  <a:pt x="5969097" y="1322285"/>
                  <a:pt x="5888736" y="1325563"/>
                </a:cubicBezTo>
                <a:cubicBezTo>
                  <a:pt x="5808375" y="1328841"/>
                  <a:pt x="5599248" y="1298285"/>
                  <a:pt x="5514848" y="1325563"/>
                </a:cubicBezTo>
                <a:cubicBezTo>
                  <a:pt x="5430448" y="1352841"/>
                  <a:pt x="5030301" y="1314624"/>
                  <a:pt x="4720336" y="1325563"/>
                </a:cubicBezTo>
                <a:cubicBezTo>
                  <a:pt x="4410371" y="1336502"/>
                  <a:pt x="4338720" y="1287079"/>
                  <a:pt x="4241292" y="1325563"/>
                </a:cubicBezTo>
                <a:cubicBezTo>
                  <a:pt x="4143864" y="1364047"/>
                  <a:pt x="4097525" y="1298706"/>
                  <a:pt x="3972560" y="1325563"/>
                </a:cubicBezTo>
                <a:cubicBezTo>
                  <a:pt x="3847595" y="1352420"/>
                  <a:pt x="3622177" y="1275776"/>
                  <a:pt x="3493516" y="1325563"/>
                </a:cubicBezTo>
                <a:cubicBezTo>
                  <a:pt x="3364855" y="1375350"/>
                  <a:pt x="3218246" y="1281890"/>
                  <a:pt x="3119628" y="1325563"/>
                </a:cubicBezTo>
                <a:cubicBezTo>
                  <a:pt x="3021010" y="1369236"/>
                  <a:pt x="2910404" y="1299637"/>
                  <a:pt x="2850896" y="1325563"/>
                </a:cubicBezTo>
                <a:cubicBezTo>
                  <a:pt x="2791388" y="1351489"/>
                  <a:pt x="2541429" y="1303315"/>
                  <a:pt x="2371852" y="1325563"/>
                </a:cubicBezTo>
                <a:cubicBezTo>
                  <a:pt x="2202275" y="1347811"/>
                  <a:pt x="1914281" y="1250497"/>
                  <a:pt x="1682496" y="1325563"/>
                </a:cubicBezTo>
                <a:cubicBezTo>
                  <a:pt x="1450711" y="1400629"/>
                  <a:pt x="1138376" y="1308757"/>
                  <a:pt x="887984" y="1325563"/>
                </a:cubicBezTo>
                <a:cubicBezTo>
                  <a:pt x="637592" y="1342369"/>
                  <a:pt x="344460" y="1280192"/>
                  <a:pt x="0" y="1325563"/>
                </a:cubicBezTo>
                <a:cubicBezTo>
                  <a:pt x="-10630" y="1151525"/>
                  <a:pt x="53000" y="980287"/>
                  <a:pt x="0" y="857197"/>
                </a:cubicBezTo>
                <a:cubicBezTo>
                  <a:pt x="-53000" y="734107"/>
                  <a:pt x="38729" y="498149"/>
                  <a:pt x="0" y="388832"/>
                </a:cubicBezTo>
                <a:cubicBezTo>
                  <a:pt x="-38729" y="279516"/>
                  <a:pt x="8601" y="118847"/>
                  <a:pt x="0" y="0"/>
                </a:cubicBezTo>
                <a:close/>
              </a:path>
            </a:pathLst>
          </a:custGeom>
          <a:ln>
            <a:solidFill>
              <a:schemeClr val="tx1"/>
            </a:solidFill>
            <a:extLst>
              <a:ext uri="{C807C97D-BFC1-408E-A445-0C87EB9F89A2}">
                <ask:lineSketchStyleProps xmlns:ask="http://schemas.microsoft.com/office/drawing/2018/sketchyshapes" sd="4077108454">
                  <ask:type>
                    <ask:lineSketchScribble/>
                  </ask:type>
                </ask:lineSketchStyleProps>
              </a:ext>
            </a:extLst>
          </a:ln>
        </p:spPr>
        <p:txBody>
          <a:bodyPr/>
          <a:lstStyle/>
          <a:p>
            <a:pPr algn="ctr"/>
            <a:r>
              <a:rPr lang="el-GR" b="1" dirty="0">
                <a:solidFill>
                  <a:srgbClr val="FF0000"/>
                </a:solidFill>
              </a:rPr>
              <a:t>Τα παιχνίδια ________είναι σκορπισμένα.</a:t>
            </a:r>
          </a:p>
        </p:txBody>
      </p:sp>
      <p:sp>
        <p:nvSpPr>
          <p:cNvPr id="5" name="Τίτλος 1">
            <a:extLst>
              <a:ext uri="{FF2B5EF4-FFF2-40B4-BE49-F238E27FC236}">
                <a16:creationId xmlns:a16="http://schemas.microsoft.com/office/drawing/2014/main" id="{FC210CB9-835C-BD23-EF4A-350E61D2EC85}"/>
              </a:ext>
            </a:extLst>
          </p:cNvPr>
          <p:cNvSpPr txBox="1">
            <a:spLocks/>
          </p:cNvSpPr>
          <p:nvPr/>
        </p:nvSpPr>
        <p:spPr>
          <a:xfrm>
            <a:off x="838200" y="1878240"/>
            <a:ext cx="4441371" cy="1325563"/>
          </a:xfrm>
          <a:custGeom>
            <a:avLst/>
            <a:gdLst>
              <a:gd name="csX0" fmla="*/ 0 w 4441371"/>
              <a:gd name="csY0" fmla="*/ 0 h 1325563"/>
              <a:gd name="csX1" fmla="*/ 599585 w 4441371"/>
              <a:gd name="csY1" fmla="*/ 0 h 1325563"/>
              <a:gd name="csX2" fmla="*/ 1154756 w 4441371"/>
              <a:gd name="csY2" fmla="*/ 0 h 1325563"/>
              <a:gd name="csX3" fmla="*/ 1576687 w 4441371"/>
              <a:gd name="csY3" fmla="*/ 0 h 1325563"/>
              <a:gd name="csX4" fmla="*/ 1998617 w 4441371"/>
              <a:gd name="csY4" fmla="*/ 0 h 1325563"/>
              <a:gd name="csX5" fmla="*/ 2553788 w 4441371"/>
              <a:gd name="csY5" fmla="*/ 0 h 1325563"/>
              <a:gd name="csX6" fmla="*/ 3108960 w 4441371"/>
              <a:gd name="csY6" fmla="*/ 0 h 1325563"/>
              <a:gd name="csX7" fmla="*/ 3575304 w 4441371"/>
              <a:gd name="csY7" fmla="*/ 0 h 1325563"/>
              <a:gd name="csX8" fmla="*/ 4441371 w 4441371"/>
              <a:gd name="csY8" fmla="*/ 0 h 1325563"/>
              <a:gd name="csX9" fmla="*/ 4441371 w 4441371"/>
              <a:gd name="csY9" fmla="*/ 441854 h 1325563"/>
              <a:gd name="csX10" fmla="*/ 4441371 w 4441371"/>
              <a:gd name="csY10" fmla="*/ 870453 h 1325563"/>
              <a:gd name="csX11" fmla="*/ 4441371 w 4441371"/>
              <a:gd name="csY11" fmla="*/ 1325563 h 1325563"/>
              <a:gd name="csX12" fmla="*/ 3930613 w 4441371"/>
              <a:gd name="csY12" fmla="*/ 1325563 h 1325563"/>
              <a:gd name="csX13" fmla="*/ 3464269 w 4441371"/>
              <a:gd name="csY13" fmla="*/ 1325563 h 1325563"/>
              <a:gd name="csX14" fmla="*/ 2997925 w 4441371"/>
              <a:gd name="csY14" fmla="*/ 1325563 h 1325563"/>
              <a:gd name="csX15" fmla="*/ 2575995 w 4441371"/>
              <a:gd name="csY15" fmla="*/ 1325563 h 1325563"/>
              <a:gd name="csX16" fmla="*/ 2154065 w 4441371"/>
              <a:gd name="csY16" fmla="*/ 1325563 h 1325563"/>
              <a:gd name="csX17" fmla="*/ 1643307 w 4441371"/>
              <a:gd name="csY17" fmla="*/ 1325563 h 1325563"/>
              <a:gd name="csX18" fmla="*/ 1132550 w 4441371"/>
              <a:gd name="csY18" fmla="*/ 1325563 h 1325563"/>
              <a:gd name="csX19" fmla="*/ 532965 w 4441371"/>
              <a:gd name="csY19" fmla="*/ 1325563 h 1325563"/>
              <a:gd name="csX20" fmla="*/ 0 w 4441371"/>
              <a:gd name="csY20" fmla="*/ 1325563 h 1325563"/>
              <a:gd name="csX21" fmla="*/ 0 w 4441371"/>
              <a:gd name="csY21" fmla="*/ 857197 h 1325563"/>
              <a:gd name="csX22" fmla="*/ 0 w 4441371"/>
              <a:gd name="csY22" fmla="*/ 415343 h 1325563"/>
              <a:gd name="csX23" fmla="*/ 0 w 4441371"/>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325563"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89168" y="154209"/>
                  <a:pt x="4398193" y="346481"/>
                  <a:pt x="4441371" y="441854"/>
                </a:cubicBezTo>
                <a:cubicBezTo>
                  <a:pt x="4484549" y="537227"/>
                  <a:pt x="4428830" y="682102"/>
                  <a:pt x="4441371" y="870453"/>
                </a:cubicBezTo>
                <a:cubicBezTo>
                  <a:pt x="4453912" y="1058804"/>
                  <a:pt x="4387267" y="1103837"/>
                  <a:pt x="4441371" y="1325563"/>
                </a:cubicBezTo>
                <a:cubicBezTo>
                  <a:pt x="4229030" y="1356197"/>
                  <a:pt x="4171827" y="1310329"/>
                  <a:pt x="3930613" y="1325563"/>
                </a:cubicBezTo>
                <a:cubicBezTo>
                  <a:pt x="3689399" y="1340797"/>
                  <a:pt x="3676439" y="1281955"/>
                  <a:pt x="3464269" y="1325563"/>
                </a:cubicBezTo>
                <a:cubicBezTo>
                  <a:pt x="3252099" y="1369171"/>
                  <a:pt x="3197105" y="1276048"/>
                  <a:pt x="2997925" y="1325563"/>
                </a:cubicBezTo>
                <a:cubicBezTo>
                  <a:pt x="2798745" y="1375078"/>
                  <a:pt x="2668072" y="1325536"/>
                  <a:pt x="2575995" y="1325563"/>
                </a:cubicBezTo>
                <a:cubicBezTo>
                  <a:pt x="2483918" y="1325590"/>
                  <a:pt x="2255101" y="1285275"/>
                  <a:pt x="2154065" y="1325563"/>
                </a:cubicBezTo>
                <a:cubicBezTo>
                  <a:pt x="2053029" y="1365851"/>
                  <a:pt x="1797455" y="1270174"/>
                  <a:pt x="1643307" y="1325563"/>
                </a:cubicBezTo>
                <a:cubicBezTo>
                  <a:pt x="1489159" y="1380952"/>
                  <a:pt x="1312638" y="1304043"/>
                  <a:pt x="1132550" y="1325563"/>
                </a:cubicBezTo>
                <a:cubicBezTo>
                  <a:pt x="952462" y="1347083"/>
                  <a:pt x="825691" y="1266468"/>
                  <a:pt x="532965" y="1325563"/>
                </a:cubicBezTo>
                <a:cubicBezTo>
                  <a:pt x="240240" y="1384658"/>
                  <a:pt x="144982" y="1265093"/>
                  <a:pt x="0" y="1325563"/>
                </a:cubicBezTo>
                <a:cubicBezTo>
                  <a:pt x="-2371" y="1229664"/>
                  <a:pt x="37622" y="1047397"/>
                  <a:pt x="0" y="857197"/>
                </a:cubicBezTo>
                <a:cubicBezTo>
                  <a:pt x="-37622" y="666997"/>
                  <a:pt x="37628" y="569500"/>
                  <a:pt x="0" y="415343"/>
                </a:cubicBezTo>
                <a:cubicBezTo>
                  <a:pt x="-37628" y="261186"/>
                  <a:pt x="35335" y="108840"/>
                  <a:pt x="0" y="0"/>
                </a:cubicBezTo>
                <a:close/>
              </a:path>
              <a:path w="4441371" h="1325563"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63352" y="108678"/>
                  <a:pt x="4406170" y="241680"/>
                  <a:pt x="4441371" y="415343"/>
                </a:cubicBezTo>
                <a:cubicBezTo>
                  <a:pt x="4476572" y="589006"/>
                  <a:pt x="4426850" y="646084"/>
                  <a:pt x="4441371" y="870453"/>
                </a:cubicBezTo>
                <a:cubicBezTo>
                  <a:pt x="4455892" y="1094822"/>
                  <a:pt x="4423976" y="1153118"/>
                  <a:pt x="4441371" y="1325563"/>
                </a:cubicBezTo>
                <a:cubicBezTo>
                  <a:pt x="4330152" y="1350762"/>
                  <a:pt x="4144622" y="1304074"/>
                  <a:pt x="3930613" y="1325563"/>
                </a:cubicBezTo>
                <a:cubicBezTo>
                  <a:pt x="3716604" y="1347052"/>
                  <a:pt x="3628140" y="1310924"/>
                  <a:pt x="3331028" y="1325563"/>
                </a:cubicBezTo>
                <a:cubicBezTo>
                  <a:pt x="3033917" y="1340202"/>
                  <a:pt x="2864991" y="1324263"/>
                  <a:pt x="2687029" y="1325563"/>
                </a:cubicBezTo>
                <a:cubicBezTo>
                  <a:pt x="2509067" y="1326863"/>
                  <a:pt x="2392110" y="1295811"/>
                  <a:pt x="2131858" y="1325563"/>
                </a:cubicBezTo>
                <a:cubicBezTo>
                  <a:pt x="1871606" y="1355315"/>
                  <a:pt x="1744653" y="1275232"/>
                  <a:pt x="1621100" y="1325563"/>
                </a:cubicBezTo>
                <a:cubicBezTo>
                  <a:pt x="1497547" y="1375894"/>
                  <a:pt x="1342207" y="1292041"/>
                  <a:pt x="1199170" y="1325563"/>
                </a:cubicBezTo>
                <a:cubicBezTo>
                  <a:pt x="1056133" y="1359085"/>
                  <a:pt x="959809" y="1272018"/>
                  <a:pt x="732826" y="1325563"/>
                </a:cubicBezTo>
                <a:cubicBezTo>
                  <a:pt x="505843" y="1379108"/>
                  <a:pt x="253900" y="1263710"/>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b="1" dirty="0"/>
              <a:t>Α. του παιδιού</a:t>
            </a:r>
          </a:p>
        </p:txBody>
      </p:sp>
      <p:sp>
        <p:nvSpPr>
          <p:cNvPr id="7" name="Τίτλος 1">
            <a:extLst>
              <a:ext uri="{FF2B5EF4-FFF2-40B4-BE49-F238E27FC236}">
                <a16:creationId xmlns:a16="http://schemas.microsoft.com/office/drawing/2014/main" id="{D759C72F-E881-E435-2C3A-ECDFB05D22A2}"/>
              </a:ext>
            </a:extLst>
          </p:cNvPr>
          <p:cNvSpPr txBox="1">
            <a:spLocks/>
          </p:cNvSpPr>
          <p:nvPr/>
        </p:nvSpPr>
        <p:spPr>
          <a:xfrm>
            <a:off x="838199" y="3429000"/>
            <a:ext cx="4441371" cy="1325563"/>
          </a:xfrm>
          <a:custGeom>
            <a:avLst/>
            <a:gdLst>
              <a:gd name="csX0" fmla="*/ 0 w 4441371"/>
              <a:gd name="csY0" fmla="*/ 0 h 1325563"/>
              <a:gd name="csX1" fmla="*/ 599585 w 4441371"/>
              <a:gd name="csY1" fmla="*/ 0 h 1325563"/>
              <a:gd name="csX2" fmla="*/ 1154756 w 4441371"/>
              <a:gd name="csY2" fmla="*/ 0 h 1325563"/>
              <a:gd name="csX3" fmla="*/ 1576687 w 4441371"/>
              <a:gd name="csY3" fmla="*/ 0 h 1325563"/>
              <a:gd name="csX4" fmla="*/ 1998617 w 4441371"/>
              <a:gd name="csY4" fmla="*/ 0 h 1325563"/>
              <a:gd name="csX5" fmla="*/ 2553788 w 4441371"/>
              <a:gd name="csY5" fmla="*/ 0 h 1325563"/>
              <a:gd name="csX6" fmla="*/ 3108960 w 4441371"/>
              <a:gd name="csY6" fmla="*/ 0 h 1325563"/>
              <a:gd name="csX7" fmla="*/ 3575304 w 4441371"/>
              <a:gd name="csY7" fmla="*/ 0 h 1325563"/>
              <a:gd name="csX8" fmla="*/ 4441371 w 4441371"/>
              <a:gd name="csY8" fmla="*/ 0 h 1325563"/>
              <a:gd name="csX9" fmla="*/ 4441371 w 4441371"/>
              <a:gd name="csY9" fmla="*/ 441854 h 1325563"/>
              <a:gd name="csX10" fmla="*/ 4441371 w 4441371"/>
              <a:gd name="csY10" fmla="*/ 870453 h 1325563"/>
              <a:gd name="csX11" fmla="*/ 4441371 w 4441371"/>
              <a:gd name="csY11" fmla="*/ 1325563 h 1325563"/>
              <a:gd name="csX12" fmla="*/ 3930613 w 4441371"/>
              <a:gd name="csY12" fmla="*/ 1325563 h 1325563"/>
              <a:gd name="csX13" fmla="*/ 3464269 w 4441371"/>
              <a:gd name="csY13" fmla="*/ 1325563 h 1325563"/>
              <a:gd name="csX14" fmla="*/ 2997925 w 4441371"/>
              <a:gd name="csY14" fmla="*/ 1325563 h 1325563"/>
              <a:gd name="csX15" fmla="*/ 2575995 w 4441371"/>
              <a:gd name="csY15" fmla="*/ 1325563 h 1325563"/>
              <a:gd name="csX16" fmla="*/ 2154065 w 4441371"/>
              <a:gd name="csY16" fmla="*/ 1325563 h 1325563"/>
              <a:gd name="csX17" fmla="*/ 1643307 w 4441371"/>
              <a:gd name="csY17" fmla="*/ 1325563 h 1325563"/>
              <a:gd name="csX18" fmla="*/ 1132550 w 4441371"/>
              <a:gd name="csY18" fmla="*/ 1325563 h 1325563"/>
              <a:gd name="csX19" fmla="*/ 532965 w 4441371"/>
              <a:gd name="csY19" fmla="*/ 1325563 h 1325563"/>
              <a:gd name="csX20" fmla="*/ 0 w 4441371"/>
              <a:gd name="csY20" fmla="*/ 1325563 h 1325563"/>
              <a:gd name="csX21" fmla="*/ 0 w 4441371"/>
              <a:gd name="csY21" fmla="*/ 857197 h 1325563"/>
              <a:gd name="csX22" fmla="*/ 0 w 4441371"/>
              <a:gd name="csY22" fmla="*/ 415343 h 1325563"/>
              <a:gd name="csX23" fmla="*/ 0 w 4441371"/>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325563"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89168" y="154209"/>
                  <a:pt x="4398193" y="346481"/>
                  <a:pt x="4441371" y="441854"/>
                </a:cubicBezTo>
                <a:cubicBezTo>
                  <a:pt x="4484549" y="537227"/>
                  <a:pt x="4428830" y="682102"/>
                  <a:pt x="4441371" y="870453"/>
                </a:cubicBezTo>
                <a:cubicBezTo>
                  <a:pt x="4453912" y="1058804"/>
                  <a:pt x="4387267" y="1103837"/>
                  <a:pt x="4441371" y="1325563"/>
                </a:cubicBezTo>
                <a:cubicBezTo>
                  <a:pt x="4229030" y="1356197"/>
                  <a:pt x="4171827" y="1310329"/>
                  <a:pt x="3930613" y="1325563"/>
                </a:cubicBezTo>
                <a:cubicBezTo>
                  <a:pt x="3689399" y="1340797"/>
                  <a:pt x="3676439" y="1281955"/>
                  <a:pt x="3464269" y="1325563"/>
                </a:cubicBezTo>
                <a:cubicBezTo>
                  <a:pt x="3252099" y="1369171"/>
                  <a:pt x="3197105" y="1276048"/>
                  <a:pt x="2997925" y="1325563"/>
                </a:cubicBezTo>
                <a:cubicBezTo>
                  <a:pt x="2798745" y="1375078"/>
                  <a:pt x="2668072" y="1325536"/>
                  <a:pt x="2575995" y="1325563"/>
                </a:cubicBezTo>
                <a:cubicBezTo>
                  <a:pt x="2483918" y="1325590"/>
                  <a:pt x="2255101" y="1285275"/>
                  <a:pt x="2154065" y="1325563"/>
                </a:cubicBezTo>
                <a:cubicBezTo>
                  <a:pt x="2053029" y="1365851"/>
                  <a:pt x="1797455" y="1270174"/>
                  <a:pt x="1643307" y="1325563"/>
                </a:cubicBezTo>
                <a:cubicBezTo>
                  <a:pt x="1489159" y="1380952"/>
                  <a:pt x="1312638" y="1304043"/>
                  <a:pt x="1132550" y="1325563"/>
                </a:cubicBezTo>
                <a:cubicBezTo>
                  <a:pt x="952462" y="1347083"/>
                  <a:pt x="825691" y="1266468"/>
                  <a:pt x="532965" y="1325563"/>
                </a:cubicBezTo>
                <a:cubicBezTo>
                  <a:pt x="240240" y="1384658"/>
                  <a:pt x="144982" y="1265093"/>
                  <a:pt x="0" y="1325563"/>
                </a:cubicBezTo>
                <a:cubicBezTo>
                  <a:pt x="-2371" y="1229664"/>
                  <a:pt x="37622" y="1047397"/>
                  <a:pt x="0" y="857197"/>
                </a:cubicBezTo>
                <a:cubicBezTo>
                  <a:pt x="-37622" y="666997"/>
                  <a:pt x="37628" y="569500"/>
                  <a:pt x="0" y="415343"/>
                </a:cubicBezTo>
                <a:cubicBezTo>
                  <a:pt x="-37628" y="261186"/>
                  <a:pt x="35335" y="108840"/>
                  <a:pt x="0" y="0"/>
                </a:cubicBezTo>
                <a:close/>
              </a:path>
              <a:path w="4441371" h="1325563"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63352" y="108678"/>
                  <a:pt x="4406170" y="241680"/>
                  <a:pt x="4441371" y="415343"/>
                </a:cubicBezTo>
                <a:cubicBezTo>
                  <a:pt x="4476572" y="589006"/>
                  <a:pt x="4426850" y="646084"/>
                  <a:pt x="4441371" y="870453"/>
                </a:cubicBezTo>
                <a:cubicBezTo>
                  <a:pt x="4455892" y="1094822"/>
                  <a:pt x="4423976" y="1153118"/>
                  <a:pt x="4441371" y="1325563"/>
                </a:cubicBezTo>
                <a:cubicBezTo>
                  <a:pt x="4330152" y="1350762"/>
                  <a:pt x="4144622" y="1304074"/>
                  <a:pt x="3930613" y="1325563"/>
                </a:cubicBezTo>
                <a:cubicBezTo>
                  <a:pt x="3716604" y="1347052"/>
                  <a:pt x="3628140" y="1310924"/>
                  <a:pt x="3331028" y="1325563"/>
                </a:cubicBezTo>
                <a:cubicBezTo>
                  <a:pt x="3033917" y="1340202"/>
                  <a:pt x="2864991" y="1324263"/>
                  <a:pt x="2687029" y="1325563"/>
                </a:cubicBezTo>
                <a:cubicBezTo>
                  <a:pt x="2509067" y="1326863"/>
                  <a:pt x="2392110" y="1295811"/>
                  <a:pt x="2131858" y="1325563"/>
                </a:cubicBezTo>
                <a:cubicBezTo>
                  <a:pt x="1871606" y="1355315"/>
                  <a:pt x="1744653" y="1275232"/>
                  <a:pt x="1621100" y="1325563"/>
                </a:cubicBezTo>
                <a:cubicBezTo>
                  <a:pt x="1497547" y="1375894"/>
                  <a:pt x="1342207" y="1292041"/>
                  <a:pt x="1199170" y="1325563"/>
                </a:cubicBezTo>
                <a:cubicBezTo>
                  <a:pt x="1056133" y="1359085"/>
                  <a:pt x="959809" y="1272018"/>
                  <a:pt x="732826" y="1325563"/>
                </a:cubicBezTo>
                <a:cubicBezTo>
                  <a:pt x="505843" y="1379108"/>
                  <a:pt x="253900" y="1263710"/>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b="1" dirty="0"/>
              <a:t>Β. το παιδί</a:t>
            </a:r>
          </a:p>
        </p:txBody>
      </p:sp>
      <p:sp>
        <p:nvSpPr>
          <p:cNvPr id="9" name="Τίτλος 1">
            <a:extLst>
              <a:ext uri="{FF2B5EF4-FFF2-40B4-BE49-F238E27FC236}">
                <a16:creationId xmlns:a16="http://schemas.microsoft.com/office/drawing/2014/main" id="{7D72210D-8041-B64C-3D58-B534CEA2D6AB}"/>
              </a:ext>
            </a:extLst>
          </p:cNvPr>
          <p:cNvSpPr txBox="1">
            <a:spLocks/>
          </p:cNvSpPr>
          <p:nvPr/>
        </p:nvSpPr>
        <p:spPr>
          <a:xfrm>
            <a:off x="838198" y="4979760"/>
            <a:ext cx="4441371" cy="1325563"/>
          </a:xfrm>
          <a:custGeom>
            <a:avLst/>
            <a:gdLst>
              <a:gd name="csX0" fmla="*/ 0 w 4441371"/>
              <a:gd name="csY0" fmla="*/ 0 h 1325563"/>
              <a:gd name="csX1" fmla="*/ 599585 w 4441371"/>
              <a:gd name="csY1" fmla="*/ 0 h 1325563"/>
              <a:gd name="csX2" fmla="*/ 1154756 w 4441371"/>
              <a:gd name="csY2" fmla="*/ 0 h 1325563"/>
              <a:gd name="csX3" fmla="*/ 1576687 w 4441371"/>
              <a:gd name="csY3" fmla="*/ 0 h 1325563"/>
              <a:gd name="csX4" fmla="*/ 1998617 w 4441371"/>
              <a:gd name="csY4" fmla="*/ 0 h 1325563"/>
              <a:gd name="csX5" fmla="*/ 2553788 w 4441371"/>
              <a:gd name="csY5" fmla="*/ 0 h 1325563"/>
              <a:gd name="csX6" fmla="*/ 3108960 w 4441371"/>
              <a:gd name="csY6" fmla="*/ 0 h 1325563"/>
              <a:gd name="csX7" fmla="*/ 3575304 w 4441371"/>
              <a:gd name="csY7" fmla="*/ 0 h 1325563"/>
              <a:gd name="csX8" fmla="*/ 4441371 w 4441371"/>
              <a:gd name="csY8" fmla="*/ 0 h 1325563"/>
              <a:gd name="csX9" fmla="*/ 4441371 w 4441371"/>
              <a:gd name="csY9" fmla="*/ 441854 h 1325563"/>
              <a:gd name="csX10" fmla="*/ 4441371 w 4441371"/>
              <a:gd name="csY10" fmla="*/ 870453 h 1325563"/>
              <a:gd name="csX11" fmla="*/ 4441371 w 4441371"/>
              <a:gd name="csY11" fmla="*/ 1325563 h 1325563"/>
              <a:gd name="csX12" fmla="*/ 3930613 w 4441371"/>
              <a:gd name="csY12" fmla="*/ 1325563 h 1325563"/>
              <a:gd name="csX13" fmla="*/ 3464269 w 4441371"/>
              <a:gd name="csY13" fmla="*/ 1325563 h 1325563"/>
              <a:gd name="csX14" fmla="*/ 2997925 w 4441371"/>
              <a:gd name="csY14" fmla="*/ 1325563 h 1325563"/>
              <a:gd name="csX15" fmla="*/ 2575995 w 4441371"/>
              <a:gd name="csY15" fmla="*/ 1325563 h 1325563"/>
              <a:gd name="csX16" fmla="*/ 2154065 w 4441371"/>
              <a:gd name="csY16" fmla="*/ 1325563 h 1325563"/>
              <a:gd name="csX17" fmla="*/ 1643307 w 4441371"/>
              <a:gd name="csY17" fmla="*/ 1325563 h 1325563"/>
              <a:gd name="csX18" fmla="*/ 1132550 w 4441371"/>
              <a:gd name="csY18" fmla="*/ 1325563 h 1325563"/>
              <a:gd name="csX19" fmla="*/ 532965 w 4441371"/>
              <a:gd name="csY19" fmla="*/ 1325563 h 1325563"/>
              <a:gd name="csX20" fmla="*/ 0 w 4441371"/>
              <a:gd name="csY20" fmla="*/ 1325563 h 1325563"/>
              <a:gd name="csX21" fmla="*/ 0 w 4441371"/>
              <a:gd name="csY21" fmla="*/ 857197 h 1325563"/>
              <a:gd name="csX22" fmla="*/ 0 w 4441371"/>
              <a:gd name="csY22" fmla="*/ 415343 h 1325563"/>
              <a:gd name="csX23" fmla="*/ 0 w 4441371"/>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325563"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89168" y="154209"/>
                  <a:pt x="4398193" y="346481"/>
                  <a:pt x="4441371" y="441854"/>
                </a:cubicBezTo>
                <a:cubicBezTo>
                  <a:pt x="4484549" y="537227"/>
                  <a:pt x="4428830" y="682102"/>
                  <a:pt x="4441371" y="870453"/>
                </a:cubicBezTo>
                <a:cubicBezTo>
                  <a:pt x="4453912" y="1058804"/>
                  <a:pt x="4387267" y="1103837"/>
                  <a:pt x="4441371" y="1325563"/>
                </a:cubicBezTo>
                <a:cubicBezTo>
                  <a:pt x="4229030" y="1356197"/>
                  <a:pt x="4171827" y="1310329"/>
                  <a:pt x="3930613" y="1325563"/>
                </a:cubicBezTo>
                <a:cubicBezTo>
                  <a:pt x="3689399" y="1340797"/>
                  <a:pt x="3676439" y="1281955"/>
                  <a:pt x="3464269" y="1325563"/>
                </a:cubicBezTo>
                <a:cubicBezTo>
                  <a:pt x="3252099" y="1369171"/>
                  <a:pt x="3197105" y="1276048"/>
                  <a:pt x="2997925" y="1325563"/>
                </a:cubicBezTo>
                <a:cubicBezTo>
                  <a:pt x="2798745" y="1375078"/>
                  <a:pt x="2668072" y="1325536"/>
                  <a:pt x="2575995" y="1325563"/>
                </a:cubicBezTo>
                <a:cubicBezTo>
                  <a:pt x="2483918" y="1325590"/>
                  <a:pt x="2255101" y="1285275"/>
                  <a:pt x="2154065" y="1325563"/>
                </a:cubicBezTo>
                <a:cubicBezTo>
                  <a:pt x="2053029" y="1365851"/>
                  <a:pt x="1797455" y="1270174"/>
                  <a:pt x="1643307" y="1325563"/>
                </a:cubicBezTo>
                <a:cubicBezTo>
                  <a:pt x="1489159" y="1380952"/>
                  <a:pt x="1312638" y="1304043"/>
                  <a:pt x="1132550" y="1325563"/>
                </a:cubicBezTo>
                <a:cubicBezTo>
                  <a:pt x="952462" y="1347083"/>
                  <a:pt x="825691" y="1266468"/>
                  <a:pt x="532965" y="1325563"/>
                </a:cubicBezTo>
                <a:cubicBezTo>
                  <a:pt x="240240" y="1384658"/>
                  <a:pt x="144982" y="1265093"/>
                  <a:pt x="0" y="1325563"/>
                </a:cubicBezTo>
                <a:cubicBezTo>
                  <a:pt x="-2371" y="1229664"/>
                  <a:pt x="37622" y="1047397"/>
                  <a:pt x="0" y="857197"/>
                </a:cubicBezTo>
                <a:cubicBezTo>
                  <a:pt x="-37622" y="666997"/>
                  <a:pt x="37628" y="569500"/>
                  <a:pt x="0" y="415343"/>
                </a:cubicBezTo>
                <a:cubicBezTo>
                  <a:pt x="-37628" y="261186"/>
                  <a:pt x="35335" y="108840"/>
                  <a:pt x="0" y="0"/>
                </a:cubicBezTo>
                <a:close/>
              </a:path>
              <a:path w="4441371" h="1325563"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63352" y="108678"/>
                  <a:pt x="4406170" y="241680"/>
                  <a:pt x="4441371" y="415343"/>
                </a:cubicBezTo>
                <a:cubicBezTo>
                  <a:pt x="4476572" y="589006"/>
                  <a:pt x="4426850" y="646084"/>
                  <a:pt x="4441371" y="870453"/>
                </a:cubicBezTo>
                <a:cubicBezTo>
                  <a:pt x="4455892" y="1094822"/>
                  <a:pt x="4423976" y="1153118"/>
                  <a:pt x="4441371" y="1325563"/>
                </a:cubicBezTo>
                <a:cubicBezTo>
                  <a:pt x="4330152" y="1350762"/>
                  <a:pt x="4144622" y="1304074"/>
                  <a:pt x="3930613" y="1325563"/>
                </a:cubicBezTo>
                <a:cubicBezTo>
                  <a:pt x="3716604" y="1347052"/>
                  <a:pt x="3628140" y="1310924"/>
                  <a:pt x="3331028" y="1325563"/>
                </a:cubicBezTo>
                <a:cubicBezTo>
                  <a:pt x="3033917" y="1340202"/>
                  <a:pt x="2864991" y="1324263"/>
                  <a:pt x="2687029" y="1325563"/>
                </a:cubicBezTo>
                <a:cubicBezTo>
                  <a:pt x="2509067" y="1326863"/>
                  <a:pt x="2392110" y="1295811"/>
                  <a:pt x="2131858" y="1325563"/>
                </a:cubicBezTo>
                <a:cubicBezTo>
                  <a:pt x="1871606" y="1355315"/>
                  <a:pt x="1744653" y="1275232"/>
                  <a:pt x="1621100" y="1325563"/>
                </a:cubicBezTo>
                <a:cubicBezTo>
                  <a:pt x="1497547" y="1375894"/>
                  <a:pt x="1342207" y="1292041"/>
                  <a:pt x="1199170" y="1325563"/>
                </a:cubicBezTo>
                <a:cubicBezTo>
                  <a:pt x="1056133" y="1359085"/>
                  <a:pt x="959809" y="1272018"/>
                  <a:pt x="732826" y="1325563"/>
                </a:cubicBezTo>
                <a:cubicBezTo>
                  <a:pt x="505843" y="1379108"/>
                  <a:pt x="253900" y="1263710"/>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b="1" dirty="0"/>
              <a:t>γ. τα παιδιά</a:t>
            </a:r>
          </a:p>
        </p:txBody>
      </p:sp>
      <p:pic>
        <p:nvPicPr>
          <p:cNvPr id="3" name="Εικόνα 2" descr="ΠΑΡΑΤΑΣΗ ΕΓΓΡΑΦΩΝ ΚΑΙ ΕΠΑΝΕΓΓΡΑΦΩΝ ΣΤΟΥΣ ΒΡΕΦΟΝΗΠΙΑΚΟΥΣ ΚΑΙ ΠΑΙΔΙΚΟΥΣ  ΣΤΑΘΜΟΥΣ ΤΟΥ ΔΗΜΟΥ ΖΙΤΣΑΣ (έως και Δευτέρα 13 Ιουλίου) Δήμος Ζίτσας">
            <a:extLst>
              <a:ext uri="{FF2B5EF4-FFF2-40B4-BE49-F238E27FC236}">
                <a16:creationId xmlns:a16="http://schemas.microsoft.com/office/drawing/2014/main" id="{83C120B5-63BA-FCE0-BA20-49E2D5C1D93D}"/>
              </a:ext>
            </a:extLst>
          </p:cNvPr>
          <p:cNvPicPr>
            <a:picLocks noChangeAspect="1"/>
          </p:cNvPicPr>
          <p:nvPr/>
        </p:nvPicPr>
        <p:blipFill>
          <a:blip r:embed="rId2"/>
          <a:srcRect l="32360" t="65450"/>
          <a:stretch>
            <a:fillRect/>
          </a:stretch>
        </p:blipFill>
        <p:spPr>
          <a:xfrm>
            <a:off x="5649686" y="2318657"/>
            <a:ext cx="5334000" cy="3701142"/>
          </a:xfrm>
          <a:custGeom>
            <a:avLst/>
            <a:gdLst>
              <a:gd name="csX0" fmla="*/ 0 w 5334000"/>
              <a:gd name="csY0" fmla="*/ 0 h 3701142"/>
              <a:gd name="csX1" fmla="*/ 432647 w 5334000"/>
              <a:gd name="csY1" fmla="*/ 0 h 3701142"/>
              <a:gd name="csX2" fmla="*/ 1078653 w 5334000"/>
              <a:gd name="csY2" fmla="*/ 0 h 3701142"/>
              <a:gd name="csX3" fmla="*/ 1564640 w 5334000"/>
              <a:gd name="csY3" fmla="*/ 0 h 3701142"/>
              <a:gd name="csX4" fmla="*/ 2210647 w 5334000"/>
              <a:gd name="csY4" fmla="*/ 0 h 3701142"/>
              <a:gd name="csX5" fmla="*/ 2696633 w 5334000"/>
              <a:gd name="csY5" fmla="*/ 0 h 3701142"/>
              <a:gd name="csX6" fmla="*/ 3289300 w 5334000"/>
              <a:gd name="csY6" fmla="*/ 0 h 3701142"/>
              <a:gd name="csX7" fmla="*/ 3881967 w 5334000"/>
              <a:gd name="csY7" fmla="*/ 0 h 3701142"/>
              <a:gd name="csX8" fmla="*/ 4314613 w 5334000"/>
              <a:gd name="csY8" fmla="*/ 0 h 3701142"/>
              <a:gd name="csX9" fmla="*/ 5334000 w 5334000"/>
              <a:gd name="csY9" fmla="*/ 0 h 3701142"/>
              <a:gd name="csX10" fmla="*/ 5334000 w 5334000"/>
              <a:gd name="csY10" fmla="*/ 602757 h 3701142"/>
              <a:gd name="csX11" fmla="*/ 5334000 w 5334000"/>
              <a:gd name="csY11" fmla="*/ 1168503 h 3701142"/>
              <a:gd name="csX12" fmla="*/ 5334000 w 5334000"/>
              <a:gd name="csY12" fmla="*/ 1660227 h 3701142"/>
              <a:gd name="csX13" fmla="*/ 5334000 w 5334000"/>
              <a:gd name="csY13" fmla="*/ 2114938 h 3701142"/>
              <a:gd name="csX14" fmla="*/ 5334000 w 5334000"/>
              <a:gd name="csY14" fmla="*/ 2643673 h 3701142"/>
              <a:gd name="csX15" fmla="*/ 5334000 w 5334000"/>
              <a:gd name="csY15" fmla="*/ 3172407 h 3701142"/>
              <a:gd name="csX16" fmla="*/ 5334000 w 5334000"/>
              <a:gd name="csY16" fmla="*/ 3701142 h 3701142"/>
              <a:gd name="csX17" fmla="*/ 4901353 w 5334000"/>
              <a:gd name="csY17" fmla="*/ 3701142 h 3701142"/>
              <a:gd name="csX18" fmla="*/ 4202007 w 5334000"/>
              <a:gd name="csY18" fmla="*/ 3701142 h 3701142"/>
              <a:gd name="csX19" fmla="*/ 3716020 w 5334000"/>
              <a:gd name="csY19" fmla="*/ 3701142 h 3701142"/>
              <a:gd name="csX20" fmla="*/ 3283373 w 5334000"/>
              <a:gd name="csY20" fmla="*/ 3701142 h 3701142"/>
              <a:gd name="csX21" fmla="*/ 2690707 w 5334000"/>
              <a:gd name="csY21" fmla="*/ 3701142 h 3701142"/>
              <a:gd name="csX22" fmla="*/ 2044700 w 5334000"/>
              <a:gd name="csY22" fmla="*/ 3701142 h 3701142"/>
              <a:gd name="csX23" fmla="*/ 1398693 w 5334000"/>
              <a:gd name="csY23" fmla="*/ 3701142 h 3701142"/>
              <a:gd name="csX24" fmla="*/ 859367 w 5334000"/>
              <a:gd name="csY24" fmla="*/ 3701142 h 3701142"/>
              <a:gd name="csX25" fmla="*/ 0 w 5334000"/>
              <a:gd name="csY25" fmla="*/ 3701142 h 3701142"/>
              <a:gd name="csX26" fmla="*/ 0 w 5334000"/>
              <a:gd name="csY26" fmla="*/ 3246430 h 3701142"/>
              <a:gd name="csX27" fmla="*/ 0 w 5334000"/>
              <a:gd name="csY27" fmla="*/ 2791719 h 3701142"/>
              <a:gd name="csX28" fmla="*/ 0 w 5334000"/>
              <a:gd name="csY28" fmla="*/ 2225973 h 3701142"/>
              <a:gd name="csX29" fmla="*/ 0 w 5334000"/>
              <a:gd name="csY29" fmla="*/ 1623215 h 3701142"/>
              <a:gd name="csX30" fmla="*/ 0 w 5334000"/>
              <a:gd name="csY30" fmla="*/ 1205515 h 3701142"/>
              <a:gd name="csX31" fmla="*/ 0 w 5334000"/>
              <a:gd name="csY31" fmla="*/ 676780 h 3701142"/>
              <a:gd name="csX32" fmla="*/ 0 w 5334000"/>
              <a:gd name="csY32" fmla="*/ 0 h 37011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5334000" h="3701142" fill="none" extrusionOk="0">
                <a:moveTo>
                  <a:pt x="0" y="0"/>
                </a:moveTo>
                <a:cubicBezTo>
                  <a:pt x="173788" y="-1665"/>
                  <a:pt x="316489" y="51618"/>
                  <a:pt x="432647" y="0"/>
                </a:cubicBezTo>
                <a:cubicBezTo>
                  <a:pt x="548805" y="-51618"/>
                  <a:pt x="780008" y="18414"/>
                  <a:pt x="1078653" y="0"/>
                </a:cubicBezTo>
                <a:cubicBezTo>
                  <a:pt x="1377298" y="-18414"/>
                  <a:pt x="1378867" y="4008"/>
                  <a:pt x="1564640" y="0"/>
                </a:cubicBezTo>
                <a:cubicBezTo>
                  <a:pt x="1750413" y="-4008"/>
                  <a:pt x="1891722" y="66528"/>
                  <a:pt x="2210647" y="0"/>
                </a:cubicBezTo>
                <a:cubicBezTo>
                  <a:pt x="2529572" y="-66528"/>
                  <a:pt x="2571779" y="6465"/>
                  <a:pt x="2696633" y="0"/>
                </a:cubicBezTo>
                <a:cubicBezTo>
                  <a:pt x="2821487" y="-6465"/>
                  <a:pt x="3078986" y="38333"/>
                  <a:pt x="3289300" y="0"/>
                </a:cubicBezTo>
                <a:cubicBezTo>
                  <a:pt x="3499614" y="-38333"/>
                  <a:pt x="3729483" y="25313"/>
                  <a:pt x="3881967" y="0"/>
                </a:cubicBezTo>
                <a:cubicBezTo>
                  <a:pt x="4034451" y="-25313"/>
                  <a:pt x="4202274" y="29730"/>
                  <a:pt x="4314613" y="0"/>
                </a:cubicBezTo>
                <a:cubicBezTo>
                  <a:pt x="4426952" y="-29730"/>
                  <a:pt x="4913973" y="39419"/>
                  <a:pt x="5334000" y="0"/>
                </a:cubicBezTo>
                <a:cubicBezTo>
                  <a:pt x="5357171" y="162094"/>
                  <a:pt x="5291309" y="433607"/>
                  <a:pt x="5334000" y="602757"/>
                </a:cubicBezTo>
                <a:cubicBezTo>
                  <a:pt x="5376691" y="771907"/>
                  <a:pt x="5282193" y="944150"/>
                  <a:pt x="5334000" y="1168503"/>
                </a:cubicBezTo>
                <a:cubicBezTo>
                  <a:pt x="5385807" y="1392856"/>
                  <a:pt x="5276405" y="1553810"/>
                  <a:pt x="5334000" y="1660227"/>
                </a:cubicBezTo>
                <a:cubicBezTo>
                  <a:pt x="5391595" y="1766644"/>
                  <a:pt x="5281885" y="1956713"/>
                  <a:pt x="5334000" y="2114938"/>
                </a:cubicBezTo>
                <a:cubicBezTo>
                  <a:pt x="5386115" y="2273163"/>
                  <a:pt x="5274456" y="2515650"/>
                  <a:pt x="5334000" y="2643673"/>
                </a:cubicBezTo>
                <a:cubicBezTo>
                  <a:pt x="5393544" y="2771697"/>
                  <a:pt x="5292157" y="3048075"/>
                  <a:pt x="5334000" y="3172407"/>
                </a:cubicBezTo>
                <a:cubicBezTo>
                  <a:pt x="5375843" y="3296739"/>
                  <a:pt x="5293679" y="3456644"/>
                  <a:pt x="5334000" y="3701142"/>
                </a:cubicBezTo>
                <a:cubicBezTo>
                  <a:pt x="5126964" y="3731769"/>
                  <a:pt x="5092949" y="3681914"/>
                  <a:pt x="4901353" y="3701142"/>
                </a:cubicBezTo>
                <a:cubicBezTo>
                  <a:pt x="4709757" y="3720370"/>
                  <a:pt x="4513043" y="3656523"/>
                  <a:pt x="4202007" y="3701142"/>
                </a:cubicBezTo>
                <a:cubicBezTo>
                  <a:pt x="3890971" y="3745761"/>
                  <a:pt x="3877559" y="3684081"/>
                  <a:pt x="3716020" y="3701142"/>
                </a:cubicBezTo>
                <a:cubicBezTo>
                  <a:pt x="3554481" y="3718203"/>
                  <a:pt x="3420654" y="3698018"/>
                  <a:pt x="3283373" y="3701142"/>
                </a:cubicBezTo>
                <a:cubicBezTo>
                  <a:pt x="3146092" y="3704266"/>
                  <a:pt x="2946175" y="3669611"/>
                  <a:pt x="2690707" y="3701142"/>
                </a:cubicBezTo>
                <a:cubicBezTo>
                  <a:pt x="2435239" y="3732673"/>
                  <a:pt x="2286815" y="3694176"/>
                  <a:pt x="2044700" y="3701142"/>
                </a:cubicBezTo>
                <a:cubicBezTo>
                  <a:pt x="1802585" y="3708108"/>
                  <a:pt x="1665417" y="3684815"/>
                  <a:pt x="1398693" y="3701142"/>
                </a:cubicBezTo>
                <a:cubicBezTo>
                  <a:pt x="1131969" y="3717469"/>
                  <a:pt x="988017" y="3664519"/>
                  <a:pt x="859367" y="3701142"/>
                </a:cubicBezTo>
                <a:cubicBezTo>
                  <a:pt x="730717" y="3737765"/>
                  <a:pt x="298055" y="3679085"/>
                  <a:pt x="0" y="3701142"/>
                </a:cubicBezTo>
                <a:cubicBezTo>
                  <a:pt x="-3348" y="3610148"/>
                  <a:pt x="37092" y="3457762"/>
                  <a:pt x="0" y="3246430"/>
                </a:cubicBezTo>
                <a:cubicBezTo>
                  <a:pt x="-37092" y="3035098"/>
                  <a:pt x="38977" y="2897966"/>
                  <a:pt x="0" y="2791719"/>
                </a:cubicBezTo>
                <a:cubicBezTo>
                  <a:pt x="-38977" y="2685472"/>
                  <a:pt x="30037" y="2380336"/>
                  <a:pt x="0" y="2225973"/>
                </a:cubicBezTo>
                <a:cubicBezTo>
                  <a:pt x="-30037" y="2071610"/>
                  <a:pt x="14907" y="1903844"/>
                  <a:pt x="0" y="1623215"/>
                </a:cubicBezTo>
                <a:cubicBezTo>
                  <a:pt x="-14907" y="1342586"/>
                  <a:pt x="39712" y="1405538"/>
                  <a:pt x="0" y="1205515"/>
                </a:cubicBezTo>
                <a:cubicBezTo>
                  <a:pt x="-39712" y="1005492"/>
                  <a:pt x="18875" y="811129"/>
                  <a:pt x="0" y="676780"/>
                </a:cubicBezTo>
                <a:cubicBezTo>
                  <a:pt x="-18875" y="542431"/>
                  <a:pt x="16971" y="165709"/>
                  <a:pt x="0" y="0"/>
                </a:cubicBezTo>
                <a:close/>
              </a:path>
              <a:path w="5334000" h="3701142" stroke="0" extrusionOk="0">
                <a:moveTo>
                  <a:pt x="0" y="0"/>
                </a:moveTo>
                <a:cubicBezTo>
                  <a:pt x="138432" y="-36309"/>
                  <a:pt x="274891" y="13233"/>
                  <a:pt x="485987" y="0"/>
                </a:cubicBezTo>
                <a:cubicBezTo>
                  <a:pt x="697083" y="-13233"/>
                  <a:pt x="740547" y="51563"/>
                  <a:pt x="971973" y="0"/>
                </a:cubicBezTo>
                <a:cubicBezTo>
                  <a:pt x="1203399" y="-51563"/>
                  <a:pt x="1446304" y="71101"/>
                  <a:pt x="1617980" y="0"/>
                </a:cubicBezTo>
                <a:cubicBezTo>
                  <a:pt x="1789656" y="-71101"/>
                  <a:pt x="1922322" y="45325"/>
                  <a:pt x="2050627" y="0"/>
                </a:cubicBezTo>
                <a:cubicBezTo>
                  <a:pt x="2178932" y="-45325"/>
                  <a:pt x="2382061" y="38866"/>
                  <a:pt x="2643293" y="0"/>
                </a:cubicBezTo>
                <a:cubicBezTo>
                  <a:pt x="2904525" y="-38866"/>
                  <a:pt x="2962131" y="32423"/>
                  <a:pt x="3182620" y="0"/>
                </a:cubicBezTo>
                <a:cubicBezTo>
                  <a:pt x="3403109" y="-32423"/>
                  <a:pt x="3556511" y="39513"/>
                  <a:pt x="3775287" y="0"/>
                </a:cubicBezTo>
                <a:cubicBezTo>
                  <a:pt x="3994063" y="-39513"/>
                  <a:pt x="4129716" y="58425"/>
                  <a:pt x="4474633" y="0"/>
                </a:cubicBezTo>
                <a:cubicBezTo>
                  <a:pt x="4819550" y="-58425"/>
                  <a:pt x="5085583" y="72811"/>
                  <a:pt x="5334000" y="0"/>
                </a:cubicBezTo>
                <a:cubicBezTo>
                  <a:pt x="5377829" y="203970"/>
                  <a:pt x="5314152" y="355331"/>
                  <a:pt x="5334000" y="454712"/>
                </a:cubicBezTo>
                <a:cubicBezTo>
                  <a:pt x="5353848" y="554093"/>
                  <a:pt x="5288606" y="809107"/>
                  <a:pt x="5334000" y="983446"/>
                </a:cubicBezTo>
                <a:cubicBezTo>
                  <a:pt x="5379394" y="1157785"/>
                  <a:pt x="5320655" y="1365018"/>
                  <a:pt x="5334000" y="1549192"/>
                </a:cubicBezTo>
                <a:cubicBezTo>
                  <a:pt x="5347345" y="1733366"/>
                  <a:pt x="5276547" y="1938144"/>
                  <a:pt x="5334000" y="2077927"/>
                </a:cubicBezTo>
                <a:cubicBezTo>
                  <a:pt x="5391453" y="2217711"/>
                  <a:pt x="5293856" y="2411335"/>
                  <a:pt x="5334000" y="2643673"/>
                </a:cubicBezTo>
                <a:cubicBezTo>
                  <a:pt x="5374144" y="2876011"/>
                  <a:pt x="5269309" y="3028105"/>
                  <a:pt x="5334000" y="3246430"/>
                </a:cubicBezTo>
                <a:cubicBezTo>
                  <a:pt x="5398691" y="3464755"/>
                  <a:pt x="5284577" y="3541178"/>
                  <a:pt x="5334000" y="3701142"/>
                </a:cubicBezTo>
                <a:cubicBezTo>
                  <a:pt x="5148153" y="3742671"/>
                  <a:pt x="4973286" y="3684509"/>
                  <a:pt x="4794673" y="3701142"/>
                </a:cubicBezTo>
                <a:cubicBezTo>
                  <a:pt x="4616060" y="3717775"/>
                  <a:pt x="4521343" y="3682363"/>
                  <a:pt x="4308687" y="3701142"/>
                </a:cubicBezTo>
                <a:cubicBezTo>
                  <a:pt x="4096031" y="3719921"/>
                  <a:pt x="3940539" y="3674100"/>
                  <a:pt x="3609340" y="3701142"/>
                </a:cubicBezTo>
                <a:cubicBezTo>
                  <a:pt x="3278141" y="3728184"/>
                  <a:pt x="3141170" y="3648359"/>
                  <a:pt x="2963333" y="3701142"/>
                </a:cubicBezTo>
                <a:cubicBezTo>
                  <a:pt x="2785496" y="3753925"/>
                  <a:pt x="2706386" y="3659083"/>
                  <a:pt x="2530687" y="3701142"/>
                </a:cubicBezTo>
                <a:cubicBezTo>
                  <a:pt x="2354988" y="3743201"/>
                  <a:pt x="2080726" y="3649845"/>
                  <a:pt x="1884680" y="3701142"/>
                </a:cubicBezTo>
                <a:cubicBezTo>
                  <a:pt x="1688634" y="3752439"/>
                  <a:pt x="1429557" y="3691183"/>
                  <a:pt x="1238673" y="3701142"/>
                </a:cubicBezTo>
                <a:cubicBezTo>
                  <a:pt x="1047789" y="3711101"/>
                  <a:pt x="757716" y="3651545"/>
                  <a:pt x="539327" y="3701142"/>
                </a:cubicBezTo>
                <a:cubicBezTo>
                  <a:pt x="320938" y="3750739"/>
                  <a:pt x="158831" y="3679857"/>
                  <a:pt x="0" y="3701142"/>
                </a:cubicBezTo>
                <a:cubicBezTo>
                  <a:pt x="-26889" y="3571886"/>
                  <a:pt x="53613" y="3398446"/>
                  <a:pt x="0" y="3246430"/>
                </a:cubicBezTo>
                <a:cubicBezTo>
                  <a:pt x="-53613" y="3094414"/>
                  <a:pt x="835" y="2960556"/>
                  <a:pt x="0" y="2828730"/>
                </a:cubicBezTo>
                <a:cubicBezTo>
                  <a:pt x="-835" y="2696904"/>
                  <a:pt x="43197" y="2350249"/>
                  <a:pt x="0" y="2225973"/>
                </a:cubicBezTo>
                <a:cubicBezTo>
                  <a:pt x="-43197" y="2101697"/>
                  <a:pt x="48359" y="1834889"/>
                  <a:pt x="0" y="1697238"/>
                </a:cubicBezTo>
                <a:cubicBezTo>
                  <a:pt x="-48359" y="1559588"/>
                  <a:pt x="13897" y="1402920"/>
                  <a:pt x="0" y="1242526"/>
                </a:cubicBezTo>
                <a:cubicBezTo>
                  <a:pt x="-13897" y="1082132"/>
                  <a:pt x="39594" y="932076"/>
                  <a:pt x="0" y="787815"/>
                </a:cubicBezTo>
                <a:cubicBezTo>
                  <a:pt x="-39594" y="643554"/>
                  <a:pt x="29301" y="361510"/>
                  <a:pt x="0" y="0"/>
                </a:cubicBezTo>
                <a:close/>
              </a:path>
            </a:pathLst>
          </a:custGeom>
          <a:ln>
            <a:solidFill>
              <a:schemeClr val="tx1"/>
            </a:solidFill>
            <a:extLst>
              <a:ext uri="{C807C97D-BFC1-408E-A445-0C87EB9F89A2}">
                <ask:lineSketchStyleProps xmlns:ask="http://schemas.microsoft.com/office/drawing/2018/sketchyshapes" sd="6793194">
                  <a:prstGeom prst="rect">
                    <a:avLst/>
                  </a:prstGeom>
                  <ask:type>
                    <ask:lineSketchScribble/>
                  </ask:type>
                </ask:lineSketchStyleProps>
              </a:ext>
            </a:extLst>
          </a:ln>
        </p:spPr>
      </p:pic>
    </p:spTree>
    <p:extLst>
      <p:ext uri="{BB962C8B-B14F-4D97-AF65-F5344CB8AC3E}">
        <p14:creationId xmlns:p14="http://schemas.microsoft.com/office/powerpoint/2010/main" val="32196202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A0CFF-49AE-809A-0575-1E48C574492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B0AB52B-4570-CC12-44BC-722B7767ECDF}"/>
              </a:ext>
            </a:extLst>
          </p:cNvPr>
          <p:cNvSpPr txBox="1"/>
          <p:nvPr/>
        </p:nvSpPr>
        <p:spPr>
          <a:xfrm>
            <a:off x="317207" y="5003720"/>
            <a:ext cx="11257092" cy="1077218"/>
          </a:xfrm>
          <a:custGeom>
            <a:avLst/>
            <a:gdLst>
              <a:gd name="csX0" fmla="*/ 0 w 11257092"/>
              <a:gd name="csY0" fmla="*/ 0 h 1077218"/>
              <a:gd name="csX1" fmla="*/ 817620 w 11257092"/>
              <a:gd name="csY1" fmla="*/ 0 h 1077218"/>
              <a:gd name="csX2" fmla="*/ 1410099 w 11257092"/>
              <a:gd name="csY2" fmla="*/ 0 h 1077218"/>
              <a:gd name="csX3" fmla="*/ 1890006 w 11257092"/>
              <a:gd name="csY3" fmla="*/ 0 h 1077218"/>
              <a:gd name="csX4" fmla="*/ 2707627 w 11257092"/>
              <a:gd name="csY4" fmla="*/ 0 h 1077218"/>
              <a:gd name="csX5" fmla="*/ 3187534 w 11257092"/>
              <a:gd name="csY5" fmla="*/ 0 h 1077218"/>
              <a:gd name="csX6" fmla="*/ 4005155 w 11257092"/>
              <a:gd name="csY6" fmla="*/ 0 h 1077218"/>
              <a:gd name="csX7" fmla="*/ 4259921 w 11257092"/>
              <a:gd name="csY7" fmla="*/ 0 h 1077218"/>
              <a:gd name="csX8" fmla="*/ 4627257 w 11257092"/>
              <a:gd name="csY8" fmla="*/ 0 h 1077218"/>
              <a:gd name="csX9" fmla="*/ 5219736 w 11257092"/>
              <a:gd name="csY9" fmla="*/ 0 h 1077218"/>
              <a:gd name="csX10" fmla="*/ 6037356 w 11257092"/>
              <a:gd name="csY10" fmla="*/ 0 h 1077218"/>
              <a:gd name="csX11" fmla="*/ 6629835 w 11257092"/>
              <a:gd name="csY11" fmla="*/ 0 h 1077218"/>
              <a:gd name="csX12" fmla="*/ 7334884 w 11257092"/>
              <a:gd name="csY12" fmla="*/ 0 h 1077218"/>
              <a:gd name="csX13" fmla="*/ 8039934 w 11257092"/>
              <a:gd name="csY13" fmla="*/ 0 h 1077218"/>
              <a:gd name="csX14" fmla="*/ 8294699 w 11257092"/>
              <a:gd name="csY14" fmla="*/ 0 h 1077218"/>
              <a:gd name="csX15" fmla="*/ 8662036 w 11257092"/>
              <a:gd name="csY15" fmla="*/ 0 h 1077218"/>
              <a:gd name="csX16" fmla="*/ 9254515 w 11257092"/>
              <a:gd name="csY16" fmla="*/ 0 h 1077218"/>
              <a:gd name="csX17" fmla="*/ 9621851 w 11257092"/>
              <a:gd name="csY17" fmla="*/ 0 h 1077218"/>
              <a:gd name="csX18" fmla="*/ 10101759 w 11257092"/>
              <a:gd name="csY18" fmla="*/ 0 h 1077218"/>
              <a:gd name="csX19" fmla="*/ 11257092 w 11257092"/>
              <a:gd name="csY19" fmla="*/ 0 h 1077218"/>
              <a:gd name="csX20" fmla="*/ 11257092 w 11257092"/>
              <a:gd name="csY20" fmla="*/ 560153 h 1077218"/>
              <a:gd name="csX21" fmla="*/ 11257092 w 11257092"/>
              <a:gd name="csY21" fmla="*/ 1077218 h 1077218"/>
              <a:gd name="csX22" fmla="*/ 10664613 w 11257092"/>
              <a:gd name="csY22" fmla="*/ 1077218 h 1077218"/>
              <a:gd name="csX23" fmla="*/ 10184706 w 11257092"/>
              <a:gd name="csY23" fmla="*/ 1077218 h 1077218"/>
              <a:gd name="csX24" fmla="*/ 9929940 w 11257092"/>
              <a:gd name="csY24" fmla="*/ 1077218 h 1077218"/>
              <a:gd name="csX25" fmla="*/ 9112320 w 11257092"/>
              <a:gd name="csY25" fmla="*/ 1077218 h 1077218"/>
              <a:gd name="csX26" fmla="*/ 8407270 w 11257092"/>
              <a:gd name="csY26" fmla="*/ 1077218 h 1077218"/>
              <a:gd name="csX27" fmla="*/ 7702221 w 11257092"/>
              <a:gd name="csY27" fmla="*/ 1077218 h 1077218"/>
              <a:gd name="csX28" fmla="*/ 6997171 w 11257092"/>
              <a:gd name="csY28" fmla="*/ 1077218 h 1077218"/>
              <a:gd name="csX29" fmla="*/ 6517264 w 11257092"/>
              <a:gd name="csY29" fmla="*/ 1077218 h 1077218"/>
              <a:gd name="csX30" fmla="*/ 6037356 w 11257092"/>
              <a:gd name="csY30" fmla="*/ 1077218 h 1077218"/>
              <a:gd name="csX31" fmla="*/ 5332307 w 11257092"/>
              <a:gd name="csY31" fmla="*/ 1077218 h 1077218"/>
              <a:gd name="csX32" fmla="*/ 4627257 w 11257092"/>
              <a:gd name="csY32" fmla="*/ 1077218 h 1077218"/>
              <a:gd name="csX33" fmla="*/ 4034779 w 11257092"/>
              <a:gd name="csY33" fmla="*/ 1077218 h 1077218"/>
              <a:gd name="csX34" fmla="*/ 3667442 w 11257092"/>
              <a:gd name="csY34" fmla="*/ 1077218 h 1077218"/>
              <a:gd name="csX35" fmla="*/ 3187534 w 11257092"/>
              <a:gd name="csY35" fmla="*/ 1077218 h 1077218"/>
              <a:gd name="csX36" fmla="*/ 2369914 w 11257092"/>
              <a:gd name="csY36" fmla="*/ 1077218 h 1077218"/>
              <a:gd name="csX37" fmla="*/ 1664865 w 11257092"/>
              <a:gd name="csY37" fmla="*/ 1077218 h 1077218"/>
              <a:gd name="csX38" fmla="*/ 847244 w 11257092"/>
              <a:gd name="csY38" fmla="*/ 1077218 h 1077218"/>
              <a:gd name="csX39" fmla="*/ 0 w 11257092"/>
              <a:gd name="csY39" fmla="*/ 1077218 h 1077218"/>
              <a:gd name="csX40" fmla="*/ 0 w 11257092"/>
              <a:gd name="csY40" fmla="*/ 527837 h 1077218"/>
              <a:gd name="csX41" fmla="*/ 0 w 11257092"/>
              <a:gd name="csY41" fmla="*/ 0 h 1077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11257092" h="1077218" extrusionOk="0">
                <a:moveTo>
                  <a:pt x="0" y="0"/>
                </a:moveTo>
                <a:cubicBezTo>
                  <a:pt x="262879" y="-49201"/>
                  <a:pt x="454017" y="63159"/>
                  <a:pt x="817620" y="0"/>
                </a:cubicBezTo>
                <a:cubicBezTo>
                  <a:pt x="1181223" y="-63159"/>
                  <a:pt x="1126400" y="44921"/>
                  <a:pt x="1410099" y="0"/>
                </a:cubicBezTo>
                <a:cubicBezTo>
                  <a:pt x="1693798" y="-44921"/>
                  <a:pt x="1669438" y="53718"/>
                  <a:pt x="1890006" y="0"/>
                </a:cubicBezTo>
                <a:cubicBezTo>
                  <a:pt x="2110574" y="-53718"/>
                  <a:pt x="2300562" y="97452"/>
                  <a:pt x="2707627" y="0"/>
                </a:cubicBezTo>
                <a:cubicBezTo>
                  <a:pt x="3114692" y="-97452"/>
                  <a:pt x="2984690" y="48551"/>
                  <a:pt x="3187534" y="0"/>
                </a:cubicBezTo>
                <a:cubicBezTo>
                  <a:pt x="3390378" y="-48551"/>
                  <a:pt x="3650008" y="32448"/>
                  <a:pt x="4005155" y="0"/>
                </a:cubicBezTo>
                <a:cubicBezTo>
                  <a:pt x="4360302" y="-32448"/>
                  <a:pt x="4200601" y="1170"/>
                  <a:pt x="4259921" y="0"/>
                </a:cubicBezTo>
                <a:cubicBezTo>
                  <a:pt x="4319241" y="-1170"/>
                  <a:pt x="4489429" y="39811"/>
                  <a:pt x="4627257" y="0"/>
                </a:cubicBezTo>
                <a:cubicBezTo>
                  <a:pt x="4765085" y="-39811"/>
                  <a:pt x="5053513" y="16567"/>
                  <a:pt x="5219736" y="0"/>
                </a:cubicBezTo>
                <a:cubicBezTo>
                  <a:pt x="5385959" y="-16567"/>
                  <a:pt x="5652746" y="87794"/>
                  <a:pt x="6037356" y="0"/>
                </a:cubicBezTo>
                <a:cubicBezTo>
                  <a:pt x="6421966" y="-87794"/>
                  <a:pt x="6427277" y="44436"/>
                  <a:pt x="6629835" y="0"/>
                </a:cubicBezTo>
                <a:cubicBezTo>
                  <a:pt x="6832393" y="-44436"/>
                  <a:pt x="7173592" y="60376"/>
                  <a:pt x="7334884" y="0"/>
                </a:cubicBezTo>
                <a:cubicBezTo>
                  <a:pt x="7496176" y="-60376"/>
                  <a:pt x="7714138" y="36088"/>
                  <a:pt x="8039934" y="0"/>
                </a:cubicBezTo>
                <a:cubicBezTo>
                  <a:pt x="8365730" y="-36088"/>
                  <a:pt x="8184957" y="563"/>
                  <a:pt x="8294699" y="0"/>
                </a:cubicBezTo>
                <a:cubicBezTo>
                  <a:pt x="8404441" y="-563"/>
                  <a:pt x="8531024" y="24198"/>
                  <a:pt x="8662036" y="0"/>
                </a:cubicBezTo>
                <a:cubicBezTo>
                  <a:pt x="8793048" y="-24198"/>
                  <a:pt x="9072572" y="23255"/>
                  <a:pt x="9254515" y="0"/>
                </a:cubicBezTo>
                <a:cubicBezTo>
                  <a:pt x="9436458" y="-23255"/>
                  <a:pt x="9459412" y="7647"/>
                  <a:pt x="9621851" y="0"/>
                </a:cubicBezTo>
                <a:cubicBezTo>
                  <a:pt x="9784290" y="-7647"/>
                  <a:pt x="9984948" y="38157"/>
                  <a:pt x="10101759" y="0"/>
                </a:cubicBezTo>
                <a:cubicBezTo>
                  <a:pt x="10218570" y="-38157"/>
                  <a:pt x="10725210" y="89723"/>
                  <a:pt x="11257092" y="0"/>
                </a:cubicBezTo>
                <a:cubicBezTo>
                  <a:pt x="11297598" y="257178"/>
                  <a:pt x="11227460" y="367563"/>
                  <a:pt x="11257092" y="560153"/>
                </a:cubicBezTo>
                <a:cubicBezTo>
                  <a:pt x="11286724" y="752743"/>
                  <a:pt x="11249400" y="915965"/>
                  <a:pt x="11257092" y="1077218"/>
                </a:cubicBezTo>
                <a:cubicBezTo>
                  <a:pt x="11125878" y="1142209"/>
                  <a:pt x="10783658" y="1057849"/>
                  <a:pt x="10664613" y="1077218"/>
                </a:cubicBezTo>
                <a:cubicBezTo>
                  <a:pt x="10545568" y="1096587"/>
                  <a:pt x="10290932" y="1053037"/>
                  <a:pt x="10184706" y="1077218"/>
                </a:cubicBezTo>
                <a:cubicBezTo>
                  <a:pt x="10078480" y="1101399"/>
                  <a:pt x="10017409" y="1051155"/>
                  <a:pt x="9929940" y="1077218"/>
                </a:cubicBezTo>
                <a:cubicBezTo>
                  <a:pt x="9842471" y="1103281"/>
                  <a:pt x="9324625" y="1053979"/>
                  <a:pt x="9112320" y="1077218"/>
                </a:cubicBezTo>
                <a:cubicBezTo>
                  <a:pt x="8900015" y="1100457"/>
                  <a:pt x="8563384" y="1061651"/>
                  <a:pt x="8407270" y="1077218"/>
                </a:cubicBezTo>
                <a:cubicBezTo>
                  <a:pt x="8251156" y="1092785"/>
                  <a:pt x="7871951" y="1006077"/>
                  <a:pt x="7702221" y="1077218"/>
                </a:cubicBezTo>
                <a:cubicBezTo>
                  <a:pt x="7532491" y="1148359"/>
                  <a:pt x="7293986" y="1039158"/>
                  <a:pt x="6997171" y="1077218"/>
                </a:cubicBezTo>
                <a:cubicBezTo>
                  <a:pt x="6700356" y="1115278"/>
                  <a:pt x="6620217" y="1075623"/>
                  <a:pt x="6517264" y="1077218"/>
                </a:cubicBezTo>
                <a:cubicBezTo>
                  <a:pt x="6414311" y="1078813"/>
                  <a:pt x="6149854" y="1068318"/>
                  <a:pt x="6037356" y="1077218"/>
                </a:cubicBezTo>
                <a:cubicBezTo>
                  <a:pt x="5924858" y="1086118"/>
                  <a:pt x="5572460" y="1042923"/>
                  <a:pt x="5332307" y="1077218"/>
                </a:cubicBezTo>
                <a:cubicBezTo>
                  <a:pt x="5092154" y="1111513"/>
                  <a:pt x="4772382" y="1004132"/>
                  <a:pt x="4627257" y="1077218"/>
                </a:cubicBezTo>
                <a:cubicBezTo>
                  <a:pt x="4482132" y="1150304"/>
                  <a:pt x="4196245" y="1056417"/>
                  <a:pt x="4034779" y="1077218"/>
                </a:cubicBezTo>
                <a:cubicBezTo>
                  <a:pt x="3873313" y="1098019"/>
                  <a:pt x="3769212" y="1062286"/>
                  <a:pt x="3667442" y="1077218"/>
                </a:cubicBezTo>
                <a:cubicBezTo>
                  <a:pt x="3565672" y="1092150"/>
                  <a:pt x="3344432" y="1022369"/>
                  <a:pt x="3187534" y="1077218"/>
                </a:cubicBezTo>
                <a:cubicBezTo>
                  <a:pt x="3030636" y="1132067"/>
                  <a:pt x="2551564" y="1029233"/>
                  <a:pt x="2369914" y="1077218"/>
                </a:cubicBezTo>
                <a:cubicBezTo>
                  <a:pt x="2188264" y="1125203"/>
                  <a:pt x="1972930" y="1001422"/>
                  <a:pt x="1664865" y="1077218"/>
                </a:cubicBezTo>
                <a:cubicBezTo>
                  <a:pt x="1356800" y="1153014"/>
                  <a:pt x="1117894" y="1013310"/>
                  <a:pt x="847244" y="1077218"/>
                </a:cubicBezTo>
                <a:cubicBezTo>
                  <a:pt x="576594" y="1141126"/>
                  <a:pt x="239351" y="1060948"/>
                  <a:pt x="0" y="1077218"/>
                </a:cubicBezTo>
                <a:cubicBezTo>
                  <a:pt x="-57815" y="877998"/>
                  <a:pt x="4429" y="658869"/>
                  <a:pt x="0" y="527837"/>
                </a:cubicBezTo>
                <a:cubicBezTo>
                  <a:pt x="-4429" y="396805"/>
                  <a:pt x="30390" y="229052"/>
                  <a:pt x="0" y="0"/>
                </a:cubicBezTo>
                <a:close/>
              </a:path>
            </a:pathLst>
          </a:custGeom>
          <a:noFill/>
          <a:ln>
            <a:solidFill>
              <a:schemeClr val="tx1"/>
            </a:solidFill>
            <a:extLst>
              <a:ext uri="{C807C97D-BFC1-408E-A445-0C87EB9F89A2}">
                <ask:lineSketchStyleProps xmlns:ask="http://schemas.microsoft.com/office/drawing/2018/sketchyshapes" sd="2036600807">
                  <a:prstGeom prst="rect">
                    <a:avLst/>
                  </a:prstGeom>
                  <ask:type>
                    <ask:lineSketchScribble/>
                  </ask:type>
                </ask:lineSketchStyleProps>
              </a:ext>
            </a:extLst>
          </a:ln>
        </p:spPr>
        <p:txBody>
          <a:bodyPr wrap="square">
            <a:spAutoFit/>
          </a:bodyPr>
          <a:lstStyle/>
          <a:p>
            <a:r>
              <a:rPr lang="el-GR" sz="3200" dirty="0"/>
              <a:t>Ακόμα και ο πιο έξυπνος άνθρωπος μπορεί να κάνει ένα εύκολο λάθος. </a:t>
            </a:r>
            <a:endParaRPr lang="el-GR" sz="3200" b="1" dirty="0"/>
          </a:p>
        </p:txBody>
      </p:sp>
      <p:sp>
        <p:nvSpPr>
          <p:cNvPr id="5" name="TextBox 4">
            <a:extLst>
              <a:ext uri="{FF2B5EF4-FFF2-40B4-BE49-F238E27FC236}">
                <a16:creationId xmlns:a16="http://schemas.microsoft.com/office/drawing/2014/main" id="{1D8A0FAB-6FB0-77E5-F772-C15D37358279}"/>
              </a:ext>
            </a:extLst>
          </p:cNvPr>
          <p:cNvSpPr txBox="1"/>
          <p:nvPr/>
        </p:nvSpPr>
        <p:spPr>
          <a:xfrm>
            <a:off x="9355132" y="1528479"/>
            <a:ext cx="2696617" cy="1615827"/>
          </a:xfrm>
          <a:custGeom>
            <a:avLst/>
            <a:gdLst>
              <a:gd name="csX0" fmla="*/ 0 w 2696617"/>
              <a:gd name="csY0" fmla="*/ 0 h 1615827"/>
              <a:gd name="csX1" fmla="*/ 593256 w 2696617"/>
              <a:gd name="csY1" fmla="*/ 0 h 1615827"/>
              <a:gd name="csX2" fmla="*/ 1078647 w 2696617"/>
              <a:gd name="csY2" fmla="*/ 0 h 1615827"/>
              <a:gd name="csX3" fmla="*/ 1537072 w 2696617"/>
              <a:gd name="csY3" fmla="*/ 0 h 1615827"/>
              <a:gd name="csX4" fmla="*/ 2049429 w 2696617"/>
              <a:gd name="csY4" fmla="*/ 0 h 1615827"/>
              <a:gd name="csX5" fmla="*/ 2696617 w 2696617"/>
              <a:gd name="csY5" fmla="*/ 0 h 1615827"/>
              <a:gd name="csX6" fmla="*/ 2696617 w 2696617"/>
              <a:gd name="csY6" fmla="*/ 570926 h 1615827"/>
              <a:gd name="csX7" fmla="*/ 2696617 w 2696617"/>
              <a:gd name="csY7" fmla="*/ 1109535 h 1615827"/>
              <a:gd name="csX8" fmla="*/ 2696617 w 2696617"/>
              <a:gd name="csY8" fmla="*/ 1615827 h 1615827"/>
              <a:gd name="csX9" fmla="*/ 2157294 w 2696617"/>
              <a:gd name="csY9" fmla="*/ 1615827 h 1615827"/>
              <a:gd name="csX10" fmla="*/ 1564038 w 2696617"/>
              <a:gd name="csY10" fmla="*/ 1615827 h 1615827"/>
              <a:gd name="csX11" fmla="*/ 997748 w 2696617"/>
              <a:gd name="csY11" fmla="*/ 1615827 h 1615827"/>
              <a:gd name="csX12" fmla="*/ 0 w 2696617"/>
              <a:gd name="csY12" fmla="*/ 1615827 h 1615827"/>
              <a:gd name="csX13" fmla="*/ 0 w 2696617"/>
              <a:gd name="csY13" fmla="*/ 1125693 h 1615827"/>
              <a:gd name="csX14" fmla="*/ 0 w 2696617"/>
              <a:gd name="csY14" fmla="*/ 635559 h 1615827"/>
              <a:gd name="csX15" fmla="*/ 0 w 2696617"/>
              <a:gd name="csY15" fmla="*/ 0 h 16158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696617" h="1615827" extrusionOk="0">
                <a:moveTo>
                  <a:pt x="0" y="0"/>
                </a:moveTo>
                <a:cubicBezTo>
                  <a:pt x="162616" y="-44318"/>
                  <a:pt x="444997" y="11824"/>
                  <a:pt x="593256" y="0"/>
                </a:cubicBezTo>
                <a:cubicBezTo>
                  <a:pt x="741515" y="-11824"/>
                  <a:pt x="952184" y="52153"/>
                  <a:pt x="1078647" y="0"/>
                </a:cubicBezTo>
                <a:cubicBezTo>
                  <a:pt x="1205110" y="-52153"/>
                  <a:pt x="1392709" y="7615"/>
                  <a:pt x="1537072" y="0"/>
                </a:cubicBezTo>
                <a:cubicBezTo>
                  <a:pt x="1681436" y="-7615"/>
                  <a:pt x="1815536" y="8158"/>
                  <a:pt x="2049429" y="0"/>
                </a:cubicBezTo>
                <a:cubicBezTo>
                  <a:pt x="2283322" y="-8158"/>
                  <a:pt x="2467787" y="44349"/>
                  <a:pt x="2696617" y="0"/>
                </a:cubicBezTo>
                <a:cubicBezTo>
                  <a:pt x="2748256" y="192577"/>
                  <a:pt x="2680714" y="352542"/>
                  <a:pt x="2696617" y="570926"/>
                </a:cubicBezTo>
                <a:cubicBezTo>
                  <a:pt x="2712520" y="789310"/>
                  <a:pt x="2647504" y="969539"/>
                  <a:pt x="2696617" y="1109535"/>
                </a:cubicBezTo>
                <a:cubicBezTo>
                  <a:pt x="2745730" y="1249531"/>
                  <a:pt x="2675908" y="1445818"/>
                  <a:pt x="2696617" y="1615827"/>
                </a:cubicBezTo>
                <a:cubicBezTo>
                  <a:pt x="2556663" y="1662271"/>
                  <a:pt x="2384657" y="1611698"/>
                  <a:pt x="2157294" y="1615827"/>
                </a:cubicBezTo>
                <a:cubicBezTo>
                  <a:pt x="1929931" y="1619956"/>
                  <a:pt x="1827310" y="1577288"/>
                  <a:pt x="1564038" y="1615827"/>
                </a:cubicBezTo>
                <a:cubicBezTo>
                  <a:pt x="1300766" y="1654366"/>
                  <a:pt x="1243602" y="1582109"/>
                  <a:pt x="997748" y="1615827"/>
                </a:cubicBezTo>
                <a:cubicBezTo>
                  <a:pt x="751894" y="1649545"/>
                  <a:pt x="406052" y="1606167"/>
                  <a:pt x="0" y="1615827"/>
                </a:cubicBezTo>
                <a:cubicBezTo>
                  <a:pt x="-17085" y="1469025"/>
                  <a:pt x="12107" y="1328259"/>
                  <a:pt x="0" y="1125693"/>
                </a:cubicBezTo>
                <a:cubicBezTo>
                  <a:pt x="-12107" y="923127"/>
                  <a:pt x="40120" y="757653"/>
                  <a:pt x="0" y="635559"/>
                </a:cubicBezTo>
                <a:cubicBezTo>
                  <a:pt x="-40120" y="513465"/>
                  <a:pt x="22659" y="301491"/>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pPr marL="0" marR="0">
              <a:spcBef>
                <a:spcPts val="900"/>
              </a:spcBef>
              <a:spcAft>
                <a:spcPts val="900"/>
              </a:spcAft>
            </a:pPr>
            <a:endParaRPr lang="el-GR" sz="2800" u="none" strike="noStrike" dirty="0">
              <a:effectLst/>
              <a:latin typeface="Google Sans"/>
            </a:endParaRPr>
          </a:p>
          <a:p>
            <a:pPr>
              <a:spcBef>
                <a:spcPts val="900"/>
              </a:spcBef>
              <a:spcAft>
                <a:spcPts val="900"/>
              </a:spcAft>
            </a:pPr>
            <a:r>
              <a:rPr lang="el-GR" sz="1400" dirty="0"/>
              <a:t>Παροιμία :  Έξυπνα λόγια  που έλεγαν  οι άνθρωποι πριν από  πολλά χρόνια για να μας μάθουν  </a:t>
            </a:r>
            <a:r>
              <a:rPr lang="el-GR" sz="1400"/>
              <a:t>κάτι χρήσιμο.  </a:t>
            </a:r>
            <a:endParaRPr lang="el-GR" sz="1400" dirty="0"/>
          </a:p>
        </p:txBody>
      </p:sp>
      <p:pic>
        <p:nvPicPr>
          <p:cNvPr id="9" name="Εικόνα 8" descr="27 CLIPART TEACHER ιδέες | clip art, manualidades, φανταστικοί χαρακτήρες">
            <a:extLst>
              <a:ext uri="{FF2B5EF4-FFF2-40B4-BE49-F238E27FC236}">
                <a16:creationId xmlns:a16="http://schemas.microsoft.com/office/drawing/2014/main" id="{25422065-C9C5-A345-0B29-99BFEF493824}"/>
              </a:ext>
            </a:extLst>
          </p:cNvPr>
          <p:cNvPicPr>
            <a:picLocks noChangeAspect="1"/>
          </p:cNvPicPr>
          <p:nvPr/>
        </p:nvPicPr>
        <p:blipFill>
          <a:blip r:embed="rId2"/>
          <a:srcRect l="8430" t="14252" r="41198" b="13169"/>
          <a:stretch>
            <a:fillRect/>
          </a:stretch>
        </p:blipFill>
        <p:spPr>
          <a:xfrm>
            <a:off x="9789041" y="730844"/>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8" name="Ευθεία γραμμή σύνδεσης 7">
            <a:extLst>
              <a:ext uri="{FF2B5EF4-FFF2-40B4-BE49-F238E27FC236}">
                <a16:creationId xmlns:a16="http://schemas.microsoft.com/office/drawing/2014/main" id="{A9D518BE-35DE-8E27-D2D5-6BFE02A62557}"/>
              </a:ext>
            </a:extLst>
          </p:cNvPr>
          <p:cNvCxnSpPr/>
          <p:nvPr/>
        </p:nvCxnSpPr>
        <p:spPr>
          <a:xfrm flipH="1">
            <a:off x="5212738" y="261257"/>
            <a:ext cx="2666999" cy="4430486"/>
          </a:xfrm>
          <a:prstGeom prst="line">
            <a:avLst/>
          </a:prstGeom>
          <a:ln w="76200"/>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68452BD8-B326-D2C9-3BCE-62161019E648}"/>
              </a:ext>
            </a:extLst>
          </p:cNvPr>
          <p:cNvSpPr txBox="1"/>
          <p:nvPr/>
        </p:nvSpPr>
        <p:spPr>
          <a:xfrm>
            <a:off x="161437" y="115902"/>
            <a:ext cx="6096000" cy="1077218"/>
          </a:xfrm>
          <a:custGeom>
            <a:avLst/>
            <a:gdLst>
              <a:gd name="csX0" fmla="*/ 0 w 6096000"/>
              <a:gd name="csY0" fmla="*/ 0 h 1077218"/>
              <a:gd name="csX1" fmla="*/ 493222 w 6096000"/>
              <a:gd name="csY1" fmla="*/ 0 h 1077218"/>
              <a:gd name="csX2" fmla="*/ 1108364 w 6096000"/>
              <a:gd name="csY2" fmla="*/ 0 h 1077218"/>
              <a:gd name="csX3" fmla="*/ 1784465 w 6096000"/>
              <a:gd name="csY3" fmla="*/ 0 h 1077218"/>
              <a:gd name="csX4" fmla="*/ 2277687 w 6096000"/>
              <a:gd name="csY4" fmla="*/ 0 h 1077218"/>
              <a:gd name="csX5" fmla="*/ 2953789 w 6096000"/>
              <a:gd name="csY5" fmla="*/ 0 h 1077218"/>
              <a:gd name="csX6" fmla="*/ 3447011 w 6096000"/>
              <a:gd name="csY6" fmla="*/ 0 h 1077218"/>
              <a:gd name="csX7" fmla="*/ 4001193 w 6096000"/>
              <a:gd name="csY7" fmla="*/ 0 h 1077218"/>
              <a:gd name="csX8" fmla="*/ 4616335 w 6096000"/>
              <a:gd name="csY8" fmla="*/ 0 h 1077218"/>
              <a:gd name="csX9" fmla="*/ 5231476 w 6096000"/>
              <a:gd name="csY9" fmla="*/ 0 h 1077218"/>
              <a:gd name="csX10" fmla="*/ 6096000 w 6096000"/>
              <a:gd name="csY10" fmla="*/ 0 h 1077218"/>
              <a:gd name="csX11" fmla="*/ 6096000 w 6096000"/>
              <a:gd name="csY11" fmla="*/ 517065 h 1077218"/>
              <a:gd name="csX12" fmla="*/ 6096000 w 6096000"/>
              <a:gd name="csY12" fmla="*/ 1077218 h 1077218"/>
              <a:gd name="csX13" fmla="*/ 5541818 w 6096000"/>
              <a:gd name="csY13" fmla="*/ 1077218 h 1077218"/>
              <a:gd name="csX14" fmla="*/ 5109556 w 6096000"/>
              <a:gd name="csY14" fmla="*/ 1077218 h 1077218"/>
              <a:gd name="csX15" fmla="*/ 4555375 w 6096000"/>
              <a:gd name="csY15" fmla="*/ 1077218 h 1077218"/>
              <a:gd name="csX16" fmla="*/ 4184073 w 6096000"/>
              <a:gd name="csY16" fmla="*/ 1077218 h 1077218"/>
              <a:gd name="csX17" fmla="*/ 3507971 w 6096000"/>
              <a:gd name="csY17" fmla="*/ 1077218 h 1077218"/>
              <a:gd name="csX18" fmla="*/ 2831869 w 6096000"/>
              <a:gd name="csY18" fmla="*/ 1077218 h 1077218"/>
              <a:gd name="csX19" fmla="*/ 2277687 w 6096000"/>
              <a:gd name="csY19" fmla="*/ 1077218 h 1077218"/>
              <a:gd name="csX20" fmla="*/ 1906385 w 6096000"/>
              <a:gd name="csY20" fmla="*/ 1077218 h 1077218"/>
              <a:gd name="csX21" fmla="*/ 1413164 w 6096000"/>
              <a:gd name="csY21" fmla="*/ 1077218 h 1077218"/>
              <a:gd name="csX22" fmla="*/ 737062 w 6096000"/>
              <a:gd name="csY22" fmla="*/ 1077218 h 1077218"/>
              <a:gd name="csX23" fmla="*/ 0 w 6096000"/>
              <a:gd name="csY23" fmla="*/ 1077218 h 1077218"/>
              <a:gd name="csX24" fmla="*/ 0 w 6096000"/>
              <a:gd name="csY24" fmla="*/ 570926 h 1077218"/>
              <a:gd name="csX25" fmla="*/ 0 w 6096000"/>
              <a:gd name="csY25" fmla="*/ 0 h 1077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6096000" h="1077218" extrusionOk="0">
                <a:moveTo>
                  <a:pt x="0" y="0"/>
                </a:moveTo>
                <a:cubicBezTo>
                  <a:pt x="213449" y="-45813"/>
                  <a:pt x="367096" y="23920"/>
                  <a:pt x="493222" y="0"/>
                </a:cubicBezTo>
                <a:cubicBezTo>
                  <a:pt x="619348" y="-23920"/>
                  <a:pt x="919928" y="7635"/>
                  <a:pt x="1108364" y="0"/>
                </a:cubicBezTo>
                <a:cubicBezTo>
                  <a:pt x="1296800" y="-7635"/>
                  <a:pt x="1611641" y="6126"/>
                  <a:pt x="1784465" y="0"/>
                </a:cubicBezTo>
                <a:cubicBezTo>
                  <a:pt x="1957289" y="-6126"/>
                  <a:pt x="2121764" y="36173"/>
                  <a:pt x="2277687" y="0"/>
                </a:cubicBezTo>
                <a:cubicBezTo>
                  <a:pt x="2433610" y="-36173"/>
                  <a:pt x="2654478" y="53860"/>
                  <a:pt x="2953789" y="0"/>
                </a:cubicBezTo>
                <a:cubicBezTo>
                  <a:pt x="3253100" y="-53860"/>
                  <a:pt x="3258746" y="53125"/>
                  <a:pt x="3447011" y="0"/>
                </a:cubicBezTo>
                <a:cubicBezTo>
                  <a:pt x="3635276" y="-53125"/>
                  <a:pt x="3728119" y="29549"/>
                  <a:pt x="4001193" y="0"/>
                </a:cubicBezTo>
                <a:cubicBezTo>
                  <a:pt x="4274267" y="-29549"/>
                  <a:pt x="4482037" y="64629"/>
                  <a:pt x="4616335" y="0"/>
                </a:cubicBezTo>
                <a:cubicBezTo>
                  <a:pt x="4750633" y="-64629"/>
                  <a:pt x="5008488" y="72923"/>
                  <a:pt x="5231476" y="0"/>
                </a:cubicBezTo>
                <a:cubicBezTo>
                  <a:pt x="5454464" y="-72923"/>
                  <a:pt x="5915614" y="59777"/>
                  <a:pt x="6096000" y="0"/>
                </a:cubicBezTo>
                <a:cubicBezTo>
                  <a:pt x="6146856" y="198170"/>
                  <a:pt x="6051715" y="357383"/>
                  <a:pt x="6096000" y="517065"/>
                </a:cubicBezTo>
                <a:cubicBezTo>
                  <a:pt x="6140285" y="676747"/>
                  <a:pt x="6084741" y="853021"/>
                  <a:pt x="6096000" y="1077218"/>
                </a:cubicBezTo>
                <a:cubicBezTo>
                  <a:pt x="5841174" y="1127032"/>
                  <a:pt x="5708067" y="1034489"/>
                  <a:pt x="5541818" y="1077218"/>
                </a:cubicBezTo>
                <a:cubicBezTo>
                  <a:pt x="5375569" y="1119947"/>
                  <a:pt x="5197484" y="1049632"/>
                  <a:pt x="5109556" y="1077218"/>
                </a:cubicBezTo>
                <a:cubicBezTo>
                  <a:pt x="5021628" y="1104804"/>
                  <a:pt x="4718091" y="1011075"/>
                  <a:pt x="4555375" y="1077218"/>
                </a:cubicBezTo>
                <a:cubicBezTo>
                  <a:pt x="4392659" y="1143361"/>
                  <a:pt x="4261119" y="1055084"/>
                  <a:pt x="4184073" y="1077218"/>
                </a:cubicBezTo>
                <a:cubicBezTo>
                  <a:pt x="4107027" y="1099352"/>
                  <a:pt x="3684708" y="1025669"/>
                  <a:pt x="3507971" y="1077218"/>
                </a:cubicBezTo>
                <a:cubicBezTo>
                  <a:pt x="3331234" y="1128767"/>
                  <a:pt x="2976561" y="1075595"/>
                  <a:pt x="2831869" y="1077218"/>
                </a:cubicBezTo>
                <a:cubicBezTo>
                  <a:pt x="2687177" y="1078841"/>
                  <a:pt x="2518467" y="1044578"/>
                  <a:pt x="2277687" y="1077218"/>
                </a:cubicBezTo>
                <a:cubicBezTo>
                  <a:pt x="2036907" y="1109858"/>
                  <a:pt x="2043706" y="1061642"/>
                  <a:pt x="1906385" y="1077218"/>
                </a:cubicBezTo>
                <a:cubicBezTo>
                  <a:pt x="1769064" y="1092794"/>
                  <a:pt x="1577037" y="1068542"/>
                  <a:pt x="1413164" y="1077218"/>
                </a:cubicBezTo>
                <a:cubicBezTo>
                  <a:pt x="1249291" y="1085894"/>
                  <a:pt x="880191" y="1061742"/>
                  <a:pt x="737062" y="1077218"/>
                </a:cubicBezTo>
                <a:cubicBezTo>
                  <a:pt x="593933" y="1092694"/>
                  <a:pt x="190663" y="996192"/>
                  <a:pt x="0" y="1077218"/>
                </a:cubicBezTo>
                <a:cubicBezTo>
                  <a:pt x="-34258" y="891852"/>
                  <a:pt x="6047" y="690330"/>
                  <a:pt x="0" y="570926"/>
                </a:cubicBezTo>
                <a:cubicBezTo>
                  <a:pt x="-6047" y="451522"/>
                  <a:pt x="8948" y="194783"/>
                  <a:pt x="0" y="0"/>
                </a:cubicBezTo>
                <a:close/>
              </a:path>
            </a:pathLst>
          </a:custGeom>
          <a:noFill/>
          <a:ln>
            <a:solidFill>
              <a:schemeClr val="tx1"/>
            </a:solidFill>
            <a:extLst>
              <a:ext uri="{C807C97D-BFC1-408E-A445-0C87EB9F89A2}">
                <ask:lineSketchStyleProps xmlns:ask="http://schemas.microsoft.com/office/drawing/2018/sketchyshapes" sd="139682991">
                  <a:prstGeom prst="rect">
                    <a:avLst/>
                  </a:prstGeom>
                  <ask:type>
                    <ask:lineSketchScribble/>
                  </ask:type>
                </ask:lineSketchStyleProps>
              </a:ext>
            </a:extLst>
          </a:ln>
        </p:spPr>
        <p:txBody>
          <a:bodyPr wrap="square">
            <a:spAutoFit/>
          </a:bodyPr>
          <a:lstStyle/>
          <a:p>
            <a:r>
              <a:rPr lang="el-GR" sz="3200"/>
              <a:t>«Το </a:t>
            </a:r>
            <a:r>
              <a:rPr lang="el-GR" sz="3200" dirty="0"/>
              <a:t>έξυπνο πουλί από τη </a:t>
            </a:r>
            <a:r>
              <a:rPr lang="el-GR" sz="3200"/>
              <a:t>μύτη πιάνεται»</a:t>
            </a:r>
            <a:endParaRPr lang="el-GR" sz="3200" b="1" dirty="0"/>
          </a:p>
        </p:txBody>
      </p:sp>
      <p:sp>
        <p:nvSpPr>
          <p:cNvPr id="11" name="Οβάλ 10">
            <a:extLst>
              <a:ext uri="{FF2B5EF4-FFF2-40B4-BE49-F238E27FC236}">
                <a16:creationId xmlns:a16="http://schemas.microsoft.com/office/drawing/2014/main" id="{0BD1B303-1A21-C318-1AC0-5DA97D3F3947}"/>
              </a:ext>
            </a:extLst>
          </p:cNvPr>
          <p:cNvSpPr/>
          <p:nvPr/>
        </p:nvSpPr>
        <p:spPr>
          <a:xfrm>
            <a:off x="303344" y="2127248"/>
            <a:ext cx="914400" cy="92528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a:t>
            </a:r>
          </a:p>
        </p:txBody>
      </p:sp>
      <p:sp>
        <p:nvSpPr>
          <p:cNvPr id="13" name="Οβάλ 12">
            <a:extLst>
              <a:ext uri="{FF2B5EF4-FFF2-40B4-BE49-F238E27FC236}">
                <a16:creationId xmlns:a16="http://schemas.microsoft.com/office/drawing/2014/main" id="{B103580F-98E7-A6F6-9267-F491EDB5224F}"/>
              </a:ext>
            </a:extLst>
          </p:cNvPr>
          <p:cNvSpPr/>
          <p:nvPr/>
        </p:nvSpPr>
        <p:spPr>
          <a:xfrm>
            <a:off x="5800237" y="3690256"/>
            <a:ext cx="914400" cy="92528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2</a:t>
            </a:r>
          </a:p>
        </p:txBody>
      </p:sp>
      <p:pic>
        <p:nvPicPr>
          <p:cNvPr id="2" name="Εικόνα 1" descr="κλέφτης καρτούν Στοκ Εικονογραφήσεις, Vectors, &amp; Clipart – (13,056 Στοκ Εικονογραφήσεις)">
            <a:extLst>
              <a:ext uri="{FF2B5EF4-FFF2-40B4-BE49-F238E27FC236}">
                <a16:creationId xmlns:a16="http://schemas.microsoft.com/office/drawing/2014/main" id="{4C31664F-AE96-15ED-2EEE-B83FDC9C5634}"/>
              </a:ext>
            </a:extLst>
          </p:cNvPr>
          <p:cNvPicPr>
            <a:picLocks noChangeAspect="1"/>
          </p:cNvPicPr>
          <p:nvPr/>
        </p:nvPicPr>
        <p:blipFill>
          <a:blip r:embed="rId3"/>
          <a:stretch>
            <a:fillRect/>
          </a:stretch>
        </p:blipFill>
        <p:spPr>
          <a:xfrm>
            <a:off x="1495330" y="1329557"/>
            <a:ext cx="3283499" cy="3285985"/>
          </a:xfrm>
          <a:custGeom>
            <a:avLst/>
            <a:gdLst>
              <a:gd name="csX0" fmla="*/ 0 w 3283499"/>
              <a:gd name="csY0" fmla="*/ 0 h 3285985"/>
              <a:gd name="csX1" fmla="*/ 448745 w 3283499"/>
              <a:gd name="csY1" fmla="*/ 0 h 3285985"/>
              <a:gd name="csX2" fmla="*/ 897490 w 3283499"/>
              <a:gd name="csY2" fmla="*/ 0 h 3285985"/>
              <a:gd name="csX3" fmla="*/ 1510410 w 3283499"/>
              <a:gd name="csY3" fmla="*/ 0 h 3285985"/>
              <a:gd name="csX4" fmla="*/ 2024824 w 3283499"/>
              <a:gd name="csY4" fmla="*/ 0 h 3285985"/>
              <a:gd name="csX5" fmla="*/ 2572074 w 3283499"/>
              <a:gd name="csY5" fmla="*/ 0 h 3285985"/>
              <a:gd name="csX6" fmla="*/ 3283499 w 3283499"/>
              <a:gd name="csY6" fmla="*/ 0 h 3285985"/>
              <a:gd name="csX7" fmla="*/ 3283499 w 3283499"/>
              <a:gd name="csY7" fmla="*/ 613384 h 3285985"/>
              <a:gd name="csX8" fmla="*/ 3283499 w 3283499"/>
              <a:gd name="csY8" fmla="*/ 1128188 h 3285985"/>
              <a:gd name="csX9" fmla="*/ 3283499 w 3283499"/>
              <a:gd name="csY9" fmla="*/ 1577273 h 3285985"/>
              <a:gd name="csX10" fmla="*/ 3283499 w 3283499"/>
              <a:gd name="csY10" fmla="*/ 2059217 h 3285985"/>
              <a:gd name="csX11" fmla="*/ 3283499 w 3283499"/>
              <a:gd name="csY11" fmla="*/ 2672601 h 3285985"/>
              <a:gd name="csX12" fmla="*/ 3283499 w 3283499"/>
              <a:gd name="csY12" fmla="*/ 3285985 h 3285985"/>
              <a:gd name="csX13" fmla="*/ 2670579 w 3283499"/>
              <a:gd name="csY13" fmla="*/ 3285985 h 3285985"/>
              <a:gd name="csX14" fmla="*/ 2156164 w 3283499"/>
              <a:gd name="csY14" fmla="*/ 3285985 h 3285985"/>
              <a:gd name="csX15" fmla="*/ 1707419 w 3283499"/>
              <a:gd name="csY15" fmla="*/ 3285985 h 3285985"/>
              <a:gd name="csX16" fmla="*/ 1127335 w 3283499"/>
              <a:gd name="csY16" fmla="*/ 3285985 h 3285985"/>
              <a:gd name="csX17" fmla="*/ 612920 w 3283499"/>
              <a:gd name="csY17" fmla="*/ 3285985 h 3285985"/>
              <a:gd name="csX18" fmla="*/ 0 w 3283499"/>
              <a:gd name="csY18" fmla="*/ 3285985 h 3285985"/>
              <a:gd name="csX19" fmla="*/ 0 w 3283499"/>
              <a:gd name="csY19" fmla="*/ 2836900 h 3285985"/>
              <a:gd name="csX20" fmla="*/ 0 w 3283499"/>
              <a:gd name="csY20" fmla="*/ 2387816 h 3285985"/>
              <a:gd name="csX21" fmla="*/ 0 w 3283499"/>
              <a:gd name="csY21" fmla="*/ 1807292 h 3285985"/>
              <a:gd name="csX22" fmla="*/ 0 w 3283499"/>
              <a:gd name="csY22" fmla="*/ 1226768 h 3285985"/>
              <a:gd name="csX23" fmla="*/ 0 w 3283499"/>
              <a:gd name="csY23" fmla="*/ 744823 h 3285985"/>
              <a:gd name="csX24" fmla="*/ 0 w 3283499"/>
              <a:gd name="csY24" fmla="*/ 0 h 32859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283499" h="3285985" fill="none" extrusionOk="0">
                <a:moveTo>
                  <a:pt x="0" y="0"/>
                </a:moveTo>
                <a:cubicBezTo>
                  <a:pt x="159802" y="-10822"/>
                  <a:pt x="312869" y="19733"/>
                  <a:pt x="448745" y="0"/>
                </a:cubicBezTo>
                <a:cubicBezTo>
                  <a:pt x="584622" y="-19733"/>
                  <a:pt x="804381" y="17641"/>
                  <a:pt x="897490" y="0"/>
                </a:cubicBezTo>
                <a:cubicBezTo>
                  <a:pt x="990600" y="-17641"/>
                  <a:pt x="1285645" y="71264"/>
                  <a:pt x="1510410" y="0"/>
                </a:cubicBezTo>
                <a:cubicBezTo>
                  <a:pt x="1735175" y="-71264"/>
                  <a:pt x="1850117" y="3306"/>
                  <a:pt x="2024824" y="0"/>
                </a:cubicBezTo>
                <a:cubicBezTo>
                  <a:pt x="2199531" y="-3306"/>
                  <a:pt x="2327836" y="30891"/>
                  <a:pt x="2572074" y="0"/>
                </a:cubicBezTo>
                <a:cubicBezTo>
                  <a:pt x="2816312" y="-30891"/>
                  <a:pt x="3024421" y="6223"/>
                  <a:pt x="3283499" y="0"/>
                </a:cubicBezTo>
                <a:cubicBezTo>
                  <a:pt x="3314464" y="282923"/>
                  <a:pt x="3266976" y="430979"/>
                  <a:pt x="3283499" y="613384"/>
                </a:cubicBezTo>
                <a:cubicBezTo>
                  <a:pt x="3300022" y="795789"/>
                  <a:pt x="3245225" y="909913"/>
                  <a:pt x="3283499" y="1128188"/>
                </a:cubicBezTo>
                <a:cubicBezTo>
                  <a:pt x="3321773" y="1346463"/>
                  <a:pt x="3255159" y="1362919"/>
                  <a:pt x="3283499" y="1577273"/>
                </a:cubicBezTo>
                <a:cubicBezTo>
                  <a:pt x="3311839" y="1791627"/>
                  <a:pt x="3226126" y="1865857"/>
                  <a:pt x="3283499" y="2059217"/>
                </a:cubicBezTo>
                <a:cubicBezTo>
                  <a:pt x="3340872" y="2252577"/>
                  <a:pt x="3233946" y="2516905"/>
                  <a:pt x="3283499" y="2672601"/>
                </a:cubicBezTo>
                <a:cubicBezTo>
                  <a:pt x="3333052" y="2828297"/>
                  <a:pt x="3220051" y="3047840"/>
                  <a:pt x="3283499" y="3285985"/>
                </a:cubicBezTo>
                <a:cubicBezTo>
                  <a:pt x="3024478" y="3301979"/>
                  <a:pt x="2828782" y="3257004"/>
                  <a:pt x="2670579" y="3285985"/>
                </a:cubicBezTo>
                <a:cubicBezTo>
                  <a:pt x="2512376" y="3314966"/>
                  <a:pt x="2379647" y="3239717"/>
                  <a:pt x="2156164" y="3285985"/>
                </a:cubicBezTo>
                <a:cubicBezTo>
                  <a:pt x="1932681" y="3332253"/>
                  <a:pt x="1829299" y="3267811"/>
                  <a:pt x="1707419" y="3285985"/>
                </a:cubicBezTo>
                <a:cubicBezTo>
                  <a:pt x="1585539" y="3304159"/>
                  <a:pt x="1289984" y="3252926"/>
                  <a:pt x="1127335" y="3285985"/>
                </a:cubicBezTo>
                <a:cubicBezTo>
                  <a:pt x="964686" y="3319044"/>
                  <a:pt x="735283" y="3238864"/>
                  <a:pt x="612920" y="3285985"/>
                </a:cubicBezTo>
                <a:cubicBezTo>
                  <a:pt x="490557" y="3333106"/>
                  <a:pt x="247563" y="3279510"/>
                  <a:pt x="0" y="3285985"/>
                </a:cubicBezTo>
                <a:cubicBezTo>
                  <a:pt x="-20048" y="3167899"/>
                  <a:pt x="20233" y="2948564"/>
                  <a:pt x="0" y="2836900"/>
                </a:cubicBezTo>
                <a:cubicBezTo>
                  <a:pt x="-20233" y="2725237"/>
                  <a:pt x="26062" y="2597758"/>
                  <a:pt x="0" y="2387816"/>
                </a:cubicBezTo>
                <a:cubicBezTo>
                  <a:pt x="-26062" y="2177874"/>
                  <a:pt x="25488" y="2073290"/>
                  <a:pt x="0" y="1807292"/>
                </a:cubicBezTo>
                <a:cubicBezTo>
                  <a:pt x="-25488" y="1541294"/>
                  <a:pt x="28381" y="1351198"/>
                  <a:pt x="0" y="1226768"/>
                </a:cubicBezTo>
                <a:cubicBezTo>
                  <a:pt x="-28381" y="1102338"/>
                  <a:pt x="8562" y="955552"/>
                  <a:pt x="0" y="744823"/>
                </a:cubicBezTo>
                <a:cubicBezTo>
                  <a:pt x="-8562" y="534095"/>
                  <a:pt x="5230" y="267675"/>
                  <a:pt x="0" y="0"/>
                </a:cubicBezTo>
                <a:close/>
              </a:path>
              <a:path w="3283499" h="3285985" stroke="0" extrusionOk="0">
                <a:moveTo>
                  <a:pt x="0" y="0"/>
                </a:moveTo>
                <a:cubicBezTo>
                  <a:pt x="133849" y="-41201"/>
                  <a:pt x="274771" y="42248"/>
                  <a:pt x="547250" y="0"/>
                </a:cubicBezTo>
                <a:cubicBezTo>
                  <a:pt x="819729" y="-42248"/>
                  <a:pt x="816461" y="51202"/>
                  <a:pt x="1061665" y="0"/>
                </a:cubicBezTo>
                <a:cubicBezTo>
                  <a:pt x="1306870" y="-51202"/>
                  <a:pt x="1302748" y="34598"/>
                  <a:pt x="1510410" y="0"/>
                </a:cubicBezTo>
                <a:cubicBezTo>
                  <a:pt x="1718073" y="-34598"/>
                  <a:pt x="1953903" y="14419"/>
                  <a:pt x="2123329" y="0"/>
                </a:cubicBezTo>
                <a:cubicBezTo>
                  <a:pt x="2292755" y="-14419"/>
                  <a:pt x="2480589" y="25522"/>
                  <a:pt x="2604909" y="0"/>
                </a:cubicBezTo>
                <a:cubicBezTo>
                  <a:pt x="2729229" y="-25522"/>
                  <a:pt x="3045601" y="72425"/>
                  <a:pt x="3283499" y="0"/>
                </a:cubicBezTo>
                <a:cubicBezTo>
                  <a:pt x="3337977" y="148038"/>
                  <a:pt x="3271407" y="276604"/>
                  <a:pt x="3283499" y="514804"/>
                </a:cubicBezTo>
                <a:cubicBezTo>
                  <a:pt x="3295591" y="753004"/>
                  <a:pt x="3250560" y="880184"/>
                  <a:pt x="3283499" y="1095328"/>
                </a:cubicBezTo>
                <a:cubicBezTo>
                  <a:pt x="3316438" y="1310472"/>
                  <a:pt x="3271648" y="1374024"/>
                  <a:pt x="3283499" y="1577273"/>
                </a:cubicBezTo>
                <a:cubicBezTo>
                  <a:pt x="3295350" y="1780522"/>
                  <a:pt x="3259885" y="1952398"/>
                  <a:pt x="3283499" y="2059217"/>
                </a:cubicBezTo>
                <a:cubicBezTo>
                  <a:pt x="3307113" y="2166036"/>
                  <a:pt x="3271523" y="2417426"/>
                  <a:pt x="3283499" y="2574022"/>
                </a:cubicBezTo>
                <a:cubicBezTo>
                  <a:pt x="3295475" y="2730619"/>
                  <a:pt x="3239039" y="3085156"/>
                  <a:pt x="3283499" y="3285985"/>
                </a:cubicBezTo>
                <a:cubicBezTo>
                  <a:pt x="3080180" y="3324562"/>
                  <a:pt x="2945861" y="3231898"/>
                  <a:pt x="2801919" y="3285985"/>
                </a:cubicBezTo>
                <a:cubicBezTo>
                  <a:pt x="2657977" y="3340072"/>
                  <a:pt x="2525774" y="3262486"/>
                  <a:pt x="2320339" y="3285985"/>
                </a:cubicBezTo>
                <a:cubicBezTo>
                  <a:pt x="2114904" y="3309484"/>
                  <a:pt x="1995610" y="3220403"/>
                  <a:pt x="1707419" y="3285985"/>
                </a:cubicBezTo>
                <a:cubicBezTo>
                  <a:pt x="1419228" y="3351567"/>
                  <a:pt x="1303444" y="3274475"/>
                  <a:pt x="1160170" y="3285985"/>
                </a:cubicBezTo>
                <a:cubicBezTo>
                  <a:pt x="1016896" y="3297495"/>
                  <a:pt x="879090" y="3239601"/>
                  <a:pt x="645755" y="3285985"/>
                </a:cubicBezTo>
                <a:cubicBezTo>
                  <a:pt x="412420" y="3332369"/>
                  <a:pt x="284713" y="3283176"/>
                  <a:pt x="0" y="3285985"/>
                </a:cubicBezTo>
                <a:cubicBezTo>
                  <a:pt x="-905" y="3088640"/>
                  <a:pt x="1378" y="2855695"/>
                  <a:pt x="0" y="2672601"/>
                </a:cubicBezTo>
                <a:cubicBezTo>
                  <a:pt x="-1378" y="2489507"/>
                  <a:pt x="28414" y="2281104"/>
                  <a:pt x="0" y="2157797"/>
                </a:cubicBezTo>
                <a:cubicBezTo>
                  <a:pt x="-28414" y="2034490"/>
                  <a:pt x="22790" y="1920386"/>
                  <a:pt x="0" y="1708712"/>
                </a:cubicBezTo>
                <a:cubicBezTo>
                  <a:pt x="-22790" y="1497039"/>
                  <a:pt x="52127" y="1351378"/>
                  <a:pt x="0" y="1095328"/>
                </a:cubicBezTo>
                <a:cubicBezTo>
                  <a:pt x="-52127" y="839278"/>
                  <a:pt x="35076" y="766894"/>
                  <a:pt x="0" y="613384"/>
                </a:cubicBezTo>
                <a:cubicBezTo>
                  <a:pt x="-35076" y="459874"/>
                  <a:pt x="69817" y="198212"/>
                  <a:pt x="0" y="0"/>
                </a:cubicBezTo>
                <a:close/>
              </a:path>
            </a:pathLst>
          </a:custGeom>
          <a:ln>
            <a:solidFill>
              <a:schemeClr val="tx1"/>
            </a:solidFill>
            <a:extLst>
              <a:ext uri="{C807C97D-BFC1-408E-A445-0C87EB9F89A2}">
                <ask:lineSketchStyleProps xmlns:ask="http://schemas.microsoft.com/office/drawing/2018/sketchyshapes" sd="4028428331">
                  <a:prstGeom prst="rect">
                    <a:avLst/>
                  </a:prstGeom>
                  <ask:type>
                    <ask:lineSketchScribble/>
                  </ask:type>
                </ask:lineSketchStyleProps>
              </a:ext>
            </a:extLst>
          </a:ln>
        </p:spPr>
      </p:pic>
      <p:pic>
        <p:nvPicPr>
          <p:cNvPr id="4" name="Εικόνα 3" descr="Κλέφτης με ντετέκτιβ στο εσωτερικό του: Vector στοκ (χωρίς δικαιώματα)  2511370159 | Shutterstock">
            <a:extLst>
              <a:ext uri="{FF2B5EF4-FFF2-40B4-BE49-F238E27FC236}">
                <a16:creationId xmlns:a16="http://schemas.microsoft.com/office/drawing/2014/main" id="{341EC32C-219B-CA63-B8C2-56E47280B348}"/>
              </a:ext>
            </a:extLst>
          </p:cNvPr>
          <p:cNvPicPr>
            <a:picLocks noChangeAspect="1"/>
          </p:cNvPicPr>
          <p:nvPr/>
        </p:nvPicPr>
        <p:blipFill>
          <a:blip r:embed="rId4"/>
          <a:srcRect b="7878"/>
          <a:stretch>
            <a:fillRect/>
          </a:stretch>
        </p:blipFill>
        <p:spPr>
          <a:xfrm>
            <a:off x="6932742" y="2158639"/>
            <a:ext cx="2331001" cy="2456903"/>
          </a:xfrm>
          <a:custGeom>
            <a:avLst/>
            <a:gdLst>
              <a:gd name="csX0" fmla="*/ 0 w 2331001"/>
              <a:gd name="csY0" fmla="*/ 0 h 2456903"/>
              <a:gd name="csX1" fmla="*/ 629370 w 2331001"/>
              <a:gd name="csY1" fmla="*/ 0 h 2456903"/>
              <a:gd name="csX2" fmla="*/ 1188811 w 2331001"/>
              <a:gd name="csY2" fmla="*/ 0 h 2456903"/>
              <a:gd name="csX3" fmla="*/ 1818181 w 2331001"/>
              <a:gd name="csY3" fmla="*/ 0 h 2456903"/>
              <a:gd name="csX4" fmla="*/ 2331001 w 2331001"/>
              <a:gd name="csY4" fmla="*/ 0 h 2456903"/>
              <a:gd name="csX5" fmla="*/ 2331001 w 2331001"/>
              <a:gd name="csY5" fmla="*/ 442243 h 2456903"/>
              <a:gd name="csX6" fmla="*/ 2331001 w 2331001"/>
              <a:gd name="csY6" fmla="*/ 933623 h 2456903"/>
              <a:gd name="csX7" fmla="*/ 2331001 w 2331001"/>
              <a:gd name="csY7" fmla="*/ 1375866 h 2456903"/>
              <a:gd name="csX8" fmla="*/ 2331001 w 2331001"/>
              <a:gd name="csY8" fmla="*/ 1793539 h 2456903"/>
              <a:gd name="csX9" fmla="*/ 2331001 w 2331001"/>
              <a:gd name="csY9" fmla="*/ 2456903 h 2456903"/>
              <a:gd name="csX10" fmla="*/ 1794871 w 2331001"/>
              <a:gd name="csY10" fmla="*/ 2456903 h 2456903"/>
              <a:gd name="csX11" fmla="*/ 1282051 w 2331001"/>
              <a:gd name="csY11" fmla="*/ 2456903 h 2456903"/>
              <a:gd name="csX12" fmla="*/ 652680 w 2331001"/>
              <a:gd name="csY12" fmla="*/ 2456903 h 2456903"/>
              <a:gd name="csX13" fmla="*/ 0 w 2331001"/>
              <a:gd name="csY13" fmla="*/ 2456903 h 2456903"/>
              <a:gd name="csX14" fmla="*/ 0 w 2331001"/>
              <a:gd name="csY14" fmla="*/ 2039229 h 2456903"/>
              <a:gd name="csX15" fmla="*/ 0 w 2331001"/>
              <a:gd name="csY15" fmla="*/ 1498711 h 2456903"/>
              <a:gd name="csX16" fmla="*/ 0 w 2331001"/>
              <a:gd name="csY16" fmla="*/ 1031899 h 2456903"/>
              <a:gd name="csX17" fmla="*/ 0 w 2331001"/>
              <a:gd name="csY17" fmla="*/ 491381 h 2456903"/>
              <a:gd name="csX18" fmla="*/ 0 w 2331001"/>
              <a:gd name="csY18" fmla="*/ 0 h 24569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331001" h="2456903" fill="none" extrusionOk="0">
                <a:moveTo>
                  <a:pt x="0" y="0"/>
                </a:moveTo>
                <a:cubicBezTo>
                  <a:pt x="277417" y="-33166"/>
                  <a:pt x="431344" y="50274"/>
                  <a:pt x="629370" y="0"/>
                </a:cubicBezTo>
                <a:cubicBezTo>
                  <a:pt x="827396" y="-50274"/>
                  <a:pt x="1007556" y="12427"/>
                  <a:pt x="1188811" y="0"/>
                </a:cubicBezTo>
                <a:cubicBezTo>
                  <a:pt x="1370066" y="-12427"/>
                  <a:pt x="1628068" y="48173"/>
                  <a:pt x="1818181" y="0"/>
                </a:cubicBezTo>
                <a:cubicBezTo>
                  <a:pt x="2008294" y="-48173"/>
                  <a:pt x="2199469" y="49436"/>
                  <a:pt x="2331001" y="0"/>
                </a:cubicBezTo>
                <a:cubicBezTo>
                  <a:pt x="2352796" y="160396"/>
                  <a:pt x="2325809" y="346930"/>
                  <a:pt x="2331001" y="442243"/>
                </a:cubicBezTo>
                <a:cubicBezTo>
                  <a:pt x="2336193" y="537556"/>
                  <a:pt x="2310108" y="786619"/>
                  <a:pt x="2331001" y="933623"/>
                </a:cubicBezTo>
                <a:cubicBezTo>
                  <a:pt x="2351894" y="1080627"/>
                  <a:pt x="2286773" y="1169604"/>
                  <a:pt x="2331001" y="1375866"/>
                </a:cubicBezTo>
                <a:cubicBezTo>
                  <a:pt x="2375229" y="1582128"/>
                  <a:pt x="2329501" y="1664458"/>
                  <a:pt x="2331001" y="1793539"/>
                </a:cubicBezTo>
                <a:cubicBezTo>
                  <a:pt x="2332501" y="1922620"/>
                  <a:pt x="2279602" y="2206344"/>
                  <a:pt x="2331001" y="2456903"/>
                </a:cubicBezTo>
                <a:cubicBezTo>
                  <a:pt x="2188859" y="2510220"/>
                  <a:pt x="2022052" y="2413967"/>
                  <a:pt x="1794871" y="2456903"/>
                </a:cubicBezTo>
                <a:cubicBezTo>
                  <a:pt x="1567690" y="2499839"/>
                  <a:pt x="1418008" y="2430198"/>
                  <a:pt x="1282051" y="2456903"/>
                </a:cubicBezTo>
                <a:cubicBezTo>
                  <a:pt x="1146094" y="2483608"/>
                  <a:pt x="799767" y="2409148"/>
                  <a:pt x="652680" y="2456903"/>
                </a:cubicBezTo>
                <a:cubicBezTo>
                  <a:pt x="505593" y="2504658"/>
                  <a:pt x="150421" y="2438029"/>
                  <a:pt x="0" y="2456903"/>
                </a:cubicBezTo>
                <a:cubicBezTo>
                  <a:pt x="-2288" y="2345885"/>
                  <a:pt x="36753" y="2195649"/>
                  <a:pt x="0" y="2039229"/>
                </a:cubicBezTo>
                <a:cubicBezTo>
                  <a:pt x="-36753" y="1882809"/>
                  <a:pt x="55784" y="1611998"/>
                  <a:pt x="0" y="1498711"/>
                </a:cubicBezTo>
                <a:cubicBezTo>
                  <a:pt x="-55784" y="1385424"/>
                  <a:pt x="52908" y="1217086"/>
                  <a:pt x="0" y="1031899"/>
                </a:cubicBezTo>
                <a:cubicBezTo>
                  <a:pt x="-52908" y="846712"/>
                  <a:pt x="48116" y="711210"/>
                  <a:pt x="0" y="491381"/>
                </a:cubicBezTo>
                <a:cubicBezTo>
                  <a:pt x="-48116" y="271552"/>
                  <a:pt x="47378" y="201159"/>
                  <a:pt x="0" y="0"/>
                </a:cubicBezTo>
                <a:close/>
              </a:path>
              <a:path w="2331001" h="2456903" stroke="0" extrusionOk="0">
                <a:moveTo>
                  <a:pt x="0" y="0"/>
                </a:moveTo>
                <a:cubicBezTo>
                  <a:pt x="156787" y="-24032"/>
                  <a:pt x="473388" y="44186"/>
                  <a:pt x="606060" y="0"/>
                </a:cubicBezTo>
                <a:cubicBezTo>
                  <a:pt x="738732" y="-44186"/>
                  <a:pt x="935474" y="39890"/>
                  <a:pt x="1142190" y="0"/>
                </a:cubicBezTo>
                <a:cubicBezTo>
                  <a:pt x="1348906" y="-39890"/>
                  <a:pt x="1450917" y="580"/>
                  <a:pt x="1701631" y="0"/>
                </a:cubicBezTo>
                <a:cubicBezTo>
                  <a:pt x="1952345" y="-580"/>
                  <a:pt x="2182512" y="30264"/>
                  <a:pt x="2331001" y="0"/>
                </a:cubicBezTo>
                <a:cubicBezTo>
                  <a:pt x="2346207" y="160426"/>
                  <a:pt x="2283444" y="270212"/>
                  <a:pt x="2331001" y="442243"/>
                </a:cubicBezTo>
                <a:cubicBezTo>
                  <a:pt x="2378558" y="614274"/>
                  <a:pt x="2322080" y="675139"/>
                  <a:pt x="2331001" y="859916"/>
                </a:cubicBezTo>
                <a:cubicBezTo>
                  <a:pt x="2339922" y="1044693"/>
                  <a:pt x="2288463" y="1097697"/>
                  <a:pt x="2331001" y="1326728"/>
                </a:cubicBezTo>
                <a:cubicBezTo>
                  <a:pt x="2373539" y="1555759"/>
                  <a:pt x="2328356" y="1587760"/>
                  <a:pt x="2331001" y="1842677"/>
                </a:cubicBezTo>
                <a:cubicBezTo>
                  <a:pt x="2333646" y="2097594"/>
                  <a:pt x="2295273" y="2247567"/>
                  <a:pt x="2331001" y="2456903"/>
                </a:cubicBezTo>
                <a:cubicBezTo>
                  <a:pt x="2163904" y="2520500"/>
                  <a:pt x="1981273" y="2421128"/>
                  <a:pt x="1724941" y="2456903"/>
                </a:cubicBezTo>
                <a:cubicBezTo>
                  <a:pt x="1468609" y="2492678"/>
                  <a:pt x="1403020" y="2391597"/>
                  <a:pt x="1142190" y="2456903"/>
                </a:cubicBezTo>
                <a:cubicBezTo>
                  <a:pt x="881360" y="2522209"/>
                  <a:pt x="732949" y="2451581"/>
                  <a:pt x="559440" y="2456903"/>
                </a:cubicBezTo>
                <a:cubicBezTo>
                  <a:pt x="385931" y="2462225"/>
                  <a:pt x="209773" y="2413419"/>
                  <a:pt x="0" y="2456903"/>
                </a:cubicBezTo>
                <a:cubicBezTo>
                  <a:pt x="-48880" y="2344848"/>
                  <a:pt x="28796" y="2223177"/>
                  <a:pt x="0" y="1990091"/>
                </a:cubicBezTo>
                <a:cubicBezTo>
                  <a:pt x="-28796" y="1757005"/>
                  <a:pt x="37907" y="1756818"/>
                  <a:pt x="0" y="1547849"/>
                </a:cubicBezTo>
                <a:cubicBezTo>
                  <a:pt x="-37907" y="1338880"/>
                  <a:pt x="19002" y="1217558"/>
                  <a:pt x="0" y="1031899"/>
                </a:cubicBezTo>
                <a:cubicBezTo>
                  <a:pt x="-19002" y="846240"/>
                  <a:pt x="5470" y="759602"/>
                  <a:pt x="0" y="491381"/>
                </a:cubicBezTo>
                <a:cubicBezTo>
                  <a:pt x="-5470" y="223160"/>
                  <a:pt x="24318" y="197693"/>
                  <a:pt x="0" y="0"/>
                </a:cubicBezTo>
                <a:close/>
              </a:path>
            </a:pathLst>
          </a:custGeom>
          <a:ln>
            <a:solidFill>
              <a:schemeClr val="tx1"/>
            </a:solidFill>
            <a:extLst>
              <a:ext uri="{C807C97D-BFC1-408E-A445-0C87EB9F89A2}">
                <ask:lineSketchStyleProps xmlns:ask="http://schemas.microsoft.com/office/drawing/2018/sketchyshapes" sd="2268946452">
                  <a:prstGeom prst="rect">
                    <a:avLst/>
                  </a:prstGeom>
                  <ask:type>
                    <ask:lineSketchScribble/>
                  </ask:type>
                </ask:lineSketchStyleProps>
              </a:ext>
            </a:extLst>
          </a:ln>
        </p:spPr>
      </p:pic>
    </p:spTree>
    <p:extLst>
      <p:ext uri="{BB962C8B-B14F-4D97-AF65-F5344CB8AC3E}">
        <p14:creationId xmlns:p14="http://schemas.microsoft.com/office/powerpoint/2010/main" val="40193272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Ωρολόγιο πρόγραμμα διδασκαλίας – ΓΥΜΝΑΣΙΟ ΑΝΩΓΕΙΩΝ">
            <a:extLst>
              <a:ext uri="{FF2B5EF4-FFF2-40B4-BE49-F238E27FC236}">
                <a16:creationId xmlns:a16="http://schemas.microsoft.com/office/drawing/2014/main" id="{9ED78206-0221-49EF-99E6-95D4A9D676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830" y="1821656"/>
            <a:ext cx="4452342" cy="3214688"/>
          </a:xfrm>
          <a:prstGeom prst="rect">
            <a:avLst/>
          </a:prstGeom>
          <a:noFill/>
          <a:extLst>
            <a:ext uri="{909E8E84-426E-40DD-AFC4-6F175D3DCCD1}">
              <a14:hiddenFill xmlns:a14="http://schemas.microsoft.com/office/drawing/2010/main">
                <a:solidFill>
                  <a:srgbClr val="FFFFFF"/>
                </a:solidFill>
              </a14:hiddenFill>
            </a:ext>
          </a:extLst>
        </p:spPr>
      </p:pic>
      <p:sp>
        <p:nvSpPr>
          <p:cNvPr id="2" name="Φυσαλίδα σκέψης: Σύννεφο 1">
            <a:extLst>
              <a:ext uri="{FF2B5EF4-FFF2-40B4-BE49-F238E27FC236}">
                <a16:creationId xmlns:a16="http://schemas.microsoft.com/office/drawing/2014/main" id="{B02FD06D-0D90-443E-B354-79DD5A59A293}"/>
              </a:ext>
            </a:extLst>
          </p:cNvPr>
          <p:cNvSpPr/>
          <p:nvPr/>
        </p:nvSpPr>
        <p:spPr>
          <a:xfrm>
            <a:off x="3465131" y="1819441"/>
            <a:ext cx="1897774" cy="727184"/>
          </a:xfrm>
          <a:prstGeom prst="cloud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4" name="Φυσαλίδα σκέψης: Σύννεφο 3">
            <a:extLst>
              <a:ext uri="{FF2B5EF4-FFF2-40B4-BE49-F238E27FC236}">
                <a16:creationId xmlns:a16="http://schemas.microsoft.com/office/drawing/2014/main" id="{F43435B4-73AC-4445-A196-E64B5D878452}"/>
              </a:ext>
            </a:extLst>
          </p:cNvPr>
          <p:cNvSpPr/>
          <p:nvPr/>
        </p:nvSpPr>
        <p:spPr>
          <a:xfrm>
            <a:off x="6033925" y="1597738"/>
            <a:ext cx="1897774" cy="727184"/>
          </a:xfrm>
          <a:prstGeom prst="cloudCallou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5" name="Φυσαλίδα σκέψης: Σύννεφο 4">
            <a:extLst>
              <a:ext uri="{FF2B5EF4-FFF2-40B4-BE49-F238E27FC236}">
                <a16:creationId xmlns:a16="http://schemas.microsoft.com/office/drawing/2014/main" id="{D1074594-855D-48FE-991D-A3E7F1F6D10B}"/>
              </a:ext>
            </a:extLst>
          </p:cNvPr>
          <p:cNvSpPr/>
          <p:nvPr/>
        </p:nvSpPr>
        <p:spPr>
          <a:xfrm>
            <a:off x="3107451" y="3584194"/>
            <a:ext cx="1897774" cy="727184"/>
          </a:xfrm>
          <a:prstGeom prst="cloud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6" name="Φυσαλίδα σκέψης: Σύννεφο 5">
            <a:extLst>
              <a:ext uri="{FF2B5EF4-FFF2-40B4-BE49-F238E27FC236}">
                <a16:creationId xmlns:a16="http://schemas.microsoft.com/office/drawing/2014/main" id="{68B562CF-20CB-4B65-BF81-08EBC09E257A}"/>
              </a:ext>
            </a:extLst>
          </p:cNvPr>
          <p:cNvSpPr/>
          <p:nvPr/>
        </p:nvSpPr>
        <p:spPr>
          <a:xfrm>
            <a:off x="5235795" y="4309161"/>
            <a:ext cx="1897774" cy="727184"/>
          </a:xfrm>
          <a:prstGeom prst="cloud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7" name="Φυσαλίδα σκέψης: Σύννεφο 6">
            <a:extLst>
              <a:ext uri="{FF2B5EF4-FFF2-40B4-BE49-F238E27FC236}">
                <a16:creationId xmlns:a16="http://schemas.microsoft.com/office/drawing/2014/main" id="{5E46111C-B0A5-4C23-A629-B4B88E3E5CDA}"/>
              </a:ext>
            </a:extLst>
          </p:cNvPr>
          <p:cNvSpPr/>
          <p:nvPr/>
        </p:nvSpPr>
        <p:spPr>
          <a:xfrm>
            <a:off x="7488294" y="3371359"/>
            <a:ext cx="1897774" cy="727184"/>
          </a:xfrm>
          <a:prstGeom prst="cloudCallou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Tree>
    <p:extLst>
      <p:ext uri="{BB962C8B-B14F-4D97-AF65-F5344CB8AC3E}">
        <p14:creationId xmlns:p14="http://schemas.microsoft.com/office/powerpoint/2010/main" val="4897475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πινακίδα Στοκ Εικονογραφήσεις, Vectors, &amp; Clipart – (255,426 ...">
            <a:extLst>
              <a:ext uri="{FF2B5EF4-FFF2-40B4-BE49-F238E27FC236}">
                <a16:creationId xmlns:a16="http://schemas.microsoft.com/office/drawing/2014/main" id="{26378457-6B72-1E65-55B9-E563329FB0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9676" y="1160748"/>
            <a:ext cx="5832648" cy="4212468"/>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F0AC93A7-BAFA-A153-DB01-0A405CA16016}"/>
              </a:ext>
            </a:extLst>
          </p:cNvPr>
          <p:cNvSpPr/>
          <p:nvPr/>
        </p:nvSpPr>
        <p:spPr>
          <a:xfrm>
            <a:off x="3881754" y="2672916"/>
            <a:ext cx="3348372" cy="64807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100" dirty="0"/>
              <a:t>www.e-charalambous.com</a:t>
            </a:r>
            <a:endParaRPr lang="el-CY" sz="2100" dirty="0"/>
          </a:p>
        </p:txBody>
      </p:sp>
    </p:spTree>
    <p:extLst>
      <p:ext uri="{BB962C8B-B14F-4D97-AF65-F5344CB8AC3E}">
        <p14:creationId xmlns:p14="http://schemas.microsoft.com/office/powerpoint/2010/main" val="3004815513"/>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1631</TotalTime>
  <Words>535</Words>
  <Application>Microsoft Office PowerPoint</Application>
  <PresentationFormat>Ευρεία οθόνη</PresentationFormat>
  <Paragraphs>75</Paragraphs>
  <Slides>19</Slides>
  <Notes>3</Notes>
  <HiddenSlides>0</HiddenSlides>
  <MMClips>1</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19</vt:i4>
      </vt:variant>
    </vt:vector>
  </HeadingPairs>
  <TitlesOfParts>
    <vt:vector size="24" baseType="lpstr">
      <vt:lpstr>Aptos</vt:lpstr>
      <vt:lpstr>Aptos Display</vt:lpstr>
      <vt:lpstr>Arial</vt:lpstr>
      <vt:lpstr>Google Sans</vt:lpstr>
      <vt:lpstr>Θέμα του Office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Αυτοαξιολόγηση στο σπίτι </vt:lpstr>
      <vt:lpstr>Παρουσίαση του PowerPoint</vt:lpstr>
      <vt:lpstr>Παρουσίαση του PowerPoint</vt:lpstr>
      <vt:lpstr>Παρουσίαση του PowerPoint</vt:lpstr>
      <vt:lpstr>Παρουσίαση του PowerPoint</vt:lpstr>
      <vt:lpstr>Η τσάντα __________ είναι βαριά. </vt:lpstr>
      <vt:lpstr>Η δασκάλα φώναξε ________στον πίνακα.</vt:lpstr>
      <vt:lpstr>__________ παίζει στην αυλή.</vt:lpstr>
      <vt:lpstr>Τα παιχνίδια ________είναι σκορπισμένα.</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Ελένη Χαραλάμπους</dc:creator>
  <cp:lastModifiedBy>Ελένη Χαραλάμπους</cp:lastModifiedBy>
  <cp:revision>276</cp:revision>
  <dcterms:created xsi:type="dcterms:W3CDTF">2026-07-14T13:22:46Z</dcterms:created>
  <dcterms:modified xsi:type="dcterms:W3CDTF">2026-09-20T10:18:20Z</dcterms:modified>
</cp:coreProperties>
</file>