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430" r:id="rId2"/>
    <p:sldId id="696" r:id="rId3"/>
    <p:sldId id="451" r:id="rId4"/>
    <p:sldId id="611" r:id="rId5"/>
    <p:sldId id="689" r:id="rId6"/>
    <p:sldId id="259" r:id="rId7"/>
    <p:sldId id="694" r:id="rId8"/>
    <p:sldId id="642" r:id="rId9"/>
    <p:sldId id="710" r:id="rId10"/>
    <p:sldId id="711" r:id="rId11"/>
    <p:sldId id="712" r:id="rId12"/>
    <p:sldId id="705" r:id="rId13"/>
    <p:sldId id="616" r:id="rId14"/>
    <p:sldId id="617" r:id="rId15"/>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22" autoAdjust="0"/>
    <p:restoredTop sz="94660"/>
  </p:normalViewPr>
  <p:slideViewPr>
    <p:cSldViewPr snapToGrid="0">
      <p:cViewPr varScale="1">
        <p:scale>
          <a:sx n="59" d="100"/>
          <a:sy n="59" d="100"/>
        </p:scale>
        <p:origin x="900"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1277D3-A250-44CA-9E66-C89D7FAF70EA}" type="datetimeFigureOut">
              <a:rPr lang="el-GR" smtClean="0"/>
              <a:t>20/9/2026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1034E8-6D49-4E33-B046-80AB39889326}" type="slidenum">
              <a:rPr lang="el-GR" smtClean="0"/>
              <a:t>‹#›</a:t>
            </a:fld>
            <a:endParaRPr lang="el-GR"/>
          </a:p>
        </p:txBody>
      </p:sp>
    </p:spTree>
    <p:extLst>
      <p:ext uri="{BB962C8B-B14F-4D97-AF65-F5344CB8AC3E}">
        <p14:creationId xmlns:p14="http://schemas.microsoft.com/office/powerpoint/2010/main" val="326762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477F4B48-6750-40C4-8785-678CB7E3BB9C}" type="slidenum">
              <a:rPr lang="el-CY" smtClean="0"/>
              <a:t>1</a:t>
            </a:fld>
            <a:endParaRPr lang="el-CY"/>
          </a:p>
        </p:txBody>
      </p:sp>
    </p:spTree>
    <p:extLst>
      <p:ext uri="{BB962C8B-B14F-4D97-AF65-F5344CB8AC3E}">
        <p14:creationId xmlns:p14="http://schemas.microsoft.com/office/powerpoint/2010/main" val="3115953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841034E8-6D49-4E33-B046-80AB39889326}" type="slidenum">
              <a:rPr lang="el-GR" smtClean="0"/>
              <a:t>2</a:t>
            </a:fld>
            <a:endParaRPr lang="el-GR"/>
          </a:p>
        </p:txBody>
      </p:sp>
    </p:spTree>
    <p:extLst>
      <p:ext uri="{BB962C8B-B14F-4D97-AF65-F5344CB8AC3E}">
        <p14:creationId xmlns:p14="http://schemas.microsoft.com/office/powerpoint/2010/main" val="780224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2C2BBA0E-FCE6-4FF8-B6BD-C02FC8957C17}" type="slidenum">
              <a:rPr lang="el-GR" smtClean="0"/>
              <a:t>4</a:t>
            </a:fld>
            <a:endParaRPr lang="el-GR"/>
          </a:p>
        </p:txBody>
      </p:sp>
    </p:spTree>
    <p:extLst>
      <p:ext uri="{BB962C8B-B14F-4D97-AF65-F5344CB8AC3E}">
        <p14:creationId xmlns:p14="http://schemas.microsoft.com/office/powerpoint/2010/main" val="2890364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C687B6-C46A-ECAD-E1DB-DFBEACF72893}"/>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81D0DE9E-F017-C69B-9526-FC4CFC00E4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FAB20999-0B57-04B8-236F-95DCD6137479}"/>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2FD409C9-08FD-7DB4-4404-62756771F26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3AA0D53-A4AE-3267-6AEC-5DBBBBFD62C4}"/>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22163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F147F3-69F5-11CE-B457-E6393CBBE10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AD02DBA-241F-A4DE-39AB-12F42AC3ED17}"/>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C340F4E-C2E0-3DAF-47CB-A3EE07D8DCA7}"/>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81EDEF73-327C-DA13-AD64-59FF29784BB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DFEB2AD-C5D0-B0A4-9AD6-89E5F41F2432}"/>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088265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D8377C-D187-262B-533A-A59AD5C90798}"/>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21E19B1-AA2B-0C03-257E-BF14BA6FCA7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0F72F1AB-E434-28B8-25D4-23133C2C2467}"/>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CC08BF7B-9D11-E6F9-5D5E-DEA66A6E044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E195961-BE65-CA23-7029-18BDE6D70240}"/>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240536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1D86181-2BE0-FDC1-83AB-286BEA485C8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34DC1F6-A763-7C69-D24E-F5A53B49CFD5}"/>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4F46373E-9AF7-AB2E-2560-E3069A78183B}"/>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17848E93-855F-B26B-F016-C7C432A1AF35}"/>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6" name="Θέση υποσέλιδου 5">
            <a:extLst>
              <a:ext uri="{FF2B5EF4-FFF2-40B4-BE49-F238E27FC236}">
                <a16:creationId xmlns:a16="http://schemas.microsoft.com/office/drawing/2014/main" id="{FDC3D2CE-D125-554E-9B01-5F46CAF51A4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236DD9A-5403-C5BC-4201-CA63446FBCBD}"/>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1083841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991A825-9535-0CD8-54AE-654051B98CD1}"/>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902B1891-CD81-4829-E857-FA6F9611F8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218D813A-307C-0DD7-096D-E9C87A079CBC}"/>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59F86161-7C36-FFC3-B253-5FF3EB2CCB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2F90593-632A-9D9E-0900-D6CBD8D4AF42}"/>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54793B63-084E-F54C-C149-56F652219142}"/>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8" name="Θέση υποσέλιδου 7">
            <a:extLst>
              <a:ext uri="{FF2B5EF4-FFF2-40B4-BE49-F238E27FC236}">
                <a16:creationId xmlns:a16="http://schemas.microsoft.com/office/drawing/2014/main" id="{93953494-81C7-18F0-CE32-D969C32B3610}"/>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995399F-3E73-4467-1FE0-32AD039ACD87}"/>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949523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DE63301-7852-BA61-A723-036C9F35FF5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B58A3EF4-4000-B68C-7F05-1FFC14F37772}"/>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4" name="Θέση υποσέλιδου 3">
            <a:extLst>
              <a:ext uri="{FF2B5EF4-FFF2-40B4-BE49-F238E27FC236}">
                <a16:creationId xmlns:a16="http://schemas.microsoft.com/office/drawing/2014/main" id="{9B872E80-D03C-64BC-E395-1F66D5B5579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97282F54-CAFF-BEAB-3EF8-2857F96B3BD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21992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8ED7AF9-A5F3-1A83-3FAA-F509A800639D}"/>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3" name="Θέση υποσέλιδου 2">
            <a:extLst>
              <a:ext uri="{FF2B5EF4-FFF2-40B4-BE49-F238E27FC236}">
                <a16:creationId xmlns:a16="http://schemas.microsoft.com/office/drawing/2014/main" id="{FF164A5B-4F2A-1294-E06D-2F5578BFE917}"/>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0956A29-AC3B-F258-0383-A5BFD3A7157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348683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207659-719F-8AE7-6409-4B9330B55A75}"/>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C580705-9412-4DAA-E8AA-A1F0C9E0B0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8A6B6B60-641F-7FA3-2C99-5E8F2F2BF9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5FF0439-B7E3-FCFE-2B48-B5557CDEF0CF}"/>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6" name="Θέση υποσέλιδου 5">
            <a:extLst>
              <a:ext uri="{FF2B5EF4-FFF2-40B4-BE49-F238E27FC236}">
                <a16:creationId xmlns:a16="http://schemas.microsoft.com/office/drawing/2014/main" id="{A15EFB62-20BB-6155-5E99-259188394088}"/>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1E7FF63-4A08-5D97-0E6B-CEBD32636C8F}"/>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8982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A6CFB3-6B2F-3CDD-D181-BBF6B880EE88}"/>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EB4221D7-EE63-6AF6-30CE-75E3981AE0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B13AE0E2-7944-93F0-6E3A-A94D69142E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C42EE1D-2A74-453B-46D5-D40092E2919F}"/>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6" name="Θέση υποσέλιδου 5">
            <a:extLst>
              <a:ext uri="{FF2B5EF4-FFF2-40B4-BE49-F238E27FC236}">
                <a16:creationId xmlns:a16="http://schemas.microsoft.com/office/drawing/2014/main" id="{8233016A-6E37-C63F-BD2E-4DF825BF573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48CDB8A3-6615-86B0-1AA9-401481E8F7C6}"/>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936087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9A4227-80E7-7651-DDDE-BDE81C65CA9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6EBA9DC-1A60-6F43-0723-AC125F4C63A7}"/>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9C0275E-9614-62CE-A013-B89BCF117433}"/>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957A4038-5DCA-8BE6-F2F0-5687C32BD2A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9A275E3-7A90-08F0-5BDA-6E12B559557C}"/>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136348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04B2B3F8-5FEA-2676-CE7B-E153EBB10E5E}"/>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603F90A-ECFD-6EA2-E166-1C656D0C7060}"/>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82C30AD-6675-580A-662D-B07127F404EF}"/>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28EE79CE-263D-C83C-FBEC-F464CAA246B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78209ED-8018-45AE-1643-3A8A9490425E}"/>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409400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8D25B496-3FC7-6E30-AE72-E4C4BA1361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1629BCB-3FD9-49F3-5A72-5308F46025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733433F-062A-2A53-C726-A345211E9B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890768F0-C740-7884-91E2-AD1BE80226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7296FB4-C21C-51A9-8AF5-C989953565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ED8FD2-A0A6-4D96-961E-B5A27EFBB7AD}" type="slidenum">
              <a:rPr lang="el-GR" smtClean="0"/>
              <a:t>‹#›</a:t>
            </a:fld>
            <a:endParaRPr lang="el-GR"/>
          </a:p>
        </p:txBody>
      </p:sp>
    </p:spTree>
    <p:extLst>
      <p:ext uri="{BB962C8B-B14F-4D97-AF65-F5344CB8AC3E}">
        <p14:creationId xmlns:p14="http://schemas.microsoft.com/office/powerpoint/2010/main" val="326249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video" Target="https://www.youtube.com/embed/3WFCf7V9NnQ?feature=oembed" TargetMode="Externa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toon παιδάκια">
            <a:extLst>
              <a:ext uri="{FF2B5EF4-FFF2-40B4-BE49-F238E27FC236}">
                <a16:creationId xmlns:a16="http://schemas.microsoft.com/office/drawing/2014/main" id="{E524272D-0686-44DA-A40E-A338D735E3B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685801" y="424544"/>
            <a:ext cx="10951028" cy="475246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B5F328EC-A3B9-44D4-BA84-DDB647E94D6C}"/>
              </a:ext>
            </a:extLst>
          </p:cNvPr>
          <p:cNvSpPr/>
          <p:nvPr/>
        </p:nvSpPr>
        <p:spPr>
          <a:xfrm>
            <a:off x="4184431" y="2990358"/>
            <a:ext cx="3823138" cy="60106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Μαθαίνω Ελληνικά </a:t>
            </a:r>
            <a:endParaRPr lang="el-CY" sz="1350" dirty="0">
              <a:solidFill>
                <a:schemeClr val="tx1"/>
              </a:solidFill>
            </a:endParaRPr>
          </a:p>
        </p:txBody>
      </p:sp>
      <p:sp>
        <p:nvSpPr>
          <p:cNvPr id="5" name="Ορθογώνιο 4">
            <a:extLst>
              <a:ext uri="{FF2B5EF4-FFF2-40B4-BE49-F238E27FC236}">
                <a16:creationId xmlns:a16="http://schemas.microsoft.com/office/drawing/2014/main" id="{EAA8CB4C-AD7F-4887-8D58-0018E8FB2C9D}"/>
              </a:ext>
            </a:extLst>
          </p:cNvPr>
          <p:cNvSpPr/>
          <p:nvPr/>
        </p:nvSpPr>
        <p:spPr>
          <a:xfrm>
            <a:off x="811174" y="5364971"/>
            <a:ext cx="6901542" cy="13950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6.Β1.ΘΕΜΑΤΙΚΟΣ ΚΥΚΛΟΣ 1_ ΑΟΡΙΣΤΟΣ ΚΑΙ ΠΑΡΑΤΑΤΙΚΟΣ  </a:t>
            </a:r>
            <a:endParaRPr lang="el-CY" dirty="0">
              <a:solidFill>
                <a:schemeClr val="tx1"/>
              </a:solidFill>
            </a:endParaRPr>
          </a:p>
        </p:txBody>
      </p:sp>
      <p:sp>
        <p:nvSpPr>
          <p:cNvPr id="3" name="Ορθογώνιο 2">
            <a:extLst>
              <a:ext uri="{FF2B5EF4-FFF2-40B4-BE49-F238E27FC236}">
                <a16:creationId xmlns:a16="http://schemas.microsoft.com/office/drawing/2014/main" id="{E3C749FE-F949-199C-60DD-A61FDB53B682}"/>
              </a:ext>
            </a:extLst>
          </p:cNvPr>
          <p:cNvSpPr/>
          <p:nvPr/>
        </p:nvSpPr>
        <p:spPr>
          <a:xfrm>
            <a:off x="8438613" y="5646473"/>
            <a:ext cx="2586431" cy="832054"/>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200" b="1" dirty="0" err="1">
                <a:solidFill>
                  <a:schemeClr val="tx1"/>
                </a:solidFill>
              </a:rPr>
              <a:t>Δρ</a:t>
            </a:r>
            <a:r>
              <a:rPr lang="el-GR" sz="1200" b="1" dirty="0">
                <a:solidFill>
                  <a:schemeClr val="tx1"/>
                </a:solidFill>
              </a:rPr>
              <a:t> Ελένη Χαραλάμπους</a:t>
            </a:r>
            <a:endParaRPr lang="en-US" sz="1200" b="1" dirty="0">
              <a:solidFill>
                <a:schemeClr val="tx1"/>
              </a:solidFill>
            </a:endParaRPr>
          </a:p>
          <a:p>
            <a:pPr algn="ctr"/>
            <a:r>
              <a:rPr lang="el-GR" sz="1200" dirty="0">
                <a:solidFill>
                  <a:schemeClr val="tx1"/>
                </a:solidFill>
              </a:rPr>
              <a:t>https://www.e-charalambous.com</a:t>
            </a:r>
          </a:p>
          <a:p>
            <a:pPr algn="ctr"/>
            <a:r>
              <a:rPr lang="el-GR" sz="1200" dirty="0">
                <a:solidFill>
                  <a:schemeClr val="tx1"/>
                </a:solidFill>
              </a:rPr>
              <a:t>elenecharalampous72@gmail.com</a:t>
            </a:r>
            <a:r>
              <a:rPr lang="el-GR" sz="1200" b="1" dirty="0">
                <a:solidFill>
                  <a:schemeClr val="tx1"/>
                </a:solidFill>
              </a:rPr>
              <a:t>  </a:t>
            </a:r>
            <a:endParaRPr lang="el-CY" sz="1200" b="1" dirty="0">
              <a:solidFill>
                <a:schemeClr val="tx1"/>
              </a:solidFill>
            </a:endParaRPr>
          </a:p>
        </p:txBody>
      </p:sp>
    </p:spTree>
    <p:extLst>
      <p:ext uri="{BB962C8B-B14F-4D97-AF65-F5344CB8AC3E}">
        <p14:creationId xmlns:p14="http://schemas.microsoft.com/office/powerpoint/2010/main" val="4100365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91E8A-1DFE-B23E-2352-09A743EE3E0E}"/>
            </a:ext>
          </a:extLst>
        </p:cNvPr>
        <p:cNvGrpSpPr/>
        <p:nvPr/>
      </p:nvGrpSpPr>
      <p:grpSpPr>
        <a:xfrm>
          <a:off x="0" y="0"/>
          <a:ext cx="0" cy="0"/>
          <a:chOff x="0" y="0"/>
          <a:chExt cx="0" cy="0"/>
        </a:xfrm>
      </p:grpSpPr>
      <p:pic>
        <p:nvPicPr>
          <p:cNvPr id="5" name="Picture 4" descr="Ημερολόγιο - Δωρεάν εικόνες διανυσματικά clipart στο creazilla.com">
            <a:extLst>
              <a:ext uri="{FF2B5EF4-FFF2-40B4-BE49-F238E27FC236}">
                <a16:creationId xmlns:a16="http://schemas.microsoft.com/office/drawing/2014/main" id="{37D692F3-9E38-8579-57B2-B85E3130233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107445">
            <a:off x="300894" y="296237"/>
            <a:ext cx="1624210" cy="1475813"/>
          </a:xfrm>
          <a:prstGeom prst="rect">
            <a:avLst/>
          </a:prstGeom>
          <a:noFill/>
          <a:extLst>
            <a:ext uri="{909E8E84-426E-40DD-AFC4-6F175D3DCCD1}">
              <a14:hiddenFill xmlns:a14="http://schemas.microsoft.com/office/drawing/2010/main">
                <a:solidFill>
                  <a:srgbClr val="FFFFFF"/>
                </a:solidFill>
              </a14:hiddenFill>
            </a:ext>
          </a:extLst>
        </p:spPr>
      </p:pic>
      <p:sp>
        <p:nvSpPr>
          <p:cNvPr id="9" name="Ορθογώνιο 8">
            <a:extLst>
              <a:ext uri="{FF2B5EF4-FFF2-40B4-BE49-F238E27FC236}">
                <a16:creationId xmlns:a16="http://schemas.microsoft.com/office/drawing/2014/main" id="{F94D06AC-0BEC-50B5-1CC6-E2949FC32607}"/>
              </a:ext>
            </a:extLst>
          </p:cNvPr>
          <p:cNvSpPr/>
          <p:nvPr/>
        </p:nvSpPr>
        <p:spPr>
          <a:xfrm rot="20273022">
            <a:off x="431522" y="683331"/>
            <a:ext cx="1133573" cy="7016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Ημερομηνία</a:t>
            </a:r>
            <a:endParaRPr lang="en-US" sz="1350" dirty="0">
              <a:solidFill>
                <a:schemeClr val="tx1"/>
              </a:solidFill>
            </a:endParaRPr>
          </a:p>
          <a:p>
            <a:pPr algn="ctr"/>
            <a:r>
              <a:rPr lang="el-GR" sz="1350" dirty="0">
                <a:solidFill>
                  <a:schemeClr val="tx1"/>
                </a:solidFill>
              </a:rPr>
              <a:t> </a:t>
            </a:r>
            <a:endParaRPr lang="el-CY" sz="1350" dirty="0">
              <a:solidFill>
                <a:schemeClr val="tx1"/>
              </a:solidFill>
            </a:endParaRPr>
          </a:p>
        </p:txBody>
      </p:sp>
      <p:pic>
        <p:nvPicPr>
          <p:cNvPr id="3" name="Εικόνα 2">
            <a:extLst>
              <a:ext uri="{FF2B5EF4-FFF2-40B4-BE49-F238E27FC236}">
                <a16:creationId xmlns:a16="http://schemas.microsoft.com/office/drawing/2014/main" id="{EF4594CC-E948-0495-60A1-58782CEE16D4}"/>
              </a:ext>
            </a:extLst>
          </p:cNvPr>
          <p:cNvPicPr>
            <a:picLocks noChangeAspect="1"/>
          </p:cNvPicPr>
          <p:nvPr/>
        </p:nvPicPr>
        <p:blipFill>
          <a:blip r:embed="rId4"/>
          <a:srcRect l="23877" t="8432" r="6808" b="5658"/>
          <a:stretch>
            <a:fillRect/>
          </a:stretch>
        </p:blipFill>
        <p:spPr>
          <a:xfrm>
            <a:off x="6693461" y="495754"/>
            <a:ext cx="5383577" cy="5519451"/>
          </a:xfrm>
          <a:custGeom>
            <a:avLst/>
            <a:gdLst>
              <a:gd name="csX0" fmla="*/ 0 w 5383577"/>
              <a:gd name="csY0" fmla="*/ 0 h 5519451"/>
              <a:gd name="csX1" fmla="*/ 436668 w 5383577"/>
              <a:gd name="csY1" fmla="*/ 0 h 5519451"/>
              <a:gd name="csX2" fmla="*/ 1142515 w 5383577"/>
              <a:gd name="csY2" fmla="*/ 0 h 5519451"/>
              <a:gd name="csX3" fmla="*/ 1633018 w 5383577"/>
              <a:gd name="csY3" fmla="*/ 0 h 5519451"/>
              <a:gd name="csX4" fmla="*/ 2338865 w 5383577"/>
              <a:gd name="csY4" fmla="*/ 0 h 5519451"/>
              <a:gd name="csX5" fmla="*/ 2937040 w 5383577"/>
              <a:gd name="csY5" fmla="*/ 0 h 5519451"/>
              <a:gd name="csX6" fmla="*/ 3642887 w 5383577"/>
              <a:gd name="csY6" fmla="*/ 0 h 5519451"/>
              <a:gd name="csX7" fmla="*/ 4133391 w 5383577"/>
              <a:gd name="csY7" fmla="*/ 0 h 5519451"/>
              <a:gd name="csX8" fmla="*/ 4570059 w 5383577"/>
              <a:gd name="csY8" fmla="*/ 0 h 5519451"/>
              <a:gd name="csX9" fmla="*/ 5383577 w 5383577"/>
              <a:gd name="csY9" fmla="*/ 0 h 5519451"/>
              <a:gd name="csX10" fmla="*/ 5383577 w 5383577"/>
              <a:gd name="csY10" fmla="*/ 496751 h 5519451"/>
              <a:gd name="csX11" fmla="*/ 5383577 w 5383577"/>
              <a:gd name="csY11" fmla="*/ 883112 h 5519451"/>
              <a:gd name="csX12" fmla="*/ 5383577 w 5383577"/>
              <a:gd name="csY12" fmla="*/ 1324668 h 5519451"/>
              <a:gd name="csX13" fmla="*/ 5383577 w 5383577"/>
              <a:gd name="csY13" fmla="*/ 1766224 h 5519451"/>
              <a:gd name="csX14" fmla="*/ 5383577 w 5383577"/>
              <a:gd name="csY14" fmla="*/ 2373364 h 5519451"/>
              <a:gd name="csX15" fmla="*/ 5383577 w 5383577"/>
              <a:gd name="csY15" fmla="*/ 2759726 h 5519451"/>
              <a:gd name="csX16" fmla="*/ 5383577 w 5383577"/>
              <a:gd name="csY16" fmla="*/ 3256476 h 5519451"/>
              <a:gd name="csX17" fmla="*/ 5383577 w 5383577"/>
              <a:gd name="csY17" fmla="*/ 3808421 h 5519451"/>
              <a:gd name="csX18" fmla="*/ 5383577 w 5383577"/>
              <a:gd name="csY18" fmla="*/ 4194783 h 5519451"/>
              <a:gd name="csX19" fmla="*/ 5383577 w 5383577"/>
              <a:gd name="csY19" fmla="*/ 4636339 h 5519451"/>
              <a:gd name="csX20" fmla="*/ 5383577 w 5383577"/>
              <a:gd name="csY20" fmla="*/ 5519451 h 5519451"/>
              <a:gd name="csX21" fmla="*/ 4893073 w 5383577"/>
              <a:gd name="csY21" fmla="*/ 5519451 h 5519451"/>
              <a:gd name="csX22" fmla="*/ 4241062 w 5383577"/>
              <a:gd name="csY22" fmla="*/ 5519451 h 5519451"/>
              <a:gd name="csX23" fmla="*/ 3535216 w 5383577"/>
              <a:gd name="csY23" fmla="*/ 5519451 h 5519451"/>
              <a:gd name="csX24" fmla="*/ 2883205 w 5383577"/>
              <a:gd name="csY24" fmla="*/ 5519451 h 5519451"/>
              <a:gd name="csX25" fmla="*/ 2392701 w 5383577"/>
              <a:gd name="csY25" fmla="*/ 5519451 h 5519451"/>
              <a:gd name="csX26" fmla="*/ 1794526 w 5383577"/>
              <a:gd name="csY26" fmla="*/ 5519451 h 5519451"/>
              <a:gd name="csX27" fmla="*/ 1250186 w 5383577"/>
              <a:gd name="csY27" fmla="*/ 5519451 h 5519451"/>
              <a:gd name="csX28" fmla="*/ 759683 w 5383577"/>
              <a:gd name="csY28" fmla="*/ 5519451 h 5519451"/>
              <a:gd name="csX29" fmla="*/ 0 w 5383577"/>
              <a:gd name="csY29" fmla="*/ 5519451 h 5519451"/>
              <a:gd name="csX30" fmla="*/ 0 w 5383577"/>
              <a:gd name="csY30" fmla="*/ 4912311 h 5519451"/>
              <a:gd name="csX31" fmla="*/ 0 w 5383577"/>
              <a:gd name="csY31" fmla="*/ 4525950 h 5519451"/>
              <a:gd name="csX32" fmla="*/ 0 w 5383577"/>
              <a:gd name="csY32" fmla="*/ 3974005 h 5519451"/>
              <a:gd name="csX33" fmla="*/ 0 w 5383577"/>
              <a:gd name="csY33" fmla="*/ 3532449 h 5519451"/>
              <a:gd name="csX34" fmla="*/ 0 w 5383577"/>
              <a:gd name="csY34" fmla="*/ 2980504 h 5519451"/>
              <a:gd name="csX35" fmla="*/ 0 w 5383577"/>
              <a:gd name="csY35" fmla="*/ 2483753 h 5519451"/>
              <a:gd name="csX36" fmla="*/ 0 w 5383577"/>
              <a:gd name="csY36" fmla="*/ 2097391 h 5519451"/>
              <a:gd name="csX37" fmla="*/ 0 w 5383577"/>
              <a:gd name="csY37" fmla="*/ 1490252 h 5519451"/>
              <a:gd name="csX38" fmla="*/ 0 w 5383577"/>
              <a:gd name="csY38" fmla="*/ 938307 h 5519451"/>
              <a:gd name="csX39" fmla="*/ 0 w 5383577"/>
              <a:gd name="csY39" fmla="*/ 496751 h 5519451"/>
              <a:gd name="csX40" fmla="*/ 0 w 5383577"/>
              <a:gd name="csY40" fmla="*/ 0 h 55194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5383577" h="5519451" fill="none" extrusionOk="0">
                <a:moveTo>
                  <a:pt x="0" y="0"/>
                </a:moveTo>
                <a:cubicBezTo>
                  <a:pt x="190814" y="-45694"/>
                  <a:pt x="325014" y="27754"/>
                  <a:pt x="436668" y="0"/>
                </a:cubicBezTo>
                <a:cubicBezTo>
                  <a:pt x="548322" y="-27754"/>
                  <a:pt x="824369" y="19196"/>
                  <a:pt x="1142515" y="0"/>
                </a:cubicBezTo>
                <a:cubicBezTo>
                  <a:pt x="1460661" y="-19196"/>
                  <a:pt x="1388288" y="38842"/>
                  <a:pt x="1633018" y="0"/>
                </a:cubicBezTo>
                <a:cubicBezTo>
                  <a:pt x="1877748" y="-38842"/>
                  <a:pt x="2139029" y="35536"/>
                  <a:pt x="2338865" y="0"/>
                </a:cubicBezTo>
                <a:cubicBezTo>
                  <a:pt x="2538701" y="-35536"/>
                  <a:pt x="2741580" y="25819"/>
                  <a:pt x="2937040" y="0"/>
                </a:cubicBezTo>
                <a:cubicBezTo>
                  <a:pt x="3132500" y="-25819"/>
                  <a:pt x="3331168" y="39878"/>
                  <a:pt x="3642887" y="0"/>
                </a:cubicBezTo>
                <a:cubicBezTo>
                  <a:pt x="3954606" y="-39878"/>
                  <a:pt x="3905507" y="45235"/>
                  <a:pt x="4133391" y="0"/>
                </a:cubicBezTo>
                <a:cubicBezTo>
                  <a:pt x="4361275" y="-45235"/>
                  <a:pt x="4371114" y="14436"/>
                  <a:pt x="4570059" y="0"/>
                </a:cubicBezTo>
                <a:cubicBezTo>
                  <a:pt x="4769004" y="-14436"/>
                  <a:pt x="5101240" y="6323"/>
                  <a:pt x="5383577" y="0"/>
                </a:cubicBezTo>
                <a:cubicBezTo>
                  <a:pt x="5421406" y="103349"/>
                  <a:pt x="5360472" y="295704"/>
                  <a:pt x="5383577" y="496751"/>
                </a:cubicBezTo>
                <a:cubicBezTo>
                  <a:pt x="5406682" y="697798"/>
                  <a:pt x="5352965" y="755127"/>
                  <a:pt x="5383577" y="883112"/>
                </a:cubicBezTo>
                <a:cubicBezTo>
                  <a:pt x="5414189" y="1011097"/>
                  <a:pt x="5361757" y="1223477"/>
                  <a:pt x="5383577" y="1324668"/>
                </a:cubicBezTo>
                <a:cubicBezTo>
                  <a:pt x="5405397" y="1425859"/>
                  <a:pt x="5332577" y="1649713"/>
                  <a:pt x="5383577" y="1766224"/>
                </a:cubicBezTo>
                <a:cubicBezTo>
                  <a:pt x="5434577" y="1882735"/>
                  <a:pt x="5315943" y="2140930"/>
                  <a:pt x="5383577" y="2373364"/>
                </a:cubicBezTo>
                <a:cubicBezTo>
                  <a:pt x="5451211" y="2605798"/>
                  <a:pt x="5342734" y="2631929"/>
                  <a:pt x="5383577" y="2759726"/>
                </a:cubicBezTo>
                <a:cubicBezTo>
                  <a:pt x="5424420" y="2887523"/>
                  <a:pt x="5329301" y="3084151"/>
                  <a:pt x="5383577" y="3256476"/>
                </a:cubicBezTo>
                <a:cubicBezTo>
                  <a:pt x="5437853" y="3428801"/>
                  <a:pt x="5375542" y="3570007"/>
                  <a:pt x="5383577" y="3808421"/>
                </a:cubicBezTo>
                <a:cubicBezTo>
                  <a:pt x="5391612" y="4046836"/>
                  <a:pt x="5339631" y="4112826"/>
                  <a:pt x="5383577" y="4194783"/>
                </a:cubicBezTo>
                <a:cubicBezTo>
                  <a:pt x="5427523" y="4276740"/>
                  <a:pt x="5364698" y="4523864"/>
                  <a:pt x="5383577" y="4636339"/>
                </a:cubicBezTo>
                <a:cubicBezTo>
                  <a:pt x="5402456" y="4748814"/>
                  <a:pt x="5291225" y="5193395"/>
                  <a:pt x="5383577" y="5519451"/>
                </a:cubicBezTo>
                <a:cubicBezTo>
                  <a:pt x="5173332" y="5565189"/>
                  <a:pt x="5012856" y="5478051"/>
                  <a:pt x="4893073" y="5519451"/>
                </a:cubicBezTo>
                <a:cubicBezTo>
                  <a:pt x="4773290" y="5560851"/>
                  <a:pt x="4513567" y="5482356"/>
                  <a:pt x="4241062" y="5519451"/>
                </a:cubicBezTo>
                <a:cubicBezTo>
                  <a:pt x="3968557" y="5556546"/>
                  <a:pt x="3859158" y="5496511"/>
                  <a:pt x="3535216" y="5519451"/>
                </a:cubicBezTo>
                <a:cubicBezTo>
                  <a:pt x="3211274" y="5542391"/>
                  <a:pt x="3083033" y="5472315"/>
                  <a:pt x="2883205" y="5519451"/>
                </a:cubicBezTo>
                <a:cubicBezTo>
                  <a:pt x="2683377" y="5566587"/>
                  <a:pt x="2628372" y="5515733"/>
                  <a:pt x="2392701" y="5519451"/>
                </a:cubicBezTo>
                <a:cubicBezTo>
                  <a:pt x="2157030" y="5523169"/>
                  <a:pt x="2074507" y="5503161"/>
                  <a:pt x="1794526" y="5519451"/>
                </a:cubicBezTo>
                <a:cubicBezTo>
                  <a:pt x="1514546" y="5535741"/>
                  <a:pt x="1379431" y="5488035"/>
                  <a:pt x="1250186" y="5519451"/>
                </a:cubicBezTo>
                <a:cubicBezTo>
                  <a:pt x="1120941" y="5550867"/>
                  <a:pt x="910754" y="5477629"/>
                  <a:pt x="759683" y="5519451"/>
                </a:cubicBezTo>
                <a:cubicBezTo>
                  <a:pt x="608612" y="5561273"/>
                  <a:pt x="312511" y="5430449"/>
                  <a:pt x="0" y="5519451"/>
                </a:cubicBezTo>
                <a:cubicBezTo>
                  <a:pt x="-18067" y="5365475"/>
                  <a:pt x="33858" y="5041474"/>
                  <a:pt x="0" y="4912311"/>
                </a:cubicBezTo>
                <a:cubicBezTo>
                  <a:pt x="-33858" y="4783148"/>
                  <a:pt x="15746" y="4613041"/>
                  <a:pt x="0" y="4525950"/>
                </a:cubicBezTo>
                <a:cubicBezTo>
                  <a:pt x="-15746" y="4438859"/>
                  <a:pt x="31813" y="4186777"/>
                  <a:pt x="0" y="3974005"/>
                </a:cubicBezTo>
                <a:cubicBezTo>
                  <a:pt x="-31813" y="3761233"/>
                  <a:pt x="2438" y="3672994"/>
                  <a:pt x="0" y="3532449"/>
                </a:cubicBezTo>
                <a:cubicBezTo>
                  <a:pt x="-2438" y="3391904"/>
                  <a:pt x="7590" y="3182928"/>
                  <a:pt x="0" y="2980504"/>
                </a:cubicBezTo>
                <a:cubicBezTo>
                  <a:pt x="-7590" y="2778080"/>
                  <a:pt x="35248" y="2676306"/>
                  <a:pt x="0" y="2483753"/>
                </a:cubicBezTo>
                <a:cubicBezTo>
                  <a:pt x="-35248" y="2291200"/>
                  <a:pt x="25170" y="2203411"/>
                  <a:pt x="0" y="2097391"/>
                </a:cubicBezTo>
                <a:cubicBezTo>
                  <a:pt x="-25170" y="1991371"/>
                  <a:pt x="56613" y="1680581"/>
                  <a:pt x="0" y="1490252"/>
                </a:cubicBezTo>
                <a:cubicBezTo>
                  <a:pt x="-56613" y="1299923"/>
                  <a:pt x="59004" y="1144613"/>
                  <a:pt x="0" y="938307"/>
                </a:cubicBezTo>
                <a:cubicBezTo>
                  <a:pt x="-59004" y="732002"/>
                  <a:pt x="24538" y="630408"/>
                  <a:pt x="0" y="496751"/>
                </a:cubicBezTo>
                <a:cubicBezTo>
                  <a:pt x="-24538" y="363094"/>
                  <a:pt x="11721" y="224356"/>
                  <a:pt x="0" y="0"/>
                </a:cubicBezTo>
                <a:close/>
              </a:path>
              <a:path w="5383577" h="5519451" stroke="0" extrusionOk="0">
                <a:moveTo>
                  <a:pt x="0" y="0"/>
                </a:moveTo>
                <a:cubicBezTo>
                  <a:pt x="214330" y="-545"/>
                  <a:pt x="328256" y="55471"/>
                  <a:pt x="544339" y="0"/>
                </a:cubicBezTo>
                <a:cubicBezTo>
                  <a:pt x="760422" y="-55471"/>
                  <a:pt x="873390" y="16562"/>
                  <a:pt x="1088679" y="0"/>
                </a:cubicBezTo>
                <a:cubicBezTo>
                  <a:pt x="1303968" y="-16562"/>
                  <a:pt x="1461265" y="7942"/>
                  <a:pt x="1579183" y="0"/>
                </a:cubicBezTo>
                <a:cubicBezTo>
                  <a:pt x="1697101" y="-7942"/>
                  <a:pt x="2085389" y="40714"/>
                  <a:pt x="2285029" y="0"/>
                </a:cubicBezTo>
                <a:cubicBezTo>
                  <a:pt x="2484669" y="-40714"/>
                  <a:pt x="2676385" y="57440"/>
                  <a:pt x="2883205" y="0"/>
                </a:cubicBezTo>
                <a:cubicBezTo>
                  <a:pt x="3090025" y="-57440"/>
                  <a:pt x="3308899" y="845"/>
                  <a:pt x="3481380" y="0"/>
                </a:cubicBezTo>
                <a:cubicBezTo>
                  <a:pt x="3653862" y="-845"/>
                  <a:pt x="4011004" y="26232"/>
                  <a:pt x="4187227" y="0"/>
                </a:cubicBezTo>
                <a:cubicBezTo>
                  <a:pt x="4363450" y="-26232"/>
                  <a:pt x="4427753" y="22664"/>
                  <a:pt x="4623894" y="0"/>
                </a:cubicBezTo>
                <a:cubicBezTo>
                  <a:pt x="4820035" y="-22664"/>
                  <a:pt x="5126649" y="76423"/>
                  <a:pt x="5383577" y="0"/>
                </a:cubicBezTo>
                <a:cubicBezTo>
                  <a:pt x="5417252" y="189794"/>
                  <a:pt x="5354839" y="424391"/>
                  <a:pt x="5383577" y="607140"/>
                </a:cubicBezTo>
                <a:cubicBezTo>
                  <a:pt x="5412315" y="789889"/>
                  <a:pt x="5353393" y="931615"/>
                  <a:pt x="5383577" y="1103890"/>
                </a:cubicBezTo>
                <a:cubicBezTo>
                  <a:pt x="5413761" y="1276165"/>
                  <a:pt x="5362920" y="1389534"/>
                  <a:pt x="5383577" y="1600641"/>
                </a:cubicBezTo>
                <a:cubicBezTo>
                  <a:pt x="5404234" y="1811748"/>
                  <a:pt x="5366670" y="1853257"/>
                  <a:pt x="5383577" y="1987002"/>
                </a:cubicBezTo>
                <a:cubicBezTo>
                  <a:pt x="5400484" y="2120747"/>
                  <a:pt x="5372144" y="2327476"/>
                  <a:pt x="5383577" y="2483753"/>
                </a:cubicBezTo>
                <a:cubicBezTo>
                  <a:pt x="5395010" y="2640030"/>
                  <a:pt x="5356502" y="2703855"/>
                  <a:pt x="5383577" y="2870115"/>
                </a:cubicBezTo>
                <a:cubicBezTo>
                  <a:pt x="5410652" y="3036375"/>
                  <a:pt x="5358872" y="3262308"/>
                  <a:pt x="5383577" y="3366865"/>
                </a:cubicBezTo>
                <a:cubicBezTo>
                  <a:pt x="5408282" y="3471422"/>
                  <a:pt x="5367119" y="3803253"/>
                  <a:pt x="5383577" y="3918810"/>
                </a:cubicBezTo>
                <a:cubicBezTo>
                  <a:pt x="5400035" y="4034368"/>
                  <a:pt x="5366620" y="4266368"/>
                  <a:pt x="5383577" y="4581144"/>
                </a:cubicBezTo>
                <a:cubicBezTo>
                  <a:pt x="5400534" y="4895920"/>
                  <a:pt x="5285071" y="5071041"/>
                  <a:pt x="5383577" y="5519451"/>
                </a:cubicBezTo>
                <a:cubicBezTo>
                  <a:pt x="5272659" y="5534349"/>
                  <a:pt x="4979843" y="5464128"/>
                  <a:pt x="4839238" y="5519451"/>
                </a:cubicBezTo>
                <a:cubicBezTo>
                  <a:pt x="4698633" y="5574774"/>
                  <a:pt x="4543824" y="5481767"/>
                  <a:pt x="4294898" y="5519451"/>
                </a:cubicBezTo>
                <a:cubicBezTo>
                  <a:pt x="4045972" y="5557135"/>
                  <a:pt x="3997022" y="5508802"/>
                  <a:pt x="3858230" y="5519451"/>
                </a:cubicBezTo>
                <a:cubicBezTo>
                  <a:pt x="3719438" y="5530100"/>
                  <a:pt x="3587597" y="5518495"/>
                  <a:pt x="3421562" y="5519451"/>
                </a:cubicBezTo>
                <a:cubicBezTo>
                  <a:pt x="3255527" y="5520407"/>
                  <a:pt x="2968529" y="5507061"/>
                  <a:pt x="2823387" y="5519451"/>
                </a:cubicBezTo>
                <a:cubicBezTo>
                  <a:pt x="2678246" y="5531841"/>
                  <a:pt x="2461675" y="5473284"/>
                  <a:pt x="2279048" y="5519451"/>
                </a:cubicBezTo>
                <a:cubicBezTo>
                  <a:pt x="2096421" y="5565618"/>
                  <a:pt x="1842336" y="5513828"/>
                  <a:pt x="1680872" y="5519451"/>
                </a:cubicBezTo>
                <a:cubicBezTo>
                  <a:pt x="1519408" y="5525074"/>
                  <a:pt x="1364540" y="5491876"/>
                  <a:pt x="1190369" y="5519451"/>
                </a:cubicBezTo>
                <a:cubicBezTo>
                  <a:pt x="1016198" y="5547026"/>
                  <a:pt x="535204" y="5409453"/>
                  <a:pt x="0" y="5519451"/>
                </a:cubicBezTo>
                <a:cubicBezTo>
                  <a:pt x="-22941" y="5320184"/>
                  <a:pt x="27210" y="5110757"/>
                  <a:pt x="0" y="4857117"/>
                </a:cubicBezTo>
                <a:cubicBezTo>
                  <a:pt x="-27210" y="4603477"/>
                  <a:pt x="57380" y="4453451"/>
                  <a:pt x="0" y="4249977"/>
                </a:cubicBezTo>
                <a:cubicBezTo>
                  <a:pt x="-57380" y="4046503"/>
                  <a:pt x="29672" y="3922254"/>
                  <a:pt x="0" y="3808421"/>
                </a:cubicBezTo>
                <a:cubicBezTo>
                  <a:pt x="-29672" y="3694588"/>
                  <a:pt x="38863" y="3433394"/>
                  <a:pt x="0" y="3201282"/>
                </a:cubicBezTo>
                <a:cubicBezTo>
                  <a:pt x="-38863" y="2969170"/>
                  <a:pt x="24961" y="2738284"/>
                  <a:pt x="0" y="2594142"/>
                </a:cubicBezTo>
                <a:cubicBezTo>
                  <a:pt x="-24961" y="2450000"/>
                  <a:pt x="20810" y="2121847"/>
                  <a:pt x="0" y="1931808"/>
                </a:cubicBezTo>
                <a:cubicBezTo>
                  <a:pt x="-20810" y="1741769"/>
                  <a:pt x="60748" y="1640002"/>
                  <a:pt x="0" y="1379863"/>
                </a:cubicBezTo>
                <a:cubicBezTo>
                  <a:pt x="-60748" y="1119725"/>
                  <a:pt x="61550" y="988008"/>
                  <a:pt x="0" y="772723"/>
                </a:cubicBezTo>
                <a:cubicBezTo>
                  <a:pt x="-61550" y="557438"/>
                  <a:pt x="43405" y="265555"/>
                  <a:pt x="0" y="0"/>
                </a:cubicBezTo>
                <a:close/>
              </a:path>
            </a:pathLst>
          </a:custGeom>
          <a:ln>
            <a:solidFill>
              <a:schemeClr val="tx1"/>
            </a:solidFill>
            <a:extLst>
              <a:ext uri="{C807C97D-BFC1-408E-A445-0C87EB9F89A2}">
                <ask:lineSketchStyleProps xmlns:ask="http://schemas.microsoft.com/office/drawing/2018/sketchyshapes" sd="3102442305">
                  <a:prstGeom prst="rect">
                    <a:avLst/>
                  </a:prstGeom>
                  <ask:type>
                    <ask:lineSketchScribble/>
                  </ask:type>
                </ask:lineSketchStyleProps>
              </a:ext>
            </a:extLst>
          </a:ln>
        </p:spPr>
      </p:pic>
      <p:pic>
        <p:nvPicPr>
          <p:cNvPr id="6" name="Εικόνα 5">
            <a:extLst>
              <a:ext uri="{FF2B5EF4-FFF2-40B4-BE49-F238E27FC236}">
                <a16:creationId xmlns:a16="http://schemas.microsoft.com/office/drawing/2014/main" id="{98E44906-38C1-C319-744D-67D459FCED29}"/>
              </a:ext>
            </a:extLst>
          </p:cNvPr>
          <p:cNvPicPr>
            <a:picLocks noChangeAspect="1"/>
          </p:cNvPicPr>
          <p:nvPr/>
        </p:nvPicPr>
        <p:blipFill>
          <a:blip r:embed="rId5"/>
          <a:srcRect l="5000" r="8035"/>
          <a:stretch>
            <a:fillRect/>
          </a:stretch>
        </p:blipFill>
        <p:spPr>
          <a:xfrm>
            <a:off x="2524788" y="130629"/>
            <a:ext cx="4028412" cy="4661212"/>
          </a:xfrm>
          <a:custGeom>
            <a:avLst/>
            <a:gdLst>
              <a:gd name="csX0" fmla="*/ 0 w 4028412"/>
              <a:gd name="csY0" fmla="*/ 0 h 4661212"/>
              <a:gd name="csX1" fmla="*/ 656056 w 4028412"/>
              <a:gd name="csY1" fmla="*/ 0 h 4661212"/>
              <a:gd name="csX2" fmla="*/ 1191259 w 4028412"/>
              <a:gd name="csY2" fmla="*/ 0 h 4661212"/>
              <a:gd name="csX3" fmla="*/ 1726462 w 4028412"/>
              <a:gd name="csY3" fmla="*/ 0 h 4661212"/>
              <a:gd name="csX4" fmla="*/ 2342234 w 4028412"/>
              <a:gd name="csY4" fmla="*/ 0 h 4661212"/>
              <a:gd name="csX5" fmla="*/ 2998290 w 4028412"/>
              <a:gd name="csY5" fmla="*/ 0 h 4661212"/>
              <a:gd name="csX6" fmla="*/ 3533493 w 4028412"/>
              <a:gd name="csY6" fmla="*/ 0 h 4661212"/>
              <a:gd name="csX7" fmla="*/ 4028412 w 4028412"/>
              <a:gd name="csY7" fmla="*/ 0 h 4661212"/>
              <a:gd name="csX8" fmla="*/ 4028412 w 4028412"/>
              <a:gd name="csY8" fmla="*/ 582652 h 4661212"/>
              <a:gd name="csX9" fmla="*/ 4028412 w 4028412"/>
              <a:gd name="csY9" fmla="*/ 1211915 h 4661212"/>
              <a:gd name="csX10" fmla="*/ 4028412 w 4028412"/>
              <a:gd name="csY10" fmla="*/ 1747955 h 4661212"/>
              <a:gd name="csX11" fmla="*/ 4028412 w 4028412"/>
              <a:gd name="csY11" fmla="*/ 2330606 h 4661212"/>
              <a:gd name="csX12" fmla="*/ 4028412 w 4028412"/>
              <a:gd name="csY12" fmla="*/ 2866645 h 4661212"/>
              <a:gd name="csX13" fmla="*/ 4028412 w 4028412"/>
              <a:gd name="csY13" fmla="*/ 3309461 h 4661212"/>
              <a:gd name="csX14" fmla="*/ 4028412 w 4028412"/>
              <a:gd name="csY14" fmla="*/ 3845500 h 4661212"/>
              <a:gd name="csX15" fmla="*/ 4028412 w 4028412"/>
              <a:gd name="csY15" fmla="*/ 4661212 h 4661212"/>
              <a:gd name="csX16" fmla="*/ 3493209 w 4028412"/>
              <a:gd name="csY16" fmla="*/ 4661212 h 4661212"/>
              <a:gd name="csX17" fmla="*/ 3038574 w 4028412"/>
              <a:gd name="csY17" fmla="*/ 4661212 h 4661212"/>
              <a:gd name="csX18" fmla="*/ 2503370 w 4028412"/>
              <a:gd name="csY18" fmla="*/ 4661212 h 4661212"/>
              <a:gd name="csX19" fmla="*/ 1887599 w 4028412"/>
              <a:gd name="csY19" fmla="*/ 4661212 h 4661212"/>
              <a:gd name="csX20" fmla="*/ 1231543 w 4028412"/>
              <a:gd name="csY20" fmla="*/ 4661212 h 4661212"/>
              <a:gd name="csX21" fmla="*/ 736624 w 4028412"/>
              <a:gd name="csY21" fmla="*/ 4661212 h 4661212"/>
              <a:gd name="csX22" fmla="*/ 0 w 4028412"/>
              <a:gd name="csY22" fmla="*/ 4661212 h 4661212"/>
              <a:gd name="csX23" fmla="*/ 0 w 4028412"/>
              <a:gd name="csY23" fmla="*/ 4078561 h 4661212"/>
              <a:gd name="csX24" fmla="*/ 0 w 4028412"/>
              <a:gd name="csY24" fmla="*/ 3589133 h 4661212"/>
              <a:gd name="csX25" fmla="*/ 0 w 4028412"/>
              <a:gd name="csY25" fmla="*/ 2959870 h 4661212"/>
              <a:gd name="csX26" fmla="*/ 0 w 4028412"/>
              <a:gd name="csY26" fmla="*/ 2283994 h 4661212"/>
              <a:gd name="csX27" fmla="*/ 0 w 4028412"/>
              <a:gd name="csY27" fmla="*/ 1608118 h 4661212"/>
              <a:gd name="csX28" fmla="*/ 0 w 4028412"/>
              <a:gd name="csY28" fmla="*/ 1025467 h 4661212"/>
              <a:gd name="csX29" fmla="*/ 0 w 4028412"/>
              <a:gd name="csY29" fmla="*/ 0 h 46612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028412" h="4661212" fill="none" extrusionOk="0">
                <a:moveTo>
                  <a:pt x="0" y="0"/>
                </a:moveTo>
                <a:cubicBezTo>
                  <a:pt x="198577" y="-993"/>
                  <a:pt x="390340" y="52124"/>
                  <a:pt x="656056" y="0"/>
                </a:cubicBezTo>
                <a:cubicBezTo>
                  <a:pt x="921772" y="-52124"/>
                  <a:pt x="927979" y="19067"/>
                  <a:pt x="1191259" y="0"/>
                </a:cubicBezTo>
                <a:cubicBezTo>
                  <a:pt x="1454539" y="-19067"/>
                  <a:pt x="1557382" y="63247"/>
                  <a:pt x="1726462" y="0"/>
                </a:cubicBezTo>
                <a:cubicBezTo>
                  <a:pt x="1895542" y="-63247"/>
                  <a:pt x="2055098" y="59909"/>
                  <a:pt x="2342234" y="0"/>
                </a:cubicBezTo>
                <a:cubicBezTo>
                  <a:pt x="2629370" y="-59909"/>
                  <a:pt x="2705211" y="30286"/>
                  <a:pt x="2998290" y="0"/>
                </a:cubicBezTo>
                <a:cubicBezTo>
                  <a:pt x="3291369" y="-30286"/>
                  <a:pt x="3311474" y="44069"/>
                  <a:pt x="3533493" y="0"/>
                </a:cubicBezTo>
                <a:cubicBezTo>
                  <a:pt x="3755512" y="-44069"/>
                  <a:pt x="3812443" y="12355"/>
                  <a:pt x="4028412" y="0"/>
                </a:cubicBezTo>
                <a:cubicBezTo>
                  <a:pt x="4037610" y="280186"/>
                  <a:pt x="4016496" y="447079"/>
                  <a:pt x="4028412" y="582652"/>
                </a:cubicBezTo>
                <a:cubicBezTo>
                  <a:pt x="4040328" y="718225"/>
                  <a:pt x="3969412" y="1054104"/>
                  <a:pt x="4028412" y="1211915"/>
                </a:cubicBezTo>
                <a:cubicBezTo>
                  <a:pt x="4087412" y="1369726"/>
                  <a:pt x="3997249" y="1509884"/>
                  <a:pt x="4028412" y="1747955"/>
                </a:cubicBezTo>
                <a:cubicBezTo>
                  <a:pt x="4059575" y="1986026"/>
                  <a:pt x="4019010" y="2096597"/>
                  <a:pt x="4028412" y="2330606"/>
                </a:cubicBezTo>
                <a:cubicBezTo>
                  <a:pt x="4037814" y="2564615"/>
                  <a:pt x="4013682" y="2755776"/>
                  <a:pt x="4028412" y="2866645"/>
                </a:cubicBezTo>
                <a:cubicBezTo>
                  <a:pt x="4043142" y="2977514"/>
                  <a:pt x="3990332" y="3195546"/>
                  <a:pt x="4028412" y="3309461"/>
                </a:cubicBezTo>
                <a:cubicBezTo>
                  <a:pt x="4066492" y="3423376"/>
                  <a:pt x="4011705" y="3587508"/>
                  <a:pt x="4028412" y="3845500"/>
                </a:cubicBezTo>
                <a:cubicBezTo>
                  <a:pt x="4045119" y="4103492"/>
                  <a:pt x="4027224" y="4482525"/>
                  <a:pt x="4028412" y="4661212"/>
                </a:cubicBezTo>
                <a:cubicBezTo>
                  <a:pt x="3783972" y="4701590"/>
                  <a:pt x="3688297" y="4644006"/>
                  <a:pt x="3493209" y="4661212"/>
                </a:cubicBezTo>
                <a:cubicBezTo>
                  <a:pt x="3298121" y="4678418"/>
                  <a:pt x="3137457" y="4657454"/>
                  <a:pt x="3038574" y="4661212"/>
                </a:cubicBezTo>
                <a:cubicBezTo>
                  <a:pt x="2939692" y="4664970"/>
                  <a:pt x="2709782" y="4622878"/>
                  <a:pt x="2503370" y="4661212"/>
                </a:cubicBezTo>
                <a:cubicBezTo>
                  <a:pt x="2296958" y="4699546"/>
                  <a:pt x="2125137" y="4660429"/>
                  <a:pt x="1887599" y="4661212"/>
                </a:cubicBezTo>
                <a:cubicBezTo>
                  <a:pt x="1650061" y="4661995"/>
                  <a:pt x="1513569" y="4626109"/>
                  <a:pt x="1231543" y="4661212"/>
                </a:cubicBezTo>
                <a:cubicBezTo>
                  <a:pt x="949517" y="4696315"/>
                  <a:pt x="969718" y="4643934"/>
                  <a:pt x="736624" y="4661212"/>
                </a:cubicBezTo>
                <a:cubicBezTo>
                  <a:pt x="503530" y="4678490"/>
                  <a:pt x="332649" y="4574607"/>
                  <a:pt x="0" y="4661212"/>
                </a:cubicBezTo>
                <a:cubicBezTo>
                  <a:pt x="-41908" y="4398438"/>
                  <a:pt x="54025" y="4220905"/>
                  <a:pt x="0" y="4078561"/>
                </a:cubicBezTo>
                <a:cubicBezTo>
                  <a:pt x="-54025" y="3936217"/>
                  <a:pt x="20621" y="3723334"/>
                  <a:pt x="0" y="3589133"/>
                </a:cubicBezTo>
                <a:cubicBezTo>
                  <a:pt x="-20621" y="3454932"/>
                  <a:pt x="40168" y="3200551"/>
                  <a:pt x="0" y="2959870"/>
                </a:cubicBezTo>
                <a:cubicBezTo>
                  <a:pt x="-40168" y="2719189"/>
                  <a:pt x="59354" y="2428266"/>
                  <a:pt x="0" y="2283994"/>
                </a:cubicBezTo>
                <a:cubicBezTo>
                  <a:pt x="-59354" y="2139722"/>
                  <a:pt x="35957" y="1749731"/>
                  <a:pt x="0" y="1608118"/>
                </a:cubicBezTo>
                <a:cubicBezTo>
                  <a:pt x="-35957" y="1466505"/>
                  <a:pt x="35325" y="1192593"/>
                  <a:pt x="0" y="1025467"/>
                </a:cubicBezTo>
                <a:cubicBezTo>
                  <a:pt x="-35325" y="858341"/>
                  <a:pt x="89864" y="260544"/>
                  <a:pt x="0" y="0"/>
                </a:cubicBezTo>
                <a:close/>
              </a:path>
              <a:path w="4028412" h="4661212" stroke="0" extrusionOk="0">
                <a:moveTo>
                  <a:pt x="0" y="0"/>
                </a:moveTo>
                <a:cubicBezTo>
                  <a:pt x="301343" y="-22350"/>
                  <a:pt x="389778" y="31245"/>
                  <a:pt x="656056" y="0"/>
                </a:cubicBezTo>
                <a:cubicBezTo>
                  <a:pt x="922334" y="-31245"/>
                  <a:pt x="932043" y="14227"/>
                  <a:pt x="1110691" y="0"/>
                </a:cubicBezTo>
                <a:cubicBezTo>
                  <a:pt x="1289339" y="-14227"/>
                  <a:pt x="1460915" y="47341"/>
                  <a:pt x="1686178" y="0"/>
                </a:cubicBezTo>
                <a:cubicBezTo>
                  <a:pt x="1911441" y="-47341"/>
                  <a:pt x="2027183" y="24465"/>
                  <a:pt x="2261666" y="0"/>
                </a:cubicBezTo>
                <a:cubicBezTo>
                  <a:pt x="2496149" y="-24465"/>
                  <a:pt x="2504262" y="51922"/>
                  <a:pt x="2716301" y="0"/>
                </a:cubicBezTo>
                <a:cubicBezTo>
                  <a:pt x="2928341" y="-51922"/>
                  <a:pt x="3065827" y="6766"/>
                  <a:pt x="3251504" y="0"/>
                </a:cubicBezTo>
                <a:cubicBezTo>
                  <a:pt x="3437181" y="-6766"/>
                  <a:pt x="3711588" y="72782"/>
                  <a:pt x="4028412" y="0"/>
                </a:cubicBezTo>
                <a:cubicBezTo>
                  <a:pt x="4081039" y="182230"/>
                  <a:pt x="3992907" y="299682"/>
                  <a:pt x="4028412" y="489427"/>
                </a:cubicBezTo>
                <a:cubicBezTo>
                  <a:pt x="4063917" y="679172"/>
                  <a:pt x="3987721" y="821366"/>
                  <a:pt x="4028412" y="1025467"/>
                </a:cubicBezTo>
                <a:cubicBezTo>
                  <a:pt x="4069103" y="1229568"/>
                  <a:pt x="4013490" y="1361530"/>
                  <a:pt x="4028412" y="1468282"/>
                </a:cubicBezTo>
                <a:cubicBezTo>
                  <a:pt x="4043334" y="1575035"/>
                  <a:pt x="4026823" y="1764412"/>
                  <a:pt x="4028412" y="1911097"/>
                </a:cubicBezTo>
                <a:cubicBezTo>
                  <a:pt x="4030001" y="2057783"/>
                  <a:pt x="4004826" y="2364514"/>
                  <a:pt x="4028412" y="2586973"/>
                </a:cubicBezTo>
                <a:cubicBezTo>
                  <a:pt x="4051998" y="2809432"/>
                  <a:pt x="3983495" y="2987262"/>
                  <a:pt x="4028412" y="3262848"/>
                </a:cubicBezTo>
                <a:cubicBezTo>
                  <a:pt x="4073329" y="3538434"/>
                  <a:pt x="3996908" y="3511254"/>
                  <a:pt x="4028412" y="3705664"/>
                </a:cubicBezTo>
                <a:cubicBezTo>
                  <a:pt x="4059916" y="3900074"/>
                  <a:pt x="3985313" y="4418693"/>
                  <a:pt x="4028412" y="4661212"/>
                </a:cubicBezTo>
                <a:cubicBezTo>
                  <a:pt x="3789735" y="4679065"/>
                  <a:pt x="3759785" y="4634701"/>
                  <a:pt x="3533493" y="4661212"/>
                </a:cubicBezTo>
                <a:cubicBezTo>
                  <a:pt x="3307201" y="4687723"/>
                  <a:pt x="3095457" y="4631016"/>
                  <a:pt x="2917721" y="4661212"/>
                </a:cubicBezTo>
                <a:cubicBezTo>
                  <a:pt x="2739985" y="4691408"/>
                  <a:pt x="2538539" y="4620593"/>
                  <a:pt x="2382518" y="4661212"/>
                </a:cubicBezTo>
                <a:cubicBezTo>
                  <a:pt x="2226497" y="4701831"/>
                  <a:pt x="1916815" y="4595730"/>
                  <a:pt x="1766746" y="4661212"/>
                </a:cubicBezTo>
                <a:cubicBezTo>
                  <a:pt x="1616677" y="4726694"/>
                  <a:pt x="1342333" y="4636124"/>
                  <a:pt x="1110691" y="4661212"/>
                </a:cubicBezTo>
                <a:cubicBezTo>
                  <a:pt x="879049" y="4686300"/>
                  <a:pt x="253257" y="4639231"/>
                  <a:pt x="0" y="4661212"/>
                </a:cubicBezTo>
                <a:cubicBezTo>
                  <a:pt x="-21875" y="4442103"/>
                  <a:pt x="10692" y="4200570"/>
                  <a:pt x="0" y="4078561"/>
                </a:cubicBezTo>
                <a:cubicBezTo>
                  <a:pt x="-10692" y="3956552"/>
                  <a:pt x="46763" y="3755231"/>
                  <a:pt x="0" y="3635745"/>
                </a:cubicBezTo>
                <a:cubicBezTo>
                  <a:pt x="-46763" y="3516259"/>
                  <a:pt x="59200" y="3104006"/>
                  <a:pt x="0" y="2959870"/>
                </a:cubicBezTo>
                <a:cubicBezTo>
                  <a:pt x="-59200" y="2815735"/>
                  <a:pt x="41711" y="2568891"/>
                  <a:pt x="0" y="2423830"/>
                </a:cubicBezTo>
                <a:cubicBezTo>
                  <a:pt x="-41711" y="2278769"/>
                  <a:pt x="19376" y="2132888"/>
                  <a:pt x="0" y="1887791"/>
                </a:cubicBezTo>
                <a:cubicBezTo>
                  <a:pt x="-19376" y="1642694"/>
                  <a:pt x="15097" y="1554469"/>
                  <a:pt x="0" y="1351751"/>
                </a:cubicBezTo>
                <a:cubicBezTo>
                  <a:pt x="-15097" y="1149033"/>
                  <a:pt x="1405" y="945122"/>
                  <a:pt x="0" y="815712"/>
                </a:cubicBezTo>
                <a:cubicBezTo>
                  <a:pt x="-1405" y="686302"/>
                  <a:pt x="1202" y="407131"/>
                  <a:pt x="0" y="0"/>
                </a:cubicBezTo>
                <a:close/>
              </a:path>
            </a:pathLst>
          </a:custGeom>
          <a:ln>
            <a:solidFill>
              <a:schemeClr val="tx1"/>
            </a:solidFill>
            <a:extLst>
              <a:ext uri="{C807C97D-BFC1-408E-A445-0C87EB9F89A2}">
                <ask:lineSketchStyleProps xmlns:ask="http://schemas.microsoft.com/office/drawing/2018/sketchyshapes" sd="1210533719">
                  <a:prstGeom prst="rect">
                    <a:avLst/>
                  </a:prstGeom>
                  <ask:type>
                    <ask:lineSketchScribble/>
                  </ask:type>
                </ask:lineSketchStyleProps>
              </a:ext>
            </a:extLst>
          </a:ln>
        </p:spPr>
      </p:pic>
      <p:pic>
        <p:nvPicPr>
          <p:cNvPr id="8" name="Εικόνα 7">
            <a:extLst>
              <a:ext uri="{FF2B5EF4-FFF2-40B4-BE49-F238E27FC236}">
                <a16:creationId xmlns:a16="http://schemas.microsoft.com/office/drawing/2014/main" id="{BD3F2D5E-290C-622E-7F4E-891A1C987586}"/>
              </a:ext>
            </a:extLst>
          </p:cNvPr>
          <p:cNvPicPr>
            <a:picLocks noChangeAspect="1"/>
          </p:cNvPicPr>
          <p:nvPr/>
        </p:nvPicPr>
        <p:blipFill>
          <a:blip r:embed="rId6"/>
          <a:srcRect t="11905"/>
          <a:stretch>
            <a:fillRect/>
          </a:stretch>
        </p:blipFill>
        <p:spPr>
          <a:xfrm>
            <a:off x="0" y="4147456"/>
            <a:ext cx="2384527" cy="2466975"/>
          </a:xfrm>
          <a:custGeom>
            <a:avLst/>
            <a:gdLst>
              <a:gd name="csX0" fmla="*/ 0 w 2384527"/>
              <a:gd name="csY0" fmla="*/ 0 h 2466975"/>
              <a:gd name="csX1" fmla="*/ 548441 w 2384527"/>
              <a:gd name="csY1" fmla="*/ 0 h 2466975"/>
              <a:gd name="csX2" fmla="*/ 1192264 w 2384527"/>
              <a:gd name="csY2" fmla="*/ 0 h 2466975"/>
              <a:gd name="csX3" fmla="*/ 1836086 w 2384527"/>
              <a:gd name="csY3" fmla="*/ 0 h 2466975"/>
              <a:gd name="csX4" fmla="*/ 2384527 w 2384527"/>
              <a:gd name="csY4" fmla="*/ 0 h 2466975"/>
              <a:gd name="csX5" fmla="*/ 2384527 w 2384527"/>
              <a:gd name="csY5" fmla="*/ 493395 h 2466975"/>
              <a:gd name="csX6" fmla="*/ 2384527 w 2384527"/>
              <a:gd name="csY6" fmla="*/ 1036130 h 2466975"/>
              <a:gd name="csX7" fmla="*/ 2384527 w 2384527"/>
              <a:gd name="csY7" fmla="*/ 1554194 h 2466975"/>
              <a:gd name="csX8" fmla="*/ 2384527 w 2384527"/>
              <a:gd name="csY8" fmla="*/ 2466975 h 2466975"/>
              <a:gd name="csX9" fmla="*/ 1788395 w 2384527"/>
              <a:gd name="csY9" fmla="*/ 2466975 h 2466975"/>
              <a:gd name="csX10" fmla="*/ 1216109 w 2384527"/>
              <a:gd name="csY10" fmla="*/ 2466975 h 2466975"/>
              <a:gd name="csX11" fmla="*/ 596132 w 2384527"/>
              <a:gd name="csY11" fmla="*/ 2466975 h 2466975"/>
              <a:gd name="csX12" fmla="*/ 0 w 2384527"/>
              <a:gd name="csY12" fmla="*/ 2466975 h 2466975"/>
              <a:gd name="csX13" fmla="*/ 0 w 2384527"/>
              <a:gd name="csY13" fmla="*/ 2022919 h 2466975"/>
              <a:gd name="csX14" fmla="*/ 0 w 2384527"/>
              <a:gd name="csY14" fmla="*/ 1603534 h 2466975"/>
              <a:gd name="csX15" fmla="*/ 0 w 2384527"/>
              <a:gd name="csY15" fmla="*/ 1085469 h 2466975"/>
              <a:gd name="csX16" fmla="*/ 0 w 2384527"/>
              <a:gd name="csY16" fmla="*/ 542734 h 2466975"/>
              <a:gd name="csX17" fmla="*/ 0 w 2384527"/>
              <a:gd name="csY17" fmla="*/ 0 h 2466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384527" h="2466975" fill="none" extrusionOk="0">
                <a:moveTo>
                  <a:pt x="0" y="0"/>
                </a:moveTo>
                <a:cubicBezTo>
                  <a:pt x="124229" y="-21557"/>
                  <a:pt x="374411" y="65596"/>
                  <a:pt x="548441" y="0"/>
                </a:cubicBezTo>
                <a:cubicBezTo>
                  <a:pt x="722471" y="-65596"/>
                  <a:pt x="884614" y="11214"/>
                  <a:pt x="1192264" y="0"/>
                </a:cubicBezTo>
                <a:cubicBezTo>
                  <a:pt x="1499914" y="-11214"/>
                  <a:pt x="1632410" y="39063"/>
                  <a:pt x="1836086" y="0"/>
                </a:cubicBezTo>
                <a:cubicBezTo>
                  <a:pt x="2039762" y="-39063"/>
                  <a:pt x="2175726" y="49510"/>
                  <a:pt x="2384527" y="0"/>
                </a:cubicBezTo>
                <a:cubicBezTo>
                  <a:pt x="2436530" y="196540"/>
                  <a:pt x="2384313" y="316539"/>
                  <a:pt x="2384527" y="493395"/>
                </a:cubicBezTo>
                <a:cubicBezTo>
                  <a:pt x="2384741" y="670252"/>
                  <a:pt x="2372361" y="782812"/>
                  <a:pt x="2384527" y="1036130"/>
                </a:cubicBezTo>
                <a:cubicBezTo>
                  <a:pt x="2396693" y="1289448"/>
                  <a:pt x="2338297" y="1337016"/>
                  <a:pt x="2384527" y="1554194"/>
                </a:cubicBezTo>
                <a:cubicBezTo>
                  <a:pt x="2430757" y="1771372"/>
                  <a:pt x="2374601" y="2187649"/>
                  <a:pt x="2384527" y="2466975"/>
                </a:cubicBezTo>
                <a:cubicBezTo>
                  <a:pt x="2140071" y="2496088"/>
                  <a:pt x="1938860" y="2407480"/>
                  <a:pt x="1788395" y="2466975"/>
                </a:cubicBezTo>
                <a:cubicBezTo>
                  <a:pt x="1637930" y="2526470"/>
                  <a:pt x="1484796" y="2416332"/>
                  <a:pt x="1216109" y="2466975"/>
                </a:cubicBezTo>
                <a:cubicBezTo>
                  <a:pt x="947422" y="2517618"/>
                  <a:pt x="841953" y="2405997"/>
                  <a:pt x="596132" y="2466975"/>
                </a:cubicBezTo>
                <a:cubicBezTo>
                  <a:pt x="350311" y="2527953"/>
                  <a:pt x="290853" y="2395951"/>
                  <a:pt x="0" y="2466975"/>
                </a:cubicBezTo>
                <a:cubicBezTo>
                  <a:pt x="-17932" y="2330712"/>
                  <a:pt x="41262" y="2235159"/>
                  <a:pt x="0" y="2022919"/>
                </a:cubicBezTo>
                <a:cubicBezTo>
                  <a:pt x="-41262" y="1810679"/>
                  <a:pt x="34076" y="1762166"/>
                  <a:pt x="0" y="1603534"/>
                </a:cubicBezTo>
                <a:cubicBezTo>
                  <a:pt x="-34076" y="1444902"/>
                  <a:pt x="36917" y="1274000"/>
                  <a:pt x="0" y="1085469"/>
                </a:cubicBezTo>
                <a:cubicBezTo>
                  <a:pt x="-36917" y="896939"/>
                  <a:pt x="55015" y="726191"/>
                  <a:pt x="0" y="542734"/>
                </a:cubicBezTo>
                <a:cubicBezTo>
                  <a:pt x="-55015" y="359278"/>
                  <a:pt x="58682" y="140851"/>
                  <a:pt x="0" y="0"/>
                </a:cubicBezTo>
                <a:close/>
              </a:path>
              <a:path w="2384527" h="2466975" stroke="0" extrusionOk="0">
                <a:moveTo>
                  <a:pt x="0" y="0"/>
                </a:moveTo>
                <a:cubicBezTo>
                  <a:pt x="169278" y="-31004"/>
                  <a:pt x="301767" y="17015"/>
                  <a:pt x="548441" y="0"/>
                </a:cubicBezTo>
                <a:cubicBezTo>
                  <a:pt x="795115" y="-17015"/>
                  <a:pt x="910272" y="4539"/>
                  <a:pt x="1073037" y="0"/>
                </a:cubicBezTo>
                <a:cubicBezTo>
                  <a:pt x="1235802" y="-4539"/>
                  <a:pt x="1360089" y="52855"/>
                  <a:pt x="1597633" y="0"/>
                </a:cubicBezTo>
                <a:cubicBezTo>
                  <a:pt x="1835177" y="-52855"/>
                  <a:pt x="2007452" y="17320"/>
                  <a:pt x="2384527" y="0"/>
                </a:cubicBezTo>
                <a:cubicBezTo>
                  <a:pt x="2400129" y="214659"/>
                  <a:pt x="2345713" y="301710"/>
                  <a:pt x="2384527" y="493395"/>
                </a:cubicBezTo>
                <a:cubicBezTo>
                  <a:pt x="2423341" y="685080"/>
                  <a:pt x="2378727" y="748474"/>
                  <a:pt x="2384527" y="937451"/>
                </a:cubicBezTo>
                <a:cubicBezTo>
                  <a:pt x="2390327" y="1126428"/>
                  <a:pt x="2358937" y="1269410"/>
                  <a:pt x="2384527" y="1430846"/>
                </a:cubicBezTo>
                <a:cubicBezTo>
                  <a:pt x="2410117" y="1592282"/>
                  <a:pt x="2347269" y="1751287"/>
                  <a:pt x="2384527" y="1850231"/>
                </a:cubicBezTo>
                <a:cubicBezTo>
                  <a:pt x="2421785" y="1949175"/>
                  <a:pt x="2328113" y="2165692"/>
                  <a:pt x="2384527" y="2466975"/>
                </a:cubicBezTo>
                <a:cubicBezTo>
                  <a:pt x="2077914" y="2493791"/>
                  <a:pt x="2036815" y="2453454"/>
                  <a:pt x="1764550" y="2466975"/>
                </a:cubicBezTo>
                <a:cubicBezTo>
                  <a:pt x="1492285" y="2480496"/>
                  <a:pt x="1398682" y="2443713"/>
                  <a:pt x="1239954" y="2466975"/>
                </a:cubicBezTo>
                <a:cubicBezTo>
                  <a:pt x="1081226" y="2490237"/>
                  <a:pt x="902694" y="2454667"/>
                  <a:pt x="619977" y="2466975"/>
                </a:cubicBezTo>
                <a:cubicBezTo>
                  <a:pt x="337260" y="2479283"/>
                  <a:pt x="161992" y="2400509"/>
                  <a:pt x="0" y="2466975"/>
                </a:cubicBezTo>
                <a:cubicBezTo>
                  <a:pt x="-22728" y="2211114"/>
                  <a:pt x="48448" y="2135518"/>
                  <a:pt x="0" y="1948910"/>
                </a:cubicBezTo>
                <a:cubicBezTo>
                  <a:pt x="-48448" y="1762303"/>
                  <a:pt x="17322" y="1719323"/>
                  <a:pt x="0" y="1504855"/>
                </a:cubicBezTo>
                <a:cubicBezTo>
                  <a:pt x="-17322" y="1290387"/>
                  <a:pt x="9676" y="1211268"/>
                  <a:pt x="0" y="962120"/>
                </a:cubicBezTo>
                <a:cubicBezTo>
                  <a:pt x="-9676" y="712972"/>
                  <a:pt x="52158" y="709039"/>
                  <a:pt x="0" y="468725"/>
                </a:cubicBezTo>
                <a:cubicBezTo>
                  <a:pt x="-52158" y="228411"/>
                  <a:pt x="42546" y="145033"/>
                  <a:pt x="0" y="0"/>
                </a:cubicBezTo>
                <a:close/>
              </a:path>
            </a:pathLst>
          </a:custGeom>
          <a:ln>
            <a:solidFill>
              <a:schemeClr val="tx1"/>
            </a:solidFill>
            <a:extLst>
              <a:ext uri="{C807C97D-BFC1-408E-A445-0C87EB9F89A2}">
                <ask:lineSketchStyleProps xmlns:ask="http://schemas.microsoft.com/office/drawing/2018/sketchyshapes" sd="458314555">
                  <a:prstGeom prst="rect">
                    <a:avLst/>
                  </a:prstGeom>
                  <ask:type>
                    <ask:lineSketchScribble/>
                  </ask:type>
                </ask:lineSketchStyleProps>
              </a:ext>
            </a:extLst>
          </a:ln>
        </p:spPr>
      </p:pic>
      <p:pic>
        <p:nvPicPr>
          <p:cNvPr id="11" name="Εικόνα 10">
            <a:extLst>
              <a:ext uri="{FF2B5EF4-FFF2-40B4-BE49-F238E27FC236}">
                <a16:creationId xmlns:a16="http://schemas.microsoft.com/office/drawing/2014/main" id="{21BE0FB6-EA3B-3AEE-B588-80B7B061CD17}"/>
              </a:ext>
            </a:extLst>
          </p:cNvPr>
          <p:cNvPicPr>
            <a:picLocks noChangeAspect="1"/>
          </p:cNvPicPr>
          <p:nvPr/>
        </p:nvPicPr>
        <p:blipFill>
          <a:blip r:embed="rId7"/>
          <a:srcRect t="16707" b="10362"/>
          <a:stretch>
            <a:fillRect/>
          </a:stretch>
        </p:blipFill>
        <p:spPr>
          <a:xfrm>
            <a:off x="3289161" y="4985657"/>
            <a:ext cx="2644592" cy="1741714"/>
          </a:xfrm>
          <a:custGeom>
            <a:avLst/>
            <a:gdLst>
              <a:gd name="csX0" fmla="*/ 0 w 2644592"/>
              <a:gd name="csY0" fmla="*/ 0 h 1741714"/>
              <a:gd name="csX1" fmla="*/ 581810 w 2644592"/>
              <a:gd name="csY1" fmla="*/ 0 h 1741714"/>
              <a:gd name="csX2" fmla="*/ 1084283 w 2644592"/>
              <a:gd name="csY2" fmla="*/ 0 h 1741714"/>
              <a:gd name="csX3" fmla="*/ 1586755 w 2644592"/>
              <a:gd name="csY3" fmla="*/ 0 h 1741714"/>
              <a:gd name="csX4" fmla="*/ 2168565 w 2644592"/>
              <a:gd name="csY4" fmla="*/ 0 h 1741714"/>
              <a:gd name="csX5" fmla="*/ 2644592 w 2644592"/>
              <a:gd name="csY5" fmla="*/ 0 h 1741714"/>
              <a:gd name="csX6" fmla="*/ 2644592 w 2644592"/>
              <a:gd name="csY6" fmla="*/ 545737 h 1741714"/>
              <a:gd name="csX7" fmla="*/ 2644592 w 2644592"/>
              <a:gd name="csY7" fmla="*/ 1091474 h 1741714"/>
              <a:gd name="csX8" fmla="*/ 2644592 w 2644592"/>
              <a:gd name="csY8" fmla="*/ 1741714 h 1741714"/>
              <a:gd name="csX9" fmla="*/ 2115674 w 2644592"/>
              <a:gd name="csY9" fmla="*/ 1741714 h 1741714"/>
              <a:gd name="csX10" fmla="*/ 1560309 w 2644592"/>
              <a:gd name="csY10" fmla="*/ 1741714 h 1741714"/>
              <a:gd name="csX11" fmla="*/ 978499 w 2644592"/>
              <a:gd name="csY11" fmla="*/ 1741714 h 1741714"/>
              <a:gd name="csX12" fmla="*/ 528918 w 2644592"/>
              <a:gd name="csY12" fmla="*/ 1741714 h 1741714"/>
              <a:gd name="csX13" fmla="*/ 0 w 2644592"/>
              <a:gd name="csY13" fmla="*/ 1741714 h 1741714"/>
              <a:gd name="csX14" fmla="*/ 0 w 2644592"/>
              <a:gd name="csY14" fmla="*/ 1161143 h 1741714"/>
              <a:gd name="csX15" fmla="*/ 0 w 2644592"/>
              <a:gd name="csY15" fmla="*/ 615406 h 1741714"/>
              <a:gd name="csX16" fmla="*/ 0 w 2644592"/>
              <a:gd name="csY16" fmla="*/ 0 h 17417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644592" h="1741714" fill="none" extrusionOk="0">
                <a:moveTo>
                  <a:pt x="0" y="0"/>
                </a:moveTo>
                <a:cubicBezTo>
                  <a:pt x="254580" y="-55519"/>
                  <a:pt x="318800" y="6359"/>
                  <a:pt x="581810" y="0"/>
                </a:cubicBezTo>
                <a:cubicBezTo>
                  <a:pt x="844820" y="-6359"/>
                  <a:pt x="915086" y="28749"/>
                  <a:pt x="1084283" y="0"/>
                </a:cubicBezTo>
                <a:cubicBezTo>
                  <a:pt x="1253480" y="-28749"/>
                  <a:pt x="1391864" y="10197"/>
                  <a:pt x="1586755" y="0"/>
                </a:cubicBezTo>
                <a:cubicBezTo>
                  <a:pt x="1781646" y="-10197"/>
                  <a:pt x="1954755" y="45487"/>
                  <a:pt x="2168565" y="0"/>
                </a:cubicBezTo>
                <a:cubicBezTo>
                  <a:pt x="2382375" y="-45487"/>
                  <a:pt x="2440666" y="24541"/>
                  <a:pt x="2644592" y="0"/>
                </a:cubicBezTo>
                <a:cubicBezTo>
                  <a:pt x="2659164" y="208151"/>
                  <a:pt x="2625866" y="352170"/>
                  <a:pt x="2644592" y="545737"/>
                </a:cubicBezTo>
                <a:cubicBezTo>
                  <a:pt x="2663318" y="739304"/>
                  <a:pt x="2581077" y="867540"/>
                  <a:pt x="2644592" y="1091474"/>
                </a:cubicBezTo>
                <a:cubicBezTo>
                  <a:pt x="2708107" y="1315408"/>
                  <a:pt x="2583117" y="1455713"/>
                  <a:pt x="2644592" y="1741714"/>
                </a:cubicBezTo>
                <a:cubicBezTo>
                  <a:pt x="2533592" y="1768844"/>
                  <a:pt x="2229856" y="1720804"/>
                  <a:pt x="2115674" y="1741714"/>
                </a:cubicBezTo>
                <a:cubicBezTo>
                  <a:pt x="2001492" y="1762624"/>
                  <a:pt x="1738195" y="1719639"/>
                  <a:pt x="1560309" y="1741714"/>
                </a:cubicBezTo>
                <a:cubicBezTo>
                  <a:pt x="1382423" y="1763789"/>
                  <a:pt x="1113406" y="1704333"/>
                  <a:pt x="978499" y="1741714"/>
                </a:cubicBezTo>
                <a:cubicBezTo>
                  <a:pt x="843592" y="1779095"/>
                  <a:pt x="698120" y="1737957"/>
                  <a:pt x="528918" y="1741714"/>
                </a:cubicBezTo>
                <a:cubicBezTo>
                  <a:pt x="359716" y="1745471"/>
                  <a:pt x="125215" y="1685170"/>
                  <a:pt x="0" y="1741714"/>
                </a:cubicBezTo>
                <a:cubicBezTo>
                  <a:pt x="-21815" y="1553543"/>
                  <a:pt x="48927" y="1288614"/>
                  <a:pt x="0" y="1161143"/>
                </a:cubicBezTo>
                <a:cubicBezTo>
                  <a:pt x="-48927" y="1033672"/>
                  <a:pt x="50514" y="813847"/>
                  <a:pt x="0" y="615406"/>
                </a:cubicBezTo>
                <a:cubicBezTo>
                  <a:pt x="-50514" y="416965"/>
                  <a:pt x="10486" y="191660"/>
                  <a:pt x="0" y="0"/>
                </a:cubicBezTo>
                <a:close/>
              </a:path>
              <a:path w="2644592" h="1741714" stroke="0" extrusionOk="0">
                <a:moveTo>
                  <a:pt x="0" y="0"/>
                </a:moveTo>
                <a:cubicBezTo>
                  <a:pt x="175296" y="-2025"/>
                  <a:pt x="399714" y="17752"/>
                  <a:pt x="555364" y="0"/>
                </a:cubicBezTo>
                <a:cubicBezTo>
                  <a:pt x="711014" y="-17752"/>
                  <a:pt x="890537" y="61062"/>
                  <a:pt x="1084283" y="0"/>
                </a:cubicBezTo>
                <a:cubicBezTo>
                  <a:pt x="1278029" y="-61062"/>
                  <a:pt x="1433279" y="41723"/>
                  <a:pt x="1533863" y="0"/>
                </a:cubicBezTo>
                <a:cubicBezTo>
                  <a:pt x="1634447" y="-41723"/>
                  <a:pt x="1817025" y="44451"/>
                  <a:pt x="2036336" y="0"/>
                </a:cubicBezTo>
                <a:cubicBezTo>
                  <a:pt x="2255647" y="-44451"/>
                  <a:pt x="2391235" y="69305"/>
                  <a:pt x="2644592" y="0"/>
                </a:cubicBezTo>
                <a:cubicBezTo>
                  <a:pt x="2713309" y="141292"/>
                  <a:pt x="2612897" y="303517"/>
                  <a:pt x="2644592" y="597988"/>
                </a:cubicBezTo>
                <a:cubicBezTo>
                  <a:pt x="2676287" y="892459"/>
                  <a:pt x="2620490" y="891462"/>
                  <a:pt x="2644592" y="1178560"/>
                </a:cubicBezTo>
                <a:cubicBezTo>
                  <a:pt x="2668694" y="1465658"/>
                  <a:pt x="2596402" y="1510427"/>
                  <a:pt x="2644592" y="1741714"/>
                </a:cubicBezTo>
                <a:cubicBezTo>
                  <a:pt x="2489710" y="1773445"/>
                  <a:pt x="2340330" y="1695971"/>
                  <a:pt x="2115674" y="1741714"/>
                </a:cubicBezTo>
                <a:cubicBezTo>
                  <a:pt x="1891018" y="1787457"/>
                  <a:pt x="1858110" y="1698040"/>
                  <a:pt x="1613201" y="1741714"/>
                </a:cubicBezTo>
                <a:cubicBezTo>
                  <a:pt x="1368292" y="1785388"/>
                  <a:pt x="1247785" y="1718893"/>
                  <a:pt x="1137175" y="1741714"/>
                </a:cubicBezTo>
                <a:cubicBezTo>
                  <a:pt x="1026565" y="1764535"/>
                  <a:pt x="756091" y="1679287"/>
                  <a:pt x="608256" y="1741714"/>
                </a:cubicBezTo>
                <a:cubicBezTo>
                  <a:pt x="460421" y="1804141"/>
                  <a:pt x="176038" y="1704606"/>
                  <a:pt x="0" y="1741714"/>
                </a:cubicBezTo>
                <a:cubicBezTo>
                  <a:pt x="-68255" y="1562857"/>
                  <a:pt x="22060" y="1261542"/>
                  <a:pt x="0" y="1126308"/>
                </a:cubicBezTo>
                <a:cubicBezTo>
                  <a:pt x="-22060" y="991074"/>
                  <a:pt x="47124" y="713171"/>
                  <a:pt x="0" y="597988"/>
                </a:cubicBezTo>
                <a:cubicBezTo>
                  <a:pt x="-47124" y="482805"/>
                  <a:pt x="7504" y="199005"/>
                  <a:pt x="0" y="0"/>
                </a:cubicBezTo>
                <a:close/>
              </a:path>
            </a:pathLst>
          </a:custGeom>
          <a:ln>
            <a:solidFill>
              <a:schemeClr val="tx1"/>
            </a:solidFill>
            <a:extLst>
              <a:ext uri="{C807C97D-BFC1-408E-A445-0C87EB9F89A2}">
                <ask:lineSketchStyleProps xmlns:ask="http://schemas.microsoft.com/office/drawing/2018/sketchyshapes" sd="2714569473">
                  <a:prstGeom prst="rect">
                    <a:avLst/>
                  </a:prstGeom>
                  <ask:type>
                    <ask:lineSketchScribble/>
                  </ask:type>
                </ask:lineSketchStyleProps>
              </a:ext>
            </a:extLst>
          </a:ln>
        </p:spPr>
      </p:pic>
      <p:sp>
        <p:nvSpPr>
          <p:cNvPr id="4" name="TextBox 3">
            <a:extLst>
              <a:ext uri="{FF2B5EF4-FFF2-40B4-BE49-F238E27FC236}">
                <a16:creationId xmlns:a16="http://schemas.microsoft.com/office/drawing/2014/main" id="{05417ECB-DC13-7CC4-E9F3-35C2F199D870}"/>
              </a:ext>
            </a:extLst>
          </p:cNvPr>
          <p:cNvSpPr txBox="1"/>
          <p:nvPr/>
        </p:nvSpPr>
        <p:spPr>
          <a:xfrm>
            <a:off x="6006501" y="6265706"/>
            <a:ext cx="6070537" cy="461665"/>
          </a:xfrm>
          <a:custGeom>
            <a:avLst/>
            <a:gdLst>
              <a:gd name="csX0" fmla="*/ 0 w 6070537"/>
              <a:gd name="csY0" fmla="*/ 0 h 461665"/>
              <a:gd name="csX1" fmla="*/ 612572 w 6070537"/>
              <a:gd name="csY1" fmla="*/ 0 h 461665"/>
              <a:gd name="csX2" fmla="*/ 1285850 w 6070537"/>
              <a:gd name="csY2" fmla="*/ 0 h 461665"/>
              <a:gd name="csX3" fmla="*/ 1655601 w 6070537"/>
              <a:gd name="csY3" fmla="*/ 0 h 461665"/>
              <a:gd name="csX4" fmla="*/ 2207468 w 6070537"/>
              <a:gd name="csY4" fmla="*/ 0 h 461665"/>
              <a:gd name="csX5" fmla="*/ 2698630 w 6070537"/>
              <a:gd name="csY5" fmla="*/ 0 h 461665"/>
              <a:gd name="csX6" fmla="*/ 3250497 w 6070537"/>
              <a:gd name="csY6" fmla="*/ 0 h 461665"/>
              <a:gd name="csX7" fmla="*/ 3863069 w 6070537"/>
              <a:gd name="csY7" fmla="*/ 0 h 461665"/>
              <a:gd name="csX8" fmla="*/ 4354231 w 6070537"/>
              <a:gd name="csY8" fmla="*/ 0 h 461665"/>
              <a:gd name="csX9" fmla="*/ 5027508 w 6070537"/>
              <a:gd name="csY9" fmla="*/ 0 h 461665"/>
              <a:gd name="csX10" fmla="*/ 5457965 w 6070537"/>
              <a:gd name="csY10" fmla="*/ 0 h 461665"/>
              <a:gd name="csX11" fmla="*/ 6070537 w 6070537"/>
              <a:gd name="csY11" fmla="*/ 0 h 461665"/>
              <a:gd name="csX12" fmla="*/ 6070537 w 6070537"/>
              <a:gd name="csY12" fmla="*/ 461665 h 461665"/>
              <a:gd name="csX13" fmla="*/ 5640081 w 6070537"/>
              <a:gd name="csY13" fmla="*/ 461665 h 461665"/>
              <a:gd name="csX14" fmla="*/ 5027508 w 6070537"/>
              <a:gd name="csY14" fmla="*/ 461665 h 461665"/>
              <a:gd name="csX15" fmla="*/ 4475641 w 6070537"/>
              <a:gd name="csY15" fmla="*/ 461665 h 461665"/>
              <a:gd name="csX16" fmla="*/ 3923774 w 6070537"/>
              <a:gd name="csY16" fmla="*/ 461665 h 461665"/>
              <a:gd name="csX17" fmla="*/ 3432613 w 6070537"/>
              <a:gd name="csY17" fmla="*/ 461665 h 461665"/>
              <a:gd name="csX18" fmla="*/ 2820040 w 6070537"/>
              <a:gd name="csY18" fmla="*/ 461665 h 461665"/>
              <a:gd name="csX19" fmla="*/ 2328879 w 6070537"/>
              <a:gd name="csY19" fmla="*/ 461665 h 461665"/>
              <a:gd name="csX20" fmla="*/ 1777012 w 6070537"/>
              <a:gd name="csY20" fmla="*/ 461665 h 461665"/>
              <a:gd name="csX21" fmla="*/ 1103734 w 6070537"/>
              <a:gd name="csY21" fmla="*/ 461665 h 461665"/>
              <a:gd name="csX22" fmla="*/ 733983 w 6070537"/>
              <a:gd name="csY22" fmla="*/ 461665 h 461665"/>
              <a:gd name="csX23" fmla="*/ 0 w 6070537"/>
              <a:gd name="csY23" fmla="*/ 461665 h 461665"/>
              <a:gd name="csX24" fmla="*/ 0 w 6070537"/>
              <a:gd name="csY24" fmla="*/ 0 h 4616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6070537" h="461665" fill="none" extrusionOk="0">
                <a:moveTo>
                  <a:pt x="0" y="0"/>
                </a:moveTo>
                <a:cubicBezTo>
                  <a:pt x="158270" y="-48506"/>
                  <a:pt x="369776" y="65545"/>
                  <a:pt x="612572" y="0"/>
                </a:cubicBezTo>
                <a:cubicBezTo>
                  <a:pt x="855368" y="-65545"/>
                  <a:pt x="1105440" y="46542"/>
                  <a:pt x="1285850" y="0"/>
                </a:cubicBezTo>
                <a:cubicBezTo>
                  <a:pt x="1466260" y="-46542"/>
                  <a:pt x="1493547" y="40363"/>
                  <a:pt x="1655601" y="0"/>
                </a:cubicBezTo>
                <a:cubicBezTo>
                  <a:pt x="1817655" y="-40363"/>
                  <a:pt x="2003552" y="3382"/>
                  <a:pt x="2207468" y="0"/>
                </a:cubicBezTo>
                <a:cubicBezTo>
                  <a:pt x="2411384" y="-3382"/>
                  <a:pt x="2493960" y="28246"/>
                  <a:pt x="2698630" y="0"/>
                </a:cubicBezTo>
                <a:cubicBezTo>
                  <a:pt x="2903300" y="-28246"/>
                  <a:pt x="3045974" y="21651"/>
                  <a:pt x="3250497" y="0"/>
                </a:cubicBezTo>
                <a:cubicBezTo>
                  <a:pt x="3455020" y="-21651"/>
                  <a:pt x="3610070" y="47540"/>
                  <a:pt x="3863069" y="0"/>
                </a:cubicBezTo>
                <a:cubicBezTo>
                  <a:pt x="4116068" y="-47540"/>
                  <a:pt x="4133707" y="5607"/>
                  <a:pt x="4354231" y="0"/>
                </a:cubicBezTo>
                <a:cubicBezTo>
                  <a:pt x="4574755" y="-5607"/>
                  <a:pt x="4832487" y="69528"/>
                  <a:pt x="5027508" y="0"/>
                </a:cubicBezTo>
                <a:cubicBezTo>
                  <a:pt x="5222529" y="-69528"/>
                  <a:pt x="5309574" y="8633"/>
                  <a:pt x="5457965" y="0"/>
                </a:cubicBezTo>
                <a:cubicBezTo>
                  <a:pt x="5606356" y="-8633"/>
                  <a:pt x="5903961" y="58056"/>
                  <a:pt x="6070537" y="0"/>
                </a:cubicBezTo>
                <a:cubicBezTo>
                  <a:pt x="6101340" y="191495"/>
                  <a:pt x="6052782" y="235059"/>
                  <a:pt x="6070537" y="461665"/>
                </a:cubicBezTo>
                <a:cubicBezTo>
                  <a:pt x="5884832" y="492754"/>
                  <a:pt x="5770430" y="420755"/>
                  <a:pt x="5640081" y="461665"/>
                </a:cubicBezTo>
                <a:cubicBezTo>
                  <a:pt x="5509732" y="502575"/>
                  <a:pt x="5188945" y="448627"/>
                  <a:pt x="5027508" y="461665"/>
                </a:cubicBezTo>
                <a:cubicBezTo>
                  <a:pt x="4866071" y="474703"/>
                  <a:pt x="4675057" y="452832"/>
                  <a:pt x="4475641" y="461665"/>
                </a:cubicBezTo>
                <a:cubicBezTo>
                  <a:pt x="4276225" y="470498"/>
                  <a:pt x="4058894" y="419496"/>
                  <a:pt x="3923774" y="461665"/>
                </a:cubicBezTo>
                <a:cubicBezTo>
                  <a:pt x="3788654" y="503834"/>
                  <a:pt x="3649701" y="410263"/>
                  <a:pt x="3432613" y="461665"/>
                </a:cubicBezTo>
                <a:cubicBezTo>
                  <a:pt x="3215525" y="513067"/>
                  <a:pt x="3096030" y="413400"/>
                  <a:pt x="2820040" y="461665"/>
                </a:cubicBezTo>
                <a:cubicBezTo>
                  <a:pt x="2544050" y="509930"/>
                  <a:pt x="2559060" y="423185"/>
                  <a:pt x="2328879" y="461665"/>
                </a:cubicBezTo>
                <a:cubicBezTo>
                  <a:pt x="2098698" y="500145"/>
                  <a:pt x="1899961" y="461396"/>
                  <a:pt x="1777012" y="461665"/>
                </a:cubicBezTo>
                <a:cubicBezTo>
                  <a:pt x="1654063" y="461934"/>
                  <a:pt x="1361219" y="405469"/>
                  <a:pt x="1103734" y="461665"/>
                </a:cubicBezTo>
                <a:cubicBezTo>
                  <a:pt x="846249" y="517861"/>
                  <a:pt x="821255" y="455209"/>
                  <a:pt x="733983" y="461665"/>
                </a:cubicBezTo>
                <a:cubicBezTo>
                  <a:pt x="646711" y="468121"/>
                  <a:pt x="333316" y="428438"/>
                  <a:pt x="0" y="461665"/>
                </a:cubicBezTo>
                <a:cubicBezTo>
                  <a:pt x="-28729" y="306789"/>
                  <a:pt x="31343" y="190184"/>
                  <a:pt x="0" y="0"/>
                </a:cubicBezTo>
                <a:close/>
              </a:path>
              <a:path w="6070537" h="461665" stroke="0" extrusionOk="0">
                <a:moveTo>
                  <a:pt x="0" y="0"/>
                </a:moveTo>
                <a:cubicBezTo>
                  <a:pt x="158031" y="-60392"/>
                  <a:pt x="373200" y="62205"/>
                  <a:pt x="673278" y="0"/>
                </a:cubicBezTo>
                <a:cubicBezTo>
                  <a:pt x="973356" y="-62205"/>
                  <a:pt x="1030708" y="40245"/>
                  <a:pt x="1285850" y="0"/>
                </a:cubicBezTo>
                <a:cubicBezTo>
                  <a:pt x="1540992" y="-40245"/>
                  <a:pt x="1726730" y="40673"/>
                  <a:pt x="1959128" y="0"/>
                </a:cubicBezTo>
                <a:cubicBezTo>
                  <a:pt x="2191526" y="-40673"/>
                  <a:pt x="2412239" y="40139"/>
                  <a:pt x="2632406" y="0"/>
                </a:cubicBezTo>
                <a:cubicBezTo>
                  <a:pt x="2852573" y="-40139"/>
                  <a:pt x="3026873" y="59182"/>
                  <a:pt x="3305683" y="0"/>
                </a:cubicBezTo>
                <a:cubicBezTo>
                  <a:pt x="3584493" y="-59182"/>
                  <a:pt x="3612185" y="60384"/>
                  <a:pt x="3918256" y="0"/>
                </a:cubicBezTo>
                <a:cubicBezTo>
                  <a:pt x="4224327" y="-60384"/>
                  <a:pt x="4385614" y="15527"/>
                  <a:pt x="4591533" y="0"/>
                </a:cubicBezTo>
                <a:cubicBezTo>
                  <a:pt x="4797452" y="-15527"/>
                  <a:pt x="4962187" y="11588"/>
                  <a:pt x="5204106" y="0"/>
                </a:cubicBezTo>
                <a:cubicBezTo>
                  <a:pt x="5446025" y="-11588"/>
                  <a:pt x="5677420" y="33007"/>
                  <a:pt x="6070537" y="0"/>
                </a:cubicBezTo>
                <a:cubicBezTo>
                  <a:pt x="6095536" y="120817"/>
                  <a:pt x="6021972" y="330306"/>
                  <a:pt x="6070537" y="461665"/>
                </a:cubicBezTo>
                <a:cubicBezTo>
                  <a:pt x="5936311" y="476343"/>
                  <a:pt x="5796113" y="454547"/>
                  <a:pt x="5700786" y="461665"/>
                </a:cubicBezTo>
                <a:cubicBezTo>
                  <a:pt x="5605459" y="468783"/>
                  <a:pt x="5367627" y="420236"/>
                  <a:pt x="5209624" y="461665"/>
                </a:cubicBezTo>
                <a:cubicBezTo>
                  <a:pt x="5051621" y="503094"/>
                  <a:pt x="4855271" y="456226"/>
                  <a:pt x="4657757" y="461665"/>
                </a:cubicBezTo>
                <a:cubicBezTo>
                  <a:pt x="4460243" y="467104"/>
                  <a:pt x="4282587" y="437805"/>
                  <a:pt x="4166596" y="461665"/>
                </a:cubicBezTo>
                <a:cubicBezTo>
                  <a:pt x="4050605" y="485525"/>
                  <a:pt x="3870458" y="430334"/>
                  <a:pt x="3736140" y="461665"/>
                </a:cubicBezTo>
                <a:cubicBezTo>
                  <a:pt x="3601822" y="492996"/>
                  <a:pt x="3362783" y="423982"/>
                  <a:pt x="3123567" y="461665"/>
                </a:cubicBezTo>
                <a:cubicBezTo>
                  <a:pt x="2884351" y="499348"/>
                  <a:pt x="2798208" y="446030"/>
                  <a:pt x="2693111" y="461665"/>
                </a:cubicBezTo>
                <a:cubicBezTo>
                  <a:pt x="2588014" y="477300"/>
                  <a:pt x="2470699" y="426116"/>
                  <a:pt x="2323360" y="461665"/>
                </a:cubicBezTo>
                <a:cubicBezTo>
                  <a:pt x="2176021" y="497214"/>
                  <a:pt x="1888234" y="399116"/>
                  <a:pt x="1771493" y="461665"/>
                </a:cubicBezTo>
                <a:cubicBezTo>
                  <a:pt x="1654752" y="524214"/>
                  <a:pt x="1480211" y="405039"/>
                  <a:pt x="1280331" y="461665"/>
                </a:cubicBezTo>
                <a:cubicBezTo>
                  <a:pt x="1080451" y="518291"/>
                  <a:pt x="944572" y="391946"/>
                  <a:pt x="667759" y="461665"/>
                </a:cubicBezTo>
                <a:cubicBezTo>
                  <a:pt x="390946" y="531384"/>
                  <a:pt x="175844" y="384849"/>
                  <a:pt x="0" y="461665"/>
                </a:cubicBezTo>
                <a:cubicBezTo>
                  <a:pt x="-24961" y="310692"/>
                  <a:pt x="25507" y="161976"/>
                  <a:pt x="0" y="0"/>
                </a:cubicBezTo>
                <a:close/>
              </a:path>
            </a:pathLst>
          </a:custGeom>
          <a:solidFill>
            <a:schemeClr val="bg1"/>
          </a:solidFill>
          <a:ln>
            <a:solidFill>
              <a:schemeClr val="tx1"/>
            </a:solidFill>
            <a:extLst>
              <a:ext uri="{C807C97D-BFC1-408E-A445-0C87EB9F89A2}">
                <ask:lineSketchStyleProps xmlns:ask="http://schemas.microsoft.com/office/drawing/2018/sketchyshapes" sd="3068379096">
                  <a:prstGeom prst="rect">
                    <a:avLst/>
                  </a:prstGeom>
                  <ask:type>
                    <ask:lineSketchScribble/>
                  </ask:type>
                </ask:lineSketchStyleProps>
              </a:ext>
            </a:extLst>
          </a:ln>
        </p:spPr>
        <p:txBody>
          <a:bodyPr wrap="square">
            <a:spAutoFit/>
          </a:bodyPr>
          <a:lstStyle/>
          <a:p>
            <a:r>
              <a:rPr lang="el-GR" sz="1200" dirty="0"/>
              <a:t>Μαρία </a:t>
            </a:r>
            <a:r>
              <a:rPr lang="el-GR" sz="1200" dirty="0" err="1"/>
              <a:t>Μητσιάκη</a:t>
            </a:r>
            <a:r>
              <a:rPr lang="el-GR" sz="1200" dirty="0"/>
              <a:t> κ.ά.,  </a:t>
            </a:r>
            <a:r>
              <a:rPr lang="el-GR" sz="1200" b="0" i="1" u="none" strike="noStrike" dirty="0">
                <a:effectLst/>
                <a:latin typeface="+mn-lt"/>
              </a:rPr>
              <a:t>Πάμε ελληνικά!: Θεματικός κύκλος 1 + 2, </a:t>
            </a:r>
            <a:r>
              <a:rPr lang="el-GR" sz="1200" dirty="0"/>
              <a:t>Παιδαγωγικό Ινστιτούτο Κύπρου, Υπουργείο Παιδείας, Αθλητισμού και Νεολαίας, 2024, σ. </a:t>
            </a:r>
            <a:r>
              <a:rPr lang="el-GR" sz="1200"/>
              <a:t>28-29.</a:t>
            </a:r>
            <a:endParaRPr lang="el-GR" sz="1200" dirty="0"/>
          </a:p>
        </p:txBody>
      </p:sp>
    </p:spTree>
    <p:extLst>
      <p:ext uri="{BB962C8B-B14F-4D97-AF65-F5344CB8AC3E}">
        <p14:creationId xmlns:p14="http://schemas.microsoft.com/office/powerpoint/2010/main" val="3555187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8828" y="1253331"/>
            <a:ext cx="10515600" cy="4351338"/>
          </a:xfrm>
          <a:custGeom>
            <a:avLst/>
            <a:gdLst>
              <a:gd name="csX0" fmla="*/ 0 w 10515600"/>
              <a:gd name="csY0" fmla="*/ 0 h 4351338"/>
              <a:gd name="csX1" fmla="*/ 794512 w 10515600"/>
              <a:gd name="csY1" fmla="*/ 0 h 4351338"/>
              <a:gd name="csX2" fmla="*/ 1273556 w 10515600"/>
              <a:gd name="csY2" fmla="*/ 0 h 4351338"/>
              <a:gd name="csX3" fmla="*/ 1752600 w 10515600"/>
              <a:gd name="csY3" fmla="*/ 0 h 4351338"/>
              <a:gd name="csX4" fmla="*/ 2021332 w 10515600"/>
              <a:gd name="csY4" fmla="*/ 0 h 4351338"/>
              <a:gd name="csX5" fmla="*/ 2395220 w 10515600"/>
              <a:gd name="csY5" fmla="*/ 0 h 4351338"/>
              <a:gd name="csX6" fmla="*/ 2979420 w 10515600"/>
              <a:gd name="csY6" fmla="*/ 0 h 4351338"/>
              <a:gd name="csX7" fmla="*/ 3668776 w 10515600"/>
              <a:gd name="csY7" fmla="*/ 0 h 4351338"/>
              <a:gd name="csX8" fmla="*/ 4252976 w 10515600"/>
              <a:gd name="csY8" fmla="*/ 0 h 4351338"/>
              <a:gd name="csX9" fmla="*/ 4626864 w 10515600"/>
              <a:gd name="csY9" fmla="*/ 0 h 4351338"/>
              <a:gd name="csX10" fmla="*/ 5421376 w 10515600"/>
              <a:gd name="csY10" fmla="*/ 0 h 4351338"/>
              <a:gd name="csX11" fmla="*/ 6005576 w 10515600"/>
              <a:gd name="csY11" fmla="*/ 0 h 4351338"/>
              <a:gd name="csX12" fmla="*/ 6800088 w 10515600"/>
              <a:gd name="csY12" fmla="*/ 0 h 4351338"/>
              <a:gd name="csX13" fmla="*/ 7384288 w 10515600"/>
              <a:gd name="csY13" fmla="*/ 0 h 4351338"/>
              <a:gd name="csX14" fmla="*/ 7968488 w 10515600"/>
              <a:gd name="csY14" fmla="*/ 0 h 4351338"/>
              <a:gd name="csX15" fmla="*/ 8447532 w 10515600"/>
              <a:gd name="csY15" fmla="*/ 0 h 4351338"/>
              <a:gd name="csX16" fmla="*/ 8926576 w 10515600"/>
              <a:gd name="csY16" fmla="*/ 0 h 4351338"/>
              <a:gd name="csX17" fmla="*/ 9615932 w 10515600"/>
              <a:gd name="csY17" fmla="*/ 0 h 4351338"/>
              <a:gd name="csX18" fmla="*/ 10515600 w 10515600"/>
              <a:gd name="csY18" fmla="*/ 0 h 4351338"/>
              <a:gd name="csX19" fmla="*/ 10515600 w 10515600"/>
              <a:gd name="csY19" fmla="*/ 587431 h 4351338"/>
              <a:gd name="csX20" fmla="*/ 10515600 w 10515600"/>
              <a:gd name="csY20" fmla="*/ 1131348 h 4351338"/>
              <a:gd name="csX21" fmla="*/ 10515600 w 10515600"/>
              <a:gd name="csY21" fmla="*/ 1588238 h 4351338"/>
              <a:gd name="csX22" fmla="*/ 10515600 w 10515600"/>
              <a:gd name="csY22" fmla="*/ 2088642 h 4351338"/>
              <a:gd name="csX23" fmla="*/ 10515600 w 10515600"/>
              <a:gd name="csY23" fmla="*/ 2676073 h 4351338"/>
              <a:gd name="csX24" fmla="*/ 10515600 w 10515600"/>
              <a:gd name="csY24" fmla="*/ 3219990 h 4351338"/>
              <a:gd name="csX25" fmla="*/ 10515600 w 10515600"/>
              <a:gd name="csY25" fmla="*/ 3720394 h 4351338"/>
              <a:gd name="csX26" fmla="*/ 10515600 w 10515600"/>
              <a:gd name="csY26" fmla="*/ 4351338 h 4351338"/>
              <a:gd name="csX27" fmla="*/ 9721088 w 10515600"/>
              <a:gd name="csY27" fmla="*/ 4351338 h 4351338"/>
              <a:gd name="csX28" fmla="*/ 9242044 w 10515600"/>
              <a:gd name="csY28" fmla="*/ 4351338 h 4351338"/>
              <a:gd name="csX29" fmla="*/ 8868156 w 10515600"/>
              <a:gd name="csY29" fmla="*/ 4351338 h 4351338"/>
              <a:gd name="csX30" fmla="*/ 8389112 w 10515600"/>
              <a:gd name="csY30" fmla="*/ 4351338 h 4351338"/>
              <a:gd name="csX31" fmla="*/ 7699756 w 10515600"/>
              <a:gd name="csY31" fmla="*/ 4351338 h 4351338"/>
              <a:gd name="csX32" fmla="*/ 7010400 w 10515600"/>
              <a:gd name="csY32" fmla="*/ 4351338 h 4351338"/>
              <a:gd name="csX33" fmla="*/ 6636512 w 10515600"/>
              <a:gd name="csY33" fmla="*/ 4351338 h 4351338"/>
              <a:gd name="csX34" fmla="*/ 6262624 w 10515600"/>
              <a:gd name="csY34" fmla="*/ 4351338 h 4351338"/>
              <a:gd name="csX35" fmla="*/ 5573268 w 10515600"/>
              <a:gd name="csY35" fmla="*/ 4351338 h 4351338"/>
              <a:gd name="csX36" fmla="*/ 5304536 w 10515600"/>
              <a:gd name="csY36" fmla="*/ 4351338 h 4351338"/>
              <a:gd name="csX37" fmla="*/ 4930648 w 10515600"/>
              <a:gd name="csY37" fmla="*/ 4351338 h 4351338"/>
              <a:gd name="csX38" fmla="*/ 4451604 w 10515600"/>
              <a:gd name="csY38" fmla="*/ 4351338 h 4351338"/>
              <a:gd name="csX39" fmla="*/ 4077716 w 10515600"/>
              <a:gd name="csY39" fmla="*/ 4351338 h 4351338"/>
              <a:gd name="csX40" fmla="*/ 3493516 w 10515600"/>
              <a:gd name="csY40" fmla="*/ 4351338 h 4351338"/>
              <a:gd name="csX41" fmla="*/ 2804160 w 10515600"/>
              <a:gd name="csY41" fmla="*/ 4351338 h 4351338"/>
              <a:gd name="csX42" fmla="*/ 2430272 w 10515600"/>
              <a:gd name="csY42" fmla="*/ 4351338 h 4351338"/>
              <a:gd name="csX43" fmla="*/ 1635760 w 10515600"/>
              <a:gd name="csY43" fmla="*/ 4351338 h 4351338"/>
              <a:gd name="csX44" fmla="*/ 841248 w 10515600"/>
              <a:gd name="csY44" fmla="*/ 4351338 h 4351338"/>
              <a:gd name="csX45" fmla="*/ 572516 w 10515600"/>
              <a:gd name="csY45" fmla="*/ 4351338 h 4351338"/>
              <a:gd name="csX46" fmla="*/ 0 w 10515600"/>
              <a:gd name="csY46" fmla="*/ 4351338 h 4351338"/>
              <a:gd name="csX47" fmla="*/ 0 w 10515600"/>
              <a:gd name="csY47" fmla="*/ 3894448 h 4351338"/>
              <a:gd name="csX48" fmla="*/ 0 w 10515600"/>
              <a:gd name="csY48" fmla="*/ 3394044 h 4351338"/>
              <a:gd name="csX49" fmla="*/ 0 w 10515600"/>
              <a:gd name="csY49" fmla="*/ 2980667 h 4351338"/>
              <a:gd name="csX50" fmla="*/ 0 w 10515600"/>
              <a:gd name="csY50" fmla="*/ 2567289 h 4351338"/>
              <a:gd name="csX51" fmla="*/ 0 w 10515600"/>
              <a:gd name="csY51" fmla="*/ 1936345 h 4351338"/>
              <a:gd name="csX52" fmla="*/ 0 w 10515600"/>
              <a:gd name="csY52" fmla="*/ 1479455 h 4351338"/>
              <a:gd name="csX53" fmla="*/ 0 w 10515600"/>
              <a:gd name="csY53" fmla="*/ 1066078 h 4351338"/>
              <a:gd name="csX54" fmla="*/ 0 w 10515600"/>
              <a:gd name="csY54" fmla="*/ 478647 h 4351338"/>
              <a:gd name="csX55" fmla="*/ 0 w 10515600"/>
              <a:gd name="csY55" fmla="*/ 0 h 4351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10515600" h="4351338" fill="none" extrusionOk="0">
                <a:moveTo>
                  <a:pt x="0" y="0"/>
                </a:moveTo>
                <a:cubicBezTo>
                  <a:pt x="320177" y="-23805"/>
                  <a:pt x="411041" y="8707"/>
                  <a:pt x="794512" y="0"/>
                </a:cubicBezTo>
                <a:cubicBezTo>
                  <a:pt x="1177983" y="-8707"/>
                  <a:pt x="1118433" y="37062"/>
                  <a:pt x="1273556" y="0"/>
                </a:cubicBezTo>
                <a:cubicBezTo>
                  <a:pt x="1428679" y="-37062"/>
                  <a:pt x="1518596" y="11095"/>
                  <a:pt x="1752600" y="0"/>
                </a:cubicBezTo>
                <a:cubicBezTo>
                  <a:pt x="1986604" y="-11095"/>
                  <a:pt x="1918712" y="18385"/>
                  <a:pt x="2021332" y="0"/>
                </a:cubicBezTo>
                <a:cubicBezTo>
                  <a:pt x="2123952" y="-18385"/>
                  <a:pt x="2294088" y="32848"/>
                  <a:pt x="2395220" y="0"/>
                </a:cubicBezTo>
                <a:cubicBezTo>
                  <a:pt x="2496352" y="-32848"/>
                  <a:pt x="2695803" y="51187"/>
                  <a:pt x="2979420" y="0"/>
                </a:cubicBezTo>
                <a:cubicBezTo>
                  <a:pt x="3263037" y="-51187"/>
                  <a:pt x="3512205" y="74685"/>
                  <a:pt x="3668776" y="0"/>
                </a:cubicBezTo>
                <a:cubicBezTo>
                  <a:pt x="3825347" y="-74685"/>
                  <a:pt x="3975418" y="43373"/>
                  <a:pt x="4252976" y="0"/>
                </a:cubicBezTo>
                <a:cubicBezTo>
                  <a:pt x="4530534" y="-43373"/>
                  <a:pt x="4538926" y="41947"/>
                  <a:pt x="4626864" y="0"/>
                </a:cubicBezTo>
                <a:cubicBezTo>
                  <a:pt x="4714802" y="-41947"/>
                  <a:pt x="5213998" y="85673"/>
                  <a:pt x="5421376" y="0"/>
                </a:cubicBezTo>
                <a:cubicBezTo>
                  <a:pt x="5628754" y="-85673"/>
                  <a:pt x="5800225" y="6466"/>
                  <a:pt x="6005576" y="0"/>
                </a:cubicBezTo>
                <a:cubicBezTo>
                  <a:pt x="6210927" y="-6466"/>
                  <a:pt x="6588017" y="1361"/>
                  <a:pt x="6800088" y="0"/>
                </a:cubicBezTo>
                <a:cubicBezTo>
                  <a:pt x="7012159" y="-1361"/>
                  <a:pt x="7153248" y="43941"/>
                  <a:pt x="7384288" y="0"/>
                </a:cubicBezTo>
                <a:cubicBezTo>
                  <a:pt x="7615328" y="-43941"/>
                  <a:pt x="7834843" y="44782"/>
                  <a:pt x="7968488" y="0"/>
                </a:cubicBezTo>
                <a:cubicBezTo>
                  <a:pt x="8102133" y="-44782"/>
                  <a:pt x="8212533" y="11899"/>
                  <a:pt x="8447532" y="0"/>
                </a:cubicBezTo>
                <a:cubicBezTo>
                  <a:pt x="8682531" y="-11899"/>
                  <a:pt x="8806199" y="48712"/>
                  <a:pt x="8926576" y="0"/>
                </a:cubicBezTo>
                <a:cubicBezTo>
                  <a:pt x="9046953" y="-48712"/>
                  <a:pt x="9307930" y="40500"/>
                  <a:pt x="9615932" y="0"/>
                </a:cubicBezTo>
                <a:cubicBezTo>
                  <a:pt x="9923934" y="-40500"/>
                  <a:pt x="10245629" y="63857"/>
                  <a:pt x="10515600" y="0"/>
                </a:cubicBezTo>
                <a:cubicBezTo>
                  <a:pt x="10577875" y="168824"/>
                  <a:pt x="10503324" y="331060"/>
                  <a:pt x="10515600" y="587431"/>
                </a:cubicBezTo>
                <a:cubicBezTo>
                  <a:pt x="10527876" y="843802"/>
                  <a:pt x="10495092" y="993807"/>
                  <a:pt x="10515600" y="1131348"/>
                </a:cubicBezTo>
                <a:cubicBezTo>
                  <a:pt x="10536108" y="1268889"/>
                  <a:pt x="10504034" y="1381752"/>
                  <a:pt x="10515600" y="1588238"/>
                </a:cubicBezTo>
                <a:cubicBezTo>
                  <a:pt x="10527166" y="1794724"/>
                  <a:pt x="10491707" y="1919230"/>
                  <a:pt x="10515600" y="2088642"/>
                </a:cubicBezTo>
                <a:cubicBezTo>
                  <a:pt x="10539493" y="2258054"/>
                  <a:pt x="10504367" y="2500275"/>
                  <a:pt x="10515600" y="2676073"/>
                </a:cubicBezTo>
                <a:cubicBezTo>
                  <a:pt x="10526833" y="2851871"/>
                  <a:pt x="10473391" y="2972584"/>
                  <a:pt x="10515600" y="3219990"/>
                </a:cubicBezTo>
                <a:cubicBezTo>
                  <a:pt x="10557809" y="3467396"/>
                  <a:pt x="10463829" y="3578327"/>
                  <a:pt x="10515600" y="3720394"/>
                </a:cubicBezTo>
                <a:cubicBezTo>
                  <a:pt x="10567371" y="3862461"/>
                  <a:pt x="10441446" y="4168012"/>
                  <a:pt x="10515600" y="4351338"/>
                </a:cubicBezTo>
                <a:cubicBezTo>
                  <a:pt x="10283347" y="4395536"/>
                  <a:pt x="9956513" y="4341997"/>
                  <a:pt x="9721088" y="4351338"/>
                </a:cubicBezTo>
                <a:cubicBezTo>
                  <a:pt x="9485663" y="4360679"/>
                  <a:pt x="9358191" y="4343656"/>
                  <a:pt x="9242044" y="4351338"/>
                </a:cubicBezTo>
                <a:cubicBezTo>
                  <a:pt x="9125897" y="4359020"/>
                  <a:pt x="9027616" y="4306747"/>
                  <a:pt x="8868156" y="4351338"/>
                </a:cubicBezTo>
                <a:cubicBezTo>
                  <a:pt x="8708696" y="4395929"/>
                  <a:pt x="8526831" y="4334428"/>
                  <a:pt x="8389112" y="4351338"/>
                </a:cubicBezTo>
                <a:cubicBezTo>
                  <a:pt x="8251393" y="4368248"/>
                  <a:pt x="7923950" y="4327246"/>
                  <a:pt x="7699756" y="4351338"/>
                </a:cubicBezTo>
                <a:cubicBezTo>
                  <a:pt x="7475562" y="4375430"/>
                  <a:pt x="7237878" y="4292620"/>
                  <a:pt x="7010400" y="4351338"/>
                </a:cubicBezTo>
                <a:cubicBezTo>
                  <a:pt x="6782922" y="4410056"/>
                  <a:pt x="6766047" y="4349616"/>
                  <a:pt x="6636512" y="4351338"/>
                </a:cubicBezTo>
                <a:cubicBezTo>
                  <a:pt x="6506977" y="4353060"/>
                  <a:pt x="6381882" y="4314836"/>
                  <a:pt x="6262624" y="4351338"/>
                </a:cubicBezTo>
                <a:cubicBezTo>
                  <a:pt x="6143366" y="4387840"/>
                  <a:pt x="5811350" y="4317779"/>
                  <a:pt x="5573268" y="4351338"/>
                </a:cubicBezTo>
                <a:cubicBezTo>
                  <a:pt x="5335186" y="4384897"/>
                  <a:pt x="5401189" y="4330904"/>
                  <a:pt x="5304536" y="4351338"/>
                </a:cubicBezTo>
                <a:cubicBezTo>
                  <a:pt x="5207883" y="4371772"/>
                  <a:pt x="5105421" y="4340705"/>
                  <a:pt x="4930648" y="4351338"/>
                </a:cubicBezTo>
                <a:cubicBezTo>
                  <a:pt x="4755875" y="4361971"/>
                  <a:pt x="4605819" y="4330406"/>
                  <a:pt x="4451604" y="4351338"/>
                </a:cubicBezTo>
                <a:cubicBezTo>
                  <a:pt x="4297389" y="4372270"/>
                  <a:pt x="4223770" y="4311191"/>
                  <a:pt x="4077716" y="4351338"/>
                </a:cubicBezTo>
                <a:cubicBezTo>
                  <a:pt x="3931662" y="4391485"/>
                  <a:pt x="3669696" y="4313161"/>
                  <a:pt x="3493516" y="4351338"/>
                </a:cubicBezTo>
                <a:cubicBezTo>
                  <a:pt x="3317336" y="4389515"/>
                  <a:pt x="2963697" y="4291866"/>
                  <a:pt x="2804160" y="4351338"/>
                </a:cubicBezTo>
                <a:cubicBezTo>
                  <a:pt x="2644623" y="4410810"/>
                  <a:pt x="2559057" y="4343134"/>
                  <a:pt x="2430272" y="4351338"/>
                </a:cubicBezTo>
                <a:cubicBezTo>
                  <a:pt x="2301487" y="4359542"/>
                  <a:pt x="1979573" y="4286726"/>
                  <a:pt x="1635760" y="4351338"/>
                </a:cubicBezTo>
                <a:cubicBezTo>
                  <a:pt x="1291947" y="4415950"/>
                  <a:pt x="1161157" y="4330296"/>
                  <a:pt x="841248" y="4351338"/>
                </a:cubicBezTo>
                <a:cubicBezTo>
                  <a:pt x="521339" y="4372380"/>
                  <a:pt x="650544" y="4343746"/>
                  <a:pt x="572516" y="4351338"/>
                </a:cubicBezTo>
                <a:cubicBezTo>
                  <a:pt x="494488" y="4358930"/>
                  <a:pt x="131885" y="4291467"/>
                  <a:pt x="0" y="4351338"/>
                </a:cubicBezTo>
                <a:cubicBezTo>
                  <a:pt x="-31489" y="4152901"/>
                  <a:pt x="17945" y="4048785"/>
                  <a:pt x="0" y="3894448"/>
                </a:cubicBezTo>
                <a:cubicBezTo>
                  <a:pt x="-17945" y="3740111"/>
                  <a:pt x="45033" y="3545827"/>
                  <a:pt x="0" y="3394044"/>
                </a:cubicBezTo>
                <a:cubicBezTo>
                  <a:pt x="-45033" y="3242261"/>
                  <a:pt x="29052" y="3098965"/>
                  <a:pt x="0" y="2980667"/>
                </a:cubicBezTo>
                <a:cubicBezTo>
                  <a:pt x="-29052" y="2862369"/>
                  <a:pt x="43191" y="2771960"/>
                  <a:pt x="0" y="2567289"/>
                </a:cubicBezTo>
                <a:cubicBezTo>
                  <a:pt x="-43191" y="2362618"/>
                  <a:pt x="62850" y="2089416"/>
                  <a:pt x="0" y="1936345"/>
                </a:cubicBezTo>
                <a:cubicBezTo>
                  <a:pt x="-62850" y="1783274"/>
                  <a:pt x="52975" y="1678528"/>
                  <a:pt x="0" y="1479455"/>
                </a:cubicBezTo>
                <a:cubicBezTo>
                  <a:pt x="-52975" y="1280382"/>
                  <a:pt x="26472" y="1172176"/>
                  <a:pt x="0" y="1066078"/>
                </a:cubicBezTo>
                <a:cubicBezTo>
                  <a:pt x="-26472" y="959980"/>
                  <a:pt x="37703" y="704228"/>
                  <a:pt x="0" y="478647"/>
                </a:cubicBezTo>
                <a:cubicBezTo>
                  <a:pt x="-37703" y="253066"/>
                  <a:pt x="16670" y="126336"/>
                  <a:pt x="0" y="0"/>
                </a:cubicBezTo>
                <a:close/>
              </a:path>
              <a:path w="10515600" h="4351338" stroke="0" extrusionOk="0">
                <a:moveTo>
                  <a:pt x="0" y="0"/>
                </a:moveTo>
                <a:cubicBezTo>
                  <a:pt x="155853" y="-20102"/>
                  <a:pt x="451503" y="65893"/>
                  <a:pt x="584200" y="0"/>
                </a:cubicBezTo>
                <a:cubicBezTo>
                  <a:pt x="716897" y="-65893"/>
                  <a:pt x="971634" y="34537"/>
                  <a:pt x="1273556" y="0"/>
                </a:cubicBezTo>
                <a:cubicBezTo>
                  <a:pt x="1575478" y="-34537"/>
                  <a:pt x="1706114" y="32895"/>
                  <a:pt x="2068068" y="0"/>
                </a:cubicBezTo>
                <a:cubicBezTo>
                  <a:pt x="2430022" y="-32895"/>
                  <a:pt x="2272861" y="18980"/>
                  <a:pt x="2336800" y="0"/>
                </a:cubicBezTo>
                <a:cubicBezTo>
                  <a:pt x="2400739" y="-18980"/>
                  <a:pt x="2591919" y="28626"/>
                  <a:pt x="2710688" y="0"/>
                </a:cubicBezTo>
                <a:cubicBezTo>
                  <a:pt x="2829457" y="-28626"/>
                  <a:pt x="3092381" y="48004"/>
                  <a:pt x="3400044" y="0"/>
                </a:cubicBezTo>
                <a:cubicBezTo>
                  <a:pt x="3707707" y="-48004"/>
                  <a:pt x="3861786" y="77830"/>
                  <a:pt x="4089400" y="0"/>
                </a:cubicBezTo>
                <a:cubicBezTo>
                  <a:pt x="4317014" y="-77830"/>
                  <a:pt x="4281051" y="523"/>
                  <a:pt x="4358132" y="0"/>
                </a:cubicBezTo>
                <a:cubicBezTo>
                  <a:pt x="4435213" y="-523"/>
                  <a:pt x="4758308" y="25621"/>
                  <a:pt x="4942332" y="0"/>
                </a:cubicBezTo>
                <a:cubicBezTo>
                  <a:pt x="5126356" y="-25621"/>
                  <a:pt x="5222708" y="15784"/>
                  <a:pt x="5421376" y="0"/>
                </a:cubicBezTo>
                <a:cubicBezTo>
                  <a:pt x="5620044" y="-15784"/>
                  <a:pt x="5955796" y="23426"/>
                  <a:pt x="6215888" y="0"/>
                </a:cubicBezTo>
                <a:cubicBezTo>
                  <a:pt x="6475980" y="-23426"/>
                  <a:pt x="6400266" y="26488"/>
                  <a:pt x="6484620" y="0"/>
                </a:cubicBezTo>
                <a:cubicBezTo>
                  <a:pt x="6568974" y="-26488"/>
                  <a:pt x="7018096" y="76973"/>
                  <a:pt x="7279132" y="0"/>
                </a:cubicBezTo>
                <a:cubicBezTo>
                  <a:pt x="7540168" y="-76973"/>
                  <a:pt x="7639473" y="20813"/>
                  <a:pt x="7758176" y="0"/>
                </a:cubicBezTo>
                <a:cubicBezTo>
                  <a:pt x="7876879" y="-20813"/>
                  <a:pt x="8158738" y="15237"/>
                  <a:pt x="8342376" y="0"/>
                </a:cubicBezTo>
                <a:cubicBezTo>
                  <a:pt x="8526014" y="-15237"/>
                  <a:pt x="8553969" y="1654"/>
                  <a:pt x="8716264" y="0"/>
                </a:cubicBezTo>
                <a:cubicBezTo>
                  <a:pt x="8878559" y="-1654"/>
                  <a:pt x="8872849" y="20459"/>
                  <a:pt x="8984996" y="0"/>
                </a:cubicBezTo>
                <a:cubicBezTo>
                  <a:pt x="9097143" y="-20459"/>
                  <a:pt x="9496966" y="67618"/>
                  <a:pt x="9674352" y="0"/>
                </a:cubicBezTo>
                <a:cubicBezTo>
                  <a:pt x="9851738" y="-67618"/>
                  <a:pt x="10315521" y="76967"/>
                  <a:pt x="10515600" y="0"/>
                </a:cubicBezTo>
                <a:cubicBezTo>
                  <a:pt x="10525047" y="151269"/>
                  <a:pt x="10511309" y="283022"/>
                  <a:pt x="10515600" y="500404"/>
                </a:cubicBezTo>
                <a:cubicBezTo>
                  <a:pt x="10519891" y="717786"/>
                  <a:pt x="10498745" y="825602"/>
                  <a:pt x="10515600" y="1131348"/>
                </a:cubicBezTo>
                <a:cubicBezTo>
                  <a:pt x="10532455" y="1437094"/>
                  <a:pt x="10446167" y="1511256"/>
                  <a:pt x="10515600" y="1718779"/>
                </a:cubicBezTo>
                <a:cubicBezTo>
                  <a:pt x="10585033" y="1926302"/>
                  <a:pt x="10477702" y="2069525"/>
                  <a:pt x="10515600" y="2262696"/>
                </a:cubicBezTo>
                <a:cubicBezTo>
                  <a:pt x="10553498" y="2455867"/>
                  <a:pt x="10495666" y="2658515"/>
                  <a:pt x="10515600" y="2850126"/>
                </a:cubicBezTo>
                <a:cubicBezTo>
                  <a:pt x="10535534" y="3041737"/>
                  <a:pt x="10480829" y="3124849"/>
                  <a:pt x="10515600" y="3263504"/>
                </a:cubicBezTo>
                <a:cubicBezTo>
                  <a:pt x="10550371" y="3402159"/>
                  <a:pt x="10499472" y="4118683"/>
                  <a:pt x="10515600" y="4351338"/>
                </a:cubicBezTo>
                <a:cubicBezTo>
                  <a:pt x="10388889" y="4380970"/>
                  <a:pt x="10274911" y="4344793"/>
                  <a:pt x="10141712" y="4351338"/>
                </a:cubicBezTo>
                <a:cubicBezTo>
                  <a:pt x="10008513" y="4357883"/>
                  <a:pt x="9845876" y="4293551"/>
                  <a:pt x="9557512" y="4351338"/>
                </a:cubicBezTo>
                <a:cubicBezTo>
                  <a:pt x="9269148" y="4409125"/>
                  <a:pt x="9019053" y="4273539"/>
                  <a:pt x="8868156" y="4351338"/>
                </a:cubicBezTo>
                <a:cubicBezTo>
                  <a:pt x="8717259" y="4429137"/>
                  <a:pt x="8586704" y="4315470"/>
                  <a:pt x="8494268" y="4351338"/>
                </a:cubicBezTo>
                <a:cubicBezTo>
                  <a:pt x="8401832" y="4387206"/>
                  <a:pt x="8215940" y="4329156"/>
                  <a:pt x="8120380" y="4351338"/>
                </a:cubicBezTo>
                <a:cubicBezTo>
                  <a:pt x="8024820" y="4373520"/>
                  <a:pt x="7770374" y="4298456"/>
                  <a:pt x="7536180" y="4351338"/>
                </a:cubicBezTo>
                <a:cubicBezTo>
                  <a:pt x="7301986" y="4404220"/>
                  <a:pt x="7366902" y="4320598"/>
                  <a:pt x="7267448" y="4351338"/>
                </a:cubicBezTo>
                <a:cubicBezTo>
                  <a:pt x="7167994" y="4382078"/>
                  <a:pt x="6971096" y="4314085"/>
                  <a:pt x="6893560" y="4351338"/>
                </a:cubicBezTo>
                <a:cubicBezTo>
                  <a:pt x="6816024" y="4388591"/>
                  <a:pt x="6549709" y="4316463"/>
                  <a:pt x="6414516" y="4351338"/>
                </a:cubicBezTo>
                <a:cubicBezTo>
                  <a:pt x="6279323" y="4386213"/>
                  <a:pt x="6147739" y="4333030"/>
                  <a:pt x="6040628" y="4351338"/>
                </a:cubicBezTo>
                <a:cubicBezTo>
                  <a:pt x="5933517" y="4369646"/>
                  <a:pt x="5529481" y="4273622"/>
                  <a:pt x="5246116" y="4351338"/>
                </a:cubicBezTo>
                <a:cubicBezTo>
                  <a:pt x="4962751" y="4429054"/>
                  <a:pt x="4957215" y="4348689"/>
                  <a:pt x="4872228" y="4351338"/>
                </a:cubicBezTo>
                <a:cubicBezTo>
                  <a:pt x="4787241" y="4353987"/>
                  <a:pt x="4579318" y="4331740"/>
                  <a:pt x="4498340" y="4351338"/>
                </a:cubicBezTo>
                <a:cubicBezTo>
                  <a:pt x="4417362" y="4370936"/>
                  <a:pt x="4086428" y="4320931"/>
                  <a:pt x="3808984" y="4351338"/>
                </a:cubicBezTo>
                <a:cubicBezTo>
                  <a:pt x="3531540" y="4381745"/>
                  <a:pt x="3491757" y="4329172"/>
                  <a:pt x="3224784" y="4351338"/>
                </a:cubicBezTo>
                <a:cubicBezTo>
                  <a:pt x="2957811" y="4373504"/>
                  <a:pt x="2844504" y="4339378"/>
                  <a:pt x="2535428" y="4351338"/>
                </a:cubicBezTo>
                <a:cubicBezTo>
                  <a:pt x="2226352" y="4363298"/>
                  <a:pt x="2331504" y="4328211"/>
                  <a:pt x="2266696" y="4351338"/>
                </a:cubicBezTo>
                <a:cubicBezTo>
                  <a:pt x="2201888" y="4374465"/>
                  <a:pt x="1848817" y="4289202"/>
                  <a:pt x="1577340" y="4351338"/>
                </a:cubicBezTo>
                <a:cubicBezTo>
                  <a:pt x="1305863" y="4413474"/>
                  <a:pt x="1410739" y="4334382"/>
                  <a:pt x="1308608" y="4351338"/>
                </a:cubicBezTo>
                <a:cubicBezTo>
                  <a:pt x="1206477" y="4368294"/>
                  <a:pt x="868587" y="4276252"/>
                  <a:pt x="514096" y="4351338"/>
                </a:cubicBezTo>
                <a:cubicBezTo>
                  <a:pt x="159605" y="4426424"/>
                  <a:pt x="210181" y="4305393"/>
                  <a:pt x="0" y="4351338"/>
                </a:cubicBezTo>
                <a:cubicBezTo>
                  <a:pt x="-11335" y="4164000"/>
                  <a:pt x="52390" y="4113467"/>
                  <a:pt x="0" y="3894448"/>
                </a:cubicBezTo>
                <a:cubicBezTo>
                  <a:pt x="-52390" y="3675429"/>
                  <a:pt x="27281" y="3618897"/>
                  <a:pt x="0" y="3394044"/>
                </a:cubicBezTo>
                <a:cubicBezTo>
                  <a:pt x="-27281" y="3169191"/>
                  <a:pt x="24502" y="3069293"/>
                  <a:pt x="0" y="2937153"/>
                </a:cubicBezTo>
                <a:cubicBezTo>
                  <a:pt x="-24502" y="2805013"/>
                  <a:pt x="16396" y="2639528"/>
                  <a:pt x="0" y="2349723"/>
                </a:cubicBezTo>
                <a:cubicBezTo>
                  <a:pt x="-16396" y="2059918"/>
                  <a:pt x="14892" y="1964336"/>
                  <a:pt x="0" y="1805805"/>
                </a:cubicBezTo>
                <a:cubicBezTo>
                  <a:pt x="-14892" y="1647274"/>
                  <a:pt x="34401" y="1370667"/>
                  <a:pt x="0" y="1174861"/>
                </a:cubicBezTo>
                <a:cubicBezTo>
                  <a:pt x="-34401" y="979055"/>
                  <a:pt x="22743" y="856073"/>
                  <a:pt x="0" y="717971"/>
                </a:cubicBezTo>
                <a:cubicBezTo>
                  <a:pt x="-22743" y="579869"/>
                  <a:pt x="6396" y="158568"/>
                  <a:pt x="0" y="0"/>
                </a:cubicBezTo>
                <a:close/>
              </a:path>
            </a:pathLst>
          </a:custGeom>
          <a:ln>
            <a:solidFill>
              <a:schemeClr val="tx1"/>
            </a:solidFill>
            <a:extLst>
              <a:ext uri="{C807C97D-BFC1-408E-A445-0C87EB9F89A2}">
                <ask:lineSketchStyleProps xmlns:ask="http://schemas.microsoft.com/office/drawing/2018/sketchyshapes" sd="1397126397">
                  <ask:type>
                    <ask:lineSketchScribble/>
                  </ask:type>
                </ask:lineSketchStyleProps>
              </a:ext>
            </a:extLst>
          </a:ln>
        </p:spPr>
        <p:txBody>
          <a:bodyPr>
            <a:normAutofit/>
          </a:bodyPr>
          <a:lstStyle/>
          <a:p>
            <a:pPr marL="0" indent="0">
              <a:buNone/>
            </a:pPr>
            <a:r>
              <a:rPr lang="el-GR" sz="6600" dirty="0"/>
              <a:t>Σήμερα είναι ______, __ Σεπτεμβρίου 2026 (__/09/2026).Τώρα είμαστε στο φθινόπωρο.</a:t>
            </a:r>
            <a:endParaRPr lang="en-US" sz="6600" dirty="0"/>
          </a:p>
        </p:txBody>
      </p:sp>
    </p:spTree>
    <p:extLst>
      <p:ext uri="{BB962C8B-B14F-4D97-AF65-F5344CB8AC3E}">
        <p14:creationId xmlns:p14="http://schemas.microsoft.com/office/powerpoint/2010/main" val="2697811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42EEEB22-7870-F9A6-E854-6B5697D37116}"/>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προφορικού λόγου </a:t>
            </a:r>
          </a:p>
        </p:txBody>
      </p:sp>
      <p:pic>
        <p:nvPicPr>
          <p:cNvPr id="6" name="Picture 2" descr="Listening clipart Φωτογραφίες Αρχείου, Royalty Free Listening clipart  Εικόνες | DepositPhotos">
            <a:extLst>
              <a:ext uri="{FF2B5EF4-FFF2-40B4-BE49-F238E27FC236}">
                <a16:creationId xmlns:a16="http://schemas.microsoft.com/office/drawing/2014/main" id="{7C7712E3-3B4A-E57A-0275-3DB7DE085A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303" y="2922815"/>
            <a:ext cx="1633879" cy="2664336"/>
          </a:xfrm>
          <a:prstGeom prst="rect">
            <a:avLst/>
          </a:prstGeom>
          <a:noFill/>
          <a:extLst>
            <a:ext uri="{909E8E84-426E-40DD-AFC4-6F175D3DCCD1}">
              <a14:hiddenFill xmlns:a14="http://schemas.microsoft.com/office/drawing/2010/main">
                <a:solidFill>
                  <a:srgbClr val="FFFFFF"/>
                </a:solidFill>
              </a14:hiddenFill>
            </a:ext>
          </a:extLst>
        </p:spPr>
      </p:pic>
      <p:sp>
        <p:nvSpPr>
          <p:cNvPr id="8" name="Ορθογώνιο 7">
            <a:extLst>
              <a:ext uri="{FF2B5EF4-FFF2-40B4-BE49-F238E27FC236}">
                <a16:creationId xmlns:a16="http://schemas.microsoft.com/office/drawing/2014/main" id="{6CC84959-184A-70C8-4127-79DE1A512D53}"/>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Ακούστε!</a:t>
            </a:r>
          </a:p>
        </p:txBody>
      </p:sp>
      <p:pic>
        <p:nvPicPr>
          <p:cNvPr id="4" name="Ηλεκτρονικά πολυμέσα 3" title="Μαθαίνουμε τον Αόριστο και τον Παρατατικό τραγουδώντας με την κυρία Σιντορέ">
            <a:hlinkClick r:id="" action="ppaction://media"/>
            <a:extLst>
              <a:ext uri="{FF2B5EF4-FFF2-40B4-BE49-F238E27FC236}">
                <a16:creationId xmlns:a16="http://schemas.microsoft.com/office/drawing/2014/main" id="{CF722B29-2B91-47F5-BF94-373432170A63}"/>
              </a:ext>
            </a:extLst>
          </p:cNvPr>
          <p:cNvPicPr>
            <a:picLocks noGrp="1" noRot="1" noChangeAspect="1"/>
          </p:cNvPicPr>
          <p:nvPr>
            <p:ph idx="1"/>
            <a:videoFile r:link="rId1"/>
          </p:nvPr>
        </p:nvPicPr>
        <p:blipFill>
          <a:blip r:embed="rId5"/>
          <a:stretch>
            <a:fillRect/>
          </a:stretch>
        </p:blipFill>
        <p:spPr>
          <a:xfrm>
            <a:off x="5183188" y="1679575"/>
            <a:ext cx="6172200" cy="3487738"/>
          </a:xfrm>
          <a:prstGeom prst="rect">
            <a:avLst/>
          </a:prstGeom>
        </p:spPr>
      </p:pic>
    </p:spTree>
    <p:extLst>
      <p:ext uri="{BB962C8B-B14F-4D97-AF65-F5344CB8AC3E}">
        <p14:creationId xmlns:p14="http://schemas.microsoft.com/office/powerpoint/2010/main" val="217819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04D6D-1849-6E19-20A0-94BC2965EAA2}"/>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60788982-2377-7BC5-C619-90D0BE1449FE}"/>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γραπτού λόγου </a:t>
            </a:r>
          </a:p>
        </p:txBody>
      </p:sp>
      <p:sp>
        <p:nvSpPr>
          <p:cNvPr id="8" name="Ορθογώνιο 7">
            <a:extLst>
              <a:ext uri="{FF2B5EF4-FFF2-40B4-BE49-F238E27FC236}">
                <a16:creationId xmlns:a16="http://schemas.microsoft.com/office/drawing/2014/main" id="{20C93AE2-53F5-CEFE-86A9-F8B7594E9B8E}"/>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Διαβάστε!</a:t>
            </a:r>
          </a:p>
        </p:txBody>
      </p:sp>
      <p:pic>
        <p:nvPicPr>
          <p:cNvPr id="1026" name="Picture 2" descr="Vetor Reading an book line icon. linear style sign for mobile concept and web design. Book pages and Finger point outline vector icon. Read symbol, logo illustration. Vector graphics do Stock |">
            <a:extLst>
              <a:ext uri="{FF2B5EF4-FFF2-40B4-BE49-F238E27FC236}">
                <a16:creationId xmlns:a16="http://schemas.microsoft.com/office/drawing/2014/main" id="{D98D1B09-8733-1CDC-A684-31006393F3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255" y="3828060"/>
            <a:ext cx="182880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Εικόνα 6">
            <a:extLst>
              <a:ext uri="{FF2B5EF4-FFF2-40B4-BE49-F238E27FC236}">
                <a16:creationId xmlns:a16="http://schemas.microsoft.com/office/drawing/2014/main" id="{D5DBA48D-F7AC-FDD0-F3DC-588F115F6294}"/>
              </a:ext>
            </a:extLst>
          </p:cNvPr>
          <p:cNvPicPr>
            <a:picLocks noChangeAspect="1"/>
          </p:cNvPicPr>
          <p:nvPr/>
        </p:nvPicPr>
        <p:blipFill>
          <a:blip r:embed="rId3"/>
          <a:srcRect l="4735" t="12176" r="10722"/>
          <a:stretch>
            <a:fillRect/>
          </a:stretch>
        </p:blipFill>
        <p:spPr>
          <a:xfrm>
            <a:off x="3614057" y="1465859"/>
            <a:ext cx="7293428" cy="4209773"/>
          </a:xfrm>
          <a:custGeom>
            <a:avLst/>
            <a:gdLst>
              <a:gd name="csX0" fmla="*/ 0 w 7293428"/>
              <a:gd name="csY0" fmla="*/ 0 h 4209773"/>
              <a:gd name="csX1" fmla="*/ 706901 w 7293428"/>
              <a:gd name="csY1" fmla="*/ 0 h 4209773"/>
              <a:gd name="csX2" fmla="*/ 1340869 w 7293428"/>
              <a:gd name="csY2" fmla="*/ 0 h 4209773"/>
              <a:gd name="csX3" fmla="*/ 1683099 w 7293428"/>
              <a:gd name="csY3" fmla="*/ 0 h 4209773"/>
              <a:gd name="csX4" fmla="*/ 2244132 w 7293428"/>
              <a:gd name="csY4" fmla="*/ 0 h 4209773"/>
              <a:gd name="csX5" fmla="*/ 2805165 w 7293428"/>
              <a:gd name="csY5" fmla="*/ 0 h 4209773"/>
              <a:gd name="csX6" fmla="*/ 3439132 w 7293428"/>
              <a:gd name="csY6" fmla="*/ 0 h 4209773"/>
              <a:gd name="csX7" fmla="*/ 3781362 w 7293428"/>
              <a:gd name="csY7" fmla="*/ 0 h 4209773"/>
              <a:gd name="csX8" fmla="*/ 4342395 w 7293428"/>
              <a:gd name="csY8" fmla="*/ 0 h 4209773"/>
              <a:gd name="csX9" fmla="*/ 4976362 w 7293428"/>
              <a:gd name="csY9" fmla="*/ 0 h 4209773"/>
              <a:gd name="csX10" fmla="*/ 5391526 w 7293428"/>
              <a:gd name="csY10" fmla="*/ 0 h 4209773"/>
              <a:gd name="csX11" fmla="*/ 5952559 w 7293428"/>
              <a:gd name="csY11" fmla="*/ 0 h 4209773"/>
              <a:gd name="csX12" fmla="*/ 6659461 w 7293428"/>
              <a:gd name="csY12" fmla="*/ 0 h 4209773"/>
              <a:gd name="csX13" fmla="*/ 7293428 w 7293428"/>
              <a:gd name="csY13" fmla="*/ 0 h 4209773"/>
              <a:gd name="csX14" fmla="*/ 7293428 w 7293428"/>
              <a:gd name="csY14" fmla="*/ 526222 h 4209773"/>
              <a:gd name="csX15" fmla="*/ 7293428 w 7293428"/>
              <a:gd name="csY15" fmla="*/ 968248 h 4209773"/>
              <a:gd name="csX16" fmla="*/ 7293428 w 7293428"/>
              <a:gd name="csY16" fmla="*/ 1410274 h 4209773"/>
              <a:gd name="csX17" fmla="*/ 7293428 w 7293428"/>
              <a:gd name="csY17" fmla="*/ 1810202 h 4209773"/>
              <a:gd name="csX18" fmla="*/ 7293428 w 7293428"/>
              <a:gd name="csY18" fmla="*/ 2294326 h 4209773"/>
              <a:gd name="csX19" fmla="*/ 7293428 w 7293428"/>
              <a:gd name="csY19" fmla="*/ 2736352 h 4209773"/>
              <a:gd name="csX20" fmla="*/ 7293428 w 7293428"/>
              <a:gd name="csY20" fmla="*/ 3220476 h 4209773"/>
              <a:gd name="csX21" fmla="*/ 7293428 w 7293428"/>
              <a:gd name="csY21" fmla="*/ 3620405 h 4209773"/>
              <a:gd name="csX22" fmla="*/ 7293428 w 7293428"/>
              <a:gd name="csY22" fmla="*/ 4209773 h 4209773"/>
              <a:gd name="csX23" fmla="*/ 6878264 w 7293428"/>
              <a:gd name="csY23" fmla="*/ 4209773 h 4209773"/>
              <a:gd name="csX24" fmla="*/ 6171362 w 7293428"/>
              <a:gd name="csY24" fmla="*/ 4209773 h 4209773"/>
              <a:gd name="csX25" fmla="*/ 5537395 w 7293428"/>
              <a:gd name="csY25" fmla="*/ 4209773 h 4209773"/>
              <a:gd name="csX26" fmla="*/ 5195165 w 7293428"/>
              <a:gd name="csY26" fmla="*/ 4209773 h 4209773"/>
              <a:gd name="csX27" fmla="*/ 4707066 w 7293428"/>
              <a:gd name="csY27" fmla="*/ 4209773 h 4209773"/>
              <a:gd name="csX28" fmla="*/ 4000165 w 7293428"/>
              <a:gd name="csY28" fmla="*/ 4209773 h 4209773"/>
              <a:gd name="csX29" fmla="*/ 3657935 w 7293428"/>
              <a:gd name="csY29" fmla="*/ 4209773 h 4209773"/>
              <a:gd name="csX30" fmla="*/ 3096902 w 7293428"/>
              <a:gd name="csY30" fmla="*/ 4209773 h 4209773"/>
              <a:gd name="csX31" fmla="*/ 2608803 w 7293428"/>
              <a:gd name="csY31" fmla="*/ 4209773 h 4209773"/>
              <a:gd name="csX32" fmla="*/ 2120704 w 7293428"/>
              <a:gd name="csY32" fmla="*/ 4209773 h 4209773"/>
              <a:gd name="csX33" fmla="*/ 1632606 w 7293428"/>
              <a:gd name="csY33" fmla="*/ 4209773 h 4209773"/>
              <a:gd name="csX34" fmla="*/ 925704 w 7293428"/>
              <a:gd name="csY34" fmla="*/ 4209773 h 4209773"/>
              <a:gd name="csX35" fmla="*/ 0 w 7293428"/>
              <a:gd name="csY35" fmla="*/ 4209773 h 4209773"/>
              <a:gd name="csX36" fmla="*/ 0 w 7293428"/>
              <a:gd name="csY36" fmla="*/ 3683551 h 4209773"/>
              <a:gd name="csX37" fmla="*/ 0 w 7293428"/>
              <a:gd name="csY37" fmla="*/ 3157330 h 4209773"/>
              <a:gd name="csX38" fmla="*/ 0 w 7293428"/>
              <a:gd name="csY38" fmla="*/ 2631108 h 4209773"/>
              <a:gd name="csX39" fmla="*/ 0 w 7293428"/>
              <a:gd name="csY39" fmla="*/ 2189082 h 4209773"/>
              <a:gd name="csX40" fmla="*/ 0 w 7293428"/>
              <a:gd name="csY40" fmla="*/ 1704958 h 4209773"/>
              <a:gd name="csX41" fmla="*/ 0 w 7293428"/>
              <a:gd name="csY41" fmla="*/ 1136639 h 4209773"/>
              <a:gd name="csX42" fmla="*/ 0 w 7293428"/>
              <a:gd name="csY42" fmla="*/ 694613 h 4209773"/>
              <a:gd name="csX43" fmla="*/ 0 w 7293428"/>
              <a:gd name="csY43" fmla="*/ 0 h 42097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7293428" h="4209773" fill="none" extrusionOk="0">
                <a:moveTo>
                  <a:pt x="0" y="0"/>
                </a:moveTo>
                <a:cubicBezTo>
                  <a:pt x="307545" y="-43138"/>
                  <a:pt x="471150" y="13847"/>
                  <a:pt x="706901" y="0"/>
                </a:cubicBezTo>
                <a:cubicBezTo>
                  <a:pt x="942652" y="-13847"/>
                  <a:pt x="1169503" y="15400"/>
                  <a:pt x="1340869" y="0"/>
                </a:cubicBezTo>
                <a:cubicBezTo>
                  <a:pt x="1512235" y="-15400"/>
                  <a:pt x="1538047" y="6403"/>
                  <a:pt x="1683099" y="0"/>
                </a:cubicBezTo>
                <a:cubicBezTo>
                  <a:pt x="1828151" y="-6403"/>
                  <a:pt x="1971859" y="4105"/>
                  <a:pt x="2244132" y="0"/>
                </a:cubicBezTo>
                <a:cubicBezTo>
                  <a:pt x="2516405" y="-4105"/>
                  <a:pt x="2580612" y="64911"/>
                  <a:pt x="2805165" y="0"/>
                </a:cubicBezTo>
                <a:cubicBezTo>
                  <a:pt x="3029718" y="-64911"/>
                  <a:pt x="3136311" y="70775"/>
                  <a:pt x="3439132" y="0"/>
                </a:cubicBezTo>
                <a:cubicBezTo>
                  <a:pt x="3741953" y="-70775"/>
                  <a:pt x="3656208" y="15344"/>
                  <a:pt x="3781362" y="0"/>
                </a:cubicBezTo>
                <a:cubicBezTo>
                  <a:pt x="3906516" y="-15344"/>
                  <a:pt x="4117415" y="13179"/>
                  <a:pt x="4342395" y="0"/>
                </a:cubicBezTo>
                <a:cubicBezTo>
                  <a:pt x="4567375" y="-13179"/>
                  <a:pt x="4739208" y="57136"/>
                  <a:pt x="4976362" y="0"/>
                </a:cubicBezTo>
                <a:cubicBezTo>
                  <a:pt x="5213516" y="-57136"/>
                  <a:pt x="5199083" y="43711"/>
                  <a:pt x="5391526" y="0"/>
                </a:cubicBezTo>
                <a:cubicBezTo>
                  <a:pt x="5583969" y="-43711"/>
                  <a:pt x="5831849" y="22944"/>
                  <a:pt x="5952559" y="0"/>
                </a:cubicBezTo>
                <a:cubicBezTo>
                  <a:pt x="6073269" y="-22944"/>
                  <a:pt x="6397396" y="40444"/>
                  <a:pt x="6659461" y="0"/>
                </a:cubicBezTo>
                <a:cubicBezTo>
                  <a:pt x="6921526" y="-40444"/>
                  <a:pt x="7015536" y="13001"/>
                  <a:pt x="7293428" y="0"/>
                </a:cubicBezTo>
                <a:cubicBezTo>
                  <a:pt x="7351935" y="248900"/>
                  <a:pt x="7289119" y="305115"/>
                  <a:pt x="7293428" y="526222"/>
                </a:cubicBezTo>
                <a:cubicBezTo>
                  <a:pt x="7297737" y="747329"/>
                  <a:pt x="7243698" y="751124"/>
                  <a:pt x="7293428" y="968248"/>
                </a:cubicBezTo>
                <a:cubicBezTo>
                  <a:pt x="7343158" y="1185372"/>
                  <a:pt x="7274675" y="1200708"/>
                  <a:pt x="7293428" y="1410274"/>
                </a:cubicBezTo>
                <a:cubicBezTo>
                  <a:pt x="7312181" y="1619840"/>
                  <a:pt x="7290669" y="1643494"/>
                  <a:pt x="7293428" y="1810202"/>
                </a:cubicBezTo>
                <a:cubicBezTo>
                  <a:pt x="7296187" y="1976910"/>
                  <a:pt x="7235829" y="2132484"/>
                  <a:pt x="7293428" y="2294326"/>
                </a:cubicBezTo>
                <a:cubicBezTo>
                  <a:pt x="7351027" y="2456168"/>
                  <a:pt x="7277823" y="2550105"/>
                  <a:pt x="7293428" y="2736352"/>
                </a:cubicBezTo>
                <a:cubicBezTo>
                  <a:pt x="7309033" y="2922599"/>
                  <a:pt x="7268327" y="3083863"/>
                  <a:pt x="7293428" y="3220476"/>
                </a:cubicBezTo>
                <a:cubicBezTo>
                  <a:pt x="7318529" y="3357089"/>
                  <a:pt x="7264535" y="3523779"/>
                  <a:pt x="7293428" y="3620405"/>
                </a:cubicBezTo>
                <a:cubicBezTo>
                  <a:pt x="7322321" y="3717031"/>
                  <a:pt x="7223705" y="3931527"/>
                  <a:pt x="7293428" y="4209773"/>
                </a:cubicBezTo>
                <a:cubicBezTo>
                  <a:pt x="7175561" y="4225368"/>
                  <a:pt x="7064819" y="4198201"/>
                  <a:pt x="6878264" y="4209773"/>
                </a:cubicBezTo>
                <a:cubicBezTo>
                  <a:pt x="6691709" y="4221345"/>
                  <a:pt x="6358651" y="4152653"/>
                  <a:pt x="6171362" y="4209773"/>
                </a:cubicBezTo>
                <a:cubicBezTo>
                  <a:pt x="5984073" y="4266893"/>
                  <a:pt x="5712531" y="4160367"/>
                  <a:pt x="5537395" y="4209773"/>
                </a:cubicBezTo>
                <a:cubicBezTo>
                  <a:pt x="5362259" y="4259179"/>
                  <a:pt x="5332203" y="4184658"/>
                  <a:pt x="5195165" y="4209773"/>
                </a:cubicBezTo>
                <a:cubicBezTo>
                  <a:pt x="5058127" y="4234888"/>
                  <a:pt x="4906588" y="4181939"/>
                  <a:pt x="4707066" y="4209773"/>
                </a:cubicBezTo>
                <a:cubicBezTo>
                  <a:pt x="4507544" y="4237607"/>
                  <a:pt x="4303871" y="4190570"/>
                  <a:pt x="4000165" y="4209773"/>
                </a:cubicBezTo>
                <a:cubicBezTo>
                  <a:pt x="3696459" y="4228976"/>
                  <a:pt x="3779074" y="4187973"/>
                  <a:pt x="3657935" y="4209773"/>
                </a:cubicBezTo>
                <a:cubicBezTo>
                  <a:pt x="3536796" y="4231573"/>
                  <a:pt x="3246438" y="4158612"/>
                  <a:pt x="3096902" y="4209773"/>
                </a:cubicBezTo>
                <a:cubicBezTo>
                  <a:pt x="2947366" y="4260934"/>
                  <a:pt x="2795903" y="4198355"/>
                  <a:pt x="2608803" y="4209773"/>
                </a:cubicBezTo>
                <a:cubicBezTo>
                  <a:pt x="2421703" y="4221191"/>
                  <a:pt x="2249800" y="4205047"/>
                  <a:pt x="2120704" y="4209773"/>
                </a:cubicBezTo>
                <a:cubicBezTo>
                  <a:pt x="1991608" y="4214499"/>
                  <a:pt x="1774866" y="4156179"/>
                  <a:pt x="1632606" y="4209773"/>
                </a:cubicBezTo>
                <a:cubicBezTo>
                  <a:pt x="1490346" y="4263367"/>
                  <a:pt x="1209889" y="4191264"/>
                  <a:pt x="925704" y="4209773"/>
                </a:cubicBezTo>
                <a:cubicBezTo>
                  <a:pt x="641519" y="4228282"/>
                  <a:pt x="261364" y="4161839"/>
                  <a:pt x="0" y="4209773"/>
                </a:cubicBezTo>
                <a:cubicBezTo>
                  <a:pt x="-29507" y="3966630"/>
                  <a:pt x="26380" y="3946205"/>
                  <a:pt x="0" y="3683551"/>
                </a:cubicBezTo>
                <a:cubicBezTo>
                  <a:pt x="-26380" y="3420897"/>
                  <a:pt x="39566" y="3350646"/>
                  <a:pt x="0" y="3157330"/>
                </a:cubicBezTo>
                <a:cubicBezTo>
                  <a:pt x="-39566" y="2964014"/>
                  <a:pt x="1645" y="2823697"/>
                  <a:pt x="0" y="2631108"/>
                </a:cubicBezTo>
                <a:cubicBezTo>
                  <a:pt x="-1645" y="2438519"/>
                  <a:pt x="40556" y="2295099"/>
                  <a:pt x="0" y="2189082"/>
                </a:cubicBezTo>
                <a:cubicBezTo>
                  <a:pt x="-40556" y="2083065"/>
                  <a:pt x="10423" y="1929466"/>
                  <a:pt x="0" y="1704958"/>
                </a:cubicBezTo>
                <a:cubicBezTo>
                  <a:pt x="-10423" y="1480450"/>
                  <a:pt x="20458" y="1278950"/>
                  <a:pt x="0" y="1136639"/>
                </a:cubicBezTo>
                <a:cubicBezTo>
                  <a:pt x="-20458" y="994328"/>
                  <a:pt x="35983" y="841643"/>
                  <a:pt x="0" y="694613"/>
                </a:cubicBezTo>
                <a:cubicBezTo>
                  <a:pt x="-35983" y="547583"/>
                  <a:pt x="11787" y="208433"/>
                  <a:pt x="0" y="0"/>
                </a:cubicBezTo>
                <a:close/>
              </a:path>
              <a:path w="7293428" h="4209773" stroke="0" extrusionOk="0">
                <a:moveTo>
                  <a:pt x="0" y="0"/>
                </a:moveTo>
                <a:cubicBezTo>
                  <a:pt x="187420" y="-77705"/>
                  <a:pt x="452251" y="19425"/>
                  <a:pt x="706901" y="0"/>
                </a:cubicBezTo>
                <a:cubicBezTo>
                  <a:pt x="961551" y="-19425"/>
                  <a:pt x="1165715" y="11224"/>
                  <a:pt x="1340869" y="0"/>
                </a:cubicBezTo>
                <a:cubicBezTo>
                  <a:pt x="1516023" y="-11224"/>
                  <a:pt x="1764795" y="36024"/>
                  <a:pt x="1901902" y="0"/>
                </a:cubicBezTo>
                <a:cubicBezTo>
                  <a:pt x="2039009" y="-36024"/>
                  <a:pt x="2190138" y="12238"/>
                  <a:pt x="2390000" y="0"/>
                </a:cubicBezTo>
                <a:cubicBezTo>
                  <a:pt x="2589862" y="-12238"/>
                  <a:pt x="2859565" y="67681"/>
                  <a:pt x="3096902" y="0"/>
                </a:cubicBezTo>
                <a:cubicBezTo>
                  <a:pt x="3334239" y="-67681"/>
                  <a:pt x="3312577" y="27810"/>
                  <a:pt x="3512066" y="0"/>
                </a:cubicBezTo>
                <a:cubicBezTo>
                  <a:pt x="3711555" y="-27810"/>
                  <a:pt x="3730591" y="3617"/>
                  <a:pt x="3854296" y="0"/>
                </a:cubicBezTo>
                <a:cubicBezTo>
                  <a:pt x="3978001" y="-3617"/>
                  <a:pt x="4137276" y="42061"/>
                  <a:pt x="4342395" y="0"/>
                </a:cubicBezTo>
                <a:cubicBezTo>
                  <a:pt x="4547514" y="-42061"/>
                  <a:pt x="4788431" y="61644"/>
                  <a:pt x="5049296" y="0"/>
                </a:cubicBezTo>
                <a:cubicBezTo>
                  <a:pt x="5310161" y="-61644"/>
                  <a:pt x="5372051" y="58046"/>
                  <a:pt x="5537395" y="0"/>
                </a:cubicBezTo>
                <a:cubicBezTo>
                  <a:pt x="5702739" y="-58046"/>
                  <a:pt x="5901159" y="16004"/>
                  <a:pt x="6244296" y="0"/>
                </a:cubicBezTo>
                <a:cubicBezTo>
                  <a:pt x="6587433" y="-16004"/>
                  <a:pt x="6624528" y="46055"/>
                  <a:pt x="6732395" y="0"/>
                </a:cubicBezTo>
                <a:cubicBezTo>
                  <a:pt x="6840262" y="-46055"/>
                  <a:pt x="7113643" y="5183"/>
                  <a:pt x="7293428" y="0"/>
                </a:cubicBezTo>
                <a:cubicBezTo>
                  <a:pt x="7317451" y="113148"/>
                  <a:pt x="7291630" y="218873"/>
                  <a:pt x="7293428" y="399928"/>
                </a:cubicBezTo>
                <a:cubicBezTo>
                  <a:pt x="7295226" y="580983"/>
                  <a:pt x="7283208" y="696221"/>
                  <a:pt x="7293428" y="926150"/>
                </a:cubicBezTo>
                <a:cubicBezTo>
                  <a:pt x="7303648" y="1156079"/>
                  <a:pt x="7289758" y="1291408"/>
                  <a:pt x="7293428" y="1494469"/>
                </a:cubicBezTo>
                <a:cubicBezTo>
                  <a:pt x="7297098" y="1697530"/>
                  <a:pt x="7278436" y="1853655"/>
                  <a:pt x="7293428" y="2020691"/>
                </a:cubicBezTo>
                <a:cubicBezTo>
                  <a:pt x="7308420" y="2187727"/>
                  <a:pt x="7243275" y="2388931"/>
                  <a:pt x="7293428" y="2504815"/>
                </a:cubicBezTo>
                <a:cubicBezTo>
                  <a:pt x="7343581" y="2620699"/>
                  <a:pt x="7261447" y="2987874"/>
                  <a:pt x="7293428" y="3115232"/>
                </a:cubicBezTo>
                <a:cubicBezTo>
                  <a:pt x="7325409" y="3242590"/>
                  <a:pt x="7253867" y="3357858"/>
                  <a:pt x="7293428" y="3557258"/>
                </a:cubicBezTo>
                <a:cubicBezTo>
                  <a:pt x="7332989" y="3756658"/>
                  <a:pt x="7283168" y="3936863"/>
                  <a:pt x="7293428" y="4209773"/>
                </a:cubicBezTo>
                <a:cubicBezTo>
                  <a:pt x="7042392" y="4262418"/>
                  <a:pt x="6952319" y="4196342"/>
                  <a:pt x="6659461" y="4209773"/>
                </a:cubicBezTo>
                <a:cubicBezTo>
                  <a:pt x="6366603" y="4223204"/>
                  <a:pt x="6175344" y="4202672"/>
                  <a:pt x="5952559" y="4209773"/>
                </a:cubicBezTo>
                <a:cubicBezTo>
                  <a:pt x="5729774" y="4216874"/>
                  <a:pt x="5587223" y="4206816"/>
                  <a:pt x="5318592" y="4209773"/>
                </a:cubicBezTo>
                <a:cubicBezTo>
                  <a:pt x="5049961" y="4212730"/>
                  <a:pt x="4972426" y="4135429"/>
                  <a:pt x="4684625" y="4209773"/>
                </a:cubicBezTo>
                <a:cubicBezTo>
                  <a:pt x="4396824" y="4284117"/>
                  <a:pt x="4318009" y="4137754"/>
                  <a:pt x="3977723" y="4209773"/>
                </a:cubicBezTo>
                <a:cubicBezTo>
                  <a:pt x="3637437" y="4281792"/>
                  <a:pt x="3729623" y="4177182"/>
                  <a:pt x="3635493" y="4209773"/>
                </a:cubicBezTo>
                <a:cubicBezTo>
                  <a:pt x="3541363" y="4242364"/>
                  <a:pt x="3374702" y="4191572"/>
                  <a:pt x="3293263" y="4209773"/>
                </a:cubicBezTo>
                <a:cubicBezTo>
                  <a:pt x="3211824" y="4227974"/>
                  <a:pt x="2848764" y="4172612"/>
                  <a:pt x="2732230" y="4209773"/>
                </a:cubicBezTo>
                <a:cubicBezTo>
                  <a:pt x="2615696" y="4246934"/>
                  <a:pt x="2407715" y="4180877"/>
                  <a:pt x="2317066" y="4209773"/>
                </a:cubicBezTo>
                <a:cubicBezTo>
                  <a:pt x="2226417" y="4238669"/>
                  <a:pt x="1999520" y="4197944"/>
                  <a:pt x="1828967" y="4209773"/>
                </a:cubicBezTo>
                <a:cubicBezTo>
                  <a:pt x="1658414" y="4221602"/>
                  <a:pt x="1516247" y="4169958"/>
                  <a:pt x="1267934" y="4209773"/>
                </a:cubicBezTo>
                <a:cubicBezTo>
                  <a:pt x="1019621" y="4249588"/>
                  <a:pt x="883836" y="4164054"/>
                  <a:pt x="561033" y="4209773"/>
                </a:cubicBezTo>
                <a:cubicBezTo>
                  <a:pt x="238230" y="4255492"/>
                  <a:pt x="128990" y="4196645"/>
                  <a:pt x="0" y="4209773"/>
                </a:cubicBezTo>
                <a:cubicBezTo>
                  <a:pt x="-1314" y="4061201"/>
                  <a:pt x="33141" y="3975187"/>
                  <a:pt x="0" y="3767747"/>
                </a:cubicBezTo>
                <a:cubicBezTo>
                  <a:pt x="-33141" y="3560307"/>
                  <a:pt x="49632" y="3356852"/>
                  <a:pt x="0" y="3199427"/>
                </a:cubicBezTo>
                <a:cubicBezTo>
                  <a:pt x="-49632" y="3042002"/>
                  <a:pt x="24428" y="2926115"/>
                  <a:pt x="0" y="2673206"/>
                </a:cubicBezTo>
                <a:cubicBezTo>
                  <a:pt x="-24428" y="2420297"/>
                  <a:pt x="2038" y="2229342"/>
                  <a:pt x="0" y="2062789"/>
                </a:cubicBezTo>
                <a:cubicBezTo>
                  <a:pt x="-2038" y="1896236"/>
                  <a:pt x="52888" y="1725148"/>
                  <a:pt x="0" y="1578665"/>
                </a:cubicBezTo>
                <a:cubicBezTo>
                  <a:pt x="-52888" y="1432182"/>
                  <a:pt x="110" y="1265059"/>
                  <a:pt x="0" y="1010346"/>
                </a:cubicBezTo>
                <a:cubicBezTo>
                  <a:pt x="-110" y="755633"/>
                  <a:pt x="41871" y="480484"/>
                  <a:pt x="0" y="0"/>
                </a:cubicBezTo>
                <a:close/>
              </a:path>
            </a:pathLst>
          </a:custGeom>
          <a:ln>
            <a:solidFill>
              <a:schemeClr val="tx1"/>
            </a:solidFill>
            <a:extLst>
              <a:ext uri="{C807C97D-BFC1-408E-A445-0C87EB9F89A2}">
                <ask:lineSketchStyleProps xmlns:ask="http://schemas.microsoft.com/office/drawing/2018/sketchyshapes" sd="3513724509">
                  <a:prstGeom prst="rect">
                    <a:avLst/>
                  </a:prstGeom>
                  <ask:type>
                    <ask:lineSketchScribble/>
                  </ask:type>
                </ask:lineSketchStyleProps>
              </a:ext>
            </a:extLst>
          </a:ln>
        </p:spPr>
      </p:pic>
      <p:sp>
        <p:nvSpPr>
          <p:cNvPr id="3" name="TextBox 2">
            <a:extLst>
              <a:ext uri="{FF2B5EF4-FFF2-40B4-BE49-F238E27FC236}">
                <a16:creationId xmlns:a16="http://schemas.microsoft.com/office/drawing/2014/main" id="{5049277D-DCF5-A104-E5D2-9DC786A9B500}"/>
              </a:ext>
            </a:extLst>
          </p:cNvPr>
          <p:cNvSpPr txBox="1"/>
          <p:nvPr/>
        </p:nvSpPr>
        <p:spPr>
          <a:xfrm>
            <a:off x="3614057" y="6265706"/>
            <a:ext cx="8462981" cy="461665"/>
          </a:xfrm>
          <a:custGeom>
            <a:avLst/>
            <a:gdLst>
              <a:gd name="csX0" fmla="*/ 0 w 8462981"/>
              <a:gd name="csY0" fmla="*/ 0 h 461665"/>
              <a:gd name="csX1" fmla="*/ 310309 w 8462981"/>
              <a:gd name="csY1" fmla="*/ 0 h 461665"/>
              <a:gd name="csX2" fmla="*/ 705248 w 8462981"/>
              <a:gd name="csY2" fmla="*/ 0 h 461665"/>
              <a:gd name="csX3" fmla="*/ 1269447 w 8462981"/>
              <a:gd name="csY3" fmla="*/ 0 h 461665"/>
              <a:gd name="csX4" fmla="*/ 1749016 w 8462981"/>
              <a:gd name="csY4" fmla="*/ 0 h 461665"/>
              <a:gd name="csX5" fmla="*/ 2313215 w 8462981"/>
              <a:gd name="csY5" fmla="*/ 0 h 461665"/>
              <a:gd name="csX6" fmla="*/ 2877414 w 8462981"/>
              <a:gd name="csY6" fmla="*/ 0 h 461665"/>
              <a:gd name="csX7" fmla="*/ 3441612 w 8462981"/>
              <a:gd name="csY7" fmla="*/ 0 h 461665"/>
              <a:gd name="csX8" fmla="*/ 4090441 w 8462981"/>
              <a:gd name="csY8" fmla="*/ 0 h 461665"/>
              <a:gd name="csX9" fmla="*/ 4485380 w 8462981"/>
              <a:gd name="csY9" fmla="*/ 0 h 461665"/>
              <a:gd name="csX10" fmla="*/ 4880319 w 8462981"/>
              <a:gd name="csY10" fmla="*/ 0 h 461665"/>
              <a:gd name="csX11" fmla="*/ 5190628 w 8462981"/>
              <a:gd name="csY11" fmla="*/ 0 h 461665"/>
              <a:gd name="csX12" fmla="*/ 5670197 w 8462981"/>
              <a:gd name="csY12" fmla="*/ 0 h 461665"/>
              <a:gd name="csX13" fmla="*/ 6149766 w 8462981"/>
              <a:gd name="csY13" fmla="*/ 0 h 461665"/>
              <a:gd name="csX14" fmla="*/ 6798595 w 8462981"/>
              <a:gd name="csY14" fmla="*/ 0 h 461665"/>
              <a:gd name="csX15" fmla="*/ 7108904 w 8462981"/>
              <a:gd name="csY15" fmla="*/ 0 h 461665"/>
              <a:gd name="csX16" fmla="*/ 7419213 w 8462981"/>
              <a:gd name="csY16" fmla="*/ 0 h 461665"/>
              <a:gd name="csX17" fmla="*/ 7729523 w 8462981"/>
              <a:gd name="csY17" fmla="*/ 0 h 461665"/>
              <a:gd name="csX18" fmla="*/ 8462981 w 8462981"/>
              <a:gd name="csY18" fmla="*/ 0 h 461665"/>
              <a:gd name="csX19" fmla="*/ 8462981 w 8462981"/>
              <a:gd name="csY19" fmla="*/ 461665 h 461665"/>
              <a:gd name="csX20" fmla="*/ 7729523 w 8462981"/>
              <a:gd name="csY20" fmla="*/ 461665 h 461665"/>
              <a:gd name="csX21" fmla="*/ 7419213 w 8462981"/>
              <a:gd name="csY21" fmla="*/ 461665 h 461665"/>
              <a:gd name="csX22" fmla="*/ 6685755 w 8462981"/>
              <a:gd name="csY22" fmla="*/ 461665 h 461665"/>
              <a:gd name="csX23" fmla="*/ 6036926 w 8462981"/>
              <a:gd name="csY23" fmla="*/ 461665 h 461665"/>
              <a:gd name="csX24" fmla="*/ 5641987 w 8462981"/>
              <a:gd name="csY24" fmla="*/ 461665 h 461665"/>
              <a:gd name="csX25" fmla="*/ 5331678 w 8462981"/>
              <a:gd name="csY25" fmla="*/ 461665 h 461665"/>
              <a:gd name="csX26" fmla="*/ 4852109 w 8462981"/>
              <a:gd name="csY26" fmla="*/ 461665 h 461665"/>
              <a:gd name="csX27" fmla="*/ 4457170 w 8462981"/>
              <a:gd name="csY27" fmla="*/ 461665 h 461665"/>
              <a:gd name="csX28" fmla="*/ 4146861 w 8462981"/>
              <a:gd name="csY28" fmla="*/ 461665 h 461665"/>
              <a:gd name="csX29" fmla="*/ 3498032 w 8462981"/>
              <a:gd name="csY29" fmla="*/ 461665 h 461665"/>
              <a:gd name="csX30" fmla="*/ 2764574 w 8462981"/>
              <a:gd name="csY30" fmla="*/ 461665 h 461665"/>
              <a:gd name="csX31" fmla="*/ 2115745 w 8462981"/>
              <a:gd name="csY31" fmla="*/ 461665 h 461665"/>
              <a:gd name="csX32" fmla="*/ 1382287 w 8462981"/>
              <a:gd name="csY32" fmla="*/ 461665 h 461665"/>
              <a:gd name="csX33" fmla="*/ 902718 w 8462981"/>
              <a:gd name="csY33" fmla="*/ 461665 h 461665"/>
              <a:gd name="csX34" fmla="*/ 0 w 8462981"/>
              <a:gd name="csY34" fmla="*/ 461665 h 461665"/>
              <a:gd name="csX35" fmla="*/ 0 w 8462981"/>
              <a:gd name="csY35" fmla="*/ 0 h 4616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8462981" h="461665" fill="none" extrusionOk="0">
                <a:moveTo>
                  <a:pt x="0" y="0"/>
                </a:moveTo>
                <a:cubicBezTo>
                  <a:pt x="136075" y="-21803"/>
                  <a:pt x="159011" y="29917"/>
                  <a:pt x="310309" y="0"/>
                </a:cubicBezTo>
                <a:cubicBezTo>
                  <a:pt x="461607" y="-29917"/>
                  <a:pt x="571645" y="14908"/>
                  <a:pt x="705248" y="0"/>
                </a:cubicBezTo>
                <a:cubicBezTo>
                  <a:pt x="838851" y="-14908"/>
                  <a:pt x="1094014" y="29906"/>
                  <a:pt x="1269447" y="0"/>
                </a:cubicBezTo>
                <a:cubicBezTo>
                  <a:pt x="1444880" y="-29906"/>
                  <a:pt x="1607425" y="14612"/>
                  <a:pt x="1749016" y="0"/>
                </a:cubicBezTo>
                <a:cubicBezTo>
                  <a:pt x="1890607" y="-14612"/>
                  <a:pt x="2061312" y="18631"/>
                  <a:pt x="2313215" y="0"/>
                </a:cubicBezTo>
                <a:cubicBezTo>
                  <a:pt x="2565118" y="-18631"/>
                  <a:pt x="2712328" y="57284"/>
                  <a:pt x="2877414" y="0"/>
                </a:cubicBezTo>
                <a:cubicBezTo>
                  <a:pt x="3042500" y="-57284"/>
                  <a:pt x="3280947" y="41556"/>
                  <a:pt x="3441612" y="0"/>
                </a:cubicBezTo>
                <a:cubicBezTo>
                  <a:pt x="3602277" y="-41556"/>
                  <a:pt x="3941907" y="21281"/>
                  <a:pt x="4090441" y="0"/>
                </a:cubicBezTo>
                <a:cubicBezTo>
                  <a:pt x="4238975" y="-21281"/>
                  <a:pt x="4299478" y="21364"/>
                  <a:pt x="4485380" y="0"/>
                </a:cubicBezTo>
                <a:cubicBezTo>
                  <a:pt x="4671282" y="-21364"/>
                  <a:pt x="4702558" y="17995"/>
                  <a:pt x="4880319" y="0"/>
                </a:cubicBezTo>
                <a:cubicBezTo>
                  <a:pt x="5058080" y="-17995"/>
                  <a:pt x="5075119" y="13203"/>
                  <a:pt x="5190628" y="0"/>
                </a:cubicBezTo>
                <a:cubicBezTo>
                  <a:pt x="5306137" y="-13203"/>
                  <a:pt x="5543147" y="13978"/>
                  <a:pt x="5670197" y="0"/>
                </a:cubicBezTo>
                <a:cubicBezTo>
                  <a:pt x="5797247" y="-13978"/>
                  <a:pt x="6029936" y="8947"/>
                  <a:pt x="6149766" y="0"/>
                </a:cubicBezTo>
                <a:cubicBezTo>
                  <a:pt x="6269596" y="-8947"/>
                  <a:pt x="6505131" y="25091"/>
                  <a:pt x="6798595" y="0"/>
                </a:cubicBezTo>
                <a:cubicBezTo>
                  <a:pt x="7092059" y="-25091"/>
                  <a:pt x="7033740" y="35118"/>
                  <a:pt x="7108904" y="0"/>
                </a:cubicBezTo>
                <a:cubicBezTo>
                  <a:pt x="7184068" y="-35118"/>
                  <a:pt x="7297939" y="33532"/>
                  <a:pt x="7419213" y="0"/>
                </a:cubicBezTo>
                <a:cubicBezTo>
                  <a:pt x="7540487" y="-33532"/>
                  <a:pt x="7662511" y="19363"/>
                  <a:pt x="7729523" y="0"/>
                </a:cubicBezTo>
                <a:cubicBezTo>
                  <a:pt x="7796535" y="-19363"/>
                  <a:pt x="8123044" y="22616"/>
                  <a:pt x="8462981" y="0"/>
                </a:cubicBezTo>
                <a:cubicBezTo>
                  <a:pt x="8495712" y="120234"/>
                  <a:pt x="8444572" y="308686"/>
                  <a:pt x="8462981" y="461665"/>
                </a:cubicBezTo>
                <a:cubicBezTo>
                  <a:pt x="8186336" y="534294"/>
                  <a:pt x="7924607" y="399077"/>
                  <a:pt x="7729523" y="461665"/>
                </a:cubicBezTo>
                <a:cubicBezTo>
                  <a:pt x="7534439" y="524253"/>
                  <a:pt x="7522683" y="459229"/>
                  <a:pt x="7419213" y="461665"/>
                </a:cubicBezTo>
                <a:cubicBezTo>
                  <a:pt x="7315743" y="464101"/>
                  <a:pt x="7032488" y="442504"/>
                  <a:pt x="6685755" y="461665"/>
                </a:cubicBezTo>
                <a:cubicBezTo>
                  <a:pt x="6339022" y="480826"/>
                  <a:pt x="6231663" y="444590"/>
                  <a:pt x="6036926" y="461665"/>
                </a:cubicBezTo>
                <a:cubicBezTo>
                  <a:pt x="5842189" y="478740"/>
                  <a:pt x="5794812" y="458074"/>
                  <a:pt x="5641987" y="461665"/>
                </a:cubicBezTo>
                <a:cubicBezTo>
                  <a:pt x="5489162" y="465256"/>
                  <a:pt x="5479078" y="442057"/>
                  <a:pt x="5331678" y="461665"/>
                </a:cubicBezTo>
                <a:cubicBezTo>
                  <a:pt x="5184278" y="481273"/>
                  <a:pt x="5072903" y="406785"/>
                  <a:pt x="4852109" y="461665"/>
                </a:cubicBezTo>
                <a:cubicBezTo>
                  <a:pt x="4631315" y="516545"/>
                  <a:pt x="4607229" y="422810"/>
                  <a:pt x="4457170" y="461665"/>
                </a:cubicBezTo>
                <a:cubicBezTo>
                  <a:pt x="4307111" y="500520"/>
                  <a:pt x="4216329" y="436844"/>
                  <a:pt x="4146861" y="461665"/>
                </a:cubicBezTo>
                <a:cubicBezTo>
                  <a:pt x="4077393" y="486486"/>
                  <a:pt x="3735049" y="397101"/>
                  <a:pt x="3498032" y="461665"/>
                </a:cubicBezTo>
                <a:cubicBezTo>
                  <a:pt x="3261015" y="526229"/>
                  <a:pt x="3116050" y="461023"/>
                  <a:pt x="2764574" y="461665"/>
                </a:cubicBezTo>
                <a:cubicBezTo>
                  <a:pt x="2413098" y="462307"/>
                  <a:pt x="2302716" y="386438"/>
                  <a:pt x="2115745" y="461665"/>
                </a:cubicBezTo>
                <a:cubicBezTo>
                  <a:pt x="1928774" y="536892"/>
                  <a:pt x="1728992" y="428209"/>
                  <a:pt x="1382287" y="461665"/>
                </a:cubicBezTo>
                <a:cubicBezTo>
                  <a:pt x="1035582" y="495121"/>
                  <a:pt x="1088012" y="452831"/>
                  <a:pt x="902718" y="461665"/>
                </a:cubicBezTo>
                <a:cubicBezTo>
                  <a:pt x="717424" y="470499"/>
                  <a:pt x="187448" y="361984"/>
                  <a:pt x="0" y="461665"/>
                </a:cubicBezTo>
                <a:cubicBezTo>
                  <a:pt x="-27853" y="304339"/>
                  <a:pt x="51402" y="95831"/>
                  <a:pt x="0" y="0"/>
                </a:cubicBezTo>
                <a:close/>
              </a:path>
              <a:path w="8462981" h="461665" stroke="0" extrusionOk="0">
                <a:moveTo>
                  <a:pt x="0" y="0"/>
                </a:moveTo>
                <a:cubicBezTo>
                  <a:pt x="285152" y="-23341"/>
                  <a:pt x="559562" y="12392"/>
                  <a:pt x="733458" y="0"/>
                </a:cubicBezTo>
                <a:cubicBezTo>
                  <a:pt x="907354" y="-12392"/>
                  <a:pt x="1135062" y="12717"/>
                  <a:pt x="1382287" y="0"/>
                </a:cubicBezTo>
                <a:cubicBezTo>
                  <a:pt x="1629512" y="-12717"/>
                  <a:pt x="1778739" y="25739"/>
                  <a:pt x="2115745" y="0"/>
                </a:cubicBezTo>
                <a:cubicBezTo>
                  <a:pt x="2452751" y="-25739"/>
                  <a:pt x="2613433" y="67408"/>
                  <a:pt x="2849204" y="0"/>
                </a:cubicBezTo>
                <a:cubicBezTo>
                  <a:pt x="3084975" y="-67408"/>
                  <a:pt x="3417283" y="65485"/>
                  <a:pt x="3582662" y="0"/>
                </a:cubicBezTo>
                <a:cubicBezTo>
                  <a:pt x="3748041" y="-65485"/>
                  <a:pt x="3972158" y="58180"/>
                  <a:pt x="4231491" y="0"/>
                </a:cubicBezTo>
                <a:cubicBezTo>
                  <a:pt x="4490824" y="-58180"/>
                  <a:pt x="4652312" y="21582"/>
                  <a:pt x="4964949" y="0"/>
                </a:cubicBezTo>
                <a:cubicBezTo>
                  <a:pt x="5277586" y="-21582"/>
                  <a:pt x="5302190" y="56971"/>
                  <a:pt x="5613777" y="0"/>
                </a:cubicBezTo>
                <a:cubicBezTo>
                  <a:pt x="5925364" y="-56971"/>
                  <a:pt x="6024613" y="238"/>
                  <a:pt x="6347236" y="0"/>
                </a:cubicBezTo>
                <a:cubicBezTo>
                  <a:pt x="6669859" y="-238"/>
                  <a:pt x="6653965" y="8462"/>
                  <a:pt x="6742175" y="0"/>
                </a:cubicBezTo>
                <a:cubicBezTo>
                  <a:pt x="6830385" y="-8462"/>
                  <a:pt x="7264180" y="23043"/>
                  <a:pt x="7475633" y="0"/>
                </a:cubicBezTo>
                <a:cubicBezTo>
                  <a:pt x="7687086" y="-23043"/>
                  <a:pt x="7778813" y="23129"/>
                  <a:pt x="7870572" y="0"/>
                </a:cubicBezTo>
                <a:cubicBezTo>
                  <a:pt x="7962331" y="-23129"/>
                  <a:pt x="8244065" y="68568"/>
                  <a:pt x="8462981" y="0"/>
                </a:cubicBezTo>
                <a:cubicBezTo>
                  <a:pt x="8479800" y="211048"/>
                  <a:pt x="8462375" y="302138"/>
                  <a:pt x="8462981" y="461665"/>
                </a:cubicBezTo>
                <a:cubicBezTo>
                  <a:pt x="8317371" y="479297"/>
                  <a:pt x="8222756" y="443378"/>
                  <a:pt x="8152672" y="461665"/>
                </a:cubicBezTo>
                <a:cubicBezTo>
                  <a:pt x="8082588" y="479952"/>
                  <a:pt x="7695128" y="414221"/>
                  <a:pt x="7503843" y="461665"/>
                </a:cubicBezTo>
                <a:cubicBezTo>
                  <a:pt x="7312558" y="509109"/>
                  <a:pt x="7229229" y="425415"/>
                  <a:pt x="7108904" y="461665"/>
                </a:cubicBezTo>
                <a:cubicBezTo>
                  <a:pt x="6988579" y="497915"/>
                  <a:pt x="6924433" y="449095"/>
                  <a:pt x="6798595" y="461665"/>
                </a:cubicBezTo>
                <a:cubicBezTo>
                  <a:pt x="6672757" y="474235"/>
                  <a:pt x="6497840" y="431598"/>
                  <a:pt x="6234396" y="461665"/>
                </a:cubicBezTo>
                <a:cubicBezTo>
                  <a:pt x="5970952" y="491732"/>
                  <a:pt x="5933128" y="441021"/>
                  <a:pt x="5754827" y="461665"/>
                </a:cubicBezTo>
                <a:cubicBezTo>
                  <a:pt x="5576526" y="482309"/>
                  <a:pt x="5389837" y="406245"/>
                  <a:pt x="5105999" y="461665"/>
                </a:cubicBezTo>
                <a:cubicBezTo>
                  <a:pt x="4822161" y="517085"/>
                  <a:pt x="4841987" y="432526"/>
                  <a:pt x="4711059" y="461665"/>
                </a:cubicBezTo>
                <a:cubicBezTo>
                  <a:pt x="4580131" y="490804"/>
                  <a:pt x="4309948" y="403409"/>
                  <a:pt x="3977601" y="461665"/>
                </a:cubicBezTo>
                <a:cubicBezTo>
                  <a:pt x="3645254" y="519921"/>
                  <a:pt x="3553828" y="418509"/>
                  <a:pt x="3244143" y="461665"/>
                </a:cubicBezTo>
                <a:cubicBezTo>
                  <a:pt x="2934458" y="504821"/>
                  <a:pt x="3023728" y="460283"/>
                  <a:pt x="2849204" y="461665"/>
                </a:cubicBezTo>
                <a:cubicBezTo>
                  <a:pt x="2674680" y="463047"/>
                  <a:pt x="2409054" y="442614"/>
                  <a:pt x="2285005" y="461665"/>
                </a:cubicBezTo>
                <a:cubicBezTo>
                  <a:pt x="2160956" y="480716"/>
                  <a:pt x="1828617" y="433313"/>
                  <a:pt x="1636176" y="461665"/>
                </a:cubicBezTo>
                <a:cubicBezTo>
                  <a:pt x="1443735" y="490017"/>
                  <a:pt x="1342637" y="416835"/>
                  <a:pt x="1241237" y="461665"/>
                </a:cubicBezTo>
                <a:cubicBezTo>
                  <a:pt x="1139837" y="506495"/>
                  <a:pt x="720846" y="374307"/>
                  <a:pt x="507779" y="461665"/>
                </a:cubicBezTo>
                <a:cubicBezTo>
                  <a:pt x="294712" y="549023"/>
                  <a:pt x="219089" y="406972"/>
                  <a:pt x="0" y="461665"/>
                </a:cubicBezTo>
                <a:cubicBezTo>
                  <a:pt x="-23015" y="259368"/>
                  <a:pt x="16683" y="94544"/>
                  <a:pt x="0" y="0"/>
                </a:cubicBezTo>
                <a:close/>
              </a:path>
            </a:pathLst>
          </a:custGeom>
          <a:solidFill>
            <a:schemeClr val="bg1"/>
          </a:solidFill>
          <a:ln>
            <a:solidFill>
              <a:schemeClr val="tx1"/>
            </a:solidFill>
            <a:extLst>
              <a:ext uri="{C807C97D-BFC1-408E-A445-0C87EB9F89A2}">
                <ask:lineSketchStyleProps xmlns:ask="http://schemas.microsoft.com/office/drawing/2018/sketchyshapes" sd="3068379096">
                  <a:prstGeom prst="rect">
                    <a:avLst/>
                  </a:prstGeom>
                  <ask:type>
                    <ask:lineSketchScribble/>
                  </ask:type>
                </ask:lineSketchStyleProps>
              </a:ext>
            </a:extLst>
          </a:ln>
        </p:spPr>
        <p:txBody>
          <a:bodyPr wrap="square">
            <a:spAutoFit/>
          </a:bodyPr>
          <a:lstStyle/>
          <a:p>
            <a:r>
              <a:rPr lang="el-GR" sz="1200" dirty="0"/>
              <a:t>Μαρία </a:t>
            </a:r>
            <a:r>
              <a:rPr lang="el-GR" sz="1200" dirty="0" err="1"/>
              <a:t>Μητσιάκη</a:t>
            </a:r>
            <a:r>
              <a:rPr lang="el-GR" sz="1200" dirty="0"/>
              <a:t> κ.ά.,  </a:t>
            </a:r>
            <a:r>
              <a:rPr lang="el-GR" sz="1200" b="0" i="1" u="none" strike="noStrike" dirty="0">
                <a:effectLst/>
                <a:latin typeface="+mn-lt"/>
              </a:rPr>
              <a:t>Πάμε ελληνικά!: Θεματικός κύκλος 1 + 2, </a:t>
            </a:r>
            <a:r>
              <a:rPr lang="el-GR" sz="1200" dirty="0"/>
              <a:t>Παιδαγωγικό Ινστιτούτο Κύπρου, Υπουργείο Παιδείας, Αθλητισμού και Νεολαίας, 2024, σελ. 27.</a:t>
            </a:r>
          </a:p>
        </p:txBody>
      </p:sp>
    </p:spTree>
    <p:extLst>
      <p:ext uri="{BB962C8B-B14F-4D97-AF65-F5344CB8AC3E}">
        <p14:creationId xmlns:p14="http://schemas.microsoft.com/office/powerpoint/2010/main" val="742989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3F0B3B07-62F4-D2B1-9DAF-0A2E5CC78170}"/>
              </a:ext>
            </a:extLst>
          </p:cNvPr>
          <p:cNvSpPr/>
          <p:nvPr/>
        </p:nvSpPr>
        <p:spPr>
          <a:xfrm>
            <a:off x="0" y="252795"/>
            <a:ext cx="6248400"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προφορικού λόγου </a:t>
            </a:r>
          </a:p>
        </p:txBody>
      </p:sp>
      <p:pic>
        <p:nvPicPr>
          <p:cNvPr id="12" name="Εικόνα 11" descr="27 CLIPART TEACHER ιδέες | clip art, manualidades, φανταστικοί χαρακτήρες">
            <a:extLst>
              <a:ext uri="{FF2B5EF4-FFF2-40B4-BE49-F238E27FC236}">
                <a16:creationId xmlns:a16="http://schemas.microsoft.com/office/drawing/2014/main" id="{7DA5D460-45A6-3976-9D2C-30F9962AD66D}"/>
              </a:ext>
            </a:extLst>
          </p:cNvPr>
          <p:cNvPicPr>
            <a:picLocks noChangeAspect="1"/>
          </p:cNvPicPr>
          <p:nvPr/>
        </p:nvPicPr>
        <p:blipFill>
          <a:blip r:embed="rId2"/>
          <a:srcRect l="8430" t="14252" r="41198" b="13169"/>
          <a:stretch>
            <a:fillRect/>
          </a:stretch>
        </p:blipFill>
        <p:spPr>
          <a:xfrm>
            <a:off x="8735785" y="529998"/>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4" name="TextBox 23">
            <a:extLst>
              <a:ext uri="{FF2B5EF4-FFF2-40B4-BE49-F238E27FC236}">
                <a16:creationId xmlns:a16="http://schemas.microsoft.com/office/drawing/2014/main" id="{1E95B6A2-F176-B8F9-C322-EFB1FBCD3CD2}"/>
              </a:ext>
            </a:extLst>
          </p:cNvPr>
          <p:cNvSpPr txBox="1"/>
          <p:nvPr/>
        </p:nvSpPr>
        <p:spPr>
          <a:xfrm>
            <a:off x="7053943" y="1906955"/>
            <a:ext cx="5007427" cy="1046440"/>
          </a:xfrm>
          <a:custGeom>
            <a:avLst/>
            <a:gdLst>
              <a:gd name="csX0" fmla="*/ 0 w 5007427"/>
              <a:gd name="csY0" fmla="*/ 0 h 1046440"/>
              <a:gd name="csX1" fmla="*/ 506307 w 5007427"/>
              <a:gd name="csY1" fmla="*/ 0 h 1046440"/>
              <a:gd name="csX2" fmla="*/ 912464 w 5007427"/>
              <a:gd name="csY2" fmla="*/ 0 h 1046440"/>
              <a:gd name="csX3" fmla="*/ 1468845 w 5007427"/>
              <a:gd name="csY3" fmla="*/ 0 h 1046440"/>
              <a:gd name="csX4" fmla="*/ 2025226 w 5007427"/>
              <a:gd name="csY4" fmla="*/ 0 h 1046440"/>
              <a:gd name="csX5" fmla="*/ 2481458 w 5007427"/>
              <a:gd name="csY5" fmla="*/ 0 h 1046440"/>
              <a:gd name="csX6" fmla="*/ 3137988 w 5007427"/>
              <a:gd name="csY6" fmla="*/ 0 h 1046440"/>
              <a:gd name="csX7" fmla="*/ 3544146 w 5007427"/>
              <a:gd name="csY7" fmla="*/ 0 h 1046440"/>
              <a:gd name="csX8" fmla="*/ 3950304 w 5007427"/>
              <a:gd name="csY8" fmla="*/ 0 h 1046440"/>
              <a:gd name="csX9" fmla="*/ 5007427 w 5007427"/>
              <a:gd name="csY9" fmla="*/ 0 h 1046440"/>
              <a:gd name="csX10" fmla="*/ 5007427 w 5007427"/>
              <a:gd name="csY10" fmla="*/ 533684 h 1046440"/>
              <a:gd name="csX11" fmla="*/ 5007427 w 5007427"/>
              <a:gd name="csY11" fmla="*/ 1046440 h 1046440"/>
              <a:gd name="csX12" fmla="*/ 4601269 w 5007427"/>
              <a:gd name="csY12" fmla="*/ 1046440 h 1046440"/>
              <a:gd name="csX13" fmla="*/ 4195111 w 5007427"/>
              <a:gd name="csY13" fmla="*/ 1046440 h 1046440"/>
              <a:gd name="csX14" fmla="*/ 3738879 w 5007427"/>
              <a:gd name="csY14" fmla="*/ 1046440 h 1046440"/>
              <a:gd name="csX15" fmla="*/ 3282647 w 5007427"/>
              <a:gd name="csY15" fmla="*/ 1046440 h 1046440"/>
              <a:gd name="csX16" fmla="*/ 2876489 w 5007427"/>
              <a:gd name="csY16" fmla="*/ 1046440 h 1046440"/>
              <a:gd name="csX17" fmla="*/ 2370182 w 5007427"/>
              <a:gd name="csY17" fmla="*/ 1046440 h 1046440"/>
              <a:gd name="csX18" fmla="*/ 1763727 w 5007427"/>
              <a:gd name="csY18" fmla="*/ 1046440 h 1046440"/>
              <a:gd name="csX19" fmla="*/ 1157272 w 5007427"/>
              <a:gd name="csY19" fmla="*/ 1046440 h 1046440"/>
              <a:gd name="csX20" fmla="*/ 701040 w 5007427"/>
              <a:gd name="csY20" fmla="*/ 1046440 h 1046440"/>
              <a:gd name="csX21" fmla="*/ 0 w 5007427"/>
              <a:gd name="csY21" fmla="*/ 1046440 h 1046440"/>
              <a:gd name="csX22" fmla="*/ 0 w 5007427"/>
              <a:gd name="csY22" fmla="*/ 523220 h 1046440"/>
              <a:gd name="csX23" fmla="*/ 0 w 5007427"/>
              <a:gd name="csY23" fmla="*/ 0 h 10464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5007427" h="1046440" extrusionOk="0">
                <a:moveTo>
                  <a:pt x="0" y="0"/>
                </a:moveTo>
                <a:cubicBezTo>
                  <a:pt x="136708" y="-30997"/>
                  <a:pt x="260485" y="55009"/>
                  <a:pt x="506307" y="0"/>
                </a:cubicBezTo>
                <a:cubicBezTo>
                  <a:pt x="752129" y="-55009"/>
                  <a:pt x="743500" y="20634"/>
                  <a:pt x="912464" y="0"/>
                </a:cubicBezTo>
                <a:cubicBezTo>
                  <a:pt x="1081428" y="-20634"/>
                  <a:pt x="1226223" y="66388"/>
                  <a:pt x="1468845" y="0"/>
                </a:cubicBezTo>
                <a:cubicBezTo>
                  <a:pt x="1711467" y="-66388"/>
                  <a:pt x="1766547" y="5029"/>
                  <a:pt x="2025226" y="0"/>
                </a:cubicBezTo>
                <a:cubicBezTo>
                  <a:pt x="2283905" y="-5029"/>
                  <a:pt x="2363905" y="12860"/>
                  <a:pt x="2481458" y="0"/>
                </a:cubicBezTo>
                <a:cubicBezTo>
                  <a:pt x="2599011" y="-12860"/>
                  <a:pt x="2857839" y="67202"/>
                  <a:pt x="3137988" y="0"/>
                </a:cubicBezTo>
                <a:cubicBezTo>
                  <a:pt x="3418137" y="-67202"/>
                  <a:pt x="3461063" y="32097"/>
                  <a:pt x="3544146" y="0"/>
                </a:cubicBezTo>
                <a:cubicBezTo>
                  <a:pt x="3627229" y="-32097"/>
                  <a:pt x="3801719" y="25180"/>
                  <a:pt x="3950304" y="0"/>
                </a:cubicBezTo>
                <a:cubicBezTo>
                  <a:pt x="4098889" y="-25180"/>
                  <a:pt x="4651605" y="121174"/>
                  <a:pt x="5007427" y="0"/>
                </a:cubicBezTo>
                <a:cubicBezTo>
                  <a:pt x="5027631" y="209353"/>
                  <a:pt x="5006586" y="412772"/>
                  <a:pt x="5007427" y="533684"/>
                </a:cubicBezTo>
                <a:cubicBezTo>
                  <a:pt x="5008268" y="654596"/>
                  <a:pt x="4947965" y="852098"/>
                  <a:pt x="5007427" y="1046440"/>
                </a:cubicBezTo>
                <a:cubicBezTo>
                  <a:pt x="4879787" y="1052572"/>
                  <a:pt x="4789991" y="1019789"/>
                  <a:pt x="4601269" y="1046440"/>
                </a:cubicBezTo>
                <a:cubicBezTo>
                  <a:pt x="4412547" y="1073091"/>
                  <a:pt x="4342837" y="1026879"/>
                  <a:pt x="4195111" y="1046440"/>
                </a:cubicBezTo>
                <a:cubicBezTo>
                  <a:pt x="4047385" y="1066001"/>
                  <a:pt x="3943521" y="1007435"/>
                  <a:pt x="3738879" y="1046440"/>
                </a:cubicBezTo>
                <a:cubicBezTo>
                  <a:pt x="3534237" y="1085445"/>
                  <a:pt x="3386041" y="1025002"/>
                  <a:pt x="3282647" y="1046440"/>
                </a:cubicBezTo>
                <a:cubicBezTo>
                  <a:pt x="3179253" y="1067878"/>
                  <a:pt x="2994579" y="1036621"/>
                  <a:pt x="2876489" y="1046440"/>
                </a:cubicBezTo>
                <a:cubicBezTo>
                  <a:pt x="2758399" y="1056259"/>
                  <a:pt x="2483443" y="1040787"/>
                  <a:pt x="2370182" y="1046440"/>
                </a:cubicBezTo>
                <a:cubicBezTo>
                  <a:pt x="2256921" y="1052093"/>
                  <a:pt x="1955197" y="994196"/>
                  <a:pt x="1763727" y="1046440"/>
                </a:cubicBezTo>
                <a:cubicBezTo>
                  <a:pt x="1572258" y="1098684"/>
                  <a:pt x="1396423" y="1015176"/>
                  <a:pt x="1157272" y="1046440"/>
                </a:cubicBezTo>
                <a:cubicBezTo>
                  <a:pt x="918121" y="1077704"/>
                  <a:pt x="887624" y="1016700"/>
                  <a:pt x="701040" y="1046440"/>
                </a:cubicBezTo>
                <a:cubicBezTo>
                  <a:pt x="514456" y="1076180"/>
                  <a:pt x="255940" y="1042874"/>
                  <a:pt x="0" y="1046440"/>
                </a:cubicBezTo>
                <a:cubicBezTo>
                  <a:pt x="-48125" y="879100"/>
                  <a:pt x="24397" y="665634"/>
                  <a:pt x="0" y="523220"/>
                </a:cubicBezTo>
                <a:cubicBezTo>
                  <a:pt x="-24397" y="380806"/>
                  <a:pt x="47195" y="120280"/>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endParaRPr lang="el-GR" dirty="0"/>
          </a:p>
          <a:p>
            <a:r>
              <a:rPr lang="el-GR" sz="4400" dirty="0"/>
              <a:t>Πώς πέρασες χθες;</a:t>
            </a:r>
          </a:p>
        </p:txBody>
      </p:sp>
      <p:pic>
        <p:nvPicPr>
          <p:cNvPr id="2" name="Εικόνα 1" descr="ΔΗΜΟΤΙΚΟ ΣΧΟΛΕΙΟ ΓΡΑΜΜΑΤΙΚΟΥ">
            <a:extLst>
              <a:ext uri="{FF2B5EF4-FFF2-40B4-BE49-F238E27FC236}">
                <a16:creationId xmlns:a16="http://schemas.microsoft.com/office/drawing/2014/main" id="{068DDB2D-8879-5AEC-76BC-4917029F9B90}"/>
              </a:ext>
            </a:extLst>
          </p:cNvPr>
          <p:cNvPicPr>
            <a:picLocks noChangeAspect="1"/>
          </p:cNvPicPr>
          <p:nvPr/>
        </p:nvPicPr>
        <p:blipFill>
          <a:blip r:embed="rId3"/>
          <a:stretch>
            <a:fillRect/>
          </a:stretch>
        </p:blipFill>
        <p:spPr>
          <a:xfrm>
            <a:off x="819150" y="2002971"/>
            <a:ext cx="3181350" cy="4057948"/>
          </a:xfrm>
          <a:custGeom>
            <a:avLst/>
            <a:gdLst>
              <a:gd name="csX0" fmla="*/ 0 w 3181350"/>
              <a:gd name="csY0" fmla="*/ 0 h 4057948"/>
              <a:gd name="csX1" fmla="*/ 498411 w 3181350"/>
              <a:gd name="csY1" fmla="*/ 0 h 4057948"/>
              <a:gd name="csX2" fmla="*/ 933196 w 3181350"/>
              <a:gd name="csY2" fmla="*/ 0 h 4057948"/>
              <a:gd name="csX3" fmla="*/ 1527048 w 3181350"/>
              <a:gd name="csY3" fmla="*/ 0 h 4057948"/>
              <a:gd name="csX4" fmla="*/ 2120900 w 3181350"/>
              <a:gd name="csY4" fmla="*/ 0 h 4057948"/>
              <a:gd name="csX5" fmla="*/ 2714752 w 3181350"/>
              <a:gd name="csY5" fmla="*/ 0 h 4057948"/>
              <a:gd name="csX6" fmla="*/ 3181350 w 3181350"/>
              <a:gd name="csY6" fmla="*/ 0 h 4057948"/>
              <a:gd name="csX7" fmla="*/ 3181350 w 3181350"/>
              <a:gd name="csY7" fmla="*/ 660866 h 4057948"/>
              <a:gd name="csX8" fmla="*/ 3181350 w 3181350"/>
              <a:gd name="csY8" fmla="*/ 1240573 h 4057948"/>
              <a:gd name="csX9" fmla="*/ 3181350 w 3181350"/>
              <a:gd name="csY9" fmla="*/ 1698541 h 4057948"/>
              <a:gd name="csX10" fmla="*/ 3181350 w 3181350"/>
              <a:gd name="csY10" fmla="*/ 2359407 h 4057948"/>
              <a:gd name="csX11" fmla="*/ 3181350 w 3181350"/>
              <a:gd name="csY11" fmla="*/ 2939114 h 4057948"/>
              <a:gd name="csX12" fmla="*/ 3181350 w 3181350"/>
              <a:gd name="csY12" fmla="*/ 3559400 h 4057948"/>
              <a:gd name="csX13" fmla="*/ 3181350 w 3181350"/>
              <a:gd name="csY13" fmla="*/ 4057948 h 4057948"/>
              <a:gd name="csX14" fmla="*/ 2682939 w 3181350"/>
              <a:gd name="csY14" fmla="*/ 4057948 h 4057948"/>
              <a:gd name="csX15" fmla="*/ 2152714 w 3181350"/>
              <a:gd name="csY15" fmla="*/ 4057948 h 4057948"/>
              <a:gd name="csX16" fmla="*/ 1686116 w 3181350"/>
              <a:gd name="csY16" fmla="*/ 4057948 h 4057948"/>
              <a:gd name="csX17" fmla="*/ 1251331 w 3181350"/>
              <a:gd name="csY17" fmla="*/ 4057948 h 4057948"/>
              <a:gd name="csX18" fmla="*/ 721106 w 3181350"/>
              <a:gd name="csY18" fmla="*/ 4057948 h 4057948"/>
              <a:gd name="csX19" fmla="*/ 0 w 3181350"/>
              <a:gd name="csY19" fmla="*/ 4057948 h 4057948"/>
              <a:gd name="csX20" fmla="*/ 0 w 3181350"/>
              <a:gd name="csY20" fmla="*/ 3599980 h 4057948"/>
              <a:gd name="csX21" fmla="*/ 0 w 3181350"/>
              <a:gd name="csY21" fmla="*/ 3060852 h 4057948"/>
              <a:gd name="csX22" fmla="*/ 0 w 3181350"/>
              <a:gd name="csY22" fmla="*/ 2481145 h 4057948"/>
              <a:gd name="csX23" fmla="*/ 0 w 3181350"/>
              <a:gd name="csY23" fmla="*/ 1860859 h 4057948"/>
              <a:gd name="csX24" fmla="*/ 0 w 3181350"/>
              <a:gd name="csY24" fmla="*/ 1402891 h 4057948"/>
              <a:gd name="csX25" fmla="*/ 0 w 3181350"/>
              <a:gd name="csY25" fmla="*/ 823184 h 4057948"/>
              <a:gd name="csX26" fmla="*/ 0 w 3181350"/>
              <a:gd name="csY26" fmla="*/ 0 h 40579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181350" h="4057948" fill="none" extrusionOk="0">
                <a:moveTo>
                  <a:pt x="0" y="0"/>
                </a:moveTo>
                <a:cubicBezTo>
                  <a:pt x="192890" y="-35117"/>
                  <a:pt x="339618" y="5667"/>
                  <a:pt x="498411" y="0"/>
                </a:cubicBezTo>
                <a:cubicBezTo>
                  <a:pt x="657204" y="-5667"/>
                  <a:pt x="726324" y="13347"/>
                  <a:pt x="933196" y="0"/>
                </a:cubicBezTo>
                <a:cubicBezTo>
                  <a:pt x="1140069" y="-13347"/>
                  <a:pt x="1273760" y="760"/>
                  <a:pt x="1527048" y="0"/>
                </a:cubicBezTo>
                <a:cubicBezTo>
                  <a:pt x="1780336" y="-760"/>
                  <a:pt x="1901821" y="32231"/>
                  <a:pt x="2120900" y="0"/>
                </a:cubicBezTo>
                <a:cubicBezTo>
                  <a:pt x="2339979" y="-32231"/>
                  <a:pt x="2488124" y="35873"/>
                  <a:pt x="2714752" y="0"/>
                </a:cubicBezTo>
                <a:cubicBezTo>
                  <a:pt x="2941380" y="-35873"/>
                  <a:pt x="2963526" y="42256"/>
                  <a:pt x="3181350" y="0"/>
                </a:cubicBezTo>
                <a:cubicBezTo>
                  <a:pt x="3228789" y="188611"/>
                  <a:pt x="3159590" y="507726"/>
                  <a:pt x="3181350" y="660866"/>
                </a:cubicBezTo>
                <a:cubicBezTo>
                  <a:pt x="3203110" y="814006"/>
                  <a:pt x="3170001" y="1009099"/>
                  <a:pt x="3181350" y="1240573"/>
                </a:cubicBezTo>
                <a:cubicBezTo>
                  <a:pt x="3192699" y="1472047"/>
                  <a:pt x="3167287" y="1528929"/>
                  <a:pt x="3181350" y="1698541"/>
                </a:cubicBezTo>
                <a:cubicBezTo>
                  <a:pt x="3195413" y="1868153"/>
                  <a:pt x="3164128" y="2082012"/>
                  <a:pt x="3181350" y="2359407"/>
                </a:cubicBezTo>
                <a:cubicBezTo>
                  <a:pt x="3198572" y="2636802"/>
                  <a:pt x="3117989" y="2811645"/>
                  <a:pt x="3181350" y="2939114"/>
                </a:cubicBezTo>
                <a:cubicBezTo>
                  <a:pt x="3244711" y="3066583"/>
                  <a:pt x="3166976" y="3257087"/>
                  <a:pt x="3181350" y="3559400"/>
                </a:cubicBezTo>
                <a:cubicBezTo>
                  <a:pt x="3195724" y="3861713"/>
                  <a:pt x="3149079" y="3941766"/>
                  <a:pt x="3181350" y="4057948"/>
                </a:cubicBezTo>
                <a:cubicBezTo>
                  <a:pt x="2944286" y="4070675"/>
                  <a:pt x="2796386" y="4014340"/>
                  <a:pt x="2682939" y="4057948"/>
                </a:cubicBezTo>
                <a:cubicBezTo>
                  <a:pt x="2569492" y="4101556"/>
                  <a:pt x="2375597" y="4007936"/>
                  <a:pt x="2152714" y="4057948"/>
                </a:cubicBezTo>
                <a:cubicBezTo>
                  <a:pt x="1929831" y="4107960"/>
                  <a:pt x="1887587" y="4002208"/>
                  <a:pt x="1686116" y="4057948"/>
                </a:cubicBezTo>
                <a:cubicBezTo>
                  <a:pt x="1484645" y="4113688"/>
                  <a:pt x="1355714" y="4032632"/>
                  <a:pt x="1251331" y="4057948"/>
                </a:cubicBezTo>
                <a:cubicBezTo>
                  <a:pt x="1146948" y="4083264"/>
                  <a:pt x="891918" y="4036184"/>
                  <a:pt x="721106" y="4057948"/>
                </a:cubicBezTo>
                <a:cubicBezTo>
                  <a:pt x="550295" y="4079712"/>
                  <a:pt x="145096" y="3985040"/>
                  <a:pt x="0" y="4057948"/>
                </a:cubicBezTo>
                <a:cubicBezTo>
                  <a:pt x="-510" y="3886753"/>
                  <a:pt x="36978" y="3758481"/>
                  <a:pt x="0" y="3599980"/>
                </a:cubicBezTo>
                <a:cubicBezTo>
                  <a:pt x="-36978" y="3441479"/>
                  <a:pt x="10134" y="3239156"/>
                  <a:pt x="0" y="3060852"/>
                </a:cubicBezTo>
                <a:cubicBezTo>
                  <a:pt x="-10134" y="2882548"/>
                  <a:pt x="37914" y="2694192"/>
                  <a:pt x="0" y="2481145"/>
                </a:cubicBezTo>
                <a:cubicBezTo>
                  <a:pt x="-37914" y="2268098"/>
                  <a:pt x="67176" y="2095111"/>
                  <a:pt x="0" y="1860859"/>
                </a:cubicBezTo>
                <a:cubicBezTo>
                  <a:pt x="-67176" y="1626607"/>
                  <a:pt x="42502" y="1609633"/>
                  <a:pt x="0" y="1402891"/>
                </a:cubicBezTo>
                <a:cubicBezTo>
                  <a:pt x="-42502" y="1196149"/>
                  <a:pt x="31528" y="986933"/>
                  <a:pt x="0" y="823184"/>
                </a:cubicBezTo>
                <a:cubicBezTo>
                  <a:pt x="-31528" y="659435"/>
                  <a:pt x="85312" y="263196"/>
                  <a:pt x="0" y="0"/>
                </a:cubicBezTo>
                <a:close/>
              </a:path>
              <a:path w="3181350" h="4057948" stroke="0" extrusionOk="0">
                <a:moveTo>
                  <a:pt x="0" y="0"/>
                </a:moveTo>
                <a:cubicBezTo>
                  <a:pt x="153556" y="-11283"/>
                  <a:pt x="296732" y="53513"/>
                  <a:pt x="562039" y="0"/>
                </a:cubicBezTo>
                <a:cubicBezTo>
                  <a:pt x="827346" y="-53513"/>
                  <a:pt x="796738" y="2273"/>
                  <a:pt x="996823" y="0"/>
                </a:cubicBezTo>
                <a:cubicBezTo>
                  <a:pt x="1196908" y="-2273"/>
                  <a:pt x="1276610" y="52851"/>
                  <a:pt x="1463421" y="0"/>
                </a:cubicBezTo>
                <a:cubicBezTo>
                  <a:pt x="1650232" y="-52851"/>
                  <a:pt x="1696112" y="26651"/>
                  <a:pt x="1898206" y="0"/>
                </a:cubicBezTo>
                <a:cubicBezTo>
                  <a:pt x="2100301" y="-26651"/>
                  <a:pt x="2291858" y="4421"/>
                  <a:pt x="2396617" y="0"/>
                </a:cubicBezTo>
                <a:cubicBezTo>
                  <a:pt x="2501376" y="-4421"/>
                  <a:pt x="2938773" y="73075"/>
                  <a:pt x="3181350" y="0"/>
                </a:cubicBezTo>
                <a:cubicBezTo>
                  <a:pt x="3219756" y="186130"/>
                  <a:pt x="3113496" y="445914"/>
                  <a:pt x="3181350" y="620286"/>
                </a:cubicBezTo>
                <a:cubicBezTo>
                  <a:pt x="3249204" y="794658"/>
                  <a:pt x="3179642" y="1143241"/>
                  <a:pt x="3181350" y="1281152"/>
                </a:cubicBezTo>
                <a:cubicBezTo>
                  <a:pt x="3183058" y="1419063"/>
                  <a:pt x="3128179" y="1557142"/>
                  <a:pt x="3181350" y="1779700"/>
                </a:cubicBezTo>
                <a:cubicBezTo>
                  <a:pt x="3234521" y="2002258"/>
                  <a:pt x="3169304" y="2267370"/>
                  <a:pt x="3181350" y="2399986"/>
                </a:cubicBezTo>
                <a:cubicBezTo>
                  <a:pt x="3193396" y="2532602"/>
                  <a:pt x="3174742" y="2685743"/>
                  <a:pt x="3181350" y="2857955"/>
                </a:cubicBezTo>
                <a:cubicBezTo>
                  <a:pt x="3187958" y="3030167"/>
                  <a:pt x="3178034" y="3248704"/>
                  <a:pt x="3181350" y="3478241"/>
                </a:cubicBezTo>
                <a:cubicBezTo>
                  <a:pt x="3184666" y="3707778"/>
                  <a:pt x="3166994" y="3787297"/>
                  <a:pt x="3181350" y="4057948"/>
                </a:cubicBezTo>
                <a:cubicBezTo>
                  <a:pt x="3038038" y="4069496"/>
                  <a:pt x="2708516" y="4038445"/>
                  <a:pt x="2587498" y="4057948"/>
                </a:cubicBezTo>
                <a:cubicBezTo>
                  <a:pt x="2466480" y="4077451"/>
                  <a:pt x="2237822" y="4023130"/>
                  <a:pt x="2089087" y="4057948"/>
                </a:cubicBezTo>
                <a:cubicBezTo>
                  <a:pt x="1940352" y="4092766"/>
                  <a:pt x="1740294" y="4053151"/>
                  <a:pt x="1558862" y="4057948"/>
                </a:cubicBezTo>
                <a:cubicBezTo>
                  <a:pt x="1377430" y="4062745"/>
                  <a:pt x="1292393" y="4026592"/>
                  <a:pt x="1124077" y="4057948"/>
                </a:cubicBezTo>
                <a:cubicBezTo>
                  <a:pt x="955761" y="4089304"/>
                  <a:pt x="784596" y="4040030"/>
                  <a:pt x="657479" y="4057948"/>
                </a:cubicBezTo>
                <a:cubicBezTo>
                  <a:pt x="530362" y="4075866"/>
                  <a:pt x="171069" y="4009353"/>
                  <a:pt x="0" y="4057948"/>
                </a:cubicBezTo>
                <a:cubicBezTo>
                  <a:pt x="-4323" y="3781029"/>
                  <a:pt x="64247" y="3665658"/>
                  <a:pt x="0" y="3478241"/>
                </a:cubicBezTo>
                <a:cubicBezTo>
                  <a:pt x="-64247" y="3290824"/>
                  <a:pt x="1580" y="3157324"/>
                  <a:pt x="0" y="2939114"/>
                </a:cubicBezTo>
                <a:cubicBezTo>
                  <a:pt x="-1580" y="2720904"/>
                  <a:pt x="57103" y="2677408"/>
                  <a:pt x="0" y="2440566"/>
                </a:cubicBezTo>
                <a:cubicBezTo>
                  <a:pt x="-57103" y="2203724"/>
                  <a:pt x="19234" y="2150643"/>
                  <a:pt x="0" y="1942018"/>
                </a:cubicBezTo>
                <a:cubicBezTo>
                  <a:pt x="-19234" y="1733393"/>
                  <a:pt x="41502" y="1550419"/>
                  <a:pt x="0" y="1321732"/>
                </a:cubicBezTo>
                <a:cubicBezTo>
                  <a:pt x="-41502" y="1093045"/>
                  <a:pt x="54934" y="953376"/>
                  <a:pt x="0" y="782604"/>
                </a:cubicBezTo>
                <a:cubicBezTo>
                  <a:pt x="-54934" y="611832"/>
                  <a:pt x="8060" y="315513"/>
                  <a:pt x="0" y="0"/>
                </a:cubicBezTo>
                <a:close/>
              </a:path>
            </a:pathLst>
          </a:custGeom>
          <a:ln>
            <a:solidFill>
              <a:schemeClr val="tx1"/>
            </a:solidFill>
            <a:extLst>
              <a:ext uri="{C807C97D-BFC1-408E-A445-0C87EB9F89A2}">
                <ask:lineSketchStyleProps xmlns:ask="http://schemas.microsoft.com/office/drawing/2018/sketchyshapes" sd="3800295153">
                  <a:prstGeom prst="rect">
                    <a:avLst/>
                  </a:prstGeom>
                  <ask:type>
                    <ask:lineSketchScribble/>
                  </ask:type>
                </ask:lineSketchStyleProps>
              </a:ext>
            </a:extLst>
          </a:ln>
        </p:spPr>
      </p:pic>
      <p:sp>
        <p:nvSpPr>
          <p:cNvPr id="5" name="TextBox 4">
            <a:extLst>
              <a:ext uri="{FF2B5EF4-FFF2-40B4-BE49-F238E27FC236}">
                <a16:creationId xmlns:a16="http://schemas.microsoft.com/office/drawing/2014/main" id="{3359948D-87A2-D077-DEA6-3C41CEF8B881}"/>
              </a:ext>
            </a:extLst>
          </p:cNvPr>
          <p:cNvSpPr txBox="1"/>
          <p:nvPr/>
        </p:nvSpPr>
        <p:spPr>
          <a:xfrm>
            <a:off x="4474029" y="3132924"/>
            <a:ext cx="7587341" cy="2862322"/>
          </a:xfrm>
          <a:custGeom>
            <a:avLst/>
            <a:gdLst>
              <a:gd name="csX0" fmla="*/ 0 w 7587341"/>
              <a:gd name="csY0" fmla="*/ 0 h 2862322"/>
              <a:gd name="csX1" fmla="*/ 507768 w 7587341"/>
              <a:gd name="csY1" fmla="*/ 0 h 2862322"/>
              <a:gd name="csX2" fmla="*/ 863790 w 7587341"/>
              <a:gd name="csY2" fmla="*/ 0 h 2862322"/>
              <a:gd name="csX3" fmla="*/ 1447431 w 7587341"/>
              <a:gd name="csY3" fmla="*/ 0 h 2862322"/>
              <a:gd name="csX4" fmla="*/ 2031073 w 7587341"/>
              <a:gd name="csY4" fmla="*/ 0 h 2862322"/>
              <a:gd name="csX5" fmla="*/ 2462968 w 7587341"/>
              <a:gd name="csY5" fmla="*/ 0 h 2862322"/>
              <a:gd name="csX6" fmla="*/ 3198356 w 7587341"/>
              <a:gd name="csY6" fmla="*/ 0 h 2862322"/>
              <a:gd name="csX7" fmla="*/ 3554377 w 7587341"/>
              <a:gd name="csY7" fmla="*/ 0 h 2862322"/>
              <a:gd name="csX8" fmla="*/ 3910399 w 7587341"/>
              <a:gd name="csY8" fmla="*/ 0 h 2862322"/>
              <a:gd name="csX9" fmla="*/ 4645787 w 7587341"/>
              <a:gd name="csY9" fmla="*/ 0 h 2862322"/>
              <a:gd name="csX10" fmla="*/ 5305302 w 7587341"/>
              <a:gd name="csY10" fmla="*/ 0 h 2862322"/>
              <a:gd name="csX11" fmla="*/ 5813070 w 7587341"/>
              <a:gd name="csY11" fmla="*/ 0 h 2862322"/>
              <a:gd name="csX12" fmla="*/ 6396712 w 7587341"/>
              <a:gd name="csY12" fmla="*/ 0 h 2862322"/>
              <a:gd name="csX13" fmla="*/ 6752733 w 7587341"/>
              <a:gd name="csY13" fmla="*/ 0 h 2862322"/>
              <a:gd name="csX14" fmla="*/ 7587341 w 7587341"/>
              <a:gd name="csY14" fmla="*/ 0 h 2862322"/>
              <a:gd name="csX15" fmla="*/ 7587341 w 7587341"/>
              <a:gd name="csY15" fmla="*/ 515218 h 2862322"/>
              <a:gd name="csX16" fmla="*/ 7587341 w 7587341"/>
              <a:gd name="csY16" fmla="*/ 1087682 h 2862322"/>
              <a:gd name="csX17" fmla="*/ 7587341 w 7587341"/>
              <a:gd name="csY17" fmla="*/ 1717393 h 2862322"/>
              <a:gd name="csX18" fmla="*/ 7587341 w 7587341"/>
              <a:gd name="csY18" fmla="*/ 2347104 h 2862322"/>
              <a:gd name="csX19" fmla="*/ 7587341 w 7587341"/>
              <a:gd name="csY19" fmla="*/ 2862322 h 2862322"/>
              <a:gd name="csX20" fmla="*/ 7155446 w 7587341"/>
              <a:gd name="csY20" fmla="*/ 2862322 h 2862322"/>
              <a:gd name="csX21" fmla="*/ 6723551 w 7587341"/>
              <a:gd name="csY21" fmla="*/ 2862322 h 2862322"/>
              <a:gd name="csX22" fmla="*/ 6139910 w 7587341"/>
              <a:gd name="csY22" fmla="*/ 2862322 h 2862322"/>
              <a:gd name="csX23" fmla="*/ 5556268 w 7587341"/>
              <a:gd name="csY23" fmla="*/ 2862322 h 2862322"/>
              <a:gd name="csX24" fmla="*/ 4896753 w 7587341"/>
              <a:gd name="csY24" fmla="*/ 2862322 h 2862322"/>
              <a:gd name="csX25" fmla="*/ 4237238 w 7587341"/>
              <a:gd name="csY25" fmla="*/ 2862322 h 2862322"/>
              <a:gd name="csX26" fmla="*/ 3729470 w 7587341"/>
              <a:gd name="csY26" fmla="*/ 2862322 h 2862322"/>
              <a:gd name="csX27" fmla="*/ 3373449 w 7587341"/>
              <a:gd name="csY27" fmla="*/ 2862322 h 2862322"/>
              <a:gd name="csX28" fmla="*/ 3017427 w 7587341"/>
              <a:gd name="csY28" fmla="*/ 2862322 h 2862322"/>
              <a:gd name="csX29" fmla="*/ 2357912 w 7587341"/>
              <a:gd name="csY29" fmla="*/ 2862322 h 2862322"/>
              <a:gd name="csX30" fmla="*/ 1926017 w 7587341"/>
              <a:gd name="csY30" fmla="*/ 2862322 h 2862322"/>
              <a:gd name="csX31" fmla="*/ 1190629 w 7587341"/>
              <a:gd name="csY31" fmla="*/ 2862322 h 2862322"/>
              <a:gd name="csX32" fmla="*/ 606987 w 7587341"/>
              <a:gd name="csY32" fmla="*/ 2862322 h 2862322"/>
              <a:gd name="csX33" fmla="*/ 0 w 7587341"/>
              <a:gd name="csY33" fmla="*/ 2862322 h 2862322"/>
              <a:gd name="csX34" fmla="*/ 0 w 7587341"/>
              <a:gd name="csY34" fmla="*/ 2261234 h 2862322"/>
              <a:gd name="csX35" fmla="*/ 0 w 7587341"/>
              <a:gd name="csY35" fmla="*/ 1660147 h 2862322"/>
              <a:gd name="csX36" fmla="*/ 0 w 7587341"/>
              <a:gd name="csY36" fmla="*/ 1144929 h 2862322"/>
              <a:gd name="csX37" fmla="*/ 0 w 7587341"/>
              <a:gd name="csY37" fmla="*/ 572464 h 2862322"/>
              <a:gd name="csX38" fmla="*/ 0 w 7587341"/>
              <a:gd name="csY38" fmla="*/ 0 h 28623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7587341" h="2862322" extrusionOk="0">
                <a:moveTo>
                  <a:pt x="0" y="0"/>
                </a:moveTo>
                <a:cubicBezTo>
                  <a:pt x="215071" y="-35613"/>
                  <a:pt x="385274" y="16916"/>
                  <a:pt x="507768" y="0"/>
                </a:cubicBezTo>
                <a:cubicBezTo>
                  <a:pt x="630262" y="-16916"/>
                  <a:pt x="729852" y="42598"/>
                  <a:pt x="863790" y="0"/>
                </a:cubicBezTo>
                <a:cubicBezTo>
                  <a:pt x="997728" y="-42598"/>
                  <a:pt x="1270242" y="431"/>
                  <a:pt x="1447431" y="0"/>
                </a:cubicBezTo>
                <a:cubicBezTo>
                  <a:pt x="1624620" y="-431"/>
                  <a:pt x="1810540" y="60298"/>
                  <a:pt x="2031073" y="0"/>
                </a:cubicBezTo>
                <a:cubicBezTo>
                  <a:pt x="2251606" y="-60298"/>
                  <a:pt x="2253734" y="43427"/>
                  <a:pt x="2462968" y="0"/>
                </a:cubicBezTo>
                <a:cubicBezTo>
                  <a:pt x="2672203" y="-43427"/>
                  <a:pt x="2861021" y="43963"/>
                  <a:pt x="3198356" y="0"/>
                </a:cubicBezTo>
                <a:cubicBezTo>
                  <a:pt x="3535691" y="-43963"/>
                  <a:pt x="3460027" y="18536"/>
                  <a:pt x="3554377" y="0"/>
                </a:cubicBezTo>
                <a:cubicBezTo>
                  <a:pt x="3648727" y="-18536"/>
                  <a:pt x="3803048" y="31865"/>
                  <a:pt x="3910399" y="0"/>
                </a:cubicBezTo>
                <a:cubicBezTo>
                  <a:pt x="4017750" y="-31865"/>
                  <a:pt x="4355223" y="76393"/>
                  <a:pt x="4645787" y="0"/>
                </a:cubicBezTo>
                <a:cubicBezTo>
                  <a:pt x="4936351" y="-76393"/>
                  <a:pt x="5063313" y="73803"/>
                  <a:pt x="5305302" y="0"/>
                </a:cubicBezTo>
                <a:cubicBezTo>
                  <a:pt x="5547291" y="-73803"/>
                  <a:pt x="5701151" y="10445"/>
                  <a:pt x="5813070" y="0"/>
                </a:cubicBezTo>
                <a:cubicBezTo>
                  <a:pt x="5924989" y="-10445"/>
                  <a:pt x="6204693" y="9828"/>
                  <a:pt x="6396712" y="0"/>
                </a:cubicBezTo>
                <a:cubicBezTo>
                  <a:pt x="6588731" y="-9828"/>
                  <a:pt x="6599809" y="5598"/>
                  <a:pt x="6752733" y="0"/>
                </a:cubicBezTo>
                <a:cubicBezTo>
                  <a:pt x="6905657" y="-5598"/>
                  <a:pt x="7273948" y="24333"/>
                  <a:pt x="7587341" y="0"/>
                </a:cubicBezTo>
                <a:cubicBezTo>
                  <a:pt x="7598381" y="247749"/>
                  <a:pt x="7570028" y="330105"/>
                  <a:pt x="7587341" y="515218"/>
                </a:cubicBezTo>
                <a:cubicBezTo>
                  <a:pt x="7604654" y="700331"/>
                  <a:pt x="7549803" y="912144"/>
                  <a:pt x="7587341" y="1087682"/>
                </a:cubicBezTo>
                <a:cubicBezTo>
                  <a:pt x="7624879" y="1263220"/>
                  <a:pt x="7563962" y="1589307"/>
                  <a:pt x="7587341" y="1717393"/>
                </a:cubicBezTo>
                <a:cubicBezTo>
                  <a:pt x="7610720" y="1845479"/>
                  <a:pt x="7516077" y="2095041"/>
                  <a:pt x="7587341" y="2347104"/>
                </a:cubicBezTo>
                <a:cubicBezTo>
                  <a:pt x="7658605" y="2599167"/>
                  <a:pt x="7542287" y="2746806"/>
                  <a:pt x="7587341" y="2862322"/>
                </a:cubicBezTo>
                <a:cubicBezTo>
                  <a:pt x="7446643" y="2882533"/>
                  <a:pt x="7310643" y="2826191"/>
                  <a:pt x="7155446" y="2862322"/>
                </a:cubicBezTo>
                <a:cubicBezTo>
                  <a:pt x="7000250" y="2898453"/>
                  <a:pt x="6856326" y="2824236"/>
                  <a:pt x="6723551" y="2862322"/>
                </a:cubicBezTo>
                <a:cubicBezTo>
                  <a:pt x="6590776" y="2900408"/>
                  <a:pt x="6310064" y="2859626"/>
                  <a:pt x="6139910" y="2862322"/>
                </a:cubicBezTo>
                <a:cubicBezTo>
                  <a:pt x="5969756" y="2865018"/>
                  <a:pt x="5707911" y="2854005"/>
                  <a:pt x="5556268" y="2862322"/>
                </a:cubicBezTo>
                <a:cubicBezTo>
                  <a:pt x="5404625" y="2870639"/>
                  <a:pt x="5118922" y="2786066"/>
                  <a:pt x="4896753" y="2862322"/>
                </a:cubicBezTo>
                <a:cubicBezTo>
                  <a:pt x="4674584" y="2938578"/>
                  <a:pt x="4525210" y="2849877"/>
                  <a:pt x="4237238" y="2862322"/>
                </a:cubicBezTo>
                <a:cubicBezTo>
                  <a:pt x="3949267" y="2874767"/>
                  <a:pt x="3958034" y="2833913"/>
                  <a:pt x="3729470" y="2862322"/>
                </a:cubicBezTo>
                <a:cubicBezTo>
                  <a:pt x="3500906" y="2890731"/>
                  <a:pt x="3532400" y="2819976"/>
                  <a:pt x="3373449" y="2862322"/>
                </a:cubicBezTo>
                <a:cubicBezTo>
                  <a:pt x="3214498" y="2904668"/>
                  <a:pt x="3158580" y="2858468"/>
                  <a:pt x="3017427" y="2862322"/>
                </a:cubicBezTo>
                <a:cubicBezTo>
                  <a:pt x="2876274" y="2866176"/>
                  <a:pt x="2556819" y="2783788"/>
                  <a:pt x="2357912" y="2862322"/>
                </a:cubicBezTo>
                <a:cubicBezTo>
                  <a:pt x="2159005" y="2940856"/>
                  <a:pt x="2082362" y="2858392"/>
                  <a:pt x="1926017" y="2862322"/>
                </a:cubicBezTo>
                <a:cubicBezTo>
                  <a:pt x="1769673" y="2866252"/>
                  <a:pt x="1359569" y="2794218"/>
                  <a:pt x="1190629" y="2862322"/>
                </a:cubicBezTo>
                <a:cubicBezTo>
                  <a:pt x="1021689" y="2930426"/>
                  <a:pt x="882921" y="2858726"/>
                  <a:pt x="606987" y="2862322"/>
                </a:cubicBezTo>
                <a:cubicBezTo>
                  <a:pt x="331053" y="2865918"/>
                  <a:pt x="227366" y="2816647"/>
                  <a:pt x="0" y="2862322"/>
                </a:cubicBezTo>
                <a:cubicBezTo>
                  <a:pt x="-66828" y="2735469"/>
                  <a:pt x="36766" y="2417764"/>
                  <a:pt x="0" y="2261234"/>
                </a:cubicBezTo>
                <a:cubicBezTo>
                  <a:pt x="-36766" y="2104704"/>
                  <a:pt x="67272" y="1917361"/>
                  <a:pt x="0" y="1660147"/>
                </a:cubicBezTo>
                <a:cubicBezTo>
                  <a:pt x="-67272" y="1402933"/>
                  <a:pt x="71" y="1348374"/>
                  <a:pt x="0" y="1144929"/>
                </a:cubicBezTo>
                <a:cubicBezTo>
                  <a:pt x="-71" y="941484"/>
                  <a:pt x="6420" y="780155"/>
                  <a:pt x="0" y="572464"/>
                </a:cubicBezTo>
                <a:cubicBezTo>
                  <a:pt x="-6420" y="364773"/>
                  <a:pt x="42556" y="270842"/>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r>
              <a:rPr lang="el-GR" sz="3600" dirty="0"/>
              <a:t>Όταν πήγαινα στο δημοτικό, δεν είχα πολλά μαθήματα, οπότε το απόγευμα  ________. Τώρα, όμως, κάθε μέρα </a:t>
            </a:r>
            <a:r>
              <a:rPr lang="el-GR" sz="3600" b="1" dirty="0"/>
              <a:t>____</a:t>
            </a:r>
            <a:r>
              <a:rPr lang="el-GR" sz="3600" dirty="0"/>
              <a:t>. Χθες, μάλιστα, η μέρα ήταν πολύ  κουραστική.________________.</a:t>
            </a:r>
          </a:p>
        </p:txBody>
      </p:sp>
    </p:spTree>
    <p:extLst>
      <p:ext uri="{BB962C8B-B14F-4D97-AF65-F5344CB8AC3E}">
        <p14:creationId xmlns:p14="http://schemas.microsoft.com/office/powerpoint/2010/main" val="3260503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C2184-C38A-8FC3-A7C2-5CB59A3FE15B}"/>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79726304-5721-BC8D-551C-3D879199C784}"/>
              </a:ext>
            </a:extLst>
          </p:cNvPr>
          <p:cNvSpPr/>
          <p:nvPr/>
        </p:nvSpPr>
        <p:spPr>
          <a:xfrm>
            <a:off x="0" y="406207"/>
            <a:ext cx="4169229"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γραπτού λόγου </a:t>
            </a:r>
          </a:p>
        </p:txBody>
      </p:sp>
      <p:pic>
        <p:nvPicPr>
          <p:cNvPr id="3074" name="Picture 2" descr="Ανέκδοτο: Η δασκάλα λέει «γράψτε διάλογο»">
            <a:extLst>
              <a:ext uri="{FF2B5EF4-FFF2-40B4-BE49-F238E27FC236}">
                <a16:creationId xmlns:a16="http://schemas.microsoft.com/office/drawing/2014/main" id="{0927BF57-19FE-4A1F-CACC-2006B922D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080" y="3036217"/>
            <a:ext cx="2005693" cy="15595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Rectangle 5">
            <a:extLst>
              <a:ext uri="{FF2B5EF4-FFF2-40B4-BE49-F238E27FC236}">
                <a16:creationId xmlns:a16="http://schemas.microsoft.com/office/drawing/2014/main" id="{66ECBD0D-9D6C-779C-1CAA-3AC7232752A8}"/>
              </a:ext>
            </a:extLst>
          </p:cNvPr>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sp>
        <p:nvSpPr>
          <p:cNvPr id="3" name="Ορθογώνιο 2">
            <a:extLst>
              <a:ext uri="{FF2B5EF4-FFF2-40B4-BE49-F238E27FC236}">
                <a16:creationId xmlns:a16="http://schemas.microsoft.com/office/drawing/2014/main" id="{5085612A-F461-6800-378E-E3E39C5A04F9}"/>
              </a:ext>
            </a:extLst>
          </p:cNvPr>
          <p:cNvSpPr/>
          <p:nvPr/>
        </p:nvSpPr>
        <p:spPr>
          <a:xfrm>
            <a:off x="163541" y="5529047"/>
            <a:ext cx="4169228"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Η αδερφή μου</a:t>
            </a:r>
          </a:p>
        </p:txBody>
      </p:sp>
      <p:pic>
        <p:nvPicPr>
          <p:cNvPr id="22" name="Εικόνα 21" descr="Εξέλιξη του μωρού από κορίτσι σε γυναίκα σύνολο χαρακτήρων Διάνυσμα από  ©IconicBestiary 514009410">
            <a:extLst>
              <a:ext uri="{FF2B5EF4-FFF2-40B4-BE49-F238E27FC236}">
                <a16:creationId xmlns:a16="http://schemas.microsoft.com/office/drawing/2014/main" id="{FA73F01B-5F08-E449-1DF3-6FDFD464CB6F}"/>
              </a:ext>
            </a:extLst>
          </p:cNvPr>
          <p:cNvPicPr>
            <a:picLocks noChangeAspect="1"/>
          </p:cNvPicPr>
          <p:nvPr/>
        </p:nvPicPr>
        <p:blipFill>
          <a:blip r:embed="rId3"/>
          <a:srcRect l="643" t="29900" r="54178" b="27655"/>
          <a:stretch>
            <a:fillRect/>
          </a:stretch>
        </p:blipFill>
        <p:spPr>
          <a:xfrm>
            <a:off x="4332769" y="146226"/>
            <a:ext cx="3120397" cy="1738804"/>
          </a:xfrm>
          <a:custGeom>
            <a:avLst/>
            <a:gdLst>
              <a:gd name="csX0" fmla="*/ 0 w 3120397"/>
              <a:gd name="csY0" fmla="*/ 0 h 1738804"/>
              <a:gd name="csX1" fmla="*/ 457658 w 3120397"/>
              <a:gd name="csY1" fmla="*/ 0 h 1738804"/>
              <a:gd name="csX2" fmla="*/ 1040132 w 3120397"/>
              <a:gd name="csY2" fmla="*/ 0 h 1738804"/>
              <a:gd name="csX3" fmla="*/ 1528995 w 3120397"/>
              <a:gd name="csY3" fmla="*/ 0 h 1738804"/>
              <a:gd name="csX4" fmla="*/ 1986653 w 3120397"/>
              <a:gd name="csY4" fmla="*/ 0 h 1738804"/>
              <a:gd name="csX5" fmla="*/ 2475515 w 3120397"/>
              <a:gd name="csY5" fmla="*/ 0 h 1738804"/>
              <a:gd name="csX6" fmla="*/ 3120397 w 3120397"/>
              <a:gd name="csY6" fmla="*/ 0 h 1738804"/>
              <a:gd name="csX7" fmla="*/ 3120397 w 3120397"/>
              <a:gd name="csY7" fmla="*/ 596989 h 1738804"/>
              <a:gd name="csX8" fmla="*/ 3120397 w 3120397"/>
              <a:gd name="csY8" fmla="*/ 1211367 h 1738804"/>
              <a:gd name="csX9" fmla="*/ 3120397 w 3120397"/>
              <a:gd name="csY9" fmla="*/ 1738804 h 1738804"/>
              <a:gd name="csX10" fmla="*/ 2631535 w 3120397"/>
              <a:gd name="csY10" fmla="*/ 1738804 h 1738804"/>
              <a:gd name="csX11" fmla="*/ 2173877 w 3120397"/>
              <a:gd name="csY11" fmla="*/ 1738804 h 1738804"/>
              <a:gd name="csX12" fmla="*/ 1622606 w 3120397"/>
              <a:gd name="csY12" fmla="*/ 1738804 h 1738804"/>
              <a:gd name="csX13" fmla="*/ 1196152 w 3120397"/>
              <a:gd name="csY13" fmla="*/ 1738804 h 1738804"/>
              <a:gd name="csX14" fmla="*/ 707290 w 3120397"/>
              <a:gd name="csY14" fmla="*/ 1738804 h 1738804"/>
              <a:gd name="csX15" fmla="*/ 0 w 3120397"/>
              <a:gd name="csY15" fmla="*/ 1738804 h 1738804"/>
              <a:gd name="csX16" fmla="*/ 0 w 3120397"/>
              <a:gd name="csY16" fmla="*/ 1124427 h 1738804"/>
              <a:gd name="csX17" fmla="*/ 0 w 3120397"/>
              <a:gd name="csY17" fmla="*/ 579601 h 1738804"/>
              <a:gd name="csX18" fmla="*/ 0 w 3120397"/>
              <a:gd name="csY18" fmla="*/ 0 h 17388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120397" h="1738804" fill="none" extrusionOk="0">
                <a:moveTo>
                  <a:pt x="0" y="0"/>
                </a:moveTo>
                <a:cubicBezTo>
                  <a:pt x="165107" y="-13284"/>
                  <a:pt x="232675" y="47688"/>
                  <a:pt x="457658" y="0"/>
                </a:cubicBezTo>
                <a:cubicBezTo>
                  <a:pt x="682641" y="-47688"/>
                  <a:pt x="846725" y="10968"/>
                  <a:pt x="1040132" y="0"/>
                </a:cubicBezTo>
                <a:cubicBezTo>
                  <a:pt x="1233539" y="-10968"/>
                  <a:pt x="1291681" y="52783"/>
                  <a:pt x="1528995" y="0"/>
                </a:cubicBezTo>
                <a:cubicBezTo>
                  <a:pt x="1766309" y="-52783"/>
                  <a:pt x="1802966" y="8880"/>
                  <a:pt x="1986653" y="0"/>
                </a:cubicBezTo>
                <a:cubicBezTo>
                  <a:pt x="2170340" y="-8880"/>
                  <a:pt x="2315257" y="41235"/>
                  <a:pt x="2475515" y="0"/>
                </a:cubicBezTo>
                <a:cubicBezTo>
                  <a:pt x="2635773" y="-41235"/>
                  <a:pt x="2922955" y="10007"/>
                  <a:pt x="3120397" y="0"/>
                </a:cubicBezTo>
                <a:cubicBezTo>
                  <a:pt x="3131877" y="237199"/>
                  <a:pt x="3113626" y="440129"/>
                  <a:pt x="3120397" y="596989"/>
                </a:cubicBezTo>
                <a:cubicBezTo>
                  <a:pt x="3127168" y="753849"/>
                  <a:pt x="3055006" y="1056286"/>
                  <a:pt x="3120397" y="1211367"/>
                </a:cubicBezTo>
                <a:cubicBezTo>
                  <a:pt x="3185788" y="1366448"/>
                  <a:pt x="3073129" y="1626839"/>
                  <a:pt x="3120397" y="1738804"/>
                </a:cubicBezTo>
                <a:cubicBezTo>
                  <a:pt x="2989717" y="1790477"/>
                  <a:pt x="2729686" y="1712933"/>
                  <a:pt x="2631535" y="1738804"/>
                </a:cubicBezTo>
                <a:cubicBezTo>
                  <a:pt x="2533384" y="1764675"/>
                  <a:pt x="2284111" y="1726982"/>
                  <a:pt x="2173877" y="1738804"/>
                </a:cubicBezTo>
                <a:cubicBezTo>
                  <a:pt x="2063643" y="1750626"/>
                  <a:pt x="1888571" y="1681799"/>
                  <a:pt x="1622606" y="1738804"/>
                </a:cubicBezTo>
                <a:cubicBezTo>
                  <a:pt x="1356641" y="1795809"/>
                  <a:pt x="1400473" y="1695956"/>
                  <a:pt x="1196152" y="1738804"/>
                </a:cubicBezTo>
                <a:cubicBezTo>
                  <a:pt x="991831" y="1781652"/>
                  <a:pt x="935779" y="1693562"/>
                  <a:pt x="707290" y="1738804"/>
                </a:cubicBezTo>
                <a:cubicBezTo>
                  <a:pt x="478801" y="1784046"/>
                  <a:pt x="240057" y="1731415"/>
                  <a:pt x="0" y="1738804"/>
                </a:cubicBezTo>
                <a:cubicBezTo>
                  <a:pt x="-71780" y="1577123"/>
                  <a:pt x="2483" y="1316034"/>
                  <a:pt x="0" y="1124427"/>
                </a:cubicBezTo>
                <a:cubicBezTo>
                  <a:pt x="-2483" y="932820"/>
                  <a:pt x="16670" y="748365"/>
                  <a:pt x="0" y="579601"/>
                </a:cubicBezTo>
                <a:cubicBezTo>
                  <a:pt x="-16670" y="410837"/>
                  <a:pt x="32523" y="246472"/>
                  <a:pt x="0" y="0"/>
                </a:cubicBezTo>
                <a:close/>
              </a:path>
              <a:path w="3120397" h="1738804" stroke="0" extrusionOk="0">
                <a:moveTo>
                  <a:pt x="0" y="0"/>
                </a:moveTo>
                <a:cubicBezTo>
                  <a:pt x="249555" y="-17025"/>
                  <a:pt x="316947" y="2369"/>
                  <a:pt x="520066" y="0"/>
                </a:cubicBezTo>
                <a:cubicBezTo>
                  <a:pt x="723185" y="-2369"/>
                  <a:pt x="928321" y="30333"/>
                  <a:pt x="1040132" y="0"/>
                </a:cubicBezTo>
                <a:cubicBezTo>
                  <a:pt x="1151943" y="-30333"/>
                  <a:pt x="1294988" y="3663"/>
                  <a:pt x="1466587" y="0"/>
                </a:cubicBezTo>
                <a:cubicBezTo>
                  <a:pt x="1638187" y="-3663"/>
                  <a:pt x="1792089" y="28861"/>
                  <a:pt x="1986653" y="0"/>
                </a:cubicBezTo>
                <a:cubicBezTo>
                  <a:pt x="2181217" y="-28861"/>
                  <a:pt x="2236610" y="49973"/>
                  <a:pt x="2475515" y="0"/>
                </a:cubicBezTo>
                <a:cubicBezTo>
                  <a:pt x="2714420" y="-49973"/>
                  <a:pt x="2987319" y="11611"/>
                  <a:pt x="3120397" y="0"/>
                </a:cubicBezTo>
                <a:cubicBezTo>
                  <a:pt x="3130178" y="180592"/>
                  <a:pt x="3115049" y="319696"/>
                  <a:pt x="3120397" y="562213"/>
                </a:cubicBezTo>
                <a:cubicBezTo>
                  <a:pt x="3125745" y="804730"/>
                  <a:pt x="3099371" y="873763"/>
                  <a:pt x="3120397" y="1089651"/>
                </a:cubicBezTo>
                <a:cubicBezTo>
                  <a:pt x="3141423" y="1305539"/>
                  <a:pt x="3054987" y="1551378"/>
                  <a:pt x="3120397" y="1738804"/>
                </a:cubicBezTo>
                <a:cubicBezTo>
                  <a:pt x="2997326" y="1760562"/>
                  <a:pt x="2835281" y="1723269"/>
                  <a:pt x="2631535" y="1738804"/>
                </a:cubicBezTo>
                <a:cubicBezTo>
                  <a:pt x="2427789" y="1754339"/>
                  <a:pt x="2401908" y="1706229"/>
                  <a:pt x="2173877" y="1738804"/>
                </a:cubicBezTo>
                <a:cubicBezTo>
                  <a:pt x="1945846" y="1771379"/>
                  <a:pt x="1801647" y="1724097"/>
                  <a:pt x="1622606" y="1738804"/>
                </a:cubicBezTo>
                <a:cubicBezTo>
                  <a:pt x="1443565" y="1753511"/>
                  <a:pt x="1255146" y="1713373"/>
                  <a:pt x="1102540" y="1738804"/>
                </a:cubicBezTo>
                <a:cubicBezTo>
                  <a:pt x="949934" y="1764235"/>
                  <a:pt x="810446" y="1703716"/>
                  <a:pt x="676086" y="1738804"/>
                </a:cubicBezTo>
                <a:cubicBezTo>
                  <a:pt x="541726" y="1773892"/>
                  <a:pt x="215870" y="1731297"/>
                  <a:pt x="0" y="1738804"/>
                </a:cubicBezTo>
                <a:cubicBezTo>
                  <a:pt x="-62316" y="1606505"/>
                  <a:pt x="53425" y="1391228"/>
                  <a:pt x="0" y="1176591"/>
                </a:cubicBezTo>
                <a:cubicBezTo>
                  <a:pt x="-53425" y="961954"/>
                  <a:pt x="57644" y="839998"/>
                  <a:pt x="0" y="596989"/>
                </a:cubicBezTo>
                <a:cubicBezTo>
                  <a:pt x="-57644" y="353980"/>
                  <a:pt x="53795" y="161500"/>
                  <a:pt x="0" y="0"/>
                </a:cubicBezTo>
                <a:close/>
              </a:path>
            </a:pathLst>
          </a:custGeom>
          <a:ln>
            <a:solidFill>
              <a:schemeClr val="tx1"/>
            </a:solidFill>
            <a:extLst>
              <a:ext uri="{C807C97D-BFC1-408E-A445-0C87EB9F89A2}">
                <ask:lineSketchStyleProps xmlns:ask="http://schemas.microsoft.com/office/drawing/2018/sketchyshapes" sd="674900844">
                  <a:prstGeom prst="rect">
                    <a:avLst/>
                  </a:prstGeom>
                  <ask:type>
                    <ask:lineSketchScribble/>
                  </ask:type>
                </ask:lineSketchStyleProps>
              </a:ext>
            </a:extLst>
          </a:ln>
        </p:spPr>
      </p:pic>
      <p:sp>
        <p:nvSpPr>
          <p:cNvPr id="24" name="Ορθογώνιο 23">
            <a:extLst>
              <a:ext uri="{FF2B5EF4-FFF2-40B4-BE49-F238E27FC236}">
                <a16:creationId xmlns:a16="http://schemas.microsoft.com/office/drawing/2014/main" id="{95DD63BA-D8EB-F2C9-B820-73179ADE8686}"/>
              </a:ext>
            </a:extLst>
          </p:cNvPr>
          <p:cNvSpPr/>
          <p:nvPr/>
        </p:nvSpPr>
        <p:spPr>
          <a:xfrm>
            <a:off x="5288819" y="2351688"/>
            <a:ext cx="6172200" cy="4167959"/>
          </a:xfrm>
          <a:custGeom>
            <a:avLst/>
            <a:gdLst>
              <a:gd name="csX0" fmla="*/ 0 w 6172200"/>
              <a:gd name="csY0" fmla="*/ 0 h 4167959"/>
              <a:gd name="csX1" fmla="*/ 499387 w 6172200"/>
              <a:gd name="csY1" fmla="*/ 0 h 4167959"/>
              <a:gd name="csX2" fmla="*/ 1122218 w 6172200"/>
              <a:gd name="csY2" fmla="*/ 0 h 4167959"/>
              <a:gd name="csX3" fmla="*/ 1621605 w 6172200"/>
              <a:gd name="csY3" fmla="*/ 0 h 4167959"/>
              <a:gd name="csX4" fmla="*/ 2059270 w 6172200"/>
              <a:gd name="csY4" fmla="*/ 0 h 4167959"/>
              <a:gd name="csX5" fmla="*/ 2496935 w 6172200"/>
              <a:gd name="csY5" fmla="*/ 0 h 4167959"/>
              <a:gd name="csX6" fmla="*/ 3058045 w 6172200"/>
              <a:gd name="csY6" fmla="*/ 0 h 4167959"/>
              <a:gd name="csX7" fmla="*/ 3495710 w 6172200"/>
              <a:gd name="csY7" fmla="*/ 0 h 4167959"/>
              <a:gd name="csX8" fmla="*/ 4180263 w 6172200"/>
              <a:gd name="csY8" fmla="*/ 0 h 4167959"/>
              <a:gd name="csX9" fmla="*/ 4741372 w 6172200"/>
              <a:gd name="csY9" fmla="*/ 0 h 4167959"/>
              <a:gd name="csX10" fmla="*/ 5117315 w 6172200"/>
              <a:gd name="csY10" fmla="*/ 0 h 4167959"/>
              <a:gd name="csX11" fmla="*/ 6172200 w 6172200"/>
              <a:gd name="csY11" fmla="*/ 0 h 4167959"/>
              <a:gd name="csX12" fmla="*/ 6172200 w 6172200"/>
              <a:gd name="csY12" fmla="*/ 553743 h 4167959"/>
              <a:gd name="csX13" fmla="*/ 6172200 w 6172200"/>
              <a:gd name="csY13" fmla="*/ 1107486 h 4167959"/>
              <a:gd name="csX14" fmla="*/ 6172200 w 6172200"/>
              <a:gd name="csY14" fmla="*/ 1661229 h 4167959"/>
              <a:gd name="csX15" fmla="*/ 6172200 w 6172200"/>
              <a:gd name="csY15" fmla="*/ 2340011 h 4167959"/>
              <a:gd name="csX16" fmla="*/ 6172200 w 6172200"/>
              <a:gd name="csY16" fmla="*/ 2810395 h 4167959"/>
              <a:gd name="csX17" fmla="*/ 6172200 w 6172200"/>
              <a:gd name="csY17" fmla="*/ 3447498 h 4167959"/>
              <a:gd name="csX18" fmla="*/ 6172200 w 6172200"/>
              <a:gd name="csY18" fmla="*/ 4167959 h 4167959"/>
              <a:gd name="csX19" fmla="*/ 5487647 w 6172200"/>
              <a:gd name="csY19" fmla="*/ 4167959 h 4167959"/>
              <a:gd name="csX20" fmla="*/ 4803094 w 6172200"/>
              <a:gd name="csY20" fmla="*/ 4167959 h 4167959"/>
              <a:gd name="csX21" fmla="*/ 4180263 w 6172200"/>
              <a:gd name="csY21" fmla="*/ 4167959 h 4167959"/>
              <a:gd name="csX22" fmla="*/ 3804320 w 6172200"/>
              <a:gd name="csY22" fmla="*/ 4167959 h 4167959"/>
              <a:gd name="csX23" fmla="*/ 3304933 w 6172200"/>
              <a:gd name="csY23" fmla="*/ 4167959 h 4167959"/>
              <a:gd name="csX24" fmla="*/ 2682101 w 6172200"/>
              <a:gd name="csY24" fmla="*/ 4167959 h 4167959"/>
              <a:gd name="csX25" fmla="*/ 2120992 w 6172200"/>
              <a:gd name="csY25" fmla="*/ 4167959 h 4167959"/>
              <a:gd name="csX26" fmla="*/ 1683327 w 6172200"/>
              <a:gd name="csY26" fmla="*/ 4167959 h 4167959"/>
              <a:gd name="csX27" fmla="*/ 1245662 w 6172200"/>
              <a:gd name="csY27" fmla="*/ 4167959 h 4167959"/>
              <a:gd name="csX28" fmla="*/ 684553 w 6172200"/>
              <a:gd name="csY28" fmla="*/ 4167959 h 4167959"/>
              <a:gd name="csX29" fmla="*/ 0 w 6172200"/>
              <a:gd name="csY29" fmla="*/ 4167959 h 4167959"/>
              <a:gd name="csX30" fmla="*/ 0 w 6172200"/>
              <a:gd name="csY30" fmla="*/ 3572536 h 4167959"/>
              <a:gd name="csX31" fmla="*/ 0 w 6172200"/>
              <a:gd name="csY31" fmla="*/ 3018793 h 4167959"/>
              <a:gd name="csX32" fmla="*/ 0 w 6172200"/>
              <a:gd name="csY32" fmla="*/ 2465050 h 4167959"/>
              <a:gd name="csX33" fmla="*/ 0 w 6172200"/>
              <a:gd name="csY33" fmla="*/ 1869627 h 4167959"/>
              <a:gd name="csX34" fmla="*/ 0 w 6172200"/>
              <a:gd name="csY34" fmla="*/ 1399243 h 4167959"/>
              <a:gd name="csX35" fmla="*/ 0 w 6172200"/>
              <a:gd name="csY35" fmla="*/ 720461 h 4167959"/>
              <a:gd name="csX36" fmla="*/ 0 w 6172200"/>
              <a:gd name="csY36" fmla="*/ 0 h 41679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6172200" h="4167959" fill="none" extrusionOk="0">
                <a:moveTo>
                  <a:pt x="0" y="0"/>
                </a:moveTo>
                <a:cubicBezTo>
                  <a:pt x="140803" y="-2444"/>
                  <a:pt x="385205" y="34998"/>
                  <a:pt x="499387" y="0"/>
                </a:cubicBezTo>
                <a:cubicBezTo>
                  <a:pt x="613569" y="-34998"/>
                  <a:pt x="888506" y="22661"/>
                  <a:pt x="1122218" y="0"/>
                </a:cubicBezTo>
                <a:cubicBezTo>
                  <a:pt x="1355930" y="-22661"/>
                  <a:pt x="1421668" y="29711"/>
                  <a:pt x="1621605" y="0"/>
                </a:cubicBezTo>
                <a:cubicBezTo>
                  <a:pt x="1821542" y="-29711"/>
                  <a:pt x="1880049" y="27096"/>
                  <a:pt x="2059270" y="0"/>
                </a:cubicBezTo>
                <a:cubicBezTo>
                  <a:pt x="2238492" y="-27096"/>
                  <a:pt x="2305048" y="43914"/>
                  <a:pt x="2496935" y="0"/>
                </a:cubicBezTo>
                <a:cubicBezTo>
                  <a:pt x="2688822" y="-43914"/>
                  <a:pt x="2881053" y="23425"/>
                  <a:pt x="3058045" y="0"/>
                </a:cubicBezTo>
                <a:cubicBezTo>
                  <a:pt x="3235037" y="-23425"/>
                  <a:pt x="3333382" y="13053"/>
                  <a:pt x="3495710" y="0"/>
                </a:cubicBezTo>
                <a:cubicBezTo>
                  <a:pt x="3658039" y="-13053"/>
                  <a:pt x="4008596" y="35003"/>
                  <a:pt x="4180263" y="0"/>
                </a:cubicBezTo>
                <a:cubicBezTo>
                  <a:pt x="4351930" y="-35003"/>
                  <a:pt x="4579559" y="12152"/>
                  <a:pt x="4741372" y="0"/>
                </a:cubicBezTo>
                <a:cubicBezTo>
                  <a:pt x="4903185" y="-12152"/>
                  <a:pt x="4967417" y="4278"/>
                  <a:pt x="5117315" y="0"/>
                </a:cubicBezTo>
                <a:cubicBezTo>
                  <a:pt x="5267213" y="-4278"/>
                  <a:pt x="5678706" y="118270"/>
                  <a:pt x="6172200" y="0"/>
                </a:cubicBezTo>
                <a:cubicBezTo>
                  <a:pt x="6229546" y="116025"/>
                  <a:pt x="6139145" y="330387"/>
                  <a:pt x="6172200" y="553743"/>
                </a:cubicBezTo>
                <a:cubicBezTo>
                  <a:pt x="6205255" y="777099"/>
                  <a:pt x="6148175" y="880442"/>
                  <a:pt x="6172200" y="1107486"/>
                </a:cubicBezTo>
                <a:cubicBezTo>
                  <a:pt x="6196225" y="1334530"/>
                  <a:pt x="6116710" y="1433116"/>
                  <a:pt x="6172200" y="1661229"/>
                </a:cubicBezTo>
                <a:cubicBezTo>
                  <a:pt x="6227690" y="1889342"/>
                  <a:pt x="6138997" y="2106543"/>
                  <a:pt x="6172200" y="2340011"/>
                </a:cubicBezTo>
                <a:cubicBezTo>
                  <a:pt x="6205403" y="2573479"/>
                  <a:pt x="6159124" y="2589263"/>
                  <a:pt x="6172200" y="2810395"/>
                </a:cubicBezTo>
                <a:cubicBezTo>
                  <a:pt x="6185276" y="3031527"/>
                  <a:pt x="6166336" y="3241508"/>
                  <a:pt x="6172200" y="3447498"/>
                </a:cubicBezTo>
                <a:cubicBezTo>
                  <a:pt x="6178064" y="3653488"/>
                  <a:pt x="6166223" y="3919164"/>
                  <a:pt x="6172200" y="4167959"/>
                </a:cubicBezTo>
                <a:cubicBezTo>
                  <a:pt x="5832961" y="4231126"/>
                  <a:pt x="5631728" y="4157431"/>
                  <a:pt x="5487647" y="4167959"/>
                </a:cubicBezTo>
                <a:cubicBezTo>
                  <a:pt x="5343566" y="4178487"/>
                  <a:pt x="5034385" y="4089915"/>
                  <a:pt x="4803094" y="4167959"/>
                </a:cubicBezTo>
                <a:cubicBezTo>
                  <a:pt x="4571803" y="4246003"/>
                  <a:pt x="4352189" y="4106946"/>
                  <a:pt x="4180263" y="4167959"/>
                </a:cubicBezTo>
                <a:cubicBezTo>
                  <a:pt x="4008337" y="4228972"/>
                  <a:pt x="3953131" y="4163818"/>
                  <a:pt x="3804320" y="4167959"/>
                </a:cubicBezTo>
                <a:cubicBezTo>
                  <a:pt x="3655509" y="4172100"/>
                  <a:pt x="3504927" y="4156922"/>
                  <a:pt x="3304933" y="4167959"/>
                </a:cubicBezTo>
                <a:cubicBezTo>
                  <a:pt x="3104939" y="4178996"/>
                  <a:pt x="2943147" y="4096100"/>
                  <a:pt x="2682101" y="4167959"/>
                </a:cubicBezTo>
                <a:cubicBezTo>
                  <a:pt x="2421055" y="4239818"/>
                  <a:pt x="2239631" y="4163260"/>
                  <a:pt x="2120992" y="4167959"/>
                </a:cubicBezTo>
                <a:cubicBezTo>
                  <a:pt x="2002353" y="4172658"/>
                  <a:pt x="1864376" y="4126377"/>
                  <a:pt x="1683327" y="4167959"/>
                </a:cubicBezTo>
                <a:cubicBezTo>
                  <a:pt x="1502278" y="4209541"/>
                  <a:pt x="1416080" y="4143088"/>
                  <a:pt x="1245662" y="4167959"/>
                </a:cubicBezTo>
                <a:cubicBezTo>
                  <a:pt x="1075245" y="4192830"/>
                  <a:pt x="898080" y="4160262"/>
                  <a:pt x="684553" y="4167959"/>
                </a:cubicBezTo>
                <a:cubicBezTo>
                  <a:pt x="471026" y="4175656"/>
                  <a:pt x="339087" y="4111038"/>
                  <a:pt x="0" y="4167959"/>
                </a:cubicBezTo>
                <a:cubicBezTo>
                  <a:pt x="-14555" y="3934663"/>
                  <a:pt x="3116" y="3755016"/>
                  <a:pt x="0" y="3572536"/>
                </a:cubicBezTo>
                <a:cubicBezTo>
                  <a:pt x="-3116" y="3390056"/>
                  <a:pt x="16851" y="3158227"/>
                  <a:pt x="0" y="3018793"/>
                </a:cubicBezTo>
                <a:cubicBezTo>
                  <a:pt x="-16851" y="2879359"/>
                  <a:pt x="4551" y="2627770"/>
                  <a:pt x="0" y="2465050"/>
                </a:cubicBezTo>
                <a:cubicBezTo>
                  <a:pt x="-4551" y="2302330"/>
                  <a:pt x="61377" y="2162272"/>
                  <a:pt x="0" y="1869627"/>
                </a:cubicBezTo>
                <a:cubicBezTo>
                  <a:pt x="-61377" y="1576982"/>
                  <a:pt x="54419" y="1599290"/>
                  <a:pt x="0" y="1399243"/>
                </a:cubicBezTo>
                <a:cubicBezTo>
                  <a:pt x="-54419" y="1199196"/>
                  <a:pt x="58282" y="911668"/>
                  <a:pt x="0" y="720461"/>
                </a:cubicBezTo>
                <a:cubicBezTo>
                  <a:pt x="-58282" y="529254"/>
                  <a:pt x="8503" y="259259"/>
                  <a:pt x="0" y="0"/>
                </a:cubicBezTo>
                <a:close/>
              </a:path>
              <a:path w="6172200" h="4167959" stroke="0" extrusionOk="0">
                <a:moveTo>
                  <a:pt x="0" y="0"/>
                </a:moveTo>
                <a:cubicBezTo>
                  <a:pt x="215799" y="-37956"/>
                  <a:pt x="278513" y="9303"/>
                  <a:pt x="499387" y="0"/>
                </a:cubicBezTo>
                <a:cubicBezTo>
                  <a:pt x="720261" y="-9303"/>
                  <a:pt x="831600" y="956"/>
                  <a:pt x="998774" y="0"/>
                </a:cubicBezTo>
                <a:cubicBezTo>
                  <a:pt x="1165948" y="-956"/>
                  <a:pt x="1266537" y="9465"/>
                  <a:pt x="1436439" y="0"/>
                </a:cubicBezTo>
                <a:cubicBezTo>
                  <a:pt x="1606342" y="-9465"/>
                  <a:pt x="1982161" y="17035"/>
                  <a:pt x="2120992" y="0"/>
                </a:cubicBezTo>
                <a:cubicBezTo>
                  <a:pt x="2259823" y="-17035"/>
                  <a:pt x="2644316" y="3978"/>
                  <a:pt x="2805545" y="0"/>
                </a:cubicBezTo>
                <a:cubicBezTo>
                  <a:pt x="2966774" y="-3978"/>
                  <a:pt x="3102113" y="14057"/>
                  <a:pt x="3181489" y="0"/>
                </a:cubicBezTo>
                <a:cubicBezTo>
                  <a:pt x="3260865" y="-14057"/>
                  <a:pt x="3604089" y="13777"/>
                  <a:pt x="3804320" y="0"/>
                </a:cubicBezTo>
                <a:cubicBezTo>
                  <a:pt x="4004551" y="-13777"/>
                  <a:pt x="4281708" y="63471"/>
                  <a:pt x="4427151" y="0"/>
                </a:cubicBezTo>
                <a:cubicBezTo>
                  <a:pt x="4572594" y="-63471"/>
                  <a:pt x="4631969" y="4747"/>
                  <a:pt x="4803094" y="0"/>
                </a:cubicBezTo>
                <a:cubicBezTo>
                  <a:pt x="4974219" y="-4747"/>
                  <a:pt x="5237522" y="48616"/>
                  <a:pt x="5487647" y="0"/>
                </a:cubicBezTo>
                <a:cubicBezTo>
                  <a:pt x="5737772" y="-48616"/>
                  <a:pt x="5835600" y="26103"/>
                  <a:pt x="6172200" y="0"/>
                </a:cubicBezTo>
                <a:cubicBezTo>
                  <a:pt x="6209102" y="120966"/>
                  <a:pt x="6161053" y="358769"/>
                  <a:pt x="6172200" y="553743"/>
                </a:cubicBezTo>
                <a:cubicBezTo>
                  <a:pt x="6183347" y="748717"/>
                  <a:pt x="6102603" y="1029658"/>
                  <a:pt x="6172200" y="1149166"/>
                </a:cubicBezTo>
                <a:cubicBezTo>
                  <a:pt x="6241797" y="1268674"/>
                  <a:pt x="6158150" y="1474474"/>
                  <a:pt x="6172200" y="1661229"/>
                </a:cubicBezTo>
                <a:cubicBezTo>
                  <a:pt x="6186250" y="1847984"/>
                  <a:pt x="6110695" y="2015464"/>
                  <a:pt x="6172200" y="2340011"/>
                </a:cubicBezTo>
                <a:cubicBezTo>
                  <a:pt x="6233705" y="2664558"/>
                  <a:pt x="6143326" y="2615005"/>
                  <a:pt x="6172200" y="2810395"/>
                </a:cubicBezTo>
                <a:cubicBezTo>
                  <a:pt x="6201074" y="3005785"/>
                  <a:pt x="6159151" y="3150516"/>
                  <a:pt x="6172200" y="3489177"/>
                </a:cubicBezTo>
                <a:cubicBezTo>
                  <a:pt x="6185249" y="3827838"/>
                  <a:pt x="6132609" y="3903573"/>
                  <a:pt x="6172200" y="4167959"/>
                </a:cubicBezTo>
                <a:cubicBezTo>
                  <a:pt x="6029444" y="4174344"/>
                  <a:pt x="5914734" y="4128065"/>
                  <a:pt x="5672813" y="4167959"/>
                </a:cubicBezTo>
                <a:cubicBezTo>
                  <a:pt x="5430892" y="4207853"/>
                  <a:pt x="5377328" y="4147959"/>
                  <a:pt x="5111704" y="4167959"/>
                </a:cubicBezTo>
                <a:cubicBezTo>
                  <a:pt x="4846080" y="4187959"/>
                  <a:pt x="4647066" y="4128800"/>
                  <a:pt x="4427151" y="4167959"/>
                </a:cubicBezTo>
                <a:cubicBezTo>
                  <a:pt x="4207236" y="4207118"/>
                  <a:pt x="4044345" y="4123568"/>
                  <a:pt x="3927764" y="4167959"/>
                </a:cubicBezTo>
                <a:cubicBezTo>
                  <a:pt x="3811183" y="4212350"/>
                  <a:pt x="3677631" y="4124985"/>
                  <a:pt x="3551821" y="4167959"/>
                </a:cubicBezTo>
                <a:cubicBezTo>
                  <a:pt x="3426011" y="4210933"/>
                  <a:pt x="3107280" y="4115628"/>
                  <a:pt x="2928989" y="4167959"/>
                </a:cubicBezTo>
                <a:cubicBezTo>
                  <a:pt x="2750698" y="4220290"/>
                  <a:pt x="2556076" y="4117204"/>
                  <a:pt x="2367880" y="4167959"/>
                </a:cubicBezTo>
                <a:cubicBezTo>
                  <a:pt x="2179684" y="4218714"/>
                  <a:pt x="1974986" y="4104938"/>
                  <a:pt x="1806771" y="4167959"/>
                </a:cubicBezTo>
                <a:cubicBezTo>
                  <a:pt x="1638556" y="4230980"/>
                  <a:pt x="1487285" y="4121233"/>
                  <a:pt x="1245662" y="4167959"/>
                </a:cubicBezTo>
                <a:cubicBezTo>
                  <a:pt x="1004039" y="4214685"/>
                  <a:pt x="1053713" y="4140122"/>
                  <a:pt x="869719" y="4167959"/>
                </a:cubicBezTo>
                <a:cubicBezTo>
                  <a:pt x="685725" y="4195796"/>
                  <a:pt x="218565" y="4079396"/>
                  <a:pt x="0" y="4167959"/>
                </a:cubicBezTo>
                <a:cubicBezTo>
                  <a:pt x="-21494" y="3934413"/>
                  <a:pt x="8021" y="3928650"/>
                  <a:pt x="0" y="3697575"/>
                </a:cubicBezTo>
                <a:cubicBezTo>
                  <a:pt x="-8021" y="3466500"/>
                  <a:pt x="31942" y="3199448"/>
                  <a:pt x="0" y="3018793"/>
                </a:cubicBezTo>
                <a:cubicBezTo>
                  <a:pt x="-31942" y="2838138"/>
                  <a:pt x="34227" y="2659944"/>
                  <a:pt x="0" y="2340011"/>
                </a:cubicBezTo>
                <a:cubicBezTo>
                  <a:pt x="-34227" y="2020078"/>
                  <a:pt x="9772" y="2092734"/>
                  <a:pt x="0" y="1869627"/>
                </a:cubicBezTo>
                <a:cubicBezTo>
                  <a:pt x="-9772" y="1646520"/>
                  <a:pt x="32947" y="1332148"/>
                  <a:pt x="0" y="1190845"/>
                </a:cubicBezTo>
                <a:cubicBezTo>
                  <a:pt x="-32947" y="1049542"/>
                  <a:pt x="9482" y="869688"/>
                  <a:pt x="0" y="553743"/>
                </a:cubicBezTo>
                <a:cubicBezTo>
                  <a:pt x="-9482" y="237798"/>
                  <a:pt x="2230" y="192498"/>
                  <a:pt x="0" y="0"/>
                </a:cubicBezTo>
                <a:close/>
              </a:path>
            </a:pathLst>
          </a:custGeom>
          <a:ln>
            <a:solidFill>
              <a:schemeClr val="tx1"/>
            </a:solidFill>
            <a:extLst>
              <a:ext uri="{C807C97D-BFC1-408E-A445-0C87EB9F89A2}">
                <ask:lineSketchStyleProps xmlns:ask="http://schemas.microsoft.com/office/drawing/2018/sketchyshapes" sd="121734219">
                  <a:prstGeom prst="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endParaRPr lang="el-GR" sz="3600" dirty="0"/>
          </a:p>
        </p:txBody>
      </p:sp>
      <p:sp>
        <p:nvSpPr>
          <p:cNvPr id="4" name="Ορθογώνιο 3">
            <a:extLst>
              <a:ext uri="{FF2B5EF4-FFF2-40B4-BE49-F238E27FC236}">
                <a16:creationId xmlns:a16="http://schemas.microsoft.com/office/drawing/2014/main" id="{1D9D6866-1FC5-E668-3284-72B1844F7581}"/>
              </a:ext>
            </a:extLst>
          </p:cNvPr>
          <p:cNvSpPr/>
          <p:nvPr/>
        </p:nvSpPr>
        <p:spPr>
          <a:xfrm>
            <a:off x="7750628" y="288187"/>
            <a:ext cx="3875314" cy="1454882"/>
          </a:xfrm>
          <a:custGeom>
            <a:avLst/>
            <a:gdLst>
              <a:gd name="csX0" fmla="*/ 0 w 3875314"/>
              <a:gd name="csY0" fmla="*/ 0 h 1454882"/>
              <a:gd name="csX1" fmla="*/ 437357 w 3875314"/>
              <a:gd name="csY1" fmla="*/ 0 h 1454882"/>
              <a:gd name="csX2" fmla="*/ 1068479 w 3875314"/>
              <a:gd name="csY2" fmla="*/ 0 h 1454882"/>
              <a:gd name="csX3" fmla="*/ 1699602 w 3875314"/>
              <a:gd name="csY3" fmla="*/ 0 h 1454882"/>
              <a:gd name="csX4" fmla="*/ 2136959 w 3875314"/>
              <a:gd name="csY4" fmla="*/ 0 h 1454882"/>
              <a:gd name="csX5" fmla="*/ 2613069 w 3875314"/>
              <a:gd name="csY5" fmla="*/ 0 h 1454882"/>
              <a:gd name="csX6" fmla="*/ 3244191 w 3875314"/>
              <a:gd name="csY6" fmla="*/ 0 h 1454882"/>
              <a:gd name="csX7" fmla="*/ 3875314 w 3875314"/>
              <a:gd name="csY7" fmla="*/ 0 h 1454882"/>
              <a:gd name="csX8" fmla="*/ 3875314 w 3875314"/>
              <a:gd name="csY8" fmla="*/ 455863 h 1454882"/>
              <a:gd name="csX9" fmla="*/ 3875314 w 3875314"/>
              <a:gd name="csY9" fmla="*/ 940824 h 1454882"/>
              <a:gd name="csX10" fmla="*/ 3875314 w 3875314"/>
              <a:gd name="csY10" fmla="*/ 1454882 h 1454882"/>
              <a:gd name="csX11" fmla="*/ 3244191 w 3875314"/>
              <a:gd name="csY11" fmla="*/ 1454882 h 1454882"/>
              <a:gd name="csX12" fmla="*/ 2613069 w 3875314"/>
              <a:gd name="csY12" fmla="*/ 1454882 h 1454882"/>
              <a:gd name="csX13" fmla="*/ 2020699 w 3875314"/>
              <a:gd name="csY13" fmla="*/ 1454882 h 1454882"/>
              <a:gd name="csX14" fmla="*/ 1583343 w 3875314"/>
              <a:gd name="csY14" fmla="*/ 1454882 h 1454882"/>
              <a:gd name="csX15" fmla="*/ 1068479 w 3875314"/>
              <a:gd name="csY15" fmla="*/ 1454882 h 1454882"/>
              <a:gd name="csX16" fmla="*/ 476110 w 3875314"/>
              <a:gd name="csY16" fmla="*/ 1454882 h 1454882"/>
              <a:gd name="csX17" fmla="*/ 0 w 3875314"/>
              <a:gd name="csY17" fmla="*/ 1454882 h 1454882"/>
              <a:gd name="csX18" fmla="*/ 0 w 3875314"/>
              <a:gd name="csY18" fmla="*/ 1013568 h 1454882"/>
              <a:gd name="csX19" fmla="*/ 0 w 3875314"/>
              <a:gd name="csY19" fmla="*/ 557705 h 1454882"/>
              <a:gd name="csX20" fmla="*/ 0 w 3875314"/>
              <a:gd name="csY20" fmla="*/ 0 h 14548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875314" h="1454882" fill="none" extrusionOk="0">
                <a:moveTo>
                  <a:pt x="0" y="0"/>
                </a:moveTo>
                <a:cubicBezTo>
                  <a:pt x="199957" y="-16194"/>
                  <a:pt x="230327" y="8795"/>
                  <a:pt x="437357" y="0"/>
                </a:cubicBezTo>
                <a:cubicBezTo>
                  <a:pt x="644387" y="-8795"/>
                  <a:pt x="770099" y="72196"/>
                  <a:pt x="1068479" y="0"/>
                </a:cubicBezTo>
                <a:cubicBezTo>
                  <a:pt x="1366859" y="-72196"/>
                  <a:pt x="1545612" y="30519"/>
                  <a:pt x="1699602" y="0"/>
                </a:cubicBezTo>
                <a:cubicBezTo>
                  <a:pt x="1853592" y="-30519"/>
                  <a:pt x="2039607" y="31502"/>
                  <a:pt x="2136959" y="0"/>
                </a:cubicBezTo>
                <a:cubicBezTo>
                  <a:pt x="2234311" y="-31502"/>
                  <a:pt x="2439897" y="7035"/>
                  <a:pt x="2613069" y="0"/>
                </a:cubicBezTo>
                <a:cubicBezTo>
                  <a:pt x="2786241" y="-7035"/>
                  <a:pt x="3044494" y="75134"/>
                  <a:pt x="3244191" y="0"/>
                </a:cubicBezTo>
                <a:cubicBezTo>
                  <a:pt x="3443888" y="-75134"/>
                  <a:pt x="3692372" y="69564"/>
                  <a:pt x="3875314" y="0"/>
                </a:cubicBezTo>
                <a:cubicBezTo>
                  <a:pt x="3906002" y="215195"/>
                  <a:pt x="3828985" y="291636"/>
                  <a:pt x="3875314" y="455863"/>
                </a:cubicBezTo>
                <a:cubicBezTo>
                  <a:pt x="3921643" y="620090"/>
                  <a:pt x="3836896" y="833444"/>
                  <a:pt x="3875314" y="940824"/>
                </a:cubicBezTo>
                <a:cubicBezTo>
                  <a:pt x="3913732" y="1048204"/>
                  <a:pt x="3869761" y="1350709"/>
                  <a:pt x="3875314" y="1454882"/>
                </a:cubicBezTo>
                <a:cubicBezTo>
                  <a:pt x="3603471" y="1530454"/>
                  <a:pt x="3408907" y="1438590"/>
                  <a:pt x="3244191" y="1454882"/>
                </a:cubicBezTo>
                <a:cubicBezTo>
                  <a:pt x="3079475" y="1471174"/>
                  <a:pt x="2806080" y="1398384"/>
                  <a:pt x="2613069" y="1454882"/>
                </a:cubicBezTo>
                <a:cubicBezTo>
                  <a:pt x="2420058" y="1511380"/>
                  <a:pt x="2245625" y="1417632"/>
                  <a:pt x="2020699" y="1454882"/>
                </a:cubicBezTo>
                <a:cubicBezTo>
                  <a:pt x="1795773" y="1492132"/>
                  <a:pt x="1705811" y="1421832"/>
                  <a:pt x="1583343" y="1454882"/>
                </a:cubicBezTo>
                <a:cubicBezTo>
                  <a:pt x="1460875" y="1487932"/>
                  <a:pt x="1306670" y="1451413"/>
                  <a:pt x="1068479" y="1454882"/>
                </a:cubicBezTo>
                <a:cubicBezTo>
                  <a:pt x="830288" y="1458351"/>
                  <a:pt x="696953" y="1397358"/>
                  <a:pt x="476110" y="1454882"/>
                </a:cubicBezTo>
                <a:cubicBezTo>
                  <a:pt x="255267" y="1512406"/>
                  <a:pt x="101005" y="1406770"/>
                  <a:pt x="0" y="1454882"/>
                </a:cubicBezTo>
                <a:cubicBezTo>
                  <a:pt x="-46150" y="1341315"/>
                  <a:pt x="50086" y="1202823"/>
                  <a:pt x="0" y="1013568"/>
                </a:cubicBezTo>
                <a:cubicBezTo>
                  <a:pt x="-50086" y="824313"/>
                  <a:pt x="20819" y="682495"/>
                  <a:pt x="0" y="557705"/>
                </a:cubicBezTo>
                <a:cubicBezTo>
                  <a:pt x="-20819" y="432915"/>
                  <a:pt x="59944" y="134239"/>
                  <a:pt x="0" y="0"/>
                </a:cubicBezTo>
                <a:close/>
              </a:path>
              <a:path w="3875314" h="1454882" stroke="0" extrusionOk="0">
                <a:moveTo>
                  <a:pt x="0" y="0"/>
                </a:moveTo>
                <a:cubicBezTo>
                  <a:pt x="212507" y="-61626"/>
                  <a:pt x="385800" y="49450"/>
                  <a:pt x="514863" y="0"/>
                </a:cubicBezTo>
                <a:cubicBezTo>
                  <a:pt x="643926" y="-49450"/>
                  <a:pt x="791042" y="5316"/>
                  <a:pt x="1029726" y="0"/>
                </a:cubicBezTo>
                <a:cubicBezTo>
                  <a:pt x="1268410" y="-5316"/>
                  <a:pt x="1349263" y="4632"/>
                  <a:pt x="1505836" y="0"/>
                </a:cubicBezTo>
                <a:cubicBezTo>
                  <a:pt x="1662409" y="-4632"/>
                  <a:pt x="1842360" y="9448"/>
                  <a:pt x="2136959" y="0"/>
                </a:cubicBezTo>
                <a:cubicBezTo>
                  <a:pt x="2431558" y="-9448"/>
                  <a:pt x="2575549" y="42503"/>
                  <a:pt x="2768081" y="0"/>
                </a:cubicBezTo>
                <a:cubicBezTo>
                  <a:pt x="2960613" y="-42503"/>
                  <a:pt x="3115316" y="31727"/>
                  <a:pt x="3205438" y="0"/>
                </a:cubicBezTo>
                <a:cubicBezTo>
                  <a:pt x="3295560" y="-31727"/>
                  <a:pt x="3731841" y="76631"/>
                  <a:pt x="3875314" y="0"/>
                </a:cubicBezTo>
                <a:cubicBezTo>
                  <a:pt x="3879383" y="188766"/>
                  <a:pt x="3816498" y="324876"/>
                  <a:pt x="3875314" y="499509"/>
                </a:cubicBezTo>
                <a:cubicBezTo>
                  <a:pt x="3934130" y="674142"/>
                  <a:pt x="3830747" y="845255"/>
                  <a:pt x="3875314" y="999019"/>
                </a:cubicBezTo>
                <a:cubicBezTo>
                  <a:pt x="3919881" y="1152783"/>
                  <a:pt x="3872982" y="1261230"/>
                  <a:pt x="3875314" y="1454882"/>
                </a:cubicBezTo>
                <a:cubicBezTo>
                  <a:pt x="3629619" y="1461868"/>
                  <a:pt x="3572228" y="1396372"/>
                  <a:pt x="3321698" y="1454882"/>
                </a:cubicBezTo>
                <a:cubicBezTo>
                  <a:pt x="3071168" y="1513392"/>
                  <a:pt x="2988772" y="1439094"/>
                  <a:pt x="2884341" y="1454882"/>
                </a:cubicBezTo>
                <a:cubicBezTo>
                  <a:pt x="2779910" y="1470670"/>
                  <a:pt x="2563595" y="1395755"/>
                  <a:pt x="2253218" y="1454882"/>
                </a:cubicBezTo>
                <a:cubicBezTo>
                  <a:pt x="1942841" y="1514009"/>
                  <a:pt x="1922214" y="1387273"/>
                  <a:pt x="1622096" y="1454882"/>
                </a:cubicBezTo>
                <a:cubicBezTo>
                  <a:pt x="1321978" y="1522491"/>
                  <a:pt x="1340171" y="1454687"/>
                  <a:pt x="1068479" y="1454882"/>
                </a:cubicBezTo>
                <a:cubicBezTo>
                  <a:pt x="796787" y="1455077"/>
                  <a:pt x="846741" y="1403300"/>
                  <a:pt x="631123" y="1454882"/>
                </a:cubicBezTo>
                <a:cubicBezTo>
                  <a:pt x="415505" y="1506464"/>
                  <a:pt x="209122" y="1442463"/>
                  <a:pt x="0" y="1454882"/>
                </a:cubicBezTo>
                <a:cubicBezTo>
                  <a:pt x="-32539" y="1268811"/>
                  <a:pt x="17187" y="1049992"/>
                  <a:pt x="0" y="940824"/>
                </a:cubicBezTo>
                <a:cubicBezTo>
                  <a:pt x="-17187" y="831656"/>
                  <a:pt x="27821" y="607011"/>
                  <a:pt x="0" y="455863"/>
                </a:cubicBezTo>
                <a:cubicBezTo>
                  <a:pt x="-27821" y="304715"/>
                  <a:pt x="8000" y="161515"/>
                  <a:pt x="0" y="0"/>
                </a:cubicBezTo>
                <a:close/>
              </a:path>
            </a:pathLst>
          </a:custGeom>
          <a:ln>
            <a:solidFill>
              <a:schemeClr val="tx1"/>
            </a:solidFill>
            <a:extLst>
              <a:ext uri="{C807C97D-BFC1-408E-A445-0C87EB9F89A2}">
                <ask:lineSketchStyleProps xmlns:ask="http://schemas.microsoft.com/office/drawing/2018/sketchyshapes" sd="121734219">
                  <a:prstGeom prst="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r>
              <a:rPr lang="el-GR" sz="1400" dirty="0"/>
              <a:t>Πώς τη λένε;</a:t>
            </a:r>
          </a:p>
          <a:p>
            <a:r>
              <a:rPr lang="el-GR" sz="1400" dirty="0"/>
              <a:t>Τι της αρέσει  να κάνει στον ελεύθερο χρόνο της;</a:t>
            </a:r>
          </a:p>
          <a:p>
            <a:r>
              <a:rPr lang="el-GR" sz="1400" dirty="0"/>
              <a:t>Πώς  ήταν  η αδερφή  σου όταν  ήταν  πολύ μικρή;</a:t>
            </a:r>
          </a:p>
          <a:p>
            <a:r>
              <a:rPr lang="el-GR" sz="1400" dirty="0"/>
              <a:t>Το προηγούμενο  Σαββατοκύριακο  πού πήγατε μαζί;</a:t>
            </a:r>
          </a:p>
        </p:txBody>
      </p:sp>
    </p:spTree>
    <p:extLst>
      <p:ext uri="{BB962C8B-B14F-4D97-AF65-F5344CB8AC3E}">
        <p14:creationId xmlns:p14="http://schemas.microsoft.com/office/powerpoint/2010/main" val="1754460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E83F3-5C69-EBF6-480E-924D4B03F8B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8585819-3445-38AD-62A2-75A6D19D5FAB}"/>
              </a:ext>
            </a:extLst>
          </p:cNvPr>
          <p:cNvSpPr>
            <a:spLocks noGrp="1"/>
          </p:cNvSpPr>
          <p:nvPr>
            <p:ph type="title"/>
          </p:nvPr>
        </p:nvSpPr>
        <p:spPr>
          <a:ln w="57150">
            <a:solidFill>
              <a:schemeClr val="tx1"/>
            </a:solidFill>
          </a:ln>
        </p:spPr>
        <p:txBody>
          <a:bodyPr/>
          <a:lstStyle/>
          <a:p>
            <a:pPr algn="ctr"/>
            <a:r>
              <a:rPr lang="el-GR" dirty="0" err="1"/>
              <a:t>Αυτοαξιολόγηση</a:t>
            </a:r>
            <a:r>
              <a:rPr lang="el-GR" dirty="0"/>
              <a:t> στο σπίτι </a:t>
            </a:r>
            <a:endParaRPr lang="el-CY" dirty="0"/>
          </a:p>
        </p:txBody>
      </p:sp>
      <p:pic>
        <p:nvPicPr>
          <p:cNvPr id="2050" name="Picture 2" descr="Αυτοαξιολόγηση: Χρειάζονται ψύχραιμες και συνετές αντιδράσεις | Alfavita">
            <a:extLst>
              <a:ext uri="{FF2B5EF4-FFF2-40B4-BE49-F238E27FC236}">
                <a16:creationId xmlns:a16="http://schemas.microsoft.com/office/drawing/2014/main" id="{22E16BBA-3FCD-3FB1-48C0-819BA4B986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27995"/>
            <a:ext cx="10515600" cy="4631221"/>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929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31796-07DB-11CE-EF45-FB9C0713DE53}"/>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8F9FC36-B307-EC18-962A-CE8857CC36A3}"/>
              </a:ext>
            </a:extLst>
          </p:cNvPr>
          <p:cNvSpPr>
            <a:spLocks noGrp="1"/>
          </p:cNvSpPr>
          <p:nvPr>
            <p:ph type="title"/>
          </p:nvPr>
        </p:nvSpPr>
        <p:spPr>
          <a:custGeom>
            <a:avLst/>
            <a:gdLst>
              <a:gd name="csX0" fmla="*/ 0 w 10515600"/>
              <a:gd name="csY0" fmla="*/ 0 h 1325563"/>
              <a:gd name="csX1" fmla="*/ 373888 w 10515600"/>
              <a:gd name="csY1" fmla="*/ 0 h 1325563"/>
              <a:gd name="csX2" fmla="*/ 958088 w 10515600"/>
              <a:gd name="csY2" fmla="*/ 0 h 1325563"/>
              <a:gd name="csX3" fmla="*/ 1542288 w 10515600"/>
              <a:gd name="csY3" fmla="*/ 0 h 1325563"/>
              <a:gd name="csX4" fmla="*/ 1811020 w 10515600"/>
              <a:gd name="csY4" fmla="*/ 0 h 1325563"/>
              <a:gd name="csX5" fmla="*/ 2395220 w 10515600"/>
              <a:gd name="csY5" fmla="*/ 0 h 1325563"/>
              <a:gd name="csX6" fmla="*/ 2769108 w 10515600"/>
              <a:gd name="csY6" fmla="*/ 0 h 1325563"/>
              <a:gd name="csX7" fmla="*/ 3142996 w 10515600"/>
              <a:gd name="csY7" fmla="*/ 0 h 1325563"/>
              <a:gd name="csX8" fmla="*/ 3727196 w 10515600"/>
              <a:gd name="csY8" fmla="*/ 0 h 1325563"/>
              <a:gd name="csX9" fmla="*/ 4311396 w 10515600"/>
              <a:gd name="csY9" fmla="*/ 0 h 1325563"/>
              <a:gd name="csX10" fmla="*/ 4895596 w 10515600"/>
              <a:gd name="csY10" fmla="*/ 0 h 1325563"/>
              <a:gd name="csX11" fmla="*/ 5164328 w 10515600"/>
              <a:gd name="csY11" fmla="*/ 0 h 1325563"/>
              <a:gd name="csX12" fmla="*/ 5433060 w 10515600"/>
              <a:gd name="csY12" fmla="*/ 0 h 1325563"/>
              <a:gd name="csX13" fmla="*/ 6017260 w 10515600"/>
              <a:gd name="csY13" fmla="*/ 0 h 1325563"/>
              <a:gd name="csX14" fmla="*/ 6496304 w 10515600"/>
              <a:gd name="csY14" fmla="*/ 0 h 1325563"/>
              <a:gd name="csX15" fmla="*/ 7185660 w 10515600"/>
              <a:gd name="csY15" fmla="*/ 0 h 1325563"/>
              <a:gd name="csX16" fmla="*/ 7559548 w 10515600"/>
              <a:gd name="csY16" fmla="*/ 0 h 1325563"/>
              <a:gd name="csX17" fmla="*/ 7828280 w 10515600"/>
              <a:gd name="csY17" fmla="*/ 0 h 1325563"/>
              <a:gd name="csX18" fmla="*/ 8202168 w 10515600"/>
              <a:gd name="csY18" fmla="*/ 0 h 1325563"/>
              <a:gd name="csX19" fmla="*/ 8681212 w 10515600"/>
              <a:gd name="csY19" fmla="*/ 0 h 1325563"/>
              <a:gd name="csX20" fmla="*/ 9055100 w 10515600"/>
              <a:gd name="csY20" fmla="*/ 0 h 1325563"/>
              <a:gd name="csX21" fmla="*/ 9323832 w 10515600"/>
              <a:gd name="csY21" fmla="*/ 0 h 1325563"/>
              <a:gd name="csX22" fmla="*/ 9592564 w 10515600"/>
              <a:gd name="csY22" fmla="*/ 0 h 1325563"/>
              <a:gd name="csX23" fmla="*/ 9861296 w 10515600"/>
              <a:gd name="csY23" fmla="*/ 0 h 1325563"/>
              <a:gd name="csX24" fmla="*/ 10515600 w 10515600"/>
              <a:gd name="csY24" fmla="*/ 0 h 1325563"/>
              <a:gd name="csX25" fmla="*/ 10515600 w 10515600"/>
              <a:gd name="csY25" fmla="*/ 415343 h 1325563"/>
              <a:gd name="csX26" fmla="*/ 10515600 w 10515600"/>
              <a:gd name="csY26" fmla="*/ 883709 h 1325563"/>
              <a:gd name="csX27" fmla="*/ 10515600 w 10515600"/>
              <a:gd name="csY27" fmla="*/ 1325563 h 1325563"/>
              <a:gd name="csX28" fmla="*/ 9931400 w 10515600"/>
              <a:gd name="csY28" fmla="*/ 1325563 h 1325563"/>
              <a:gd name="csX29" fmla="*/ 9662668 w 10515600"/>
              <a:gd name="csY29" fmla="*/ 1325563 h 1325563"/>
              <a:gd name="csX30" fmla="*/ 9183624 w 10515600"/>
              <a:gd name="csY30" fmla="*/ 1325563 h 1325563"/>
              <a:gd name="csX31" fmla="*/ 8914892 w 10515600"/>
              <a:gd name="csY31" fmla="*/ 1325563 h 1325563"/>
              <a:gd name="csX32" fmla="*/ 8120380 w 10515600"/>
              <a:gd name="csY32" fmla="*/ 1325563 h 1325563"/>
              <a:gd name="csX33" fmla="*/ 7641336 w 10515600"/>
              <a:gd name="csY33" fmla="*/ 1325563 h 1325563"/>
              <a:gd name="csX34" fmla="*/ 7267448 w 10515600"/>
              <a:gd name="csY34" fmla="*/ 1325563 h 1325563"/>
              <a:gd name="csX35" fmla="*/ 6788404 w 10515600"/>
              <a:gd name="csY35" fmla="*/ 1325563 h 1325563"/>
              <a:gd name="csX36" fmla="*/ 6099048 w 10515600"/>
              <a:gd name="csY36" fmla="*/ 1325563 h 1325563"/>
              <a:gd name="csX37" fmla="*/ 5620004 w 10515600"/>
              <a:gd name="csY37" fmla="*/ 1325563 h 1325563"/>
              <a:gd name="csX38" fmla="*/ 5246116 w 10515600"/>
              <a:gd name="csY38" fmla="*/ 1325563 h 1325563"/>
              <a:gd name="csX39" fmla="*/ 4661916 w 10515600"/>
              <a:gd name="csY39" fmla="*/ 1325563 h 1325563"/>
              <a:gd name="csX40" fmla="*/ 4393184 w 10515600"/>
              <a:gd name="csY40" fmla="*/ 1325563 h 1325563"/>
              <a:gd name="csX41" fmla="*/ 3914140 w 10515600"/>
              <a:gd name="csY41" fmla="*/ 1325563 h 1325563"/>
              <a:gd name="csX42" fmla="*/ 3119628 w 10515600"/>
              <a:gd name="csY42" fmla="*/ 1325563 h 1325563"/>
              <a:gd name="csX43" fmla="*/ 2325116 w 10515600"/>
              <a:gd name="csY43" fmla="*/ 1325563 h 1325563"/>
              <a:gd name="csX44" fmla="*/ 2056384 w 10515600"/>
              <a:gd name="csY44" fmla="*/ 1325563 h 1325563"/>
              <a:gd name="csX45" fmla="*/ 1472184 w 10515600"/>
              <a:gd name="csY45" fmla="*/ 1325563 h 1325563"/>
              <a:gd name="csX46" fmla="*/ 1203452 w 10515600"/>
              <a:gd name="csY46" fmla="*/ 1325563 h 1325563"/>
              <a:gd name="csX47" fmla="*/ 0 w 10515600"/>
              <a:gd name="csY47" fmla="*/ 1325563 h 1325563"/>
              <a:gd name="csX48" fmla="*/ 0 w 10515600"/>
              <a:gd name="csY48" fmla="*/ 910220 h 1325563"/>
              <a:gd name="csX49" fmla="*/ 0 w 10515600"/>
              <a:gd name="csY49" fmla="*/ 468366 h 1325563"/>
              <a:gd name="csX50" fmla="*/ 0 w 10515600"/>
              <a:gd name="csY50"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1325563" fill="none" extrusionOk="0">
                <a:moveTo>
                  <a:pt x="0" y="0"/>
                </a:moveTo>
                <a:cubicBezTo>
                  <a:pt x="164068" y="-19267"/>
                  <a:pt x="246432" y="23919"/>
                  <a:pt x="373888" y="0"/>
                </a:cubicBezTo>
                <a:cubicBezTo>
                  <a:pt x="501344" y="-23919"/>
                  <a:pt x="717925" y="41293"/>
                  <a:pt x="958088" y="0"/>
                </a:cubicBezTo>
                <a:cubicBezTo>
                  <a:pt x="1198251" y="-41293"/>
                  <a:pt x="1381964" y="66180"/>
                  <a:pt x="1542288" y="0"/>
                </a:cubicBezTo>
                <a:cubicBezTo>
                  <a:pt x="1702612" y="-66180"/>
                  <a:pt x="1682172" y="26933"/>
                  <a:pt x="1811020" y="0"/>
                </a:cubicBezTo>
                <a:cubicBezTo>
                  <a:pt x="1939868" y="-26933"/>
                  <a:pt x="2106784" y="3564"/>
                  <a:pt x="2395220" y="0"/>
                </a:cubicBezTo>
                <a:cubicBezTo>
                  <a:pt x="2683656" y="-3564"/>
                  <a:pt x="2630813" y="1482"/>
                  <a:pt x="2769108" y="0"/>
                </a:cubicBezTo>
                <a:cubicBezTo>
                  <a:pt x="2907403" y="-1482"/>
                  <a:pt x="2989297" y="18220"/>
                  <a:pt x="3142996" y="0"/>
                </a:cubicBezTo>
                <a:cubicBezTo>
                  <a:pt x="3296695" y="-18220"/>
                  <a:pt x="3498054" y="34196"/>
                  <a:pt x="3727196" y="0"/>
                </a:cubicBezTo>
                <a:cubicBezTo>
                  <a:pt x="3956338" y="-34196"/>
                  <a:pt x="4072093" y="49292"/>
                  <a:pt x="4311396" y="0"/>
                </a:cubicBezTo>
                <a:cubicBezTo>
                  <a:pt x="4550699" y="-49292"/>
                  <a:pt x="4773918" y="39555"/>
                  <a:pt x="4895596" y="0"/>
                </a:cubicBezTo>
                <a:cubicBezTo>
                  <a:pt x="5017274" y="-39555"/>
                  <a:pt x="5051442" y="23898"/>
                  <a:pt x="5164328" y="0"/>
                </a:cubicBezTo>
                <a:cubicBezTo>
                  <a:pt x="5277214" y="-23898"/>
                  <a:pt x="5305851" y="10662"/>
                  <a:pt x="5433060" y="0"/>
                </a:cubicBezTo>
                <a:cubicBezTo>
                  <a:pt x="5560269" y="-10662"/>
                  <a:pt x="5736322" y="17729"/>
                  <a:pt x="6017260" y="0"/>
                </a:cubicBezTo>
                <a:cubicBezTo>
                  <a:pt x="6298198" y="-17729"/>
                  <a:pt x="6297298" y="45002"/>
                  <a:pt x="6496304" y="0"/>
                </a:cubicBezTo>
                <a:cubicBezTo>
                  <a:pt x="6695310" y="-45002"/>
                  <a:pt x="6999717" y="16321"/>
                  <a:pt x="7185660" y="0"/>
                </a:cubicBezTo>
                <a:cubicBezTo>
                  <a:pt x="7371603" y="-16321"/>
                  <a:pt x="7467290" y="7621"/>
                  <a:pt x="7559548" y="0"/>
                </a:cubicBezTo>
                <a:cubicBezTo>
                  <a:pt x="7651806" y="-7621"/>
                  <a:pt x="7696496" y="31097"/>
                  <a:pt x="7828280" y="0"/>
                </a:cubicBezTo>
                <a:cubicBezTo>
                  <a:pt x="7960064" y="-31097"/>
                  <a:pt x="8051728" y="38612"/>
                  <a:pt x="8202168" y="0"/>
                </a:cubicBezTo>
                <a:cubicBezTo>
                  <a:pt x="8352608" y="-38612"/>
                  <a:pt x="8494202" y="6100"/>
                  <a:pt x="8681212" y="0"/>
                </a:cubicBezTo>
                <a:cubicBezTo>
                  <a:pt x="8868222" y="-6100"/>
                  <a:pt x="8976623" y="13607"/>
                  <a:pt x="9055100" y="0"/>
                </a:cubicBezTo>
                <a:cubicBezTo>
                  <a:pt x="9133577" y="-13607"/>
                  <a:pt x="9191689" y="20511"/>
                  <a:pt x="9323832" y="0"/>
                </a:cubicBezTo>
                <a:cubicBezTo>
                  <a:pt x="9455975" y="-20511"/>
                  <a:pt x="9502909" y="18181"/>
                  <a:pt x="9592564" y="0"/>
                </a:cubicBezTo>
                <a:cubicBezTo>
                  <a:pt x="9682219" y="-18181"/>
                  <a:pt x="9734122" y="10674"/>
                  <a:pt x="9861296" y="0"/>
                </a:cubicBezTo>
                <a:cubicBezTo>
                  <a:pt x="9988470" y="-10674"/>
                  <a:pt x="10277213" y="18367"/>
                  <a:pt x="10515600" y="0"/>
                </a:cubicBezTo>
                <a:cubicBezTo>
                  <a:pt x="10547524" y="121605"/>
                  <a:pt x="10484316" y="253374"/>
                  <a:pt x="10515600" y="415343"/>
                </a:cubicBezTo>
                <a:cubicBezTo>
                  <a:pt x="10546884" y="577312"/>
                  <a:pt x="10478911" y="787441"/>
                  <a:pt x="10515600" y="883709"/>
                </a:cubicBezTo>
                <a:cubicBezTo>
                  <a:pt x="10552289" y="979977"/>
                  <a:pt x="10499420" y="1232341"/>
                  <a:pt x="10515600" y="1325563"/>
                </a:cubicBezTo>
                <a:cubicBezTo>
                  <a:pt x="10331837" y="1382816"/>
                  <a:pt x="10191915" y="1256572"/>
                  <a:pt x="9931400" y="1325563"/>
                </a:cubicBezTo>
                <a:cubicBezTo>
                  <a:pt x="9670885" y="1394554"/>
                  <a:pt x="9752877" y="1321437"/>
                  <a:pt x="9662668" y="1325563"/>
                </a:cubicBezTo>
                <a:cubicBezTo>
                  <a:pt x="9572459" y="1329689"/>
                  <a:pt x="9365212" y="1309692"/>
                  <a:pt x="9183624" y="1325563"/>
                </a:cubicBezTo>
                <a:cubicBezTo>
                  <a:pt x="9002036" y="1341434"/>
                  <a:pt x="8986339" y="1294298"/>
                  <a:pt x="8914892" y="1325563"/>
                </a:cubicBezTo>
                <a:cubicBezTo>
                  <a:pt x="8843445" y="1356828"/>
                  <a:pt x="8324630" y="1274827"/>
                  <a:pt x="8120380" y="1325563"/>
                </a:cubicBezTo>
                <a:cubicBezTo>
                  <a:pt x="7916130" y="1376299"/>
                  <a:pt x="7857610" y="1302957"/>
                  <a:pt x="7641336" y="1325563"/>
                </a:cubicBezTo>
                <a:cubicBezTo>
                  <a:pt x="7425062" y="1348169"/>
                  <a:pt x="7402649" y="1319442"/>
                  <a:pt x="7267448" y="1325563"/>
                </a:cubicBezTo>
                <a:cubicBezTo>
                  <a:pt x="7132247" y="1331684"/>
                  <a:pt x="6992731" y="1318022"/>
                  <a:pt x="6788404" y="1325563"/>
                </a:cubicBezTo>
                <a:cubicBezTo>
                  <a:pt x="6584077" y="1333104"/>
                  <a:pt x="6431268" y="1272201"/>
                  <a:pt x="6099048" y="1325563"/>
                </a:cubicBezTo>
                <a:cubicBezTo>
                  <a:pt x="5766828" y="1378925"/>
                  <a:pt x="5734748" y="1324365"/>
                  <a:pt x="5620004" y="1325563"/>
                </a:cubicBezTo>
                <a:cubicBezTo>
                  <a:pt x="5505260" y="1326761"/>
                  <a:pt x="5415719" y="1295204"/>
                  <a:pt x="5246116" y="1325563"/>
                </a:cubicBezTo>
                <a:cubicBezTo>
                  <a:pt x="5076513" y="1355922"/>
                  <a:pt x="4828393" y="1324943"/>
                  <a:pt x="4661916" y="1325563"/>
                </a:cubicBezTo>
                <a:cubicBezTo>
                  <a:pt x="4495439" y="1326183"/>
                  <a:pt x="4498762" y="1313828"/>
                  <a:pt x="4393184" y="1325563"/>
                </a:cubicBezTo>
                <a:cubicBezTo>
                  <a:pt x="4287606" y="1337298"/>
                  <a:pt x="4133719" y="1288645"/>
                  <a:pt x="3914140" y="1325563"/>
                </a:cubicBezTo>
                <a:cubicBezTo>
                  <a:pt x="3694561" y="1362481"/>
                  <a:pt x="3465818" y="1251194"/>
                  <a:pt x="3119628" y="1325563"/>
                </a:cubicBezTo>
                <a:cubicBezTo>
                  <a:pt x="2773438" y="1399932"/>
                  <a:pt x="2706313" y="1269476"/>
                  <a:pt x="2325116" y="1325563"/>
                </a:cubicBezTo>
                <a:cubicBezTo>
                  <a:pt x="1943919" y="1381650"/>
                  <a:pt x="2179579" y="1303258"/>
                  <a:pt x="2056384" y="1325563"/>
                </a:cubicBezTo>
                <a:cubicBezTo>
                  <a:pt x="1933189" y="1347868"/>
                  <a:pt x="1753801" y="1298381"/>
                  <a:pt x="1472184" y="1325563"/>
                </a:cubicBezTo>
                <a:cubicBezTo>
                  <a:pt x="1190567" y="1352745"/>
                  <a:pt x="1287350" y="1306925"/>
                  <a:pt x="1203452" y="1325563"/>
                </a:cubicBezTo>
                <a:cubicBezTo>
                  <a:pt x="1119554" y="1344201"/>
                  <a:pt x="463500" y="1225508"/>
                  <a:pt x="0" y="1325563"/>
                </a:cubicBezTo>
                <a:cubicBezTo>
                  <a:pt x="-6608" y="1131358"/>
                  <a:pt x="7362" y="1052148"/>
                  <a:pt x="0" y="910220"/>
                </a:cubicBezTo>
                <a:cubicBezTo>
                  <a:pt x="-7362" y="768292"/>
                  <a:pt x="1431" y="619971"/>
                  <a:pt x="0" y="468366"/>
                </a:cubicBezTo>
                <a:cubicBezTo>
                  <a:pt x="-1431" y="316761"/>
                  <a:pt x="23885" y="122814"/>
                  <a:pt x="0" y="0"/>
                </a:cubicBezTo>
                <a:close/>
              </a:path>
              <a:path w="10515600" h="1325563"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41540" y="130976"/>
                  <a:pt x="10476917" y="291058"/>
                  <a:pt x="10515600" y="441854"/>
                </a:cubicBezTo>
                <a:cubicBezTo>
                  <a:pt x="10554283" y="592650"/>
                  <a:pt x="10494723" y="687555"/>
                  <a:pt x="10515600" y="870453"/>
                </a:cubicBezTo>
                <a:cubicBezTo>
                  <a:pt x="10536477" y="1053351"/>
                  <a:pt x="10494435" y="1107688"/>
                  <a:pt x="10515600" y="1325563"/>
                </a:cubicBezTo>
                <a:cubicBezTo>
                  <a:pt x="10393330" y="1394333"/>
                  <a:pt x="10091873" y="1266171"/>
                  <a:pt x="9931400" y="1325563"/>
                </a:cubicBezTo>
                <a:cubicBezTo>
                  <a:pt x="9770927" y="1384955"/>
                  <a:pt x="9690676" y="1285591"/>
                  <a:pt x="9557512" y="1325563"/>
                </a:cubicBezTo>
                <a:cubicBezTo>
                  <a:pt x="9424348" y="1365535"/>
                  <a:pt x="9351557" y="1324074"/>
                  <a:pt x="9288780" y="1325563"/>
                </a:cubicBezTo>
                <a:cubicBezTo>
                  <a:pt x="9226003" y="1327052"/>
                  <a:pt x="8815313" y="1291379"/>
                  <a:pt x="8494268" y="1325563"/>
                </a:cubicBezTo>
                <a:cubicBezTo>
                  <a:pt x="8173223" y="1359747"/>
                  <a:pt x="8106477" y="1273143"/>
                  <a:pt x="7804912" y="1325563"/>
                </a:cubicBezTo>
                <a:cubicBezTo>
                  <a:pt x="7503347" y="1377983"/>
                  <a:pt x="7467006" y="1299387"/>
                  <a:pt x="7220712" y="1325563"/>
                </a:cubicBezTo>
                <a:cubicBezTo>
                  <a:pt x="6974418" y="1351739"/>
                  <a:pt x="6742919" y="1313862"/>
                  <a:pt x="6531356" y="1325563"/>
                </a:cubicBezTo>
                <a:cubicBezTo>
                  <a:pt x="6319793" y="1337264"/>
                  <a:pt x="6303096" y="1292451"/>
                  <a:pt x="6157468" y="1325563"/>
                </a:cubicBezTo>
                <a:cubicBezTo>
                  <a:pt x="6011840" y="1358675"/>
                  <a:pt x="5969097" y="1322285"/>
                  <a:pt x="5888736" y="1325563"/>
                </a:cubicBezTo>
                <a:cubicBezTo>
                  <a:pt x="5808375" y="1328841"/>
                  <a:pt x="5599248" y="1298285"/>
                  <a:pt x="5514848" y="1325563"/>
                </a:cubicBezTo>
                <a:cubicBezTo>
                  <a:pt x="5430448" y="1352841"/>
                  <a:pt x="5030301" y="1314624"/>
                  <a:pt x="4720336" y="1325563"/>
                </a:cubicBezTo>
                <a:cubicBezTo>
                  <a:pt x="4410371" y="1336502"/>
                  <a:pt x="4338720" y="1287079"/>
                  <a:pt x="4241292" y="1325563"/>
                </a:cubicBezTo>
                <a:cubicBezTo>
                  <a:pt x="4143864" y="1364047"/>
                  <a:pt x="4097525" y="1298706"/>
                  <a:pt x="3972560" y="1325563"/>
                </a:cubicBezTo>
                <a:cubicBezTo>
                  <a:pt x="3847595" y="1352420"/>
                  <a:pt x="3622177" y="1275776"/>
                  <a:pt x="3493516" y="1325563"/>
                </a:cubicBezTo>
                <a:cubicBezTo>
                  <a:pt x="3364855" y="1375350"/>
                  <a:pt x="3218246" y="1281890"/>
                  <a:pt x="3119628" y="1325563"/>
                </a:cubicBezTo>
                <a:cubicBezTo>
                  <a:pt x="3021010" y="1369236"/>
                  <a:pt x="2910404" y="1299637"/>
                  <a:pt x="2850896" y="1325563"/>
                </a:cubicBezTo>
                <a:cubicBezTo>
                  <a:pt x="2791388" y="1351489"/>
                  <a:pt x="2541429" y="1303315"/>
                  <a:pt x="2371852" y="1325563"/>
                </a:cubicBezTo>
                <a:cubicBezTo>
                  <a:pt x="2202275" y="1347811"/>
                  <a:pt x="1914281" y="1250497"/>
                  <a:pt x="1682496" y="1325563"/>
                </a:cubicBezTo>
                <a:cubicBezTo>
                  <a:pt x="1450711" y="1400629"/>
                  <a:pt x="1138376" y="1308757"/>
                  <a:pt x="887984" y="1325563"/>
                </a:cubicBezTo>
                <a:cubicBezTo>
                  <a:pt x="637592" y="1342369"/>
                  <a:pt x="344460" y="1280192"/>
                  <a:pt x="0" y="1325563"/>
                </a:cubicBezTo>
                <a:cubicBezTo>
                  <a:pt x="-10630" y="1151525"/>
                  <a:pt x="53000" y="980287"/>
                  <a:pt x="0" y="857197"/>
                </a:cubicBezTo>
                <a:cubicBezTo>
                  <a:pt x="-53000" y="734107"/>
                  <a:pt x="38729" y="498149"/>
                  <a:pt x="0" y="388832"/>
                </a:cubicBezTo>
                <a:cubicBezTo>
                  <a:pt x="-38729" y="279516"/>
                  <a:pt x="8601" y="118847"/>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lstStyle/>
          <a:p>
            <a:pPr algn="ctr"/>
            <a:r>
              <a:rPr lang="el-GR" b="1" dirty="0">
                <a:solidFill>
                  <a:srgbClr val="FF0000"/>
                </a:solidFill>
              </a:rPr>
              <a:t>Κάθε  μέρα  ________ ψωμί.</a:t>
            </a:r>
          </a:p>
        </p:txBody>
      </p:sp>
      <p:sp>
        <p:nvSpPr>
          <p:cNvPr id="5" name="Τίτλος 1">
            <a:extLst>
              <a:ext uri="{FF2B5EF4-FFF2-40B4-BE49-F238E27FC236}">
                <a16:creationId xmlns:a16="http://schemas.microsoft.com/office/drawing/2014/main" id="{D41456F7-E652-B346-9D23-5D659441C32B}"/>
              </a:ext>
            </a:extLst>
          </p:cNvPr>
          <p:cNvSpPr txBox="1">
            <a:spLocks/>
          </p:cNvSpPr>
          <p:nvPr/>
        </p:nvSpPr>
        <p:spPr>
          <a:xfrm>
            <a:off x="838200" y="187824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Α. τρώω</a:t>
            </a:r>
          </a:p>
        </p:txBody>
      </p:sp>
      <p:sp>
        <p:nvSpPr>
          <p:cNvPr id="7" name="Τίτλος 1">
            <a:extLst>
              <a:ext uri="{FF2B5EF4-FFF2-40B4-BE49-F238E27FC236}">
                <a16:creationId xmlns:a16="http://schemas.microsoft.com/office/drawing/2014/main" id="{D1475722-015B-37F8-4C59-B07FC41541C5}"/>
              </a:ext>
            </a:extLst>
          </p:cNvPr>
          <p:cNvSpPr txBox="1">
            <a:spLocks/>
          </p:cNvSpPr>
          <p:nvPr/>
        </p:nvSpPr>
        <p:spPr>
          <a:xfrm>
            <a:off x="838199" y="342900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Β. έφαγα</a:t>
            </a:r>
          </a:p>
        </p:txBody>
      </p:sp>
      <p:sp>
        <p:nvSpPr>
          <p:cNvPr id="9" name="Τίτλος 1">
            <a:extLst>
              <a:ext uri="{FF2B5EF4-FFF2-40B4-BE49-F238E27FC236}">
                <a16:creationId xmlns:a16="http://schemas.microsoft.com/office/drawing/2014/main" id="{3CFE839A-9A23-6FFF-3A96-F330C66E9505}"/>
              </a:ext>
            </a:extLst>
          </p:cNvPr>
          <p:cNvSpPr txBox="1">
            <a:spLocks/>
          </p:cNvSpPr>
          <p:nvPr/>
        </p:nvSpPr>
        <p:spPr>
          <a:xfrm>
            <a:off x="838198" y="497976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γ. έτρωγα</a:t>
            </a:r>
          </a:p>
        </p:txBody>
      </p:sp>
      <p:pic>
        <p:nvPicPr>
          <p:cNvPr id="6" name="Εικόνα 5" descr="Human baby cartoon - 74 χιλιάδες εικόνες, εικονογραφήσεις και φωτογραφίες  στοκ χωρίς δικαιώματα | Shutterstock">
            <a:extLst>
              <a:ext uri="{FF2B5EF4-FFF2-40B4-BE49-F238E27FC236}">
                <a16:creationId xmlns:a16="http://schemas.microsoft.com/office/drawing/2014/main" id="{59DAF5A3-4D9F-4DCF-EE5E-1495202E3A13}"/>
              </a:ext>
            </a:extLst>
          </p:cNvPr>
          <p:cNvPicPr>
            <a:picLocks noChangeAspect="1"/>
          </p:cNvPicPr>
          <p:nvPr/>
        </p:nvPicPr>
        <p:blipFill>
          <a:blip r:embed="rId2"/>
          <a:srcRect b="5918"/>
          <a:stretch>
            <a:fillRect/>
          </a:stretch>
        </p:blipFill>
        <p:spPr>
          <a:xfrm>
            <a:off x="6217104" y="2174421"/>
            <a:ext cx="5136696" cy="2509157"/>
          </a:xfrm>
          <a:prstGeom prst="rect">
            <a:avLst/>
          </a:prstGeom>
        </p:spPr>
      </p:pic>
      <p:sp>
        <p:nvSpPr>
          <p:cNvPr id="8" name="Βέλος: Δεξιό 7">
            <a:extLst>
              <a:ext uri="{FF2B5EF4-FFF2-40B4-BE49-F238E27FC236}">
                <a16:creationId xmlns:a16="http://schemas.microsoft.com/office/drawing/2014/main" id="{6C9AE57F-210A-02AB-4805-CA332B7CE544}"/>
              </a:ext>
            </a:extLst>
          </p:cNvPr>
          <p:cNvSpPr/>
          <p:nvPr/>
        </p:nvSpPr>
        <p:spPr>
          <a:xfrm rot="16200000">
            <a:off x="10254343" y="5341482"/>
            <a:ext cx="1513114" cy="116477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ΣΗΜΕΡΑ</a:t>
            </a:r>
          </a:p>
        </p:txBody>
      </p:sp>
    </p:spTree>
    <p:extLst>
      <p:ext uri="{BB962C8B-B14F-4D97-AF65-F5344CB8AC3E}">
        <p14:creationId xmlns:p14="http://schemas.microsoft.com/office/powerpoint/2010/main" val="2300105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2F4A9-3233-854B-E797-15268444D3B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D9220C41-F91D-B08F-ECF9-3773F544EA86}"/>
              </a:ext>
            </a:extLst>
          </p:cNvPr>
          <p:cNvSpPr>
            <a:spLocks noGrp="1"/>
          </p:cNvSpPr>
          <p:nvPr>
            <p:ph type="title"/>
          </p:nvPr>
        </p:nvSpPr>
        <p:spPr>
          <a:custGeom>
            <a:avLst/>
            <a:gdLst>
              <a:gd name="csX0" fmla="*/ 0 w 10515600"/>
              <a:gd name="csY0" fmla="*/ 0 h 1325563"/>
              <a:gd name="csX1" fmla="*/ 373888 w 10515600"/>
              <a:gd name="csY1" fmla="*/ 0 h 1325563"/>
              <a:gd name="csX2" fmla="*/ 958088 w 10515600"/>
              <a:gd name="csY2" fmla="*/ 0 h 1325563"/>
              <a:gd name="csX3" fmla="*/ 1542288 w 10515600"/>
              <a:gd name="csY3" fmla="*/ 0 h 1325563"/>
              <a:gd name="csX4" fmla="*/ 1811020 w 10515600"/>
              <a:gd name="csY4" fmla="*/ 0 h 1325563"/>
              <a:gd name="csX5" fmla="*/ 2395220 w 10515600"/>
              <a:gd name="csY5" fmla="*/ 0 h 1325563"/>
              <a:gd name="csX6" fmla="*/ 2769108 w 10515600"/>
              <a:gd name="csY6" fmla="*/ 0 h 1325563"/>
              <a:gd name="csX7" fmla="*/ 3142996 w 10515600"/>
              <a:gd name="csY7" fmla="*/ 0 h 1325563"/>
              <a:gd name="csX8" fmla="*/ 3727196 w 10515600"/>
              <a:gd name="csY8" fmla="*/ 0 h 1325563"/>
              <a:gd name="csX9" fmla="*/ 4311396 w 10515600"/>
              <a:gd name="csY9" fmla="*/ 0 h 1325563"/>
              <a:gd name="csX10" fmla="*/ 4895596 w 10515600"/>
              <a:gd name="csY10" fmla="*/ 0 h 1325563"/>
              <a:gd name="csX11" fmla="*/ 5164328 w 10515600"/>
              <a:gd name="csY11" fmla="*/ 0 h 1325563"/>
              <a:gd name="csX12" fmla="*/ 5433060 w 10515600"/>
              <a:gd name="csY12" fmla="*/ 0 h 1325563"/>
              <a:gd name="csX13" fmla="*/ 6017260 w 10515600"/>
              <a:gd name="csY13" fmla="*/ 0 h 1325563"/>
              <a:gd name="csX14" fmla="*/ 6496304 w 10515600"/>
              <a:gd name="csY14" fmla="*/ 0 h 1325563"/>
              <a:gd name="csX15" fmla="*/ 7185660 w 10515600"/>
              <a:gd name="csY15" fmla="*/ 0 h 1325563"/>
              <a:gd name="csX16" fmla="*/ 7559548 w 10515600"/>
              <a:gd name="csY16" fmla="*/ 0 h 1325563"/>
              <a:gd name="csX17" fmla="*/ 7828280 w 10515600"/>
              <a:gd name="csY17" fmla="*/ 0 h 1325563"/>
              <a:gd name="csX18" fmla="*/ 8202168 w 10515600"/>
              <a:gd name="csY18" fmla="*/ 0 h 1325563"/>
              <a:gd name="csX19" fmla="*/ 8681212 w 10515600"/>
              <a:gd name="csY19" fmla="*/ 0 h 1325563"/>
              <a:gd name="csX20" fmla="*/ 9055100 w 10515600"/>
              <a:gd name="csY20" fmla="*/ 0 h 1325563"/>
              <a:gd name="csX21" fmla="*/ 9323832 w 10515600"/>
              <a:gd name="csY21" fmla="*/ 0 h 1325563"/>
              <a:gd name="csX22" fmla="*/ 9592564 w 10515600"/>
              <a:gd name="csY22" fmla="*/ 0 h 1325563"/>
              <a:gd name="csX23" fmla="*/ 9861296 w 10515600"/>
              <a:gd name="csY23" fmla="*/ 0 h 1325563"/>
              <a:gd name="csX24" fmla="*/ 10515600 w 10515600"/>
              <a:gd name="csY24" fmla="*/ 0 h 1325563"/>
              <a:gd name="csX25" fmla="*/ 10515600 w 10515600"/>
              <a:gd name="csY25" fmla="*/ 415343 h 1325563"/>
              <a:gd name="csX26" fmla="*/ 10515600 w 10515600"/>
              <a:gd name="csY26" fmla="*/ 883709 h 1325563"/>
              <a:gd name="csX27" fmla="*/ 10515600 w 10515600"/>
              <a:gd name="csY27" fmla="*/ 1325563 h 1325563"/>
              <a:gd name="csX28" fmla="*/ 9931400 w 10515600"/>
              <a:gd name="csY28" fmla="*/ 1325563 h 1325563"/>
              <a:gd name="csX29" fmla="*/ 9662668 w 10515600"/>
              <a:gd name="csY29" fmla="*/ 1325563 h 1325563"/>
              <a:gd name="csX30" fmla="*/ 9183624 w 10515600"/>
              <a:gd name="csY30" fmla="*/ 1325563 h 1325563"/>
              <a:gd name="csX31" fmla="*/ 8914892 w 10515600"/>
              <a:gd name="csY31" fmla="*/ 1325563 h 1325563"/>
              <a:gd name="csX32" fmla="*/ 8120380 w 10515600"/>
              <a:gd name="csY32" fmla="*/ 1325563 h 1325563"/>
              <a:gd name="csX33" fmla="*/ 7641336 w 10515600"/>
              <a:gd name="csY33" fmla="*/ 1325563 h 1325563"/>
              <a:gd name="csX34" fmla="*/ 7267448 w 10515600"/>
              <a:gd name="csY34" fmla="*/ 1325563 h 1325563"/>
              <a:gd name="csX35" fmla="*/ 6788404 w 10515600"/>
              <a:gd name="csY35" fmla="*/ 1325563 h 1325563"/>
              <a:gd name="csX36" fmla="*/ 6099048 w 10515600"/>
              <a:gd name="csY36" fmla="*/ 1325563 h 1325563"/>
              <a:gd name="csX37" fmla="*/ 5620004 w 10515600"/>
              <a:gd name="csY37" fmla="*/ 1325563 h 1325563"/>
              <a:gd name="csX38" fmla="*/ 5246116 w 10515600"/>
              <a:gd name="csY38" fmla="*/ 1325563 h 1325563"/>
              <a:gd name="csX39" fmla="*/ 4661916 w 10515600"/>
              <a:gd name="csY39" fmla="*/ 1325563 h 1325563"/>
              <a:gd name="csX40" fmla="*/ 4393184 w 10515600"/>
              <a:gd name="csY40" fmla="*/ 1325563 h 1325563"/>
              <a:gd name="csX41" fmla="*/ 3914140 w 10515600"/>
              <a:gd name="csY41" fmla="*/ 1325563 h 1325563"/>
              <a:gd name="csX42" fmla="*/ 3119628 w 10515600"/>
              <a:gd name="csY42" fmla="*/ 1325563 h 1325563"/>
              <a:gd name="csX43" fmla="*/ 2325116 w 10515600"/>
              <a:gd name="csY43" fmla="*/ 1325563 h 1325563"/>
              <a:gd name="csX44" fmla="*/ 2056384 w 10515600"/>
              <a:gd name="csY44" fmla="*/ 1325563 h 1325563"/>
              <a:gd name="csX45" fmla="*/ 1472184 w 10515600"/>
              <a:gd name="csY45" fmla="*/ 1325563 h 1325563"/>
              <a:gd name="csX46" fmla="*/ 1203452 w 10515600"/>
              <a:gd name="csY46" fmla="*/ 1325563 h 1325563"/>
              <a:gd name="csX47" fmla="*/ 0 w 10515600"/>
              <a:gd name="csY47" fmla="*/ 1325563 h 1325563"/>
              <a:gd name="csX48" fmla="*/ 0 w 10515600"/>
              <a:gd name="csY48" fmla="*/ 910220 h 1325563"/>
              <a:gd name="csX49" fmla="*/ 0 w 10515600"/>
              <a:gd name="csY49" fmla="*/ 468366 h 1325563"/>
              <a:gd name="csX50" fmla="*/ 0 w 10515600"/>
              <a:gd name="csY50"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1325563" fill="none" extrusionOk="0">
                <a:moveTo>
                  <a:pt x="0" y="0"/>
                </a:moveTo>
                <a:cubicBezTo>
                  <a:pt x="164068" y="-19267"/>
                  <a:pt x="246432" y="23919"/>
                  <a:pt x="373888" y="0"/>
                </a:cubicBezTo>
                <a:cubicBezTo>
                  <a:pt x="501344" y="-23919"/>
                  <a:pt x="717925" y="41293"/>
                  <a:pt x="958088" y="0"/>
                </a:cubicBezTo>
                <a:cubicBezTo>
                  <a:pt x="1198251" y="-41293"/>
                  <a:pt x="1381964" y="66180"/>
                  <a:pt x="1542288" y="0"/>
                </a:cubicBezTo>
                <a:cubicBezTo>
                  <a:pt x="1702612" y="-66180"/>
                  <a:pt x="1682172" y="26933"/>
                  <a:pt x="1811020" y="0"/>
                </a:cubicBezTo>
                <a:cubicBezTo>
                  <a:pt x="1939868" y="-26933"/>
                  <a:pt x="2106784" y="3564"/>
                  <a:pt x="2395220" y="0"/>
                </a:cubicBezTo>
                <a:cubicBezTo>
                  <a:pt x="2683656" y="-3564"/>
                  <a:pt x="2630813" y="1482"/>
                  <a:pt x="2769108" y="0"/>
                </a:cubicBezTo>
                <a:cubicBezTo>
                  <a:pt x="2907403" y="-1482"/>
                  <a:pt x="2989297" y="18220"/>
                  <a:pt x="3142996" y="0"/>
                </a:cubicBezTo>
                <a:cubicBezTo>
                  <a:pt x="3296695" y="-18220"/>
                  <a:pt x="3498054" y="34196"/>
                  <a:pt x="3727196" y="0"/>
                </a:cubicBezTo>
                <a:cubicBezTo>
                  <a:pt x="3956338" y="-34196"/>
                  <a:pt x="4072093" y="49292"/>
                  <a:pt x="4311396" y="0"/>
                </a:cubicBezTo>
                <a:cubicBezTo>
                  <a:pt x="4550699" y="-49292"/>
                  <a:pt x="4773918" y="39555"/>
                  <a:pt x="4895596" y="0"/>
                </a:cubicBezTo>
                <a:cubicBezTo>
                  <a:pt x="5017274" y="-39555"/>
                  <a:pt x="5051442" y="23898"/>
                  <a:pt x="5164328" y="0"/>
                </a:cubicBezTo>
                <a:cubicBezTo>
                  <a:pt x="5277214" y="-23898"/>
                  <a:pt x="5305851" y="10662"/>
                  <a:pt x="5433060" y="0"/>
                </a:cubicBezTo>
                <a:cubicBezTo>
                  <a:pt x="5560269" y="-10662"/>
                  <a:pt x="5736322" y="17729"/>
                  <a:pt x="6017260" y="0"/>
                </a:cubicBezTo>
                <a:cubicBezTo>
                  <a:pt x="6298198" y="-17729"/>
                  <a:pt x="6297298" y="45002"/>
                  <a:pt x="6496304" y="0"/>
                </a:cubicBezTo>
                <a:cubicBezTo>
                  <a:pt x="6695310" y="-45002"/>
                  <a:pt x="6999717" y="16321"/>
                  <a:pt x="7185660" y="0"/>
                </a:cubicBezTo>
                <a:cubicBezTo>
                  <a:pt x="7371603" y="-16321"/>
                  <a:pt x="7467290" y="7621"/>
                  <a:pt x="7559548" y="0"/>
                </a:cubicBezTo>
                <a:cubicBezTo>
                  <a:pt x="7651806" y="-7621"/>
                  <a:pt x="7696496" y="31097"/>
                  <a:pt x="7828280" y="0"/>
                </a:cubicBezTo>
                <a:cubicBezTo>
                  <a:pt x="7960064" y="-31097"/>
                  <a:pt x="8051728" y="38612"/>
                  <a:pt x="8202168" y="0"/>
                </a:cubicBezTo>
                <a:cubicBezTo>
                  <a:pt x="8352608" y="-38612"/>
                  <a:pt x="8494202" y="6100"/>
                  <a:pt x="8681212" y="0"/>
                </a:cubicBezTo>
                <a:cubicBezTo>
                  <a:pt x="8868222" y="-6100"/>
                  <a:pt x="8976623" y="13607"/>
                  <a:pt x="9055100" y="0"/>
                </a:cubicBezTo>
                <a:cubicBezTo>
                  <a:pt x="9133577" y="-13607"/>
                  <a:pt x="9191689" y="20511"/>
                  <a:pt x="9323832" y="0"/>
                </a:cubicBezTo>
                <a:cubicBezTo>
                  <a:pt x="9455975" y="-20511"/>
                  <a:pt x="9502909" y="18181"/>
                  <a:pt x="9592564" y="0"/>
                </a:cubicBezTo>
                <a:cubicBezTo>
                  <a:pt x="9682219" y="-18181"/>
                  <a:pt x="9734122" y="10674"/>
                  <a:pt x="9861296" y="0"/>
                </a:cubicBezTo>
                <a:cubicBezTo>
                  <a:pt x="9988470" y="-10674"/>
                  <a:pt x="10277213" y="18367"/>
                  <a:pt x="10515600" y="0"/>
                </a:cubicBezTo>
                <a:cubicBezTo>
                  <a:pt x="10547524" y="121605"/>
                  <a:pt x="10484316" y="253374"/>
                  <a:pt x="10515600" y="415343"/>
                </a:cubicBezTo>
                <a:cubicBezTo>
                  <a:pt x="10546884" y="577312"/>
                  <a:pt x="10478911" y="787441"/>
                  <a:pt x="10515600" y="883709"/>
                </a:cubicBezTo>
                <a:cubicBezTo>
                  <a:pt x="10552289" y="979977"/>
                  <a:pt x="10499420" y="1232341"/>
                  <a:pt x="10515600" y="1325563"/>
                </a:cubicBezTo>
                <a:cubicBezTo>
                  <a:pt x="10331837" y="1382816"/>
                  <a:pt x="10191915" y="1256572"/>
                  <a:pt x="9931400" y="1325563"/>
                </a:cubicBezTo>
                <a:cubicBezTo>
                  <a:pt x="9670885" y="1394554"/>
                  <a:pt x="9752877" y="1321437"/>
                  <a:pt x="9662668" y="1325563"/>
                </a:cubicBezTo>
                <a:cubicBezTo>
                  <a:pt x="9572459" y="1329689"/>
                  <a:pt x="9365212" y="1309692"/>
                  <a:pt x="9183624" y="1325563"/>
                </a:cubicBezTo>
                <a:cubicBezTo>
                  <a:pt x="9002036" y="1341434"/>
                  <a:pt x="8986339" y="1294298"/>
                  <a:pt x="8914892" y="1325563"/>
                </a:cubicBezTo>
                <a:cubicBezTo>
                  <a:pt x="8843445" y="1356828"/>
                  <a:pt x="8324630" y="1274827"/>
                  <a:pt x="8120380" y="1325563"/>
                </a:cubicBezTo>
                <a:cubicBezTo>
                  <a:pt x="7916130" y="1376299"/>
                  <a:pt x="7857610" y="1302957"/>
                  <a:pt x="7641336" y="1325563"/>
                </a:cubicBezTo>
                <a:cubicBezTo>
                  <a:pt x="7425062" y="1348169"/>
                  <a:pt x="7402649" y="1319442"/>
                  <a:pt x="7267448" y="1325563"/>
                </a:cubicBezTo>
                <a:cubicBezTo>
                  <a:pt x="7132247" y="1331684"/>
                  <a:pt x="6992731" y="1318022"/>
                  <a:pt x="6788404" y="1325563"/>
                </a:cubicBezTo>
                <a:cubicBezTo>
                  <a:pt x="6584077" y="1333104"/>
                  <a:pt x="6431268" y="1272201"/>
                  <a:pt x="6099048" y="1325563"/>
                </a:cubicBezTo>
                <a:cubicBezTo>
                  <a:pt x="5766828" y="1378925"/>
                  <a:pt x="5734748" y="1324365"/>
                  <a:pt x="5620004" y="1325563"/>
                </a:cubicBezTo>
                <a:cubicBezTo>
                  <a:pt x="5505260" y="1326761"/>
                  <a:pt x="5415719" y="1295204"/>
                  <a:pt x="5246116" y="1325563"/>
                </a:cubicBezTo>
                <a:cubicBezTo>
                  <a:pt x="5076513" y="1355922"/>
                  <a:pt x="4828393" y="1324943"/>
                  <a:pt x="4661916" y="1325563"/>
                </a:cubicBezTo>
                <a:cubicBezTo>
                  <a:pt x="4495439" y="1326183"/>
                  <a:pt x="4498762" y="1313828"/>
                  <a:pt x="4393184" y="1325563"/>
                </a:cubicBezTo>
                <a:cubicBezTo>
                  <a:pt x="4287606" y="1337298"/>
                  <a:pt x="4133719" y="1288645"/>
                  <a:pt x="3914140" y="1325563"/>
                </a:cubicBezTo>
                <a:cubicBezTo>
                  <a:pt x="3694561" y="1362481"/>
                  <a:pt x="3465818" y="1251194"/>
                  <a:pt x="3119628" y="1325563"/>
                </a:cubicBezTo>
                <a:cubicBezTo>
                  <a:pt x="2773438" y="1399932"/>
                  <a:pt x="2706313" y="1269476"/>
                  <a:pt x="2325116" y="1325563"/>
                </a:cubicBezTo>
                <a:cubicBezTo>
                  <a:pt x="1943919" y="1381650"/>
                  <a:pt x="2179579" y="1303258"/>
                  <a:pt x="2056384" y="1325563"/>
                </a:cubicBezTo>
                <a:cubicBezTo>
                  <a:pt x="1933189" y="1347868"/>
                  <a:pt x="1753801" y="1298381"/>
                  <a:pt x="1472184" y="1325563"/>
                </a:cubicBezTo>
                <a:cubicBezTo>
                  <a:pt x="1190567" y="1352745"/>
                  <a:pt x="1287350" y="1306925"/>
                  <a:pt x="1203452" y="1325563"/>
                </a:cubicBezTo>
                <a:cubicBezTo>
                  <a:pt x="1119554" y="1344201"/>
                  <a:pt x="463500" y="1225508"/>
                  <a:pt x="0" y="1325563"/>
                </a:cubicBezTo>
                <a:cubicBezTo>
                  <a:pt x="-6608" y="1131358"/>
                  <a:pt x="7362" y="1052148"/>
                  <a:pt x="0" y="910220"/>
                </a:cubicBezTo>
                <a:cubicBezTo>
                  <a:pt x="-7362" y="768292"/>
                  <a:pt x="1431" y="619971"/>
                  <a:pt x="0" y="468366"/>
                </a:cubicBezTo>
                <a:cubicBezTo>
                  <a:pt x="-1431" y="316761"/>
                  <a:pt x="23885" y="122814"/>
                  <a:pt x="0" y="0"/>
                </a:cubicBezTo>
                <a:close/>
              </a:path>
              <a:path w="10515600" h="1325563"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41540" y="130976"/>
                  <a:pt x="10476917" y="291058"/>
                  <a:pt x="10515600" y="441854"/>
                </a:cubicBezTo>
                <a:cubicBezTo>
                  <a:pt x="10554283" y="592650"/>
                  <a:pt x="10494723" y="687555"/>
                  <a:pt x="10515600" y="870453"/>
                </a:cubicBezTo>
                <a:cubicBezTo>
                  <a:pt x="10536477" y="1053351"/>
                  <a:pt x="10494435" y="1107688"/>
                  <a:pt x="10515600" y="1325563"/>
                </a:cubicBezTo>
                <a:cubicBezTo>
                  <a:pt x="10393330" y="1394333"/>
                  <a:pt x="10091873" y="1266171"/>
                  <a:pt x="9931400" y="1325563"/>
                </a:cubicBezTo>
                <a:cubicBezTo>
                  <a:pt x="9770927" y="1384955"/>
                  <a:pt x="9690676" y="1285591"/>
                  <a:pt x="9557512" y="1325563"/>
                </a:cubicBezTo>
                <a:cubicBezTo>
                  <a:pt x="9424348" y="1365535"/>
                  <a:pt x="9351557" y="1324074"/>
                  <a:pt x="9288780" y="1325563"/>
                </a:cubicBezTo>
                <a:cubicBezTo>
                  <a:pt x="9226003" y="1327052"/>
                  <a:pt x="8815313" y="1291379"/>
                  <a:pt x="8494268" y="1325563"/>
                </a:cubicBezTo>
                <a:cubicBezTo>
                  <a:pt x="8173223" y="1359747"/>
                  <a:pt x="8106477" y="1273143"/>
                  <a:pt x="7804912" y="1325563"/>
                </a:cubicBezTo>
                <a:cubicBezTo>
                  <a:pt x="7503347" y="1377983"/>
                  <a:pt x="7467006" y="1299387"/>
                  <a:pt x="7220712" y="1325563"/>
                </a:cubicBezTo>
                <a:cubicBezTo>
                  <a:pt x="6974418" y="1351739"/>
                  <a:pt x="6742919" y="1313862"/>
                  <a:pt x="6531356" y="1325563"/>
                </a:cubicBezTo>
                <a:cubicBezTo>
                  <a:pt x="6319793" y="1337264"/>
                  <a:pt x="6303096" y="1292451"/>
                  <a:pt x="6157468" y="1325563"/>
                </a:cubicBezTo>
                <a:cubicBezTo>
                  <a:pt x="6011840" y="1358675"/>
                  <a:pt x="5969097" y="1322285"/>
                  <a:pt x="5888736" y="1325563"/>
                </a:cubicBezTo>
                <a:cubicBezTo>
                  <a:pt x="5808375" y="1328841"/>
                  <a:pt x="5599248" y="1298285"/>
                  <a:pt x="5514848" y="1325563"/>
                </a:cubicBezTo>
                <a:cubicBezTo>
                  <a:pt x="5430448" y="1352841"/>
                  <a:pt x="5030301" y="1314624"/>
                  <a:pt x="4720336" y="1325563"/>
                </a:cubicBezTo>
                <a:cubicBezTo>
                  <a:pt x="4410371" y="1336502"/>
                  <a:pt x="4338720" y="1287079"/>
                  <a:pt x="4241292" y="1325563"/>
                </a:cubicBezTo>
                <a:cubicBezTo>
                  <a:pt x="4143864" y="1364047"/>
                  <a:pt x="4097525" y="1298706"/>
                  <a:pt x="3972560" y="1325563"/>
                </a:cubicBezTo>
                <a:cubicBezTo>
                  <a:pt x="3847595" y="1352420"/>
                  <a:pt x="3622177" y="1275776"/>
                  <a:pt x="3493516" y="1325563"/>
                </a:cubicBezTo>
                <a:cubicBezTo>
                  <a:pt x="3364855" y="1375350"/>
                  <a:pt x="3218246" y="1281890"/>
                  <a:pt x="3119628" y="1325563"/>
                </a:cubicBezTo>
                <a:cubicBezTo>
                  <a:pt x="3021010" y="1369236"/>
                  <a:pt x="2910404" y="1299637"/>
                  <a:pt x="2850896" y="1325563"/>
                </a:cubicBezTo>
                <a:cubicBezTo>
                  <a:pt x="2791388" y="1351489"/>
                  <a:pt x="2541429" y="1303315"/>
                  <a:pt x="2371852" y="1325563"/>
                </a:cubicBezTo>
                <a:cubicBezTo>
                  <a:pt x="2202275" y="1347811"/>
                  <a:pt x="1914281" y="1250497"/>
                  <a:pt x="1682496" y="1325563"/>
                </a:cubicBezTo>
                <a:cubicBezTo>
                  <a:pt x="1450711" y="1400629"/>
                  <a:pt x="1138376" y="1308757"/>
                  <a:pt x="887984" y="1325563"/>
                </a:cubicBezTo>
                <a:cubicBezTo>
                  <a:pt x="637592" y="1342369"/>
                  <a:pt x="344460" y="1280192"/>
                  <a:pt x="0" y="1325563"/>
                </a:cubicBezTo>
                <a:cubicBezTo>
                  <a:pt x="-10630" y="1151525"/>
                  <a:pt x="53000" y="980287"/>
                  <a:pt x="0" y="857197"/>
                </a:cubicBezTo>
                <a:cubicBezTo>
                  <a:pt x="-53000" y="734107"/>
                  <a:pt x="38729" y="498149"/>
                  <a:pt x="0" y="388832"/>
                </a:cubicBezTo>
                <a:cubicBezTo>
                  <a:pt x="-38729" y="279516"/>
                  <a:pt x="8601" y="118847"/>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lstStyle/>
          <a:p>
            <a:pPr algn="ctr"/>
            <a:r>
              <a:rPr lang="el-GR" b="1" dirty="0">
                <a:solidFill>
                  <a:srgbClr val="FF0000"/>
                </a:solidFill>
              </a:rPr>
              <a:t>Χθες  ________ ψωμί.</a:t>
            </a:r>
          </a:p>
        </p:txBody>
      </p:sp>
      <p:sp>
        <p:nvSpPr>
          <p:cNvPr id="5" name="Τίτλος 1">
            <a:extLst>
              <a:ext uri="{FF2B5EF4-FFF2-40B4-BE49-F238E27FC236}">
                <a16:creationId xmlns:a16="http://schemas.microsoft.com/office/drawing/2014/main" id="{D8A1DACC-BA45-9E2D-BCD8-FF4DBB1C17E0}"/>
              </a:ext>
            </a:extLst>
          </p:cNvPr>
          <p:cNvSpPr txBox="1">
            <a:spLocks/>
          </p:cNvSpPr>
          <p:nvPr/>
        </p:nvSpPr>
        <p:spPr>
          <a:xfrm>
            <a:off x="838200" y="187824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Α. τρώω</a:t>
            </a:r>
          </a:p>
        </p:txBody>
      </p:sp>
      <p:sp>
        <p:nvSpPr>
          <p:cNvPr id="7" name="Τίτλος 1">
            <a:extLst>
              <a:ext uri="{FF2B5EF4-FFF2-40B4-BE49-F238E27FC236}">
                <a16:creationId xmlns:a16="http://schemas.microsoft.com/office/drawing/2014/main" id="{5CEF8B0A-E20C-21C2-6318-597B7B8B121F}"/>
              </a:ext>
            </a:extLst>
          </p:cNvPr>
          <p:cNvSpPr txBox="1">
            <a:spLocks/>
          </p:cNvSpPr>
          <p:nvPr/>
        </p:nvSpPr>
        <p:spPr>
          <a:xfrm>
            <a:off x="838199" y="342900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Β. έφαγα</a:t>
            </a:r>
          </a:p>
        </p:txBody>
      </p:sp>
      <p:sp>
        <p:nvSpPr>
          <p:cNvPr id="9" name="Τίτλος 1">
            <a:extLst>
              <a:ext uri="{FF2B5EF4-FFF2-40B4-BE49-F238E27FC236}">
                <a16:creationId xmlns:a16="http://schemas.microsoft.com/office/drawing/2014/main" id="{CB833D38-E232-A85D-6F18-B400C1791959}"/>
              </a:ext>
            </a:extLst>
          </p:cNvPr>
          <p:cNvSpPr txBox="1">
            <a:spLocks/>
          </p:cNvSpPr>
          <p:nvPr/>
        </p:nvSpPr>
        <p:spPr>
          <a:xfrm>
            <a:off x="838198" y="497976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γ. έτρωγα</a:t>
            </a:r>
          </a:p>
        </p:txBody>
      </p:sp>
      <p:pic>
        <p:nvPicPr>
          <p:cNvPr id="6" name="Εικόνα 5" descr="Human baby cartoon - 74 χιλιάδες εικόνες, εικονογραφήσεις και φωτογραφίες  στοκ χωρίς δικαιώματα | Shutterstock">
            <a:extLst>
              <a:ext uri="{FF2B5EF4-FFF2-40B4-BE49-F238E27FC236}">
                <a16:creationId xmlns:a16="http://schemas.microsoft.com/office/drawing/2014/main" id="{4C5918AD-0EA9-6356-2EAB-2DF520843168}"/>
              </a:ext>
            </a:extLst>
          </p:cNvPr>
          <p:cNvPicPr>
            <a:picLocks noChangeAspect="1"/>
          </p:cNvPicPr>
          <p:nvPr/>
        </p:nvPicPr>
        <p:blipFill>
          <a:blip r:embed="rId2"/>
          <a:srcRect b="5918"/>
          <a:stretch>
            <a:fillRect/>
          </a:stretch>
        </p:blipFill>
        <p:spPr>
          <a:xfrm>
            <a:off x="6217104" y="2174421"/>
            <a:ext cx="5136696" cy="2509157"/>
          </a:xfrm>
          <a:prstGeom prst="rect">
            <a:avLst/>
          </a:prstGeom>
        </p:spPr>
      </p:pic>
      <p:sp>
        <p:nvSpPr>
          <p:cNvPr id="10" name="Βέλος: Δεξιό 9">
            <a:extLst>
              <a:ext uri="{FF2B5EF4-FFF2-40B4-BE49-F238E27FC236}">
                <a16:creationId xmlns:a16="http://schemas.microsoft.com/office/drawing/2014/main" id="{6EC9DED5-8C3A-3F99-A847-F8EF578607B5}"/>
              </a:ext>
            </a:extLst>
          </p:cNvPr>
          <p:cNvSpPr/>
          <p:nvPr/>
        </p:nvSpPr>
        <p:spPr>
          <a:xfrm rot="16200000">
            <a:off x="10597243" y="5341481"/>
            <a:ext cx="1513114" cy="116477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ΣΗΜΕΡΑ</a:t>
            </a:r>
          </a:p>
        </p:txBody>
      </p:sp>
      <p:sp>
        <p:nvSpPr>
          <p:cNvPr id="12" name="Βέλος: Δεξιό 11">
            <a:extLst>
              <a:ext uri="{FF2B5EF4-FFF2-40B4-BE49-F238E27FC236}">
                <a16:creationId xmlns:a16="http://schemas.microsoft.com/office/drawing/2014/main" id="{9D70CAD5-6656-9DDB-4C61-8C30B004212F}"/>
              </a:ext>
            </a:extLst>
          </p:cNvPr>
          <p:cNvSpPr/>
          <p:nvPr/>
        </p:nvSpPr>
        <p:spPr>
          <a:xfrm rot="16200000">
            <a:off x="9867904" y="5401352"/>
            <a:ext cx="1513114" cy="104502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ΧΘΕΣ ΜΙΑ ΣΤΙΓΜΗ </a:t>
            </a:r>
          </a:p>
        </p:txBody>
      </p:sp>
    </p:spTree>
    <p:extLst>
      <p:ext uri="{BB962C8B-B14F-4D97-AF65-F5344CB8AC3E}">
        <p14:creationId xmlns:p14="http://schemas.microsoft.com/office/powerpoint/2010/main" val="1604505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27396-458C-798A-87F2-3FCA6EE5CA8B}"/>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2E557B2F-4F08-537D-3FCA-64B9A437C6BD}"/>
              </a:ext>
            </a:extLst>
          </p:cNvPr>
          <p:cNvSpPr>
            <a:spLocks noGrp="1"/>
          </p:cNvSpPr>
          <p:nvPr>
            <p:ph type="title"/>
          </p:nvPr>
        </p:nvSpPr>
        <p:spPr>
          <a:custGeom>
            <a:avLst/>
            <a:gdLst>
              <a:gd name="csX0" fmla="*/ 0 w 10515600"/>
              <a:gd name="csY0" fmla="*/ 0 h 1325563"/>
              <a:gd name="csX1" fmla="*/ 373888 w 10515600"/>
              <a:gd name="csY1" fmla="*/ 0 h 1325563"/>
              <a:gd name="csX2" fmla="*/ 958088 w 10515600"/>
              <a:gd name="csY2" fmla="*/ 0 h 1325563"/>
              <a:gd name="csX3" fmla="*/ 1542288 w 10515600"/>
              <a:gd name="csY3" fmla="*/ 0 h 1325563"/>
              <a:gd name="csX4" fmla="*/ 1811020 w 10515600"/>
              <a:gd name="csY4" fmla="*/ 0 h 1325563"/>
              <a:gd name="csX5" fmla="*/ 2395220 w 10515600"/>
              <a:gd name="csY5" fmla="*/ 0 h 1325563"/>
              <a:gd name="csX6" fmla="*/ 2769108 w 10515600"/>
              <a:gd name="csY6" fmla="*/ 0 h 1325563"/>
              <a:gd name="csX7" fmla="*/ 3142996 w 10515600"/>
              <a:gd name="csY7" fmla="*/ 0 h 1325563"/>
              <a:gd name="csX8" fmla="*/ 3727196 w 10515600"/>
              <a:gd name="csY8" fmla="*/ 0 h 1325563"/>
              <a:gd name="csX9" fmla="*/ 4311396 w 10515600"/>
              <a:gd name="csY9" fmla="*/ 0 h 1325563"/>
              <a:gd name="csX10" fmla="*/ 4895596 w 10515600"/>
              <a:gd name="csY10" fmla="*/ 0 h 1325563"/>
              <a:gd name="csX11" fmla="*/ 5164328 w 10515600"/>
              <a:gd name="csY11" fmla="*/ 0 h 1325563"/>
              <a:gd name="csX12" fmla="*/ 5433060 w 10515600"/>
              <a:gd name="csY12" fmla="*/ 0 h 1325563"/>
              <a:gd name="csX13" fmla="*/ 6017260 w 10515600"/>
              <a:gd name="csY13" fmla="*/ 0 h 1325563"/>
              <a:gd name="csX14" fmla="*/ 6496304 w 10515600"/>
              <a:gd name="csY14" fmla="*/ 0 h 1325563"/>
              <a:gd name="csX15" fmla="*/ 7185660 w 10515600"/>
              <a:gd name="csY15" fmla="*/ 0 h 1325563"/>
              <a:gd name="csX16" fmla="*/ 7559548 w 10515600"/>
              <a:gd name="csY16" fmla="*/ 0 h 1325563"/>
              <a:gd name="csX17" fmla="*/ 7828280 w 10515600"/>
              <a:gd name="csY17" fmla="*/ 0 h 1325563"/>
              <a:gd name="csX18" fmla="*/ 8202168 w 10515600"/>
              <a:gd name="csY18" fmla="*/ 0 h 1325563"/>
              <a:gd name="csX19" fmla="*/ 8681212 w 10515600"/>
              <a:gd name="csY19" fmla="*/ 0 h 1325563"/>
              <a:gd name="csX20" fmla="*/ 9055100 w 10515600"/>
              <a:gd name="csY20" fmla="*/ 0 h 1325563"/>
              <a:gd name="csX21" fmla="*/ 9323832 w 10515600"/>
              <a:gd name="csY21" fmla="*/ 0 h 1325563"/>
              <a:gd name="csX22" fmla="*/ 9592564 w 10515600"/>
              <a:gd name="csY22" fmla="*/ 0 h 1325563"/>
              <a:gd name="csX23" fmla="*/ 9861296 w 10515600"/>
              <a:gd name="csY23" fmla="*/ 0 h 1325563"/>
              <a:gd name="csX24" fmla="*/ 10515600 w 10515600"/>
              <a:gd name="csY24" fmla="*/ 0 h 1325563"/>
              <a:gd name="csX25" fmla="*/ 10515600 w 10515600"/>
              <a:gd name="csY25" fmla="*/ 415343 h 1325563"/>
              <a:gd name="csX26" fmla="*/ 10515600 w 10515600"/>
              <a:gd name="csY26" fmla="*/ 883709 h 1325563"/>
              <a:gd name="csX27" fmla="*/ 10515600 w 10515600"/>
              <a:gd name="csY27" fmla="*/ 1325563 h 1325563"/>
              <a:gd name="csX28" fmla="*/ 9931400 w 10515600"/>
              <a:gd name="csY28" fmla="*/ 1325563 h 1325563"/>
              <a:gd name="csX29" fmla="*/ 9662668 w 10515600"/>
              <a:gd name="csY29" fmla="*/ 1325563 h 1325563"/>
              <a:gd name="csX30" fmla="*/ 9183624 w 10515600"/>
              <a:gd name="csY30" fmla="*/ 1325563 h 1325563"/>
              <a:gd name="csX31" fmla="*/ 8914892 w 10515600"/>
              <a:gd name="csY31" fmla="*/ 1325563 h 1325563"/>
              <a:gd name="csX32" fmla="*/ 8120380 w 10515600"/>
              <a:gd name="csY32" fmla="*/ 1325563 h 1325563"/>
              <a:gd name="csX33" fmla="*/ 7641336 w 10515600"/>
              <a:gd name="csY33" fmla="*/ 1325563 h 1325563"/>
              <a:gd name="csX34" fmla="*/ 7267448 w 10515600"/>
              <a:gd name="csY34" fmla="*/ 1325563 h 1325563"/>
              <a:gd name="csX35" fmla="*/ 6788404 w 10515600"/>
              <a:gd name="csY35" fmla="*/ 1325563 h 1325563"/>
              <a:gd name="csX36" fmla="*/ 6099048 w 10515600"/>
              <a:gd name="csY36" fmla="*/ 1325563 h 1325563"/>
              <a:gd name="csX37" fmla="*/ 5620004 w 10515600"/>
              <a:gd name="csY37" fmla="*/ 1325563 h 1325563"/>
              <a:gd name="csX38" fmla="*/ 5246116 w 10515600"/>
              <a:gd name="csY38" fmla="*/ 1325563 h 1325563"/>
              <a:gd name="csX39" fmla="*/ 4661916 w 10515600"/>
              <a:gd name="csY39" fmla="*/ 1325563 h 1325563"/>
              <a:gd name="csX40" fmla="*/ 4393184 w 10515600"/>
              <a:gd name="csY40" fmla="*/ 1325563 h 1325563"/>
              <a:gd name="csX41" fmla="*/ 3914140 w 10515600"/>
              <a:gd name="csY41" fmla="*/ 1325563 h 1325563"/>
              <a:gd name="csX42" fmla="*/ 3119628 w 10515600"/>
              <a:gd name="csY42" fmla="*/ 1325563 h 1325563"/>
              <a:gd name="csX43" fmla="*/ 2325116 w 10515600"/>
              <a:gd name="csY43" fmla="*/ 1325563 h 1325563"/>
              <a:gd name="csX44" fmla="*/ 2056384 w 10515600"/>
              <a:gd name="csY44" fmla="*/ 1325563 h 1325563"/>
              <a:gd name="csX45" fmla="*/ 1472184 w 10515600"/>
              <a:gd name="csY45" fmla="*/ 1325563 h 1325563"/>
              <a:gd name="csX46" fmla="*/ 1203452 w 10515600"/>
              <a:gd name="csY46" fmla="*/ 1325563 h 1325563"/>
              <a:gd name="csX47" fmla="*/ 0 w 10515600"/>
              <a:gd name="csY47" fmla="*/ 1325563 h 1325563"/>
              <a:gd name="csX48" fmla="*/ 0 w 10515600"/>
              <a:gd name="csY48" fmla="*/ 910220 h 1325563"/>
              <a:gd name="csX49" fmla="*/ 0 w 10515600"/>
              <a:gd name="csY49" fmla="*/ 468366 h 1325563"/>
              <a:gd name="csX50" fmla="*/ 0 w 10515600"/>
              <a:gd name="csY50"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1325563" fill="none" extrusionOk="0">
                <a:moveTo>
                  <a:pt x="0" y="0"/>
                </a:moveTo>
                <a:cubicBezTo>
                  <a:pt x="164068" y="-19267"/>
                  <a:pt x="246432" y="23919"/>
                  <a:pt x="373888" y="0"/>
                </a:cubicBezTo>
                <a:cubicBezTo>
                  <a:pt x="501344" y="-23919"/>
                  <a:pt x="717925" y="41293"/>
                  <a:pt x="958088" y="0"/>
                </a:cubicBezTo>
                <a:cubicBezTo>
                  <a:pt x="1198251" y="-41293"/>
                  <a:pt x="1381964" y="66180"/>
                  <a:pt x="1542288" y="0"/>
                </a:cubicBezTo>
                <a:cubicBezTo>
                  <a:pt x="1702612" y="-66180"/>
                  <a:pt x="1682172" y="26933"/>
                  <a:pt x="1811020" y="0"/>
                </a:cubicBezTo>
                <a:cubicBezTo>
                  <a:pt x="1939868" y="-26933"/>
                  <a:pt x="2106784" y="3564"/>
                  <a:pt x="2395220" y="0"/>
                </a:cubicBezTo>
                <a:cubicBezTo>
                  <a:pt x="2683656" y="-3564"/>
                  <a:pt x="2630813" y="1482"/>
                  <a:pt x="2769108" y="0"/>
                </a:cubicBezTo>
                <a:cubicBezTo>
                  <a:pt x="2907403" y="-1482"/>
                  <a:pt x="2989297" y="18220"/>
                  <a:pt x="3142996" y="0"/>
                </a:cubicBezTo>
                <a:cubicBezTo>
                  <a:pt x="3296695" y="-18220"/>
                  <a:pt x="3498054" y="34196"/>
                  <a:pt x="3727196" y="0"/>
                </a:cubicBezTo>
                <a:cubicBezTo>
                  <a:pt x="3956338" y="-34196"/>
                  <a:pt x="4072093" y="49292"/>
                  <a:pt x="4311396" y="0"/>
                </a:cubicBezTo>
                <a:cubicBezTo>
                  <a:pt x="4550699" y="-49292"/>
                  <a:pt x="4773918" y="39555"/>
                  <a:pt x="4895596" y="0"/>
                </a:cubicBezTo>
                <a:cubicBezTo>
                  <a:pt x="5017274" y="-39555"/>
                  <a:pt x="5051442" y="23898"/>
                  <a:pt x="5164328" y="0"/>
                </a:cubicBezTo>
                <a:cubicBezTo>
                  <a:pt x="5277214" y="-23898"/>
                  <a:pt x="5305851" y="10662"/>
                  <a:pt x="5433060" y="0"/>
                </a:cubicBezTo>
                <a:cubicBezTo>
                  <a:pt x="5560269" y="-10662"/>
                  <a:pt x="5736322" y="17729"/>
                  <a:pt x="6017260" y="0"/>
                </a:cubicBezTo>
                <a:cubicBezTo>
                  <a:pt x="6298198" y="-17729"/>
                  <a:pt x="6297298" y="45002"/>
                  <a:pt x="6496304" y="0"/>
                </a:cubicBezTo>
                <a:cubicBezTo>
                  <a:pt x="6695310" y="-45002"/>
                  <a:pt x="6999717" y="16321"/>
                  <a:pt x="7185660" y="0"/>
                </a:cubicBezTo>
                <a:cubicBezTo>
                  <a:pt x="7371603" y="-16321"/>
                  <a:pt x="7467290" y="7621"/>
                  <a:pt x="7559548" y="0"/>
                </a:cubicBezTo>
                <a:cubicBezTo>
                  <a:pt x="7651806" y="-7621"/>
                  <a:pt x="7696496" y="31097"/>
                  <a:pt x="7828280" y="0"/>
                </a:cubicBezTo>
                <a:cubicBezTo>
                  <a:pt x="7960064" y="-31097"/>
                  <a:pt x="8051728" y="38612"/>
                  <a:pt x="8202168" y="0"/>
                </a:cubicBezTo>
                <a:cubicBezTo>
                  <a:pt x="8352608" y="-38612"/>
                  <a:pt x="8494202" y="6100"/>
                  <a:pt x="8681212" y="0"/>
                </a:cubicBezTo>
                <a:cubicBezTo>
                  <a:pt x="8868222" y="-6100"/>
                  <a:pt x="8976623" y="13607"/>
                  <a:pt x="9055100" y="0"/>
                </a:cubicBezTo>
                <a:cubicBezTo>
                  <a:pt x="9133577" y="-13607"/>
                  <a:pt x="9191689" y="20511"/>
                  <a:pt x="9323832" y="0"/>
                </a:cubicBezTo>
                <a:cubicBezTo>
                  <a:pt x="9455975" y="-20511"/>
                  <a:pt x="9502909" y="18181"/>
                  <a:pt x="9592564" y="0"/>
                </a:cubicBezTo>
                <a:cubicBezTo>
                  <a:pt x="9682219" y="-18181"/>
                  <a:pt x="9734122" y="10674"/>
                  <a:pt x="9861296" y="0"/>
                </a:cubicBezTo>
                <a:cubicBezTo>
                  <a:pt x="9988470" y="-10674"/>
                  <a:pt x="10277213" y="18367"/>
                  <a:pt x="10515600" y="0"/>
                </a:cubicBezTo>
                <a:cubicBezTo>
                  <a:pt x="10547524" y="121605"/>
                  <a:pt x="10484316" y="253374"/>
                  <a:pt x="10515600" y="415343"/>
                </a:cubicBezTo>
                <a:cubicBezTo>
                  <a:pt x="10546884" y="577312"/>
                  <a:pt x="10478911" y="787441"/>
                  <a:pt x="10515600" y="883709"/>
                </a:cubicBezTo>
                <a:cubicBezTo>
                  <a:pt x="10552289" y="979977"/>
                  <a:pt x="10499420" y="1232341"/>
                  <a:pt x="10515600" y="1325563"/>
                </a:cubicBezTo>
                <a:cubicBezTo>
                  <a:pt x="10331837" y="1382816"/>
                  <a:pt x="10191915" y="1256572"/>
                  <a:pt x="9931400" y="1325563"/>
                </a:cubicBezTo>
                <a:cubicBezTo>
                  <a:pt x="9670885" y="1394554"/>
                  <a:pt x="9752877" y="1321437"/>
                  <a:pt x="9662668" y="1325563"/>
                </a:cubicBezTo>
                <a:cubicBezTo>
                  <a:pt x="9572459" y="1329689"/>
                  <a:pt x="9365212" y="1309692"/>
                  <a:pt x="9183624" y="1325563"/>
                </a:cubicBezTo>
                <a:cubicBezTo>
                  <a:pt x="9002036" y="1341434"/>
                  <a:pt x="8986339" y="1294298"/>
                  <a:pt x="8914892" y="1325563"/>
                </a:cubicBezTo>
                <a:cubicBezTo>
                  <a:pt x="8843445" y="1356828"/>
                  <a:pt x="8324630" y="1274827"/>
                  <a:pt x="8120380" y="1325563"/>
                </a:cubicBezTo>
                <a:cubicBezTo>
                  <a:pt x="7916130" y="1376299"/>
                  <a:pt x="7857610" y="1302957"/>
                  <a:pt x="7641336" y="1325563"/>
                </a:cubicBezTo>
                <a:cubicBezTo>
                  <a:pt x="7425062" y="1348169"/>
                  <a:pt x="7402649" y="1319442"/>
                  <a:pt x="7267448" y="1325563"/>
                </a:cubicBezTo>
                <a:cubicBezTo>
                  <a:pt x="7132247" y="1331684"/>
                  <a:pt x="6992731" y="1318022"/>
                  <a:pt x="6788404" y="1325563"/>
                </a:cubicBezTo>
                <a:cubicBezTo>
                  <a:pt x="6584077" y="1333104"/>
                  <a:pt x="6431268" y="1272201"/>
                  <a:pt x="6099048" y="1325563"/>
                </a:cubicBezTo>
                <a:cubicBezTo>
                  <a:pt x="5766828" y="1378925"/>
                  <a:pt x="5734748" y="1324365"/>
                  <a:pt x="5620004" y="1325563"/>
                </a:cubicBezTo>
                <a:cubicBezTo>
                  <a:pt x="5505260" y="1326761"/>
                  <a:pt x="5415719" y="1295204"/>
                  <a:pt x="5246116" y="1325563"/>
                </a:cubicBezTo>
                <a:cubicBezTo>
                  <a:pt x="5076513" y="1355922"/>
                  <a:pt x="4828393" y="1324943"/>
                  <a:pt x="4661916" y="1325563"/>
                </a:cubicBezTo>
                <a:cubicBezTo>
                  <a:pt x="4495439" y="1326183"/>
                  <a:pt x="4498762" y="1313828"/>
                  <a:pt x="4393184" y="1325563"/>
                </a:cubicBezTo>
                <a:cubicBezTo>
                  <a:pt x="4287606" y="1337298"/>
                  <a:pt x="4133719" y="1288645"/>
                  <a:pt x="3914140" y="1325563"/>
                </a:cubicBezTo>
                <a:cubicBezTo>
                  <a:pt x="3694561" y="1362481"/>
                  <a:pt x="3465818" y="1251194"/>
                  <a:pt x="3119628" y="1325563"/>
                </a:cubicBezTo>
                <a:cubicBezTo>
                  <a:pt x="2773438" y="1399932"/>
                  <a:pt x="2706313" y="1269476"/>
                  <a:pt x="2325116" y="1325563"/>
                </a:cubicBezTo>
                <a:cubicBezTo>
                  <a:pt x="1943919" y="1381650"/>
                  <a:pt x="2179579" y="1303258"/>
                  <a:pt x="2056384" y="1325563"/>
                </a:cubicBezTo>
                <a:cubicBezTo>
                  <a:pt x="1933189" y="1347868"/>
                  <a:pt x="1753801" y="1298381"/>
                  <a:pt x="1472184" y="1325563"/>
                </a:cubicBezTo>
                <a:cubicBezTo>
                  <a:pt x="1190567" y="1352745"/>
                  <a:pt x="1287350" y="1306925"/>
                  <a:pt x="1203452" y="1325563"/>
                </a:cubicBezTo>
                <a:cubicBezTo>
                  <a:pt x="1119554" y="1344201"/>
                  <a:pt x="463500" y="1225508"/>
                  <a:pt x="0" y="1325563"/>
                </a:cubicBezTo>
                <a:cubicBezTo>
                  <a:pt x="-6608" y="1131358"/>
                  <a:pt x="7362" y="1052148"/>
                  <a:pt x="0" y="910220"/>
                </a:cubicBezTo>
                <a:cubicBezTo>
                  <a:pt x="-7362" y="768292"/>
                  <a:pt x="1431" y="619971"/>
                  <a:pt x="0" y="468366"/>
                </a:cubicBezTo>
                <a:cubicBezTo>
                  <a:pt x="-1431" y="316761"/>
                  <a:pt x="23885" y="122814"/>
                  <a:pt x="0" y="0"/>
                </a:cubicBezTo>
                <a:close/>
              </a:path>
              <a:path w="10515600" h="1325563"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41540" y="130976"/>
                  <a:pt x="10476917" y="291058"/>
                  <a:pt x="10515600" y="441854"/>
                </a:cubicBezTo>
                <a:cubicBezTo>
                  <a:pt x="10554283" y="592650"/>
                  <a:pt x="10494723" y="687555"/>
                  <a:pt x="10515600" y="870453"/>
                </a:cubicBezTo>
                <a:cubicBezTo>
                  <a:pt x="10536477" y="1053351"/>
                  <a:pt x="10494435" y="1107688"/>
                  <a:pt x="10515600" y="1325563"/>
                </a:cubicBezTo>
                <a:cubicBezTo>
                  <a:pt x="10393330" y="1394333"/>
                  <a:pt x="10091873" y="1266171"/>
                  <a:pt x="9931400" y="1325563"/>
                </a:cubicBezTo>
                <a:cubicBezTo>
                  <a:pt x="9770927" y="1384955"/>
                  <a:pt x="9690676" y="1285591"/>
                  <a:pt x="9557512" y="1325563"/>
                </a:cubicBezTo>
                <a:cubicBezTo>
                  <a:pt x="9424348" y="1365535"/>
                  <a:pt x="9351557" y="1324074"/>
                  <a:pt x="9288780" y="1325563"/>
                </a:cubicBezTo>
                <a:cubicBezTo>
                  <a:pt x="9226003" y="1327052"/>
                  <a:pt x="8815313" y="1291379"/>
                  <a:pt x="8494268" y="1325563"/>
                </a:cubicBezTo>
                <a:cubicBezTo>
                  <a:pt x="8173223" y="1359747"/>
                  <a:pt x="8106477" y="1273143"/>
                  <a:pt x="7804912" y="1325563"/>
                </a:cubicBezTo>
                <a:cubicBezTo>
                  <a:pt x="7503347" y="1377983"/>
                  <a:pt x="7467006" y="1299387"/>
                  <a:pt x="7220712" y="1325563"/>
                </a:cubicBezTo>
                <a:cubicBezTo>
                  <a:pt x="6974418" y="1351739"/>
                  <a:pt x="6742919" y="1313862"/>
                  <a:pt x="6531356" y="1325563"/>
                </a:cubicBezTo>
                <a:cubicBezTo>
                  <a:pt x="6319793" y="1337264"/>
                  <a:pt x="6303096" y="1292451"/>
                  <a:pt x="6157468" y="1325563"/>
                </a:cubicBezTo>
                <a:cubicBezTo>
                  <a:pt x="6011840" y="1358675"/>
                  <a:pt x="5969097" y="1322285"/>
                  <a:pt x="5888736" y="1325563"/>
                </a:cubicBezTo>
                <a:cubicBezTo>
                  <a:pt x="5808375" y="1328841"/>
                  <a:pt x="5599248" y="1298285"/>
                  <a:pt x="5514848" y="1325563"/>
                </a:cubicBezTo>
                <a:cubicBezTo>
                  <a:pt x="5430448" y="1352841"/>
                  <a:pt x="5030301" y="1314624"/>
                  <a:pt x="4720336" y="1325563"/>
                </a:cubicBezTo>
                <a:cubicBezTo>
                  <a:pt x="4410371" y="1336502"/>
                  <a:pt x="4338720" y="1287079"/>
                  <a:pt x="4241292" y="1325563"/>
                </a:cubicBezTo>
                <a:cubicBezTo>
                  <a:pt x="4143864" y="1364047"/>
                  <a:pt x="4097525" y="1298706"/>
                  <a:pt x="3972560" y="1325563"/>
                </a:cubicBezTo>
                <a:cubicBezTo>
                  <a:pt x="3847595" y="1352420"/>
                  <a:pt x="3622177" y="1275776"/>
                  <a:pt x="3493516" y="1325563"/>
                </a:cubicBezTo>
                <a:cubicBezTo>
                  <a:pt x="3364855" y="1375350"/>
                  <a:pt x="3218246" y="1281890"/>
                  <a:pt x="3119628" y="1325563"/>
                </a:cubicBezTo>
                <a:cubicBezTo>
                  <a:pt x="3021010" y="1369236"/>
                  <a:pt x="2910404" y="1299637"/>
                  <a:pt x="2850896" y="1325563"/>
                </a:cubicBezTo>
                <a:cubicBezTo>
                  <a:pt x="2791388" y="1351489"/>
                  <a:pt x="2541429" y="1303315"/>
                  <a:pt x="2371852" y="1325563"/>
                </a:cubicBezTo>
                <a:cubicBezTo>
                  <a:pt x="2202275" y="1347811"/>
                  <a:pt x="1914281" y="1250497"/>
                  <a:pt x="1682496" y="1325563"/>
                </a:cubicBezTo>
                <a:cubicBezTo>
                  <a:pt x="1450711" y="1400629"/>
                  <a:pt x="1138376" y="1308757"/>
                  <a:pt x="887984" y="1325563"/>
                </a:cubicBezTo>
                <a:cubicBezTo>
                  <a:pt x="637592" y="1342369"/>
                  <a:pt x="344460" y="1280192"/>
                  <a:pt x="0" y="1325563"/>
                </a:cubicBezTo>
                <a:cubicBezTo>
                  <a:pt x="-10630" y="1151525"/>
                  <a:pt x="53000" y="980287"/>
                  <a:pt x="0" y="857197"/>
                </a:cubicBezTo>
                <a:cubicBezTo>
                  <a:pt x="-53000" y="734107"/>
                  <a:pt x="38729" y="498149"/>
                  <a:pt x="0" y="388832"/>
                </a:cubicBezTo>
                <a:cubicBezTo>
                  <a:pt x="-38729" y="279516"/>
                  <a:pt x="8601" y="118847"/>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lstStyle/>
          <a:p>
            <a:pPr algn="ctr"/>
            <a:r>
              <a:rPr lang="el-GR" b="1" dirty="0">
                <a:solidFill>
                  <a:srgbClr val="FF0000"/>
                </a:solidFill>
              </a:rPr>
              <a:t>Παλιά ________ ψωμί.</a:t>
            </a:r>
          </a:p>
        </p:txBody>
      </p:sp>
      <p:sp>
        <p:nvSpPr>
          <p:cNvPr id="5" name="Τίτλος 1">
            <a:extLst>
              <a:ext uri="{FF2B5EF4-FFF2-40B4-BE49-F238E27FC236}">
                <a16:creationId xmlns:a16="http://schemas.microsoft.com/office/drawing/2014/main" id="{31F99DC7-C332-23FB-E75C-116CB45D5763}"/>
              </a:ext>
            </a:extLst>
          </p:cNvPr>
          <p:cNvSpPr txBox="1">
            <a:spLocks/>
          </p:cNvSpPr>
          <p:nvPr/>
        </p:nvSpPr>
        <p:spPr>
          <a:xfrm>
            <a:off x="838200" y="187824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Α. τρώω</a:t>
            </a:r>
          </a:p>
        </p:txBody>
      </p:sp>
      <p:sp>
        <p:nvSpPr>
          <p:cNvPr id="7" name="Τίτλος 1">
            <a:extLst>
              <a:ext uri="{FF2B5EF4-FFF2-40B4-BE49-F238E27FC236}">
                <a16:creationId xmlns:a16="http://schemas.microsoft.com/office/drawing/2014/main" id="{1DF159EF-6CD9-E796-73EF-D4C7CEA6F438}"/>
              </a:ext>
            </a:extLst>
          </p:cNvPr>
          <p:cNvSpPr txBox="1">
            <a:spLocks/>
          </p:cNvSpPr>
          <p:nvPr/>
        </p:nvSpPr>
        <p:spPr>
          <a:xfrm>
            <a:off x="838199" y="342900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Β. έφαγα</a:t>
            </a:r>
          </a:p>
        </p:txBody>
      </p:sp>
      <p:sp>
        <p:nvSpPr>
          <p:cNvPr id="9" name="Τίτλος 1">
            <a:extLst>
              <a:ext uri="{FF2B5EF4-FFF2-40B4-BE49-F238E27FC236}">
                <a16:creationId xmlns:a16="http://schemas.microsoft.com/office/drawing/2014/main" id="{40F1EBAF-F736-4DB5-D279-4B58A9A1310C}"/>
              </a:ext>
            </a:extLst>
          </p:cNvPr>
          <p:cNvSpPr txBox="1">
            <a:spLocks/>
          </p:cNvSpPr>
          <p:nvPr/>
        </p:nvSpPr>
        <p:spPr>
          <a:xfrm>
            <a:off x="838198" y="497976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b="1" dirty="0"/>
              <a:t>γ. έτρωγα</a:t>
            </a:r>
          </a:p>
        </p:txBody>
      </p:sp>
      <p:pic>
        <p:nvPicPr>
          <p:cNvPr id="6" name="Εικόνα 5" descr="Human baby cartoon - 74 χιλιάδες εικόνες, εικονογραφήσεις και φωτογραφίες  στοκ χωρίς δικαιώματα | Shutterstock">
            <a:extLst>
              <a:ext uri="{FF2B5EF4-FFF2-40B4-BE49-F238E27FC236}">
                <a16:creationId xmlns:a16="http://schemas.microsoft.com/office/drawing/2014/main" id="{E04E448F-94A8-002A-C73C-9674467E2AAA}"/>
              </a:ext>
            </a:extLst>
          </p:cNvPr>
          <p:cNvPicPr>
            <a:picLocks noChangeAspect="1"/>
          </p:cNvPicPr>
          <p:nvPr/>
        </p:nvPicPr>
        <p:blipFill>
          <a:blip r:embed="rId2"/>
          <a:srcRect b="5918"/>
          <a:stretch>
            <a:fillRect/>
          </a:stretch>
        </p:blipFill>
        <p:spPr>
          <a:xfrm>
            <a:off x="6217104" y="2174421"/>
            <a:ext cx="5136696" cy="2509157"/>
          </a:xfrm>
          <a:prstGeom prst="rect">
            <a:avLst/>
          </a:prstGeom>
        </p:spPr>
      </p:pic>
      <p:sp>
        <p:nvSpPr>
          <p:cNvPr id="10" name="Βέλος: Δεξιό 9">
            <a:extLst>
              <a:ext uri="{FF2B5EF4-FFF2-40B4-BE49-F238E27FC236}">
                <a16:creationId xmlns:a16="http://schemas.microsoft.com/office/drawing/2014/main" id="{CCC14F2A-2C8F-9C8D-8D45-2B5CACDED2D0}"/>
              </a:ext>
            </a:extLst>
          </p:cNvPr>
          <p:cNvSpPr/>
          <p:nvPr/>
        </p:nvSpPr>
        <p:spPr>
          <a:xfrm rot="16200000">
            <a:off x="10689772" y="5341481"/>
            <a:ext cx="1513114" cy="116477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ΣΗΜΕΡΑ</a:t>
            </a:r>
          </a:p>
        </p:txBody>
      </p:sp>
      <p:sp>
        <p:nvSpPr>
          <p:cNvPr id="11" name="Βέλος: Δεξιό 10">
            <a:extLst>
              <a:ext uri="{FF2B5EF4-FFF2-40B4-BE49-F238E27FC236}">
                <a16:creationId xmlns:a16="http://schemas.microsoft.com/office/drawing/2014/main" id="{0624DB9D-CE1F-4853-DE63-7FFBCC6AB9E3}"/>
              </a:ext>
            </a:extLst>
          </p:cNvPr>
          <p:cNvSpPr/>
          <p:nvPr/>
        </p:nvSpPr>
        <p:spPr>
          <a:xfrm>
            <a:off x="6096000" y="4979760"/>
            <a:ext cx="3581400" cy="74612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ΠΑΛΙΑ</a:t>
            </a:r>
          </a:p>
        </p:txBody>
      </p:sp>
      <p:sp>
        <p:nvSpPr>
          <p:cNvPr id="13" name="Βέλος: Δεξιό 12">
            <a:extLst>
              <a:ext uri="{FF2B5EF4-FFF2-40B4-BE49-F238E27FC236}">
                <a16:creationId xmlns:a16="http://schemas.microsoft.com/office/drawing/2014/main" id="{DFB5EA84-9580-A658-3057-1B72B5123C57}"/>
              </a:ext>
            </a:extLst>
          </p:cNvPr>
          <p:cNvSpPr/>
          <p:nvPr/>
        </p:nvSpPr>
        <p:spPr>
          <a:xfrm rot="16200000">
            <a:off x="9702236" y="5274013"/>
            <a:ext cx="1996846" cy="95794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ΧΘΕΣ ΟΛΗ ΜΕΡΑ </a:t>
            </a:r>
          </a:p>
        </p:txBody>
      </p:sp>
    </p:spTree>
    <p:extLst>
      <p:ext uri="{BB962C8B-B14F-4D97-AF65-F5344CB8AC3E}">
        <p14:creationId xmlns:p14="http://schemas.microsoft.com/office/powerpoint/2010/main" val="1040993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A0CFF-49AE-809A-0575-1E48C57449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0AB52B-4570-CC12-44BC-722B7767ECDF}"/>
              </a:ext>
            </a:extLst>
          </p:cNvPr>
          <p:cNvSpPr txBox="1"/>
          <p:nvPr/>
        </p:nvSpPr>
        <p:spPr>
          <a:xfrm>
            <a:off x="378216" y="261257"/>
            <a:ext cx="6773698" cy="599533"/>
          </a:xfrm>
          <a:custGeom>
            <a:avLst/>
            <a:gdLst>
              <a:gd name="csX0" fmla="*/ 0 w 6773698"/>
              <a:gd name="csY0" fmla="*/ 0 h 599533"/>
              <a:gd name="csX1" fmla="*/ 699949 w 6773698"/>
              <a:gd name="csY1" fmla="*/ 0 h 599533"/>
              <a:gd name="csX2" fmla="*/ 1264424 w 6773698"/>
              <a:gd name="csY2" fmla="*/ 0 h 599533"/>
              <a:gd name="csX3" fmla="*/ 1761161 w 6773698"/>
              <a:gd name="csY3" fmla="*/ 0 h 599533"/>
              <a:gd name="csX4" fmla="*/ 2461110 w 6773698"/>
              <a:gd name="csY4" fmla="*/ 0 h 599533"/>
              <a:gd name="csX5" fmla="*/ 2957848 w 6773698"/>
              <a:gd name="csY5" fmla="*/ 0 h 599533"/>
              <a:gd name="csX6" fmla="*/ 3657797 w 6773698"/>
              <a:gd name="csY6" fmla="*/ 0 h 599533"/>
              <a:gd name="csX7" fmla="*/ 4019061 w 6773698"/>
              <a:gd name="csY7" fmla="*/ 0 h 599533"/>
              <a:gd name="csX8" fmla="*/ 4448062 w 6773698"/>
              <a:gd name="csY8" fmla="*/ 0 h 599533"/>
              <a:gd name="csX9" fmla="*/ 5012537 w 6773698"/>
              <a:gd name="csY9" fmla="*/ 0 h 599533"/>
              <a:gd name="csX10" fmla="*/ 5712485 w 6773698"/>
              <a:gd name="csY10" fmla="*/ 0 h 599533"/>
              <a:gd name="csX11" fmla="*/ 6276960 w 6773698"/>
              <a:gd name="csY11" fmla="*/ 0 h 599533"/>
              <a:gd name="csX12" fmla="*/ 6773698 w 6773698"/>
              <a:gd name="csY12" fmla="*/ 0 h 599533"/>
              <a:gd name="csX13" fmla="*/ 6773698 w 6773698"/>
              <a:gd name="csY13" fmla="*/ 599533 h 599533"/>
              <a:gd name="csX14" fmla="*/ 6276960 w 6773698"/>
              <a:gd name="csY14" fmla="*/ 599533 h 599533"/>
              <a:gd name="csX15" fmla="*/ 5644748 w 6773698"/>
              <a:gd name="csY15" fmla="*/ 599533 h 599533"/>
              <a:gd name="csX16" fmla="*/ 4944800 w 6773698"/>
              <a:gd name="csY16" fmla="*/ 599533 h 599533"/>
              <a:gd name="csX17" fmla="*/ 4515799 w 6773698"/>
              <a:gd name="csY17" fmla="*/ 599533 h 599533"/>
              <a:gd name="csX18" fmla="*/ 4019061 w 6773698"/>
              <a:gd name="csY18" fmla="*/ 599533 h 599533"/>
              <a:gd name="csX19" fmla="*/ 3454586 w 6773698"/>
              <a:gd name="csY19" fmla="*/ 599533 h 599533"/>
              <a:gd name="csX20" fmla="*/ 2754637 w 6773698"/>
              <a:gd name="csY20" fmla="*/ 599533 h 599533"/>
              <a:gd name="csX21" fmla="*/ 2190162 w 6773698"/>
              <a:gd name="csY21" fmla="*/ 599533 h 599533"/>
              <a:gd name="csX22" fmla="*/ 1693424 w 6773698"/>
              <a:gd name="csY22" fmla="*/ 599533 h 599533"/>
              <a:gd name="csX23" fmla="*/ 1196687 w 6773698"/>
              <a:gd name="csY23" fmla="*/ 599533 h 599533"/>
              <a:gd name="csX24" fmla="*/ 835423 w 6773698"/>
              <a:gd name="csY24" fmla="*/ 599533 h 599533"/>
              <a:gd name="csX25" fmla="*/ 0 w 6773698"/>
              <a:gd name="csY25" fmla="*/ 599533 h 599533"/>
              <a:gd name="csX26" fmla="*/ 0 w 6773698"/>
              <a:gd name="csY26" fmla="*/ 0 h 599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6773698" h="599533" extrusionOk="0">
                <a:moveTo>
                  <a:pt x="0" y="0"/>
                </a:moveTo>
                <a:cubicBezTo>
                  <a:pt x="239481" y="-36699"/>
                  <a:pt x="524656" y="21061"/>
                  <a:pt x="699949" y="0"/>
                </a:cubicBezTo>
                <a:cubicBezTo>
                  <a:pt x="875242" y="-21061"/>
                  <a:pt x="1015327" y="8794"/>
                  <a:pt x="1264424" y="0"/>
                </a:cubicBezTo>
                <a:cubicBezTo>
                  <a:pt x="1513521" y="-8794"/>
                  <a:pt x="1611646" y="13980"/>
                  <a:pt x="1761161" y="0"/>
                </a:cubicBezTo>
                <a:cubicBezTo>
                  <a:pt x="1910676" y="-13980"/>
                  <a:pt x="2165828" y="49381"/>
                  <a:pt x="2461110" y="0"/>
                </a:cubicBezTo>
                <a:cubicBezTo>
                  <a:pt x="2756392" y="-49381"/>
                  <a:pt x="2741512" y="4443"/>
                  <a:pt x="2957848" y="0"/>
                </a:cubicBezTo>
                <a:cubicBezTo>
                  <a:pt x="3174184" y="-4443"/>
                  <a:pt x="3386838" y="6178"/>
                  <a:pt x="3657797" y="0"/>
                </a:cubicBezTo>
                <a:cubicBezTo>
                  <a:pt x="3928756" y="-6178"/>
                  <a:pt x="3847077" y="27862"/>
                  <a:pt x="4019061" y="0"/>
                </a:cubicBezTo>
                <a:cubicBezTo>
                  <a:pt x="4191045" y="-27862"/>
                  <a:pt x="4279958" y="369"/>
                  <a:pt x="4448062" y="0"/>
                </a:cubicBezTo>
                <a:cubicBezTo>
                  <a:pt x="4616166" y="-369"/>
                  <a:pt x="4788384" y="30852"/>
                  <a:pt x="5012537" y="0"/>
                </a:cubicBezTo>
                <a:cubicBezTo>
                  <a:pt x="5236691" y="-30852"/>
                  <a:pt x="5420596" y="44536"/>
                  <a:pt x="5712485" y="0"/>
                </a:cubicBezTo>
                <a:cubicBezTo>
                  <a:pt x="6004374" y="-44536"/>
                  <a:pt x="6150722" y="59953"/>
                  <a:pt x="6276960" y="0"/>
                </a:cubicBezTo>
                <a:cubicBezTo>
                  <a:pt x="6403199" y="-59953"/>
                  <a:pt x="6529128" y="7669"/>
                  <a:pt x="6773698" y="0"/>
                </a:cubicBezTo>
                <a:cubicBezTo>
                  <a:pt x="6828674" y="161511"/>
                  <a:pt x="6741775" y="447576"/>
                  <a:pt x="6773698" y="599533"/>
                </a:cubicBezTo>
                <a:cubicBezTo>
                  <a:pt x="6669895" y="641533"/>
                  <a:pt x="6424051" y="595612"/>
                  <a:pt x="6276960" y="599533"/>
                </a:cubicBezTo>
                <a:cubicBezTo>
                  <a:pt x="6129869" y="603454"/>
                  <a:pt x="5775387" y="590573"/>
                  <a:pt x="5644748" y="599533"/>
                </a:cubicBezTo>
                <a:cubicBezTo>
                  <a:pt x="5514109" y="608493"/>
                  <a:pt x="5101249" y="584595"/>
                  <a:pt x="4944800" y="599533"/>
                </a:cubicBezTo>
                <a:cubicBezTo>
                  <a:pt x="4788351" y="614471"/>
                  <a:pt x="4657780" y="556140"/>
                  <a:pt x="4515799" y="599533"/>
                </a:cubicBezTo>
                <a:cubicBezTo>
                  <a:pt x="4373818" y="642926"/>
                  <a:pt x="4213080" y="561158"/>
                  <a:pt x="4019061" y="599533"/>
                </a:cubicBezTo>
                <a:cubicBezTo>
                  <a:pt x="3825042" y="637908"/>
                  <a:pt x="3702998" y="541212"/>
                  <a:pt x="3454586" y="599533"/>
                </a:cubicBezTo>
                <a:cubicBezTo>
                  <a:pt x="3206175" y="657854"/>
                  <a:pt x="2975682" y="575837"/>
                  <a:pt x="2754637" y="599533"/>
                </a:cubicBezTo>
                <a:cubicBezTo>
                  <a:pt x="2533592" y="623229"/>
                  <a:pt x="2388019" y="577671"/>
                  <a:pt x="2190162" y="599533"/>
                </a:cubicBezTo>
                <a:cubicBezTo>
                  <a:pt x="1992305" y="621395"/>
                  <a:pt x="1914873" y="588249"/>
                  <a:pt x="1693424" y="599533"/>
                </a:cubicBezTo>
                <a:cubicBezTo>
                  <a:pt x="1471975" y="610817"/>
                  <a:pt x="1379067" y="598177"/>
                  <a:pt x="1196687" y="599533"/>
                </a:cubicBezTo>
                <a:cubicBezTo>
                  <a:pt x="1014307" y="600889"/>
                  <a:pt x="955056" y="575730"/>
                  <a:pt x="835423" y="599533"/>
                </a:cubicBezTo>
                <a:cubicBezTo>
                  <a:pt x="715790" y="623336"/>
                  <a:pt x="404062" y="505597"/>
                  <a:pt x="0" y="599533"/>
                </a:cubicBezTo>
                <a:cubicBezTo>
                  <a:pt x="-66392" y="414890"/>
                  <a:pt x="53993" y="223496"/>
                  <a:pt x="0" y="0"/>
                </a:cubicBezTo>
                <a:close/>
              </a:path>
            </a:pathLst>
          </a:custGeom>
          <a:noFill/>
          <a:ln>
            <a:solidFill>
              <a:schemeClr val="tx1"/>
            </a:solidFill>
            <a:extLst>
              <a:ext uri="{C807C97D-BFC1-408E-A445-0C87EB9F89A2}">
                <ask:lineSketchStyleProps xmlns:ask="http://schemas.microsoft.com/office/drawing/2018/sketchyshapes" sd="2036600807">
                  <a:prstGeom prst="rect">
                    <a:avLst/>
                  </a:prstGeom>
                  <ask:type>
                    <ask:lineSketchScribble/>
                  </ask:type>
                </ask:lineSketchStyleProps>
              </a:ext>
            </a:extLst>
          </a:ln>
        </p:spPr>
        <p:txBody>
          <a:bodyPr wrap="square">
            <a:spAutoFit/>
          </a:bodyPr>
          <a:lstStyle/>
          <a:p>
            <a:r>
              <a:rPr lang="el-GR" sz="3200" dirty="0"/>
              <a:t>«Όταν εσύ  πήγαινες, </a:t>
            </a:r>
            <a:r>
              <a:rPr lang="el-GR" sz="3200"/>
              <a:t>εγώ ερχόμουν»</a:t>
            </a:r>
            <a:endParaRPr lang="el-GR" sz="3200" b="1" dirty="0"/>
          </a:p>
        </p:txBody>
      </p:sp>
      <p:sp>
        <p:nvSpPr>
          <p:cNvPr id="5" name="TextBox 4">
            <a:extLst>
              <a:ext uri="{FF2B5EF4-FFF2-40B4-BE49-F238E27FC236}">
                <a16:creationId xmlns:a16="http://schemas.microsoft.com/office/drawing/2014/main" id="{1D8A0FAB-6FB0-77E5-F772-C15D37358279}"/>
              </a:ext>
            </a:extLst>
          </p:cNvPr>
          <p:cNvSpPr txBox="1"/>
          <p:nvPr/>
        </p:nvSpPr>
        <p:spPr>
          <a:xfrm>
            <a:off x="9355132" y="1528479"/>
            <a:ext cx="2696617" cy="1615827"/>
          </a:xfrm>
          <a:custGeom>
            <a:avLst/>
            <a:gdLst>
              <a:gd name="csX0" fmla="*/ 0 w 2696617"/>
              <a:gd name="csY0" fmla="*/ 0 h 1615827"/>
              <a:gd name="csX1" fmla="*/ 593256 w 2696617"/>
              <a:gd name="csY1" fmla="*/ 0 h 1615827"/>
              <a:gd name="csX2" fmla="*/ 1078647 w 2696617"/>
              <a:gd name="csY2" fmla="*/ 0 h 1615827"/>
              <a:gd name="csX3" fmla="*/ 1537072 w 2696617"/>
              <a:gd name="csY3" fmla="*/ 0 h 1615827"/>
              <a:gd name="csX4" fmla="*/ 2049429 w 2696617"/>
              <a:gd name="csY4" fmla="*/ 0 h 1615827"/>
              <a:gd name="csX5" fmla="*/ 2696617 w 2696617"/>
              <a:gd name="csY5" fmla="*/ 0 h 1615827"/>
              <a:gd name="csX6" fmla="*/ 2696617 w 2696617"/>
              <a:gd name="csY6" fmla="*/ 570926 h 1615827"/>
              <a:gd name="csX7" fmla="*/ 2696617 w 2696617"/>
              <a:gd name="csY7" fmla="*/ 1109535 h 1615827"/>
              <a:gd name="csX8" fmla="*/ 2696617 w 2696617"/>
              <a:gd name="csY8" fmla="*/ 1615827 h 1615827"/>
              <a:gd name="csX9" fmla="*/ 2157294 w 2696617"/>
              <a:gd name="csY9" fmla="*/ 1615827 h 1615827"/>
              <a:gd name="csX10" fmla="*/ 1564038 w 2696617"/>
              <a:gd name="csY10" fmla="*/ 1615827 h 1615827"/>
              <a:gd name="csX11" fmla="*/ 997748 w 2696617"/>
              <a:gd name="csY11" fmla="*/ 1615827 h 1615827"/>
              <a:gd name="csX12" fmla="*/ 0 w 2696617"/>
              <a:gd name="csY12" fmla="*/ 1615827 h 1615827"/>
              <a:gd name="csX13" fmla="*/ 0 w 2696617"/>
              <a:gd name="csY13" fmla="*/ 1125693 h 1615827"/>
              <a:gd name="csX14" fmla="*/ 0 w 2696617"/>
              <a:gd name="csY14" fmla="*/ 635559 h 1615827"/>
              <a:gd name="csX15" fmla="*/ 0 w 2696617"/>
              <a:gd name="csY15" fmla="*/ 0 h 1615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696617" h="1615827" extrusionOk="0">
                <a:moveTo>
                  <a:pt x="0" y="0"/>
                </a:moveTo>
                <a:cubicBezTo>
                  <a:pt x="162616" y="-44318"/>
                  <a:pt x="444997" y="11824"/>
                  <a:pt x="593256" y="0"/>
                </a:cubicBezTo>
                <a:cubicBezTo>
                  <a:pt x="741515" y="-11824"/>
                  <a:pt x="952184" y="52153"/>
                  <a:pt x="1078647" y="0"/>
                </a:cubicBezTo>
                <a:cubicBezTo>
                  <a:pt x="1205110" y="-52153"/>
                  <a:pt x="1392709" y="7615"/>
                  <a:pt x="1537072" y="0"/>
                </a:cubicBezTo>
                <a:cubicBezTo>
                  <a:pt x="1681436" y="-7615"/>
                  <a:pt x="1815536" y="8158"/>
                  <a:pt x="2049429" y="0"/>
                </a:cubicBezTo>
                <a:cubicBezTo>
                  <a:pt x="2283322" y="-8158"/>
                  <a:pt x="2467787" y="44349"/>
                  <a:pt x="2696617" y="0"/>
                </a:cubicBezTo>
                <a:cubicBezTo>
                  <a:pt x="2748256" y="192577"/>
                  <a:pt x="2680714" y="352542"/>
                  <a:pt x="2696617" y="570926"/>
                </a:cubicBezTo>
                <a:cubicBezTo>
                  <a:pt x="2712520" y="789310"/>
                  <a:pt x="2647504" y="969539"/>
                  <a:pt x="2696617" y="1109535"/>
                </a:cubicBezTo>
                <a:cubicBezTo>
                  <a:pt x="2745730" y="1249531"/>
                  <a:pt x="2675908" y="1445818"/>
                  <a:pt x="2696617" y="1615827"/>
                </a:cubicBezTo>
                <a:cubicBezTo>
                  <a:pt x="2556663" y="1662271"/>
                  <a:pt x="2384657" y="1611698"/>
                  <a:pt x="2157294" y="1615827"/>
                </a:cubicBezTo>
                <a:cubicBezTo>
                  <a:pt x="1929931" y="1619956"/>
                  <a:pt x="1827310" y="1577288"/>
                  <a:pt x="1564038" y="1615827"/>
                </a:cubicBezTo>
                <a:cubicBezTo>
                  <a:pt x="1300766" y="1654366"/>
                  <a:pt x="1243602" y="1582109"/>
                  <a:pt x="997748" y="1615827"/>
                </a:cubicBezTo>
                <a:cubicBezTo>
                  <a:pt x="751894" y="1649545"/>
                  <a:pt x="406052" y="1606167"/>
                  <a:pt x="0" y="1615827"/>
                </a:cubicBezTo>
                <a:cubicBezTo>
                  <a:pt x="-17085" y="1469025"/>
                  <a:pt x="12107" y="1328259"/>
                  <a:pt x="0" y="1125693"/>
                </a:cubicBezTo>
                <a:cubicBezTo>
                  <a:pt x="-12107" y="923127"/>
                  <a:pt x="40120" y="757653"/>
                  <a:pt x="0" y="635559"/>
                </a:cubicBezTo>
                <a:cubicBezTo>
                  <a:pt x="-40120" y="513465"/>
                  <a:pt x="22659" y="301491"/>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marL="0" marR="0">
              <a:spcBef>
                <a:spcPts val="900"/>
              </a:spcBef>
              <a:spcAft>
                <a:spcPts val="900"/>
              </a:spcAft>
            </a:pPr>
            <a:endParaRPr lang="el-GR" sz="2800" u="none" strike="noStrike" dirty="0">
              <a:effectLst/>
              <a:latin typeface="Google Sans"/>
            </a:endParaRPr>
          </a:p>
          <a:p>
            <a:pPr>
              <a:spcBef>
                <a:spcPts val="900"/>
              </a:spcBef>
              <a:spcAft>
                <a:spcPts val="900"/>
              </a:spcAft>
            </a:pPr>
            <a:r>
              <a:rPr lang="el-GR" sz="1400" dirty="0"/>
              <a:t>Παροιμία :  Έξυπνα λόγια  που έλεγαν  οι άνθρωποι πριν από  πολλά χρόνια για να μας μάθουν  </a:t>
            </a:r>
            <a:r>
              <a:rPr lang="el-GR" sz="1400"/>
              <a:t>κάτι χρήσιμο.  </a:t>
            </a:r>
            <a:endParaRPr lang="el-GR" sz="1400" dirty="0"/>
          </a:p>
        </p:txBody>
      </p:sp>
      <p:pic>
        <p:nvPicPr>
          <p:cNvPr id="9" name="Εικόνα 8" descr="27 CLIPART TEACHER ιδέες | clip art, manualidades, φανταστικοί χαρακτήρες">
            <a:extLst>
              <a:ext uri="{FF2B5EF4-FFF2-40B4-BE49-F238E27FC236}">
                <a16:creationId xmlns:a16="http://schemas.microsoft.com/office/drawing/2014/main" id="{25422065-C9C5-A345-0B29-99BFEF493824}"/>
              </a:ext>
            </a:extLst>
          </p:cNvPr>
          <p:cNvPicPr>
            <a:picLocks noChangeAspect="1"/>
          </p:cNvPicPr>
          <p:nvPr/>
        </p:nvPicPr>
        <p:blipFill>
          <a:blip r:embed="rId2"/>
          <a:srcRect l="8430" t="14252" r="41198" b="13169"/>
          <a:stretch>
            <a:fillRect/>
          </a:stretch>
        </p:blipFill>
        <p:spPr>
          <a:xfrm>
            <a:off x="9789041" y="730844"/>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8" name="Ευθεία γραμμή σύνδεσης 7">
            <a:extLst>
              <a:ext uri="{FF2B5EF4-FFF2-40B4-BE49-F238E27FC236}">
                <a16:creationId xmlns:a16="http://schemas.microsoft.com/office/drawing/2014/main" id="{A9D518BE-35DE-8E27-D2D5-6BFE02A62557}"/>
              </a:ext>
            </a:extLst>
          </p:cNvPr>
          <p:cNvCxnSpPr/>
          <p:nvPr/>
        </p:nvCxnSpPr>
        <p:spPr>
          <a:xfrm flipH="1">
            <a:off x="5212738" y="261257"/>
            <a:ext cx="2666999" cy="4430486"/>
          </a:xfrm>
          <a:prstGeom prst="line">
            <a:avLst/>
          </a:prstGeom>
          <a:ln w="76200"/>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68452BD8-B326-D2C9-3BCE-62161019E648}"/>
              </a:ext>
            </a:extLst>
          </p:cNvPr>
          <p:cNvSpPr txBox="1"/>
          <p:nvPr/>
        </p:nvSpPr>
        <p:spPr>
          <a:xfrm>
            <a:off x="226751" y="5329521"/>
            <a:ext cx="10865792" cy="1077218"/>
          </a:xfrm>
          <a:custGeom>
            <a:avLst/>
            <a:gdLst>
              <a:gd name="csX0" fmla="*/ 0 w 10865792"/>
              <a:gd name="csY0" fmla="*/ 0 h 1077218"/>
              <a:gd name="csX1" fmla="*/ 463226 w 10865792"/>
              <a:gd name="csY1" fmla="*/ 0 h 1077218"/>
              <a:gd name="csX2" fmla="*/ 1143768 w 10865792"/>
              <a:gd name="csY2" fmla="*/ 0 h 1077218"/>
              <a:gd name="csX3" fmla="*/ 1932967 w 10865792"/>
              <a:gd name="csY3" fmla="*/ 0 h 1077218"/>
              <a:gd name="csX4" fmla="*/ 2396193 w 10865792"/>
              <a:gd name="csY4" fmla="*/ 0 h 1077218"/>
              <a:gd name="csX5" fmla="*/ 3185393 w 10865792"/>
              <a:gd name="csY5" fmla="*/ 0 h 1077218"/>
              <a:gd name="csX6" fmla="*/ 3648619 w 10865792"/>
              <a:gd name="csY6" fmla="*/ 0 h 1077218"/>
              <a:gd name="csX7" fmla="*/ 4220502 w 10865792"/>
              <a:gd name="csY7" fmla="*/ 0 h 1077218"/>
              <a:gd name="csX8" fmla="*/ 4901044 w 10865792"/>
              <a:gd name="csY8" fmla="*/ 0 h 1077218"/>
              <a:gd name="csX9" fmla="*/ 5581586 w 10865792"/>
              <a:gd name="csY9" fmla="*/ 0 h 1077218"/>
              <a:gd name="csX10" fmla="*/ 5936154 w 10865792"/>
              <a:gd name="csY10" fmla="*/ 0 h 1077218"/>
              <a:gd name="csX11" fmla="*/ 6290722 w 10865792"/>
              <a:gd name="csY11" fmla="*/ 0 h 1077218"/>
              <a:gd name="csX12" fmla="*/ 6862605 w 10865792"/>
              <a:gd name="csY12" fmla="*/ 0 h 1077218"/>
              <a:gd name="csX13" fmla="*/ 7108516 w 10865792"/>
              <a:gd name="csY13" fmla="*/ 0 h 1077218"/>
              <a:gd name="csX14" fmla="*/ 7463083 w 10865792"/>
              <a:gd name="csY14" fmla="*/ 0 h 1077218"/>
              <a:gd name="csX15" fmla="*/ 7708993 w 10865792"/>
              <a:gd name="csY15" fmla="*/ 0 h 1077218"/>
              <a:gd name="csX16" fmla="*/ 8280877 w 10865792"/>
              <a:gd name="csY16" fmla="*/ 0 h 1077218"/>
              <a:gd name="csX17" fmla="*/ 8635445 w 10865792"/>
              <a:gd name="csY17" fmla="*/ 0 h 1077218"/>
              <a:gd name="csX18" fmla="*/ 9098671 w 10865792"/>
              <a:gd name="csY18" fmla="*/ 0 h 1077218"/>
              <a:gd name="csX19" fmla="*/ 9670555 w 10865792"/>
              <a:gd name="csY19" fmla="*/ 0 h 1077218"/>
              <a:gd name="csX20" fmla="*/ 10242439 w 10865792"/>
              <a:gd name="csY20" fmla="*/ 0 h 1077218"/>
              <a:gd name="csX21" fmla="*/ 10865792 w 10865792"/>
              <a:gd name="csY21" fmla="*/ 0 h 1077218"/>
              <a:gd name="csX22" fmla="*/ 10865792 w 10865792"/>
              <a:gd name="csY22" fmla="*/ 527837 h 1077218"/>
              <a:gd name="csX23" fmla="*/ 10865792 w 10865792"/>
              <a:gd name="csY23" fmla="*/ 1077218 h 1077218"/>
              <a:gd name="csX24" fmla="*/ 10185250 w 10865792"/>
              <a:gd name="csY24" fmla="*/ 1077218 h 1077218"/>
              <a:gd name="csX25" fmla="*/ 9722024 w 10865792"/>
              <a:gd name="csY25" fmla="*/ 1077218 h 1077218"/>
              <a:gd name="csX26" fmla="*/ 9258799 w 10865792"/>
              <a:gd name="csY26" fmla="*/ 1077218 h 1077218"/>
              <a:gd name="csX27" fmla="*/ 8904231 w 10865792"/>
              <a:gd name="csY27" fmla="*/ 1077218 h 1077218"/>
              <a:gd name="csX28" fmla="*/ 8332347 w 10865792"/>
              <a:gd name="csY28" fmla="*/ 1077218 h 1077218"/>
              <a:gd name="csX29" fmla="*/ 7543147 w 10865792"/>
              <a:gd name="csY29" fmla="*/ 1077218 h 1077218"/>
              <a:gd name="csX30" fmla="*/ 6862605 w 10865792"/>
              <a:gd name="csY30" fmla="*/ 1077218 h 1077218"/>
              <a:gd name="csX31" fmla="*/ 6508038 w 10865792"/>
              <a:gd name="csY31" fmla="*/ 1077218 h 1077218"/>
              <a:gd name="csX32" fmla="*/ 5936154 w 10865792"/>
              <a:gd name="csY32" fmla="*/ 1077218 h 1077218"/>
              <a:gd name="csX33" fmla="*/ 5255612 w 10865792"/>
              <a:gd name="csY33" fmla="*/ 1077218 h 1077218"/>
              <a:gd name="csX34" fmla="*/ 5009702 w 10865792"/>
              <a:gd name="csY34" fmla="*/ 1077218 h 1077218"/>
              <a:gd name="csX35" fmla="*/ 4220502 w 10865792"/>
              <a:gd name="csY35" fmla="*/ 1077218 h 1077218"/>
              <a:gd name="csX36" fmla="*/ 3974592 w 10865792"/>
              <a:gd name="csY36" fmla="*/ 1077218 h 1077218"/>
              <a:gd name="csX37" fmla="*/ 3294051 w 10865792"/>
              <a:gd name="csY37" fmla="*/ 1077218 h 1077218"/>
              <a:gd name="csX38" fmla="*/ 3048141 w 10865792"/>
              <a:gd name="csY38" fmla="*/ 1077218 h 1077218"/>
              <a:gd name="csX39" fmla="*/ 2584915 w 10865792"/>
              <a:gd name="csY39" fmla="*/ 1077218 h 1077218"/>
              <a:gd name="csX40" fmla="*/ 2230347 w 10865792"/>
              <a:gd name="csY40" fmla="*/ 1077218 h 1077218"/>
              <a:gd name="csX41" fmla="*/ 1767121 w 10865792"/>
              <a:gd name="csY41" fmla="*/ 1077218 h 1077218"/>
              <a:gd name="csX42" fmla="*/ 1412553 w 10865792"/>
              <a:gd name="csY42" fmla="*/ 1077218 h 1077218"/>
              <a:gd name="csX43" fmla="*/ 732011 w 10865792"/>
              <a:gd name="csY43" fmla="*/ 1077218 h 1077218"/>
              <a:gd name="csX44" fmla="*/ 0 w 10865792"/>
              <a:gd name="csY44" fmla="*/ 1077218 h 1077218"/>
              <a:gd name="csX45" fmla="*/ 0 w 10865792"/>
              <a:gd name="csY45" fmla="*/ 560153 h 1077218"/>
              <a:gd name="csX46" fmla="*/ 0 w 10865792"/>
              <a:gd name="csY46" fmla="*/ 0 h 1077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10865792" h="1077218" extrusionOk="0">
                <a:moveTo>
                  <a:pt x="0" y="0"/>
                </a:moveTo>
                <a:cubicBezTo>
                  <a:pt x="224542" y="-27195"/>
                  <a:pt x="303921" y="52501"/>
                  <a:pt x="463226" y="0"/>
                </a:cubicBezTo>
                <a:cubicBezTo>
                  <a:pt x="622531" y="-52501"/>
                  <a:pt x="904906" y="14435"/>
                  <a:pt x="1143768" y="0"/>
                </a:cubicBezTo>
                <a:cubicBezTo>
                  <a:pt x="1382630" y="-14435"/>
                  <a:pt x="1662419" y="94637"/>
                  <a:pt x="1932967" y="0"/>
                </a:cubicBezTo>
                <a:cubicBezTo>
                  <a:pt x="2203515" y="-94637"/>
                  <a:pt x="2177252" y="31598"/>
                  <a:pt x="2396193" y="0"/>
                </a:cubicBezTo>
                <a:cubicBezTo>
                  <a:pt x="2615134" y="-31598"/>
                  <a:pt x="2945800" y="93493"/>
                  <a:pt x="3185393" y="0"/>
                </a:cubicBezTo>
                <a:cubicBezTo>
                  <a:pt x="3424986" y="-93493"/>
                  <a:pt x="3503260" y="2483"/>
                  <a:pt x="3648619" y="0"/>
                </a:cubicBezTo>
                <a:cubicBezTo>
                  <a:pt x="3793978" y="-2483"/>
                  <a:pt x="4073122" y="40255"/>
                  <a:pt x="4220502" y="0"/>
                </a:cubicBezTo>
                <a:cubicBezTo>
                  <a:pt x="4367882" y="-40255"/>
                  <a:pt x="4728458" y="20996"/>
                  <a:pt x="4901044" y="0"/>
                </a:cubicBezTo>
                <a:cubicBezTo>
                  <a:pt x="5073630" y="-20996"/>
                  <a:pt x="5357965" y="63133"/>
                  <a:pt x="5581586" y="0"/>
                </a:cubicBezTo>
                <a:cubicBezTo>
                  <a:pt x="5805207" y="-63133"/>
                  <a:pt x="5788816" y="20254"/>
                  <a:pt x="5936154" y="0"/>
                </a:cubicBezTo>
                <a:cubicBezTo>
                  <a:pt x="6083492" y="-20254"/>
                  <a:pt x="6155899" y="1818"/>
                  <a:pt x="6290722" y="0"/>
                </a:cubicBezTo>
                <a:cubicBezTo>
                  <a:pt x="6425545" y="-1818"/>
                  <a:pt x="6694685" y="6164"/>
                  <a:pt x="6862605" y="0"/>
                </a:cubicBezTo>
                <a:cubicBezTo>
                  <a:pt x="7030525" y="-6164"/>
                  <a:pt x="7009137" y="20535"/>
                  <a:pt x="7108516" y="0"/>
                </a:cubicBezTo>
                <a:cubicBezTo>
                  <a:pt x="7207895" y="-20535"/>
                  <a:pt x="7335410" y="26488"/>
                  <a:pt x="7463083" y="0"/>
                </a:cubicBezTo>
                <a:cubicBezTo>
                  <a:pt x="7590756" y="-26488"/>
                  <a:pt x="7633049" y="16315"/>
                  <a:pt x="7708993" y="0"/>
                </a:cubicBezTo>
                <a:cubicBezTo>
                  <a:pt x="7784937" y="-16315"/>
                  <a:pt x="8123898" y="17056"/>
                  <a:pt x="8280877" y="0"/>
                </a:cubicBezTo>
                <a:cubicBezTo>
                  <a:pt x="8437856" y="-17056"/>
                  <a:pt x="8479649" y="13773"/>
                  <a:pt x="8635445" y="0"/>
                </a:cubicBezTo>
                <a:cubicBezTo>
                  <a:pt x="8791241" y="-13773"/>
                  <a:pt x="8974766" y="13719"/>
                  <a:pt x="9098671" y="0"/>
                </a:cubicBezTo>
                <a:cubicBezTo>
                  <a:pt x="9222576" y="-13719"/>
                  <a:pt x="9434497" y="9285"/>
                  <a:pt x="9670555" y="0"/>
                </a:cubicBezTo>
                <a:cubicBezTo>
                  <a:pt x="9906613" y="-9285"/>
                  <a:pt x="10048420" y="3662"/>
                  <a:pt x="10242439" y="0"/>
                </a:cubicBezTo>
                <a:cubicBezTo>
                  <a:pt x="10436458" y="-3662"/>
                  <a:pt x="10598733" y="28519"/>
                  <a:pt x="10865792" y="0"/>
                </a:cubicBezTo>
                <a:cubicBezTo>
                  <a:pt x="10928870" y="216458"/>
                  <a:pt x="10812724" y="370962"/>
                  <a:pt x="10865792" y="527837"/>
                </a:cubicBezTo>
                <a:cubicBezTo>
                  <a:pt x="10918860" y="684712"/>
                  <a:pt x="10843604" y="832839"/>
                  <a:pt x="10865792" y="1077218"/>
                </a:cubicBezTo>
                <a:cubicBezTo>
                  <a:pt x="10631566" y="1127872"/>
                  <a:pt x="10348122" y="1015800"/>
                  <a:pt x="10185250" y="1077218"/>
                </a:cubicBezTo>
                <a:cubicBezTo>
                  <a:pt x="10022378" y="1138636"/>
                  <a:pt x="9906649" y="1069324"/>
                  <a:pt x="9722024" y="1077218"/>
                </a:cubicBezTo>
                <a:cubicBezTo>
                  <a:pt x="9537399" y="1085112"/>
                  <a:pt x="9434190" y="1029525"/>
                  <a:pt x="9258799" y="1077218"/>
                </a:cubicBezTo>
                <a:cubicBezTo>
                  <a:pt x="9083408" y="1124911"/>
                  <a:pt x="9009065" y="1077081"/>
                  <a:pt x="8904231" y="1077218"/>
                </a:cubicBezTo>
                <a:cubicBezTo>
                  <a:pt x="8799397" y="1077355"/>
                  <a:pt x="8475569" y="1048119"/>
                  <a:pt x="8332347" y="1077218"/>
                </a:cubicBezTo>
                <a:cubicBezTo>
                  <a:pt x="8189125" y="1106317"/>
                  <a:pt x="7755057" y="1015225"/>
                  <a:pt x="7543147" y="1077218"/>
                </a:cubicBezTo>
                <a:cubicBezTo>
                  <a:pt x="7331237" y="1139211"/>
                  <a:pt x="7132869" y="1021734"/>
                  <a:pt x="6862605" y="1077218"/>
                </a:cubicBezTo>
                <a:cubicBezTo>
                  <a:pt x="6592341" y="1132702"/>
                  <a:pt x="6590596" y="1049418"/>
                  <a:pt x="6508038" y="1077218"/>
                </a:cubicBezTo>
                <a:cubicBezTo>
                  <a:pt x="6425480" y="1105018"/>
                  <a:pt x="6177061" y="1060921"/>
                  <a:pt x="5936154" y="1077218"/>
                </a:cubicBezTo>
                <a:cubicBezTo>
                  <a:pt x="5695247" y="1093515"/>
                  <a:pt x="5542246" y="1063658"/>
                  <a:pt x="5255612" y="1077218"/>
                </a:cubicBezTo>
                <a:cubicBezTo>
                  <a:pt x="4968978" y="1090778"/>
                  <a:pt x="5060993" y="1060773"/>
                  <a:pt x="5009702" y="1077218"/>
                </a:cubicBezTo>
                <a:cubicBezTo>
                  <a:pt x="4958411" y="1093663"/>
                  <a:pt x="4442134" y="1055659"/>
                  <a:pt x="4220502" y="1077218"/>
                </a:cubicBezTo>
                <a:cubicBezTo>
                  <a:pt x="3998870" y="1098777"/>
                  <a:pt x="4082105" y="1047883"/>
                  <a:pt x="3974592" y="1077218"/>
                </a:cubicBezTo>
                <a:cubicBezTo>
                  <a:pt x="3867079" y="1106553"/>
                  <a:pt x="3619174" y="1062793"/>
                  <a:pt x="3294051" y="1077218"/>
                </a:cubicBezTo>
                <a:cubicBezTo>
                  <a:pt x="2968928" y="1091643"/>
                  <a:pt x="3149262" y="1074261"/>
                  <a:pt x="3048141" y="1077218"/>
                </a:cubicBezTo>
                <a:cubicBezTo>
                  <a:pt x="2947020" y="1080175"/>
                  <a:pt x="2697040" y="1042712"/>
                  <a:pt x="2584915" y="1077218"/>
                </a:cubicBezTo>
                <a:cubicBezTo>
                  <a:pt x="2472790" y="1111724"/>
                  <a:pt x="2362424" y="1058666"/>
                  <a:pt x="2230347" y="1077218"/>
                </a:cubicBezTo>
                <a:cubicBezTo>
                  <a:pt x="2098270" y="1095770"/>
                  <a:pt x="1949395" y="1043119"/>
                  <a:pt x="1767121" y="1077218"/>
                </a:cubicBezTo>
                <a:cubicBezTo>
                  <a:pt x="1584847" y="1111317"/>
                  <a:pt x="1537092" y="1048568"/>
                  <a:pt x="1412553" y="1077218"/>
                </a:cubicBezTo>
                <a:cubicBezTo>
                  <a:pt x="1288014" y="1105868"/>
                  <a:pt x="1034999" y="1058295"/>
                  <a:pt x="732011" y="1077218"/>
                </a:cubicBezTo>
                <a:cubicBezTo>
                  <a:pt x="429023" y="1096141"/>
                  <a:pt x="170140" y="1070927"/>
                  <a:pt x="0" y="1077218"/>
                </a:cubicBezTo>
                <a:cubicBezTo>
                  <a:pt x="-53962" y="972527"/>
                  <a:pt x="22743" y="799916"/>
                  <a:pt x="0" y="560153"/>
                </a:cubicBezTo>
                <a:cubicBezTo>
                  <a:pt x="-22743" y="320390"/>
                  <a:pt x="64385" y="193516"/>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r>
              <a:rPr lang="el-GR" sz="3200"/>
              <a:t>Σημαίνει πως αυτός που το λέει έχει ήδη ζήσει ή κάνει αυτό που πας να κάνεις εσύ τώρα.</a:t>
            </a:r>
            <a:endParaRPr lang="el-GR" sz="3200" b="1" dirty="0"/>
          </a:p>
        </p:txBody>
      </p:sp>
      <p:sp>
        <p:nvSpPr>
          <p:cNvPr id="11" name="Οβάλ 10">
            <a:extLst>
              <a:ext uri="{FF2B5EF4-FFF2-40B4-BE49-F238E27FC236}">
                <a16:creationId xmlns:a16="http://schemas.microsoft.com/office/drawing/2014/main" id="{0BD1B303-1A21-C318-1AC0-5DA97D3F3947}"/>
              </a:ext>
            </a:extLst>
          </p:cNvPr>
          <p:cNvSpPr/>
          <p:nvPr/>
        </p:nvSpPr>
        <p:spPr>
          <a:xfrm>
            <a:off x="303344" y="2127248"/>
            <a:ext cx="914400" cy="9252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a:t>
            </a:r>
          </a:p>
        </p:txBody>
      </p:sp>
      <p:sp>
        <p:nvSpPr>
          <p:cNvPr id="13" name="Οβάλ 12">
            <a:extLst>
              <a:ext uri="{FF2B5EF4-FFF2-40B4-BE49-F238E27FC236}">
                <a16:creationId xmlns:a16="http://schemas.microsoft.com/office/drawing/2014/main" id="{B103580F-98E7-A6F6-9267-F491EDB5224F}"/>
              </a:ext>
            </a:extLst>
          </p:cNvPr>
          <p:cNvSpPr/>
          <p:nvPr/>
        </p:nvSpPr>
        <p:spPr>
          <a:xfrm>
            <a:off x="5800237" y="3690256"/>
            <a:ext cx="914400" cy="9252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2</a:t>
            </a:r>
          </a:p>
        </p:txBody>
      </p:sp>
      <p:pic>
        <p:nvPicPr>
          <p:cNvPr id="2" name="Εικόνα 1" descr="άρρωστος Στοκ Εικονογραφήσεις, Vectors, &amp; Clipart – (257,088 Στοκ  Εικονογραφήσεις)">
            <a:extLst>
              <a:ext uri="{FF2B5EF4-FFF2-40B4-BE49-F238E27FC236}">
                <a16:creationId xmlns:a16="http://schemas.microsoft.com/office/drawing/2014/main" id="{0B151DC6-D213-68ED-142C-1100E2348C3C}"/>
              </a:ext>
            </a:extLst>
          </p:cNvPr>
          <p:cNvPicPr>
            <a:picLocks noChangeAspect="1"/>
          </p:cNvPicPr>
          <p:nvPr/>
        </p:nvPicPr>
        <p:blipFill>
          <a:blip r:embed="rId3"/>
          <a:stretch>
            <a:fillRect/>
          </a:stretch>
        </p:blipFill>
        <p:spPr>
          <a:xfrm>
            <a:off x="6855278" y="2127248"/>
            <a:ext cx="2275987" cy="2275987"/>
          </a:xfrm>
          <a:custGeom>
            <a:avLst/>
            <a:gdLst>
              <a:gd name="csX0" fmla="*/ 0 w 2275987"/>
              <a:gd name="csY0" fmla="*/ 0 h 2275987"/>
              <a:gd name="csX1" fmla="*/ 546237 w 2275987"/>
              <a:gd name="csY1" fmla="*/ 0 h 2275987"/>
              <a:gd name="csX2" fmla="*/ 1046954 w 2275987"/>
              <a:gd name="csY2" fmla="*/ 0 h 2275987"/>
              <a:gd name="csX3" fmla="*/ 1615951 w 2275987"/>
              <a:gd name="csY3" fmla="*/ 0 h 2275987"/>
              <a:gd name="csX4" fmla="*/ 2275987 w 2275987"/>
              <a:gd name="csY4" fmla="*/ 0 h 2275987"/>
              <a:gd name="csX5" fmla="*/ 2275987 w 2275987"/>
              <a:gd name="csY5" fmla="*/ 500717 h 2275987"/>
              <a:gd name="csX6" fmla="*/ 2275987 w 2275987"/>
              <a:gd name="csY6" fmla="*/ 1092474 h 2275987"/>
              <a:gd name="csX7" fmla="*/ 2275987 w 2275987"/>
              <a:gd name="csY7" fmla="*/ 1593191 h 2275987"/>
              <a:gd name="csX8" fmla="*/ 2275987 w 2275987"/>
              <a:gd name="csY8" fmla="*/ 2275987 h 2275987"/>
              <a:gd name="csX9" fmla="*/ 1684230 w 2275987"/>
              <a:gd name="csY9" fmla="*/ 2275987 h 2275987"/>
              <a:gd name="csX10" fmla="*/ 1115234 w 2275987"/>
              <a:gd name="csY10" fmla="*/ 2275987 h 2275987"/>
              <a:gd name="csX11" fmla="*/ 523477 w 2275987"/>
              <a:gd name="csY11" fmla="*/ 2275987 h 2275987"/>
              <a:gd name="csX12" fmla="*/ 0 w 2275987"/>
              <a:gd name="csY12" fmla="*/ 2275987 h 2275987"/>
              <a:gd name="csX13" fmla="*/ 0 w 2275987"/>
              <a:gd name="csY13" fmla="*/ 1752510 h 2275987"/>
              <a:gd name="csX14" fmla="*/ 0 w 2275987"/>
              <a:gd name="csY14" fmla="*/ 1183513 h 2275987"/>
              <a:gd name="csX15" fmla="*/ 0 w 2275987"/>
              <a:gd name="csY15" fmla="*/ 682796 h 2275987"/>
              <a:gd name="csX16" fmla="*/ 0 w 2275987"/>
              <a:gd name="csY16" fmla="*/ 0 h 2275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275987" h="2275987" fill="none" extrusionOk="0">
                <a:moveTo>
                  <a:pt x="0" y="0"/>
                </a:moveTo>
                <a:cubicBezTo>
                  <a:pt x="201718" y="-39445"/>
                  <a:pt x="409487" y="60678"/>
                  <a:pt x="546237" y="0"/>
                </a:cubicBezTo>
                <a:cubicBezTo>
                  <a:pt x="682987" y="-60678"/>
                  <a:pt x="874700" y="55826"/>
                  <a:pt x="1046954" y="0"/>
                </a:cubicBezTo>
                <a:cubicBezTo>
                  <a:pt x="1219208" y="-55826"/>
                  <a:pt x="1422282" y="27366"/>
                  <a:pt x="1615951" y="0"/>
                </a:cubicBezTo>
                <a:cubicBezTo>
                  <a:pt x="1809620" y="-27366"/>
                  <a:pt x="2111603" y="27205"/>
                  <a:pt x="2275987" y="0"/>
                </a:cubicBezTo>
                <a:cubicBezTo>
                  <a:pt x="2323093" y="142806"/>
                  <a:pt x="2254355" y="373529"/>
                  <a:pt x="2275987" y="500717"/>
                </a:cubicBezTo>
                <a:cubicBezTo>
                  <a:pt x="2297619" y="627905"/>
                  <a:pt x="2222461" y="963252"/>
                  <a:pt x="2275987" y="1092474"/>
                </a:cubicBezTo>
                <a:cubicBezTo>
                  <a:pt x="2329513" y="1221696"/>
                  <a:pt x="2274732" y="1489686"/>
                  <a:pt x="2275987" y="1593191"/>
                </a:cubicBezTo>
                <a:cubicBezTo>
                  <a:pt x="2277242" y="1696696"/>
                  <a:pt x="2275000" y="1973832"/>
                  <a:pt x="2275987" y="2275987"/>
                </a:cubicBezTo>
                <a:cubicBezTo>
                  <a:pt x="2126932" y="2297128"/>
                  <a:pt x="1969191" y="2254226"/>
                  <a:pt x="1684230" y="2275987"/>
                </a:cubicBezTo>
                <a:cubicBezTo>
                  <a:pt x="1399269" y="2297748"/>
                  <a:pt x="1345620" y="2237822"/>
                  <a:pt x="1115234" y="2275987"/>
                </a:cubicBezTo>
                <a:cubicBezTo>
                  <a:pt x="884848" y="2314152"/>
                  <a:pt x="739159" y="2232150"/>
                  <a:pt x="523477" y="2275987"/>
                </a:cubicBezTo>
                <a:cubicBezTo>
                  <a:pt x="307795" y="2319824"/>
                  <a:pt x="208741" y="2273397"/>
                  <a:pt x="0" y="2275987"/>
                </a:cubicBezTo>
                <a:cubicBezTo>
                  <a:pt x="-24522" y="2063834"/>
                  <a:pt x="20457" y="2009150"/>
                  <a:pt x="0" y="1752510"/>
                </a:cubicBezTo>
                <a:cubicBezTo>
                  <a:pt x="-20457" y="1495870"/>
                  <a:pt x="57966" y="1322007"/>
                  <a:pt x="0" y="1183513"/>
                </a:cubicBezTo>
                <a:cubicBezTo>
                  <a:pt x="-57966" y="1045019"/>
                  <a:pt x="58743" y="875259"/>
                  <a:pt x="0" y="682796"/>
                </a:cubicBezTo>
                <a:cubicBezTo>
                  <a:pt x="-58743" y="490333"/>
                  <a:pt x="13908" y="142421"/>
                  <a:pt x="0" y="0"/>
                </a:cubicBezTo>
                <a:close/>
              </a:path>
              <a:path w="2275987" h="2275987" stroke="0" extrusionOk="0">
                <a:moveTo>
                  <a:pt x="0" y="0"/>
                </a:moveTo>
                <a:cubicBezTo>
                  <a:pt x="287883" y="-50044"/>
                  <a:pt x="320811" y="50514"/>
                  <a:pt x="614516" y="0"/>
                </a:cubicBezTo>
                <a:cubicBezTo>
                  <a:pt x="908221" y="-50514"/>
                  <a:pt x="1058153" y="8208"/>
                  <a:pt x="1229033" y="0"/>
                </a:cubicBezTo>
                <a:cubicBezTo>
                  <a:pt x="1399913" y="-8208"/>
                  <a:pt x="1528806" y="12582"/>
                  <a:pt x="1729750" y="0"/>
                </a:cubicBezTo>
                <a:cubicBezTo>
                  <a:pt x="1930694" y="-12582"/>
                  <a:pt x="2078485" y="56947"/>
                  <a:pt x="2275987" y="0"/>
                </a:cubicBezTo>
                <a:cubicBezTo>
                  <a:pt x="2347499" y="206476"/>
                  <a:pt x="2265087" y="399460"/>
                  <a:pt x="2275987" y="614516"/>
                </a:cubicBezTo>
                <a:cubicBezTo>
                  <a:pt x="2286887" y="829572"/>
                  <a:pt x="2229725" y="931100"/>
                  <a:pt x="2275987" y="1115234"/>
                </a:cubicBezTo>
                <a:cubicBezTo>
                  <a:pt x="2322249" y="1299368"/>
                  <a:pt x="2213934" y="1432912"/>
                  <a:pt x="2275987" y="1638711"/>
                </a:cubicBezTo>
                <a:cubicBezTo>
                  <a:pt x="2338040" y="1844510"/>
                  <a:pt x="2251767" y="2044261"/>
                  <a:pt x="2275987" y="2275987"/>
                </a:cubicBezTo>
                <a:cubicBezTo>
                  <a:pt x="1998355" y="2305765"/>
                  <a:pt x="1857373" y="2204694"/>
                  <a:pt x="1661471" y="2275987"/>
                </a:cubicBezTo>
                <a:cubicBezTo>
                  <a:pt x="1465569" y="2347280"/>
                  <a:pt x="1244834" y="2269363"/>
                  <a:pt x="1092474" y="2275987"/>
                </a:cubicBezTo>
                <a:cubicBezTo>
                  <a:pt x="940114" y="2282611"/>
                  <a:pt x="544543" y="2263634"/>
                  <a:pt x="0" y="2275987"/>
                </a:cubicBezTo>
                <a:cubicBezTo>
                  <a:pt x="-46861" y="2045502"/>
                  <a:pt x="35678" y="1966014"/>
                  <a:pt x="0" y="1729750"/>
                </a:cubicBezTo>
                <a:cubicBezTo>
                  <a:pt x="-35678" y="1493486"/>
                  <a:pt x="11574" y="1375646"/>
                  <a:pt x="0" y="1206273"/>
                </a:cubicBezTo>
                <a:cubicBezTo>
                  <a:pt x="-11574" y="1036900"/>
                  <a:pt x="55682" y="866814"/>
                  <a:pt x="0" y="682796"/>
                </a:cubicBezTo>
                <a:cubicBezTo>
                  <a:pt x="-55682" y="498778"/>
                  <a:pt x="50328" y="223026"/>
                  <a:pt x="0" y="0"/>
                </a:cubicBezTo>
                <a:close/>
              </a:path>
            </a:pathLst>
          </a:custGeom>
          <a:ln>
            <a:solidFill>
              <a:schemeClr val="tx1"/>
            </a:solidFill>
            <a:extLst>
              <a:ext uri="{C807C97D-BFC1-408E-A445-0C87EB9F89A2}">
                <ask:lineSketchStyleProps xmlns:ask="http://schemas.microsoft.com/office/drawing/2018/sketchyshapes" sd="2378567441">
                  <a:prstGeom prst="rect">
                    <a:avLst/>
                  </a:prstGeom>
                  <ask:type>
                    <ask:lineSketchScribble/>
                  </ask:type>
                </ask:lineSketchStyleProps>
              </a:ext>
            </a:extLst>
          </a:ln>
        </p:spPr>
      </p:pic>
      <p:pic>
        <p:nvPicPr>
          <p:cNvPr id="6" name="Εικόνα 5" descr="Πρωιμα Συμπτωματα ΔΕΠΥ: Πώς να τα Αναγνωρίσετε και να Αντιμετωπίσετε –  Εκδόσεις Upbility">
            <a:extLst>
              <a:ext uri="{FF2B5EF4-FFF2-40B4-BE49-F238E27FC236}">
                <a16:creationId xmlns:a16="http://schemas.microsoft.com/office/drawing/2014/main" id="{F31702F6-E2CA-CA38-9D9D-8BF66A9FEBB6}"/>
              </a:ext>
            </a:extLst>
          </p:cNvPr>
          <p:cNvPicPr>
            <a:picLocks noChangeAspect="1"/>
          </p:cNvPicPr>
          <p:nvPr/>
        </p:nvPicPr>
        <p:blipFill>
          <a:blip r:embed="rId4"/>
          <a:stretch>
            <a:fillRect/>
          </a:stretch>
        </p:blipFill>
        <p:spPr>
          <a:xfrm>
            <a:off x="1594338" y="2169762"/>
            <a:ext cx="3618400" cy="2067152"/>
          </a:xfrm>
          <a:custGeom>
            <a:avLst/>
            <a:gdLst>
              <a:gd name="csX0" fmla="*/ 0 w 3618400"/>
              <a:gd name="csY0" fmla="*/ 0 h 2067152"/>
              <a:gd name="csX1" fmla="*/ 408362 w 3618400"/>
              <a:gd name="csY1" fmla="*/ 0 h 2067152"/>
              <a:gd name="csX2" fmla="*/ 925277 w 3618400"/>
              <a:gd name="csY2" fmla="*/ 0 h 2067152"/>
              <a:gd name="csX3" fmla="*/ 1478375 w 3618400"/>
              <a:gd name="csY3" fmla="*/ 0 h 2067152"/>
              <a:gd name="csX4" fmla="*/ 2031473 w 3618400"/>
              <a:gd name="csY4" fmla="*/ 0 h 2067152"/>
              <a:gd name="csX5" fmla="*/ 2439835 w 3618400"/>
              <a:gd name="csY5" fmla="*/ 0 h 2067152"/>
              <a:gd name="csX6" fmla="*/ 2848198 w 3618400"/>
              <a:gd name="csY6" fmla="*/ 0 h 2067152"/>
              <a:gd name="csX7" fmla="*/ 3618400 w 3618400"/>
              <a:gd name="csY7" fmla="*/ 0 h 2067152"/>
              <a:gd name="csX8" fmla="*/ 3618400 w 3618400"/>
              <a:gd name="csY8" fmla="*/ 454773 h 2067152"/>
              <a:gd name="csX9" fmla="*/ 3618400 w 3618400"/>
              <a:gd name="csY9" fmla="*/ 950890 h 2067152"/>
              <a:gd name="csX10" fmla="*/ 3618400 w 3618400"/>
              <a:gd name="csY10" fmla="*/ 1447006 h 2067152"/>
              <a:gd name="csX11" fmla="*/ 3618400 w 3618400"/>
              <a:gd name="csY11" fmla="*/ 2067152 h 2067152"/>
              <a:gd name="csX12" fmla="*/ 3065302 w 3618400"/>
              <a:gd name="csY12" fmla="*/ 2067152 h 2067152"/>
              <a:gd name="csX13" fmla="*/ 2476019 w 3618400"/>
              <a:gd name="csY13" fmla="*/ 2067152 h 2067152"/>
              <a:gd name="csX14" fmla="*/ 2031473 w 3618400"/>
              <a:gd name="csY14" fmla="*/ 2067152 h 2067152"/>
              <a:gd name="csX15" fmla="*/ 1586927 w 3618400"/>
              <a:gd name="csY15" fmla="*/ 2067152 h 2067152"/>
              <a:gd name="csX16" fmla="*/ 1033829 w 3618400"/>
              <a:gd name="csY16" fmla="*/ 2067152 h 2067152"/>
              <a:gd name="csX17" fmla="*/ 516914 w 3618400"/>
              <a:gd name="csY17" fmla="*/ 2067152 h 2067152"/>
              <a:gd name="csX18" fmla="*/ 0 w 3618400"/>
              <a:gd name="csY18" fmla="*/ 2067152 h 2067152"/>
              <a:gd name="csX19" fmla="*/ 0 w 3618400"/>
              <a:gd name="csY19" fmla="*/ 1550364 h 2067152"/>
              <a:gd name="csX20" fmla="*/ 0 w 3618400"/>
              <a:gd name="csY20" fmla="*/ 1095591 h 2067152"/>
              <a:gd name="csX21" fmla="*/ 0 w 3618400"/>
              <a:gd name="csY21" fmla="*/ 620146 h 2067152"/>
              <a:gd name="csX22" fmla="*/ 0 w 3618400"/>
              <a:gd name="csY22" fmla="*/ 0 h 20671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3618400" h="2067152" fill="none" extrusionOk="0">
                <a:moveTo>
                  <a:pt x="0" y="0"/>
                </a:moveTo>
                <a:cubicBezTo>
                  <a:pt x="110487" y="-899"/>
                  <a:pt x="204282" y="10692"/>
                  <a:pt x="408362" y="0"/>
                </a:cubicBezTo>
                <a:cubicBezTo>
                  <a:pt x="612442" y="-10692"/>
                  <a:pt x="696899" y="17937"/>
                  <a:pt x="925277" y="0"/>
                </a:cubicBezTo>
                <a:cubicBezTo>
                  <a:pt x="1153655" y="-17937"/>
                  <a:pt x="1367186" y="66243"/>
                  <a:pt x="1478375" y="0"/>
                </a:cubicBezTo>
                <a:cubicBezTo>
                  <a:pt x="1589564" y="-66243"/>
                  <a:pt x="1773368" y="16026"/>
                  <a:pt x="2031473" y="0"/>
                </a:cubicBezTo>
                <a:cubicBezTo>
                  <a:pt x="2289578" y="-16026"/>
                  <a:pt x="2276206" y="4528"/>
                  <a:pt x="2439835" y="0"/>
                </a:cubicBezTo>
                <a:cubicBezTo>
                  <a:pt x="2603464" y="-4528"/>
                  <a:pt x="2730347" y="46264"/>
                  <a:pt x="2848198" y="0"/>
                </a:cubicBezTo>
                <a:cubicBezTo>
                  <a:pt x="2966049" y="-46264"/>
                  <a:pt x="3293267" y="33915"/>
                  <a:pt x="3618400" y="0"/>
                </a:cubicBezTo>
                <a:cubicBezTo>
                  <a:pt x="3626246" y="209860"/>
                  <a:pt x="3565695" y="291598"/>
                  <a:pt x="3618400" y="454773"/>
                </a:cubicBezTo>
                <a:cubicBezTo>
                  <a:pt x="3671105" y="617948"/>
                  <a:pt x="3582725" y="815843"/>
                  <a:pt x="3618400" y="950890"/>
                </a:cubicBezTo>
                <a:cubicBezTo>
                  <a:pt x="3654075" y="1085937"/>
                  <a:pt x="3572376" y="1291645"/>
                  <a:pt x="3618400" y="1447006"/>
                </a:cubicBezTo>
                <a:cubicBezTo>
                  <a:pt x="3664424" y="1602367"/>
                  <a:pt x="3604265" y="1936517"/>
                  <a:pt x="3618400" y="2067152"/>
                </a:cubicBezTo>
                <a:cubicBezTo>
                  <a:pt x="3344247" y="2084076"/>
                  <a:pt x="3332266" y="2027958"/>
                  <a:pt x="3065302" y="2067152"/>
                </a:cubicBezTo>
                <a:cubicBezTo>
                  <a:pt x="2798338" y="2106346"/>
                  <a:pt x="2676898" y="2066676"/>
                  <a:pt x="2476019" y="2067152"/>
                </a:cubicBezTo>
                <a:cubicBezTo>
                  <a:pt x="2275140" y="2067628"/>
                  <a:pt x="2235809" y="2041691"/>
                  <a:pt x="2031473" y="2067152"/>
                </a:cubicBezTo>
                <a:cubicBezTo>
                  <a:pt x="1827137" y="2092613"/>
                  <a:pt x="1702535" y="2014253"/>
                  <a:pt x="1586927" y="2067152"/>
                </a:cubicBezTo>
                <a:cubicBezTo>
                  <a:pt x="1471319" y="2120051"/>
                  <a:pt x="1263410" y="2019724"/>
                  <a:pt x="1033829" y="2067152"/>
                </a:cubicBezTo>
                <a:cubicBezTo>
                  <a:pt x="804248" y="2114580"/>
                  <a:pt x="652868" y="2048591"/>
                  <a:pt x="516914" y="2067152"/>
                </a:cubicBezTo>
                <a:cubicBezTo>
                  <a:pt x="380960" y="2085713"/>
                  <a:pt x="229925" y="2040030"/>
                  <a:pt x="0" y="2067152"/>
                </a:cubicBezTo>
                <a:cubicBezTo>
                  <a:pt x="-42557" y="1853911"/>
                  <a:pt x="19714" y="1790135"/>
                  <a:pt x="0" y="1550364"/>
                </a:cubicBezTo>
                <a:cubicBezTo>
                  <a:pt x="-19714" y="1310593"/>
                  <a:pt x="24702" y="1226313"/>
                  <a:pt x="0" y="1095591"/>
                </a:cubicBezTo>
                <a:cubicBezTo>
                  <a:pt x="-24702" y="964869"/>
                  <a:pt x="668" y="762612"/>
                  <a:pt x="0" y="620146"/>
                </a:cubicBezTo>
                <a:cubicBezTo>
                  <a:pt x="-668" y="477681"/>
                  <a:pt x="17068" y="256851"/>
                  <a:pt x="0" y="0"/>
                </a:cubicBezTo>
                <a:close/>
              </a:path>
              <a:path w="3618400" h="2067152" stroke="0" extrusionOk="0">
                <a:moveTo>
                  <a:pt x="0" y="0"/>
                </a:moveTo>
                <a:cubicBezTo>
                  <a:pt x="248017" y="-13455"/>
                  <a:pt x="328027" y="9861"/>
                  <a:pt x="516914" y="0"/>
                </a:cubicBezTo>
                <a:cubicBezTo>
                  <a:pt x="705801" y="-9861"/>
                  <a:pt x="789173" y="1691"/>
                  <a:pt x="961461" y="0"/>
                </a:cubicBezTo>
                <a:cubicBezTo>
                  <a:pt x="1133749" y="-1691"/>
                  <a:pt x="1350845" y="23811"/>
                  <a:pt x="1514559" y="0"/>
                </a:cubicBezTo>
                <a:cubicBezTo>
                  <a:pt x="1678273" y="-23811"/>
                  <a:pt x="1847227" y="47967"/>
                  <a:pt x="1995289" y="0"/>
                </a:cubicBezTo>
                <a:cubicBezTo>
                  <a:pt x="2143351" y="-47967"/>
                  <a:pt x="2391058" y="58836"/>
                  <a:pt x="2584571" y="0"/>
                </a:cubicBezTo>
                <a:cubicBezTo>
                  <a:pt x="2778084" y="-58836"/>
                  <a:pt x="2895070" y="6495"/>
                  <a:pt x="3101486" y="0"/>
                </a:cubicBezTo>
                <a:cubicBezTo>
                  <a:pt x="3307903" y="-6495"/>
                  <a:pt x="3498116" y="42352"/>
                  <a:pt x="3618400" y="0"/>
                </a:cubicBezTo>
                <a:cubicBezTo>
                  <a:pt x="3658864" y="171744"/>
                  <a:pt x="3563352" y="357591"/>
                  <a:pt x="3618400" y="496116"/>
                </a:cubicBezTo>
                <a:cubicBezTo>
                  <a:pt x="3673448" y="634641"/>
                  <a:pt x="3605886" y="926843"/>
                  <a:pt x="3618400" y="1054248"/>
                </a:cubicBezTo>
                <a:cubicBezTo>
                  <a:pt x="3630914" y="1181653"/>
                  <a:pt x="3574987" y="1333458"/>
                  <a:pt x="3618400" y="1591707"/>
                </a:cubicBezTo>
                <a:cubicBezTo>
                  <a:pt x="3661813" y="1849956"/>
                  <a:pt x="3564398" y="1954498"/>
                  <a:pt x="3618400" y="2067152"/>
                </a:cubicBezTo>
                <a:cubicBezTo>
                  <a:pt x="3475024" y="2075172"/>
                  <a:pt x="3361080" y="2035544"/>
                  <a:pt x="3173854" y="2067152"/>
                </a:cubicBezTo>
                <a:cubicBezTo>
                  <a:pt x="2986628" y="2098760"/>
                  <a:pt x="2918745" y="2063250"/>
                  <a:pt x="2693123" y="2067152"/>
                </a:cubicBezTo>
                <a:cubicBezTo>
                  <a:pt x="2467501" y="2071054"/>
                  <a:pt x="2366806" y="2061279"/>
                  <a:pt x="2284761" y="2067152"/>
                </a:cubicBezTo>
                <a:cubicBezTo>
                  <a:pt x="2202716" y="2073025"/>
                  <a:pt x="1941449" y="2052160"/>
                  <a:pt x="1767847" y="2067152"/>
                </a:cubicBezTo>
                <a:cubicBezTo>
                  <a:pt x="1594245" y="2082144"/>
                  <a:pt x="1485364" y="2059721"/>
                  <a:pt x="1250933" y="2067152"/>
                </a:cubicBezTo>
                <a:cubicBezTo>
                  <a:pt x="1016502" y="2074583"/>
                  <a:pt x="941986" y="2045396"/>
                  <a:pt x="842570" y="2067152"/>
                </a:cubicBezTo>
                <a:cubicBezTo>
                  <a:pt x="743154" y="2088908"/>
                  <a:pt x="280357" y="1968782"/>
                  <a:pt x="0" y="2067152"/>
                </a:cubicBezTo>
                <a:cubicBezTo>
                  <a:pt x="-28442" y="1920102"/>
                  <a:pt x="33894" y="1717793"/>
                  <a:pt x="0" y="1591707"/>
                </a:cubicBezTo>
                <a:cubicBezTo>
                  <a:pt x="-33894" y="1465621"/>
                  <a:pt x="18361" y="1290713"/>
                  <a:pt x="0" y="1136934"/>
                </a:cubicBezTo>
                <a:cubicBezTo>
                  <a:pt x="-18361" y="983155"/>
                  <a:pt x="530" y="765975"/>
                  <a:pt x="0" y="578803"/>
                </a:cubicBezTo>
                <a:cubicBezTo>
                  <a:pt x="-530" y="391631"/>
                  <a:pt x="27312" y="159820"/>
                  <a:pt x="0" y="0"/>
                </a:cubicBezTo>
                <a:close/>
              </a:path>
            </a:pathLst>
          </a:custGeom>
          <a:ln>
            <a:solidFill>
              <a:schemeClr val="tx1"/>
            </a:solidFill>
            <a:extLst>
              <a:ext uri="{C807C97D-BFC1-408E-A445-0C87EB9F89A2}">
                <ask:lineSketchStyleProps xmlns:ask="http://schemas.microsoft.com/office/drawing/2018/sketchyshapes" sd="2987918895">
                  <a:prstGeom prst="rect">
                    <a:avLst/>
                  </a:prstGeom>
                  <ask:type>
                    <ask:lineSketchScribble/>
                  </ask:type>
                </ask:lineSketchStyleProps>
              </a:ext>
            </a:extLst>
          </a:ln>
        </p:spPr>
      </p:pic>
    </p:spTree>
    <p:extLst>
      <p:ext uri="{BB962C8B-B14F-4D97-AF65-F5344CB8AC3E}">
        <p14:creationId xmlns:p14="http://schemas.microsoft.com/office/powerpoint/2010/main" val="4019327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Ωρολόγιο πρόγραμμα διδασκαλίας – ΓΥΜΝΑΣΙΟ ΑΝΩΓΕΙΩΝ">
            <a:extLst>
              <a:ext uri="{FF2B5EF4-FFF2-40B4-BE49-F238E27FC236}">
                <a16:creationId xmlns:a16="http://schemas.microsoft.com/office/drawing/2014/main" id="{9ED78206-0221-49EF-99E6-95D4A9D676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830" y="1821656"/>
            <a:ext cx="4452342" cy="3214688"/>
          </a:xfrm>
          <a:prstGeom prst="rect">
            <a:avLst/>
          </a:prstGeom>
          <a:noFill/>
          <a:extLst>
            <a:ext uri="{909E8E84-426E-40DD-AFC4-6F175D3DCCD1}">
              <a14:hiddenFill xmlns:a14="http://schemas.microsoft.com/office/drawing/2010/main">
                <a:solidFill>
                  <a:srgbClr val="FFFFFF"/>
                </a:solidFill>
              </a14:hiddenFill>
            </a:ext>
          </a:extLst>
        </p:spPr>
      </p:pic>
      <p:sp>
        <p:nvSpPr>
          <p:cNvPr id="2" name="Φυσαλίδα σκέψης: Σύννεφο 1">
            <a:extLst>
              <a:ext uri="{FF2B5EF4-FFF2-40B4-BE49-F238E27FC236}">
                <a16:creationId xmlns:a16="http://schemas.microsoft.com/office/drawing/2014/main" id="{B02FD06D-0D90-443E-B354-79DD5A59A293}"/>
              </a:ext>
            </a:extLst>
          </p:cNvPr>
          <p:cNvSpPr/>
          <p:nvPr/>
        </p:nvSpPr>
        <p:spPr>
          <a:xfrm>
            <a:off x="3465131" y="1819441"/>
            <a:ext cx="1897774" cy="727184"/>
          </a:xfrm>
          <a:prstGeom prst="cloud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4" name="Φυσαλίδα σκέψης: Σύννεφο 3">
            <a:extLst>
              <a:ext uri="{FF2B5EF4-FFF2-40B4-BE49-F238E27FC236}">
                <a16:creationId xmlns:a16="http://schemas.microsoft.com/office/drawing/2014/main" id="{F43435B4-73AC-4445-A196-E64B5D878452}"/>
              </a:ext>
            </a:extLst>
          </p:cNvPr>
          <p:cNvSpPr/>
          <p:nvPr/>
        </p:nvSpPr>
        <p:spPr>
          <a:xfrm>
            <a:off x="6033925" y="1597738"/>
            <a:ext cx="1897774" cy="727184"/>
          </a:xfrm>
          <a:prstGeom prst="cloud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5" name="Φυσαλίδα σκέψης: Σύννεφο 4">
            <a:extLst>
              <a:ext uri="{FF2B5EF4-FFF2-40B4-BE49-F238E27FC236}">
                <a16:creationId xmlns:a16="http://schemas.microsoft.com/office/drawing/2014/main" id="{D1074594-855D-48FE-991D-A3E7F1F6D10B}"/>
              </a:ext>
            </a:extLst>
          </p:cNvPr>
          <p:cNvSpPr/>
          <p:nvPr/>
        </p:nvSpPr>
        <p:spPr>
          <a:xfrm>
            <a:off x="3107451" y="3584194"/>
            <a:ext cx="1897774" cy="727184"/>
          </a:xfrm>
          <a:prstGeom prst="cloud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6" name="Φυσαλίδα σκέψης: Σύννεφο 5">
            <a:extLst>
              <a:ext uri="{FF2B5EF4-FFF2-40B4-BE49-F238E27FC236}">
                <a16:creationId xmlns:a16="http://schemas.microsoft.com/office/drawing/2014/main" id="{68B562CF-20CB-4B65-BF81-08EBC09E257A}"/>
              </a:ext>
            </a:extLst>
          </p:cNvPr>
          <p:cNvSpPr/>
          <p:nvPr/>
        </p:nvSpPr>
        <p:spPr>
          <a:xfrm>
            <a:off x="5235795" y="4309161"/>
            <a:ext cx="1897774" cy="727184"/>
          </a:xfrm>
          <a:prstGeom prst="cloud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7" name="Φυσαλίδα σκέψης: Σύννεφο 6">
            <a:extLst>
              <a:ext uri="{FF2B5EF4-FFF2-40B4-BE49-F238E27FC236}">
                <a16:creationId xmlns:a16="http://schemas.microsoft.com/office/drawing/2014/main" id="{5E46111C-B0A5-4C23-A629-B4B88E3E5CDA}"/>
              </a:ext>
            </a:extLst>
          </p:cNvPr>
          <p:cNvSpPr/>
          <p:nvPr/>
        </p:nvSpPr>
        <p:spPr>
          <a:xfrm>
            <a:off x="7488294" y="3371359"/>
            <a:ext cx="1897774" cy="727184"/>
          </a:xfrm>
          <a:prstGeom prst="cloudCallou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Tree>
    <p:extLst>
      <p:ext uri="{BB962C8B-B14F-4D97-AF65-F5344CB8AC3E}">
        <p14:creationId xmlns:p14="http://schemas.microsoft.com/office/powerpoint/2010/main" val="489747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πινακίδα Στοκ Εικονογραφήσεις, Vectors, &amp; Clipart – (255,426 ...">
            <a:extLst>
              <a:ext uri="{FF2B5EF4-FFF2-40B4-BE49-F238E27FC236}">
                <a16:creationId xmlns:a16="http://schemas.microsoft.com/office/drawing/2014/main" id="{26378457-6B72-1E65-55B9-E563329FB0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9676" y="1160748"/>
            <a:ext cx="5832648" cy="4212468"/>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F0AC93A7-BAFA-A153-DB01-0A405CA16016}"/>
              </a:ext>
            </a:extLst>
          </p:cNvPr>
          <p:cNvSpPr/>
          <p:nvPr/>
        </p:nvSpPr>
        <p:spPr>
          <a:xfrm>
            <a:off x="3881754" y="2672916"/>
            <a:ext cx="3348372" cy="64807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100" dirty="0"/>
              <a:t>www.e-charalambous.com</a:t>
            </a:r>
            <a:endParaRPr lang="el-CY" sz="2100" dirty="0"/>
          </a:p>
        </p:txBody>
      </p:sp>
    </p:spTree>
    <p:extLst>
      <p:ext uri="{BB962C8B-B14F-4D97-AF65-F5344CB8AC3E}">
        <p14:creationId xmlns:p14="http://schemas.microsoft.com/office/powerpoint/2010/main" val="3004815513"/>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1708</TotalTime>
  <Words>307</Words>
  <Application>Microsoft Office PowerPoint</Application>
  <PresentationFormat>Ευρεία οθόνη</PresentationFormat>
  <Paragraphs>58</Paragraphs>
  <Slides>14</Slides>
  <Notes>3</Notes>
  <HiddenSlides>0</HiddenSlides>
  <MMClips>1</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14</vt:i4>
      </vt:variant>
    </vt:vector>
  </HeadingPairs>
  <TitlesOfParts>
    <vt:vector size="19" baseType="lpstr">
      <vt:lpstr>Aptos</vt:lpstr>
      <vt:lpstr>Aptos Display</vt:lpstr>
      <vt:lpstr>Arial</vt:lpstr>
      <vt:lpstr>Google Sans</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Αυτοαξιολόγηση στο σπίτι </vt:lpstr>
      <vt:lpstr>Κάθε  μέρα  ________ ψωμί.</vt:lpstr>
      <vt:lpstr>Χθες  ________ ψωμί.</vt:lpstr>
      <vt:lpstr>Παλιά ________ ψωμί.</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Ελένη Χαραλάμπους</dc:creator>
  <cp:lastModifiedBy>Ελένη Χαραλάμπους</cp:lastModifiedBy>
  <cp:revision>285</cp:revision>
  <dcterms:created xsi:type="dcterms:W3CDTF">2026-07-14T13:22:46Z</dcterms:created>
  <dcterms:modified xsi:type="dcterms:W3CDTF">2026-09-20T10:18:34Z</dcterms:modified>
</cp:coreProperties>
</file>